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chivo Black"/>
      <p:regular r:id="rId26"/>
    </p:embeddedFont>
    <p:embeddedFont>
      <p:font typeface="Open Sans"/>
      <p:bold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chivoBlack-regular.fntdata"/><Relationship Id="rId25" Type="http://schemas.openxmlformats.org/officeDocument/2006/relationships/slide" Target="slides/slide20.xml"/><Relationship Id="rId28" Type="http://schemas.openxmlformats.org/officeDocument/2006/relationships/font" Target="fonts/OpenSans-boldItalic.fntdata"/><Relationship Id="rId27" Type="http://schemas.openxmlformats.org/officeDocument/2006/relationships/font" Target="fonts/OpenSans-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
        <p:nvSpPr>
          <p:cNvPr id="9" name="Google Shape;9;p2"/>
          <p:cNvSpPr txBox="1"/>
          <p:nvPr/>
        </p:nvSpPr>
        <p:spPr>
          <a:xfrm>
            <a:off x="14936046"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SERVICE</a:t>
            </a:r>
            <a:endParaRPr/>
          </a:p>
        </p:txBody>
      </p:sp>
      <p:sp>
        <p:nvSpPr>
          <p:cNvPr id="10" name="Google Shape;10;p2"/>
          <p:cNvSpPr txBox="1"/>
          <p:nvPr/>
        </p:nvSpPr>
        <p:spPr>
          <a:xfrm>
            <a:off x="16522429" y="415200"/>
            <a:ext cx="138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CONTACT</a:t>
            </a:r>
            <a:endParaRPr/>
          </a:p>
        </p:txBody>
      </p:sp>
      <p:sp>
        <p:nvSpPr>
          <p:cNvPr id="11" name="Google Shape;11;p2"/>
          <p:cNvSpPr txBox="1"/>
          <p:nvPr/>
        </p:nvSpPr>
        <p:spPr>
          <a:xfrm>
            <a:off x="13436622" y="415211"/>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ABOUT</a:t>
            </a:r>
            <a:endParaRPr/>
          </a:p>
        </p:txBody>
      </p:sp>
      <p:sp>
        <p:nvSpPr>
          <p:cNvPr id="12" name="Google Shape;12;p2"/>
          <p:cNvSpPr txBox="1"/>
          <p:nvPr/>
        </p:nvSpPr>
        <p:spPr>
          <a:xfrm>
            <a:off x="12018888" y="41521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HOME</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3"/>
          <p:cNvSpPr txBox="1"/>
          <p:nvPr>
            <p:ph type="ctrTitle"/>
          </p:nvPr>
        </p:nvSpPr>
        <p:spPr>
          <a:xfrm>
            <a:off x="1028700" y="2098213"/>
            <a:ext cx="13880700" cy="1470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3"/>
          <p:cNvSpPr txBox="1"/>
          <p:nvPr>
            <p:ph idx="1" type="subTitle"/>
          </p:nvPr>
        </p:nvSpPr>
        <p:spPr>
          <a:xfrm>
            <a:off x="2614650" y="5417025"/>
            <a:ext cx="130587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6" name="Google Shape;16;p3"/>
          <p:cNvGrpSpPr/>
          <p:nvPr/>
        </p:nvGrpSpPr>
        <p:grpSpPr>
          <a:xfrm>
            <a:off x="1028700" y="189932"/>
            <a:ext cx="369286" cy="555866"/>
            <a:chOff x="0" y="-47625"/>
            <a:chExt cx="97260" cy="146400"/>
          </a:xfrm>
        </p:grpSpPr>
        <p:sp>
          <p:nvSpPr>
            <p:cNvPr id="17" name="Google Shape;17;p3"/>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18" name="Google Shape;18;p3"/>
            <p:cNvSpPr txBox="1"/>
            <p:nvPr/>
          </p:nvSpPr>
          <p:spPr>
            <a:xfrm>
              <a:off x="0" y="-47625"/>
              <a:ext cx="97200" cy="146400"/>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 name="Google Shape;19;p3"/>
          <p:cNvGrpSpPr/>
          <p:nvPr/>
        </p:nvGrpSpPr>
        <p:grpSpPr>
          <a:xfrm>
            <a:off x="16038543" y="1121909"/>
            <a:ext cx="1385665" cy="269187"/>
            <a:chOff x="0" y="-192881"/>
            <a:chExt cx="1847554" cy="358916"/>
          </a:xfrm>
        </p:grpSpPr>
        <p:grpSp>
          <p:nvGrpSpPr>
            <p:cNvPr id="20" name="Google Shape;20;p3"/>
            <p:cNvGrpSpPr/>
            <p:nvPr/>
          </p:nvGrpSpPr>
          <p:grpSpPr>
            <a:xfrm>
              <a:off x="0" y="-192881"/>
              <a:ext cx="165544" cy="358916"/>
              <a:chOff x="0" y="-38100"/>
              <a:chExt cx="32700" cy="70897"/>
            </a:xfrm>
          </p:grpSpPr>
          <p:sp>
            <p:nvSpPr>
              <p:cNvPr id="21" name="Google Shape;21;p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2" name="Google Shape;22;p3"/>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a:off x="234857" y="-192881"/>
              <a:ext cx="165544" cy="358916"/>
              <a:chOff x="0" y="-38100"/>
              <a:chExt cx="32700" cy="70897"/>
            </a:xfrm>
          </p:grpSpPr>
          <p:sp>
            <p:nvSpPr>
              <p:cNvPr id="24" name="Google Shape;24;p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5" name="Google Shape;25;p3"/>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 name="Google Shape;26;p3"/>
            <p:cNvGrpSpPr/>
            <p:nvPr/>
          </p:nvGrpSpPr>
          <p:grpSpPr>
            <a:xfrm>
              <a:off x="476049" y="-192881"/>
              <a:ext cx="165544" cy="358916"/>
              <a:chOff x="0" y="-38100"/>
              <a:chExt cx="32700" cy="70897"/>
            </a:xfrm>
          </p:grpSpPr>
          <p:sp>
            <p:nvSpPr>
              <p:cNvPr id="27" name="Google Shape;27;p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8" name="Google Shape;28;p3"/>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3"/>
            <p:cNvGrpSpPr/>
            <p:nvPr/>
          </p:nvGrpSpPr>
          <p:grpSpPr>
            <a:xfrm>
              <a:off x="717241" y="-192881"/>
              <a:ext cx="165544" cy="358916"/>
              <a:chOff x="0" y="-38100"/>
              <a:chExt cx="32700" cy="70897"/>
            </a:xfrm>
          </p:grpSpPr>
          <p:sp>
            <p:nvSpPr>
              <p:cNvPr id="30" name="Google Shape;30;p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31" name="Google Shape;31;p3"/>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 name="Google Shape;32;p3"/>
            <p:cNvGrpSpPr/>
            <p:nvPr/>
          </p:nvGrpSpPr>
          <p:grpSpPr>
            <a:xfrm>
              <a:off x="958433" y="-192881"/>
              <a:ext cx="165544" cy="358916"/>
              <a:chOff x="0" y="-38100"/>
              <a:chExt cx="32700" cy="70897"/>
            </a:xfrm>
          </p:grpSpPr>
          <p:sp>
            <p:nvSpPr>
              <p:cNvPr id="33" name="Google Shape;33;p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34" name="Google Shape;34;p3"/>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 name="Google Shape;35;p3"/>
            <p:cNvGrpSpPr/>
            <p:nvPr/>
          </p:nvGrpSpPr>
          <p:grpSpPr>
            <a:xfrm>
              <a:off x="1199625" y="-192881"/>
              <a:ext cx="165544" cy="358916"/>
              <a:chOff x="0" y="-38100"/>
              <a:chExt cx="32700" cy="70897"/>
            </a:xfrm>
          </p:grpSpPr>
          <p:sp>
            <p:nvSpPr>
              <p:cNvPr id="36" name="Google Shape;36;p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37" name="Google Shape;37;p3"/>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 name="Google Shape;38;p3"/>
            <p:cNvGrpSpPr/>
            <p:nvPr/>
          </p:nvGrpSpPr>
          <p:grpSpPr>
            <a:xfrm>
              <a:off x="1440818" y="-192881"/>
              <a:ext cx="165544" cy="358916"/>
              <a:chOff x="0" y="-38100"/>
              <a:chExt cx="32700" cy="70897"/>
            </a:xfrm>
          </p:grpSpPr>
          <p:sp>
            <p:nvSpPr>
              <p:cNvPr id="39" name="Google Shape;39;p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40" name="Google Shape;40;p3"/>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 name="Google Shape;41;p3"/>
            <p:cNvGrpSpPr/>
            <p:nvPr/>
          </p:nvGrpSpPr>
          <p:grpSpPr>
            <a:xfrm>
              <a:off x="1682010" y="-192881"/>
              <a:ext cx="165544" cy="358916"/>
              <a:chOff x="0" y="-38100"/>
              <a:chExt cx="32700" cy="70897"/>
            </a:xfrm>
          </p:grpSpPr>
          <p:sp>
            <p:nvSpPr>
              <p:cNvPr id="42" name="Google Shape;42;p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43" name="Google Shape;43;p3"/>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4" name="Google Shape;44;p3"/>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2">
              <a:alphaModFix/>
            </a:blip>
            <a:stretch>
              <a:fillRect b="0" l="0" r="0" t="0"/>
            </a:stretch>
          </a:blipFill>
          <a:ln>
            <a:noFill/>
          </a:ln>
        </p:spPr>
      </p:sp>
      <p:sp>
        <p:nvSpPr>
          <p:cNvPr id="45" name="Google Shape;45;p3"/>
          <p:cNvSpPr txBox="1"/>
          <p:nvPr/>
        </p:nvSpPr>
        <p:spPr>
          <a:xfrm>
            <a:off x="14936047"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SERVICE</a:t>
            </a:r>
            <a:endParaRPr/>
          </a:p>
        </p:txBody>
      </p:sp>
      <p:sp>
        <p:nvSpPr>
          <p:cNvPr id="46" name="Google Shape;46;p3"/>
          <p:cNvSpPr txBox="1"/>
          <p:nvPr/>
        </p:nvSpPr>
        <p:spPr>
          <a:xfrm>
            <a:off x="16522427" y="415200"/>
            <a:ext cx="121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CONTACT</a:t>
            </a:r>
            <a:endParaRPr/>
          </a:p>
        </p:txBody>
      </p:sp>
      <p:sp>
        <p:nvSpPr>
          <p:cNvPr id="47" name="Google Shape;47;p3"/>
          <p:cNvSpPr txBox="1"/>
          <p:nvPr/>
        </p:nvSpPr>
        <p:spPr>
          <a:xfrm>
            <a:off x="13436626"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ABOUT</a:t>
            </a:r>
            <a:endParaRPr/>
          </a:p>
        </p:txBody>
      </p:sp>
      <p:sp>
        <p:nvSpPr>
          <p:cNvPr id="48" name="Google Shape;48;p3"/>
          <p:cNvSpPr txBox="1"/>
          <p:nvPr/>
        </p:nvSpPr>
        <p:spPr>
          <a:xfrm>
            <a:off x="12018888" y="41521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HOME</a:t>
            </a:r>
            <a:endParaRPr/>
          </a:p>
        </p:txBody>
      </p:sp>
      <p:sp>
        <p:nvSpPr>
          <p:cNvPr id="49" name="Google Shape;49;p3"/>
          <p:cNvSpPr txBox="1"/>
          <p:nvPr/>
        </p:nvSpPr>
        <p:spPr>
          <a:xfrm>
            <a:off x="1595098" y="415200"/>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pic>
        <p:nvPicPr>
          <p:cNvPr id="50" name="Google Shape;50;p3"/>
          <p:cNvPicPr preferRelativeResize="0"/>
          <p:nvPr/>
        </p:nvPicPr>
        <p:blipFill>
          <a:blip r:embed="rId3">
            <a:alphaModFix/>
          </a:blip>
          <a:stretch>
            <a:fillRect/>
          </a:stretch>
        </p:blipFill>
        <p:spPr>
          <a:xfrm>
            <a:off x="2679850" y="-262350"/>
            <a:ext cx="8505023" cy="919950"/>
          </a:xfrm>
          <a:prstGeom prst="rect">
            <a:avLst/>
          </a:prstGeom>
          <a:noFill/>
          <a:ln>
            <a:noFill/>
          </a:ln>
        </p:spPr>
      </p:pic>
      <p:pic>
        <p:nvPicPr>
          <p:cNvPr id="51" name="Google Shape;51;p3"/>
          <p:cNvPicPr preferRelativeResize="0"/>
          <p:nvPr/>
        </p:nvPicPr>
        <p:blipFill>
          <a:blip r:embed="rId3">
            <a:alphaModFix/>
          </a:blip>
          <a:stretch>
            <a:fillRect/>
          </a:stretch>
        </p:blipFill>
        <p:spPr>
          <a:xfrm>
            <a:off x="3838312" y="9657438"/>
            <a:ext cx="8505023" cy="919950"/>
          </a:xfrm>
          <a:prstGeom prst="rect">
            <a:avLst/>
          </a:prstGeom>
          <a:noFill/>
          <a:ln>
            <a:noFill/>
          </a:ln>
        </p:spPr>
      </p:pic>
      <p:pic>
        <p:nvPicPr>
          <p:cNvPr id="52" name="Google Shape;52;p3"/>
          <p:cNvPicPr preferRelativeResize="0"/>
          <p:nvPr/>
        </p:nvPicPr>
        <p:blipFill>
          <a:blip r:embed="rId4">
            <a:alphaModFix/>
          </a:blip>
          <a:stretch>
            <a:fillRect/>
          </a:stretch>
        </p:blipFill>
        <p:spPr>
          <a:xfrm>
            <a:off x="15899638" y="9028376"/>
            <a:ext cx="1550125" cy="84303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3" name="Shape 53"/>
        <p:cNvGrpSpPr/>
        <p:nvPr/>
      </p:nvGrpSpPr>
      <p:grpSpPr>
        <a:xfrm>
          <a:off x="0" y="0"/>
          <a:ext cx="0" cy="0"/>
          <a:chOff x="0" y="0"/>
          <a:chExt cx="0" cy="0"/>
        </a:xfrm>
      </p:grpSpPr>
      <p:sp>
        <p:nvSpPr>
          <p:cNvPr id="54" name="Google Shape;54;p4"/>
          <p:cNvSpPr txBox="1"/>
          <p:nvPr>
            <p:ph type="title"/>
          </p:nvPr>
        </p:nvSpPr>
        <p:spPr>
          <a:xfrm>
            <a:off x="1069425" y="1775813"/>
            <a:ext cx="145038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
          <p:cNvSpPr txBox="1"/>
          <p:nvPr>
            <p:ph idx="1" type="body"/>
          </p:nvPr>
        </p:nvSpPr>
        <p:spPr>
          <a:xfrm>
            <a:off x="5029200" y="40370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56" name="Google Shape;56;p4"/>
          <p:cNvGrpSpPr/>
          <p:nvPr/>
        </p:nvGrpSpPr>
        <p:grpSpPr>
          <a:xfrm>
            <a:off x="1028700" y="189932"/>
            <a:ext cx="369286" cy="555866"/>
            <a:chOff x="0" y="-47625"/>
            <a:chExt cx="97260" cy="146400"/>
          </a:xfrm>
        </p:grpSpPr>
        <p:sp>
          <p:nvSpPr>
            <p:cNvPr id="57" name="Google Shape;57;p4"/>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58" name="Google Shape;58;p4"/>
            <p:cNvSpPr txBox="1"/>
            <p:nvPr/>
          </p:nvSpPr>
          <p:spPr>
            <a:xfrm>
              <a:off x="0" y="-47625"/>
              <a:ext cx="97200" cy="146400"/>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 name="Google Shape;59;p4"/>
          <p:cNvGrpSpPr/>
          <p:nvPr/>
        </p:nvGrpSpPr>
        <p:grpSpPr>
          <a:xfrm>
            <a:off x="16038543" y="1121909"/>
            <a:ext cx="1385665" cy="269187"/>
            <a:chOff x="0" y="-192881"/>
            <a:chExt cx="1847554" cy="358916"/>
          </a:xfrm>
        </p:grpSpPr>
        <p:grpSp>
          <p:nvGrpSpPr>
            <p:cNvPr id="60" name="Google Shape;60;p4"/>
            <p:cNvGrpSpPr/>
            <p:nvPr/>
          </p:nvGrpSpPr>
          <p:grpSpPr>
            <a:xfrm>
              <a:off x="0" y="-192881"/>
              <a:ext cx="165544" cy="358916"/>
              <a:chOff x="0" y="-38100"/>
              <a:chExt cx="32700" cy="70897"/>
            </a:xfrm>
          </p:grpSpPr>
          <p:sp>
            <p:nvSpPr>
              <p:cNvPr id="61" name="Google Shape;61;p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62" name="Google Shape;62;p4"/>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 name="Google Shape;63;p4"/>
            <p:cNvGrpSpPr/>
            <p:nvPr/>
          </p:nvGrpSpPr>
          <p:grpSpPr>
            <a:xfrm>
              <a:off x="234857" y="-192881"/>
              <a:ext cx="165544" cy="358916"/>
              <a:chOff x="0" y="-38100"/>
              <a:chExt cx="32700" cy="70897"/>
            </a:xfrm>
          </p:grpSpPr>
          <p:sp>
            <p:nvSpPr>
              <p:cNvPr id="64" name="Google Shape;64;p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65" name="Google Shape;65;p4"/>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 name="Google Shape;66;p4"/>
            <p:cNvGrpSpPr/>
            <p:nvPr/>
          </p:nvGrpSpPr>
          <p:grpSpPr>
            <a:xfrm>
              <a:off x="476049" y="-192881"/>
              <a:ext cx="165544" cy="358916"/>
              <a:chOff x="0" y="-38100"/>
              <a:chExt cx="32700" cy="70897"/>
            </a:xfrm>
          </p:grpSpPr>
          <p:sp>
            <p:nvSpPr>
              <p:cNvPr id="67" name="Google Shape;67;p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68" name="Google Shape;68;p4"/>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4"/>
            <p:cNvGrpSpPr/>
            <p:nvPr/>
          </p:nvGrpSpPr>
          <p:grpSpPr>
            <a:xfrm>
              <a:off x="717241" y="-192881"/>
              <a:ext cx="165544" cy="358916"/>
              <a:chOff x="0" y="-38100"/>
              <a:chExt cx="32700" cy="70897"/>
            </a:xfrm>
          </p:grpSpPr>
          <p:sp>
            <p:nvSpPr>
              <p:cNvPr id="70" name="Google Shape;70;p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71" name="Google Shape;71;p4"/>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 name="Google Shape;72;p4"/>
            <p:cNvGrpSpPr/>
            <p:nvPr/>
          </p:nvGrpSpPr>
          <p:grpSpPr>
            <a:xfrm>
              <a:off x="958433" y="-192881"/>
              <a:ext cx="165544" cy="358916"/>
              <a:chOff x="0" y="-38100"/>
              <a:chExt cx="32700" cy="70897"/>
            </a:xfrm>
          </p:grpSpPr>
          <p:sp>
            <p:nvSpPr>
              <p:cNvPr id="73" name="Google Shape;73;p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74" name="Google Shape;74;p4"/>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 name="Google Shape;75;p4"/>
            <p:cNvGrpSpPr/>
            <p:nvPr/>
          </p:nvGrpSpPr>
          <p:grpSpPr>
            <a:xfrm>
              <a:off x="1199625" y="-192881"/>
              <a:ext cx="165544" cy="358916"/>
              <a:chOff x="0" y="-38100"/>
              <a:chExt cx="32700" cy="70897"/>
            </a:xfrm>
          </p:grpSpPr>
          <p:sp>
            <p:nvSpPr>
              <p:cNvPr id="76" name="Google Shape;76;p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77" name="Google Shape;77;p4"/>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 name="Google Shape;78;p4"/>
            <p:cNvGrpSpPr/>
            <p:nvPr/>
          </p:nvGrpSpPr>
          <p:grpSpPr>
            <a:xfrm>
              <a:off x="1440818" y="-192881"/>
              <a:ext cx="165544" cy="358916"/>
              <a:chOff x="0" y="-38100"/>
              <a:chExt cx="32700" cy="70897"/>
            </a:xfrm>
          </p:grpSpPr>
          <p:sp>
            <p:nvSpPr>
              <p:cNvPr id="79" name="Google Shape;79;p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80" name="Google Shape;80;p4"/>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 name="Google Shape;81;p4"/>
            <p:cNvGrpSpPr/>
            <p:nvPr/>
          </p:nvGrpSpPr>
          <p:grpSpPr>
            <a:xfrm>
              <a:off x="1682010" y="-192881"/>
              <a:ext cx="165544" cy="358916"/>
              <a:chOff x="0" y="-38100"/>
              <a:chExt cx="32700" cy="70897"/>
            </a:xfrm>
          </p:grpSpPr>
          <p:sp>
            <p:nvSpPr>
              <p:cNvPr id="82" name="Google Shape;82;p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83" name="Google Shape;83;p4"/>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4" name="Google Shape;84;p4"/>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2">
              <a:alphaModFix/>
            </a:blip>
            <a:stretch>
              <a:fillRect b="0" l="0" r="0" t="0"/>
            </a:stretch>
          </a:blipFill>
          <a:ln>
            <a:noFill/>
          </a:ln>
        </p:spPr>
      </p:sp>
      <p:sp>
        <p:nvSpPr>
          <p:cNvPr id="85" name="Google Shape;85;p4"/>
          <p:cNvSpPr txBox="1"/>
          <p:nvPr/>
        </p:nvSpPr>
        <p:spPr>
          <a:xfrm>
            <a:off x="14936047"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SERVICE</a:t>
            </a:r>
            <a:endParaRPr/>
          </a:p>
        </p:txBody>
      </p:sp>
      <p:sp>
        <p:nvSpPr>
          <p:cNvPr id="86" name="Google Shape;86;p4"/>
          <p:cNvSpPr txBox="1"/>
          <p:nvPr/>
        </p:nvSpPr>
        <p:spPr>
          <a:xfrm>
            <a:off x="16522427" y="415200"/>
            <a:ext cx="121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CONTACT</a:t>
            </a:r>
            <a:endParaRPr/>
          </a:p>
        </p:txBody>
      </p:sp>
      <p:sp>
        <p:nvSpPr>
          <p:cNvPr id="87" name="Google Shape;87;p4"/>
          <p:cNvSpPr txBox="1"/>
          <p:nvPr/>
        </p:nvSpPr>
        <p:spPr>
          <a:xfrm>
            <a:off x="13436626"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ABOUT</a:t>
            </a:r>
            <a:endParaRPr/>
          </a:p>
        </p:txBody>
      </p:sp>
      <p:sp>
        <p:nvSpPr>
          <p:cNvPr id="88" name="Google Shape;88;p4"/>
          <p:cNvSpPr txBox="1"/>
          <p:nvPr/>
        </p:nvSpPr>
        <p:spPr>
          <a:xfrm>
            <a:off x="12018888" y="41521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HOME</a:t>
            </a:r>
            <a:endParaRPr/>
          </a:p>
        </p:txBody>
      </p:sp>
      <p:sp>
        <p:nvSpPr>
          <p:cNvPr id="89" name="Google Shape;89;p4"/>
          <p:cNvSpPr txBox="1"/>
          <p:nvPr/>
        </p:nvSpPr>
        <p:spPr>
          <a:xfrm>
            <a:off x="1595098" y="415200"/>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pic>
        <p:nvPicPr>
          <p:cNvPr id="90" name="Google Shape;90;p4"/>
          <p:cNvPicPr preferRelativeResize="0"/>
          <p:nvPr/>
        </p:nvPicPr>
        <p:blipFill>
          <a:blip r:embed="rId3">
            <a:alphaModFix/>
          </a:blip>
          <a:stretch>
            <a:fillRect/>
          </a:stretch>
        </p:blipFill>
        <p:spPr>
          <a:xfrm>
            <a:off x="2679850" y="-262350"/>
            <a:ext cx="8505023" cy="919950"/>
          </a:xfrm>
          <a:prstGeom prst="rect">
            <a:avLst/>
          </a:prstGeom>
          <a:noFill/>
          <a:ln>
            <a:noFill/>
          </a:ln>
        </p:spPr>
      </p:pic>
      <p:pic>
        <p:nvPicPr>
          <p:cNvPr id="91" name="Google Shape;91;p4"/>
          <p:cNvPicPr preferRelativeResize="0"/>
          <p:nvPr/>
        </p:nvPicPr>
        <p:blipFill>
          <a:blip r:embed="rId3">
            <a:alphaModFix/>
          </a:blip>
          <a:stretch>
            <a:fillRect/>
          </a:stretch>
        </p:blipFill>
        <p:spPr>
          <a:xfrm>
            <a:off x="3838312" y="9657438"/>
            <a:ext cx="8505023" cy="919950"/>
          </a:xfrm>
          <a:prstGeom prst="rect">
            <a:avLst/>
          </a:prstGeom>
          <a:noFill/>
          <a:ln>
            <a:noFill/>
          </a:ln>
        </p:spPr>
      </p:pic>
      <p:pic>
        <p:nvPicPr>
          <p:cNvPr id="92" name="Google Shape;92;p4"/>
          <p:cNvPicPr preferRelativeResize="0"/>
          <p:nvPr/>
        </p:nvPicPr>
        <p:blipFill>
          <a:blip r:embed="rId4">
            <a:alphaModFix/>
          </a:blip>
          <a:stretch>
            <a:fillRect/>
          </a:stretch>
        </p:blipFill>
        <p:spPr>
          <a:xfrm>
            <a:off x="15899638" y="9028376"/>
            <a:ext cx="1550125" cy="84303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3" name="Shape 93"/>
        <p:cNvGrpSpPr/>
        <p:nvPr/>
      </p:nvGrpSpPr>
      <p:grpSpPr>
        <a:xfrm>
          <a:off x="0" y="0"/>
          <a:ext cx="0" cy="0"/>
          <a:chOff x="0" y="0"/>
          <a:chExt cx="0" cy="0"/>
        </a:xfrm>
      </p:grpSpPr>
      <p:sp>
        <p:nvSpPr>
          <p:cNvPr id="94" name="Google Shape;94;p5"/>
          <p:cNvSpPr txBox="1"/>
          <p:nvPr>
            <p:ph type="title"/>
          </p:nvPr>
        </p:nvSpPr>
        <p:spPr>
          <a:xfrm>
            <a:off x="1028711" y="1669150"/>
            <a:ext cx="148305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5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5"/>
          <p:cNvSpPr txBox="1"/>
          <p:nvPr>
            <p:ph idx="1" type="body"/>
          </p:nvPr>
        </p:nvSpPr>
        <p:spPr>
          <a:xfrm>
            <a:off x="6871863" y="62745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grpSp>
        <p:nvGrpSpPr>
          <p:cNvPr id="96" name="Google Shape;96;p5"/>
          <p:cNvGrpSpPr/>
          <p:nvPr/>
        </p:nvGrpSpPr>
        <p:grpSpPr>
          <a:xfrm>
            <a:off x="1028700" y="189932"/>
            <a:ext cx="369286" cy="555866"/>
            <a:chOff x="0" y="-47625"/>
            <a:chExt cx="97260" cy="146400"/>
          </a:xfrm>
        </p:grpSpPr>
        <p:sp>
          <p:nvSpPr>
            <p:cNvPr id="97" name="Google Shape;97;p5"/>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98" name="Google Shape;98;p5"/>
            <p:cNvSpPr txBox="1"/>
            <p:nvPr/>
          </p:nvSpPr>
          <p:spPr>
            <a:xfrm>
              <a:off x="0" y="-47625"/>
              <a:ext cx="97200" cy="146400"/>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5"/>
          <p:cNvGrpSpPr/>
          <p:nvPr/>
        </p:nvGrpSpPr>
        <p:grpSpPr>
          <a:xfrm>
            <a:off x="16038543" y="1121909"/>
            <a:ext cx="1385665" cy="269187"/>
            <a:chOff x="0" y="-192881"/>
            <a:chExt cx="1847554" cy="358916"/>
          </a:xfrm>
        </p:grpSpPr>
        <p:grpSp>
          <p:nvGrpSpPr>
            <p:cNvPr id="100" name="Google Shape;100;p5"/>
            <p:cNvGrpSpPr/>
            <p:nvPr/>
          </p:nvGrpSpPr>
          <p:grpSpPr>
            <a:xfrm>
              <a:off x="0" y="-192881"/>
              <a:ext cx="165544" cy="358916"/>
              <a:chOff x="0" y="-38100"/>
              <a:chExt cx="32700" cy="70897"/>
            </a:xfrm>
          </p:grpSpPr>
          <p:sp>
            <p:nvSpPr>
              <p:cNvPr id="101" name="Google Shape;101;p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02" name="Google Shape;102;p5"/>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 name="Google Shape;103;p5"/>
            <p:cNvGrpSpPr/>
            <p:nvPr/>
          </p:nvGrpSpPr>
          <p:grpSpPr>
            <a:xfrm>
              <a:off x="234857" y="-192881"/>
              <a:ext cx="165544" cy="358916"/>
              <a:chOff x="0" y="-38100"/>
              <a:chExt cx="32700" cy="70897"/>
            </a:xfrm>
          </p:grpSpPr>
          <p:sp>
            <p:nvSpPr>
              <p:cNvPr id="104" name="Google Shape;104;p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05" name="Google Shape;105;p5"/>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5"/>
            <p:cNvGrpSpPr/>
            <p:nvPr/>
          </p:nvGrpSpPr>
          <p:grpSpPr>
            <a:xfrm>
              <a:off x="476049" y="-192881"/>
              <a:ext cx="165544" cy="358916"/>
              <a:chOff x="0" y="-38100"/>
              <a:chExt cx="32700" cy="70897"/>
            </a:xfrm>
          </p:grpSpPr>
          <p:sp>
            <p:nvSpPr>
              <p:cNvPr id="107" name="Google Shape;107;p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08" name="Google Shape;108;p5"/>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 name="Google Shape;109;p5"/>
            <p:cNvGrpSpPr/>
            <p:nvPr/>
          </p:nvGrpSpPr>
          <p:grpSpPr>
            <a:xfrm>
              <a:off x="717241" y="-192881"/>
              <a:ext cx="165544" cy="358916"/>
              <a:chOff x="0" y="-38100"/>
              <a:chExt cx="32700" cy="70897"/>
            </a:xfrm>
          </p:grpSpPr>
          <p:sp>
            <p:nvSpPr>
              <p:cNvPr id="110" name="Google Shape;110;p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11" name="Google Shape;111;p5"/>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5"/>
            <p:cNvGrpSpPr/>
            <p:nvPr/>
          </p:nvGrpSpPr>
          <p:grpSpPr>
            <a:xfrm>
              <a:off x="958433" y="-192881"/>
              <a:ext cx="165544" cy="358916"/>
              <a:chOff x="0" y="-38100"/>
              <a:chExt cx="32700" cy="70897"/>
            </a:xfrm>
          </p:grpSpPr>
          <p:sp>
            <p:nvSpPr>
              <p:cNvPr id="113" name="Google Shape;113;p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14" name="Google Shape;114;p5"/>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5"/>
            <p:cNvGrpSpPr/>
            <p:nvPr/>
          </p:nvGrpSpPr>
          <p:grpSpPr>
            <a:xfrm>
              <a:off x="1199625" y="-192881"/>
              <a:ext cx="165544" cy="358916"/>
              <a:chOff x="0" y="-38100"/>
              <a:chExt cx="32700" cy="70897"/>
            </a:xfrm>
          </p:grpSpPr>
          <p:sp>
            <p:nvSpPr>
              <p:cNvPr id="116" name="Google Shape;116;p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17" name="Google Shape;117;p5"/>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5"/>
            <p:cNvGrpSpPr/>
            <p:nvPr/>
          </p:nvGrpSpPr>
          <p:grpSpPr>
            <a:xfrm>
              <a:off x="1440818" y="-192881"/>
              <a:ext cx="165544" cy="358916"/>
              <a:chOff x="0" y="-38100"/>
              <a:chExt cx="32700" cy="70897"/>
            </a:xfrm>
          </p:grpSpPr>
          <p:sp>
            <p:nvSpPr>
              <p:cNvPr id="119" name="Google Shape;119;p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20" name="Google Shape;120;p5"/>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 name="Google Shape;121;p5"/>
            <p:cNvGrpSpPr/>
            <p:nvPr/>
          </p:nvGrpSpPr>
          <p:grpSpPr>
            <a:xfrm>
              <a:off x="1682010" y="-192881"/>
              <a:ext cx="165544" cy="358916"/>
              <a:chOff x="0" y="-38100"/>
              <a:chExt cx="32700" cy="70897"/>
            </a:xfrm>
          </p:grpSpPr>
          <p:sp>
            <p:nvSpPr>
              <p:cNvPr id="122" name="Google Shape;122;p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23" name="Google Shape;123;p5"/>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24" name="Google Shape;124;p5"/>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2">
              <a:alphaModFix/>
            </a:blip>
            <a:stretch>
              <a:fillRect b="0" l="0" r="0" t="0"/>
            </a:stretch>
          </a:blipFill>
          <a:ln>
            <a:noFill/>
          </a:ln>
        </p:spPr>
      </p:sp>
      <p:sp>
        <p:nvSpPr>
          <p:cNvPr id="125" name="Google Shape;125;p5"/>
          <p:cNvSpPr txBox="1"/>
          <p:nvPr/>
        </p:nvSpPr>
        <p:spPr>
          <a:xfrm>
            <a:off x="14936047"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SERVICE</a:t>
            </a:r>
            <a:endParaRPr/>
          </a:p>
        </p:txBody>
      </p:sp>
      <p:sp>
        <p:nvSpPr>
          <p:cNvPr id="126" name="Google Shape;126;p5"/>
          <p:cNvSpPr txBox="1"/>
          <p:nvPr/>
        </p:nvSpPr>
        <p:spPr>
          <a:xfrm>
            <a:off x="16522427" y="415200"/>
            <a:ext cx="121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CONTACT</a:t>
            </a:r>
            <a:endParaRPr/>
          </a:p>
        </p:txBody>
      </p:sp>
      <p:sp>
        <p:nvSpPr>
          <p:cNvPr id="127" name="Google Shape;127;p5"/>
          <p:cNvSpPr txBox="1"/>
          <p:nvPr/>
        </p:nvSpPr>
        <p:spPr>
          <a:xfrm>
            <a:off x="13436626"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ABOUT</a:t>
            </a:r>
            <a:endParaRPr/>
          </a:p>
        </p:txBody>
      </p:sp>
      <p:sp>
        <p:nvSpPr>
          <p:cNvPr id="128" name="Google Shape;128;p5"/>
          <p:cNvSpPr txBox="1"/>
          <p:nvPr/>
        </p:nvSpPr>
        <p:spPr>
          <a:xfrm>
            <a:off x="12018888" y="41521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HOME</a:t>
            </a:r>
            <a:endParaRPr/>
          </a:p>
        </p:txBody>
      </p:sp>
      <p:sp>
        <p:nvSpPr>
          <p:cNvPr id="129" name="Google Shape;129;p5"/>
          <p:cNvSpPr txBox="1"/>
          <p:nvPr/>
        </p:nvSpPr>
        <p:spPr>
          <a:xfrm>
            <a:off x="1595098" y="415200"/>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pic>
        <p:nvPicPr>
          <p:cNvPr id="130" name="Google Shape;130;p5"/>
          <p:cNvPicPr preferRelativeResize="0"/>
          <p:nvPr/>
        </p:nvPicPr>
        <p:blipFill>
          <a:blip r:embed="rId3">
            <a:alphaModFix/>
          </a:blip>
          <a:stretch>
            <a:fillRect/>
          </a:stretch>
        </p:blipFill>
        <p:spPr>
          <a:xfrm>
            <a:off x="2679850" y="-262350"/>
            <a:ext cx="8505023" cy="919950"/>
          </a:xfrm>
          <a:prstGeom prst="rect">
            <a:avLst/>
          </a:prstGeom>
          <a:noFill/>
          <a:ln>
            <a:noFill/>
          </a:ln>
        </p:spPr>
      </p:pic>
      <p:pic>
        <p:nvPicPr>
          <p:cNvPr id="131" name="Google Shape;131;p5"/>
          <p:cNvPicPr preferRelativeResize="0"/>
          <p:nvPr/>
        </p:nvPicPr>
        <p:blipFill>
          <a:blip r:embed="rId3">
            <a:alphaModFix/>
          </a:blip>
          <a:stretch>
            <a:fillRect/>
          </a:stretch>
        </p:blipFill>
        <p:spPr>
          <a:xfrm>
            <a:off x="3838312" y="9657438"/>
            <a:ext cx="8505023" cy="919950"/>
          </a:xfrm>
          <a:prstGeom prst="rect">
            <a:avLst/>
          </a:prstGeom>
          <a:noFill/>
          <a:ln>
            <a:noFill/>
          </a:ln>
        </p:spPr>
      </p:pic>
      <p:pic>
        <p:nvPicPr>
          <p:cNvPr id="132" name="Google Shape;132;p5"/>
          <p:cNvPicPr preferRelativeResize="0"/>
          <p:nvPr/>
        </p:nvPicPr>
        <p:blipFill>
          <a:blip r:embed="rId4">
            <a:alphaModFix/>
          </a:blip>
          <a:stretch>
            <a:fillRect/>
          </a:stretch>
        </p:blipFill>
        <p:spPr>
          <a:xfrm>
            <a:off x="15899638" y="9028376"/>
            <a:ext cx="1550125" cy="84303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3" name="Shape 133"/>
        <p:cNvGrpSpPr/>
        <p:nvPr/>
      </p:nvGrpSpPr>
      <p:grpSpPr>
        <a:xfrm>
          <a:off x="0" y="0"/>
          <a:ext cx="0" cy="0"/>
          <a:chOff x="0" y="0"/>
          <a:chExt cx="0" cy="0"/>
        </a:xfrm>
      </p:grpSpPr>
      <p:sp>
        <p:nvSpPr>
          <p:cNvPr id="134" name="Google Shape;134;p6"/>
          <p:cNvSpPr txBox="1"/>
          <p:nvPr>
            <p:ph type="title"/>
          </p:nvPr>
        </p:nvSpPr>
        <p:spPr>
          <a:xfrm>
            <a:off x="1069425" y="1635350"/>
            <a:ext cx="145038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6"/>
          <p:cNvSpPr txBox="1"/>
          <p:nvPr>
            <p:ph idx="1" type="body"/>
          </p:nvPr>
        </p:nvSpPr>
        <p:spPr>
          <a:xfrm>
            <a:off x="2225413" y="3954850"/>
            <a:ext cx="67905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136" name="Google Shape;136;p6"/>
          <p:cNvSpPr txBox="1"/>
          <p:nvPr>
            <p:ph idx="2" type="body"/>
          </p:nvPr>
        </p:nvSpPr>
        <p:spPr>
          <a:xfrm>
            <a:off x="9272084" y="3954850"/>
            <a:ext cx="67905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grpSp>
        <p:nvGrpSpPr>
          <p:cNvPr id="137" name="Google Shape;137;p6"/>
          <p:cNvGrpSpPr/>
          <p:nvPr/>
        </p:nvGrpSpPr>
        <p:grpSpPr>
          <a:xfrm>
            <a:off x="1028700" y="189932"/>
            <a:ext cx="369286" cy="555866"/>
            <a:chOff x="0" y="-47625"/>
            <a:chExt cx="97260" cy="146400"/>
          </a:xfrm>
        </p:grpSpPr>
        <p:sp>
          <p:nvSpPr>
            <p:cNvPr id="138" name="Google Shape;138;p6"/>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139" name="Google Shape;139;p6"/>
            <p:cNvSpPr txBox="1"/>
            <p:nvPr/>
          </p:nvSpPr>
          <p:spPr>
            <a:xfrm>
              <a:off x="0" y="-47625"/>
              <a:ext cx="97200" cy="146400"/>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6"/>
          <p:cNvGrpSpPr/>
          <p:nvPr/>
        </p:nvGrpSpPr>
        <p:grpSpPr>
          <a:xfrm>
            <a:off x="16038543" y="1121909"/>
            <a:ext cx="1385665" cy="269187"/>
            <a:chOff x="0" y="-192881"/>
            <a:chExt cx="1847554" cy="358916"/>
          </a:xfrm>
        </p:grpSpPr>
        <p:grpSp>
          <p:nvGrpSpPr>
            <p:cNvPr id="141" name="Google Shape;141;p6"/>
            <p:cNvGrpSpPr/>
            <p:nvPr/>
          </p:nvGrpSpPr>
          <p:grpSpPr>
            <a:xfrm>
              <a:off x="0" y="-192881"/>
              <a:ext cx="165544" cy="358916"/>
              <a:chOff x="0" y="-38100"/>
              <a:chExt cx="32700" cy="70897"/>
            </a:xfrm>
          </p:grpSpPr>
          <p:sp>
            <p:nvSpPr>
              <p:cNvPr id="142" name="Google Shape;142;p6"/>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43" name="Google Shape;143;p6"/>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6"/>
            <p:cNvGrpSpPr/>
            <p:nvPr/>
          </p:nvGrpSpPr>
          <p:grpSpPr>
            <a:xfrm>
              <a:off x="234857" y="-192881"/>
              <a:ext cx="165544" cy="358916"/>
              <a:chOff x="0" y="-38100"/>
              <a:chExt cx="32700" cy="70897"/>
            </a:xfrm>
          </p:grpSpPr>
          <p:sp>
            <p:nvSpPr>
              <p:cNvPr id="145" name="Google Shape;145;p6"/>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46" name="Google Shape;146;p6"/>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6"/>
            <p:cNvGrpSpPr/>
            <p:nvPr/>
          </p:nvGrpSpPr>
          <p:grpSpPr>
            <a:xfrm>
              <a:off x="476049" y="-192881"/>
              <a:ext cx="165544" cy="358916"/>
              <a:chOff x="0" y="-38100"/>
              <a:chExt cx="32700" cy="70897"/>
            </a:xfrm>
          </p:grpSpPr>
          <p:sp>
            <p:nvSpPr>
              <p:cNvPr id="148" name="Google Shape;148;p6"/>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49" name="Google Shape;149;p6"/>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 name="Google Shape;150;p6"/>
            <p:cNvGrpSpPr/>
            <p:nvPr/>
          </p:nvGrpSpPr>
          <p:grpSpPr>
            <a:xfrm>
              <a:off x="717241" y="-192881"/>
              <a:ext cx="165544" cy="358916"/>
              <a:chOff x="0" y="-38100"/>
              <a:chExt cx="32700" cy="70897"/>
            </a:xfrm>
          </p:grpSpPr>
          <p:sp>
            <p:nvSpPr>
              <p:cNvPr id="151" name="Google Shape;151;p6"/>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52" name="Google Shape;152;p6"/>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6"/>
            <p:cNvGrpSpPr/>
            <p:nvPr/>
          </p:nvGrpSpPr>
          <p:grpSpPr>
            <a:xfrm>
              <a:off x="958433" y="-192881"/>
              <a:ext cx="165544" cy="358916"/>
              <a:chOff x="0" y="-38100"/>
              <a:chExt cx="32700" cy="70897"/>
            </a:xfrm>
          </p:grpSpPr>
          <p:sp>
            <p:nvSpPr>
              <p:cNvPr id="154" name="Google Shape;154;p6"/>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55" name="Google Shape;155;p6"/>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6"/>
            <p:cNvGrpSpPr/>
            <p:nvPr/>
          </p:nvGrpSpPr>
          <p:grpSpPr>
            <a:xfrm>
              <a:off x="1199625" y="-192881"/>
              <a:ext cx="165544" cy="358916"/>
              <a:chOff x="0" y="-38100"/>
              <a:chExt cx="32700" cy="70897"/>
            </a:xfrm>
          </p:grpSpPr>
          <p:sp>
            <p:nvSpPr>
              <p:cNvPr id="157" name="Google Shape;157;p6"/>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58" name="Google Shape;158;p6"/>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6"/>
            <p:cNvGrpSpPr/>
            <p:nvPr/>
          </p:nvGrpSpPr>
          <p:grpSpPr>
            <a:xfrm>
              <a:off x="1440818" y="-192881"/>
              <a:ext cx="165544" cy="358916"/>
              <a:chOff x="0" y="-38100"/>
              <a:chExt cx="32700" cy="70897"/>
            </a:xfrm>
          </p:grpSpPr>
          <p:sp>
            <p:nvSpPr>
              <p:cNvPr id="160" name="Google Shape;160;p6"/>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61" name="Google Shape;161;p6"/>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6"/>
            <p:cNvGrpSpPr/>
            <p:nvPr/>
          </p:nvGrpSpPr>
          <p:grpSpPr>
            <a:xfrm>
              <a:off x="1682010" y="-192881"/>
              <a:ext cx="165544" cy="358916"/>
              <a:chOff x="0" y="-38100"/>
              <a:chExt cx="32700" cy="70897"/>
            </a:xfrm>
          </p:grpSpPr>
          <p:sp>
            <p:nvSpPr>
              <p:cNvPr id="163" name="Google Shape;163;p6"/>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64" name="Google Shape;164;p6"/>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65" name="Google Shape;165;p6"/>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2">
              <a:alphaModFix/>
            </a:blip>
            <a:stretch>
              <a:fillRect b="0" l="0" r="0" t="0"/>
            </a:stretch>
          </a:blipFill>
          <a:ln>
            <a:noFill/>
          </a:ln>
        </p:spPr>
      </p:sp>
      <p:sp>
        <p:nvSpPr>
          <p:cNvPr id="166" name="Google Shape;166;p6"/>
          <p:cNvSpPr txBox="1"/>
          <p:nvPr/>
        </p:nvSpPr>
        <p:spPr>
          <a:xfrm>
            <a:off x="14936047"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SERVICE</a:t>
            </a:r>
            <a:endParaRPr/>
          </a:p>
        </p:txBody>
      </p:sp>
      <p:sp>
        <p:nvSpPr>
          <p:cNvPr id="167" name="Google Shape;167;p6"/>
          <p:cNvSpPr txBox="1"/>
          <p:nvPr/>
        </p:nvSpPr>
        <p:spPr>
          <a:xfrm>
            <a:off x="16522427" y="415200"/>
            <a:ext cx="121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CONTACT</a:t>
            </a:r>
            <a:endParaRPr/>
          </a:p>
        </p:txBody>
      </p:sp>
      <p:sp>
        <p:nvSpPr>
          <p:cNvPr id="168" name="Google Shape;168;p6"/>
          <p:cNvSpPr txBox="1"/>
          <p:nvPr/>
        </p:nvSpPr>
        <p:spPr>
          <a:xfrm>
            <a:off x="13436626"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ABOUT</a:t>
            </a:r>
            <a:endParaRPr/>
          </a:p>
        </p:txBody>
      </p:sp>
      <p:sp>
        <p:nvSpPr>
          <p:cNvPr id="169" name="Google Shape;169;p6"/>
          <p:cNvSpPr txBox="1"/>
          <p:nvPr/>
        </p:nvSpPr>
        <p:spPr>
          <a:xfrm>
            <a:off x="12018888" y="41521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HOME</a:t>
            </a:r>
            <a:endParaRPr/>
          </a:p>
        </p:txBody>
      </p:sp>
      <p:sp>
        <p:nvSpPr>
          <p:cNvPr id="170" name="Google Shape;170;p6"/>
          <p:cNvSpPr txBox="1"/>
          <p:nvPr/>
        </p:nvSpPr>
        <p:spPr>
          <a:xfrm>
            <a:off x="1595098" y="415200"/>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pic>
        <p:nvPicPr>
          <p:cNvPr id="171" name="Google Shape;171;p6"/>
          <p:cNvPicPr preferRelativeResize="0"/>
          <p:nvPr/>
        </p:nvPicPr>
        <p:blipFill>
          <a:blip r:embed="rId3">
            <a:alphaModFix/>
          </a:blip>
          <a:stretch>
            <a:fillRect/>
          </a:stretch>
        </p:blipFill>
        <p:spPr>
          <a:xfrm>
            <a:off x="2679850" y="-262350"/>
            <a:ext cx="8505023" cy="919950"/>
          </a:xfrm>
          <a:prstGeom prst="rect">
            <a:avLst/>
          </a:prstGeom>
          <a:noFill/>
          <a:ln>
            <a:noFill/>
          </a:ln>
        </p:spPr>
      </p:pic>
      <p:pic>
        <p:nvPicPr>
          <p:cNvPr id="172" name="Google Shape;172;p6"/>
          <p:cNvPicPr preferRelativeResize="0"/>
          <p:nvPr/>
        </p:nvPicPr>
        <p:blipFill>
          <a:blip r:embed="rId3">
            <a:alphaModFix/>
          </a:blip>
          <a:stretch>
            <a:fillRect/>
          </a:stretch>
        </p:blipFill>
        <p:spPr>
          <a:xfrm>
            <a:off x="3838312" y="9657438"/>
            <a:ext cx="8505023" cy="919950"/>
          </a:xfrm>
          <a:prstGeom prst="rect">
            <a:avLst/>
          </a:prstGeom>
          <a:noFill/>
          <a:ln>
            <a:noFill/>
          </a:ln>
        </p:spPr>
      </p:pic>
      <p:pic>
        <p:nvPicPr>
          <p:cNvPr id="173" name="Google Shape;173;p6"/>
          <p:cNvPicPr preferRelativeResize="0"/>
          <p:nvPr/>
        </p:nvPicPr>
        <p:blipFill>
          <a:blip r:embed="rId4">
            <a:alphaModFix/>
          </a:blip>
          <a:stretch>
            <a:fillRect/>
          </a:stretch>
        </p:blipFill>
        <p:spPr>
          <a:xfrm>
            <a:off x="15899638" y="9028376"/>
            <a:ext cx="1550125" cy="84303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74" name="Shape 174"/>
        <p:cNvGrpSpPr/>
        <p:nvPr/>
      </p:nvGrpSpPr>
      <p:grpSpPr>
        <a:xfrm>
          <a:off x="0" y="0"/>
          <a:ext cx="0" cy="0"/>
          <a:chOff x="0" y="0"/>
          <a:chExt cx="0" cy="0"/>
        </a:xfrm>
      </p:grpSpPr>
      <p:sp>
        <p:nvSpPr>
          <p:cNvPr id="175" name="Google Shape;175;p7"/>
          <p:cNvSpPr txBox="1"/>
          <p:nvPr>
            <p:ph type="title"/>
          </p:nvPr>
        </p:nvSpPr>
        <p:spPr>
          <a:xfrm>
            <a:off x="1028700" y="1702638"/>
            <a:ext cx="145038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7500"/>
              <a:buNone/>
              <a:defRPr/>
            </a:lvl1pPr>
            <a:lvl2pPr lvl="1">
              <a:spcBef>
                <a:spcPts val="0"/>
              </a:spcBef>
              <a:spcAft>
                <a:spcPts val="0"/>
              </a:spcAft>
              <a:buSzPts val="7500"/>
              <a:buFont typeface="Archivo Black"/>
              <a:buNone/>
              <a:defRPr sz="7500">
                <a:latin typeface="Archivo Black"/>
                <a:ea typeface="Archivo Black"/>
                <a:cs typeface="Archivo Black"/>
                <a:sym typeface="Archivo Black"/>
              </a:defRPr>
            </a:lvl2pPr>
            <a:lvl3pPr lvl="2">
              <a:spcBef>
                <a:spcPts val="0"/>
              </a:spcBef>
              <a:spcAft>
                <a:spcPts val="0"/>
              </a:spcAft>
              <a:buSzPts val="7500"/>
              <a:buFont typeface="Archivo Black"/>
              <a:buNone/>
              <a:defRPr sz="7500">
                <a:latin typeface="Archivo Black"/>
                <a:ea typeface="Archivo Black"/>
                <a:cs typeface="Archivo Black"/>
                <a:sym typeface="Archivo Black"/>
              </a:defRPr>
            </a:lvl3pPr>
            <a:lvl4pPr lvl="3">
              <a:spcBef>
                <a:spcPts val="0"/>
              </a:spcBef>
              <a:spcAft>
                <a:spcPts val="0"/>
              </a:spcAft>
              <a:buSzPts val="7500"/>
              <a:buFont typeface="Archivo Black"/>
              <a:buNone/>
              <a:defRPr sz="7500">
                <a:latin typeface="Archivo Black"/>
                <a:ea typeface="Archivo Black"/>
                <a:cs typeface="Archivo Black"/>
                <a:sym typeface="Archivo Black"/>
              </a:defRPr>
            </a:lvl4pPr>
            <a:lvl5pPr lvl="4">
              <a:spcBef>
                <a:spcPts val="0"/>
              </a:spcBef>
              <a:spcAft>
                <a:spcPts val="0"/>
              </a:spcAft>
              <a:buSzPts val="7500"/>
              <a:buFont typeface="Archivo Black"/>
              <a:buNone/>
              <a:defRPr sz="7500">
                <a:latin typeface="Archivo Black"/>
                <a:ea typeface="Archivo Black"/>
                <a:cs typeface="Archivo Black"/>
                <a:sym typeface="Archivo Black"/>
              </a:defRPr>
            </a:lvl5pPr>
            <a:lvl6pPr lvl="5">
              <a:spcBef>
                <a:spcPts val="0"/>
              </a:spcBef>
              <a:spcAft>
                <a:spcPts val="0"/>
              </a:spcAft>
              <a:buSzPts val="7500"/>
              <a:buFont typeface="Archivo Black"/>
              <a:buNone/>
              <a:defRPr sz="7500">
                <a:latin typeface="Archivo Black"/>
                <a:ea typeface="Archivo Black"/>
                <a:cs typeface="Archivo Black"/>
                <a:sym typeface="Archivo Black"/>
              </a:defRPr>
            </a:lvl6pPr>
            <a:lvl7pPr lvl="6">
              <a:spcBef>
                <a:spcPts val="0"/>
              </a:spcBef>
              <a:spcAft>
                <a:spcPts val="0"/>
              </a:spcAft>
              <a:buSzPts val="7500"/>
              <a:buFont typeface="Archivo Black"/>
              <a:buNone/>
              <a:defRPr sz="7500">
                <a:latin typeface="Archivo Black"/>
                <a:ea typeface="Archivo Black"/>
                <a:cs typeface="Archivo Black"/>
                <a:sym typeface="Archivo Black"/>
              </a:defRPr>
            </a:lvl7pPr>
            <a:lvl8pPr lvl="7">
              <a:spcBef>
                <a:spcPts val="0"/>
              </a:spcBef>
              <a:spcAft>
                <a:spcPts val="0"/>
              </a:spcAft>
              <a:buSzPts val="7500"/>
              <a:buFont typeface="Archivo Black"/>
              <a:buNone/>
              <a:defRPr sz="7500">
                <a:latin typeface="Archivo Black"/>
                <a:ea typeface="Archivo Black"/>
                <a:cs typeface="Archivo Black"/>
                <a:sym typeface="Archivo Black"/>
              </a:defRPr>
            </a:lvl8pPr>
            <a:lvl9pPr lvl="8">
              <a:spcBef>
                <a:spcPts val="0"/>
              </a:spcBef>
              <a:spcAft>
                <a:spcPts val="0"/>
              </a:spcAft>
              <a:buSzPts val="7500"/>
              <a:buFont typeface="Archivo Black"/>
              <a:buNone/>
              <a:defRPr sz="7500">
                <a:latin typeface="Archivo Black"/>
                <a:ea typeface="Archivo Black"/>
                <a:cs typeface="Archivo Black"/>
                <a:sym typeface="Archivo Black"/>
              </a:defRPr>
            </a:lvl9pPr>
          </a:lstStyle>
          <a:p/>
        </p:txBody>
      </p:sp>
      <p:sp>
        <p:nvSpPr>
          <p:cNvPr id="176" name="Google Shape;176;p7"/>
          <p:cNvSpPr txBox="1"/>
          <p:nvPr>
            <p:ph idx="1" type="body"/>
          </p:nvPr>
        </p:nvSpPr>
        <p:spPr>
          <a:xfrm>
            <a:off x="1596125" y="3902075"/>
            <a:ext cx="7410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177" name="Google Shape;177;p7"/>
          <p:cNvSpPr txBox="1"/>
          <p:nvPr>
            <p:ph idx="2" type="body"/>
          </p:nvPr>
        </p:nvSpPr>
        <p:spPr>
          <a:xfrm>
            <a:off x="9277964" y="3902075"/>
            <a:ext cx="7413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grpSp>
        <p:nvGrpSpPr>
          <p:cNvPr id="178" name="Google Shape;178;p7"/>
          <p:cNvGrpSpPr/>
          <p:nvPr/>
        </p:nvGrpSpPr>
        <p:grpSpPr>
          <a:xfrm>
            <a:off x="1028700" y="189932"/>
            <a:ext cx="369286" cy="555866"/>
            <a:chOff x="0" y="-47625"/>
            <a:chExt cx="97260" cy="146400"/>
          </a:xfrm>
        </p:grpSpPr>
        <p:sp>
          <p:nvSpPr>
            <p:cNvPr id="179" name="Google Shape;179;p7"/>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180" name="Google Shape;180;p7"/>
            <p:cNvSpPr txBox="1"/>
            <p:nvPr/>
          </p:nvSpPr>
          <p:spPr>
            <a:xfrm>
              <a:off x="0" y="-47625"/>
              <a:ext cx="97200" cy="146400"/>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 name="Google Shape;181;p7"/>
          <p:cNvGrpSpPr/>
          <p:nvPr/>
        </p:nvGrpSpPr>
        <p:grpSpPr>
          <a:xfrm>
            <a:off x="16038543" y="1121909"/>
            <a:ext cx="1385665" cy="269187"/>
            <a:chOff x="0" y="-192881"/>
            <a:chExt cx="1847554" cy="358916"/>
          </a:xfrm>
        </p:grpSpPr>
        <p:grpSp>
          <p:nvGrpSpPr>
            <p:cNvPr id="182" name="Google Shape;182;p7"/>
            <p:cNvGrpSpPr/>
            <p:nvPr/>
          </p:nvGrpSpPr>
          <p:grpSpPr>
            <a:xfrm>
              <a:off x="0" y="-192881"/>
              <a:ext cx="165544" cy="358916"/>
              <a:chOff x="0" y="-38100"/>
              <a:chExt cx="32700" cy="70897"/>
            </a:xfrm>
          </p:grpSpPr>
          <p:sp>
            <p:nvSpPr>
              <p:cNvPr id="183" name="Google Shape;183;p7"/>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84" name="Google Shape;184;p7"/>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7"/>
            <p:cNvGrpSpPr/>
            <p:nvPr/>
          </p:nvGrpSpPr>
          <p:grpSpPr>
            <a:xfrm>
              <a:off x="234857" y="-192881"/>
              <a:ext cx="165544" cy="358916"/>
              <a:chOff x="0" y="-38100"/>
              <a:chExt cx="32700" cy="70897"/>
            </a:xfrm>
          </p:grpSpPr>
          <p:sp>
            <p:nvSpPr>
              <p:cNvPr id="186" name="Google Shape;186;p7"/>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87" name="Google Shape;187;p7"/>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7"/>
            <p:cNvGrpSpPr/>
            <p:nvPr/>
          </p:nvGrpSpPr>
          <p:grpSpPr>
            <a:xfrm>
              <a:off x="476049" y="-192881"/>
              <a:ext cx="165544" cy="358916"/>
              <a:chOff x="0" y="-38100"/>
              <a:chExt cx="32700" cy="70897"/>
            </a:xfrm>
          </p:grpSpPr>
          <p:sp>
            <p:nvSpPr>
              <p:cNvPr id="189" name="Google Shape;189;p7"/>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90" name="Google Shape;190;p7"/>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7"/>
            <p:cNvGrpSpPr/>
            <p:nvPr/>
          </p:nvGrpSpPr>
          <p:grpSpPr>
            <a:xfrm>
              <a:off x="717241" y="-192881"/>
              <a:ext cx="165544" cy="358916"/>
              <a:chOff x="0" y="-38100"/>
              <a:chExt cx="32700" cy="70897"/>
            </a:xfrm>
          </p:grpSpPr>
          <p:sp>
            <p:nvSpPr>
              <p:cNvPr id="192" name="Google Shape;192;p7"/>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93" name="Google Shape;193;p7"/>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7"/>
            <p:cNvGrpSpPr/>
            <p:nvPr/>
          </p:nvGrpSpPr>
          <p:grpSpPr>
            <a:xfrm>
              <a:off x="958433" y="-192881"/>
              <a:ext cx="165544" cy="358916"/>
              <a:chOff x="0" y="-38100"/>
              <a:chExt cx="32700" cy="70897"/>
            </a:xfrm>
          </p:grpSpPr>
          <p:sp>
            <p:nvSpPr>
              <p:cNvPr id="195" name="Google Shape;195;p7"/>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96" name="Google Shape;196;p7"/>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7"/>
            <p:cNvGrpSpPr/>
            <p:nvPr/>
          </p:nvGrpSpPr>
          <p:grpSpPr>
            <a:xfrm>
              <a:off x="1199625" y="-192881"/>
              <a:ext cx="165544" cy="358916"/>
              <a:chOff x="0" y="-38100"/>
              <a:chExt cx="32700" cy="70897"/>
            </a:xfrm>
          </p:grpSpPr>
          <p:sp>
            <p:nvSpPr>
              <p:cNvPr id="198" name="Google Shape;198;p7"/>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99" name="Google Shape;199;p7"/>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7"/>
            <p:cNvGrpSpPr/>
            <p:nvPr/>
          </p:nvGrpSpPr>
          <p:grpSpPr>
            <a:xfrm>
              <a:off x="1440818" y="-192881"/>
              <a:ext cx="165544" cy="358916"/>
              <a:chOff x="0" y="-38100"/>
              <a:chExt cx="32700" cy="70897"/>
            </a:xfrm>
          </p:grpSpPr>
          <p:sp>
            <p:nvSpPr>
              <p:cNvPr id="201" name="Google Shape;201;p7"/>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02" name="Google Shape;202;p7"/>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7"/>
            <p:cNvGrpSpPr/>
            <p:nvPr/>
          </p:nvGrpSpPr>
          <p:grpSpPr>
            <a:xfrm>
              <a:off x="1682010" y="-192881"/>
              <a:ext cx="165544" cy="358916"/>
              <a:chOff x="0" y="-38100"/>
              <a:chExt cx="32700" cy="70897"/>
            </a:xfrm>
          </p:grpSpPr>
          <p:sp>
            <p:nvSpPr>
              <p:cNvPr id="204" name="Google Shape;204;p7"/>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05" name="Google Shape;205;p7"/>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06" name="Google Shape;206;p7"/>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2">
              <a:alphaModFix/>
            </a:blip>
            <a:stretch>
              <a:fillRect b="0" l="0" r="0" t="0"/>
            </a:stretch>
          </a:blipFill>
          <a:ln>
            <a:noFill/>
          </a:ln>
        </p:spPr>
      </p:sp>
      <p:sp>
        <p:nvSpPr>
          <p:cNvPr id="207" name="Google Shape;207;p7"/>
          <p:cNvSpPr txBox="1"/>
          <p:nvPr/>
        </p:nvSpPr>
        <p:spPr>
          <a:xfrm>
            <a:off x="14936047"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SERVICE</a:t>
            </a:r>
            <a:endParaRPr/>
          </a:p>
        </p:txBody>
      </p:sp>
      <p:sp>
        <p:nvSpPr>
          <p:cNvPr id="208" name="Google Shape;208;p7"/>
          <p:cNvSpPr txBox="1"/>
          <p:nvPr/>
        </p:nvSpPr>
        <p:spPr>
          <a:xfrm>
            <a:off x="16522427" y="415200"/>
            <a:ext cx="121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CONTACT</a:t>
            </a:r>
            <a:endParaRPr/>
          </a:p>
        </p:txBody>
      </p:sp>
      <p:sp>
        <p:nvSpPr>
          <p:cNvPr id="209" name="Google Shape;209;p7"/>
          <p:cNvSpPr txBox="1"/>
          <p:nvPr/>
        </p:nvSpPr>
        <p:spPr>
          <a:xfrm>
            <a:off x="13436626"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ABOUT</a:t>
            </a:r>
            <a:endParaRPr/>
          </a:p>
        </p:txBody>
      </p:sp>
      <p:sp>
        <p:nvSpPr>
          <p:cNvPr id="210" name="Google Shape;210;p7"/>
          <p:cNvSpPr txBox="1"/>
          <p:nvPr/>
        </p:nvSpPr>
        <p:spPr>
          <a:xfrm>
            <a:off x="12018888" y="41521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HOME</a:t>
            </a:r>
            <a:endParaRPr/>
          </a:p>
        </p:txBody>
      </p:sp>
      <p:sp>
        <p:nvSpPr>
          <p:cNvPr id="211" name="Google Shape;211;p7"/>
          <p:cNvSpPr txBox="1"/>
          <p:nvPr/>
        </p:nvSpPr>
        <p:spPr>
          <a:xfrm>
            <a:off x="1595098" y="415200"/>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pic>
        <p:nvPicPr>
          <p:cNvPr id="212" name="Google Shape;212;p7"/>
          <p:cNvPicPr preferRelativeResize="0"/>
          <p:nvPr/>
        </p:nvPicPr>
        <p:blipFill>
          <a:blip r:embed="rId3">
            <a:alphaModFix/>
          </a:blip>
          <a:stretch>
            <a:fillRect/>
          </a:stretch>
        </p:blipFill>
        <p:spPr>
          <a:xfrm>
            <a:off x="2679850" y="-262350"/>
            <a:ext cx="8505023" cy="919950"/>
          </a:xfrm>
          <a:prstGeom prst="rect">
            <a:avLst/>
          </a:prstGeom>
          <a:noFill/>
          <a:ln>
            <a:noFill/>
          </a:ln>
        </p:spPr>
      </p:pic>
      <p:pic>
        <p:nvPicPr>
          <p:cNvPr id="213" name="Google Shape;213;p7"/>
          <p:cNvPicPr preferRelativeResize="0"/>
          <p:nvPr/>
        </p:nvPicPr>
        <p:blipFill>
          <a:blip r:embed="rId3">
            <a:alphaModFix/>
          </a:blip>
          <a:stretch>
            <a:fillRect/>
          </a:stretch>
        </p:blipFill>
        <p:spPr>
          <a:xfrm>
            <a:off x="3838312" y="9657438"/>
            <a:ext cx="8505023" cy="919950"/>
          </a:xfrm>
          <a:prstGeom prst="rect">
            <a:avLst/>
          </a:prstGeom>
          <a:noFill/>
          <a:ln>
            <a:noFill/>
          </a:ln>
        </p:spPr>
      </p:pic>
      <p:pic>
        <p:nvPicPr>
          <p:cNvPr id="214" name="Google Shape;214;p7"/>
          <p:cNvPicPr preferRelativeResize="0"/>
          <p:nvPr/>
        </p:nvPicPr>
        <p:blipFill>
          <a:blip r:embed="rId4">
            <a:alphaModFix/>
          </a:blip>
          <a:stretch>
            <a:fillRect/>
          </a:stretch>
        </p:blipFill>
        <p:spPr>
          <a:xfrm>
            <a:off x="15899638" y="9028376"/>
            <a:ext cx="1550125" cy="84303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5" name="Shape 215"/>
        <p:cNvGrpSpPr/>
        <p:nvPr/>
      </p:nvGrpSpPr>
      <p:grpSpPr>
        <a:xfrm>
          <a:off x="0" y="0"/>
          <a:ext cx="0" cy="0"/>
          <a:chOff x="0" y="0"/>
          <a:chExt cx="0" cy="0"/>
        </a:xfrm>
      </p:grpSpPr>
      <p:sp>
        <p:nvSpPr>
          <p:cNvPr id="216" name="Google Shape;216;p8"/>
          <p:cNvSpPr txBox="1"/>
          <p:nvPr>
            <p:ph type="title"/>
          </p:nvPr>
        </p:nvSpPr>
        <p:spPr>
          <a:xfrm>
            <a:off x="1069425" y="1543500"/>
            <a:ext cx="145038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217" name="Google Shape;217;p8"/>
          <p:cNvGrpSpPr/>
          <p:nvPr/>
        </p:nvGrpSpPr>
        <p:grpSpPr>
          <a:xfrm>
            <a:off x="1028700" y="189932"/>
            <a:ext cx="369286" cy="555866"/>
            <a:chOff x="0" y="-47625"/>
            <a:chExt cx="97260" cy="146400"/>
          </a:xfrm>
        </p:grpSpPr>
        <p:sp>
          <p:nvSpPr>
            <p:cNvPr id="218" name="Google Shape;218;p8"/>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219" name="Google Shape;219;p8"/>
            <p:cNvSpPr txBox="1"/>
            <p:nvPr/>
          </p:nvSpPr>
          <p:spPr>
            <a:xfrm>
              <a:off x="0" y="-47625"/>
              <a:ext cx="97200" cy="146400"/>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8"/>
          <p:cNvGrpSpPr/>
          <p:nvPr/>
        </p:nvGrpSpPr>
        <p:grpSpPr>
          <a:xfrm>
            <a:off x="16038543" y="1121909"/>
            <a:ext cx="1385665" cy="269187"/>
            <a:chOff x="0" y="-192881"/>
            <a:chExt cx="1847554" cy="358916"/>
          </a:xfrm>
        </p:grpSpPr>
        <p:grpSp>
          <p:nvGrpSpPr>
            <p:cNvPr id="221" name="Google Shape;221;p8"/>
            <p:cNvGrpSpPr/>
            <p:nvPr/>
          </p:nvGrpSpPr>
          <p:grpSpPr>
            <a:xfrm>
              <a:off x="0" y="-192881"/>
              <a:ext cx="165544" cy="358916"/>
              <a:chOff x="0" y="-38100"/>
              <a:chExt cx="32700" cy="70897"/>
            </a:xfrm>
          </p:grpSpPr>
          <p:sp>
            <p:nvSpPr>
              <p:cNvPr id="222" name="Google Shape;222;p8"/>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23" name="Google Shape;223;p8"/>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8"/>
            <p:cNvGrpSpPr/>
            <p:nvPr/>
          </p:nvGrpSpPr>
          <p:grpSpPr>
            <a:xfrm>
              <a:off x="234857" y="-192881"/>
              <a:ext cx="165544" cy="358916"/>
              <a:chOff x="0" y="-38100"/>
              <a:chExt cx="32700" cy="70897"/>
            </a:xfrm>
          </p:grpSpPr>
          <p:sp>
            <p:nvSpPr>
              <p:cNvPr id="225" name="Google Shape;225;p8"/>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26" name="Google Shape;226;p8"/>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8"/>
            <p:cNvGrpSpPr/>
            <p:nvPr/>
          </p:nvGrpSpPr>
          <p:grpSpPr>
            <a:xfrm>
              <a:off x="476049" y="-192881"/>
              <a:ext cx="165544" cy="358916"/>
              <a:chOff x="0" y="-38100"/>
              <a:chExt cx="32700" cy="70897"/>
            </a:xfrm>
          </p:grpSpPr>
          <p:sp>
            <p:nvSpPr>
              <p:cNvPr id="228" name="Google Shape;228;p8"/>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29" name="Google Shape;229;p8"/>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8"/>
            <p:cNvGrpSpPr/>
            <p:nvPr/>
          </p:nvGrpSpPr>
          <p:grpSpPr>
            <a:xfrm>
              <a:off x="717241" y="-192881"/>
              <a:ext cx="165544" cy="358916"/>
              <a:chOff x="0" y="-38100"/>
              <a:chExt cx="32700" cy="70897"/>
            </a:xfrm>
          </p:grpSpPr>
          <p:sp>
            <p:nvSpPr>
              <p:cNvPr id="231" name="Google Shape;231;p8"/>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32" name="Google Shape;232;p8"/>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8"/>
            <p:cNvGrpSpPr/>
            <p:nvPr/>
          </p:nvGrpSpPr>
          <p:grpSpPr>
            <a:xfrm>
              <a:off x="958433" y="-192881"/>
              <a:ext cx="165544" cy="358916"/>
              <a:chOff x="0" y="-38100"/>
              <a:chExt cx="32700" cy="70897"/>
            </a:xfrm>
          </p:grpSpPr>
          <p:sp>
            <p:nvSpPr>
              <p:cNvPr id="234" name="Google Shape;234;p8"/>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35" name="Google Shape;235;p8"/>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8"/>
            <p:cNvGrpSpPr/>
            <p:nvPr/>
          </p:nvGrpSpPr>
          <p:grpSpPr>
            <a:xfrm>
              <a:off x="1199625" y="-192881"/>
              <a:ext cx="165544" cy="358916"/>
              <a:chOff x="0" y="-38100"/>
              <a:chExt cx="32700" cy="70897"/>
            </a:xfrm>
          </p:grpSpPr>
          <p:sp>
            <p:nvSpPr>
              <p:cNvPr id="237" name="Google Shape;237;p8"/>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38" name="Google Shape;238;p8"/>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8"/>
            <p:cNvGrpSpPr/>
            <p:nvPr/>
          </p:nvGrpSpPr>
          <p:grpSpPr>
            <a:xfrm>
              <a:off x="1440818" y="-192881"/>
              <a:ext cx="165544" cy="358916"/>
              <a:chOff x="0" y="-38100"/>
              <a:chExt cx="32700" cy="70897"/>
            </a:xfrm>
          </p:grpSpPr>
          <p:sp>
            <p:nvSpPr>
              <p:cNvPr id="240" name="Google Shape;240;p8"/>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41" name="Google Shape;241;p8"/>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8"/>
            <p:cNvGrpSpPr/>
            <p:nvPr/>
          </p:nvGrpSpPr>
          <p:grpSpPr>
            <a:xfrm>
              <a:off x="1682010" y="-192881"/>
              <a:ext cx="165544" cy="358916"/>
              <a:chOff x="0" y="-38100"/>
              <a:chExt cx="32700" cy="70897"/>
            </a:xfrm>
          </p:grpSpPr>
          <p:sp>
            <p:nvSpPr>
              <p:cNvPr id="243" name="Google Shape;243;p8"/>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44" name="Google Shape;244;p8"/>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45" name="Google Shape;245;p8"/>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2">
              <a:alphaModFix/>
            </a:blip>
            <a:stretch>
              <a:fillRect b="0" l="0" r="0" t="0"/>
            </a:stretch>
          </a:blipFill>
          <a:ln>
            <a:noFill/>
          </a:ln>
        </p:spPr>
      </p:sp>
      <p:sp>
        <p:nvSpPr>
          <p:cNvPr id="246" name="Google Shape;246;p8"/>
          <p:cNvSpPr txBox="1"/>
          <p:nvPr/>
        </p:nvSpPr>
        <p:spPr>
          <a:xfrm>
            <a:off x="14936047"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SERVICE</a:t>
            </a:r>
            <a:endParaRPr/>
          </a:p>
        </p:txBody>
      </p:sp>
      <p:sp>
        <p:nvSpPr>
          <p:cNvPr id="247" name="Google Shape;247;p8"/>
          <p:cNvSpPr txBox="1"/>
          <p:nvPr/>
        </p:nvSpPr>
        <p:spPr>
          <a:xfrm>
            <a:off x="16522427" y="415200"/>
            <a:ext cx="121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CONTACT</a:t>
            </a:r>
            <a:endParaRPr/>
          </a:p>
        </p:txBody>
      </p:sp>
      <p:sp>
        <p:nvSpPr>
          <p:cNvPr id="248" name="Google Shape;248;p8"/>
          <p:cNvSpPr txBox="1"/>
          <p:nvPr/>
        </p:nvSpPr>
        <p:spPr>
          <a:xfrm>
            <a:off x="13436626"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ABOUT</a:t>
            </a:r>
            <a:endParaRPr/>
          </a:p>
        </p:txBody>
      </p:sp>
      <p:sp>
        <p:nvSpPr>
          <p:cNvPr id="249" name="Google Shape;249;p8"/>
          <p:cNvSpPr txBox="1"/>
          <p:nvPr/>
        </p:nvSpPr>
        <p:spPr>
          <a:xfrm>
            <a:off x="12018888" y="41521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HOME</a:t>
            </a:r>
            <a:endParaRPr/>
          </a:p>
        </p:txBody>
      </p:sp>
      <p:sp>
        <p:nvSpPr>
          <p:cNvPr id="250" name="Google Shape;250;p8"/>
          <p:cNvSpPr txBox="1"/>
          <p:nvPr/>
        </p:nvSpPr>
        <p:spPr>
          <a:xfrm>
            <a:off x="1595098" y="415200"/>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pic>
        <p:nvPicPr>
          <p:cNvPr id="251" name="Google Shape;251;p8"/>
          <p:cNvPicPr preferRelativeResize="0"/>
          <p:nvPr/>
        </p:nvPicPr>
        <p:blipFill>
          <a:blip r:embed="rId3">
            <a:alphaModFix/>
          </a:blip>
          <a:stretch>
            <a:fillRect/>
          </a:stretch>
        </p:blipFill>
        <p:spPr>
          <a:xfrm>
            <a:off x="2679850" y="-262350"/>
            <a:ext cx="8505023" cy="919950"/>
          </a:xfrm>
          <a:prstGeom prst="rect">
            <a:avLst/>
          </a:prstGeom>
          <a:noFill/>
          <a:ln>
            <a:noFill/>
          </a:ln>
        </p:spPr>
      </p:pic>
      <p:pic>
        <p:nvPicPr>
          <p:cNvPr id="252" name="Google Shape;252;p8"/>
          <p:cNvPicPr preferRelativeResize="0"/>
          <p:nvPr/>
        </p:nvPicPr>
        <p:blipFill>
          <a:blip r:embed="rId3">
            <a:alphaModFix/>
          </a:blip>
          <a:stretch>
            <a:fillRect/>
          </a:stretch>
        </p:blipFill>
        <p:spPr>
          <a:xfrm>
            <a:off x="3838312" y="9657438"/>
            <a:ext cx="8505023" cy="919950"/>
          </a:xfrm>
          <a:prstGeom prst="rect">
            <a:avLst/>
          </a:prstGeom>
          <a:noFill/>
          <a:ln>
            <a:noFill/>
          </a:ln>
        </p:spPr>
      </p:pic>
      <p:pic>
        <p:nvPicPr>
          <p:cNvPr id="253" name="Google Shape;253;p8"/>
          <p:cNvPicPr preferRelativeResize="0"/>
          <p:nvPr/>
        </p:nvPicPr>
        <p:blipFill>
          <a:blip r:embed="rId4">
            <a:alphaModFix/>
          </a:blip>
          <a:stretch>
            <a:fillRect/>
          </a:stretch>
        </p:blipFill>
        <p:spPr>
          <a:xfrm>
            <a:off x="15899638" y="9028376"/>
            <a:ext cx="1550125" cy="8430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54" name="Shape 254"/>
        <p:cNvGrpSpPr/>
        <p:nvPr/>
      </p:nvGrpSpPr>
      <p:grpSpPr>
        <a:xfrm>
          <a:off x="0" y="0"/>
          <a:ext cx="0" cy="0"/>
          <a:chOff x="0" y="0"/>
          <a:chExt cx="0" cy="0"/>
        </a:xfrm>
      </p:grpSpPr>
      <p:sp>
        <p:nvSpPr>
          <p:cNvPr id="255" name="Google Shape;255;p9"/>
          <p:cNvSpPr txBox="1"/>
          <p:nvPr>
            <p:ph type="title"/>
          </p:nvPr>
        </p:nvSpPr>
        <p:spPr>
          <a:xfrm>
            <a:off x="1028700" y="2246050"/>
            <a:ext cx="14592300" cy="1162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500"/>
              <a:buNone/>
              <a:defRPr/>
            </a:lvl1pPr>
            <a:lvl2pPr lvl="1">
              <a:spcBef>
                <a:spcPts val="0"/>
              </a:spcBef>
              <a:spcAft>
                <a:spcPts val="0"/>
              </a:spcAft>
              <a:buSzPts val="7500"/>
              <a:buFont typeface="Archivo Black"/>
              <a:buNone/>
              <a:defRPr sz="7500">
                <a:latin typeface="Archivo Black"/>
                <a:ea typeface="Archivo Black"/>
                <a:cs typeface="Archivo Black"/>
                <a:sym typeface="Archivo Black"/>
              </a:defRPr>
            </a:lvl2pPr>
            <a:lvl3pPr lvl="2">
              <a:spcBef>
                <a:spcPts val="0"/>
              </a:spcBef>
              <a:spcAft>
                <a:spcPts val="0"/>
              </a:spcAft>
              <a:buSzPts val="7500"/>
              <a:buFont typeface="Archivo Black"/>
              <a:buNone/>
              <a:defRPr sz="7500">
                <a:latin typeface="Archivo Black"/>
                <a:ea typeface="Archivo Black"/>
                <a:cs typeface="Archivo Black"/>
                <a:sym typeface="Archivo Black"/>
              </a:defRPr>
            </a:lvl3pPr>
            <a:lvl4pPr lvl="3">
              <a:spcBef>
                <a:spcPts val="0"/>
              </a:spcBef>
              <a:spcAft>
                <a:spcPts val="0"/>
              </a:spcAft>
              <a:buSzPts val="7500"/>
              <a:buFont typeface="Archivo Black"/>
              <a:buNone/>
              <a:defRPr sz="7500">
                <a:latin typeface="Archivo Black"/>
                <a:ea typeface="Archivo Black"/>
                <a:cs typeface="Archivo Black"/>
                <a:sym typeface="Archivo Black"/>
              </a:defRPr>
            </a:lvl4pPr>
            <a:lvl5pPr lvl="4">
              <a:spcBef>
                <a:spcPts val="0"/>
              </a:spcBef>
              <a:spcAft>
                <a:spcPts val="0"/>
              </a:spcAft>
              <a:buSzPts val="7500"/>
              <a:buFont typeface="Archivo Black"/>
              <a:buNone/>
              <a:defRPr sz="7500">
                <a:latin typeface="Archivo Black"/>
                <a:ea typeface="Archivo Black"/>
                <a:cs typeface="Archivo Black"/>
                <a:sym typeface="Archivo Black"/>
              </a:defRPr>
            </a:lvl5pPr>
            <a:lvl6pPr lvl="5">
              <a:spcBef>
                <a:spcPts val="0"/>
              </a:spcBef>
              <a:spcAft>
                <a:spcPts val="0"/>
              </a:spcAft>
              <a:buSzPts val="7500"/>
              <a:buFont typeface="Archivo Black"/>
              <a:buNone/>
              <a:defRPr sz="7500">
                <a:latin typeface="Archivo Black"/>
                <a:ea typeface="Archivo Black"/>
                <a:cs typeface="Archivo Black"/>
                <a:sym typeface="Archivo Black"/>
              </a:defRPr>
            </a:lvl6pPr>
            <a:lvl7pPr lvl="6">
              <a:spcBef>
                <a:spcPts val="0"/>
              </a:spcBef>
              <a:spcAft>
                <a:spcPts val="0"/>
              </a:spcAft>
              <a:buSzPts val="7500"/>
              <a:buFont typeface="Archivo Black"/>
              <a:buNone/>
              <a:defRPr sz="7500">
                <a:latin typeface="Archivo Black"/>
                <a:ea typeface="Archivo Black"/>
                <a:cs typeface="Archivo Black"/>
                <a:sym typeface="Archivo Black"/>
              </a:defRPr>
            </a:lvl7pPr>
            <a:lvl8pPr lvl="7">
              <a:spcBef>
                <a:spcPts val="0"/>
              </a:spcBef>
              <a:spcAft>
                <a:spcPts val="0"/>
              </a:spcAft>
              <a:buSzPts val="7500"/>
              <a:buFont typeface="Archivo Black"/>
              <a:buNone/>
              <a:defRPr sz="7500">
                <a:latin typeface="Archivo Black"/>
                <a:ea typeface="Archivo Black"/>
                <a:cs typeface="Archivo Black"/>
                <a:sym typeface="Archivo Black"/>
              </a:defRPr>
            </a:lvl8pPr>
            <a:lvl9pPr lvl="8">
              <a:spcBef>
                <a:spcPts val="0"/>
              </a:spcBef>
              <a:spcAft>
                <a:spcPts val="0"/>
              </a:spcAft>
              <a:buSzPts val="7500"/>
              <a:buFont typeface="Archivo Black"/>
              <a:buNone/>
              <a:defRPr sz="7500">
                <a:latin typeface="Archivo Black"/>
                <a:ea typeface="Archivo Black"/>
                <a:cs typeface="Archivo Black"/>
                <a:sym typeface="Archivo Black"/>
              </a:defRPr>
            </a:lvl9pPr>
          </a:lstStyle>
          <a:p/>
        </p:txBody>
      </p:sp>
      <p:sp>
        <p:nvSpPr>
          <p:cNvPr id="256" name="Google Shape;256;p9"/>
          <p:cNvSpPr txBox="1"/>
          <p:nvPr>
            <p:ph idx="1" type="body"/>
          </p:nvPr>
        </p:nvSpPr>
        <p:spPr>
          <a:xfrm>
            <a:off x="8389825" y="3949088"/>
            <a:ext cx="8429700" cy="48954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257" name="Google Shape;257;p9"/>
          <p:cNvSpPr txBox="1"/>
          <p:nvPr>
            <p:ph idx="2" type="body"/>
          </p:nvPr>
        </p:nvSpPr>
        <p:spPr>
          <a:xfrm>
            <a:off x="2260500" y="4051238"/>
            <a:ext cx="69843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258" name="Google Shape;258;p9"/>
          <p:cNvGrpSpPr/>
          <p:nvPr/>
        </p:nvGrpSpPr>
        <p:grpSpPr>
          <a:xfrm>
            <a:off x="1028700" y="189932"/>
            <a:ext cx="369286" cy="555866"/>
            <a:chOff x="0" y="-47625"/>
            <a:chExt cx="97260" cy="146400"/>
          </a:xfrm>
        </p:grpSpPr>
        <p:sp>
          <p:nvSpPr>
            <p:cNvPr id="259" name="Google Shape;259;p9"/>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260" name="Google Shape;260;p9"/>
            <p:cNvSpPr txBox="1"/>
            <p:nvPr/>
          </p:nvSpPr>
          <p:spPr>
            <a:xfrm>
              <a:off x="0" y="-47625"/>
              <a:ext cx="97200" cy="146400"/>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9"/>
          <p:cNvGrpSpPr/>
          <p:nvPr/>
        </p:nvGrpSpPr>
        <p:grpSpPr>
          <a:xfrm>
            <a:off x="16038543" y="1121909"/>
            <a:ext cx="1385665" cy="269187"/>
            <a:chOff x="0" y="-192881"/>
            <a:chExt cx="1847554" cy="358916"/>
          </a:xfrm>
        </p:grpSpPr>
        <p:grpSp>
          <p:nvGrpSpPr>
            <p:cNvPr id="262" name="Google Shape;262;p9"/>
            <p:cNvGrpSpPr/>
            <p:nvPr/>
          </p:nvGrpSpPr>
          <p:grpSpPr>
            <a:xfrm>
              <a:off x="0" y="-192881"/>
              <a:ext cx="165544" cy="358916"/>
              <a:chOff x="0" y="-38100"/>
              <a:chExt cx="32700" cy="70897"/>
            </a:xfrm>
          </p:grpSpPr>
          <p:sp>
            <p:nvSpPr>
              <p:cNvPr id="263" name="Google Shape;263;p9"/>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64" name="Google Shape;264;p9"/>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9"/>
            <p:cNvGrpSpPr/>
            <p:nvPr/>
          </p:nvGrpSpPr>
          <p:grpSpPr>
            <a:xfrm>
              <a:off x="234857" y="-192881"/>
              <a:ext cx="165544" cy="358916"/>
              <a:chOff x="0" y="-38100"/>
              <a:chExt cx="32700" cy="70897"/>
            </a:xfrm>
          </p:grpSpPr>
          <p:sp>
            <p:nvSpPr>
              <p:cNvPr id="266" name="Google Shape;266;p9"/>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67" name="Google Shape;267;p9"/>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9"/>
            <p:cNvGrpSpPr/>
            <p:nvPr/>
          </p:nvGrpSpPr>
          <p:grpSpPr>
            <a:xfrm>
              <a:off x="476049" y="-192881"/>
              <a:ext cx="165544" cy="358916"/>
              <a:chOff x="0" y="-38100"/>
              <a:chExt cx="32700" cy="70897"/>
            </a:xfrm>
          </p:grpSpPr>
          <p:sp>
            <p:nvSpPr>
              <p:cNvPr id="269" name="Google Shape;269;p9"/>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70" name="Google Shape;270;p9"/>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9"/>
            <p:cNvGrpSpPr/>
            <p:nvPr/>
          </p:nvGrpSpPr>
          <p:grpSpPr>
            <a:xfrm>
              <a:off x="717241" y="-192881"/>
              <a:ext cx="165544" cy="358916"/>
              <a:chOff x="0" y="-38100"/>
              <a:chExt cx="32700" cy="70897"/>
            </a:xfrm>
          </p:grpSpPr>
          <p:sp>
            <p:nvSpPr>
              <p:cNvPr id="272" name="Google Shape;272;p9"/>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73" name="Google Shape;273;p9"/>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9"/>
            <p:cNvGrpSpPr/>
            <p:nvPr/>
          </p:nvGrpSpPr>
          <p:grpSpPr>
            <a:xfrm>
              <a:off x="958433" y="-192881"/>
              <a:ext cx="165544" cy="358916"/>
              <a:chOff x="0" y="-38100"/>
              <a:chExt cx="32700" cy="70897"/>
            </a:xfrm>
          </p:grpSpPr>
          <p:sp>
            <p:nvSpPr>
              <p:cNvPr id="275" name="Google Shape;275;p9"/>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76" name="Google Shape;276;p9"/>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9"/>
            <p:cNvGrpSpPr/>
            <p:nvPr/>
          </p:nvGrpSpPr>
          <p:grpSpPr>
            <a:xfrm>
              <a:off x="1199625" y="-192881"/>
              <a:ext cx="165544" cy="358916"/>
              <a:chOff x="0" y="-38100"/>
              <a:chExt cx="32700" cy="70897"/>
            </a:xfrm>
          </p:grpSpPr>
          <p:sp>
            <p:nvSpPr>
              <p:cNvPr id="278" name="Google Shape;278;p9"/>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79" name="Google Shape;279;p9"/>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9"/>
            <p:cNvGrpSpPr/>
            <p:nvPr/>
          </p:nvGrpSpPr>
          <p:grpSpPr>
            <a:xfrm>
              <a:off x="1440818" y="-192881"/>
              <a:ext cx="165544" cy="358916"/>
              <a:chOff x="0" y="-38100"/>
              <a:chExt cx="32700" cy="70897"/>
            </a:xfrm>
          </p:grpSpPr>
          <p:sp>
            <p:nvSpPr>
              <p:cNvPr id="281" name="Google Shape;281;p9"/>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82" name="Google Shape;282;p9"/>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9"/>
            <p:cNvGrpSpPr/>
            <p:nvPr/>
          </p:nvGrpSpPr>
          <p:grpSpPr>
            <a:xfrm>
              <a:off x="1682010" y="-192881"/>
              <a:ext cx="165544" cy="358916"/>
              <a:chOff x="0" y="-38100"/>
              <a:chExt cx="32700" cy="70897"/>
            </a:xfrm>
          </p:grpSpPr>
          <p:sp>
            <p:nvSpPr>
              <p:cNvPr id="284" name="Google Shape;284;p9"/>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285" name="Google Shape;285;p9"/>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86" name="Google Shape;286;p9"/>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2">
              <a:alphaModFix/>
            </a:blip>
            <a:stretch>
              <a:fillRect b="0" l="0" r="0" t="0"/>
            </a:stretch>
          </a:blipFill>
          <a:ln>
            <a:noFill/>
          </a:ln>
        </p:spPr>
      </p:sp>
      <p:sp>
        <p:nvSpPr>
          <p:cNvPr id="287" name="Google Shape;287;p9"/>
          <p:cNvSpPr txBox="1"/>
          <p:nvPr/>
        </p:nvSpPr>
        <p:spPr>
          <a:xfrm>
            <a:off x="14936047"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SERVICE</a:t>
            </a:r>
            <a:endParaRPr/>
          </a:p>
        </p:txBody>
      </p:sp>
      <p:sp>
        <p:nvSpPr>
          <p:cNvPr id="288" name="Google Shape;288;p9"/>
          <p:cNvSpPr txBox="1"/>
          <p:nvPr/>
        </p:nvSpPr>
        <p:spPr>
          <a:xfrm>
            <a:off x="16522427" y="415200"/>
            <a:ext cx="121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CONTACT</a:t>
            </a:r>
            <a:endParaRPr/>
          </a:p>
        </p:txBody>
      </p:sp>
      <p:sp>
        <p:nvSpPr>
          <p:cNvPr id="289" name="Google Shape;289;p9"/>
          <p:cNvSpPr txBox="1"/>
          <p:nvPr/>
        </p:nvSpPr>
        <p:spPr>
          <a:xfrm>
            <a:off x="13436626"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ABOUT</a:t>
            </a:r>
            <a:endParaRPr/>
          </a:p>
        </p:txBody>
      </p:sp>
      <p:sp>
        <p:nvSpPr>
          <p:cNvPr id="290" name="Google Shape;290;p9"/>
          <p:cNvSpPr txBox="1"/>
          <p:nvPr/>
        </p:nvSpPr>
        <p:spPr>
          <a:xfrm>
            <a:off x="12018888" y="41521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HOME</a:t>
            </a:r>
            <a:endParaRPr/>
          </a:p>
        </p:txBody>
      </p:sp>
      <p:sp>
        <p:nvSpPr>
          <p:cNvPr id="291" name="Google Shape;291;p9"/>
          <p:cNvSpPr txBox="1"/>
          <p:nvPr/>
        </p:nvSpPr>
        <p:spPr>
          <a:xfrm>
            <a:off x="1595098" y="415200"/>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pic>
        <p:nvPicPr>
          <p:cNvPr id="292" name="Google Shape;292;p9"/>
          <p:cNvPicPr preferRelativeResize="0"/>
          <p:nvPr/>
        </p:nvPicPr>
        <p:blipFill>
          <a:blip r:embed="rId3">
            <a:alphaModFix/>
          </a:blip>
          <a:stretch>
            <a:fillRect/>
          </a:stretch>
        </p:blipFill>
        <p:spPr>
          <a:xfrm>
            <a:off x="2679850" y="-262350"/>
            <a:ext cx="8505023" cy="919950"/>
          </a:xfrm>
          <a:prstGeom prst="rect">
            <a:avLst/>
          </a:prstGeom>
          <a:noFill/>
          <a:ln>
            <a:noFill/>
          </a:ln>
        </p:spPr>
      </p:pic>
      <p:pic>
        <p:nvPicPr>
          <p:cNvPr id="293" name="Google Shape;293;p9"/>
          <p:cNvPicPr preferRelativeResize="0"/>
          <p:nvPr/>
        </p:nvPicPr>
        <p:blipFill>
          <a:blip r:embed="rId3">
            <a:alphaModFix/>
          </a:blip>
          <a:stretch>
            <a:fillRect/>
          </a:stretch>
        </p:blipFill>
        <p:spPr>
          <a:xfrm>
            <a:off x="3838312" y="9657438"/>
            <a:ext cx="8505023" cy="919950"/>
          </a:xfrm>
          <a:prstGeom prst="rect">
            <a:avLst/>
          </a:prstGeom>
          <a:noFill/>
          <a:ln>
            <a:noFill/>
          </a:ln>
        </p:spPr>
      </p:pic>
      <p:pic>
        <p:nvPicPr>
          <p:cNvPr id="294" name="Google Shape;294;p9"/>
          <p:cNvPicPr preferRelativeResize="0"/>
          <p:nvPr/>
        </p:nvPicPr>
        <p:blipFill>
          <a:blip r:embed="rId4">
            <a:alphaModFix/>
          </a:blip>
          <a:stretch>
            <a:fillRect/>
          </a:stretch>
        </p:blipFill>
        <p:spPr>
          <a:xfrm>
            <a:off x="15899638" y="9028376"/>
            <a:ext cx="1550125" cy="84303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5" name="Shape 295"/>
        <p:cNvGrpSpPr/>
        <p:nvPr/>
      </p:nvGrpSpPr>
      <p:grpSpPr>
        <a:xfrm>
          <a:off x="0" y="0"/>
          <a:ext cx="0" cy="0"/>
          <a:chOff x="0" y="0"/>
          <a:chExt cx="0" cy="0"/>
        </a:xfrm>
      </p:grpSpPr>
      <p:sp>
        <p:nvSpPr>
          <p:cNvPr id="296" name="Google Shape;296;p10"/>
          <p:cNvSpPr txBox="1"/>
          <p:nvPr>
            <p:ph type="title"/>
          </p:nvPr>
        </p:nvSpPr>
        <p:spPr>
          <a:xfrm>
            <a:off x="1028692" y="3099725"/>
            <a:ext cx="131634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500"/>
              <a:buNone/>
              <a:defRPr/>
            </a:lvl1pPr>
            <a:lvl2pPr lvl="1">
              <a:spcBef>
                <a:spcPts val="0"/>
              </a:spcBef>
              <a:spcAft>
                <a:spcPts val="0"/>
              </a:spcAft>
              <a:buSzPts val="7500"/>
              <a:buFont typeface="Archivo Black"/>
              <a:buNone/>
              <a:defRPr sz="7500">
                <a:latin typeface="Archivo Black"/>
                <a:ea typeface="Archivo Black"/>
                <a:cs typeface="Archivo Black"/>
                <a:sym typeface="Archivo Black"/>
              </a:defRPr>
            </a:lvl2pPr>
            <a:lvl3pPr lvl="2">
              <a:spcBef>
                <a:spcPts val="0"/>
              </a:spcBef>
              <a:spcAft>
                <a:spcPts val="0"/>
              </a:spcAft>
              <a:buSzPts val="7500"/>
              <a:buFont typeface="Archivo Black"/>
              <a:buNone/>
              <a:defRPr sz="7500">
                <a:latin typeface="Archivo Black"/>
                <a:ea typeface="Archivo Black"/>
                <a:cs typeface="Archivo Black"/>
                <a:sym typeface="Archivo Black"/>
              </a:defRPr>
            </a:lvl3pPr>
            <a:lvl4pPr lvl="3">
              <a:spcBef>
                <a:spcPts val="0"/>
              </a:spcBef>
              <a:spcAft>
                <a:spcPts val="0"/>
              </a:spcAft>
              <a:buSzPts val="7500"/>
              <a:buFont typeface="Archivo Black"/>
              <a:buNone/>
              <a:defRPr sz="7500">
                <a:latin typeface="Archivo Black"/>
                <a:ea typeface="Archivo Black"/>
                <a:cs typeface="Archivo Black"/>
                <a:sym typeface="Archivo Black"/>
              </a:defRPr>
            </a:lvl4pPr>
            <a:lvl5pPr lvl="4">
              <a:spcBef>
                <a:spcPts val="0"/>
              </a:spcBef>
              <a:spcAft>
                <a:spcPts val="0"/>
              </a:spcAft>
              <a:buSzPts val="7500"/>
              <a:buFont typeface="Archivo Black"/>
              <a:buNone/>
              <a:defRPr sz="7500">
                <a:latin typeface="Archivo Black"/>
                <a:ea typeface="Archivo Black"/>
                <a:cs typeface="Archivo Black"/>
                <a:sym typeface="Archivo Black"/>
              </a:defRPr>
            </a:lvl5pPr>
            <a:lvl6pPr lvl="5">
              <a:spcBef>
                <a:spcPts val="0"/>
              </a:spcBef>
              <a:spcAft>
                <a:spcPts val="0"/>
              </a:spcAft>
              <a:buSzPts val="7500"/>
              <a:buFont typeface="Archivo Black"/>
              <a:buNone/>
              <a:defRPr sz="7500">
                <a:latin typeface="Archivo Black"/>
                <a:ea typeface="Archivo Black"/>
                <a:cs typeface="Archivo Black"/>
                <a:sym typeface="Archivo Black"/>
              </a:defRPr>
            </a:lvl6pPr>
            <a:lvl7pPr lvl="6">
              <a:spcBef>
                <a:spcPts val="0"/>
              </a:spcBef>
              <a:spcAft>
                <a:spcPts val="0"/>
              </a:spcAft>
              <a:buSzPts val="7500"/>
              <a:buFont typeface="Archivo Black"/>
              <a:buNone/>
              <a:defRPr sz="7500">
                <a:latin typeface="Archivo Black"/>
                <a:ea typeface="Archivo Black"/>
                <a:cs typeface="Archivo Black"/>
                <a:sym typeface="Archivo Black"/>
              </a:defRPr>
            </a:lvl7pPr>
            <a:lvl8pPr lvl="7">
              <a:spcBef>
                <a:spcPts val="0"/>
              </a:spcBef>
              <a:spcAft>
                <a:spcPts val="0"/>
              </a:spcAft>
              <a:buSzPts val="7500"/>
              <a:buFont typeface="Archivo Black"/>
              <a:buNone/>
              <a:defRPr sz="7500">
                <a:latin typeface="Archivo Black"/>
                <a:ea typeface="Archivo Black"/>
                <a:cs typeface="Archivo Black"/>
                <a:sym typeface="Archivo Black"/>
              </a:defRPr>
            </a:lvl8pPr>
            <a:lvl9pPr lvl="8">
              <a:spcBef>
                <a:spcPts val="0"/>
              </a:spcBef>
              <a:spcAft>
                <a:spcPts val="0"/>
              </a:spcAft>
              <a:buSzPts val="7500"/>
              <a:buFont typeface="Archivo Black"/>
              <a:buNone/>
              <a:defRPr sz="7500">
                <a:latin typeface="Archivo Black"/>
                <a:ea typeface="Archivo Black"/>
                <a:cs typeface="Archivo Black"/>
                <a:sym typeface="Archivo Black"/>
              </a:defRPr>
            </a:lvl9pPr>
          </a:lstStyle>
          <a:p/>
        </p:txBody>
      </p:sp>
      <p:sp>
        <p:nvSpPr>
          <p:cNvPr id="297" name="Google Shape;297;p10"/>
          <p:cNvSpPr/>
          <p:nvPr>
            <p:ph idx="2" type="pic"/>
          </p:nvPr>
        </p:nvSpPr>
        <p:spPr>
          <a:xfrm>
            <a:off x="10351138" y="4005263"/>
            <a:ext cx="5486400" cy="4114800"/>
          </a:xfrm>
          <a:prstGeom prst="rect">
            <a:avLst/>
          </a:prstGeom>
          <a:noFill/>
          <a:ln>
            <a:noFill/>
          </a:ln>
        </p:spPr>
      </p:sp>
      <p:sp>
        <p:nvSpPr>
          <p:cNvPr id="298" name="Google Shape;298;p10"/>
          <p:cNvSpPr txBox="1"/>
          <p:nvPr>
            <p:ph idx="1" type="body"/>
          </p:nvPr>
        </p:nvSpPr>
        <p:spPr>
          <a:xfrm>
            <a:off x="3032551" y="475506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299" name="Google Shape;299;p10"/>
          <p:cNvGrpSpPr/>
          <p:nvPr/>
        </p:nvGrpSpPr>
        <p:grpSpPr>
          <a:xfrm>
            <a:off x="1028700" y="189932"/>
            <a:ext cx="369286" cy="555866"/>
            <a:chOff x="0" y="-47625"/>
            <a:chExt cx="97260" cy="146400"/>
          </a:xfrm>
        </p:grpSpPr>
        <p:sp>
          <p:nvSpPr>
            <p:cNvPr id="300" name="Google Shape;300;p10"/>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301" name="Google Shape;301;p10"/>
            <p:cNvSpPr txBox="1"/>
            <p:nvPr/>
          </p:nvSpPr>
          <p:spPr>
            <a:xfrm>
              <a:off x="0" y="-47625"/>
              <a:ext cx="97200" cy="146400"/>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 name="Google Shape;302;p10"/>
          <p:cNvGrpSpPr/>
          <p:nvPr/>
        </p:nvGrpSpPr>
        <p:grpSpPr>
          <a:xfrm>
            <a:off x="16038543" y="1121909"/>
            <a:ext cx="1385665" cy="269187"/>
            <a:chOff x="0" y="-192881"/>
            <a:chExt cx="1847554" cy="358916"/>
          </a:xfrm>
        </p:grpSpPr>
        <p:grpSp>
          <p:nvGrpSpPr>
            <p:cNvPr id="303" name="Google Shape;303;p10"/>
            <p:cNvGrpSpPr/>
            <p:nvPr/>
          </p:nvGrpSpPr>
          <p:grpSpPr>
            <a:xfrm>
              <a:off x="0" y="-192881"/>
              <a:ext cx="165544" cy="358916"/>
              <a:chOff x="0" y="-38100"/>
              <a:chExt cx="32700" cy="70897"/>
            </a:xfrm>
          </p:grpSpPr>
          <p:sp>
            <p:nvSpPr>
              <p:cNvPr id="304" name="Google Shape;304;p10"/>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305" name="Google Shape;305;p10"/>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10"/>
            <p:cNvGrpSpPr/>
            <p:nvPr/>
          </p:nvGrpSpPr>
          <p:grpSpPr>
            <a:xfrm>
              <a:off x="234857" y="-192881"/>
              <a:ext cx="165544" cy="358916"/>
              <a:chOff x="0" y="-38100"/>
              <a:chExt cx="32700" cy="70897"/>
            </a:xfrm>
          </p:grpSpPr>
          <p:sp>
            <p:nvSpPr>
              <p:cNvPr id="307" name="Google Shape;307;p10"/>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308" name="Google Shape;308;p10"/>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10"/>
            <p:cNvGrpSpPr/>
            <p:nvPr/>
          </p:nvGrpSpPr>
          <p:grpSpPr>
            <a:xfrm>
              <a:off x="476049" y="-192881"/>
              <a:ext cx="165544" cy="358916"/>
              <a:chOff x="0" y="-38100"/>
              <a:chExt cx="32700" cy="70897"/>
            </a:xfrm>
          </p:grpSpPr>
          <p:sp>
            <p:nvSpPr>
              <p:cNvPr id="310" name="Google Shape;310;p10"/>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311" name="Google Shape;311;p10"/>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0"/>
            <p:cNvGrpSpPr/>
            <p:nvPr/>
          </p:nvGrpSpPr>
          <p:grpSpPr>
            <a:xfrm>
              <a:off x="717241" y="-192881"/>
              <a:ext cx="165544" cy="358916"/>
              <a:chOff x="0" y="-38100"/>
              <a:chExt cx="32700" cy="70897"/>
            </a:xfrm>
          </p:grpSpPr>
          <p:sp>
            <p:nvSpPr>
              <p:cNvPr id="313" name="Google Shape;313;p10"/>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314" name="Google Shape;314;p10"/>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0"/>
            <p:cNvGrpSpPr/>
            <p:nvPr/>
          </p:nvGrpSpPr>
          <p:grpSpPr>
            <a:xfrm>
              <a:off x="958433" y="-192881"/>
              <a:ext cx="165544" cy="358916"/>
              <a:chOff x="0" y="-38100"/>
              <a:chExt cx="32700" cy="70897"/>
            </a:xfrm>
          </p:grpSpPr>
          <p:sp>
            <p:nvSpPr>
              <p:cNvPr id="316" name="Google Shape;316;p10"/>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317" name="Google Shape;317;p10"/>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0"/>
            <p:cNvGrpSpPr/>
            <p:nvPr/>
          </p:nvGrpSpPr>
          <p:grpSpPr>
            <a:xfrm>
              <a:off x="1199625" y="-192881"/>
              <a:ext cx="165544" cy="358916"/>
              <a:chOff x="0" y="-38100"/>
              <a:chExt cx="32700" cy="70897"/>
            </a:xfrm>
          </p:grpSpPr>
          <p:sp>
            <p:nvSpPr>
              <p:cNvPr id="319" name="Google Shape;319;p10"/>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320" name="Google Shape;320;p10"/>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10"/>
            <p:cNvGrpSpPr/>
            <p:nvPr/>
          </p:nvGrpSpPr>
          <p:grpSpPr>
            <a:xfrm>
              <a:off x="1440818" y="-192881"/>
              <a:ext cx="165544" cy="358916"/>
              <a:chOff x="0" y="-38100"/>
              <a:chExt cx="32700" cy="70897"/>
            </a:xfrm>
          </p:grpSpPr>
          <p:sp>
            <p:nvSpPr>
              <p:cNvPr id="322" name="Google Shape;322;p10"/>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323" name="Google Shape;323;p10"/>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10"/>
            <p:cNvGrpSpPr/>
            <p:nvPr/>
          </p:nvGrpSpPr>
          <p:grpSpPr>
            <a:xfrm>
              <a:off x="1682010" y="-192881"/>
              <a:ext cx="165544" cy="358916"/>
              <a:chOff x="0" y="-38100"/>
              <a:chExt cx="32700" cy="70897"/>
            </a:xfrm>
          </p:grpSpPr>
          <p:sp>
            <p:nvSpPr>
              <p:cNvPr id="325" name="Google Shape;325;p10"/>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326" name="Google Shape;326;p10"/>
              <p:cNvSpPr txBox="1"/>
              <p:nvPr/>
            </p:nvSpPr>
            <p:spPr>
              <a:xfrm>
                <a:off x="0" y="-38100"/>
                <a:ext cx="32700" cy="7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27" name="Google Shape;327;p10"/>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2">
              <a:alphaModFix/>
            </a:blip>
            <a:stretch>
              <a:fillRect b="0" l="0" r="0" t="0"/>
            </a:stretch>
          </a:blipFill>
          <a:ln>
            <a:noFill/>
          </a:ln>
        </p:spPr>
      </p:sp>
      <p:sp>
        <p:nvSpPr>
          <p:cNvPr id="328" name="Google Shape;328;p10"/>
          <p:cNvSpPr txBox="1"/>
          <p:nvPr/>
        </p:nvSpPr>
        <p:spPr>
          <a:xfrm>
            <a:off x="14936047"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SERVICE</a:t>
            </a:r>
            <a:endParaRPr/>
          </a:p>
        </p:txBody>
      </p:sp>
      <p:sp>
        <p:nvSpPr>
          <p:cNvPr id="329" name="Google Shape;329;p10"/>
          <p:cNvSpPr txBox="1"/>
          <p:nvPr/>
        </p:nvSpPr>
        <p:spPr>
          <a:xfrm>
            <a:off x="16522427" y="415200"/>
            <a:ext cx="121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CONTACT</a:t>
            </a:r>
            <a:endParaRPr/>
          </a:p>
        </p:txBody>
      </p:sp>
      <p:sp>
        <p:nvSpPr>
          <p:cNvPr id="330" name="Google Shape;330;p10"/>
          <p:cNvSpPr txBox="1"/>
          <p:nvPr/>
        </p:nvSpPr>
        <p:spPr>
          <a:xfrm>
            <a:off x="13436626"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ABOUT</a:t>
            </a:r>
            <a:endParaRPr/>
          </a:p>
        </p:txBody>
      </p:sp>
      <p:sp>
        <p:nvSpPr>
          <p:cNvPr id="331" name="Google Shape;331;p10"/>
          <p:cNvSpPr txBox="1"/>
          <p:nvPr/>
        </p:nvSpPr>
        <p:spPr>
          <a:xfrm>
            <a:off x="12018888" y="41521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HOME</a:t>
            </a:r>
            <a:endParaRPr/>
          </a:p>
        </p:txBody>
      </p:sp>
      <p:sp>
        <p:nvSpPr>
          <p:cNvPr id="332" name="Google Shape;332;p10"/>
          <p:cNvSpPr txBox="1"/>
          <p:nvPr/>
        </p:nvSpPr>
        <p:spPr>
          <a:xfrm>
            <a:off x="1595098" y="415200"/>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pic>
        <p:nvPicPr>
          <p:cNvPr id="333" name="Google Shape;333;p10"/>
          <p:cNvPicPr preferRelativeResize="0"/>
          <p:nvPr/>
        </p:nvPicPr>
        <p:blipFill>
          <a:blip r:embed="rId3">
            <a:alphaModFix/>
          </a:blip>
          <a:stretch>
            <a:fillRect/>
          </a:stretch>
        </p:blipFill>
        <p:spPr>
          <a:xfrm>
            <a:off x="2679850" y="-262350"/>
            <a:ext cx="8505023" cy="919950"/>
          </a:xfrm>
          <a:prstGeom prst="rect">
            <a:avLst/>
          </a:prstGeom>
          <a:noFill/>
          <a:ln>
            <a:noFill/>
          </a:ln>
        </p:spPr>
      </p:pic>
      <p:pic>
        <p:nvPicPr>
          <p:cNvPr id="334" name="Google Shape;334;p10"/>
          <p:cNvPicPr preferRelativeResize="0"/>
          <p:nvPr/>
        </p:nvPicPr>
        <p:blipFill>
          <a:blip r:embed="rId3">
            <a:alphaModFix/>
          </a:blip>
          <a:stretch>
            <a:fillRect/>
          </a:stretch>
        </p:blipFill>
        <p:spPr>
          <a:xfrm>
            <a:off x="3838312" y="9657438"/>
            <a:ext cx="8505023" cy="919950"/>
          </a:xfrm>
          <a:prstGeom prst="rect">
            <a:avLst/>
          </a:prstGeom>
          <a:noFill/>
          <a:ln>
            <a:noFill/>
          </a:ln>
        </p:spPr>
      </p:pic>
      <p:pic>
        <p:nvPicPr>
          <p:cNvPr id="335" name="Google Shape;335;p10"/>
          <p:cNvPicPr preferRelativeResize="0"/>
          <p:nvPr/>
        </p:nvPicPr>
        <p:blipFill>
          <a:blip r:embed="rId4">
            <a:alphaModFix/>
          </a:blip>
          <a:stretch>
            <a:fillRect/>
          </a:stretch>
        </p:blipFill>
        <p:spPr>
          <a:xfrm>
            <a:off x="15899638" y="9028376"/>
            <a:ext cx="1550125" cy="8430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892100" y="955000"/>
            <a:ext cx="145038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2"/>
              </a:buClr>
              <a:buSzPts val="7500"/>
              <a:buFont typeface="Archivo Black"/>
              <a:buNone/>
              <a:defRPr i="0" sz="7500" u="none" cap="none" strike="noStrike">
                <a:solidFill>
                  <a:schemeClr val="dk2"/>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38113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1pPr>
            <a:lvl2pPr indent="-381000" lvl="1" marL="914400" marR="0" rtl="0" algn="l">
              <a:spcBef>
                <a:spcPts val="56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2pPr>
            <a:lvl3pPr indent="-381000" lvl="2" marL="1371600" marR="0" rtl="0" algn="l">
              <a:spcBef>
                <a:spcPts val="48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3pPr>
            <a:lvl4pPr indent="-381000" lvl="3" marL="1828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4pPr>
            <a:lvl5pPr indent="-381000" lvl="4" marL="22860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5pPr>
            <a:lvl6pPr indent="-381000" lvl="5" marL="27432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6pPr>
            <a:lvl7pPr indent="-381000" lvl="6" marL="32004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7pPr>
            <a:lvl8pPr indent="-381000" lvl="7" marL="36576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8pPr>
            <a:lvl9pPr indent="-381000" lvl="8" marL="4114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8.png"/><Relationship Id="rId11" Type="http://schemas.openxmlformats.org/officeDocument/2006/relationships/image" Target="../media/image1.png"/><Relationship Id="rId10" Type="http://schemas.openxmlformats.org/officeDocument/2006/relationships/image" Target="../media/image5.png"/><Relationship Id="rId9"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34.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41.png"/><Relationship Id="rId8"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8.png"/></Relationships>
</file>

<file path=ppt/slides/_rels/slide12.xml.rels><?xml version="1.0" encoding="UTF-8" standalone="yes"?><Relationships xmlns="http://schemas.openxmlformats.org/package/2006/relationships"><Relationship Id="rId10"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44.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5.png"/><Relationship Id="rId7" Type="http://schemas.openxmlformats.org/officeDocument/2006/relationships/image" Target="../media/image7.png"/><Relationship Id="rId8" Type="http://schemas.openxmlformats.org/officeDocument/2006/relationships/image" Target="../media/image55.png"/></Relationships>
</file>

<file path=ppt/slides/_rels/slide14.xml.rels><?xml version="1.0" encoding="UTF-8" standalone="yes"?><Relationships xmlns="http://schemas.openxmlformats.org/package/2006/relationships"><Relationship Id="rId10"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2.png"/><Relationship Id="rId9" Type="http://schemas.openxmlformats.org/officeDocument/2006/relationships/image" Target="../media/image65.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8.png"/><Relationship Id="rId8"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42.png"/><Relationship Id="rId7"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8.png"/></Relationships>
</file>

<file path=ppt/slides/_rels/slide18.xml.rels><?xml version="1.0" encoding="UTF-8" standalone="yes"?><Relationships xmlns="http://schemas.openxmlformats.org/package/2006/relationships"><Relationship Id="rId10"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5.png"/><Relationship Id="rId9" Type="http://schemas.openxmlformats.org/officeDocument/2006/relationships/image" Target="../media/image68.pn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8.png"/><Relationship Id="rId8" Type="http://schemas.openxmlformats.org/officeDocument/2006/relationships/image" Target="../media/image46.png"/></Relationships>
</file>

<file path=ppt/slides/_rels/slide19.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56.png"/><Relationship Id="rId12"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2.png"/><Relationship Id="rId4" Type="http://schemas.openxmlformats.org/officeDocument/2006/relationships/image" Target="../media/image7.png"/><Relationship Id="rId9" Type="http://schemas.openxmlformats.org/officeDocument/2006/relationships/image" Target="../media/image63.png"/><Relationship Id="rId5" Type="http://schemas.openxmlformats.org/officeDocument/2006/relationships/image" Target="../media/image52.png"/><Relationship Id="rId6" Type="http://schemas.openxmlformats.org/officeDocument/2006/relationships/image" Target="../media/image51.png"/><Relationship Id="rId7" Type="http://schemas.openxmlformats.org/officeDocument/2006/relationships/image" Target="../media/image58.png"/><Relationship Id="rId8"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15.png"/><Relationship Id="rId8"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61.png"/><Relationship Id="rId6" Type="http://schemas.openxmlformats.org/officeDocument/2006/relationships/image" Target="../media/image66.png"/><Relationship Id="rId7"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8.png"/><Relationship Id="rId5" Type="http://schemas.openxmlformats.org/officeDocument/2006/relationships/image" Target="../media/image15.png"/><Relationship Id="rId6" Type="http://schemas.openxmlformats.org/officeDocument/2006/relationships/image" Target="../media/image7.png"/><Relationship Id="rId7" Type="http://schemas.openxmlformats.org/officeDocument/2006/relationships/image" Target="../media/image40.png"/><Relationship Id="rId8"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png"/></Relationships>
</file>

<file path=ppt/slides/_rels/slide5.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8.png"/><Relationship Id="rId13" Type="http://schemas.openxmlformats.org/officeDocument/2006/relationships/image" Target="../media/image24.png"/><Relationship Id="rId12"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5.png"/><Relationship Id="rId7" Type="http://schemas.openxmlformats.org/officeDocument/2006/relationships/image" Target="../media/image6.png"/><Relationship Id="rId8"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15.png"/><Relationship Id="rId5" Type="http://schemas.openxmlformats.org/officeDocument/2006/relationships/image" Target="../media/image8.png"/><Relationship Id="rId6" Type="http://schemas.openxmlformats.org/officeDocument/2006/relationships/image" Target="../media/image2.png"/><Relationship Id="rId7" Type="http://schemas.openxmlformats.org/officeDocument/2006/relationships/image" Target="../media/image6.png"/><Relationship Id="rId8"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2.png"/><Relationship Id="rId5" Type="http://schemas.openxmlformats.org/officeDocument/2006/relationships/image" Target="../media/image37.png"/><Relationship Id="rId6" Type="http://schemas.openxmlformats.org/officeDocument/2006/relationships/image" Target="../media/image1.png"/><Relationship Id="rId7" Type="http://schemas.openxmlformats.org/officeDocument/2006/relationships/image" Target="../media/image8.png"/></Relationships>
</file>

<file path=ppt/slides/_rels/slide8.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8.png"/><Relationship Id="rId12"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7.png"/><Relationship Id="rId7" Type="http://schemas.openxmlformats.org/officeDocument/2006/relationships/image" Target="../media/image38.png"/><Relationship Id="rId8" Type="http://schemas.openxmlformats.org/officeDocument/2006/relationships/image" Target="../media/image31.png"/></Relationships>
</file>

<file path=ppt/slides/_rels/slide9.xml.rels><?xml version="1.0" encoding="UTF-8" standalone="yes"?><Relationships xmlns="http://schemas.openxmlformats.org/package/2006/relationships"><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39.png"/><Relationship Id="rId9" Type="http://schemas.openxmlformats.org/officeDocument/2006/relationships/image" Target="../media/image6.png"/><Relationship Id="rId5" Type="http://schemas.openxmlformats.org/officeDocument/2006/relationships/image" Target="../media/image45.png"/><Relationship Id="rId6" Type="http://schemas.openxmlformats.org/officeDocument/2006/relationships/image" Target="../media/image1.png"/><Relationship Id="rId7" Type="http://schemas.openxmlformats.org/officeDocument/2006/relationships/image" Target="../media/image8.png"/><Relationship Id="rId8"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11"/>
          <p:cNvSpPr/>
          <p:nvPr/>
        </p:nvSpPr>
        <p:spPr>
          <a:xfrm rot="5400000">
            <a:off x="10060533" y="2723274"/>
            <a:ext cx="2622868" cy="7207954"/>
          </a:xfrm>
          <a:custGeom>
            <a:rect b="b" l="l" r="r" t="t"/>
            <a:pathLst>
              <a:path extrusionOk="0" h="5989709" w="3613121">
                <a:moveTo>
                  <a:pt x="1274036" y="5106781"/>
                </a:moveTo>
                <a:lnTo>
                  <a:pt x="741513" y="5989559"/>
                </a:lnTo>
                <a:lnTo>
                  <a:pt x="648156" y="5989559"/>
                </a:lnTo>
                <a:lnTo>
                  <a:pt x="1227313" y="5029476"/>
                </a:lnTo>
                <a:lnTo>
                  <a:pt x="3033873" y="2034697"/>
                </a:lnTo>
                <a:lnTo>
                  <a:pt x="3613029" y="1074614"/>
                </a:lnTo>
                <a:lnTo>
                  <a:pt x="3613029" y="1229374"/>
                </a:lnTo>
                <a:lnTo>
                  <a:pt x="3080506" y="2112152"/>
                </a:lnTo>
                <a:lnTo>
                  <a:pt x="1273946" y="5106931"/>
                </a:lnTo>
                <a:lnTo>
                  <a:pt x="1274036" y="5106931"/>
                </a:lnTo>
                <a:close/>
                <a:moveTo>
                  <a:pt x="2941602" y="1881888"/>
                </a:moveTo>
                <a:lnTo>
                  <a:pt x="3613120" y="768696"/>
                </a:lnTo>
                <a:lnTo>
                  <a:pt x="3613120" y="613936"/>
                </a:lnTo>
                <a:lnTo>
                  <a:pt x="2894969" y="1804433"/>
                </a:lnTo>
                <a:lnTo>
                  <a:pt x="1088409" y="4799212"/>
                </a:lnTo>
                <a:lnTo>
                  <a:pt x="370258" y="5989708"/>
                </a:lnTo>
                <a:lnTo>
                  <a:pt x="463615" y="5989708"/>
                </a:lnTo>
                <a:lnTo>
                  <a:pt x="1135133" y="4876517"/>
                </a:lnTo>
                <a:lnTo>
                  <a:pt x="2941693" y="1881738"/>
                </a:lnTo>
                <a:lnTo>
                  <a:pt x="2941603" y="1881738"/>
                </a:lnTo>
                <a:close/>
                <a:moveTo>
                  <a:pt x="3358494" y="2572829"/>
                </a:moveTo>
                <a:lnTo>
                  <a:pt x="3613121" y="2150729"/>
                </a:lnTo>
                <a:lnTo>
                  <a:pt x="3613121" y="1995969"/>
                </a:lnTo>
                <a:lnTo>
                  <a:pt x="3311861" y="2495374"/>
                </a:lnTo>
                <a:lnTo>
                  <a:pt x="1505301" y="5490153"/>
                </a:lnTo>
                <a:lnTo>
                  <a:pt x="1204042" y="5989558"/>
                </a:lnTo>
                <a:lnTo>
                  <a:pt x="1297399" y="5989558"/>
                </a:lnTo>
                <a:lnTo>
                  <a:pt x="1552025" y="5567458"/>
                </a:lnTo>
                <a:lnTo>
                  <a:pt x="3358585" y="2572679"/>
                </a:lnTo>
                <a:close/>
                <a:moveTo>
                  <a:pt x="2802699" y="1651174"/>
                </a:moveTo>
                <a:lnTo>
                  <a:pt x="3613121" y="307718"/>
                </a:lnTo>
                <a:lnTo>
                  <a:pt x="3613121" y="152958"/>
                </a:lnTo>
                <a:lnTo>
                  <a:pt x="2755976" y="1573869"/>
                </a:lnTo>
                <a:lnTo>
                  <a:pt x="949415" y="4568648"/>
                </a:lnTo>
                <a:lnTo>
                  <a:pt x="92270" y="5989559"/>
                </a:lnTo>
                <a:lnTo>
                  <a:pt x="185627" y="5989559"/>
                </a:lnTo>
                <a:lnTo>
                  <a:pt x="996048" y="4646104"/>
                </a:lnTo>
                <a:lnTo>
                  <a:pt x="2802609" y="1651324"/>
                </a:lnTo>
                <a:close/>
                <a:moveTo>
                  <a:pt x="3219500" y="2342416"/>
                </a:moveTo>
                <a:lnTo>
                  <a:pt x="3613030" y="1690052"/>
                </a:lnTo>
                <a:lnTo>
                  <a:pt x="3613030" y="1535292"/>
                </a:lnTo>
                <a:lnTo>
                  <a:pt x="3172776" y="2265111"/>
                </a:lnTo>
                <a:lnTo>
                  <a:pt x="1366216" y="5259890"/>
                </a:lnTo>
                <a:lnTo>
                  <a:pt x="925963" y="5989709"/>
                </a:lnTo>
                <a:lnTo>
                  <a:pt x="1019320" y="5989709"/>
                </a:lnTo>
                <a:lnTo>
                  <a:pt x="1412849" y="5337345"/>
                </a:lnTo>
                <a:lnTo>
                  <a:pt x="3219410" y="2342566"/>
                </a:lnTo>
                <a:close/>
                <a:moveTo>
                  <a:pt x="3497307" y="2803243"/>
                </a:moveTo>
                <a:lnTo>
                  <a:pt x="3612939" y="2611557"/>
                </a:lnTo>
                <a:lnTo>
                  <a:pt x="3612939" y="2456797"/>
                </a:lnTo>
                <a:lnTo>
                  <a:pt x="3450674" y="2725788"/>
                </a:lnTo>
                <a:lnTo>
                  <a:pt x="1644114" y="5720567"/>
                </a:lnTo>
                <a:lnTo>
                  <a:pt x="1481849" y="5989559"/>
                </a:lnTo>
                <a:lnTo>
                  <a:pt x="1575205" y="5989559"/>
                </a:lnTo>
                <a:lnTo>
                  <a:pt x="1690837" y="5797872"/>
                </a:lnTo>
                <a:lnTo>
                  <a:pt x="3497398" y="2803093"/>
                </a:lnTo>
                <a:close/>
                <a:moveTo>
                  <a:pt x="2107820" y="499405"/>
                </a:moveTo>
                <a:lnTo>
                  <a:pt x="2409079" y="0"/>
                </a:lnTo>
                <a:lnTo>
                  <a:pt x="2315722" y="0"/>
                </a:lnTo>
                <a:lnTo>
                  <a:pt x="2061096" y="422100"/>
                </a:lnTo>
                <a:lnTo>
                  <a:pt x="254626" y="3416729"/>
                </a:lnTo>
                <a:lnTo>
                  <a:pt x="0" y="3838830"/>
                </a:lnTo>
                <a:lnTo>
                  <a:pt x="0" y="3993590"/>
                </a:lnTo>
                <a:lnTo>
                  <a:pt x="301259" y="3494184"/>
                </a:lnTo>
                <a:lnTo>
                  <a:pt x="2107820" y="499405"/>
                </a:lnTo>
                <a:close/>
                <a:moveTo>
                  <a:pt x="2663705" y="1420910"/>
                </a:moveTo>
                <a:lnTo>
                  <a:pt x="3520760" y="0"/>
                </a:lnTo>
                <a:lnTo>
                  <a:pt x="3427403" y="0"/>
                </a:lnTo>
                <a:lnTo>
                  <a:pt x="2616982" y="1343455"/>
                </a:lnTo>
                <a:lnTo>
                  <a:pt x="810421" y="4338235"/>
                </a:lnTo>
                <a:lnTo>
                  <a:pt x="0" y="5681840"/>
                </a:lnTo>
                <a:lnTo>
                  <a:pt x="0" y="5836600"/>
                </a:lnTo>
                <a:lnTo>
                  <a:pt x="857145" y="4415689"/>
                </a:lnTo>
                <a:lnTo>
                  <a:pt x="2663705" y="1420910"/>
                </a:lnTo>
                <a:close/>
                <a:moveTo>
                  <a:pt x="2246814" y="729819"/>
                </a:moveTo>
                <a:lnTo>
                  <a:pt x="2686976" y="0"/>
                </a:lnTo>
                <a:lnTo>
                  <a:pt x="2593619" y="0"/>
                </a:lnTo>
                <a:lnTo>
                  <a:pt x="2200090" y="652364"/>
                </a:lnTo>
                <a:lnTo>
                  <a:pt x="393530" y="3647143"/>
                </a:lnTo>
                <a:lnTo>
                  <a:pt x="0" y="4299507"/>
                </a:lnTo>
                <a:lnTo>
                  <a:pt x="0" y="4454267"/>
                </a:lnTo>
                <a:lnTo>
                  <a:pt x="440253" y="3724448"/>
                </a:lnTo>
                <a:lnTo>
                  <a:pt x="2246723" y="729819"/>
                </a:lnTo>
                <a:close/>
                <a:moveTo>
                  <a:pt x="1829832" y="38728"/>
                </a:moveTo>
                <a:lnTo>
                  <a:pt x="1853193" y="0"/>
                </a:lnTo>
                <a:lnTo>
                  <a:pt x="1759837" y="0"/>
                </a:lnTo>
                <a:lnTo>
                  <a:pt x="0" y="2917324"/>
                </a:lnTo>
                <a:lnTo>
                  <a:pt x="0" y="3072085"/>
                </a:lnTo>
                <a:lnTo>
                  <a:pt x="23362" y="3033357"/>
                </a:lnTo>
                <a:lnTo>
                  <a:pt x="1829832" y="38728"/>
                </a:lnTo>
                <a:close/>
                <a:moveTo>
                  <a:pt x="2524621" y="1190497"/>
                </a:moveTo>
                <a:lnTo>
                  <a:pt x="3242862" y="0"/>
                </a:lnTo>
                <a:lnTo>
                  <a:pt x="3149505" y="0"/>
                </a:lnTo>
                <a:lnTo>
                  <a:pt x="2477988" y="1113192"/>
                </a:lnTo>
                <a:lnTo>
                  <a:pt x="671427" y="4107971"/>
                </a:lnTo>
                <a:lnTo>
                  <a:pt x="0" y="5221013"/>
                </a:lnTo>
                <a:lnTo>
                  <a:pt x="0" y="5375773"/>
                </a:lnTo>
                <a:lnTo>
                  <a:pt x="718151" y="4185276"/>
                </a:lnTo>
                <a:lnTo>
                  <a:pt x="2524711" y="1190497"/>
                </a:lnTo>
                <a:lnTo>
                  <a:pt x="2524621" y="1190497"/>
                </a:lnTo>
                <a:close/>
                <a:moveTo>
                  <a:pt x="2385626" y="960083"/>
                </a:moveTo>
                <a:lnTo>
                  <a:pt x="2964874" y="0"/>
                </a:lnTo>
                <a:lnTo>
                  <a:pt x="2871517" y="0"/>
                </a:lnTo>
                <a:lnTo>
                  <a:pt x="2338993" y="882778"/>
                </a:lnTo>
                <a:lnTo>
                  <a:pt x="532524" y="3877557"/>
                </a:lnTo>
                <a:lnTo>
                  <a:pt x="0" y="4760335"/>
                </a:lnTo>
                <a:lnTo>
                  <a:pt x="0" y="4915095"/>
                </a:lnTo>
                <a:lnTo>
                  <a:pt x="579157" y="3955012"/>
                </a:lnTo>
                <a:lnTo>
                  <a:pt x="2385717" y="960083"/>
                </a:lnTo>
                <a:lnTo>
                  <a:pt x="2385626" y="960083"/>
                </a:lnTo>
                <a:close/>
                <a:moveTo>
                  <a:pt x="1968735" y="268991"/>
                </a:moveTo>
                <a:lnTo>
                  <a:pt x="2131091" y="0"/>
                </a:lnTo>
                <a:lnTo>
                  <a:pt x="2037734" y="0"/>
                </a:lnTo>
                <a:lnTo>
                  <a:pt x="1922102" y="191686"/>
                </a:lnTo>
                <a:lnTo>
                  <a:pt x="115632" y="3186466"/>
                </a:lnTo>
                <a:lnTo>
                  <a:pt x="0" y="3378152"/>
                </a:lnTo>
                <a:lnTo>
                  <a:pt x="0" y="3532912"/>
                </a:lnTo>
                <a:lnTo>
                  <a:pt x="162265" y="3263921"/>
                </a:lnTo>
                <a:lnTo>
                  <a:pt x="1968826" y="268991"/>
                </a:lnTo>
                <a:lnTo>
                  <a:pt x="1968735" y="268991"/>
                </a:lnTo>
                <a:close/>
                <a:moveTo>
                  <a:pt x="92270" y="0"/>
                </a:moveTo>
                <a:lnTo>
                  <a:pt x="0" y="152959"/>
                </a:lnTo>
                <a:lnTo>
                  <a:pt x="0" y="307719"/>
                </a:lnTo>
                <a:lnTo>
                  <a:pt x="185627" y="0"/>
                </a:lnTo>
                <a:lnTo>
                  <a:pt x="92270" y="0"/>
                </a:lnTo>
                <a:close/>
                <a:moveTo>
                  <a:pt x="926053" y="0"/>
                </a:moveTo>
                <a:lnTo>
                  <a:pt x="0" y="1535142"/>
                </a:lnTo>
                <a:lnTo>
                  <a:pt x="0" y="1689902"/>
                </a:lnTo>
                <a:lnTo>
                  <a:pt x="1019410" y="0"/>
                </a:lnTo>
                <a:lnTo>
                  <a:pt x="926053" y="0"/>
                </a:lnTo>
                <a:close/>
                <a:moveTo>
                  <a:pt x="370168" y="0"/>
                </a:moveTo>
                <a:lnTo>
                  <a:pt x="0" y="613786"/>
                </a:lnTo>
                <a:lnTo>
                  <a:pt x="0" y="768546"/>
                </a:lnTo>
                <a:lnTo>
                  <a:pt x="463525" y="0"/>
                </a:lnTo>
                <a:cubicBezTo>
                  <a:pt x="463525" y="0"/>
                  <a:pt x="370168" y="0"/>
                  <a:pt x="370168" y="0"/>
                </a:cubicBezTo>
                <a:close/>
                <a:moveTo>
                  <a:pt x="648065" y="0"/>
                </a:moveTo>
                <a:lnTo>
                  <a:pt x="0" y="1074464"/>
                </a:lnTo>
                <a:lnTo>
                  <a:pt x="0" y="1229224"/>
                </a:lnTo>
                <a:lnTo>
                  <a:pt x="741513" y="0"/>
                </a:lnTo>
                <a:lnTo>
                  <a:pt x="648065" y="0"/>
                </a:lnTo>
                <a:close/>
                <a:moveTo>
                  <a:pt x="1203951" y="0"/>
                </a:moveTo>
                <a:lnTo>
                  <a:pt x="0" y="1995969"/>
                </a:lnTo>
                <a:lnTo>
                  <a:pt x="0" y="2150729"/>
                </a:lnTo>
                <a:lnTo>
                  <a:pt x="1297308" y="0"/>
                </a:lnTo>
                <a:lnTo>
                  <a:pt x="1203951" y="0"/>
                </a:lnTo>
                <a:close/>
                <a:moveTo>
                  <a:pt x="1481849" y="0"/>
                </a:moveTo>
                <a:lnTo>
                  <a:pt x="0" y="2456647"/>
                </a:lnTo>
                <a:lnTo>
                  <a:pt x="0" y="2611407"/>
                </a:lnTo>
                <a:lnTo>
                  <a:pt x="1575296" y="0"/>
                </a:lnTo>
                <a:lnTo>
                  <a:pt x="1481849" y="0"/>
                </a:lnTo>
                <a:close/>
                <a:moveTo>
                  <a:pt x="2131000" y="5989559"/>
                </a:moveTo>
                <a:lnTo>
                  <a:pt x="3612939" y="3532912"/>
                </a:lnTo>
                <a:lnTo>
                  <a:pt x="3612939" y="3378152"/>
                </a:lnTo>
                <a:lnTo>
                  <a:pt x="2037644" y="5989559"/>
                </a:lnTo>
                <a:lnTo>
                  <a:pt x="2131000" y="5989559"/>
                </a:lnTo>
                <a:close/>
                <a:moveTo>
                  <a:pt x="3612939" y="3072234"/>
                </a:moveTo>
                <a:lnTo>
                  <a:pt x="3612939" y="2917474"/>
                </a:lnTo>
                <a:lnTo>
                  <a:pt x="3589577" y="2956202"/>
                </a:lnTo>
                <a:lnTo>
                  <a:pt x="1783017" y="5950981"/>
                </a:lnTo>
                <a:lnTo>
                  <a:pt x="1759656" y="5989708"/>
                </a:lnTo>
                <a:lnTo>
                  <a:pt x="1853012" y="5989708"/>
                </a:lnTo>
                <a:lnTo>
                  <a:pt x="3612849" y="3072384"/>
                </a:lnTo>
                <a:close/>
                <a:moveTo>
                  <a:pt x="2964693" y="5989708"/>
                </a:moveTo>
                <a:lnTo>
                  <a:pt x="3612849" y="4915245"/>
                </a:lnTo>
                <a:lnTo>
                  <a:pt x="3612849" y="4760485"/>
                </a:lnTo>
                <a:lnTo>
                  <a:pt x="2871336" y="5989708"/>
                </a:lnTo>
                <a:lnTo>
                  <a:pt x="2964693" y="5989708"/>
                </a:lnTo>
                <a:close/>
                <a:moveTo>
                  <a:pt x="2686796" y="5989708"/>
                </a:moveTo>
                <a:lnTo>
                  <a:pt x="3612849" y="4454567"/>
                </a:lnTo>
                <a:lnTo>
                  <a:pt x="3612849" y="4299807"/>
                </a:lnTo>
                <a:lnTo>
                  <a:pt x="2593438" y="5989708"/>
                </a:lnTo>
                <a:lnTo>
                  <a:pt x="2686796" y="5989708"/>
                </a:lnTo>
                <a:close/>
                <a:moveTo>
                  <a:pt x="2408898" y="5989708"/>
                </a:moveTo>
                <a:lnTo>
                  <a:pt x="3612940" y="3993739"/>
                </a:lnTo>
                <a:lnTo>
                  <a:pt x="3612940" y="3838979"/>
                </a:lnTo>
                <a:lnTo>
                  <a:pt x="2315632" y="5989559"/>
                </a:lnTo>
                <a:lnTo>
                  <a:pt x="2408988" y="5989559"/>
                </a:lnTo>
                <a:lnTo>
                  <a:pt x="2408898" y="5989559"/>
                </a:lnTo>
                <a:close/>
                <a:moveTo>
                  <a:pt x="3520579" y="5989559"/>
                </a:moveTo>
                <a:lnTo>
                  <a:pt x="3612849" y="5836600"/>
                </a:lnTo>
                <a:lnTo>
                  <a:pt x="3612849" y="5681840"/>
                </a:lnTo>
                <a:lnTo>
                  <a:pt x="3427222" y="5989559"/>
                </a:lnTo>
                <a:lnTo>
                  <a:pt x="3520579" y="5989559"/>
                </a:lnTo>
                <a:close/>
                <a:moveTo>
                  <a:pt x="3242681" y="5989559"/>
                </a:moveTo>
                <a:lnTo>
                  <a:pt x="3612939" y="5375772"/>
                </a:lnTo>
                <a:lnTo>
                  <a:pt x="3612939" y="5221012"/>
                </a:lnTo>
                <a:lnTo>
                  <a:pt x="3149415" y="5989408"/>
                </a:lnTo>
                <a:lnTo>
                  <a:pt x="3242772" y="5989408"/>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1" name="Google Shape;341;p11"/>
          <p:cNvPicPr preferRelativeResize="0"/>
          <p:nvPr/>
        </p:nvPicPr>
        <p:blipFill>
          <a:blip r:embed="rId3">
            <a:alphaModFix/>
          </a:blip>
          <a:stretch>
            <a:fillRect/>
          </a:stretch>
        </p:blipFill>
        <p:spPr>
          <a:xfrm>
            <a:off x="15938053" y="6248175"/>
            <a:ext cx="2070110" cy="2355850"/>
          </a:xfrm>
          <a:prstGeom prst="rect">
            <a:avLst/>
          </a:prstGeom>
          <a:noFill/>
          <a:ln>
            <a:noFill/>
          </a:ln>
        </p:spPr>
      </p:pic>
      <p:pic>
        <p:nvPicPr>
          <p:cNvPr id="342" name="Google Shape;342;p11"/>
          <p:cNvPicPr preferRelativeResize="0"/>
          <p:nvPr/>
        </p:nvPicPr>
        <p:blipFill>
          <a:blip r:embed="rId3">
            <a:alphaModFix/>
          </a:blip>
          <a:stretch>
            <a:fillRect/>
          </a:stretch>
        </p:blipFill>
        <p:spPr>
          <a:xfrm>
            <a:off x="8976175" y="1391096"/>
            <a:ext cx="1987075" cy="2261365"/>
          </a:xfrm>
          <a:prstGeom prst="rect">
            <a:avLst/>
          </a:prstGeom>
          <a:noFill/>
          <a:ln>
            <a:noFill/>
          </a:ln>
        </p:spPr>
      </p:pic>
      <p:pic>
        <p:nvPicPr>
          <p:cNvPr id="343" name="Google Shape;343;p11"/>
          <p:cNvPicPr preferRelativeResize="0"/>
          <p:nvPr/>
        </p:nvPicPr>
        <p:blipFill>
          <a:blip r:embed="rId4">
            <a:alphaModFix/>
          </a:blip>
          <a:stretch>
            <a:fillRect/>
          </a:stretch>
        </p:blipFill>
        <p:spPr>
          <a:xfrm>
            <a:off x="9668825" y="1734550"/>
            <a:ext cx="7374275" cy="6266965"/>
          </a:xfrm>
          <a:prstGeom prst="rect">
            <a:avLst/>
          </a:prstGeom>
          <a:noFill/>
          <a:ln>
            <a:noFill/>
          </a:ln>
        </p:spPr>
      </p:pic>
      <p:grpSp>
        <p:nvGrpSpPr>
          <p:cNvPr id="344" name="Google Shape;344;p11"/>
          <p:cNvGrpSpPr/>
          <p:nvPr/>
        </p:nvGrpSpPr>
        <p:grpSpPr>
          <a:xfrm>
            <a:off x="17043095" y="1592292"/>
            <a:ext cx="380700" cy="2065211"/>
            <a:chOff x="0" y="-38100"/>
            <a:chExt cx="101952" cy="553067"/>
          </a:xfrm>
        </p:grpSpPr>
        <p:sp>
          <p:nvSpPr>
            <p:cNvPr id="345" name="Google Shape;345;p11"/>
            <p:cNvSpPr/>
            <p:nvPr/>
          </p:nvSpPr>
          <p:spPr>
            <a:xfrm>
              <a:off x="0" y="0"/>
              <a:ext cx="101952" cy="514967"/>
            </a:xfrm>
            <a:custGeom>
              <a:rect b="b" l="l" r="r" t="t"/>
              <a:pathLst>
                <a:path extrusionOk="0" h="514967" w="101952">
                  <a:moveTo>
                    <a:pt x="0" y="0"/>
                  </a:moveTo>
                  <a:lnTo>
                    <a:pt x="101952" y="0"/>
                  </a:lnTo>
                  <a:lnTo>
                    <a:pt x="101952" y="514967"/>
                  </a:lnTo>
                  <a:lnTo>
                    <a:pt x="0" y="514967"/>
                  </a:lnTo>
                  <a:close/>
                </a:path>
              </a:pathLst>
            </a:custGeom>
            <a:solidFill>
              <a:srgbClr val="232828"/>
            </a:solidFill>
            <a:ln>
              <a:noFill/>
            </a:ln>
          </p:spPr>
        </p:sp>
        <p:sp>
          <p:nvSpPr>
            <p:cNvPr id="346" name="Google Shape;346;p11"/>
            <p:cNvSpPr txBox="1"/>
            <p:nvPr/>
          </p:nvSpPr>
          <p:spPr>
            <a:xfrm>
              <a:off x="0" y="-38100"/>
              <a:ext cx="101952" cy="553067"/>
            </a:xfrm>
            <a:prstGeom prst="rect">
              <a:avLst/>
            </a:prstGeom>
            <a:noFill/>
            <a:ln>
              <a:noFill/>
            </a:ln>
          </p:spPr>
          <p:txBody>
            <a:bodyPr anchorCtr="0" anchor="ctr" bIns="49950" lIns="49950" spcFirstLastPara="1" rIns="49950" wrap="square" tIns="499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11"/>
          <p:cNvGrpSpPr/>
          <p:nvPr/>
        </p:nvGrpSpPr>
        <p:grpSpPr>
          <a:xfrm rot="-5400000">
            <a:off x="15290914" y="-287639"/>
            <a:ext cx="373272" cy="3892490"/>
            <a:chOff x="0" y="-38100"/>
            <a:chExt cx="99963" cy="1042416"/>
          </a:xfrm>
        </p:grpSpPr>
        <p:sp>
          <p:nvSpPr>
            <p:cNvPr id="348" name="Google Shape;348;p11"/>
            <p:cNvSpPr/>
            <p:nvPr/>
          </p:nvSpPr>
          <p:spPr>
            <a:xfrm>
              <a:off x="0" y="0"/>
              <a:ext cx="99963" cy="1004316"/>
            </a:xfrm>
            <a:custGeom>
              <a:rect b="b" l="l" r="r" t="t"/>
              <a:pathLst>
                <a:path extrusionOk="0" h="1004316" w="99963">
                  <a:moveTo>
                    <a:pt x="0" y="0"/>
                  </a:moveTo>
                  <a:lnTo>
                    <a:pt x="99963" y="0"/>
                  </a:lnTo>
                  <a:lnTo>
                    <a:pt x="99963" y="1004316"/>
                  </a:lnTo>
                  <a:lnTo>
                    <a:pt x="0" y="1004316"/>
                  </a:lnTo>
                  <a:close/>
                </a:path>
              </a:pathLst>
            </a:custGeom>
            <a:solidFill>
              <a:srgbClr val="232828"/>
            </a:solidFill>
            <a:ln>
              <a:noFill/>
            </a:ln>
          </p:spPr>
        </p:sp>
        <p:sp>
          <p:nvSpPr>
            <p:cNvPr id="349" name="Google Shape;349;p11"/>
            <p:cNvSpPr txBox="1"/>
            <p:nvPr/>
          </p:nvSpPr>
          <p:spPr>
            <a:xfrm>
              <a:off x="0" y="-38100"/>
              <a:ext cx="99963" cy="1042416"/>
            </a:xfrm>
            <a:prstGeom prst="rect">
              <a:avLst/>
            </a:prstGeom>
            <a:noFill/>
            <a:ln>
              <a:noFill/>
            </a:ln>
          </p:spPr>
          <p:txBody>
            <a:bodyPr anchorCtr="0" anchor="ctr" bIns="49950" lIns="49950" spcFirstLastPara="1" rIns="49950" wrap="square" tIns="499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11"/>
          <p:cNvGrpSpPr/>
          <p:nvPr/>
        </p:nvGrpSpPr>
        <p:grpSpPr>
          <a:xfrm>
            <a:off x="15409360" y="8459361"/>
            <a:ext cx="3122809" cy="1981079"/>
            <a:chOff x="-192881" y="-192881"/>
            <a:chExt cx="4163745" cy="2641438"/>
          </a:xfrm>
        </p:grpSpPr>
        <p:grpSp>
          <p:nvGrpSpPr>
            <p:cNvPr id="351" name="Google Shape;351;p11"/>
            <p:cNvGrpSpPr/>
            <p:nvPr/>
          </p:nvGrpSpPr>
          <p:grpSpPr>
            <a:xfrm>
              <a:off x="3392275" y="-192881"/>
              <a:ext cx="578589" cy="2436851"/>
              <a:chOff x="0" y="-38100"/>
              <a:chExt cx="114289" cy="481353"/>
            </a:xfrm>
          </p:grpSpPr>
          <p:sp>
            <p:nvSpPr>
              <p:cNvPr id="352" name="Google Shape;352;p11"/>
              <p:cNvSpPr/>
              <p:nvPr/>
            </p:nvSpPr>
            <p:spPr>
              <a:xfrm>
                <a:off x="0" y="0"/>
                <a:ext cx="114289" cy="443253"/>
              </a:xfrm>
              <a:custGeom>
                <a:rect b="b" l="l" r="r" t="t"/>
                <a:pathLst>
                  <a:path extrusionOk="0" h="443253" w="114289">
                    <a:moveTo>
                      <a:pt x="0" y="0"/>
                    </a:moveTo>
                    <a:lnTo>
                      <a:pt x="114289" y="0"/>
                    </a:lnTo>
                    <a:lnTo>
                      <a:pt x="114289" y="443253"/>
                    </a:lnTo>
                    <a:lnTo>
                      <a:pt x="0" y="443253"/>
                    </a:lnTo>
                    <a:close/>
                  </a:path>
                </a:pathLst>
              </a:custGeom>
              <a:solidFill>
                <a:srgbClr val="232828"/>
              </a:solidFill>
              <a:ln>
                <a:noFill/>
              </a:ln>
            </p:spPr>
          </p:sp>
          <p:sp>
            <p:nvSpPr>
              <p:cNvPr id="353" name="Google Shape;353;p11"/>
              <p:cNvSpPr txBox="1"/>
              <p:nvPr/>
            </p:nvSpPr>
            <p:spPr>
              <a:xfrm>
                <a:off x="0" y="-38100"/>
                <a:ext cx="114289" cy="4813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11"/>
            <p:cNvGrpSpPr/>
            <p:nvPr/>
          </p:nvGrpSpPr>
          <p:grpSpPr>
            <a:xfrm rot="-5400000">
              <a:off x="1473181" y="276432"/>
              <a:ext cx="506062" cy="3838187"/>
              <a:chOff x="0" y="-38100"/>
              <a:chExt cx="99963" cy="758160"/>
            </a:xfrm>
          </p:grpSpPr>
          <p:sp>
            <p:nvSpPr>
              <p:cNvPr id="355" name="Google Shape;355;p11"/>
              <p:cNvSpPr/>
              <p:nvPr/>
            </p:nvSpPr>
            <p:spPr>
              <a:xfrm>
                <a:off x="0" y="0"/>
                <a:ext cx="99963" cy="720060"/>
              </a:xfrm>
              <a:custGeom>
                <a:rect b="b" l="l" r="r" t="t"/>
                <a:pathLst>
                  <a:path extrusionOk="0" h="720060" w="99963">
                    <a:moveTo>
                      <a:pt x="0" y="0"/>
                    </a:moveTo>
                    <a:lnTo>
                      <a:pt x="99963" y="0"/>
                    </a:lnTo>
                    <a:lnTo>
                      <a:pt x="99963" y="720060"/>
                    </a:lnTo>
                    <a:lnTo>
                      <a:pt x="0" y="720060"/>
                    </a:lnTo>
                    <a:close/>
                  </a:path>
                </a:pathLst>
              </a:custGeom>
              <a:solidFill>
                <a:srgbClr val="232828"/>
              </a:solidFill>
              <a:ln>
                <a:noFill/>
              </a:ln>
            </p:spPr>
          </p:sp>
          <p:sp>
            <p:nvSpPr>
              <p:cNvPr id="356" name="Google Shape;356;p11"/>
              <p:cNvSpPr txBox="1"/>
              <p:nvPr/>
            </p:nvSpPr>
            <p:spPr>
              <a:xfrm>
                <a:off x="0" y="-38100"/>
                <a:ext cx="99963" cy="7581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57" name="Google Shape;357;p11"/>
          <p:cNvGrpSpPr/>
          <p:nvPr/>
        </p:nvGrpSpPr>
        <p:grpSpPr>
          <a:xfrm>
            <a:off x="14975943" y="3972218"/>
            <a:ext cx="3312057" cy="1679173"/>
            <a:chOff x="0" y="-47625"/>
            <a:chExt cx="872311" cy="442251"/>
          </a:xfrm>
        </p:grpSpPr>
        <p:sp>
          <p:nvSpPr>
            <p:cNvPr id="358" name="Google Shape;358;p11"/>
            <p:cNvSpPr/>
            <p:nvPr/>
          </p:nvSpPr>
          <p:spPr>
            <a:xfrm>
              <a:off x="0" y="0"/>
              <a:ext cx="872311" cy="394626"/>
            </a:xfrm>
            <a:custGeom>
              <a:rect b="b" l="l" r="r" t="t"/>
              <a:pathLst>
                <a:path extrusionOk="0" h="394626" w="872311">
                  <a:moveTo>
                    <a:pt x="0" y="0"/>
                  </a:moveTo>
                  <a:lnTo>
                    <a:pt x="872311" y="0"/>
                  </a:lnTo>
                  <a:lnTo>
                    <a:pt x="872311" y="394626"/>
                  </a:lnTo>
                  <a:lnTo>
                    <a:pt x="0" y="394626"/>
                  </a:lnTo>
                  <a:close/>
                </a:path>
              </a:pathLst>
            </a:custGeom>
            <a:solidFill>
              <a:srgbClr val="09305E">
                <a:alpha val="80000"/>
              </a:srgbClr>
            </a:solidFill>
            <a:ln>
              <a:noFill/>
            </a:ln>
          </p:spPr>
        </p:sp>
        <p:sp>
          <p:nvSpPr>
            <p:cNvPr id="359" name="Google Shape;359;p11"/>
            <p:cNvSpPr txBox="1"/>
            <p:nvPr/>
          </p:nvSpPr>
          <p:spPr>
            <a:xfrm>
              <a:off x="0" y="-47625"/>
              <a:ext cx="872311" cy="442251"/>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11"/>
          <p:cNvGrpSpPr/>
          <p:nvPr/>
        </p:nvGrpSpPr>
        <p:grpSpPr>
          <a:xfrm>
            <a:off x="9501384" y="7412864"/>
            <a:ext cx="2535963" cy="919966"/>
            <a:chOff x="0" y="-47625"/>
            <a:chExt cx="667908" cy="242296"/>
          </a:xfrm>
        </p:grpSpPr>
        <p:sp>
          <p:nvSpPr>
            <p:cNvPr id="361" name="Google Shape;361;p11"/>
            <p:cNvSpPr/>
            <p:nvPr/>
          </p:nvSpPr>
          <p:spPr>
            <a:xfrm>
              <a:off x="0" y="0"/>
              <a:ext cx="667908" cy="194671"/>
            </a:xfrm>
            <a:custGeom>
              <a:rect b="b" l="l" r="r" t="t"/>
              <a:pathLst>
                <a:path extrusionOk="0" h="194671" w="667908">
                  <a:moveTo>
                    <a:pt x="0" y="0"/>
                  </a:moveTo>
                  <a:lnTo>
                    <a:pt x="667908" y="0"/>
                  </a:lnTo>
                  <a:lnTo>
                    <a:pt x="667908" y="194671"/>
                  </a:lnTo>
                  <a:lnTo>
                    <a:pt x="0" y="194671"/>
                  </a:lnTo>
                  <a:close/>
                </a:path>
              </a:pathLst>
            </a:custGeom>
            <a:solidFill>
              <a:srgbClr val="09305E">
                <a:alpha val="80000"/>
              </a:srgbClr>
            </a:solidFill>
            <a:ln>
              <a:noFill/>
            </a:ln>
          </p:spPr>
        </p:sp>
        <p:sp>
          <p:nvSpPr>
            <p:cNvPr id="362" name="Google Shape;362;p11"/>
            <p:cNvSpPr txBox="1"/>
            <p:nvPr/>
          </p:nvSpPr>
          <p:spPr>
            <a:xfrm>
              <a:off x="0" y="-47625"/>
              <a:ext cx="667908" cy="242296"/>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11"/>
          <p:cNvGrpSpPr/>
          <p:nvPr/>
        </p:nvGrpSpPr>
        <p:grpSpPr>
          <a:xfrm>
            <a:off x="1028700" y="189933"/>
            <a:ext cx="369284" cy="555478"/>
            <a:chOff x="0" y="-47625"/>
            <a:chExt cx="97260" cy="146299"/>
          </a:xfrm>
        </p:grpSpPr>
        <p:sp>
          <p:nvSpPr>
            <p:cNvPr id="364" name="Google Shape;364;p11"/>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365" name="Google Shape;365;p11"/>
            <p:cNvSpPr txBox="1"/>
            <p:nvPr/>
          </p:nvSpPr>
          <p:spPr>
            <a:xfrm>
              <a:off x="0" y="-47625"/>
              <a:ext cx="97260" cy="146299"/>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11"/>
          <p:cNvGrpSpPr/>
          <p:nvPr/>
        </p:nvGrpSpPr>
        <p:grpSpPr>
          <a:xfrm>
            <a:off x="16038543" y="1121908"/>
            <a:ext cx="1385252" cy="269189"/>
            <a:chOff x="0" y="-192883"/>
            <a:chExt cx="1847002" cy="358919"/>
          </a:xfrm>
        </p:grpSpPr>
        <p:grpSp>
          <p:nvGrpSpPr>
            <p:cNvPr id="367" name="Google Shape;367;p11"/>
            <p:cNvGrpSpPr/>
            <p:nvPr/>
          </p:nvGrpSpPr>
          <p:grpSpPr>
            <a:xfrm>
              <a:off x="0" y="-192883"/>
              <a:ext cx="164992" cy="358919"/>
              <a:chOff x="0" y="-38100"/>
              <a:chExt cx="32591" cy="70897"/>
            </a:xfrm>
          </p:grpSpPr>
          <p:sp>
            <p:nvSpPr>
              <p:cNvPr id="368" name="Google Shape;368;p11"/>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369" name="Google Shape;369;p11"/>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11"/>
            <p:cNvGrpSpPr/>
            <p:nvPr/>
          </p:nvGrpSpPr>
          <p:grpSpPr>
            <a:xfrm>
              <a:off x="234857" y="-192883"/>
              <a:ext cx="164992" cy="358919"/>
              <a:chOff x="0" y="-38100"/>
              <a:chExt cx="32591" cy="70897"/>
            </a:xfrm>
          </p:grpSpPr>
          <p:sp>
            <p:nvSpPr>
              <p:cNvPr id="371" name="Google Shape;371;p11"/>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372" name="Google Shape;372;p11"/>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 name="Google Shape;373;p11"/>
            <p:cNvGrpSpPr/>
            <p:nvPr/>
          </p:nvGrpSpPr>
          <p:grpSpPr>
            <a:xfrm>
              <a:off x="476049" y="-192883"/>
              <a:ext cx="164992" cy="358919"/>
              <a:chOff x="0" y="-38100"/>
              <a:chExt cx="32591" cy="70897"/>
            </a:xfrm>
          </p:grpSpPr>
          <p:sp>
            <p:nvSpPr>
              <p:cNvPr id="374" name="Google Shape;374;p11"/>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375" name="Google Shape;375;p11"/>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6" name="Google Shape;376;p11"/>
            <p:cNvGrpSpPr/>
            <p:nvPr/>
          </p:nvGrpSpPr>
          <p:grpSpPr>
            <a:xfrm>
              <a:off x="717241" y="-192883"/>
              <a:ext cx="164992" cy="358919"/>
              <a:chOff x="0" y="-38100"/>
              <a:chExt cx="32591" cy="70897"/>
            </a:xfrm>
          </p:grpSpPr>
          <p:sp>
            <p:nvSpPr>
              <p:cNvPr id="377" name="Google Shape;377;p11"/>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378" name="Google Shape;378;p11"/>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9" name="Google Shape;379;p11"/>
            <p:cNvGrpSpPr/>
            <p:nvPr/>
          </p:nvGrpSpPr>
          <p:grpSpPr>
            <a:xfrm>
              <a:off x="958433" y="-192883"/>
              <a:ext cx="164992" cy="358919"/>
              <a:chOff x="0" y="-38100"/>
              <a:chExt cx="32591" cy="70897"/>
            </a:xfrm>
          </p:grpSpPr>
          <p:sp>
            <p:nvSpPr>
              <p:cNvPr id="380" name="Google Shape;380;p11"/>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381" name="Google Shape;381;p11"/>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2" name="Google Shape;382;p11"/>
            <p:cNvGrpSpPr/>
            <p:nvPr/>
          </p:nvGrpSpPr>
          <p:grpSpPr>
            <a:xfrm>
              <a:off x="1199625" y="-192883"/>
              <a:ext cx="164992" cy="358919"/>
              <a:chOff x="0" y="-38100"/>
              <a:chExt cx="32591" cy="70897"/>
            </a:xfrm>
          </p:grpSpPr>
          <p:sp>
            <p:nvSpPr>
              <p:cNvPr id="383" name="Google Shape;383;p11"/>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384" name="Google Shape;384;p11"/>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p11"/>
            <p:cNvGrpSpPr/>
            <p:nvPr/>
          </p:nvGrpSpPr>
          <p:grpSpPr>
            <a:xfrm>
              <a:off x="1440818" y="-192883"/>
              <a:ext cx="164992" cy="358919"/>
              <a:chOff x="0" y="-38100"/>
              <a:chExt cx="32591" cy="70897"/>
            </a:xfrm>
          </p:grpSpPr>
          <p:sp>
            <p:nvSpPr>
              <p:cNvPr id="386" name="Google Shape;386;p11"/>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387" name="Google Shape;387;p11"/>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 name="Google Shape;388;p11"/>
            <p:cNvGrpSpPr/>
            <p:nvPr/>
          </p:nvGrpSpPr>
          <p:grpSpPr>
            <a:xfrm>
              <a:off x="1682010" y="-192883"/>
              <a:ext cx="164992" cy="358919"/>
              <a:chOff x="0" y="-38100"/>
              <a:chExt cx="32591" cy="70897"/>
            </a:xfrm>
          </p:grpSpPr>
          <p:sp>
            <p:nvSpPr>
              <p:cNvPr id="389" name="Google Shape;389;p11"/>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390" name="Google Shape;390;p11"/>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91" name="Google Shape;391;p11"/>
          <p:cNvGrpSpPr/>
          <p:nvPr/>
        </p:nvGrpSpPr>
        <p:grpSpPr>
          <a:xfrm>
            <a:off x="8237718" y="7257926"/>
            <a:ext cx="480729" cy="1515176"/>
            <a:chOff x="0" y="0"/>
            <a:chExt cx="640972" cy="2020234"/>
          </a:xfrm>
        </p:grpSpPr>
        <p:sp>
          <p:nvSpPr>
            <p:cNvPr id="392" name="Google Shape;392;p11"/>
            <p:cNvSpPr/>
            <p:nvPr/>
          </p:nvSpPr>
          <p:spPr>
            <a:xfrm>
              <a:off x="0" y="0"/>
              <a:ext cx="640972" cy="640972"/>
            </a:xfrm>
            <a:custGeom>
              <a:rect b="b" l="l" r="r" t="t"/>
              <a:pathLst>
                <a:path extrusionOk="0" h="640972" w="640972">
                  <a:moveTo>
                    <a:pt x="0" y="0"/>
                  </a:moveTo>
                  <a:lnTo>
                    <a:pt x="640972" y="0"/>
                  </a:lnTo>
                  <a:lnTo>
                    <a:pt x="640972" y="640972"/>
                  </a:lnTo>
                  <a:lnTo>
                    <a:pt x="0" y="640972"/>
                  </a:lnTo>
                  <a:lnTo>
                    <a:pt x="0" y="0"/>
                  </a:lnTo>
                  <a:close/>
                </a:path>
              </a:pathLst>
            </a:custGeom>
            <a:blipFill rotWithShape="1">
              <a:blip r:embed="rId5">
                <a:alphaModFix/>
              </a:blip>
              <a:stretch>
                <a:fillRect b="0" l="0" r="0" t="0"/>
              </a:stretch>
            </a:blipFill>
            <a:ln>
              <a:noFill/>
            </a:ln>
          </p:spPr>
        </p:sp>
        <p:sp>
          <p:nvSpPr>
            <p:cNvPr id="393" name="Google Shape;393;p11"/>
            <p:cNvSpPr/>
            <p:nvPr/>
          </p:nvSpPr>
          <p:spPr>
            <a:xfrm>
              <a:off x="0" y="689631"/>
              <a:ext cx="640972" cy="640972"/>
            </a:xfrm>
            <a:custGeom>
              <a:rect b="b" l="l" r="r" t="t"/>
              <a:pathLst>
                <a:path extrusionOk="0" h="640972" w="640972">
                  <a:moveTo>
                    <a:pt x="0" y="0"/>
                  </a:moveTo>
                  <a:lnTo>
                    <a:pt x="640972" y="0"/>
                  </a:lnTo>
                  <a:lnTo>
                    <a:pt x="640972" y="640971"/>
                  </a:lnTo>
                  <a:lnTo>
                    <a:pt x="0" y="640971"/>
                  </a:lnTo>
                  <a:lnTo>
                    <a:pt x="0" y="0"/>
                  </a:lnTo>
                  <a:close/>
                </a:path>
              </a:pathLst>
            </a:custGeom>
            <a:blipFill rotWithShape="1">
              <a:blip r:embed="rId6">
                <a:alphaModFix/>
              </a:blip>
              <a:stretch>
                <a:fillRect b="0" l="0" r="0" t="0"/>
              </a:stretch>
            </a:blipFill>
            <a:ln>
              <a:noFill/>
            </a:ln>
          </p:spPr>
        </p:sp>
        <p:sp>
          <p:nvSpPr>
            <p:cNvPr id="394" name="Google Shape;394;p11"/>
            <p:cNvSpPr/>
            <p:nvPr/>
          </p:nvSpPr>
          <p:spPr>
            <a:xfrm>
              <a:off x="0" y="1379262"/>
              <a:ext cx="640972" cy="640972"/>
            </a:xfrm>
            <a:custGeom>
              <a:rect b="b" l="l" r="r" t="t"/>
              <a:pathLst>
                <a:path extrusionOk="0" h="640972" w="640972">
                  <a:moveTo>
                    <a:pt x="0" y="0"/>
                  </a:moveTo>
                  <a:lnTo>
                    <a:pt x="640972" y="0"/>
                  </a:lnTo>
                  <a:lnTo>
                    <a:pt x="640972" y="640971"/>
                  </a:lnTo>
                  <a:lnTo>
                    <a:pt x="0" y="640971"/>
                  </a:lnTo>
                  <a:lnTo>
                    <a:pt x="0" y="0"/>
                  </a:lnTo>
                  <a:close/>
                </a:path>
              </a:pathLst>
            </a:custGeom>
            <a:blipFill rotWithShape="1">
              <a:blip r:embed="rId5">
                <a:alphaModFix/>
              </a:blip>
              <a:stretch>
                <a:fillRect b="0" l="0" r="0" t="0"/>
              </a:stretch>
            </a:blipFill>
            <a:ln>
              <a:noFill/>
            </a:ln>
          </p:spPr>
        </p:sp>
      </p:grpSp>
      <p:sp>
        <p:nvSpPr>
          <p:cNvPr id="395" name="Google Shape;395;p11"/>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7">
              <a:alphaModFix/>
            </a:blip>
            <a:stretch>
              <a:fillRect b="0" l="0" r="0" t="0"/>
            </a:stretch>
          </a:blipFill>
          <a:ln>
            <a:noFill/>
          </a:ln>
        </p:spPr>
      </p:sp>
      <p:sp>
        <p:nvSpPr>
          <p:cNvPr id="396" name="Google Shape;396;p11"/>
          <p:cNvSpPr/>
          <p:nvPr/>
        </p:nvSpPr>
        <p:spPr>
          <a:xfrm>
            <a:off x="4105190" y="1266570"/>
            <a:ext cx="1283893" cy="940744"/>
          </a:xfrm>
          <a:custGeom>
            <a:rect b="b" l="l" r="r" t="t"/>
            <a:pathLst>
              <a:path extrusionOk="0" h="940744" w="1283893">
                <a:moveTo>
                  <a:pt x="0" y="0"/>
                </a:moveTo>
                <a:lnTo>
                  <a:pt x="1283894" y="0"/>
                </a:lnTo>
                <a:lnTo>
                  <a:pt x="1283894" y="940744"/>
                </a:lnTo>
                <a:lnTo>
                  <a:pt x="0" y="940744"/>
                </a:lnTo>
                <a:lnTo>
                  <a:pt x="0" y="0"/>
                </a:lnTo>
                <a:close/>
              </a:path>
            </a:pathLst>
          </a:custGeom>
          <a:blipFill rotWithShape="1">
            <a:blip r:embed="rId8">
              <a:alphaModFix/>
            </a:blip>
            <a:stretch>
              <a:fillRect b="0" l="0" r="0" t="0"/>
            </a:stretch>
          </a:blipFill>
          <a:ln>
            <a:noFill/>
          </a:ln>
        </p:spPr>
      </p:sp>
      <p:sp>
        <p:nvSpPr>
          <p:cNvPr id="397" name="Google Shape;397;p11"/>
          <p:cNvSpPr/>
          <p:nvPr/>
        </p:nvSpPr>
        <p:spPr>
          <a:xfrm rot="6874994">
            <a:off x="1925800" y="8300676"/>
            <a:ext cx="1432218" cy="1049425"/>
          </a:xfrm>
          <a:custGeom>
            <a:rect b="b" l="l" r="r" t="t"/>
            <a:pathLst>
              <a:path extrusionOk="0" h="1049425" w="1432218">
                <a:moveTo>
                  <a:pt x="0" y="0"/>
                </a:moveTo>
                <a:lnTo>
                  <a:pt x="1432218" y="0"/>
                </a:lnTo>
                <a:lnTo>
                  <a:pt x="1432218" y="1049425"/>
                </a:lnTo>
                <a:lnTo>
                  <a:pt x="0" y="1049425"/>
                </a:lnTo>
                <a:lnTo>
                  <a:pt x="0" y="0"/>
                </a:lnTo>
                <a:close/>
              </a:path>
            </a:pathLst>
          </a:custGeom>
          <a:blipFill rotWithShape="1">
            <a:blip r:embed="rId8">
              <a:alphaModFix/>
            </a:blip>
            <a:stretch>
              <a:fillRect b="0" l="0" r="0" t="0"/>
            </a:stretch>
          </a:blipFill>
          <a:ln>
            <a:noFill/>
          </a:ln>
        </p:spPr>
      </p:sp>
      <p:grpSp>
        <p:nvGrpSpPr>
          <p:cNvPr id="398" name="Google Shape;398;p11"/>
          <p:cNvGrpSpPr/>
          <p:nvPr/>
        </p:nvGrpSpPr>
        <p:grpSpPr>
          <a:xfrm>
            <a:off x="907197" y="4784273"/>
            <a:ext cx="7570886" cy="2143828"/>
            <a:chOff x="0" y="-38100"/>
            <a:chExt cx="737061" cy="208712"/>
          </a:xfrm>
        </p:grpSpPr>
        <p:sp>
          <p:nvSpPr>
            <p:cNvPr id="399" name="Google Shape;399;p11"/>
            <p:cNvSpPr/>
            <p:nvPr/>
          </p:nvSpPr>
          <p:spPr>
            <a:xfrm>
              <a:off x="0" y="0"/>
              <a:ext cx="737061" cy="170612"/>
            </a:xfrm>
            <a:custGeom>
              <a:rect b="b" l="l" r="r" t="t"/>
              <a:pathLst>
                <a:path extrusionOk="0" h="170612" w="737061">
                  <a:moveTo>
                    <a:pt x="0" y="0"/>
                  </a:moveTo>
                  <a:lnTo>
                    <a:pt x="737061" y="0"/>
                  </a:lnTo>
                  <a:lnTo>
                    <a:pt x="737061" y="170612"/>
                  </a:lnTo>
                  <a:lnTo>
                    <a:pt x="0" y="170612"/>
                  </a:lnTo>
                  <a:close/>
                </a:path>
              </a:pathLst>
            </a:custGeom>
            <a:solidFill>
              <a:srgbClr val="09305E"/>
            </a:solidFill>
            <a:ln>
              <a:noFill/>
            </a:ln>
          </p:spPr>
        </p:sp>
        <p:sp>
          <p:nvSpPr>
            <p:cNvPr id="400" name="Google Shape;400;p11"/>
            <p:cNvSpPr txBox="1"/>
            <p:nvPr/>
          </p:nvSpPr>
          <p:spPr>
            <a:xfrm>
              <a:off x="0" y="-38100"/>
              <a:ext cx="737061" cy="2087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1" name="Google Shape;401;p11"/>
          <p:cNvSpPr txBox="1"/>
          <p:nvPr/>
        </p:nvSpPr>
        <p:spPr>
          <a:xfrm>
            <a:off x="907197" y="2445439"/>
            <a:ext cx="71700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09305E"/>
                </a:solidFill>
                <a:latin typeface="Archivo Black"/>
                <a:ea typeface="Archivo Black"/>
                <a:cs typeface="Archivo Black"/>
                <a:sym typeface="Archivo Black"/>
              </a:rPr>
              <a:t>ICE HOCKEY </a:t>
            </a:r>
            <a:endParaRPr/>
          </a:p>
          <a:p>
            <a:pPr indent="0" lvl="0" marL="0" marR="0" rtl="0" algn="l">
              <a:lnSpc>
                <a:spcPct val="100000"/>
              </a:lnSpc>
              <a:spcBef>
                <a:spcPts val="0"/>
              </a:spcBef>
              <a:spcAft>
                <a:spcPts val="0"/>
              </a:spcAft>
              <a:buNone/>
            </a:pPr>
            <a:r>
              <a:rPr b="0" i="0" lang="en-US" sz="8000" u="none" cap="none" strike="noStrike">
                <a:solidFill>
                  <a:srgbClr val="09305E"/>
                </a:solidFill>
                <a:latin typeface="Archivo Black"/>
                <a:ea typeface="Archivo Black"/>
                <a:cs typeface="Archivo Black"/>
                <a:sym typeface="Archivo Black"/>
              </a:rPr>
              <a:t>BASICS </a:t>
            </a:r>
            <a:endParaRPr/>
          </a:p>
        </p:txBody>
      </p:sp>
      <p:sp>
        <p:nvSpPr>
          <p:cNvPr id="402" name="Google Shape;402;p11"/>
          <p:cNvSpPr txBox="1"/>
          <p:nvPr/>
        </p:nvSpPr>
        <p:spPr>
          <a:xfrm>
            <a:off x="1207050" y="5464500"/>
            <a:ext cx="7890000" cy="1231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8000" u="none" cap="none" strike="noStrike">
                <a:solidFill>
                  <a:srgbClr val="FFFFFF"/>
                </a:solidFill>
                <a:latin typeface="Archivo Black"/>
                <a:ea typeface="Archivo Black"/>
                <a:cs typeface="Archivo Black"/>
                <a:sym typeface="Archivo Black"/>
              </a:rPr>
              <a:t>WORKSHOP</a:t>
            </a:r>
            <a:endParaRPr/>
          </a:p>
        </p:txBody>
      </p:sp>
      <p:sp>
        <p:nvSpPr>
          <p:cNvPr id="403" name="Google Shape;403;p11"/>
          <p:cNvSpPr txBox="1"/>
          <p:nvPr/>
        </p:nvSpPr>
        <p:spPr>
          <a:xfrm>
            <a:off x="14936046"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SERVICE</a:t>
            </a:r>
            <a:endParaRPr/>
          </a:p>
        </p:txBody>
      </p:sp>
      <p:sp>
        <p:nvSpPr>
          <p:cNvPr id="404" name="Google Shape;404;p11"/>
          <p:cNvSpPr txBox="1"/>
          <p:nvPr/>
        </p:nvSpPr>
        <p:spPr>
          <a:xfrm>
            <a:off x="16522429" y="415200"/>
            <a:ext cx="138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CONTACT</a:t>
            </a:r>
            <a:endParaRPr/>
          </a:p>
        </p:txBody>
      </p:sp>
      <p:sp>
        <p:nvSpPr>
          <p:cNvPr id="405" name="Google Shape;405;p11"/>
          <p:cNvSpPr txBox="1"/>
          <p:nvPr/>
        </p:nvSpPr>
        <p:spPr>
          <a:xfrm>
            <a:off x="13436622" y="41521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ABOUT</a:t>
            </a:r>
            <a:endParaRPr/>
          </a:p>
        </p:txBody>
      </p:sp>
      <p:sp>
        <p:nvSpPr>
          <p:cNvPr id="406" name="Google Shape;406;p11"/>
          <p:cNvSpPr txBox="1"/>
          <p:nvPr/>
        </p:nvSpPr>
        <p:spPr>
          <a:xfrm>
            <a:off x="12018888" y="41521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HOME</a:t>
            </a:r>
            <a:endParaRPr/>
          </a:p>
        </p:txBody>
      </p:sp>
      <p:sp>
        <p:nvSpPr>
          <p:cNvPr id="407" name="Google Shape;407;p11"/>
          <p:cNvSpPr txBox="1"/>
          <p:nvPr/>
        </p:nvSpPr>
        <p:spPr>
          <a:xfrm>
            <a:off x="1595096" y="4152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pic>
        <p:nvPicPr>
          <p:cNvPr id="408" name="Google Shape;408;p11"/>
          <p:cNvPicPr preferRelativeResize="0"/>
          <p:nvPr/>
        </p:nvPicPr>
        <p:blipFill>
          <a:blip r:embed="rId9">
            <a:alphaModFix/>
          </a:blip>
          <a:stretch>
            <a:fillRect/>
          </a:stretch>
        </p:blipFill>
        <p:spPr>
          <a:xfrm>
            <a:off x="15409347" y="1947263"/>
            <a:ext cx="1385250" cy="750062"/>
          </a:xfrm>
          <a:prstGeom prst="rect">
            <a:avLst/>
          </a:prstGeom>
          <a:noFill/>
          <a:ln>
            <a:noFill/>
          </a:ln>
        </p:spPr>
      </p:pic>
      <p:pic>
        <p:nvPicPr>
          <p:cNvPr id="409" name="Google Shape;409;p11"/>
          <p:cNvPicPr preferRelativeResize="0"/>
          <p:nvPr/>
        </p:nvPicPr>
        <p:blipFill>
          <a:blip r:embed="rId10">
            <a:alphaModFix/>
          </a:blip>
          <a:stretch>
            <a:fillRect/>
          </a:stretch>
        </p:blipFill>
        <p:spPr>
          <a:xfrm>
            <a:off x="4991502" y="7513305"/>
            <a:ext cx="1960075" cy="1004396"/>
          </a:xfrm>
          <a:prstGeom prst="rect">
            <a:avLst/>
          </a:prstGeom>
          <a:noFill/>
          <a:ln>
            <a:noFill/>
          </a:ln>
        </p:spPr>
      </p:pic>
      <p:pic>
        <p:nvPicPr>
          <p:cNvPr id="410" name="Google Shape;410;p11"/>
          <p:cNvPicPr preferRelativeResize="0"/>
          <p:nvPr/>
        </p:nvPicPr>
        <p:blipFill>
          <a:blip r:embed="rId11">
            <a:alphaModFix/>
          </a:blip>
          <a:stretch>
            <a:fillRect/>
          </a:stretch>
        </p:blipFill>
        <p:spPr>
          <a:xfrm>
            <a:off x="2679850" y="-262350"/>
            <a:ext cx="8505023" cy="919950"/>
          </a:xfrm>
          <a:prstGeom prst="rect">
            <a:avLst/>
          </a:prstGeom>
          <a:noFill/>
          <a:ln>
            <a:noFill/>
          </a:ln>
        </p:spPr>
      </p:pic>
      <p:pic>
        <p:nvPicPr>
          <p:cNvPr id="411" name="Google Shape;411;p11"/>
          <p:cNvPicPr preferRelativeResize="0"/>
          <p:nvPr/>
        </p:nvPicPr>
        <p:blipFill>
          <a:blip r:embed="rId11">
            <a:alphaModFix/>
          </a:blip>
          <a:stretch>
            <a:fillRect/>
          </a:stretch>
        </p:blipFill>
        <p:spPr>
          <a:xfrm>
            <a:off x="3838312" y="9657438"/>
            <a:ext cx="8505023" cy="919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pic>
        <p:nvPicPr>
          <p:cNvPr id="892" name="Google Shape;892;p20"/>
          <p:cNvPicPr preferRelativeResize="0"/>
          <p:nvPr/>
        </p:nvPicPr>
        <p:blipFill>
          <a:blip r:embed="rId3">
            <a:alphaModFix/>
          </a:blip>
          <a:stretch>
            <a:fillRect/>
          </a:stretch>
        </p:blipFill>
        <p:spPr>
          <a:xfrm>
            <a:off x="2458013" y="-247575"/>
            <a:ext cx="8500850" cy="919950"/>
          </a:xfrm>
          <a:prstGeom prst="rect">
            <a:avLst/>
          </a:prstGeom>
          <a:noFill/>
          <a:ln>
            <a:noFill/>
          </a:ln>
        </p:spPr>
      </p:pic>
      <p:pic>
        <p:nvPicPr>
          <p:cNvPr id="893" name="Google Shape;893;p20"/>
          <p:cNvPicPr preferRelativeResize="0"/>
          <p:nvPr/>
        </p:nvPicPr>
        <p:blipFill>
          <a:blip r:embed="rId3">
            <a:alphaModFix/>
          </a:blip>
          <a:stretch>
            <a:fillRect/>
          </a:stretch>
        </p:blipFill>
        <p:spPr>
          <a:xfrm>
            <a:off x="4715988" y="9779750"/>
            <a:ext cx="9151048" cy="919950"/>
          </a:xfrm>
          <a:prstGeom prst="rect">
            <a:avLst/>
          </a:prstGeom>
          <a:noFill/>
          <a:ln>
            <a:noFill/>
          </a:ln>
        </p:spPr>
      </p:pic>
      <p:pic>
        <p:nvPicPr>
          <p:cNvPr id="894" name="Google Shape;894;p20"/>
          <p:cNvPicPr preferRelativeResize="0"/>
          <p:nvPr/>
        </p:nvPicPr>
        <p:blipFill>
          <a:blip r:embed="rId4">
            <a:alphaModFix/>
          </a:blip>
          <a:stretch>
            <a:fillRect/>
          </a:stretch>
        </p:blipFill>
        <p:spPr>
          <a:xfrm>
            <a:off x="15899638" y="9028376"/>
            <a:ext cx="1550125" cy="843037"/>
          </a:xfrm>
          <a:prstGeom prst="rect">
            <a:avLst/>
          </a:prstGeom>
          <a:noFill/>
          <a:ln>
            <a:noFill/>
          </a:ln>
        </p:spPr>
      </p:pic>
      <p:grpSp>
        <p:nvGrpSpPr>
          <p:cNvPr id="895" name="Google Shape;895;p20"/>
          <p:cNvGrpSpPr/>
          <p:nvPr/>
        </p:nvGrpSpPr>
        <p:grpSpPr>
          <a:xfrm>
            <a:off x="15409360" y="8459361"/>
            <a:ext cx="3122809" cy="1981079"/>
            <a:chOff x="-192881" y="-192881"/>
            <a:chExt cx="4163745" cy="2641438"/>
          </a:xfrm>
        </p:grpSpPr>
        <p:grpSp>
          <p:nvGrpSpPr>
            <p:cNvPr id="896" name="Google Shape;896;p20"/>
            <p:cNvGrpSpPr/>
            <p:nvPr/>
          </p:nvGrpSpPr>
          <p:grpSpPr>
            <a:xfrm>
              <a:off x="3392275" y="-192881"/>
              <a:ext cx="578589" cy="2436851"/>
              <a:chOff x="0" y="-38100"/>
              <a:chExt cx="114289" cy="481353"/>
            </a:xfrm>
          </p:grpSpPr>
          <p:sp>
            <p:nvSpPr>
              <p:cNvPr id="897" name="Google Shape;897;p20"/>
              <p:cNvSpPr/>
              <p:nvPr/>
            </p:nvSpPr>
            <p:spPr>
              <a:xfrm>
                <a:off x="0" y="0"/>
                <a:ext cx="114289" cy="443253"/>
              </a:xfrm>
              <a:custGeom>
                <a:rect b="b" l="l" r="r" t="t"/>
                <a:pathLst>
                  <a:path extrusionOk="0" h="443253" w="114289">
                    <a:moveTo>
                      <a:pt x="0" y="0"/>
                    </a:moveTo>
                    <a:lnTo>
                      <a:pt x="114289" y="0"/>
                    </a:lnTo>
                    <a:lnTo>
                      <a:pt x="114289" y="443253"/>
                    </a:lnTo>
                    <a:lnTo>
                      <a:pt x="0" y="443253"/>
                    </a:lnTo>
                    <a:close/>
                  </a:path>
                </a:pathLst>
              </a:custGeom>
              <a:solidFill>
                <a:srgbClr val="232828"/>
              </a:solidFill>
              <a:ln>
                <a:noFill/>
              </a:ln>
            </p:spPr>
          </p:sp>
          <p:sp>
            <p:nvSpPr>
              <p:cNvPr id="898" name="Google Shape;898;p20"/>
              <p:cNvSpPr txBox="1"/>
              <p:nvPr/>
            </p:nvSpPr>
            <p:spPr>
              <a:xfrm>
                <a:off x="0" y="-38100"/>
                <a:ext cx="114289" cy="4813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9" name="Google Shape;899;p20"/>
            <p:cNvGrpSpPr/>
            <p:nvPr/>
          </p:nvGrpSpPr>
          <p:grpSpPr>
            <a:xfrm rot="-5400000">
              <a:off x="1473181" y="276432"/>
              <a:ext cx="506062" cy="3838187"/>
              <a:chOff x="0" y="-38100"/>
              <a:chExt cx="99963" cy="758160"/>
            </a:xfrm>
          </p:grpSpPr>
          <p:sp>
            <p:nvSpPr>
              <p:cNvPr id="900" name="Google Shape;900;p20"/>
              <p:cNvSpPr/>
              <p:nvPr/>
            </p:nvSpPr>
            <p:spPr>
              <a:xfrm>
                <a:off x="0" y="0"/>
                <a:ext cx="99963" cy="720060"/>
              </a:xfrm>
              <a:custGeom>
                <a:rect b="b" l="l" r="r" t="t"/>
                <a:pathLst>
                  <a:path extrusionOk="0" h="720060" w="99963">
                    <a:moveTo>
                      <a:pt x="0" y="0"/>
                    </a:moveTo>
                    <a:lnTo>
                      <a:pt x="99963" y="0"/>
                    </a:lnTo>
                    <a:lnTo>
                      <a:pt x="99963" y="720060"/>
                    </a:lnTo>
                    <a:lnTo>
                      <a:pt x="0" y="720060"/>
                    </a:lnTo>
                    <a:close/>
                  </a:path>
                </a:pathLst>
              </a:custGeom>
              <a:solidFill>
                <a:srgbClr val="232828"/>
              </a:solidFill>
              <a:ln>
                <a:noFill/>
              </a:ln>
            </p:spPr>
          </p:sp>
          <p:sp>
            <p:nvSpPr>
              <p:cNvPr id="901" name="Google Shape;901;p20"/>
              <p:cNvSpPr txBox="1"/>
              <p:nvPr/>
            </p:nvSpPr>
            <p:spPr>
              <a:xfrm>
                <a:off x="0" y="-38100"/>
                <a:ext cx="99963" cy="7581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02" name="Google Shape;902;p20"/>
          <p:cNvGrpSpPr/>
          <p:nvPr/>
        </p:nvGrpSpPr>
        <p:grpSpPr>
          <a:xfrm>
            <a:off x="1028700" y="189933"/>
            <a:ext cx="369284" cy="555478"/>
            <a:chOff x="0" y="-47625"/>
            <a:chExt cx="97260" cy="146299"/>
          </a:xfrm>
        </p:grpSpPr>
        <p:sp>
          <p:nvSpPr>
            <p:cNvPr id="903" name="Google Shape;903;p20"/>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904" name="Google Shape;904;p20"/>
            <p:cNvSpPr txBox="1"/>
            <p:nvPr/>
          </p:nvSpPr>
          <p:spPr>
            <a:xfrm>
              <a:off x="0" y="-47625"/>
              <a:ext cx="97260" cy="146299"/>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05" name="Google Shape;905;p20"/>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5">
              <a:alphaModFix/>
            </a:blip>
            <a:stretch>
              <a:fillRect b="0" l="0" r="0" t="0"/>
            </a:stretch>
          </a:blipFill>
          <a:ln>
            <a:noFill/>
          </a:ln>
        </p:spPr>
      </p:sp>
      <p:grpSp>
        <p:nvGrpSpPr>
          <p:cNvPr id="906" name="Google Shape;906;p20"/>
          <p:cNvGrpSpPr/>
          <p:nvPr/>
        </p:nvGrpSpPr>
        <p:grpSpPr>
          <a:xfrm>
            <a:off x="16038543" y="1121908"/>
            <a:ext cx="1385252" cy="269189"/>
            <a:chOff x="0" y="-192883"/>
            <a:chExt cx="1847002" cy="358919"/>
          </a:xfrm>
        </p:grpSpPr>
        <p:grpSp>
          <p:nvGrpSpPr>
            <p:cNvPr id="907" name="Google Shape;907;p20"/>
            <p:cNvGrpSpPr/>
            <p:nvPr/>
          </p:nvGrpSpPr>
          <p:grpSpPr>
            <a:xfrm>
              <a:off x="0" y="-192883"/>
              <a:ext cx="164992" cy="358919"/>
              <a:chOff x="0" y="-38100"/>
              <a:chExt cx="32591" cy="70897"/>
            </a:xfrm>
          </p:grpSpPr>
          <p:sp>
            <p:nvSpPr>
              <p:cNvPr id="908" name="Google Shape;908;p20"/>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909" name="Google Shape;909;p20"/>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0" name="Google Shape;910;p20"/>
            <p:cNvGrpSpPr/>
            <p:nvPr/>
          </p:nvGrpSpPr>
          <p:grpSpPr>
            <a:xfrm>
              <a:off x="234857" y="-192883"/>
              <a:ext cx="164992" cy="358919"/>
              <a:chOff x="0" y="-38100"/>
              <a:chExt cx="32591" cy="70897"/>
            </a:xfrm>
          </p:grpSpPr>
          <p:sp>
            <p:nvSpPr>
              <p:cNvPr id="911" name="Google Shape;911;p20"/>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912" name="Google Shape;912;p20"/>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3" name="Google Shape;913;p20"/>
            <p:cNvGrpSpPr/>
            <p:nvPr/>
          </p:nvGrpSpPr>
          <p:grpSpPr>
            <a:xfrm>
              <a:off x="476049" y="-192883"/>
              <a:ext cx="164992" cy="358919"/>
              <a:chOff x="0" y="-38100"/>
              <a:chExt cx="32591" cy="70897"/>
            </a:xfrm>
          </p:grpSpPr>
          <p:sp>
            <p:nvSpPr>
              <p:cNvPr id="914" name="Google Shape;914;p20"/>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915" name="Google Shape;915;p20"/>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6" name="Google Shape;916;p20"/>
            <p:cNvGrpSpPr/>
            <p:nvPr/>
          </p:nvGrpSpPr>
          <p:grpSpPr>
            <a:xfrm>
              <a:off x="717241" y="-192883"/>
              <a:ext cx="164992" cy="358919"/>
              <a:chOff x="0" y="-38100"/>
              <a:chExt cx="32591" cy="70897"/>
            </a:xfrm>
          </p:grpSpPr>
          <p:sp>
            <p:nvSpPr>
              <p:cNvPr id="917" name="Google Shape;917;p20"/>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918" name="Google Shape;918;p20"/>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9" name="Google Shape;919;p20"/>
            <p:cNvGrpSpPr/>
            <p:nvPr/>
          </p:nvGrpSpPr>
          <p:grpSpPr>
            <a:xfrm>
              <a:off x="958433" y="-192883"/>
              <a:ext cx="164992" cy="358919"/>
              <a:chOff x="0" y="-38100"/>
              <a:chExt cx="32591" cy="70897"/>
            </a:xfrm>
          </p:grpSpPr>
          <p:sp>
            <p:nvSpPr>
              <p:cNvPr id="920" name="Google Shape;920;p20"/>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921" name="Google Shape;921;p20"/>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2" name="Google Shape;922;p20"/>
            <p:cNvGrpSpPr/>
            <p:nvPr/>
          </p:nvGrpSpPr>
          <p:grpSpPr>
            <a:xfrm>
              <a:off x="1199625" y="-192883"/>
              <a:ext cx="164992" cy="358919"/>
              <a:chOff x="0" y="-38100"/>
              <a:chExt cx="32591" cy="70897"/>
            </a:xfrm>
          </p:grpSpPr>
          <p:sp>
            <p:nvSpPr>
              <p:cNvPr id="923" name="Google Shape;923;p20"/>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924" name="Google Shape;924;p20"/>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5" name="Google Shape;925;p20"/>
            <p:cNvGrpSpPr/>
            <p:nvPr/>
          </p:nvGrpSpPr>
          <p:grpSpPr>
            <a:xfrm>
              <a:off x="1440818" y="-192883"/>
              <a:ext cx="164992" cy="358919"/>
              <a:chOff x="0" y="-38100"/>
              <a:chExt cx="32591" cy="70897"/>
            </a:xfrm>
          </p:grpSpPr>
          <p:sp>
            <p:nvSpPr>
              <p:cNvPr id="926" name="Google Shape;926;p20"/>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927" name="Google Shape;927;p20"/>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8" name="Google Shape;928;p20"/>
            <p:cNvGrpSpPr/>
            <p:nvPr/>
          </p:nvGrpSpPr>
          <p:grpSpPr>
            <a:xfrm>
              <a:off x="1682010" y="-192883"/>
              <a:ext cx="164992" cy="358919"/>
              <a:chOff x="0" y="-38100"/>
              <a:chExt cx="32591" cy="70897"/>
            </a:xfrm>
          </p:grpSpPr>
          <p:sp>
            <p:nvSpPr>
              <p:cNvPr id="929" name="Google Shape;929;p20"/>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930" name="Google Shape;930;p20"/>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31" name="Google Shape;931;p20"/>
          <p:cNvGrpSpPr/>
          <p:nvPr/>
        </p:nvGrpSpPr>
        <p:grpSpPr>
          <a:xfrm rot="-5400000">
            <a:off x="1858283" y="8868452"/>
            <a:ext cx="480729" cy="1515176"/>
            <a:chOff x="0" y="0"/>
            <a:chExt cx="640972" cy="2020234"/>
          </a:xfrm>
        </p:grpSpPr>
        <p:sp>
          <p:nvSpPr>
            <p:cNvPr id="932" name="Google Shape;932;p20"/>
            <p:cNvSpPr/>
            <p:nvPr/>
          </p:nvSpPr>
          <p:spPr>
            <a:xfrm>
              <a:off x="0" y="0"/>
              <a:ext cx="640972" cy="640972"/>
            </a:xfrm>
            <a:custGeom>
              <a:rect b="b" l="l" r="r" t="t"/>
              <a:pathLst>
                <a:path extrusionOk="0" h="640972" w="640972">
                  <a:moveTo>
                    <a:pt x="0" y="0"/>
                  </a:moveTo>
                  <a:lnTo>
                    <a:pt x="640972" y="0"/>
                  </a:lnTo>
                  <a:lnTo>
                    <a:pt x="640972" y="640972"/>
                  </a:lnTo>
                  <a:lnTo>
                    <a:pt x="0" y="640972"/>
                  </a:lnTo>
                  <a:lnTo>
                    <a:pt x="0" y="0"/>
                  </a:lnTo>
                  <a:close/>
                </a:path>
              </a:pathLst>
            </a:custGeom>
            <a:blipFill rotWithShape="1">
              <a:blip r:embed="rId6">
                <a:alphaModFix/>
              </a:blip>
              <a:stretch>
                <a:fillRect b="0" l="0" r="0" t="0"/>
              </a:stretch>
            </a:blipFill>
            <a:ln>
              <a:noFill/>
            </a:ln>
          </p:spPr>
        </p:sp>
        <p:sp>
          <p:nvSpPr>
            <p:cNvPr id="933" name="Google Shape;933;p20"/>
            <p:cNvSpPr/>
            <p:nvPr/>
          </p:nvSpPr>
          <p:spPr>
            <a:xfrm>
              <a:off x="0" y="1379262"/>
              <a:ext cx="640972" cy="640972"/>
            </a:xfrm>
            <a:custGeom>
              <a:rect b="b" l="l" r="r" t="t"/>
              <a:pathLst>
                <a:path extrusionOk="0" h="640972" w="640972">
                  <a:moveTo>
                    <a:pt x="0" y="0"/>
                  </a:moveTo>
                  <a:lnTo>
                    <a:pt x="640972" y="0"/>
                  </a:lnTo>
                  <a:lnTo>
                    <a:pt x="640972" y="640971"/>
                  </a:lnTo>
                  <a:lnTo>
                    <a:pt x="0" y="640971"/>
                  </a:lnTo>
                  <a:lnTo>
                    <a:pt x="0" y="0"/>
                  </a:lnTo>
                  <a:close/>
                </a:path>
              </a:pathLst>
            </a:custGeom>
            <a:blipFill rotWithShape="1">
              <a:blip r:embed="rId6">
                <a:alphaModFix/>
              </a:blip>
              <a:stretch>
                <a:fillRect b="0" l="0" r="0" t="0"/>
              </a:stretch>
            </a:blipFill>
            <a:ln>
              <a:noFill/>
            </a:ln>
          </p:spPr>
        </p:sp>
      </p:grpSp>
      <p:sp>
        <p:nvSpPr>
          <p:cNvPr id="934" name="Google Shape;934;p20"/>
          <p:cNvSpPr txBox="1"/>
          <p:nvPr/>
        </p:nvSpPr>
        <p:spPr>
          <a:xfrm>
            <a:off x="1595097" y="415200"/>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sp>
        <p:nvSpPr>
          <p:cNvPr id="935" name="Google Shape;935;p20"/>
          <p:cNvSpPr txBox="1"/>
          <p:nvPr/>
        </p:nvSpPr>
        <p:spPr>
          <a:xfrm>
            <a:off x="1110125" y="1578075"/>
            <a:ext cx="12144000" cy="1154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7500" u="none" cap="none" strike="noStrike">
                <a:solidFill>
                  <a:srgbClr val="09305E"/>
                </a:solidFill>
                <a:latin typeface="Archivo Black"/>
                <a:ea typeface="Archivo Black"/>
                <a:cs typeface="Archivo Black"/>
                <a:sym typeface="Archivo Black"/>
              </a:rPr>
              <a:t>MARKET RESEARCH</a:t>
            </a:r>
            <a:endParaRPr/>
          </a:p>
        </p:txBody>
      </p:sp>
      <p:pic>
        <p:nvPicPr>
          <p:cNvPr id="936" name="Google Shape;936;p20"/>
          <p:cNvPicPr preferRelativeResize="0"/>
          <p:nvPr/>
        </p:nvPicPr>
        <p:blipFill rotWithShape="1">
          <a:blip r:embed="rId7">
            <a:alphaModFix/>
          </a:blip>
          <a:srcRect b="0" l="0" r="0" t="0"/>
          <a:stretch/>
        </p:blipFill>
        <p:spPr>
          <a:xfrm>
            <a:off x="789321" y="3444199"/>
            <a:ext cx="3849673" cy="3849673"/>
          </a:xfrm>
          <a:prstGeom prst="rect">
            <a:avLst/>
          </a:prstGeom>
          <a:noFill/>
          <a:ln>
            <a:noFill/>
          </a:ln>
        </p:spPr>
      </p:pic>
      <p:sp>
        <p:nvSpPr>
          <p:cNvPr id="937" name="Google Shape;937;p20"/>
          <p:cNvSpPr txBox="1"/>
          <p:nvPr/>
        </p:nvSpPr>
        <p:spPr>
          <a:xfrm>
            <a:off x="1069413" y="7620766"/>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sp>
        <p:nvSpPr>
          <p:cNvPr id="938" name="Google Shape;938;p20"/>
          <p:cNvSpPr txBox="1"/>
          <p:nvPr/>
        </p:nvSpPr>
        <p:spPr>
          <a:xfrm>
            <a:off x="13024117" y="7620766"/>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sp>
        <p:nvSpPr>
          <p:cNvPr id="939" name="Google Shape;939;p20"/>
          <p:cNvSpPr txBox="1"/>
          <p:nvPr/>
        </p:nvSpPr>
        <p:spPr>
          <a:xfrm>
            <a:off x="7046765" y="7620766"/>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pic>
        <p:nvPicPr>
          <p:cNvPr id="940" name="Google Shape;940;p20"/>
          <p:cNvPicPr preferRelativeResize="0"/>
          <p:nvPr/>
        </p:nvPicPr>
        <p:blipFill rotWithShape="1">
          <a:blip r:embed="rId8">
            <a:alphaModFix/>
          </a:blip>
          <a:srcRect b="0" l="0" r="0" t="0"/>
          <a:stretch/>
        </p:blipFill>
        <p:spPr>
          <a:xfrm>
            <a:off x="6766673" y="3444199"/>
            <a:ext cx="3849673" cy="3849673"/>
          </a:xfrm>
          <a:prstGeom prst="rect">
            <a:avLst/>
          </a:prstGeom>
          <a:noFill/>
          <a:ln>
            <a:noFill/>
          </a:ln>
        </p:spPr>
      </p:pic>
      <p:pic>
        <p:nvPicPr>
          <p:cNvPr id="941" name="Google Shape;941;p20"/>
          <p:cNvPicPr preferRelativeResize="0"/>
          <p:nvPr/>
        </p:nvPicPr>
        <p:blipFill rotWithShape="1">
          <a:blip r:embed="rId9">
            <a:alphaModFix/>
          </a:blip>
          <a:srcRect b="0" l="0" r="0" t="0"/>
          <a:stretch/>
        </p:blipFill>
        <p:spPr>
          <a:xfrm>
            <a:off x="12744025" y="3444199"/>
            <a:ext cx="3849673" cy="3849673"/>
          </a:xfrm>
          <a:prstGeom prst="rect">
            <a:avLst/>
          </a:prstGeom>
          <a:noFill/>
          <a:ln>
            <a:noFill/>
          </a:ln>
        </p:spPr>
      </p:pic>
      <p:sp>
        <p:nvSpPr>
          <p:cNvPr id="942" name="Google Shape;942;p20"/>
          <p:cNvSpPr txBox="1"/>
          <p:nvPr/>
        </p:nvSpPr>
        <p:spPr>
          <a:xfrm>
            <a:off x="1154942" y="2835365"/>
            <a:ext cx="123225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pic>
        <p:nvPicPr>
          <p:cNvPr id="947" name="Google Shape;947;p21"/>
          <p:cNvPicPr preferRelativeResize="0"/>
          <p:nvPr/>
        </p:nvPicPr>
        <p:blipFill>
          <a:blip r:embed="rId3">
            <a:alphaModFix/>
          </a:blip>
          <a:stretch>
            <a:fillRect/>
          </a:stretch>
        </p:blipFill>
        <p:spPr>
          <a:xfrm>
            <a:off x="10623740" y="3594884"/>
            <a:ext cx="2291531" cy="1257300"/>
          </a:xfrm>
          <a:prstGeom prst="rect">
            <a:avLst/>
          </a:prstGeom>
          <a:noFill/>
          <a:ln>
            <a:noFill/>
          </a:ln>
        </p:spPr>
      </p:pic>
      <p:pic>
        <p:nvPicPr>
          <p:cNvPr id="948" name="Google Shape;948;p21"/>
          <p:cNvPicPr preferRelativeResize="0"/>
          <p:nvPr/>
        </p:nvPicPr>
        <p:blipFill>
          <a:blip r:embed="rId3">
            <a:alphaModFix/>
          </a:blip>
          <a:stretch>
            <a:fillRect/>
          </a:stretch>
        </p:blipFill>
        <p:spPr>
          <a:xfrm>
            <a:off x="10623740" y="7270621"/>
            <a:ext cx="2291531" cy="1257300"/>
          </a:xfrm>
          <a:prstGeom prst="rect">
            <a:avLst/>
          </a:prstGeom>
          <a:noFill/>
          <a:ln>
            <a:noFill/>
          </a:ln>
        </p:spPr>
      </p:pic>
      <p:pic>
        <p:nvPicPr>
          <p:cNvPr id="949" name="Google Shape;949;p21"/>
          <p:cNvPicPr preferRelativeResize="0"/>
          <p:nvPr/>
        </p:nvPicPr>
        <p:blipFill>
          <a:blip r:embed="rId3">
            <a:alphaModFix/>
          </a:blip>
          <a:stretch>
            <a:fillRect/>
          </a:stretch>
        </p:blipFill>
        <p:spPr>
          <a:xfrm>
            <a:off x="1595090" y="7243946"/>
            <a:ext cx="2291531" cy="1257300"/>
          </a:xfrm>
          <a:prstGeom prst="rect">
            <a:avLst/>
          </a:prstGeom>
          <a:noFill/>
          <a:ln>
            <a:noFill/>
          </a:ln>
        </p:spPr>
      </p:pic>
      <p:pic>
        <p:nvPicPr>
          <p:cNvPr id="950" name="Google Shape;950;p21"/>
          <p:cNvPicPr preferRelativeResize="0"/>
          <p:nvPr/>
        </p:nvPicPr>
        <p:blipFill>
          <a:blip r:embed="rId3">
            <a:alphaModFix/>
          </a:blip>
          <a:stretch>
            <a:fillRect/>
          </a:stretch>
        </p:blipFill>
        <p:spPr>
          <a:xfrm>
            <a:off x="1595090" y="3594871"/>
            <a:ext cx="2291531" cy="1257300"/>
          </a:xfrm>
          <a:prstGeom prst="rect">
            <a:avLst/>
          </a:prstGeom>
          <a:noFill/>
          <a:ln>
            <a:noFill/>
          </a:ln>
        </p:spPr>
      </p:pic>
      <p:grpSp>
        <p:nvGrpSpPr>
          <p:cNvPr id="951" name="Google Shape;951;p21"/>
          <p:cNvGrpSpPr/>
          <p:nvPr/>
        </p:nvGrpSpPr>
        <p:grpSpPr>
          <a:xfrm>
            <a:off x="15409360" y="8459361"/>
            <a:ext cx="3122809" cy="1981079"/>
            <a:chOff x="-192881" y="-192881"/>
            <a:chExt cx="4163745" cy="2641438"/>
          </a:xfrm>
        </p:grpSpPr>
        <p:grpSp>
          <p:nvGrpSpPr>
            <p:cNvPr id="952" name="Google Shape;952;p21"/>
            <p:cNvGrpSpPr/>
            <p:nvPr/>
          </p:nvGrpSpPr>
          <p:grpSpPr>
            <a:xfrm>
              <a:off x="3392275" y="-192881"/>
              <a:ext cx="578589" cy="2436851"/>
              <a:chOff x="0" y="-38100"/>
              <a:chExt cx="114289" cy="481353"/>
            </a:xfrm>
          </p:grpSpPr>
          <p:sp>
            <p:nvSpPr>
              <p:cNvPr id="953" name="Google Shape;953;p21"/>
              <p:cNvSpPr/>
              <p:nvPr/>
            </p:nvSpPr>
            <p:spPr>
              <a:xfrm>
                <a:off x="0" y="0"/>
                <a:ext cx="114289" cy="443253"/>
              </a:xfrm>
              <a:custGeom>
                <a:rect b="b" l="l" r="r" t="t"/>
                <a:pathLst>
                  <a:path extrusionOk="0" h="443253" w="114289">
                    <a:moveTo>
                      <a:pt x="0" y="0"/>
                    </a:moveTo>
                    <a:lnTo>
                      <a:pt x="114289" y="0"/>
                    </a:lnTo>
                    <a:lnTo>
                      <a:pt x="114289" y="443253"/>
                    </a:lnTo>
                    <a:lnTo>
                      <a:pt x="0" y="443253"/>
                    </a:lnTo>
                    <a:close/>
                  </a:path>
                </a:pathLst>
              </a:custGeom>
              <a:solidFill>
                <a:srgbClr val="232828"/>
              </a:solidFill>
              <a:ln>
                <a:noFill/>
              </a:ln>
            </p:spPr>
          </p:sp>
          <p:sp>
            <p:nvSpPr>
              <p:cNvPr id="954" name="Google Shape;954;p21"/>
              <p:cNvSpPr txBox="1"/>
              <p:nvPr/>
            </p:nvSpPr>
            <p:spPr>
              <a:xfrm>
                <a:off x="0" y="-38100"/>
                <a:ext cx="114289" cy="4813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5" name="Google Shape;955;p21"/>
            <p:cNvGrpSpPr/>
            <p:nvPr/>
          </p:nvGrpSpPr>
          <p:grpSpPr>
            <a:xfrm rot="-5400000">
              <a:off x="1473181" y="276432"/>
              <a:ext cx="506062" cy="3838187"/>
              <a:chOff x="0" y="-38100"/>
              <a:chExt cx="99963" cy="758160"/>
            </a:xfrm>
          </p:grpSpPr>
          <p:sp>
            <p:nvSpPr>
              <p:cNvPr id="956" name="Google Shape;956;p21"/>
              <p:cNvSpPr/>
              <p:nvPr/>
            </p:nvSpPr>
            <p:spPr>
              <a:xfrm>
                <a:off x="0" y="0"/>
                <a:ext cx="99963" cy="720060"/>
              </a:xfrm>
              <a:custGeom>
                <a:rect b="b" l="l" r="r" t="t"/>
                <a:pathLst>
                  <a:path extrusionOk="0" h="720060" w="99963">
                    <a:moveTo>
                      <a:pt x="0" y="0"/>
                    </a:moveTo>
                    <a:lnTo>
                      <a:pt x="99963" y="0"/>
                    </a:lnTo>
                    <a:lnTo>
                      <a:pt x="99963" y="720060"/>
                    </a:lnTo>
                    <a:lnTo>
                      <a:pt x="0" y="720060"/>
                    </a:lnTo>
                    <a:close/>
                  </a:path>
                </a:pathLst>
              </a:custGeom>
              <a:solidFill>
                <a:srgbClr val="232828"/>
              </a:solidFill>
              <a:ln>
                <a:noFill/>
              </a:ln>
            </p:spPr>
          </p:sp>
          <p:sp>
            <p:nvSpPr>
              <p:cNvPr id="957" name="Google Shape;957;p21"/>
              <p:cNvSpPr txBox="1"/>
              <p:nvPr/>
            </p:nvSpPr>
            <p:spPr>
              <a:xfrm>
                <a:off x="0" y="-38100"/>
                <a:ext cx="99963" cy="7581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58" name="Google Shape;958;p21"/>
          <p:cNvGrpSpPr/>
          <p:nvPr/>
        </p:nvGrpSpPr>
        <p:grpSpPr>
          <a:xfrm>
            <a:off x="1028700" y="189933"/>
            <a:ext cx="369284" cy="555478"/>
            <a:chOff x="0" y="-47625"/>
            <a:chExt cx="97260" cy="146299"/>
          </a:xfrm>
        </p:grpSpPr>
        <p:sp>
          <p:nvSpPr>
            <p:cNvPr id="959" name="Google Shape;959;p21"/>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960" name="Google Shape;960;p21"/>
            <p:cNvSpPr txBox="1"/>
            <p:nvPr/>
          </p:nvSpPr>
          <p:spPr>
            <a:xfrm>
              <a:off x="0" y="-47625"/>
              <a:ext cx="97260" cy="146299"/>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1" name="Google Shape;961;p21"/>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4">
              <a:alphaModFix/>
            </a:blip>
            <a:stretch>
              <a:fillRect b="0" l="0" r="0" t="0"/>
            </a:stretch>
          </a:blipFill>
          <a:ln>
            <a:noFill/>
          </a:ln>
        </p:spPr>
      </p:sp>
      <p:sp>
        <p:nvSpPr>
          <p:cNvPr id="962" name="Google Shape;962;p21"/>
          <p:cNvSpPr txBox="1"/>
          <p:nvPr/>
        </p:nvSpPr>
        <p:spPr>
          <a:xfrm>
            <a:off x="1595094" y="4152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grpSp>
        <p:nvGrpSpPr>
          <p:cNvPr id="963" name="Google Shape;963;p21"/>
          <p:cNvGrpSpPr/>
          <p:nvPr/>
        </p:nvGrpSpPr>
        <p:grpSpPr>
          <a:xfrm>
            <a:off x="1028700" y="1881051"/>
            <a:ext cx="2631014" cy="2769151"/>
            <a:chOff x="0" y="-38100"/>
            <a:chExt cx="692942" cy="729324"/>
          </a:xfrm>
        </p:grpSpPr>
        <p:sp>
          <p:nvSpPr>
            <p:cNvPr id="964" name="Google Shape;964;p21"/>
            <p:cNvSpPr/>
            <p:nvPr/>
          </p:nvSpPr>
          <p:spPr>
            <a:xfrm>
              <a:off x="0" y="0"/>
              <a:ext cx="692942" cy="691224"/>
            </a:xfrm>
            <a:custGeom>
              <a:rect b="b" l="l" r="r" t="t"/>
              <a:pathLst>
                <a:path extrusionOk="0" h="691224" w="692942">
                  <a:moveTo>
                    <a:pt x="0" y="0"/>
                  </a:moveTo>
                  <a:lnTo>
                    <a:pt x="692942" y="0"/>
                  </a:lnTo>
                  <a:lnTo>
                    <a:pt x="692942" y="691224"/>
                  </a:lnTo>
                  <a:lnTo>
                    <a:pt x="0" y="691224"/>
                  </a:lnTo>
                  <a:close/>
                </a:path>
              </a:pathLst>
            </a:custGeom>
            <a:solidFill>
              <a:srgbClr val="09305E"/>
            </a:solidFill>
            <a:ln>
              <a:noFill/>
            </a:ln>
          </p:spPr>
        </p:sp>
        <p:sp>
          <p:nvSpPr>
            <p:cNvPr id="965" name="Google Shape;965;p21"/>
            <p:cNvSpPr txBox="1"/>
            <p:nvPr/>
          </p:nvSpPr>
          <p:spPr>
            <a:xfrm>
              <a:off x="0" y="-38100"/>
              <a:ext cx="692942" cy="72932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6" name="Google Shape;966;p21"/>
          <p:cNvGrpSpPr/>
          <p:nvPr/>
        </p:nvGrpSpPr>
        <p:grpSpPr>
          <a:xfrm>
            <a:off x="10037325" y="1881051"/>
            <a:ext cx="2631014" cy="2769151"/>
            <a:chOff x="0" y="-38100"/>
            <a:chExt cx="692942" cy="729324"/>
          </a:xfrm>
        </p:grpSpPr>
        <p:sp>
          <p:nvSpPr>
            <p:cNvPr id="967" name="Google Shape;967;p21"/>
            <p:cNvSpPr/>
            <p:nvPr/>
          </p:nvSpPr>
          <p:spPr>
            <a:xfrm>
              <a:off x="0" y="0"/>
              <a:ext cx="692942" cy="691224"/>
            </a:xfrm>
            <a:custGeom>
              <a:rect b="b" l="l" r="r" t="t"/>
              <a:pathLst>
                <a:path extrusionOk="0" h="691224" w="692942">
                  <a:moveTo>
                    <a:pt x="0" y="0"/>
                  </a:moveTo>
                  <a:lnTo>
                    <a:pt x="692942" y="0"/>
                  </a:lnTo>
                  <a:lnTo>
                    <a:pt x="692942" y="691224"/>
                  </a:lnTo>
                  <a:lnTo>
                    <a:pt x="0" y="691224"/>
                  </a:lnTo>
                  <a:close/>
                </a:path>
              </a:pathLst>
            </a:custGeom>
            <a:solidFill>
              <a:srgbClr val="09305E"/>
            </a:solidFill>
            <a:ln>
              <a:noFill/>
            </a:ln>
          </p:spPr>
        </p:sp>
        <p:sp>
          <p:nvSpPr>
            <p:cNvPr id="968" name="Google Shape;968;p21"/>
            <p:cNvSpPr txBox="1"/>
            <p:nvPr/>
          </p:nvSpPr>
          <p:spPr>
            <a:xfrm>
              <a:off x="0" y="-38100"/>
              <a:ext cx="692942" cy="72932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9" name="Google Shape;969;p21"/>
          <p:cNvGrpSpPr/>
          <p:nvPr/>
        </p:nvGrpSpPr>
        <p:grpSpPr>
          <a:xfrm>
            <a:off x="1028700" y="5543466"/>
            <a:ext cx="2631014" cy="2769151"/>
            <a:chOff x="0" y="-38100"/>
            <a:chExt cx="692942" cy="729324"/>
          </a:xfrm>
        </p:grpSpPr>
        <p:sp>
          <p:nvSpPr>
            <p:cNvPr id="970" name="Google Shape;970;p21"/>
            <p:cNvSpPr/>
            <p:nvPr/>
          </p:nvSpPr>
          <p:spPr>
            <a:xfrm>
              <a:off x="0" y="0"/>
              <a:ext cx="692942" cy="691224"/>
            </a:xfrm>
            <a:custGeom>
              <a:rect b="b" l="l" r="r" t="t"/>
              <a:pathLst>
                <a:path extrusionOk="0" h="691224" w="692942">
                  <a:moveTo>
                    <a:pt x="0" y="0"/>
                  </a:moveTo>
                  <a:lnTo>
                    <a:pt x="692942" y="0"/>
                  </a:lnTo>
                  <a:lnTo>
                    <a:pt x="692942" y="691224"/>
                  </a:lnTo>
                  <a:lnTo>
                    <a:pt x="0" y="691224"/>
                  </a:lnTo>
                  <a:close/>
                </a:path>
              </a:pathLst>
            </a:custGeom>
            <a:solidFill>
              <a:srgbClr val="09305E"/>
            </a:solidFill>
            <a:ln>
              <a:noFill/>
            </a:ln>
          </p:spPr>
        </p:sp>
        <p:sp>
          <p:nvSpPr>
            <p:cNvPr id="971" name="Google Shape;971;p21"/>
            <p:cNvSpPr txBox="1"/>
            <p:nvPr/>
          </p:nvSpPr>
          <p:spPr>
            <a:xfrm>
              <a:off x="0" y="-38100"/>
              <a:ext cx="692942" cy="72932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2" name="Google Shape;972;p21"/>
          <p:cNvGrpSpPr/>
          <p:nvPr/>
        </p:nvGrpSpPr>
        <p:grpSpPr>
          <a:xfrm>
            <a:off x="10037325" y="5543466"/>
            <a:ext cx="2631014" cy="2769151"/>
            <a:chOff x="0" y="-38100"/>
            <a:chExt cx="692942" cy="729324"/>
          </a:xfrm>
        </p:grpSpPr>
        <p:sp>
          <p:nvSpPr>
            <p:cNvPr id="973" name="Google Shape;973;p21"/>
            <p:cNvSpPr/>
            <p:nvPr/>
          </p:nvSpPr>
          <p:spPr>
            <a:xfrm>
              <a:off x="0" y="0"/>
              <a:ext cx="692942" cy="691224"/>
            </a:xfrm>
            <a:custGeom>
              <a:rect b="b" l="l" r="r" t="t"/>
              <a:pathLst>
                <a:path extrusionOk="0" h="691224" w="692942">
                  <a:moveTo>
                    <a:pt x="0" y="0"/>
                  </a:moveTo>
                  <a:lnTo>
                    <a:pt x="692942" y="0"/>
                  </a:lnTo>
                  <a:lnTo>
                    <a:pt x="692942" y="691224"/>
                  </a:lnTo>
                  <a:lnTo>
                    <a:pt x="0" y="691224"/>
                  </a:lnTo>
                  <a:close/>
                </a:path>
              </a:pathLst>
            </a:custGeom>
            <a:solidFill>
              <a:srgbClr val="09305E"/>
            </a:solidFill>
            <a:ln>
              <a:noFill/>
            </a:ln>
          </p:spPr>
        </p:sp>
        <p:sp>
          <p:nvSpPr>
            <p:cNvPr id="974" name="Google Shape;974;p21"/>
            <p:cNvSpPr txBox="1"/>
            <p:nvPr/>
          </p:nvSpPr>
          <p:spPr>
            <a:xfrm>
              <a:off x="0" y="-38100"/>
              <a:ext cx="692942" cy="72932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5" name="Google Shape;975;p21"/>
          <p:cNvSpPr txBox="1"/>
          <p:nvPr/>
        </p:nvSpPr>
        <p:spPr>
          <a:xfrm>
            <a:off x="1680285" y="2403978"/>
            <a:ext cx="1151371" cy="1925109"/>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3006" u="none" cap="none" strike="noStrike">
                <a:solidFill>
                  <a:srgbClr val="FFFFFF"/>
                </a:solidFill>
                <a:latin typeface="Archivo Black"/>
                <a:ea typeface="Archivo Black"/>
                <a:cs typeface="Archivo Black"/>
                <a:sym typeface="Archivo Black"/>
              </a:rPr>
              <a:t>S</a:t>
            </a:r>
            <a:endParaRPr/>
          </a:p>
        </p:txBody>
      </p:sp>
      <p:sp>
        <p:nvSpPr>
          <p:cNvPr id="976" name="Google Shape;976;p21"/>
          <p:cNvSpPr txBox="1"/>
          <p:nvPr/>
        </p:nvSpPr>
        <p:spPr>
          <a:xfrm>
            <a:off x="1680285" y="6066393"/>
            <a:ext cx="1334734" cy="1925109"/>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3006" u="none" cap="none" strike="noStrike">
                <a:solidFill>
                  <a:srgbClr val="FFFFFF"/>
                </a:solidFill>
                <a:latin typeface="Archivo Black"/>
                <a:ea typeface="Archivo Black"/>
                <a:cs typeface="Archivo Black"/>
                <a:sym typeface="Archivo Black"/>
              </a:rPr>
              <a:t>O</a:t>
            </a:r>
            <a:endParaRPr/>
          </a:p>
        </p:txBody>
      </p:sp>
      <p:sp>
        <p:nvSpPr>
          <p:cNvPr id="977" name="Google Shape;977;p21"/>
          <p:cNvSpPr txBox="1"/>
          <p:nvPr/>
        </p:nvSpPr>
        <p:spPr>
          <a:xfrm>
            <a:off x="10684154" y="6066393"/>
            <a:ext cx="1151371" cy="1925109"/>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3006" u="none" cap="none" strike="noStrike">
                <a:solidFill>
                  <a:srgbClr val="FFFFFF"/>
                </a:solidFill>
                <a:latin typeface="Archivo Black"/>
                <a:ea typeface="Archivo Black"/>
                <a:cs typeface="Archivo Black"/>
                <a:sym typeface="Archivo Black"/>
              </a:rPr>
              <a:t>T</a:t>
            </a:r>
            <a:endParaRPr/>
          </a:p>
        </p:txBody>
      </p:sp>
      <p:sp>
        <p:nvSpPr>
          <p:cNvPr id="978" name="Google Shape;978;p21"/>
          <p:cNvSpPr txBox="1"/>
          <p:nvPr/>
        </p:nvSpPr>
        <p:spPr>
          <a:xfrm>
            <a:off x="10547540" y="2403978"/>
            <a:ext cx="1610585" cy="1925109"/>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3006" u="none" cap="none" strike="noStrike">
                <a:solidFill>
                  <a:srgbClr val="FFFFFF"/>
                </a:solidFill>
                <a:latin typeface="Archivo Black"/>
                <a:ea typeface="Archivo Black"/>
                <a:cs typeface="Archivo Black"/>
                <a:sym typeface="Archivo Black"/>
              </a:rPr>
              <a:t>W</a:t>
            </a:r>
            <a:endParaRPr/>
          </a:p>
        </p:txBody>
      </p:sp>
      <p:sp>
        <p:nvSpPr>
          <p:cNvPr id="979" name="Google Shape;979;p21"/>
          <p:cNvSpPr txBox="1"/>
          <p:nvPr/>
        </p:nvSpPr>
        <p:spPr>
          <a:xfrm>
            <a:off x="4499114" y="2016187"/>
            <a:ext cx="3870752" cy="4362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09305E"/>
                </a:solidFill>
                <a:latin typeface="Archivo Black"/>
                <a:ea typeface="Archivo Black"/>
                <a:cs typeface="Archivo Black"/>
                <a:sym typeface="Archivo Black"/>
              </a:rPr>
              <a:t>STRENGTHS</a:t>
            </a:r>
            <a:endParaRPr/>
          </a:p>
        </p:txBody>
      </p:sp>
      <p:sp>
        <p:nvSpPr>
          <p:cNvPr id="980" name="Google Shape;980;p21"/>
          <p:cNvSpPr txBox="1"/>
          <p:nvPr/>
        </p:nvSpPr>
        <p:spPr>
          <a:xfrm>
            <a:off x="13512289" y="2016187"/>
            <a:ext cx="3870752" cy="4362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09305E"/>
                </a:solidFill>
                <a:latin typeface="Archivo Black"/>
                <a:ea typeface="Archivo Black"/>
                <a:cs typeface="Archivo Black"/>
                <a:sym typeface="Archivo Black"/>
              </a:rPr>
              <a:t>WEAKNESSES</a:t>
            </a:r>
            <a:endParaRPr/>
          </a:p>
        </p:txBody>
      </p:sp>
      <p:sp>
        <p:nvSpPr>
          <p:cNvPr id="981" name="Google Shape;981;p21"/>
          <p:cNvSpPr txBox="1"/>
          <p:nvPr/>
        </p:nvSpPr>
        <p:spPr>
          <a:xfrm>
            <a:off x="4499114" y="5678602"/>
            <a:ext cx="3870752" cy="4362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09305E"/>
                </a:solidFill>
                <a:latin typeface="Archivo Black"/>
                <a:ea typeface="Archivo Black"/>
                <a:cs typeface="Archivo Black"/>
                <a:sym typeface="Archivo Black"/>
              </a:rPr>
              <a:t>OPPORTUNITIES</a:t>
            </a:r>
            <a:endParaRPr/>
          </a:p>
        </p:txBody>
      </p:sp>
      <p:sp>
        <p:nvSpPr>
          <p:cNvPr id="982" name="Google Shape;982;p21"/>
          <p:cNvSpPr txBox="1"/>
          <p:nvPr/>
        </p:nvSpPr>
        <p:spPr>
          <a:xfrm>
            <a:off x="13512289" y="5678602"/>
            <a:ext cx="3870752" cy="4362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09305E"/>
                </a:solidFill>
                <a:latin typeface="Archivo Black"/>
                <a:ea typeface="Archivo Black"/>
                <a:cs typeface="Archivo Black"/>
                <a:sym typeface="Archivo Black"/>
              </a:rPr>
              <a:t>THREATS</a:t>
            </a:r>
            <a:endParaRPr/>
          </a:p>
        </p:txBody>
      </p:sp>
      <p:sp>
        <p:nvSpPr>
          <p:cNvPr id="983" name="Google Shape;983;p21"/>
          <p:cNvSpPr txBox="1"/>
          <p:nvPr/>
        </p:nvSpPr>
        <p:spPr>
          <a:xfrm>
            <a:off x="4499114" y="2568898"/>
            <a:ext cx="2926632" cy="12573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What sets you apart? What are your good qualities?</a:t>
            </a:r>
            <a:endParaRPr/>
          </a:p>
        </p:txBody>
      </p:sp>
      <p:sp>
        <p:nvSpPr>
          <p:cNvPr id="984" name="Google Shape;984;p21"/>
          <p:cNvSpPr txBox="1"/>
          <p:nvPr/>
        </p:nvSpPr>
        <p:spPr>
          <a:xfrm>
            <a:off x="13512289" y="2568898"/>
            <a:ext cx="2926632" cy="168402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Are resources adequate? What do others do better than you?</a:t>
            </a:r>
            <a:endParaRPr/>
          </a:p>
        </p:txBody>
      </p:sp>
      <p:sp>
        <p:nvSpPr>
          <p:cNvPr id="985" name="Google Shape;985;p21"/>
          <p:cNvSpPr txBox="1"/>
          <p:nvPr/>
        </p:nvSpPr>
        <p:spPr>
          <a:xfrm>
            <a:off x="4499114" y="6231313"/>
            <a:ext cx="2926632" cy="12573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Are demands shifting? How can it be improved?</a:t>
            </a:r>
            <a:endParaRPr/>
          </a:p>
        </p:txBody>
      </p:sp>
      <p:sp>
        <p:nvSpPr>
          <p:cNvPr id="986" name="Google Shape;986;p21"/>
          <p:cNvSpPr txBox="1"/>
          <p:nvPr/>
        </p:nvSpPr>
        <p:spPr>
          <a:xfrm>
            <a:off x="13512289" y="6231313"/>
            <a:ext cx="2926632" cy="12573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Are demands shifting? How can it be improved?</a:t>
            </a:r>
            <a:endParaRPr/>
          </a:p>
        </p:txBody>
      </p:sp>
      <p:grpSp>
        <p:nvGrpSpPr>
          <p:cNvPr id="987" name="Google Shape;987;p21"/>
          <p:cNvGrpSpPr/>
          <p:nvPr/>
        </p:nvGrpSpPr>
        <p:grpSpPr>
          <a:xfrm>
            <a:off x="1028700" y="9241013"/>
            <a:ext cx="1385252" cy="269189"/>
            <a:chOff x="0" y="-192883"/>
            <a:chExt cx="1847002" cy="358919"/>
          </a:xfrm>
        </p:grpSpPr>
        <p:grpSp>
          <p:nvGrpSpPr>
            <p:cNvPr id="988" name="Google Shape;988;p21"/>
            <p:cNvGrpSpPr/>
            <p:nvPr/>
          </p:nvGrpSpPr>
          <p:grpSpPr>
            <a:xfrm>
              <a:off x="0" y="-192883"/>
              <a:ext cx="164992" cy="358919"/>
              <a:chOff x="0" y="-38100"/>
              <a:chExt cx="32591" cy="70897"/>
            </a:xfrm>
          </p:grpSpPr>
          <p:sp>
            <p:nvSpPr>
              <p:cNvPr id="989" name="Google Shape;989;p21"/>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990" name="Google Shape;990;p21"/>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1" name="Google Shape;991;p21"/>
            <p:cNvGrpSpPr/>
            <p:nvPr/>
          </p:nvGrpSpPr>
          <p:grpSpPr>
            <a:xfrm>
              <a:off x="234857" y="-192883"/>
              <a:ext cx="164992" cy="358919"/>
              <a:chOff x="0" y="-38100"/>
              <a:chExt cx="32591" cy="70897"/>
            </a:xfrm>
          </p:grpSpPr>
          <p:sp>
            <p:nvSpPr>
              <p:cNvPr id="992" name="Google Shape;992;p21"/>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993" name="Google Shape;993;p21"/>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4" name="Google Shape;994;p21"/>
            <p:cNvGrpSpPr/>
            <p:nvPr/>
          </p:nvGrpSpPr>
          <p:grpSpPr>
            <a:xfrm>
              <a:off x="476049" y="-192883"/>
              <a:ext cx="164992" cy="358919"/>
              <a:chOff x="0" y="-38100"/>
              <a:chExt cx="32591" cy="70897"/>
            </a:xfrm>
          </p:grpSpPr>
          <p:sp>
            <p:nvSpPr>
              <p:cNvPr id="995" name="Google Shape;995;p21"/>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996" name="Google Shape;996;p21"/>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7" name="Google Shape;997;p21"/>
            <p:cNvGrpSpPr/>
            <p:nvPr/>
          </p:nvGrpSpPr>
          <p:grpSpPr>
            <a:xfrm>
              <a:off x="717241" y="-192883"/>
              <a:ext cx="164992" cy="358919"/>
              <a:chOff x="0" y="-38100"/>
              <a:chExt cx="32591" cy="70897"/>
            </a:xfrm>
          </p:grpSpPr>
          <p:sp>
            <p:nvSpPr>
              <p:cNvPr id="998" name="Google Shape;998;p21"/>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999" name="Google Shape;999;p21"/>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0" name="Google Shape;1000;p21"/>
            <p:cNvGrpSpPr/>
            <p:nvPr/>
          </p:nvGrpSpPr>
          <p:grpSpPr>
            <a:xfrm>
              <a:off x="958433" y="-192883"/>
              <a:ext cx="164992" cy="358919"/>
              <a:chOff x="0" y="-38100"/>
              <a:chExt cx="32591" cy="70897"/>
            </a:xfrm>
          </p:grpSpPr>
          <p:sp>
            <p:nvSpPr>
              <p:cNvPr id="1001" name="Google Shape;1001;p21"/>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002" name="Google Shape;1002;p21"/>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3" name="Google Shape;1003;p21"/>
            <p:cNvGrpSpPr/>
            <p:nvPr/>
          </p:nvGrpSpPr>
          <p:grpSpPr>
            <a:xfrm>
              <a:off x="1199625" y="-192883"/>
              <a:ext cx="164992" cy="358919"/>
              <a:chOff x="0" y="-38100"/>
              <a:chExt cx="32591" cy="70897"/>
            </a:xfrm>
          </p:grpSpPr>
          <p:sp>
            <p:nvSpPr>
              <p:cNvPr id="1004" name="Google Shape;1004;p21"/>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005" name="Google Shape;1005;p21"/>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6" name="Google Shape;1006;p21"/>
            <p:cNvGrpSpPr/>
            <p:nvPr/>
          </p:nvGrpSpPr>
          <p:grpSpPr>
            <a:xfrm>
              <a:off x="1440818" y="-192883"/>
              <a:ext cx="164992" cy="358919"/>
              <a:chOff x="0" y="-38100"/>
              <a:chExt cx="32591" cy="70897"/>
            </a:xfrm>
          </p:grpSpPr>
          <p:sp>
            <p:nvSpPr>
              <p:cNvPr id="1007" name="Google Shape;1007;p21"/>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008" name="Google Shape;1008;p21"/>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9" name="Google Shape;1009;p21"/>
            <p:cNvGrpSpPr/>
            <p:nvPr/>
          </p:nvGrpSpPr>
          <p:grpSpPr>
            <a:xfrm>
              <a:off x="1682010" y="-192883"/>
              <a:ext cx="164992" cy="358919"/>
              <a:chOff x="0" y="-38100"/>
              <a:chExt cx="32591" cy="70897"/>
            </a:xfrm>
          </p:grpSpPr>
          <p:sp>
            <p:nvSpPr>
              <p:cNvPr id="1010" name="Google Shape;1010;p21"/>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011" name="Google Shape;1011;p21"/>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012" name="Google Shape;1012;p21"/>
          <p:cNvPicPr preferRelativeResize="0"/>
          <p:nvPr/>
        </p:nvPicPr>
        <p:blipFill>
          <a:blip r:embed="rId5">
            <a:alphaModFix/>
          </a:blip>
          <a:stretch>
            <a:fillRect/>
          </a:stretch>
        </p:blipFill>
        <p:spPr>
          <a:xfrm>
            <a:off x="2458013" y="-247575"/>
            <a:ext cx="8500850" cy="919950"/>
          </a:xfrm>
          <a:prstGeom prst="rect">
            <a:avLst/>
          </a:prstGeom>
          <a:noFill/>
          <a:ln>
            <a:noFill/>
          </a:ln>
        </p:spPr>
      </p:pic>
      <p:pic>
        <p:nvPicPr>
          <p:cNvPr id="1013" name="Google Shape;1013;p21"/>
          <p:cNvPicPr preferRelativeResize="0"/>
          <p:nvPr/>
        </p:nvPicPr>
        <p:blipFill>
          <a:blip r:embed="rId5">
            <a:alphaModFix/>
          </a:blip>
          <a:stretch>
            <a:fillRect/>
          </a:stretch>
        </p:blipFill>
        <p:spPr>
          <a:xfrm>
            <a:off x="4715988" y="9779750"/>
            <a:ext cx="9151048" cy="919950"/>
          </a:xfrm>
          <a:prstGeom prst="rect">
            <a:avLst/>
          </a:prstGeom>
          <a:noFill/>
          <a:ln>
            <a:noFill/>
          </a:ln>
        </p:spPr>
      </p:pic>
      <p:pic>
        <p:nvPicPr>
          <p:cNvPr id="1014" name="Google Shape;1014;p21"/>
          <p:cNvPicPr preferRelativeResize="0"/>
          <p:nvPr/>
        </p:nvPicPr>
        <p:blipFill>
          <a:blip r:embed="rId6">
            <a:alphaModFix/>
          </a:blip>
          <a:stretch>
            <a:fillRect/>
          </a:stretch>
        </p:blipFill>
        <p:spPr>
          <a:xfrm>
            <a:off x="15899638" y="9028376"/>
            <a:ext cx="1550125" cy="84303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pic>
        <p:nvPicPr>
          <p:cNvPr id="1019" name="Google Shape;1019;p22"/>
          <p:cNvPicPr preferRelativeResize="0"/>
          <p:nvPr/>
        </p:nvPicPr>
        <p:blipFill>
          <a:blip r:embed="rId3">
            <a:alphaModFix/>
          </a:blip>
          <a:stretch>
            <a:fillRect/>
          </a:stretch>
        </p:blipFill>
        <p:spPr>
          <a:xfrm>
            <a:off x="2458013" y="-247575"/>
            <a:ext cx="8500850" cy="919950"/>
          </a:xfrm>
          <a:prstGeom prst="rect">
            <a:avLst/>
          </a:prstGeom>
          <a:noFill/>
          <a:ln>
            <a:noFill/>
          </a:ln>
        </p:spPr>
      </p:pic>
      <p:pic>
        <p:nvPicPr>
          <p:cNvPr id="1020" name="Google Shape;1020;p22"/>
          <p:cNvPicPr preferRelativeResize="0"/>
          <p:nvPr/>
        </p:nvPicPr>
        <p:blipFill>
          <a:blip r:embed="rId3">
            <a:alphaModFix/>
          </a:blip>
          <a:stretch>
            <a:fillRect/>
          </a:stretch>
        </p:blipFill>
        <p:spPr>
          <a:xfrm>
            <a:off x="4715988" y="9779750"/>
            <a:ext cx="9151048" cy="919950"/>
          </a:xfrm>
          <a:prstGeom prst="rect">
            <a:avLst/>
          </a:prstGeom>
          <a:noFill/>
          <a:ln>
            <a:noFill/>
          </a:ln>
        </p:spPr>
      </p:pic>
      <p:pic>
        <p:nvPicPr>
          <p:cNvPr id="1021" name="Google Shape;1021;p22"/>
          <p:cNvPicPr preferRelativeResize="0"/>
          <p:nvPr/>
        </p:nvPicPr>
        <p:blipFill>
          <a:blip r:embed="rId4">
            <a:alphaModFix/>
          </a:blip>
          <a:stretch>
            <a:fillRect/>
          </a:stretch>
        </p:blipFill>
        <p:spPr>
          <a:xfrm>
            <a:off x="15899638" y="9028376"/>
            <a:ext cx="1550125" cy="843037"/>
          </a:xfrm>
          <a:prstGeom prst="rect">
            <a:avLst/>
          </a:prstGeom>
          <a:noFill/>
          <a:ln>
            <a:noFill/>
          </a:ln>
        </p:spPr>
      </p:pic>
      <p:grpSp>
        <p:nvGrpSpPr>
          <p:cNvPr id="1022" name="Google Shape;1022;p22"/>
          <p:cNvGrpSpPr/>
          <p:nvPr/>
        </p:nvGrpSpPr>
        <p:grpSpPr>
          <a:xfrm>
            <a:off x="15409360" y="8459361"/>
            <a:ext cx="3122809" cy="1981079"/>
            <a:chOff x="-192881" y="-192881"/>
            <a:chExt cx="4163745" cy="2641438"/>
          </a:xfrm>
        </p:grpSpPr>
        <p:grpSp>
          <p:nvGrpSpPr>
            <p:cNvPr id="1023" name="Google Shape;1023;p22"/>
            <p:cNvGrpSpPr/>
            <p:nvPr/>
          </p:nvGrpSpPr>
          <p:grpSpPr>
            <a:xfrm>
              <a:off x="3392275" y="-192881"/>
              <a:ext cx="578589" cy="2436851"/>
              <a:chOff x="0" y="-38100"/>
              <a:chExt cx="114289" cy="481353"/>
            </a:xfrm>
          </p:grpSpPr>
          <p:sp>
            <p:nvSpPr>
              <p:cNvPr id="1024" name="Google Shape;1024;p22"/>
              <p:cNvSpPr/>
              <p:nvPr/>
            </p:nvSpPr>
            <p:spPr>
              <a:xfrm>
                <a:off x="0" y="0"/>
                <a:ext cx="114289" cy="443253"/>
              </a:xfrm>
              <a:custGeom>
                <a:rect b="b" l="l" r="r" t="t"/>
                <a:pathLst>
                  <a:path extrusionOk="0" h="443253" w="114289">
                    <a:moveTo>
                      <a:pt x="0" y="0"/>
                    </a:moveTo>
                    <a:lnTo>
                      <a:pt x="114289" y="0"/>
                    </a:lnTo>
                    <a:lnTo>
                      <a:pt x="114289" y="443253"/>
                    </a:lnTo>
                    <a:lnTo>
                      <a:pt x="0" y="443253"/>
                    </a:lnTo>
                    <a:close/>
                  </a:path>
                </a:pathLst>
              </a:custGeom>
              <a:solidFill>
                <a:srgbClr val="232828"/>
              </a:solidFill>
              <a:ln>
                <a:noFill/>
              </a:ln>
            </p:spPr>
          </p:sp>
          <p:sp>
            <p:nvSpPr>
              <p:cNvPr id="1025" name="Google Shape;1025;p22"/>
              <p:cNvSpPr txBox="1"/>
              <p:nvPr/>
            </p:nvSpPr>
            <p:spPr>
              <a:xfrm>
                <a:off x="0" y="-38100"/>
                <a:ext cx="114289" cy="4813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6" name="Google Shape;1026;p22"/>
            <p:cNvGrpSpPr/>
            <p:nvPr/>
          </p:nvGrpSpPr>
          <p:grpSpPr>
            <a:xfrm rot="-5400000">
              <a:off x="1473181" y="276432"/>
              <a:ext cx="506062" cy="3838187"/>
              <a:chOff x="0" y="-38100"/>
              <a:chExt cx="99963" cy="758160"/>
            </a:xfrm>
          </p:grpSpPr>
          <p:sp>
            <p:nvSpPr>
              <p:cNvPr id="1027" name="Google Shape;1027;p22"/>
              <p:cNvSpPr/>
              <p:nvPr/>
            </p:nvSpPr>
            <p:spPr>
              <a:xfrm>
                <a:off x="0" y="0"/>
                <a:ext cx="99963" cy="720060"/>
              </a:xfrm>
              <a:custGeom>
                <a:rect b="b" l="l" r="r" t="t"/>
                <a:pathLst>
                  <a:path extrusionOk="0" h="720060" w="99963">
                    <a:moveTo>
                      <a:pt x="0" y="0"/>
                    </a:moveTo>
                    <a:lnTo>
                      <a:pt x="99963" y="0"/>
                    </a:lnTo>
                    <a:lnTo>
                      <a:pt x="99963" y="720060"/>
                    </a:lnTo>
                    <a:lnTo>
                      <a:pt x="0" y="720060"/>
                    </a:lnTo>
                    <a:close/>
                  </a:path>
                </a:pathLst>
              </a:custGeom>
              <a:solidFill>
                <a:srgbClr val="232828"/>
              </a:solidFill>
              <a:ln>
                <a:noFill/>
              </a:ln>
            </p:spPr>
          </p:sp>
          <p:sp>
            <p:nvSpPr>
              <p:cNvPr id="1028" name="Google Shape;1028;p22"/>
              <p:cNvSpPr txBox="1"/>
              <p:nvPr/>
            </p:nvSpPr>
            <p:spPr>
              <a:xfrm>
                <a:off x="0" y="-38100"/>
                <a:ext cx="99963" cy="7581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29" name="Google Shape;1029;p22"/>
          <p:cNvGrpSpPr/>
          <p:nvPr/>
        </p:nvGrpSpPr>
        <p:grpSpPr>
          <a:xfrm>
            <a:off x="1028700" y="189933"/>
            <a:ext cx="369284" cy="555478"/>
            <a:chOff x="0" y="-47625"/>
            <a:chExt cx="97260" cy="146299"/>
          </a:xfrm>
        </p:grpSpPr>
        <p:sp>
          <p:nvSpPr>
            <p:cNvPr id="1030" name="Google Shape;1030;p22"/>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1031" name="Google Shape;1031;p22"/>
            <p:cNvSpPr txBox="1"/>
            <p:nvPr/>
          </p:nvSpPr>
          <p:spPr>
            <a:xfrm>
              <a:off x="0" y="-47625"/>
              <a:ext cx="97260" cy="146299"/>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2" name="Google Shape;1032;p22"/>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5">
              <a:alphaModFix/>
            </a:blip>
            <a:stretch>
              <a:fillRect b="0" l="0" r="0" t="0"/>
            </a:stretch>
          </a:blipFill>
          <a:ln>
            <a:noFill/>
          </a:ln>
        </p:spPr>
      </p:sp>
      <p:grpSp>
        <p:nvGrpSpPr>
          <p:cNvPr id="1033" name="Google Shape;1033;p22"/>
          <p:cNvGrpSpPr/>
          <p:nvPr/>
        </p:nvGrpSpPr>
        <p:grpSpPr>
          <a:xfrm rot="-5400000">
            <a:off x="1858283" y="8868452"/>
            <a:ext cx="480729" cy="1515176"/>
            <a:chOff x="0" y="0"/>
            <a:chExt cx="640972" cy="2020234"/>
          </a:xfrm>
        </p:grpSpPr>
        <p:sp>
          <p:nvSpPr>
            <p:cNvPr id="1034" name="Google Shape;1034;p22"/>
            <p:cNvSpPr/>
            <p:nvPr/>
          </p:nvSpPr>
          <p:spPr>
            <a:xfrm>
              <a:off x="0" y="0"/>
              <a:ext cx="640972" cy="640972"/>
            </a:xfrm>
            <a:custGeom>
              <a:rect b="b" l="l" r="r" t="t"/>
              <a:pathLst>
                <a:path extrusionOk="0" h="640972" w="640972">
                  <a:moveTo>
                    <a:pt x="0" y="0"/>
                  </a:moveTo>
                  <a:lnTo>
                    <a:pt x="640972" y="0"/>
                  </a:lnTo>
                  <a:lnTo>
                    <a:pt x="640972" y="640972"/>
                  </a:lnTo>
                  <a:lnTo>
                    <a:pt x="0" y="640972"/>
                  </a:lnTo>
                  <a:lnTo>
                    <a:pt x="0" y="0"/>
                  </a:lnTo>
                  <a:close/>
                </a:path>
              </a:pathLst>
            </a:custGeom>
            <a:blipFill rotWithShape="1">
              <a:blip r:embed="rId6">
                <a:alphaModFix/>
              </a:blip>
              <a:stretch>
                <a:fillRect b="0" l="0" r="0" t="0"/>
              </a:stretch>
            </a:blipFill>
            <a:ln>
              <a:noFill/>
            </a:ln>
          </p:spPr>
        </p:sp>
        <p:sp>
          <p:nvSpPr>
            <p:cNvPr id="1035" name="Google Shape;1035;p22"/>
            <p:cNvSpPr/>
            <p:nvPr/>
          </p:nvSpPr>
          <p:spPr>
            <a:xfrm>
              <a:off x="0" y="689631"/>
              <a:ext cx="640972" cy="640972"/>
            </a:xfrm>
            <a:custGeom>
              <a:rect b="b" l="l" r="r" t="t"/>
              <a:pathLst>
                <a:path extrusionOk="0" h="640972" w="640972">
                  <a:moveTo>
                    <a:pt x="0" y="0"/>
                  </a:moveTo>
                  <a:lnTo>
                    <a:pt x="640972" y="0"/>
                  </a:lnTo>
                  <a:lnTo>
                    <a:pt x="640972" y="640971"/>
                  </a:lnTo>
                  <a:lnTo>
                    <a:pt x="0" y="640971"/>
                  </a:lnTo>
                  <a:lnTo>
                    <a:pt x="0" y="0"/>
                  </a:lnTo>
                  <a:close/>
                </a:path>
              </a:pathLst>
            </a:custGeom>
            <a:blipFill rotWithShape="1">
              <a:blip r:embed="rId7">
                <a:alphaModFix/>
              </a:blip>
              <a:stretch>
                <a:fillRect b="0" l="0" r="0" t="0"/>
              </a:stretch>
            </a:blipFill>
            <a:ln>
              <a:noFill/>
            </a:ln>
          </p:spPr>
        </p:sp>
        <p:sp>
          <p:nvSpPr>
            <p:cNvPr id="1036" name="Google Shape;1036;p22"/>
            <p:cNvSpPr/>
            <p:nvPr/>
          </p:nvSpPr>
          <p:spPr>
            <a:xfrm>
              <a:off x="0" y="1379262"/>
              <a:ext cx="640972" cy="640972"/>
            </a:xfrm>
            <a:custGeom>
              <a:rect b="b" l="l" r="r" t="t"/>
              <a:pathLst>
                <a:path extrusionOk="0" h="640972" w="640972">
                  <a:moveTo>
                    <a:pt x="0" y="0"/>
                  </a:moveTo>
                  <a:lnTo>
                    <a:pt x="640972" y="0"/>
                  </a:lnTo>
                  <a:lnTo>
                    <a:pt x="640972" y="640971"/>
                  </a:lnTo>
                  <a:lnTo>
                    <a:pt x="0" y="640971"/>
                  </a:lnTo>
                  <a:lnTo>
                    <a:pt x="0" y="0"/>
                  </a:lnTo>
                  <a:close/>
                </a:path>
              </a:pathLst>
            </a:custGeom>
            <a:blipFill rotWithShape="1">
              <a:blip r:embed="rId6">
                <a:alphaModFix/>
              </a:blip>
              <a:stretch>
                <a:fillRect b="0" l="0" r="0" t="0"/>
              </a:stretch>
            </a:blipFill>
            <a:ln>
              <a:noFill/>
            </a:ln>
          </p:spPr>
        </p:sp>
      </p:grpSp>
      <p:sp>
        <p:nvSpPr>
          <p:cNvPr id="1037" name="Google Shape;1037;p22"/>
          <p:cNvSpPr/>
          <p:nvPr/>
        </p:nvSpPr>
        <p:spPr>
          <a:xfrm>
            <a:off x="2101275" y="3152574"/>
            <a:ext cx="1913629" cy="3998655"/>
          </a:xfrm>
          <a:custGeom>
            <a:rect b="b" l="l" r="r" t="t"/>
            <a:pathLst>
              <a:path extrusionOk="0" h="6199465" w="4050009">
                <a:moveTo>
                  <a:pt x="1428089" y="5285618"/>
                </a:moveTo>
                <a:lnTo>
                  <a:pt x="831174" y="6199310"/>
                </a:lnTo>
                <a:lnTo>
                  <a:pt x="726529" y="6199310"/>
                </a:lnTo>
                <a:lnTo>
                  <a:pt x="1375716" y="5205606"/>
                </a:lnTo>
                <a:lnTo>
                  <a:pt x="3400720" y="2105951"/>
                </a:lnTo>
                <a:lnTo>
                  <a:pt x="4049906" y="1112247"/>
                </a:lnTo>
                <a:lnTo>
                  <a:pt x="4049906" y="1272426"/>
                </a:lnTo>
                <a:lnTo>
                  <a:pt x="3452992" y="2186118"/>
                </a:lnTo>
                <a:lnTo>
                  <a:pt x="1427988" y="5285773"/>
                </a:lnTo>
                <a:lnTo>
                  <a:pt x="1428089" y="5285773"/>
                </a:lnTo>
                <a:close/>
                <a:moveTo>
                  <a:pt x="3297293" y="1947791"/>
                </a:moveTo>
                <a:lnTo>
                  <a:pt x="4050008" y="795616"/>
                </a:lnTo>
                <a:lnTo>
                  <a:pt x="4050008" y="635436"/>
                </a:lnTo>
                <a:lnTo>
                  <a:pt x="3245021" y="1867623"/>
                </a:lnTo>
                <a:lnTo>
                  <a:pt x="1220017" y="4967278"/>
                </a:lnTo>
                <a:lnTo>
                  <a:pt x="415029" y="6199465"/>
                </a:lnTo>
                <a:lnTo>
                  <a:pt x="519674" y="6199465"/>
                </a:lnTo>
                <a:lnTo>
                  <a:pt x="1272390" y="5047290"/>
                </a:lnTo>
                <a:lnTo>
                  <a:pt x="3297394" y="1947635"/>
                </a:lnTo>
                <a:lnTo>
                  <a:pt x="3297293" y="1947635"/>
                </a:lnTo>
                <a:close/>
                <a:moveTo>
                  <a:pt x="3764593" y="2662928"/>
                </a:moveTo>
                <a:lnTo>
                  <a:pt x="4050009" y="2226046"/>
                </a:lnTo>
                <a:lnTo>
                  <a:pt x="4050009" y="2065867"/>
                </a:lnTo>
                <a:lnTo>
                  <a:pt x="3712321" y="2582761"/>
                </a:lnTo>
                <a:lnTo>
                  <a:pt x="1687318" y="5682416"/>
                </a:lnTo>
                <a:lnTo>
                  <a:pt x="1349631" y="6199310"/>
                </a:lnTo>
                <a:lnTo>
                  <a:pt x="1454276" y="6199310"/>
                </a:lnTo>
                <a:lnTo>
                  <a:pt x="1739691" y="5762428"/>
                </a:lnTo>
                <a:lnTo>
                  <a:pt x="3764695" y="2662773"/>
                </a:lnTo>
                <a:close/>
                <a:moveTo>
                  <a:pt x="3141594" y="1708997"/>
                </a:moveTo>
                <a:lnTo>
                  <a:pt x="4050009" y="318495"/>
                </a:lnTo>
                <a:lnTo>
                  <a:pt x="4050009" y="158315"/>
                </a:lnTo>
                <a:lnTo>
                  <a:pt x="3089220" y="1628985"/>
                </a:lnTo>
                <a:lnTo>
                  <a:pt x="1064216" y="4728640"/>
                </a:lnTo>
                <a:lnTo>
                  <a:pt x="103427" y="6199310"/>
                </a:lnTo>
                <a:lnTo>
                  <a:pt x="208073" y="6199310"/>
                </a:lnTo>
                <a:lnTo>
                  <a:pt x="1116488" y="4808808"/>
                </a:lnTo>
                <a:lnTo>
                  <a:pt x="3141492" y="1709153"/>
                </a:lnTo>
                <a:close/>
                <a:moveTo>
                  <a:pt x="3608793" y="2424446"/>
                </a:moveTo>
                <a:lnTo>
                  <a:pt x="4049907" y="1749236"/>
                </a:lnTo>
                <a:lnTo>
                  <a:pt x="4049907" y="1589057"/>
                </a:lnTo>
                <a:lnTo>
                  <a:pt x="3556419" y="2344433"/>
                </a:lnTo>
                <a:lnTo>
                  <a:pt x="1531415" y="5444089"/>
                </a:lnTo>
                <a:lnTo>
                  <a:pt x="1037928" y="6199465"/>
                </a:lnTo>
                <a:lnTo>
                  <a:pt x="1142573" y="6199465"/>
                </a:lnTo>
                <a:lnTo>
                  <a:pt x="1583687" y="5524256"/>
                </a:lnTo>
                <a:lnTo>
                  <a:pt x="3608691" y="2424601"/>
                </a:lnTo>
                <a:close/>
                <a:moveTo>
                  <a:pt x="3920191" y="2901411"/>
                </a:moveTo>
                <a:lnTo>
                  <a:pt x="4049805" y="2703012"/>
                </a:lnTo>
                <a:lnTo>
                  <a:pt x="4049805" y="2542833"/>
                </a:lnTo>
                <a:lnTo>
                  <a:pt x="3867919" y="2821244"/>
                </a:lnTo>
                <a:lnTo>
                  <a:pt x="1842915" y="5920899"/>
                </a:lnTo>
                <a:lnTo>
                  <a:pt x="1661029" y="6199310"/>
                </a:lnTo>
                <a:lnTo>
                  <a:pt x="1765675" y="6199310"/>
                </a:lnTo>
                <a:lnTo>
                  <a:pt x="1895289" y="6000911"/>
                </a:lnTo>
                <a:lnTo>
                  <a:pt x="3920292" y="2901256"/>
                </a:lnTo>
                <a:close/>
                <a:moveTo>
                  <a:pt x="2362691" y="516894"/>
                </a:moveTo>
                <a:lnTo>
                  <a:pt x="2700377" y="0"/>
                </a:lnTo>
                <a:lnTo>
                  <a:pt x="2595732" y="0"/>
                </a:lnTo>
                <a:lnTo>
                  <a:pt x="2310317" y="436882"/>
                </a:lnTo>
                <a:lnTo>
                  <a:pt x="285415" y="3536381"/>
                </a:lnTo>
                <a:lnTo>
                  <a:pt x="0" y="3973263"/>
                </a:lnTo>
                <a:lnTo>
                  <a:pt x="0" y="4133443"/>
                </a:lnTo>
                <a:lnTo>
                  <a:pt x="337687" y="3616549"/>
                </a:lnTo>
                <a:lnTo>
                  <a:pt x="2362691" y="516894"/>
                </a:lnTo>
                <a:close/>
                <a:moveTo>
                  <a:pt x="2985793" y="1470670"/>
                </a:moveTo>
                <a:lnTo>
                  <a:pt x="3946479" y="0"/>
                </a:lnTo>
                <a:lnTo>
                  <a:pt x="3841834" y="0"/>
                </a:lnTo>
                <a:lnTo>
                  <a:pt x="2933419" y="1390502"/>
                </a:lnTo>
                <a:lnTo>
                  <a:pt x="908415" y="4490158"/>
                </a:lnTo>
                <a:lnTo>
                  <a:pt x="0" y="5880815"/>
                </a:lnTo>
                <a:lnTo>
                  <a:pt x="0" y="6040994"/>
                </a:lnTo>
                <a:lnTo>
                  <a:pt x="960788" y="4570325"/>
                </a:lnTo>
                <a:lnTo>
                  <a:pt x="2985793" y="1470670"/>
                </a:lnTo>
                <a:close/>
                <a:moveTo>
                  <a:pt x="2518492" y="755377"/>
                </a:moveTo>
                <a:lnTo>
                  <a:pt x="3011878" y="0"/>
                </a:lnTo>
                <a:lnTo>
                  <a:pt x="2907232" y="0"/>
                </a:lnTo>
                <a:lnTo>
                  <a:pt x="2466118" y="675209"/>
                </a:lnTo>
                <a:lnTo>
                  <a:pt x="441114" y="3774865"/>
                </a:lnTo>
                <a:lnTo>
                  <a:pt x="0" y="4450073"/>
                </a:lnTo>
                <a:lnTo>
                  <a:pt x="0" y="4610253"/>
                </a:lnTo>
                <a:lnTo>
                  <a:pt x="493488" y="3854876"/>
                </a:lnTo>
                <a:lnTo>
                  <a:pt x="2518390" y="755377"/>
                </a:lnTo>
                <a:close/>
                <a:moveTo>
                  <a:pt x="2051089" y="40084"/>
                </a:moveTo>
                <a:lnTo>
                  <a:pt x="2077276" y="0"/>
                </a:lnTo>
                <a:lnTo>
                  <a:pt x="1972631" y="0"/>
                </a:lnTo>
                <a:lnTo>
                  <a:pt x="0" y="3019488"/>
                </a:lnTo>
                <a:lnTo>
                  <a:pt x="0" y="3179667"/>
                </a:lnTo>
                <a:lnTo>
                  <a:pt x="26187" y="3139583"/>
                </a:lnTo>
                <a:lnTo>
                  <a:pt x="2051089" y="40084"/>
                </a:lnTo>
                <a:close/>
                <a:moveTo>
                  <a:pt x="2829890" y="1232187"/>
                </a:moveTo>
                <a:lnTo>
                  <a:pt x="3634979" y="0"/>
                </a:lnTo>
                <a:lnTo>
                  <a:pt x="3530334" y="0"/>
                </a:lnTo>
                <a:lnTo>
                  <a:pt x="2777618" y="1152175"/>
                </a:lnTo>
                <a:lnTo>
                  <a:pt x="752614" y="4251830"/>
                </a:lnTo>
                <a:lnTo>
                  <a:pt x="0" y="5403850"/>
                </a:lnTo>
                <a:lnTo>
                  <a:pt x="0" y="5564029"/>
                </a:lnTo>
                <a:lnTo>
                  <a:pt x="804988" y="4331842"/>
                </a:lnTo>
                <a:lnTo>
                  <a:pt x="2829992" y="1232187"/>
                </a:lnTo>
                <a:lnTo>
                  <a:pt x="2829890" y="1232187"/>
                </a:lnTo>
                <a:close/>
                <a:moveTo>
                  <a:pt x="2674089" y="993704"/>
                </a:moveTo>
                <a:lnTo>
                  <a:pt x="3323378" y="0"/>
                </a:lnTo>
                <a:lnTo>
                  <a:pt x="3218732" y="0"/>
                </a:lnTo>
                <a:lnTo>
                  <a:pt x="2621817" y="913692"/>
                </a:lnTo>
                <a:lnTo>
                  <a:pt x="596915" y="4013347"/>
                </a:lnTo>
                <a:lnTo>
                  <a:pt x="0" y="4927039"/>
                </a:lnTo>
                <a:lnTo>
                  <a:pt x="0" y="5087219"/>
                </a:lnTo>
                <a:lnTo>
                  <a:pt x="649187" y="4093515"/>
                </a:lnTo>
                <a:lnTo>
                  <a:pt x="2674191" y="993704"/>
                </a:lnTo>
                <a:lnTo>
                  <a:pt x="2674089" y="993704"/>
                </a:lnTo>
                <a:close/>
                <a:moveTo>
                  <a:pt x="2206789" y="278411"/>
                </a:moveTo>
                <a:lnTo>
                  <a:pt x="2388776" y="0"/>
                </a:lnTo>
                <a:lnTo>
                  <a:pt x="2284131" y="0"/>
                </a:lnTo>
                <a:lnTo>
                  <a:pt x="2154517" y="198399"/>
                </a:lnTo>
                <a:lnTo>
                  <a:pt x="129614" y="3298054"/>
                </a:lnTo>
                <a:lnTo>
                  <a:pt x="0" y="3496453"/>
                </a:lnTo>
                <a:lnTo>
                  <a:pt x="0" y="3656633"/>
                </a:lnTo>
                <a:lnTo>
                  <a:pt x="181886" y="3378222"/>
                </a:lnTo>
                <a:lnTo>
                  <a:pt x="2206890" y="278411"/>
                </a:lnTo>
                <a:lnTo>
                  <a:pt x="2206789" y="278411"/>
                </a:lnTo>
                <a:close/>
                <a:moveTo>
                  <a:pt x="103427" y="0"/>
                </a:moveTo>
                <a:lnTo>
                  <a:pt x="0" y="158315"/>
                </a:lnTo>
                <a:lnTo>
                  <a:pt x="0" y="318495"/>
                </a:lnTo>
                <a:lnTo>
                  <a:pt x="208073" y="0"/>
                </a:lnTo>
                <a:lnTo>
                  <a:pt x="103427" y="0"/>
                </a:lnTo>
                <a:close/>
                <a:moveTo>
                  <a:pt x="1038029" y="0"/>
                </a:moveTo>
                <a:lnTo>
                  <a:pt x="0" y="1588901"/>
                </a:lnTo>
                <a:lnTo>
                  <a:pt x="0" y="1749081"/>
                </a:lnTo>
                <a:lnTo>
                  <a:pt x="1142674" y="0"/>
                </a:lnTo>
                <a:lnTo>
                  <a:pt x="1038029" y="0"/>
                </a:lnTo>
                <a:close/>
                <a:moveTo>
                  <a:pt x="414927" y="0"/>
                </a:moveTo>
                <a:lnTo>
                  <a:pt x="0" y="635281"/>
                </a:lnTo>
                <a:lnTo>
                  <a:pt x="0" y="795461"/>
                </a:lnTo>
                <a:lnTo>
                  <a:pt x="519573" y="0"/>
                </a:lnTo>
                <a:cubicBezTo>
                  <a:pt x="519573" y="0"/>
                  <a:pt x="414927" y="0"/>
                  <a:pt x="414927" y="0"/>
                </a:cubicBezTo>
                <a:close/>
                <a:moveTo>
                  <a:pt x="726427" y="0"/>
                </a:moveTo>
                <a:lnTo>
                  <a:pt x="0" y="1112091"/>
                </a:lnTo>
                <a:lnTo>
                  <a:pt x="0" y="1272271"/>
                </a:lnTo>
                <a:lnTo>
                  <a:pt x="831174" y="0"/>
                </a:lnTo>
                <a:lnTo>
                  <a:pt x="726427" y="0"/>
                </a:lnTo>
                <a:close/>
                <a:moveTo>
                  <a:pt x="1349529" y="0"/>
                </a:moveTo>
                <a:lnTo>
                  <a:pt x="0" y="2065867"/>
                </a:lnTo>
                <a:lnTo>
                  <a:pt x="0" y="2226047"/>
                </a:lnTo>
                <a:lnTo>
                  <a:pt x="1454174" y="0"/>
                </a:lnTo>
                <a:lnTo>
                  <a:pt x="1349529" y="0"/>
                </a:lnTo>
                <a:close/>
                <a:moveTo>
                  <a:pt x="1661029" y="0"/>
                </a:moveTo>
                <a:lnTo>
                  <a:pt x="0" y="2542677"/>
                </a:lnTo>
                <a:lnTo>
                  <a:pt x="0" y="2702857"/>
                </a:lnTo>
                <a:lnTo>
                  <a:pt x="1765776" y="0"/>
                </a:lnTo>
                <a:lnTo>
                  <a:pt x="1661029" y="0"/>
                </a:lnTo>
                <a:close/>
                <a:moveTo>
                  <a:pt x="2388675" y="6199310"/>
                </a:moveTo>
                <a:lnTo>
                  <a:pt x="4049805" y="3656633"/>
                </a:lnTo>
                <a:lnTo>
                  <a:pt x="4049805" y="3496453"/>
                </a:lnTo>
                <a:lnTo>
                  <a:pt x="2284029" y="6199310"/>
                </a:lnTo>
                <a:lnTo>
                  <a:pt x="2388675" y="6199310"/>
                </a:lnTo>
                <a:close/>
                <a:moveTo>
                  <a:pt x="4049805" y="3179822"/>
                </a:moveTo>
                <a:lnTo>
                  <a:pt x="4049805" y="3019643"/>
                </a:lnTo>
                <a:lnTo>
                  <a:pt x="4023619" y="3059726"/>
                </a:lnTo>
                <a:lnTo>
                  <a:pt x="1998615" y="6159381"/>
                </a:lnTo>
                <a:lnTo>
                  <a:pt x="1972428" y="6199465"/>
                </a:lnTo>
                <a:lnTo>
                  <a:pt x="2077073" y="6199465"/>
                </a:lnTo>
                <a:lnTo>
                  <a:pt x="4049704" y="3179977"/>
                </a:lnTo>
                <a:close/>
                <a:moveTo>
                  <a:pt x="3323175" y="6199465"/>
                </a:moveTo>
                <a:lnTo>
                  <a:pt x="4049704" y="5087374"/>
                </a:lnTo>
                <a:lnTo>
                  <a:pt x="4049704" y="4927194"/>
                </a:lnTo>
                <a:lnTo>
                  <a:pt x="3218530" y="6199465"/>
                </a:lnTo>
                <a:lnTo>
                  <a:pt x="3323175" y="6199465"/>
                </a:lnTo>
                <a:close/>
                <a:moveTo>
                  <a:pt x="3011675" y="6199465"/>
                </a:moveTo>
                <a:lnTo>
                  <a:pt x="4049704" y="4610564"/>
                </a:lnTo>
                <a:lnTo>
                  <a:pt x="4049704" y="4450384"/>
                </a:lnTo>
                <a:lnTo>
                  <a:pt x="2907029" y="6199465"/>
                </a:lnTo>
                <a:lnTo>
                  <a:pt x="3011675" y="6199465"/>
                </a:lnTo>
                <a:close/>
                <a:moveTo>
                  <a:pt x="2700175" y="6199465"/>
                </a:moveTo>
                <a:lnTo>
                  <a:pt x="4049806" y="4133598"/>
                </a:lnTo>
                <a:lnTo>
                  <a:pt x="4049806" y="3973418"/>
                </a:lnTo>
                <a:lnTo>
                  <a:pt x="2595631" y="6199310"/>
                </a:lnTo>
                <a:lnTo>
                  <a:pt x="2700276" y="6199310"/>
                </a:lnTo>
                <a:lnTo>
                  <a:pt x="2700175" y="6199310"/>
                </a:lnTo>
                <a:close/>
                <a:moveTo>
                  <a:pt x="3946277" y="6199310"/>
                </a:moveTo>
                <a:lnTo>
                  <a:pt x="4049704" y="6040994"/>
                </a:lnTo>
                <a:lnTo>
                  <a:pt x="4049704" y="5880815"/>
                </a:lnTo>
                <a:lnTo>
                  <a:pt x="3841631" y="6199310"/>
                </a:lnTo>
                <a:lnTo>
                  <a:pt x="3946277" y="6199310"/>
                </a:lnTo>
                <a:close/>
                <a:moveTo>
                  <a:pt x="3634777" y="6199310"/>
                </a:moveTo>
                <a:lnTo>
                  <a:pt x="4049805" y="5564029"/>
                </a:lnTo>
                <a:lnTo>
                  <a:pt x="4049805" y="5403849"/>
                </a:lnTo>
                <a:lnTo>
                  <a:pt x="3530233" y="6199155"/>
                </a:lnTo>
                <a:lnTo>
                  <a:pt x="3634878" y="6199155"/>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2"/>
          <p:cNvSpPr/>
          <p:nvPr/>
        </p:nvSpPr>
        <p:spPr>
          <a:xfrm>
            <a:off x="7732575" y="3152574"/>
            <a:ext cx="1913629" cy="3998655"/>
          </a:xfrm>
          <a:custGeom>
            <a:rect b="b" l="l" r="r" t="t"/>
            <a:pathLst>
              <a:path extrusionOk="0" h="6199465" w="4050009">
                <a:moveTo>
                  <a:pt x="1428089" y="5285618"/>
                </a:moveTo>
                <a:lnTo>
                  <a:pt x="831174" y="6199310"/>
                </a:lnTo>
                <a:lnTo>
                  <a:pt x="726529" y="6199310"/>
                </a:lnTo>
                <a:lnTo>
                  <a:pt x="1375716" y="5205606"/>
                </a:lnTo>
                <a:lnTo>
                  <a:pt x="3400720" y="2105951"/>
                </a:lnTo>
                <a:lnTo>
                  <a:pt x="4049906" y="1112247"/>
                </a:lnTo>
                <a:lnTo>
                  <a:pt x="4049906" y="1272426"/>
                </a:lnTo>
                <a:lnTo>
                  <a:pt x="3452992" y="2186118"/>
                </a:lnTo>
                <a:lnTo>
                  <a:pt x="1427988" y="5285773"/>
                </a:lnTo>
                <a:lnTo>
                  <a:pt x="1428089" y="5285773"/>
                </a:lnTo>
                <a:close/>
                <a:moveTo>
                  <a:pt x="3297293" y="1947791"/>
                </a:moveTo>
                <a:lnTo>
                  <a:pt x="4050008" y="795616"/>
                </a:lnTo>
                <a:lnTo>
                  <a:pt x="4050008" y="635436"/>
                </a:lnTo>
                <a:lnTo>
                  <a:pt x="3245021" y="1867623"/>
                </a:lnTo>
                <a:lnTo>
                  <a:pt x="1220017" y="4967278"/>
                </a:lnTo>
                <a:lnTo>
                  <a:pt x="415029" y="6199465"/>
                </a:lnTo>
                <a:lnTo>
                  <a:pt x="519674" y="6199465"/>
                </a:lnTo>
                <a:lnTo>
                  <a:pt x="1272390" y="5047290"/>
                </a:lnTo>
                <a:lnTo>
                  <a:pt x="3297394" y="1947635"/>
                </a:lnTo>
                <a:lnTo>
                  <a:pt x="3297293" y="1947635"/>
                </a:lnTo>
                <a:close/>
                <a:moveTo>
                  <a:pt x="3764593" y="2662928"/>
                </a:moveTo>
                <a:lnTo>
                  <a:pt x="4050009" y="2226046"/>
                </a:lnTo>
                <a:lnTo>
                  <a:pt x="4050009" y="2065867"/>
                </a:lnTo>
                <a:lnTo>
                  <a:pt x="3712321" y="2582761"/>
                </a:lnTo>
                <a:lnTo>
                  <a:pt x="1687318" y="5682416"/>
                </a:lnTo>
                <a:lnTo>
                  <a:pt x="1349631" y="6199310"/>
                </a:lnTo>
                <a:lnTo>
                  <a:pt x="1454276" y="6199310"/>
                </a:lnTo>
                <a:lnTo>
                  <a:pt x="1739691" y="5762428"/>
                </a:lnTo>
                <a:lnTo>
                  <a:pt x="3764695" y="2662773"/>
                </a:lnTo>
                <a:close/>
                <a:moveTo>
                  <a:pt x="3141594" y="1708997"/>
                </a:moveTo>
                <a:lnTo>
                  <a:pt x="4050009" y="318495"/>
                </a:lnTo>
                <a:lnTo>
                  <a:pt x="4050009" y="158315"/>
                </a:lnTo>
                <a:lnTo>
                  <a:pt x="3089220" y="1628985"/>
                </a:lnTo>
                <a:lnTo>
                  <a:pt x="1064216" y="4728640"/>
                </a:lnTo>
                <a:lnTo>
                  <a:pt x="103427" y="6199310"/>
                </a:lnTo>
                <a:lnTo>
                  <a:pt x="208073" y="6199310"/>
                </a:lnTo>
                <a:lnTo>
                  <a:pt x="1116488" y="4808808"/>
                </a:lnTo>
                <a:lnTo>
                  <a:pt x="3141492" y="1709153"/>
                </a:lnTo>
                <a:close/>
                <a:moveTo>
                  <a:pt x="3608793" y="2424446"/>
                </a:moveTo>
                <a:lnTo>
                  <a:pt x="4049907" y="1749236"/>
                </a:lnTo>
                <a:lnTo>
                  <a:pt x="4049907" y="1589057"/>
                </a:lnTo>
                <a:lnTo>
                  <a:pt x="3556419" y="2344433"/>
                </a:lnTo>
                <a:lnTo>
                  <a:pt x="1531415" y="5444089"/>
                </a:lnTo>
                <a:lnTo>
                  <a:pt x="1037928" y="6199465"/>
                </a:lnTo>
                <a:lnTo>
                  <a:pt x="1142573" y="6199465"/>
                </a:lnTo>
                <a:lnTo>
                  <a:pt x="1583687" y="5524256"/>
                </a:lnTo>
                <a:lnTo>
                  <a:pt x="3608691" y="2424601"/>
                </a:lnTo>
                <a:close/>
                <a:moveTo>
                  <a:pt x="3920191" y="2901411"/>
                </a:moveTo>
                <a:lnTo>
                  <a:pt x="4049805" y="2703012"/>
                </a:lnTo>
                <a:lnTo>
                  <a:pt x="4049805" y="2542833"/>
                </a:lnTo>
                <a:lnTo>
                  <a:pt x="3867919" y="2821244"/>
                </a:lnTo>
                <a:lnTo>
                  <a:pt x="1842915" y="5920899"/>
                </a:lnTo>
                <a:lnTo>
                  <a:pt x="1661029" y="6199310"/>
                </a:lnTo>
                <a:lnTo>
                  <a:pt x="1765675" y="6199310"/>
                </a:lnTo>
                <a:lnTo>
                  <a:pt x="1895289" y="6000911"/>
                </a:lnTo>
                <a:lnTo>
                  <a:pt x="3920292" y="2901256"/>
                </a:lnTo>
                <a:close/>
                <a:moveTo>
                  <a:pt x="2362691" y="516894"/>
                </a:moveTo>
                <a:lnTo>
                  <a:pt x="2700377" y="0"/>
                </a:lnTo>
                <a:lnTo>
                  <a:pt x="2595732" y="0"/>
                </a:lnTo>
                <a:lnTo>
                  <a:pt x="2310317" y="436882"/>
                </a:lnTo>
                <a:lnTo>
                  <a:pt x="285415" y="3536381"/>
                </a:lnTo>
                <a:lnTo>
                  <a:pt x="0" y="3973263"/>
                </a:lnTo>
                <a:lnTo>
                  <a:pt x="0" y="4133443"/>
                </a:lnTo>
                <a:lnTo>
                  <a:pt x="337687" y="3616549"/>
                </a:lnTo>
                <a:lnTo>
                  <a:pt x="2362691" y="516894"/>
                </a:lnTo>
                <a:close/>
                <a:moveTo>
                  <a:pt x="2985793" y="1470670"/>
                </a:moveTo>
                <a:lnTo>
                  <a:pt x="3946479" y="0"/>
                </a:lnTo>
                <a:lnTo>
                  <a:pt x="3841834" y="0"/>
                </a:lnTo>
                <a:lnTo>
                  <a:pt x="2933419" y="1390502"/>
                </a:lnTo>
                <a:lnTo>
                  <a:pt x="908415" y="4490158"/>
                </a:lnTo>
                <a:lnTo>
                  <a:pt x="0" y="5880815"/>
                </a:lnTo>
                <a:lnTo>
                  <a:pt x="0" y="6040994"/>
                </a:lnTo>
                <a:lnTo>
                  <a:pt x="960788" y="4570325"/>
                </a:lnTo>
                <a:lnTo>
                  <a:pt x="2985793" y="1470670"/>
                </a:lnTo>
                <a:close/>
                <a:moveTo>
                  <a:pt x="2518492" y="755377"/>
                </a:moveTo>
                <a:lnTo>
                  <a:pt x="3011878" y="0"/>
                </a:lnTo>
                <a:lnTo>
                  <a:pt x="2907232" y="0"/>
                </a:lnTo>
                <a:lnTo>
                  <a:pt x="2466118" y="675209"/>
                </a:lnTo>
                <a:lnTo>
                  <a:pt x="441114" y="3774865"/>
                </a:lnTo>
                <a:lnTo>
                  <a:pt x="0" y="4450073"/>
                </a:lnTo>
                <a:lnTo>
                  <a:pt x="0" y="4610253"/>
                </a:lnTo>
                <a:lnTo>
                  <a:pt x="493488" y="3854876"/>
                </a:lnTo>
                <a:lnTo>
                  <a:pt x="2518390" y="755377"/>
                </a:lnTo>
                <a:close/>
                <a:moveTo>
                  <a:pt x="2051089" y="40084"/>
                </a:moveTo>
                <a:lnTo>
                  <a:pt x="2077276" y="0"/>
                </a:lnTo>
                <a:lnTo>
                  <a:pt x="1972631" y="0"/>
                </a:lnTo>
                <a:lnTo>
                  <a:pt x="0" y="3019488"/>
                </a:lnTo>
                <a:lnTo>
                  <a:pt x="0" y="3179667"/>
                </a:lnTo>
                <a:lnTo>
                  <a:pt x="26187" y="3139583"/>
                </a:lnTo>
                <a:lnTo>
                  <a:pt x="2051089" y="40084"/>
                </a:lnTo>
                <a:close/>
                <a:moveTo>
                  <a:pt x="2829890" y="1232187"/>
                </a:moveTo>
                <a:lnTo>
                  <a:pt x="3634979" y="0"/>
                </a:lnTo>
                <a:lnTo>
                  <a:pt x="3530334" y="0"/>
                </a:lnTo>
                <a:lnTo>
                  <a:pt x="2777618" y="1152175"/>
                </a:lnTo>
                <a:lnTo>
                  <a:pt x="752614" y="4251830"/>
                </a:lnTo>
                <a:lnTo>
                  <a:pt x="0" y="5403850"/>
                </a:lnTo>
                <a:lnTo>
                  <a:pt x="0" y="5564029"/>
                </a:lnTo>
                <a:lnTo>
                  <a:pt x="804988" y="4331842"/>
                </a:lnTo>
                <a:lnTo>
                  <a:pt x="2829992" y="1232187"/>
                </a:lnTo>
                <a:lnTo>
                  <a:pt x="2829890" y="1232187"/>
                </a:lnTo>
                <a:close/>
                <a:moveTo>
                  <a:pt x="2674089" y="993704"/>
                </a:moveTo>
                <a:lnTo>
                  <a:pt x="3323378" y="0"/>
                </a:lnTo>
                <a:lnTo>
                  <a:pt x="3218732" y="0"/>
                </a:lnTo>
                <a:lnTo>
                  <a:pt x="2621817" y="913692"/>
                </a:lnTo>
                <a:lnTo>
                  <a:pt x="596915" y="4013347"/>
                </a:lnTo>
                <a:lnTo>
                  <a:pt x="0" y="4927039"/>
                </a:lnTo>
                <a:lnTo>
                  <a:pt x="0" y="5087219"/>
                </a:lnTo>
                <a:lnTo>
                  <a:pt x="649187" y="4093515"/>
                </a:lnTo>
                <a:lnTo>
                  <a:pt x="2674191" y="993704"/>
                </a:lnTo>
                <a:lnTo>
                  <a:pt x="2674089" y="993704"/>
                </a:lnTo>
                <a:close/>
                <a:moveTo>
                  <a:pt x="2206789" y="278411"/>
                </a:moveTo>
                <a:lnTo>
                  <a:pt x="2388776" y="0"/>
                </a:lnTo>
                <a:lnTo>
                  <a:pt x="2284131" y="0"/>
                </a:lnTo>
                <a:lnTo>
                  <a:pt x="2154517" y="198399"/>
                </a:lnTo>
                <a:lnTo>
                  <a:pt x="129614" y="3298054"/>
                </a:lnTo>
                <a:lnTo>
                  <a:pt x="0" y="3496453"/>
                </a:lnTo>
                <a:lnTo>
                  <a:pt x="0" y="3656633"/>
                </a:lnTo>
                <a:lnTo>
                  <a:pt x="181886" y="3378222"/>
                </a:lnTo>
                <a:lnTo>
                  <a:pt x="2206890" y="278411"/>
                </a:lnTo>
                <a:lnTo>
                  <a:pt x="2206789" y="278411"/>
                </a:lnTo>
                <a:close/>
                <a:moveTo>
                  <a:pt x="103427" y="0"/>
                </a:moveTo>
                <a:lnTo>
                  <a:pt x="0" y="158315"/>
                </a:lnTo>
                <a:lnTo>
                  <a:pt x="0" y="318495"/>
                </a:lnTo>
                <a:lnTo>
                  <a:pt x="208073" y="0"/>
                </a:lnTo>
                <a:lnTo>
                  <a:pt x="103427" y="0"/>
                </a:lnTo>
                <a:close/>
                <a:moveTo>
                  <a:pt x="1038029" y="0"/>
                </a:moveTo>
                <a:lnTo>
                  <a:pt x="0" y="1588901"/>
                </a:lnTo>
                <a:lnTo>
                  <a:pt x="0" y="1749081"/>
                </a:lnTo>
                <a:lnTo>
                  <a:pt x="1142674" y="0"/>
                </a:lnTo>
                <a:lnTo>
                  <a:pt x="1038029" y="0"/>
                </a:lnTo>
                <a:close/>
                <a:moveTo>
                  <a:pt x="414927" y="0"/>
                </a:moveTo>
                <a:lnTo>
                  <a:pt x="0" y="635281"/>
                </a:lnTo>
                <a:lnTo>
                  <a:pt x="0" y="795461"/>
                </a:lnTo>
                <a:lnTo>
                  <a:pt x="519573" y="0"/>
                </a:lnTo>
                <a:cubicBezTo>
                  <a:pt x="519573" y="0"/>
                  <a:pt x="414927" y="0"/>
                  <a:pt x="414927" y="0"/>
                </a:cubicBezTo>
                <a:close/>
                <a:moveTo>
                  <a:pt x="726427" y="0"/>
                </a:moveTo>
                <a:lnTo>
                  <a:pt x="0" y="1112091"/>
                </a:lnTo>
                <a:lnTo>
                  <a:pt x="0" y="1272271"/>
                </a:lnTo>
                <a:lnTo>
                  <a:pt x="831174" y="0"/>
                </a:lnTo>
                <a:lnTo>
                  <a:pt x="726427" y="0"/>
                </a:lnTo>
                <a:close/>
                <a:moveTo>
                  <a:pt x="1349529" y="0"/>
                </a:moveTo>
                <a:lnTo>
                  <a:pt x="0" y="2065867"/>
                </a:lnTo>
                <a:lnTo>
                  <a:pt x="0" y="2226047"/>
                </a:lnTo>
                <a:lnTo>
                  <a:pt x="1454174" y="0"/>
                </a:lnTo>
                <a:lnTo>
                  <a:pt x="1349529" y="0"/>
                </a:lnTo>
                <a:close/>
                <a:moveTo>
                  <a:pt x="1661029" y="0"/>
                </a:moveTo>
                <a:lnTo>
                  <a:pt x="0" y="2542677"/>
                </a:lnTo>
                <a:lnTo>
                  <a:pt x="0" y="2702857"/>
                </a:lnTo>
                <a:lnTo>
                  <a:pt x="1765776" y="0"/>
                </a:lnTo>
                <a:lnTo>
                  <a:pt x="1661029" y="0"/>
                </a:lnTo>
                <a:close/>
                <a:moveTo>
                  <a:pt x="2388675" y="6199310"/>
                </a:moveTo>
                <a:lnTo>
                  <a:pt x="4049805" y="3656633"/>
                </a:lnTo>
                <a:lnTo>
                  <a:pt x="4049805" y="3496453"/>
                </a:lnTo>
                <a:lnTo>
                  <a:pt x="2284029" y="6199310"/>
                </a:lnTo>
                <a:lnTo>
                  <a:pt x="2388675" y="6199310"/>
                </a:lnTo>
                <a:close/>
                <a:moveTo>
                  <a:pt x="4049805" y="3179822"/>
                </a:moveTo>
                <a:lnTo>
                  <a:pt x="4049805" y="3019643"/>
                </a:lnTo>
                <a:lnTo>
                  <a:pt x="4023619" y="3059726"/>
                </a:lnTo>
                <a:lnTo>
                  <a:pt x="1998615" y="6159381"/>
                </a:lnTo>
                <a:lnTo>
                  <a:pt x="1972428" y="6199465"/>
                </a:lnTo>
                <a:lnTo>
                  <a:pt x="2077073" y="6199465"/>
                </a:lnTo>
                <a:lnTo>
                  <a:pt x="4049704" y="3179977"/>
                </a:lnTo>
                <a:close/>
                <a:moveTo>
                  <a:pt x="3323175" y="6199465"/>
                </a:moveTo>
                <a:lnTo>
                  <a:pt x="4049704" y="5087374"/>
                </a:lnTo>
                <a:lnTo>
                  <a:pt x="4049704" y="4927194"/>
                </a:lnTo>
                <a:lnTo>
                  <a:pt x="3218530" y="6199465"/>
                </a:lnTo>
                <a:lnTo>
                  <a:pt x="3323175" y="6199465"/>
                </a:lnTo>
                <a:close/>
                <a:moveTo>
                  <a:pt x="3011675" y="6199465"/>
                </a:moveTo>
                <a:lnTo>
                  <a:pt x="4049704" y="4610564"/>
                </a:lnTo>
                <a:lnTo>
                  <a:pt x="4049704" y="4450384"/>
                </a:lnTo>
                <a:lnTo>
                  <a:pt x="2907029" y="6199465"/>
                </a:lnTo>
                <a:lnTo>
                  <a:pt x="3011675" y="6199465"/>
                </a:lnTo>
                <a:close/>
                <a:moveTo>
                  <a:pt x="2700175" y="6199465"/>
                </a:moveTo>
                <a:lnTo>
                  <a:pt x="4049806" y="4133598"/>
                </a:lnTo>
                <a:lnTo>
                  <a:pt x="4049806" y="3973418"/>
                </a:lnTo>
                <a:lnTo>
                  <a:pt x="2595631" y="6199310"/>
                </a:lnTo>
                <a:lnTo>
                  <a:pt x="2700276" y="6199310"/>
                </a:lnTo>
                <a:lnTo>
                  <a:pt x="2700175" y="6199310"/>
                </a:lnTo>
                <a:close/>
                <a:moveTo>
                  <a:pt x="3946277" y="6199310"/>
                </a:moveTo>
                <a:lnTo>
                  <a:pt x="4049704" y="6040994"/>
                </a:lnTo>
                <a:lnTo>
                  <a:pt x="4049704" y="5880815"/>
                </a:lnTo>
                <a:lnTo>
                  <a:pt x="3841631" y="6199310"/>
                </a:lnTo>
                <a:lnTo>
                  <a:pt x="3946277" y="6199310"/>
                </a:lnTo>
                <a:close/>
                <a:moveTo>
                  <a:pt x="3634777" y="6199310"/>
                </a:moveTo>
                <a:lnTo>
                  <a:pt x="4049805" y="5564029"/>
                </a:lnTo>
                <a:lnTo>
                  <a:pt x="4049805" y="5403849"/>
                </a:lnTo>
                <a:lnTo>
                  <a:pt x="3530233" y="6199155"/>
                </a:lnTo>
                <a:lnTo>
                  <a:pt x="3634878" y="6199155"/>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2"/>
          <p:cNvSpPr/>
          <p:nvPr/>
        </p:nvSpPr>
        <p:spPr>
          <a:xfrm>
            <a:off x="13610225" y="3152574"/>
            <a:ext cx="1913629" cy="3998655"/>
          </a:xfrm>
          <a:custGeom>
            <a:rect b="b" l="l" r="r" t="t"/>
            <a:pathLst>
              <a:path extrusionOk="0" h="6199465" w="4050009">
                <a:moveTo>
                  <a:pt x="1428089" y="5285618"/>
                </a:moveTo>
                <a:lnTo>
                  <a:pt x="831174" y="6199310"/>
                </a:lnTo>
                <a:lnTo>
                  <a:pt x="726529" y="6199310"/>
                </a:lnTo>
                <a:lnTo>
                  <a:pt x="1375716" y="5205606"/>
                </a:lnTo>
                <a:lnTo>
                  <a:pt x="3400720" y="2105951"/>
                </a:lnTo>
                <a:lnTo>
                  <a:pt x="4049906" y="1112247"/>
                </a:lnTo>
                <a:lnTo>
                  <a:pt x="4049906" y="1272426"/>
                </a:lnTo>
                <a:lnTo>
                  <a:pt x="3452992" y="2186118"/>
                </a:lnTo>
                <a:lnTo>
                  <a:pt x="1427988" y="5285773"/>
                </a:lnTo>
                <a:lnTo>
                  <a:pt x="1428089" y="5285773"/>
                </a:lnTo>
                <a:close/>
                <a:moveTo>
                  <a:pt x="3297293" y="1947791"/>
                </a:moveTo>
                <a:lnTo>
                  <a:pt x="4050008" y="795616"/>
                </a:lnTo>
                <a:lnTo>
                  <a:pt x="4050008" y="635436"/>
                </a:lnTo>
                <a:lnTo>
                  <a:pt x="3245021" y="1867623"/>
                </a:lnTo>
                <a:lnTo>
                  <a:pt x="1220017" y="4967278"/>
                </a:lnTo>
                <a:lnTo>
                  <a:pt x="415029" y="6199465"/>
                </a:lnTo>
                <a:lnTo>
                  <a:pt x="519674" y="6199465"/>
                </a:lnTo>
                <a:lnTo>
                  <a:pt x="1272390" y="5047290"/>
                </a:lnTo>
                <a:lnTo>
                  <a:pt x="3297394" y="1947635"/>
                </a:lnTo>
                <a:lnTo>
                  <a:pt x="3297293" y="1947635"/>
                </a:lnTo>
                <a:close/>
                <a:moveTo>
                  <a:pt x="3764593" y="2662928"/>
                </a:moveTo>
                <a:lnTo>
                  <a:pt x="4050009" y="2226046"/>
                </a:lnTo>
                <a:lnTo>
                  <a:pt x="4050009" y="2065867"/>
                </a:lnTo>
                <a:lnTo>
                  <a:pt x="3712321" y="2582761"/>
                </a:lnTo>
                <a:lnTo>
                  <a:pt x="1687318" y="5682416"/>
                </a:lnTo>
                <a:lnTo>
                  <a:pt x="1349631" y="6199310"/>
                </a:lnTo>
                <a:lnTo>
                  <a:pt x="1454276" y="6199310"/>
                </a:lnTo>
                <a:lnTo>
                  <a:pt x="1739691" y="5762428"/>
                </a:lnTo>
                <a:lnTo>
                  <a:pt x="3764695" y="2662773"/>
                </a:lnTo>
                <a:close/>
                <a:moveTo>
                  <a:pt x="3141594" y="1708997"/>
                </a:moveTo>
                <a:lnTo>
                  <a:pt x="4050009" y="318495"/>
                </a:lnTo>
                <a:lnTo>
                  <a:pt x="4050009" y="158315"/>
                </a:lnTo>
                <a:lnTo>
                  <a:pt x="3089220" y="1628985"/>
                </a:lnTo>
                <a:lnTo>
                  <a:pt x="1064216" y="4728640"/>
                </a:lnTo>
                <a:lnTo>
                  <a:pt x="103427" y="6199310"/>
                </a:lnTo>
                <a:lnTo>
                  <a:pt x="208073" y="6199310"/>
                </a:lnTo>
                <a:lnTo>
                  <a:pt x="1116488" y="4808808"/>
                </a:lnTo>
                <a:lnTo>
                  <a:pt x="3141492" y="1709153"/>
                </a:lnTo>
                <a:close/>
                <a:moveTo>
                  <a:pt x="3608793" y="2424446"/>
                </a:moveTo>
                <a:lnTo>
                  <a:pt x="4049907" y="1749236"/>
                </a:lnTo>
                <a:lnTo>
                  <a:pt x="4049907" y="1589057"/>
                </a:lnTo>
                <a:lnTo>
                  <a:pt x="3556419" y="2344433"/>
                </a:lnTo>
                <a:lnTo>
                  <a:pt x="1531415" y="5444089"/>
                </a:lnTo>
                <a:lnTo>
                  <a:pt x="1037928" y="6199465"/>
                </a:lnTo>
                <a:lnTo>
                  <a:pt x="1142573" y="6199465"/>
                </a:lnTo>
                <a:lnTo>
                  <a:pt x="1583687" y="5524256"/>
                </a:lnTo>
                <a:lnTo>
                  <a:pt x="3608691" y="2424601"/>
                </a:lnTo>
                <a:close/>
                <a:moveTo>
                  <a:pt x="3920191" y="2901411"/>
                </a:moveTo>
                <a:lnTo>
                  <a:pt x="4049805" y="2703012"/>
                </a:lnTo>
                <a:lnTo>
                  <a:pt x="4049805" y="2542833"/>
                </a:lnTo>
                <a:lnTo>
                  <a:pt x="3867919" y="2821244"/>
                </a:lnTo>
                <a:lnTo>
                  <a:pt x="1842915" y="5920899"/>
                </a:lnTo>
                <a:lnTo>
                  <a:pt x="1661029" y="6199310"/>
                </a:lnTo>
                <a:lnTo>
                  <a:pt x="1765675" y="6199310"/>
                </a:lnTo>
                <a:lnTo>
                  <a:pt x="1895289" y="6000911"/>
                </a:lnTo>
                <a:lnTo>
                  <a:pt x="3920292" y="2901256"/>
                </a:lnTo>
                <a:close/>
                <a:moveTo>
                  <a:pt x="2362691" y="516894"/>
                </a:moveTo>
                <a:lnTo>
                  <a:pt x="2700377" y="0"/>
                </a:lnTo>
                <a:lnTo>
                  <a:pt x="2595732" y="0"/>
                </a:lnTo>
                <a:lnTo>
                  <a:pt x="2310317" y="436882"/>
                </a:lnTo>
                <a:lnTo>
                  <a:pt x="285415" y="3536381"/>
                </a:lnTo>
                <a:lnTo>
                  <a:pt x="0" y="3973263"/>
                </a:lnTo>
                <a:lnTo>
                  <a:pt x="0" y="4133443"/>
                </a:lnTo>
                <a:lnTo>
                  <a:pt x="337687" y="3616549"/>
                </a:lnTo>
                <a:lnTo>
                  <a:pt x="2362691" y="516894"/>
                </a:lnTo>
                <a:close/>
                <a:moveTo>
                  <a:pt x="2985793" y="1470670"/>
                </a:moveTo>
                <a:lnTo>
                  <a:pt x="3946479" y="0"/>
                </a:lnTo>
                <a:lnTo>
                  <a:pt x="3841834" y="0"/>
                </a:lnTo>
                <a:lnTo>
                  <a:pt x="2933419" y="1390502"/>
                </a:lnTo>
                <a:lnTo>
                  <a:pt x="908415" y="4490158"/>
                </a:lnTo>
                <a:lnTo>
                  <a:pt x="0" y="5880815"/>
                </a:lnTo>
                <a:lnTo>
                  <a:pt x="0" y="6040994"/>
                </a:lnTo>
                <a:lnTo>
                  <a:pt x="960788" y="4570325"/>
                </a:lnTo>
                <a:lnTo>
                  <a:pt x="2985793" y="1470670"/>
                </a:lnTo>
                <a:close/>
                <a:moveTo>
                  <a:pt x="2518492" y="755377"/>
                </a:moveTo>
                <a:lnTo>
                  <a:pt x="3011878" y="0"/>
                </a:lnTo>
                <a:lnTo>
                  <a:pt x="2907232" y="0"/>
                </a:lnTo>
                <a:lnTo>
                  <a:pt x="2466118" y="675209"/>
                </a:lnTo>
                <a:lnTo>
                  <a:pt x="441114" y="3774865"/>
                </a:lnTo>
                <a:lnTo>
                  <a:pt x="0" y="4450073"/>
                </a:lnTo>
                <a:lnTo>
                  <a:pt x="0" y="4610253"/>
                </a:lnTo>
                <a:lnTo>
                  <a:pt x="493488" y="3854876"/>
                </a:lnTo>
                <a:lnTo>
                  <a:pt x="2518390" y="755377"/>
                </a:lnTo>
                <a:close/>
                <a:moveTo>
                  <a:pt x="2051089" y="40084"/>
                </a:moveTo>
                <a:lnTo>
                  <a:pt x="2077276" y="0"/>
                </a:lnTo>
                <a:lnTo>
                  <a:pt x="1972631" y="0"/>
                </a:lnTo>
                <a:lnTo>
                  <a:pt x="0" y="3019488"/>
                </a:lnTo>
                <a:lnTo>
                  <a:pt x="0" y="3179667"/>
                </a:lnTo>
                <a:lnTo>
                  <a:pt x="26187" y="3139583"/>
                </a:lnTo>
                <a:lnTo>
                  <a:pt x="2051089" y="40084"/>
                </a:lnTo>
                <a:close/>
                <a:moveTo>
                  <a:pt x="2829890" y="1232187"/>
                </a:moveTo>
                <a:lnTo>
                  <a:pt x="3634979" y="0"/>
                </a:lnTo>
                <a:lnTo>
                  <a:pt x="3530334" y="0"/>
                </a:lnTo>
                <a:lnTo>
                  <a:pt x="2777618" y="1152175"/>
                </a:lnTo>
                <a:lnTo>
                  <a:pt x="752614" y="4251830"/>
                </a:lnTo>
                <a:lnTo>
                  <a:pt x="0" y="5403850"/>
                </a:lnTo>
                <a:lnTo>
                  <a:pt x="0" y="5564029"/>
                </a:lnTo>
                <a:lnTo>
                  <a:pt x="804988" y="4331842"/>
                </a:lnTo>
                <a:lnTo>
                  <a:pt x="2829992" y="1232187"/>
                </a:lnTo>
                <a:lnTo>
                  <a:pt x="2829890" y="1232187"/>
                </a:lnTo>
                <a:close/>
                <a:moveTo>
                  <a:pt x="2674089" y="993704"/>
                </a:moveTo>
                <a:lnTo>
                  <a:pt x="3323378" y="0"/>
                </a:lnTo>
                <a:lnTo>
                  <a:pt x="3218732" y="0"/>
                </a:lnTo>
                <a:lnTo>
                  <a:pt x="2621817" y="913692"/>
                </a:lnTo>
                <a:lnTo>
                  <a:pt x="596915" y="4013347"/>
                </a:lnTo>
                <a:lnTo>
                  <a:pt x="0" y="4927039"/>
                </a:lnTo>
                <a:lnTo>
                  <a:pt x="0" y="5087219"/>
                </a:lnTo>
                <a:lnTo>
                  <a:pt x="649187" y="4093515"/>
                </a:lnTo>
                <a:lnTo>
                  <a:pt x="2674191" y="993704"/>
                </a:lnTo>
                <a:lnTo>
                  <a:pt x="2674089" y="993704"/>
                </a:lnTo>
                <a:close/>
                <a:moveTo>
                  <a:pt x="2206789" y="278411"/>
                </a:moveTo>
                <a:lnTo>
                  <a:pt x="2388776" y="0"/>
                </a:lnTo>
                <a:lnTo>
                  <a:pt x="2284131" y="0"/>
                </a:lnTo>
                <a:lnTo>
                  <a:pt x="2154517" y="198399"/>
                </a:lnTo>
                <a:lnTo>
                  <a:pt x="129614" y="3298054"/>
                </a:lnTo>
                <a:lnTo>
                  <a:pt x="0" y="3496453"/>
                </a:lnTo>
                <a:lnTo>
                  <a:pt x="0" y="3656633"/>
                </a:lnTo>
                <a:lnTo>
                  <a:pt x="181886" y="3378222"/>
                </a:lnTo>
                <a:lnTo>
                  <a:pt x="2206890" y="278411"/>
                </a:lnTo>
                <a:lnTo>
                  <a:pt x="2206789" y="278411"/>
                </a:lnTo>
                <a:close/>
                <a:moveTo>
                  <a:pt x="103427" y="0"/>
                </a:moveTo>
                <a:lnTo>
                  <a:pt x="0" y="158315"/>
                </a:lnTo>
                <a:lnTo>
                  <a:pt x="0" y="318495"/>
                </a:lnTo>
                <a:lnTo>
                  <a:pt x="208073" y="0"/>
                </a:lnTo>
                <a:lnTo>
                  <a:pt x="103427" y="0"/>
                </a:lnTo>
                <a:close/>
                <a:moveTo>
                  <a:pt x="1038029" y="0"/>
                </a:moveTo>
                <a:lnTo>
                  <a:pt x="0" y="1588901"/>
                </a:lnTo>
                <a:lnTo>
                  <a:pt x="0" y="1749081"/>
                </a:lnTo>
                <a:lnTo>
                  <a:pt x="1142674" y="0"/>
                </a:lnTo>
                <a:lnTo>
                  <a:pt x="1038029" y="0"/>
                </a:lnTo>
                <a:close/>
                <a:moveTo>
                  <a:pt x="414927" y="0"/>
                </a:moveTo>
                <a:lnTo>
                  <a:pt x="0" y="635281"/>
                </a:lnTo>
                <a:lnTo>
                  <a:pt x="0" y="795461"/>
                </a:lnTo>
                <a:lnTo>
                  <a:pt x="519573" y="0"/>
                </a:lnTo>
                <a:cubicBezTo>
                  <a:pt x="519573" y="0"/>
                  <a:pt x="414927" y="0"/>
                  <a:pt x="414927" y="0"/>
                </a:cubicBezTo>
                <a:close/>
                <a:moveTo>
                  <a:pt x="726427" y="0"/>
                </a:moveTo>
                <a:lnTo>
                  <a:pt x="0" y="1112091"/>
                </a:lnTo>
                <a:lnTo>
                  <a:pt x="0" y="1272271"/>
                </a:lnTo>
                <a:lnTo>
                  <a:pt x="831174" y="0"/>
                </a:lnTo>
                <a:lnTo>
                  <a:pt x="726427" y="0"/>
                </a:lnTo>
                <a:close/>
                <a:moveTo>
                  <a:pt x="1349529" y="0"/>
                </a:moveTo>
                <a:lnTo>
                  <a:pt x="0" y="2065867"/>
                </a:lnTo>
                <a:lnTo>
                  <a:pt x="0" y="2226047"/>
                </a:lnTo>
                <a:lnTo>
                  <a:pt x="1454174" y="0"/>
                </a:lnTo>
                <a:lnTo>
                  <a:pt x="1349529" y="0"/>
                </a:lnTo>
                <a:close/>
                <a:moveTo>
                  <a:pt x="1661029" y="0"/>
                </a:moveTo>
                <a:lnTo>
                  <a:pt x="0" y="2542677"/>
                </a:lnTo>
                <a:lnTo>
                  <a:pt x="0" y="2702857"/>
                </a:lnTo>
                <a:lnTo>
                  <a:pt x="1765776" y="0"/>
                </a:lnTo>
                <a:lnTo>
                  <a:pt x="1661029" y="0"/>
                </a:lnTo>
                <a:close/>
                <a:moveTo>
                  <a:pt x="2388675" y="6199310"/>
                </a:moveTo>
                <a:lnTo>
                  <a:pt x="4049805" y="3656633"/>
                </a:lnTo>
                <a:lnTo>
                  <a:pt x="4049805" y="3496453"/>
                </a:lnTo>
                <a:lnTo>
                  <a:pt x="2284029" y="6199310"/>
                </a:lnTo>
                <a:lnTo>
                  <a:pt x="2388675" y="6199310"/>
                </a:lnTo>
                <a:close/>
                <a:moveTo>
                  <a:pt x="4049805" y="3179822"/>
                </a:moveTo>
                <a:lnTo>
                  <a:pt x="4049805" y="3019643"/>
                </a:lnTo>
                <a:lnTo>
                  <a:pt x="4023619" y="3059726"/>
                </a:lnTo>
                <a:lnTo>
                  <a:pt x="1998615" y="6159381"/>
                </a:lnTo>
                <a:lnTo>
                  <a:pt x="1972428" y="6199465"/>
                </a:lnTo>
                <a:lnTo>
                  <a:pt x="2077073" y="6199465"/>
                </a:lnTo>
                <a:lnTo>
                  <a:pt x="4049704" y="3179977"/>
                </a:lnTo>
                <a:close/>
                <a:moveTo>
                  <a:pt x="3323175" y="6199465"/>
                </a:moveTo>
                <a:lnTo>
                  <a:pt x="4049704" y="5087374"/>
                </a:lnTo>
                <a:lnTo>
                  <a:pt x="4049704" y="4927194"/>
                </a:lnTo>
                <a:lnTo>
                  <a:pt x="3218530" y="6199465"/>
                </a:lnTo>
                <a:lnTo>
                  <a:pt x="3323175" y="6199465"/>
                </a:lnTo>
                <a:close/>
                <a:moveTo>
                  <a:pt x="3011675" y="6199465"/>
                </a:moveTo>
                <a:lnTo>
                  <a:pt x="4049704" y="4610564"/>
                </a:lnTo>
                <a:lnTo>
                  <a:pt x="4049704" y="4450384"/>
                </a:lnTo>
                <a:lnTo>
                  <a:pt x="2907029" y="6199465"/>
                </a:lnTo>
                <a:lnTo>
                  <a:pt x="3011675" y="6199465"/>
                </a:lnTo>
                <a:close/>
                <a:moveTo>
                  <a:pt x="2700175" y="6199465"/>
                </a:moveTo>
                <a:lnTo>
                  <a:pt x="4049806" y="4133598"/>
                </a:lnTo>
                <a:lnTo>
                  <a:pt x="4049806" y="3973418"/>
                </a:lnTo>
                <a:lnTo>
                  <a:pt x="2595631" y="6199310"/>
                </a:lnTo>
                <a:lnTo>
                  <a:pt x="2700276" y="6199310"/>
                </a:lnTo>
                <a:lnTo>
                  <a:pt x="2700175" y="6199310"/>
                </a:lnTo>
                <a:close/>
                <a:moveTo>
                  <a:pt x="3946277" y="6199310"/>
                </a:moveTo>
                <a:lnTo>
                  <a:pt x="4049704" y="6040994"/>
                </a:lnTo>
                <a:lnTo>
                  <a:pt x="4049704" y="5880815"/>
                </a:lnTo>
                <a:lnTo>
                  <a:pt x="3841631" y="6199310"/>
                </a:lnTo>
                <a:lnTo>
                  <a:pt x="3946277" y="6199310"/>
                </a:lnTo>
                <a:close/>
                <a:moveTo>
                  <a:pt x="3634777" y="6199310"/>
                </a:moveTo>
                <a:lnTo>
                  <a:pt x="4049805" y="5564029"/>
                </a:lnTo>
                <a:lnTo>
                  <a:pt x="4049805" y="5403849"/>
                </a:lnTo>
                <a:lnTo>
                  <a:pt x="3530233" y="6199155"/>
                </a:lnTo>
                <a:lnTo>
                  <a:pt x="3634878" y="6199155"/>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0" name="Google Shape;1040;p22"/>
          <p:cNvGrpSpPr/>
          <p:nvPr/>
        </p:nvGrpSpPr>
        <p:grpSpPr>
          <a:xfrm>
            <a:off x="16038543" y="1121908"/>
            <a:ext cx="1385252" cy="269189"/>
            <a:chOff x="0" y="-192883"/>
            <a:chExt cx="1847002" cy="358919"/>
          </a:xfrm>
        </p:grpSpPr>
        <p:grpSp>
          <p:nvGrpSpPr>
            <p:cNvPr id="1041" name="Google Shape;1041;p22"/>
            <p:cNvGrpSpPr/>
            <p:nvPr/>
          </p:nvGrpSpPr>
          <p:grpSpPr>
            <a:xfrm>
              <a:off x="0" y="-192883"/>
              <a:ext cx="164992" cy="358919"/>
              <a:chOff x="0" y="-38100"/>
              <a:chExt cx="32591" cy="70897"/>
            </a:xfrm>
          </p:grpSpPr>
          <p:sp>
            <p:nvSpPr>
              <p:cNvPr id="1042" name="Google Shape;1042;p22"/>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043" name="Google Shape;1043;p22"/>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4" name="Google Shape;1044;p22"/>
            <p:cNvGrpSpPr/>
            <p:nvPr/>
          </p:nvGrpSpPr>
          <p:grpSpPr>
            <a:xfrm>
              <a:off x="234857" y="-192883"/>
              <a:ext cx="164992" cy="358919"/>
              <a:chOff x="0" y="-38100"/>
              <a:chExt cx="32591" cy="70897"/>
            </a:xfrm>
          </p:grpSpPr>
          <p:sp>
            <p:nvSpPr>
              <p:cNvPr id="1045" name="Google Shape;1045;p22"/>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046" name="Google Shape;1046;p22"/>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7" name="Google Shape;1047;p22"/>
            <p:cNvGrpSpPr/>
            <p:nvPr/>
          </p:nvGrpSpPr>
          <p:grpSpPr>
            <a:xfrm>
              <a:off x="476049" y="-192883"/>
              <a:ext cx="164992" cy="358919"/>
              <a:chOff x="0" y="-38100"/>
              <a:chExt cx="32591" cy="70897"/>
            </a:xfrm>
          </p:grpSpPr>
          <p:sp>
            <p:nvSpPr>
              <p:cNvPr id="1048" name="Google Shape;1048;p22"/>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049" name="Google Shape;1049;p22"/>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0" name="Google Shape;1050;p22"/>
            <p:cNvGrpSpPr/>
            <p:nvPr/>
          </p:nvGrpSpPr>
          <p:grpSpPr>
            <a:xfrm>
              <a:off x="717241" y="-192883"/>
              <a:ext cx="164992" cy="358919"/>
              <a:chOff x="0" y="-38100"/>
              <a:chExt cx="32591" cy="70897"/>
            </a:xfrm>
          </p:grpSpPr>
          <p:sp>
            <p:nvSpPr>
              <p:cNvPr id="1051" name="Google Shape;1051;p22"/>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052" name="Google Shape;1052;p22"/>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3" name="Google Shape;1053;p22"/>
            <p:cNvGrpSpPr/>
            <p:nvPr/>
          </p:nvGrpSpPr>
          <p:grpSpPr>
            <a:xfrm>
              <a:off x="958433" y="-192883"/>
              <a:ext cx="164992" cy="358919"/>
              <a:chOff x="0" y="-38100"/>
              <a:chExt cx="32591" cy="70897"/>
            </a:xfrm>
          </p:grpSpPr>
          <p:sp>
            <p:nvSpPr>
              <p:cNvPr id="1054" name="Google Shape;1054;p22"/>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055" name="Google Shape;1055;p22"/>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6" name="Google Shape;1056;p22"/>
            <p:cNvGrpSpPr/>
            <p:nvPr/>
          </p:nvGrpSpPr>
          <p:grpSpPr>
            <a:xfrm>
              <a:off x="1199625" y="-192883"/>
              <a:ext cx="164992" cy="358919"/>
              <a:chOff x="0" y="-38100"/>
              <a:chExt cx="32591" cy="70897"/>
            </a:xfrm>
          </p:grpSpPr>
          <p:sp>
            <p:nvSpPr>
              <p:cNvPr id="1057" name="Google Shape;1057;p22"/>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058" name="Google Shape;1058;p22"/>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9" name="Google Shape;1059;p22"/>
            <p:cNvGrpSpPr/>
            <p:nvPr/>
          </p:nvGrpSpPr>
          <p:grpSpPr>
            <a:xfrm>
              <a:off x="1440818" y="-192883"/>
              <a:ext cx="164992" cy="358919"/>
              <a:chOff x="0" y="-38100"/>
              <a:chExt cx="32591" cy="70897"/>
            </a:xfrm>
          </p:grpSpPr>
          <p:sp>
            <p:nvSpPr>
              <p:cNvPr id="1060" name="Google Shape;1060;p22"/>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061" name="Google Shape;1061;p22"/>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2" name="Google Shape;1062;p22"/>
            <p:cNvGrpSpPr/>
            <p:nvPr/>
          </p:nvGrpSpPr>
          <p:grpSpPr>
            <a:xfrm>
              <a:off x="1682010" y="-192883"/>
              <a:ext cx="164992" cy="358919"/>
              <a:chOff x="0" y="-38100"/>
              <a:chExt cx="32591" cy="70897"/>
            </a:xfrm>
          </p:grpSpPr>
          <p:sp>
            <p:nvSpPr>
              <p:cNvPr id="1063" name="Google Shape;1063;p22"/>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064" name="Google Shape;1064;p22"/>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065" name="Google Shape;1065;p22"/>
          <p:cNvSpPr txBox="1"/>
          <p:nvPr/>
        </p:nvSpPr>
        <p:spPr>
          <a:xfrm>
            <a:off x="1595092"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sp>
        <p:nvSpPr>
          <p:cNvPr id="1066" name="Google Shape;1066;p22"/>
          <p:cNvSpPr txBox="1"/>
          <p:nvPr/>
        </p:nvSpPr>
        <p:spPr>
          <a:xfrm>
            <a:off x="1028700" y="1416300"/>
            <a:ext cx="9150900" cy="1154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7500" u="none" cap="none" strike="noStrike">
                <a:solidFill>
                  <a:srgbClr val="09305E"/>
                </a:solidFill>
                <a:latin typeface="Archivo Black"/>
                <a:ea typeface="Archivo Black"/>
                <a:cs typeface="Archivo Black"/>
                <a:sym typeface="Archivo Black"/>
              </a:rPr>
              <a:t>TESTIMONIALS</a:t>
            </a:r>
            <a:endParaRPr/>
          </a:p>
        </p:txBody>
      </p:sp>
      <p:sp>
        <p:nvSpPr>
          <p:cNvPr id="1067" name="Google Shape;1067;p22"/>
          <p:cNvSpPr txBox="1"/>
          <p:nvPr/>
        </p:nvSpPr>
        <p:spPr>
          <a:xfrm>
            <a:off x="6700698" y="7143489"/>
            <a:ext cx="3306074"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09305E"/>
                </a:solidFill>
                <a:latin typeface="Archivo Black"/>
                <a:ea typeface="Archivo Black"/>
                <a:cs typeface="Archivo Black"/>
                <a:sym typeface="Archivo Black"/>
              </a:rPr>
              <a:t>CLIENT NAME</a:t>
            </a:r>
            <a:endParaRPr/>
          </a:p>
        </p:txBody>
      </p:sp>
      <p:sp>
        <p:nvSpPr>
          <p:cNvPr id="1068" name="Google Shape;1068;p22"/>
          <p:cNvSpPr txBox="1"/>
          <p:nvPr/>
        </p:nvSpPr>
        <p:spPr>
          <a:xfrm>
            <a:off x="6700698" y="7743651"/>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1069" name="Google Shape;1069;p22"/>
          <p:cNvSpPr txBox="1"/>
          <p:nvPr/>
        </p:nvSpPr>
        <p:spPr>
          <a:xfrm>
            <a:off x="1069413" y="7143489"/>
            <a:ext cx="3306074"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09305E"/>
                </a:solidFill>
                <a:latin typeface="Archivo Black"/>
                <a:ea typeface="Archivo Black"/>
                <a:cs typeface="Archivo Black"/>
                <a:sym typeface="Archivo Black"/>
              </a:rPr>
              <a:t>CLIENT NAME</a:t>
            </a:r>
            <a:endParaRPr/>
          </a:p>
        </p:txBody>
      </p:sp>
      <p:sp>
        <p:nvSpPr>
          <p:cNvPr id="1070" name="Google Shape;1070;p22"/>
          <p:cNvSpPr txBox="1"/>
          <p:nvPr/>
        </p:nvSpPr>
        <p:spPr>
          <a:xfrm>
            <a:off x="1069413" y="7743651"/>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1071" name="Google Shape;1071;p22"/>
          <p:cNvSpPr txBox="1"/>
          <p:nvPr/>
        </p:nvSpPr>
        <p:spPr>
          <a:xfrm>
            <a:off x="12578362" y="7143489"/>
            <a:ext cx="3306074"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09305E"/>
                </a:solidFill>
                <a:latin typeface="Archivo Black"/>
                <a:ea typeface="Archivo Black"/>
                <a:cs typeface="Archivo Black"/>
                <a:sym typeface="Archivo Black"/>
              </a:rPr>
              <a:t>CLIENT NAME</a:t>
            </a:r>
            <a:endParaRPr/>
          </a:p>
        </p:txBody>
      </p:sp>
      <p:sp>
        <p:nvSpPr>
          <p:cNvPr id="1072" name="Google Shape;1072;p22"/>
          <p:cNvSpPr txBox="1"/>
          <p:nvPr/>
        </p:nvSpPr>
        <p:spPr>
          <a:xfrm>
            <a:off x="12578362" y="7743651"/>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pic>
        <p:nvPicPr>
          <p:cNvPr id="1073" name="Google Shape;1073;p22"/>
          <p:cNvPicPr preferRelativeResize="0"/>
          <p:nvPr/>
        </p:nvPicPr>
        <p:blipFill>
          <a:blip r:embed="rId8">
            <a:alphaModFix/>
          </a:blip>
          <a:stretch>
            <a:fillRect/>
          </a:stretch>
        </p:blipFill>
        <p:spPr>
          <a:xfrm>
            <a:off x="12537650" y="2925825"/>
            <a:ext cx="3333600" cy="3821151"/>
          </a:xfrm>
          <a:prstGeom prst="rect">
            <a:avLst/>
          </a:prstGeom>
          <a:noFill/>
          <a:ln>
            <a:noFill/>
          </a:ln>
        </p:spPr>
      </p:pic>
      <p:pic>
        <p:nvPicPr>
          <p:cNvPr id="1074" name="Google Shape;1074;p22"/>
          <p:cNvPicPr preferRelativeResize="0"/>
          <p:nvPr/>
        </p:nvPicPr>
        <p:blipFill>
          <a:blip r:embed="rId9">
            <a:alphaModFix/>
          </a:blip>
          <a:stretch>
            <a:fillRect/>
          </a:stretch>
        </p:blipFill>
        <p:spPr>
          <a:xfrm>
            <a:off x="6628850" y="2925825"/>
            <a:ext cx="3333600" cy="3828170"/>
          </a:xfrm>
          <a:prstGeom prst="rect">
            <a:avLst/>
          </a:prstGeom>
          <a:noFill/>
          <a:ln>
            <a:noFill/>
          </a:ln>
        </p:spPr>
      </p:pic>
      <p:pic>
        <p:nvPicPr>
          <p:cNvPr id="1075" name="Google Shape;1075;p22"/>
          <p:cNvPicPr preferRelativeResize="0"/>
          <p:nvPr/>
        </p:nvPicPr>
        <p:blipFill>
          <a:blip r:embed="rId10">
            <a:alphaModFix/>
          </a:blip>
          <a:stretch>
            <a:fillRect/>
          </a:stretch>
        </p:blipFill>
        <p:spPr>
          <a:xfrm>
            <a:off x="1028700" y="2873625"/>
            <a:ext cx="3333600" cy="3821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pic>
        <p:nvPicPr>
          <p:cNvPr id="1080" name="Google Shape;1080;p23"/>
          <p:cNvPicPr preferRelativeResize="0"/>
          <p:nvPr/>
        </p:nvPicPr>
        <p:blipFill>
          <a:blip r:embed="rId3">
            <a:alphaModFix/>
          </a:blip>
          <a:stretch>
            <a:fillRect/>
          </a:stretch>
        </p:blipFill>
        <p:spPr>
          <a:xfrm>
            <a:off x="2458013" y="-247575"/>
            <a:ext cx="8500850" cy="919950"/>
          </a:xfrm>
          <a:prstGeom prst="rect">
            <a:avLst/>
          </a:prstGeom>
          <a:noFill/>
          <a:ln>
            <a:noFill/>
          </a:ln>
        </p:spPr>
      </p:pic>
      <p:pic>
        <p:nvPicPr>
          <p:cNvPr id="1081" name="Google Shape;1081;p23"/>
          <p:cNvPicPr preferRelativeResize="0"/>
          <p:nvPr/>
        </p:nvPicPr>
        <p:blipFill>
          <a:blip r:embed="rId3">
            <a:alphaModFix/>
          </a:blip>
          <a:stretch>
            <a:fillRect/>
          </a:stretch>
        </p:blipFill>
        <p:spPr>
          <a:xfrm>
            <a:off x="4715988" y="9779750"/>
            <a:ext cx="9151048" cy="919950"/>
          </a:xfrm>
          <a:prstGeom prst="rect">
            <a:avLst/>
          </a:prstGeom>
          <a:noFill/>
          <a:ln>
            <a:noFill/>
          </a:ln>
        </p:spPr>
      </p:pic>
      <p:pic>
        <p:nvPicPr>
          <p:cNvPr id="1082" name="Google Shape;1082;p23"/>
          <p:cNvPicPr preferRelativeResize="0"/>
          <p:nvPr/>
        </p:nvPicPr>
        <p:blipFill>
          <a:blip r:embed="rId4">
            <a:alphaModFix/>
          </a:blip>
          <a:stretch>
            <a:fillRect/>
          </a:stretch>
        </p:blipFill>
        <p:spPr>
          <a:xfrm>
            <a:off x="15899638" y="9028376"/>
            <a:ext cx="1550125" cy="843037"/>
          </a:xfrm>
          <a:prstGeom prst="rect">
            <a:avLst/>
          </a:prstGeom>
          <a:noFill/>
          <a:ln>
            <a:noFill/>
          </a:ln>
        </p:spPr>
      </p:pic>
      <p:grpSp>
        <p:nvGrpSpPr>
          <p:cNvPr id="1083" name="Google Shape;1083;p23"/>
          <p:cNvGrpSpPr/>
          <p:nvPr/>
        </p:nvGrpSpPr>
        <p:grpSpPr>
          <a:xfrm>
            <a:off x="15409360" y="8459361"/>
            <a:ext cx="3122809" cy="1981079"/>
            <a:chOff x="-192881" y="-192881"/>
            <a:chExt cx="4163745" cy="2641438"/>
          </a:xfrm>
        </p:grpSpPr>
        <p:grpSp>
          <p:nvGrpSpPr>
            <p:cNvPr id="1084" name="Google Shape;1084;p23"/>
            <p:cNvGrpSpPr/>
            <p:nvPr/>
          </p:nvGrpSpPr>
          <p:grpSpPr>
            <a:xfrm>
              <a:off x="3392275" y="-192881"/>
              <a:ext cx="578589" cy="2436851"/>
              <a:chOff x="0" y="-38100"/>
              <a:chExt cx="114289" cy="481353"/>
            </a:xfrm>
          </p:grpSpPr>
          <p:sp>
            <p:nvSpPr>
              <p:cNvPr id="1085" name="Google Shape;1085;p23"/>
              <p:cNvSpPr/>
              <p:nvPr/>
            </p:nvSpPr>
            <p:spPr>
              <a:xfrm>
                <a:off x="0" y="0"/>
                <a:ext cx="114289" cy="443253"/>
              </a:xfrm>
              <a:custGeom>
                <a:rect b="b" l="l" r="r" t="t"/>
                <a:pathLst>
                  <a:path extrusionOk="0" h="443253" w="114289">
                    <a:moveTo>
                      <a:pt x="0" y="0"/>
                    </a:moveTo>
                    <a:lnTo>
                      <a:pt x="114289" y="0"/>
                    </a:lnTo>
                    <a:lnTo>
                      <a:pt x="114289" y="443253"/>
                    </a:lnTo>
                    <a:lnTo>
                      <a:pt x="0" y="443253"/>
                    </a:lnTo>
                    <a:close/>
                  </a:path>
                </a:pathLst>
              </a:custGeom>
              <a:solidFill>
                <a:srgbClr val="232828"/>
              </a:solidFill>
              <a:ln>
                <a:noFill/>
              </a:ln>
            </p:spPr>
          </p:sp>
          <p:sp>
            <p:nvSpPr>
              <p:cNvPr id="1086" name="Google Shape;1086;p23"/>
              <p:cNvSpPr txBox="1"/>
              <p:nvPr/>
            </p:nvSpPr>
            <p:spPr>
              <a:xfrm>
                <a:off x="0" y="-38100"/>
                <a:ext cx="114289" cy="4813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7" name="Google Shape;1087;p23"/>
            <p:cNvGrpSpPr/>
            <p:nvPr/>
          </p:nvGrpSpPr>
          <p:grpSpPr>
            <a:xfrm rot="-5400000">
              <a:off x="1473181" y="276432"/>
              <a:ext cx="506062" cy="3838187"/>
              <a:chOff x="0" y="-38100"/>
              <a:chExt cx="99963" cy="758160"/>
            </a:xfrm>
          </p:grpSpPr>
          <p:sp>
            <p:nvSpPr>
              <p:cNvPr id="1088" name="Google Shape;1088;p23"/>
              <p:cNvSpPr/>
              <p:nvPr/>
            </p:nvSpPr>
            <p:spPr>
              <a:xfrm>
                <a:off x="0" y="0"/>
                <a:ext cx="99963" cy="720060"/>
              </a:xfrm>
              <a:custGeom>
                <a:rect b="b" l="l" r="r" t="t"/>
                <a:pathLst>
                  <a:path extrusionOk="0" h="720060" w="99963">
                    <a:moveTo>
                      <a:pt x="0" y="0"/>
                    </a:moveTo>
                    <a:lnTo>
                      <a:pt x="99963" y="0"/>
                    </a:lnTo>
                    <a:lnTo>
                      <a:pt x="99963" y="720060"/>
                    </a:lnTo>
                    <a:lnTo>
                      <a:pt x="0" y="720060"/>
                    </a:lnTo>
                    <a:close/>
                  </a:path>
                </a:pathLst>
              </a:custGeom>
              <a:solidFill>
                <a:srgbClr val="232828"/>
              </a:solidFill>
              <a:ln>
                <a:noFill/>
              </a:ln>
            </p:spPr>
          </p:sp>
          <p:sp>
            <p:nvSpPr>
              <p:cNvPr id="1089" name="Google Shape;1089;p23"/>
              <p:cNvSpPr txBox="1"/>
              <p:nvPr/>
            </p:nvSpPr>
            <p:spPr>
              <a:xfrm>
                <a:off x="0" y="-38100"/>
                <a:ext cx="99963" cy="7581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90" name="Google Shape;1090;p23"/>
          <p:cNvGrpSpPr/>
          <p:nvPr/>
        </p:nvGrpSpPr>
        <p:grpSpPr>
          <a:xfrm>
            <a:off x="1028700" y="189933"/>
            <a:ext cx="369284" cy="555478"/>
            <a:chOff x="0" y="-47625"/>
            <a:chExt cx="97260" cy="146299"/>
          </a:xfrm>
        </p:grpSpPr>
        <p:sp>
          <p:nvSpPr>
            <p:cNvPr id="1091" name="Google Shape;1091;p23"/>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1092" name="Google Shape;1092;p23"/>
            <p:cNvSpPr txBox="1"/>
            <p:nvPr/>
          </p:nvSpPr>
          <p:spPr>
            <a:xfrm>
              <a:off x="0" y="-47625"/>
              <a:ext cx="97260" cy="146299"/>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3" name="Google Shape;1093;p23"/>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5">
              <a:alphaModFix/>
            </a:blip>
            <a:stretch>
              <a:fillRect b="0" l="0" r="0" t="0"/>
            </a:stretch>
          </a:blipFill>
          <a:ln>
            <a:noFill/>
          </a:ln>
        </p:spPr>
      </p:sp>
      <p:grpSp>
        <p:nvGrpSpPr>
          <p:cNvPr id="1094" name="Google Shape;1094;p23"/>
          <p:cNvGrpSpPr/>
          <p:nvPr/>
        </p:nvGrpSpPr>
        <p:grpSpPr>
          <a:xfrm>
            <a:off x="16038543" y="1121908"/>
            <a:ext cx="1385252" cy="269189"/>
            <a:chOff x="0" y="-192883"/>
            <a:chExt cx="1847002" cy="358919"/>
          </a:xfrm>
        </p:grpSpPr>
        <p:grpSp>
          <p:nvGrpSpPr>
            <p:cNvPr id="1095" name="Google Shape;1095;p23"/>
            <p:cNvGrpSpPr/>
            <p:nvPr/>
          </p:nvGrpSpPr>
          <p:grpSpPr>
            <a:xfrm>
              <a:off x="0" y="-192883"/>
              <a:ext cx="164992" cy="358919"/>
              <a:chOff x="0" y="-38100"/>
              <a:chExt cx="32591" cy="70897"/>
            </a:xfrm>
          </p:grpSpPr>
          <p:sp>
            <p:nvSpPr>
              <p:cNvPr id="1096" name="Google Shape;1096;p2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097" name="Google Shape;1097;p23"/>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8" name="Google Shape;1098;p23"/>
            <p:cNvGrpSpPr/>
            <p:nvPr/>
          </p:nvGrpSpPr>
          <p:grpSpPr>
            <a:xfrm>
              <a:off x="234857" y="-192883"/>
              <a:ext cx="164992" cy="358919"/>
              <a:chOff x="0" y="-38100"/>
              <a:chExt cx="32591" cy="70897"/>
            </a:xfrm>
          </p:grpSpPr>
          <p:sp>
            <p:nvSpPr>
              <p:cNvPr id="1099" name="Google Shape;1099;p2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100" name="Google Shape;1100;p23"/>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1" name="Google Shape;1101;p23"/>
            <p:cNvGrpSpPr/>
            <p:nvPr/>
          </p:nvGrpSpPr>
          <p:grpSpPr>
            <a:xfrm>
              <a:off x="476049" y="-192883"/>
              <a:ext cx="164992" cy="358919"/>
              <a:chOff x="0" y="-38100"/>
              <a:chExt cx="32591" cy="70897"/>
            </a:xfrm>
          </p:grpSpPr>
          <p:sp>
            <p:nvSpPr>
              <p:cNvPr id="1102" name="Google Shape;1102;p2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103" name="Google Shape;1103;p23"/>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4" name="Google Shape;1104;p23"/>
            <p:cNvGrpSpPr/>
            <p:nvPr/>
          </p:nvGrpSpPr>
          <p:grpSpPr>
            <a:xfrm>
              <a:off x="717241" y="-192883"/>
              <a:ext cx="164992" cy="358919"/>
              <a:chOff x="0" y="-38100"/>
              <a:chExt cx="32591" cy="70897"/>
            </a:xfrm>
          </p:grpSpPr>
          <p:sp>
            <p:nvSpPr>
              <p:cNvPr id="1105" name="Google Shape;1105;p2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106" name="Google Shape;1106;p23"/>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7" name="Google Shape;1107;p23"/>
            <p:cNvGrpSpPr/>
            <p:nvPr/>
          </p:nvGrpSpPr>
          <p:grpSpPr>
            <a:xfrm>
              <a:off x="958433" y="-192883"/>
              <a:ext cx="164992" cy="358919"/>
              <a:chOff x="0" y="-38100"/>
              <a:chExt cx="32591" cy="70897"/>
            </a:xfrm>
          </p:grpSpPr>
          <p:sp>
            <p:nvSpPr>
              <p:cNvPr id="1108" name="Google Shape;1108;p2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109" name="Google Shape;1109;p23"/>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0" name="Google Shape;1110;p23"/>
            <p:cNvGrpSpPr/>
            <p:nvPr/>
          </p:nvGrpSpPr>
          <p:grpSpPr>
            <a:xfrm>
              <a:off x="1199625" y="-192883"/>
              <a:ext cx="164992" cy="358919"/>
              <a:chOff x="0" y="-38100"/>
              <a:chExt cx="32591" cy="70897"/>
            </a:xfrm>
          </p:grpSpPr>
          <p:sp>
            <p:nvSpPr>
              <p:cNvPr id="1111" name="Google Shape;1111;p2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112" name="Google Shape;1112;p23"/>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3" name="Google Shape;1113;p23"/>
            <p:cNvGrpSpPr/>
            <p:nvPr/>
          </p:nvGrpSpPr>
          <p:grpSpPr>
            <a:xfrm>
              <a:off x="1440818" y="-192883"/>
              <a:ext cx="164992" cy="358919"/>
              <a:chOff x="0" y="-38100"/>
              <a:chExt cx="32591" cy="70897"/>
            </a:xfrm>
          </p:grpSpPr>
          <p:sp>
            <p:nvSpPr>
              <p:cNvPr id="1114" name="Google Shape;1114;p2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115" name="Google Shape;1115;p23"/>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6" name="Google Shape;1116;p23"/>
            <p:cNvGrpSpPr/>
            <p:nvPr/>
          </p:nvGrpSpPr>
          <p:grpSpPr>
            <a:xfrm>
              <a:off x="1682010" y="-192883"/>
              <a:ext cx="164992" cy="358919"/>
              <a:chOff x="0" y="-38100"/>
              <a:chExt cx="32591" cy="70897"/>
            </a:xfrm>
          </p:grpSpPr>
          <p:sp>
            <p:nvSpPr>
              <p:cNvPr id="1117" name="Google Shape;1117;p2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118" name="Google Shape;1118;p23"/>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119" name="Google Shape;1119;p23"/>
          <p:cNvGrpSpPr/>
          <p:nvPr/>
        </p:nvGrpSpPr>
        <p:grpSpPr>
          <a:xfrm>
            <a:off x="1213342" y="9189387"/>
            <a:ext cx="1074979" cy="871506"/>
            <a:chOff x="0" y="0"/>
            <a:chExt cx="1433304" cy="1162009"/>
          </a:xfrm>
        </p:grpSpPr>
        <p:sp>
          <p:nvSpPr>
            <p:cNvPr id="1120" name="Google Shape;1120;p23"/>
            <p:cNvSpPr/>
            <p:nvPr/>
          </p:nvSpPr>
          <p:spPr>
            <a:xfrm rot="6874994">
              <a:off x="39394" y="230384"/>
              <a:ext cx="957029" cy="701241"/>
            </a:xfrm>
            <a:custGeom>
              <a:rect b="b" l="l" r="r" t="t"/>
              <a:pathLst>
                <a:path extrusionOk="0" h="701241" w="957029">
                  <a:moveTo>
                    <a:pt x="0" y="0"/>
                  </a:moveTo>
                  <a:lnTo>
                    <a:pt x="957029" y="0"/>
                  </a:lnTo>
                  <a:lnTo>
                    <a:pt x="957029" y="701241"/>
                  </a:lnTo>
                  <a:lnTo>
                    <a:pt x="0" y="701241"/>
                  </a:lnTo>
                  <a:lnTo>
                    <a:pt x="0" y="0"/>
                  </a:lnTo>
                  <a:close/>
                </a:path>
              </a:pathLst>
            </a:custGeom>
            <a:blipFill rotWithShape="1">
              <a:blip r:embed="rId6">
                <a:alphaModFix/>
              </a:blip>
              <a:stretch>
                <a:fillRect b="0" l="0" r="0" t="0"/>
              </a:stretch>
            </a:blipFill>
            <a:ln>
              <a:noFill/>
            </a:ln>
          </p:spPr>
        </p:sp>
        <p:sp>
          <p:nvSpPr>
            <p:cNvPr id="1121" name="Google Shape;1121;p23"/>
            <p:cNvSpPr/>
            <p:nvPr/>
          </p:nvSpPr>
          <p:spPr>
            <a:xfrm>
              <a:off x="599398" y="328103"/>
              <a:ext cx="833906" cy="833906"/>
            </a:xfrm>
            <a:custGeom>
              <a:rect b="b" l="l" r="r" t="t"/>
              <a:pathLst>
                <a:path extrusionOk="0" h="833906" w="833906">
                  <a:moveTo>
                    <a:pt x="0" y="0"/>
                  </a:moveTo>
                  <a:lnTo>
                    <a:pt x="833905" y="0"/>
                  </a:lnTo>
                  <a:lnTo>
                    <a:pt x="833905" y="833906"/>
                  </a:lnTo>
                  <a:lnTo>
                    <a:pt x="0" y="833906"/>
                  </a:lnTo>
                  <a:lnTo>
                    <a:pt x="0" y="0"/>
                  </a:lnTo>
                  <a:close/>
                </a:path>
              </a:pathLst>
            </a:custGeom>
            <a:blipFill rotWithShape="1">
              <a:blip r:embed="rId7">
                <a:alphaModFix/>
              </a:blip>
              <a:stretch>
                <a:fillRect b="0" l="0" r="0" t="0"/>
              </a:stretch>
            </a:blipFill>
            <a:ln>
              <a:noFill/>
            </a:ln>
          </p:spPr>
        </p:sp>
      </p:grpSp>
      <p:grpSp>
        <p:nvGrpSpPr>
          <p:cNvPr id="1122" name="Google Shape;1122;p23"/>
          <p:cNvGrpSpPr/>
          <p:nvPr/>
        </p:nvGrpSpPr>
        <p:grpSpPr>
          <a:xfrm>
            <a:off x="7885532" y="1588531"/>
            <a:ext cx="458435" cy="2065207"/>
            <a:chOff x="0" y="-38100"/>
            <a:chExt cx="122770" cy="553067"/>
          </a:xfrm>
        </p:grpSpPr>
        <p:sp>
          <p:nvSpPr>
            <p:cNvPr id="1123" name="Google Shape;1123;p23"/>
            <p:cNvSpPr/>
            <p:nvPr/>
          </p:nvSpPr>
          <p:spPr>
            <a:xfrm>
              <a:off x="0" y="0"/>
              <a:ext cx="122770" cy="514967"/>
            </a:xfrm>
            <a:custGeom>
              <a:rect b="b" l="l" r="r" t="t"/>
              <a:pathLst>
                <a:path extrusionOk="0" h="514967" w="122770">
                  <a:moveTo>
                    <a:pt x="0" y="0"/>
                  </a:moveTo>
                  <a:lnTo>
                    <a:pt x="122770" y="0"/>
                  </a:lnTo>
                  <a:lnTo>
                    <a:pt x="122770" y="514967"/>
                  </a:lnTo>
                  <a:lnTo>
                    <a:pt x="0" y="514967"/>
                  </a:lnTo>
                  <a:close/>
                </a:path>
              </a:pathLst>
            </a:custGeom>
            <a:solidFill>
              <a:srgbClr val="232828"/>
            </a:solidFill>
            <a:ln>
              <a:noFill/>
            </a:ln>
          </p:spPr>
        </p:sp>
        <p:sp>
          <p:nvSpPr>
            <p:cNvPr id="1124" name="Google Shape;1124;p23"/>
            <p:cNvSpPr txBox="1"/>
            <p:nvPr/>
          </p:nvSpPr>
          <p:spPr>
            <a:xfrm>
              <a:off x="0" y="-38100"/>
              <a:ext cx="122770" cy="553067"/>
            </a:xfrm>
            <a:prstGeom prst="rect">
              <a:avLst/>
            </a:prstGeom>
            <a:noFill/>
            <a:ln>
              <a:noFill/>
            </a:ln>
          </p:spPr>
          <p:txBody>
            <a:bodyPr anchorCtr="0" anchor="ctr" bIns="49950" lIns="49950" spcFirstLastPara="1" rIns="49950" wrap="square" tIns="499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5" name="Google Shape;1125;p23"/>
          <p:cNvSpPr/>
          <p:nvPr/>
        </p:nvSpPr>
        <p:spPr>
          <a:xfrm rot="5400000">
            <a:off x="9346348" y="2612697"/>
            <a:ext cx="2635385" cy="7202625"/>
          </a:xfrm>
          <a:custGeom>
            <a:rect b="b" l="l" r="r" t="t"/>
            <a:pathLst>
              <a:path extrusionOk="0" h="5989709" w="3622522">
                <a:moveTo>
                  <a:pt x="1277351" y="5106781"/>
                </a:moveTo>
                <a:lnTo>
                  <a:pt x="743442" y="5989559"/>
                </a:lnTo>
                <a:lnTo>
                  <a:pt x="649842" y="5989559"/>
                </a:lnTo>
                <a:lnTo>
                  <a:pt x="1230506" y="5029476"/>
                </a:lnTo>
                <a:lnTo>
                  <a:pt x="3041767" y="2034697"/>
                </a:lnTo>
                <a:lnTo>
                  <a:pt x="3622430" y="1074614"/>
                </a:lnTo>
                <a:lnTo>
                  <a:pt x="3622430" y="1229374"/>
                </a:lnTo>
                <a:lnTo>
                  <a:pt x="3088521" y="2112152"/>
                </a:lnTo>
                <a:lnTo>
                  <a:pt x="1277261" y="5106931"/>
                </a:lnTo>
                <a:lnTo>
                  <a:pt x="1277351" y="5106931"/>
                </a:lnTo>
                <a:close/>
                <a:moveTo>
                  <a:pt x="2949256" y="1881888"/>
                </a:moveTo>
                <a:lnTo>
                  <a:pt x="3622522" y="768696"/>
                </a:lnTo>
                <a:lnTo>
                  <a:pt x="3622522" y="613936"/>
                </a:lnTo>
                <a:lnTo>
                  <a:pt x="2902502" y="1804433"/>
                </a:lnTo>
                <a:lnTo>
                  <a:pt x="1091241" y="4799212"/>
                </a:lnTo>
                <a:lnTo>
                  <a:pt x="371222" y="5989708"/>
                </a:lnTo>
                <a:lnTo>
                  <a:pt x="464822" y="5989708"/>
                </a:lnTo>
                <a:lnTo>
                  <a:pt x="1138087" y="4876517"/>
                </a:lnTo>
                <a:lnTo>
                  <a:pt x="2949347" y="1881738"/>
                </a:lnTo>
                <a:lnTo>
                  <a:pt x="2949257" y="1881738"/>
                </a:lnTo>
                <a:close/>
                <a:moveTo>
                  <a:pt x="3367233" y="2572829"/>
                </a:moveTo>
                <a:lnTo>
                  <a:pt x="3622522" y="2150729"/>
                </a:lnTo>
                <a:lnTo>
                  <a:pt x="3622522" y="1995969"/>
                </a:lnTo>
                <a:lnTo>
                  <a:pt x="3320478" y="2495374"/>
                </a:lnTo>
                <a:lnTo>
                  <a:pt x="1509218" y="5490153"/>
                </a:lnTo>
                <a:lnTo>
                  <a:pt x="1207174" y="5989558"/>
                </a:lnTo>
                <a:lnTo>
                  <a:pt x="1300774" y="5989558"/>
                </a:lnTo>
                <a:lnTo>
                  <a:pt x="1556063" y="5567458"/>
                </a:lnTo>
                <a:lnTo>
                  <a:pt x="3367324" y="2572679"/>
                </a:lnTo>
                <a:close/>
                <a:moveTo>
                  <a:pt x="2809992" y="1651174"/>
                </a:moveTo>
                <a:lnTo>
                  <a:pt x="3622522" y="307718"/>
                </a:lnTo>
                <a:lnTo>
                  <a:pt x="3622522" y="152958"/>
                </a:lnTo>
                <a:lnTo>
                  <a:pt x="2763146" y="1573869"/>
                </a:lnTo>
                <a:lnTo>
                  <a:pt x="951886" y="4568648"/>
                </a:lnTo>
                <a:lnTo>
                  <a:pt x="92510" y="5989559"/>
                </a:lnTo>
                <a:lnTo>
                  <a:pt x="186110" y="5989559"/>
                </a:lnTo>
                <a:lnTo>
                  <a:pt x="998640" y="4646104"/>
                </a:lnTo>
                <a:lnTo>
                  <a:pt x="2809901" y="1651324"/>
                </a:lnTo>
                <a:close/>
                <a:moveTo>
                  <a:pt x="3227877" y="2342416"/>
                </a:moveTo>
                <a:lnTo>
                  <a:pt x="3622431" y="1690052"/>
                </a:lnTo>
                <a:lnTo>
                  <a:pt x="3622431" y="1535292"/>
                </a:lnTo>
                <a:lnTo>
                  <a:pt x="3181032" y="2265111"/>
                </a:lnTo>
                <a:lnTo>
                  <a:pt x="1369771" y="5259890"/>
                </a:lnTo>
                <a:lnTo>
                  <a:pt x="928372" y="5989709"/>
                </a:lnTo>
                <a:lnTo>
                  <a:pt x="1021972" y="5989709"/>
                </a:lnTo>
                <a:lnTo>
                  <a:pt x="1416526" y="5337345"/>
                </a:lnTo>
                <a:lnTo>
                  <a:pt x="3227787" y="2342566"/>
                </a:lnTo>
                <a:close/>
                <a:moveTo>
                  <a:pt x="3506407" y="2803243"/>
                </a:moveTo>
                <a:lnTo>
                  <a:pt x="3622340" y="2611557"/>
                </a:lnTo>
                <a:lnTo>
                  <a:pt x="3622340" y="2456797"/>
                </a:lnTo>
                <a:lnTo>
                  <a:pt x="3459652" y="2725788"/>
                </a:lnTo>
                <a:lnTo>
                  <a:pt x="1648392" y="5720567"/>
                </a:lnTo>
                <a:lnTo>
                  <a:pt x="1485704" y="5989559"/>
                </a:lnTo>
                <a:lnTo>
                  <a:pt x="1579304" y="5989559"/>
                </a:lnTo>
                <a:lnTo>
                  <a:pt x="1695237" y="5797872"/>
                </a:lnTo>
                <a:lnTo>
                  <a:pt x="3506498" y="2803093"/>
                </a:lnTo>
                <a:close/>
                <a:moveTo>
                  <a:pt x="2113304" y="499405"/>
                </a:moveTo>
                <a:lnTo>
                  <a:pt x="2415347" y="0"/>
                </a:lnTo>
                <a:lnTo>
                  <a:pt x="2321747" y="0"/>
                </a:lnTo>
                <a:lnTo>
                  <a:pt x="2066459" y="422100"/>
                </a:lnTo>
                <a:lnTo>
                  <a:pt x="255289" y="3416729"/>
                </a:lnTo>
                <a:lnTo>
                  <a:pt x="0" y="3838830"/>
                </a:lnTo>
                <a:lnTo>
                  <a:pt x="0" y="3993590"/>
                </a:lnTo>
                <a:lnTo>
                  <a:pt x="302043" y="3494184"/>
                </a:lnTo>
                <a:lnTo>
                  <a:pt x="2113304" y="499405"/>
                </a:lnTo>
                <a:close/>
                <a:moveTo>
                  <a:pt x="2670636" y="1420910"/>
                </a:moveTo>
                <a:lnTo>
                  <a:pt x="3529921" y="0"/>
                </a:lnTo>
                <a:lnTo>
                  <a:pt x="3436320" y="0"/>
                </a:lnTo>
                <a:lnTo>
                  <a:pt x="2623791" y="1343455"/>
                </a:lnTo>
                <a:lnTo>
                  <a:pt x="812530" y="4338235"/>
                </a:lnTo>
                <a:lnTo>
                  <a:pt x="0" y="5681840"/>
                </a:lnTo>
                <a:lnTo>
                  <a:pt x="0" y="5836600"/>
                </a:lnTo>
                <a:lnTo>
                  <a:pt x="859375" y="4415689"/>
                </a:lnTo>
                <a:lnTo>
                  <a:pt x="2670636" y="1420910"/>
                </a:lnTo>
                <a:close/>
                <a:moveTo>
                  <a:pt x="2252660" y="729819"/>
                </a:moveTo>
                <a:lnTo>
                  <a:pt x="2693968" y="0"/>
                </a:lnTo>
                <a:lnTo>
                  <a:pt x="2600368" y="0"/>
                </a:lnTo>
                <a:lnTo>
                  <a:pt x="2205814" y="652364"/>
                </a:lnTo>
                <a:lnTo>
                  <a:pt x="394554" y="3647143"/>
                </a:lnTo>
                <a:lnTo>
                  <a:pt x="0" y="4299507"/>
                </a:lnTo>
                <a:lnTo>
                  <a:pt x="0" y="4454267"/>
                </a:lnTo>
                <a:lnTo>
                  <a:pt x="441399" y="3724448"/>
                </a:lnTo>
                <a:lnTo>
                  <a:pt x="2252569" y="729819"/>
                </a:lnTo>
                <a:close/>
                <a:moveTo>
                  <a:pt x="1834593" y="38728"/>
                </a:moveTo>
                <a:lnTo>
                  <a:pt x="1858015" y="0"/>
                </a:lnTo>
                <a:lnTo>
                  <a:pt x="1764416" y="0"/>
                </a:lnTo>
                <a:lnTo>
                  <a:pt x="0" y="2917324"/>
                </a:lnTo>
                <a:lnTo>
                  <a:pt x="0" y="3072085"/>
                </a:lnTo>
                <a:lnTo>
                  <a:pt x="23423" y="3033357"/>
                </a:lnTo>
                <a:lnTo>
                  <a:pt x="1834593" y="38728"/>
                </a:lnTo>
                <a:close/>
                <a:moveTo>
                  <a:pt x="2531189" y="1190497"/>
                </a:moveTo>
                <a:lnTo>
                  <a:pt x="3251300" y="0"/>
                </a:lnTo>
                <a:lnTo>
                  <a:pt x="3157700" y="0"/>
                </a:lnTo>
                <a:lnTo>
                  <a:pt x="2484435" y="1113192"/>
                </a:lnTo>
                <a:lnTo>
                  <a:pt x="673174" y="4107971"/>
                </a:lnTo>
                <a:lnTo>
                  <a:pt x="0" y="5221013"/>
                </a:lnTo>
                <a:lnTo>
                  <a:pt x="0" y="5375773"/>
                </a:lnTo>
                <a:lnTo>
                  <a:pt x="720019" y="4185276"/>
                </a:lnTo>
                <a:lnTo>
                  <a:pt x="2531280" y="1190497"/>
                </a:lnTo>
                <a:lnTo>
                  <a:pt x="2531189" y="1190497"/>
                </a:lnTo>
                <a:close/>
                <a:moveTo>
                  <a:pt x="2391834" y="960083"/>
                </a:moveTo>
                <a:lnTo>
                  <a:pt x="2972588" y="0"/>
                </a:lnTo>
                <a:lnTo>
                  <a:pt x="2878989" y="0"/>
                </a:lnTo>
                <a:lnTo>
                  <a:pt x="2345079" y="882778"/>
                </a:lnTo>
                <a:lnTo>
                  <a:pt x="533909" y="3877557"/>
                </a:lnTo>
                <a:lnTo>
                  <a:pt x="0" y="4760335"/>
                </a:lnTo>
                <a:lnTo>
                  <a:pt x="0" y="4915095"/>
                </a:lnTo>
                <a:lnTo>
                  <a:pt x="580664" y="3955012"/>
                </a:lnTo>
                <a:lnTo>
                  <a:pt x="2391925" y="960083"/>
                </a:lnTo>
                <a:lnTo>
                  <a:pt x="2391834" y="960083"/>
                </a:lnTo>
                <a:close/>
                <a:moveTo>
                  <a:pt x="1973857" y="268991"/>
                </a:moveTo>
                <a:lnTo>
                  <a:pt x="2136636" y="0"/>
                </a:lnTo>
                <a:lnTo>
                  <a:pt x="2043036" y="0"/>
                </a:lnTo>
                <a:lnTo>
                  <a:pt x="1927103" y="191686"/>
                </a:lnTo>
                <a:lnTo>
                  <a:pt x="115933" y="3186466"/>
                </a:lnTo>
                <a:lnTo>
                  <a:pt x="0" y="3378152"/>
                </a:lnTo>
                <a:lnTo>
                  <a:pt x="0" y="3532912"/>
                </a:lnTo>
                <a:lnTo>
                  <a:pt x="162688" y="3263921"/>
                </a:lnTo>
                <a:lnTo>
                  <a:pt x="1973948" y="268991"/>
                </a:lnTo>
                <a:lnTo>
                  <a:pt x="1973857" y="268991"/>
                </a:lnTo>
                <a:close/>
                <a:moveTo>
                  <a:pt x="92510" y="0"/>
                </a:moveTo>
                <a:lnTo>
                  <a:pt x="0" y="152959"/>
                </a:lnTo>
                <a:lnTo>
                  <a:pt x="0" y="307719"/>
                </a:lnTo>
                <a:lnTo>
                  <a:pt x="186110" y="0"/>
                </a:lnTo>
                <a:lnTo>
                  <a:pt x="92510" y="0"/>
                </a:lnTo>
                <a:close/>
                <a:moveTo>
                  <a:pt x="928463" y="0"/>
                </a:moveTo>
                <a:lnTo>
                  <a:pt x="0" y="1535142"/>
                </a:lnTo>
                <a:lnTo>
                  <a:pt x="0" y="1689902"/>
                </a:lnTo>
                <a:lnTo>
                  <a:pt x="1022063" y="0"/>
                </a:lnTo>
                <a:lnTo>
                  <a:pt x="928463" y="0"/>
                </a:lnTo>
                <a:close/>
                <a:moveTo>
                  <a:pt x="371131" y="0"/>
                </a:moveTo>
                <a:lnTo>
                  <a:pt x="0" y="613786"/>
                </a:lnTo>
                <a:lnTo>
                  <a:pt x="0" y="768546"/>
                </a:lnTo>
                <a:lnTo>
                  <a:pt x="464731" y="0"/>
                </a:lnTo>
                <a:cubicBezTo>
                  <a:pt x="464731" y="0"/>
                  <a:pt x="371131" y="0"/>
                  <a:pt x="371131" y="0"/>
                </a:cubicBezTo>
                <a:close/>
                <a:moveTo>
                  <a:pt x="649752" y="0"/>
                </a:moveTo>
                <a:lnTo>
                  <a:pt x="0" y="1074464"/>
                </a:lnTo>
                <a:lnTo>
                  <a:pt x="0" y="1229224"/>
                </a:lnTo>
                <a:lnTo>
                  <a:pt x="743442" y="0"/>
                </a:lnTo>
                <a:lnTo>
                  <a:pt x="649752" y="0"/>
                </a:lnTo>
                <a:close/>
                <a:moveTo>
                  <a:pt x="1207084" y="0"/>
                </a:moveTo>
                <a:lnTo>
                  <a:pt x="0" y="1995969"/>
                </a:lnTo>
                <a:lnTo>
                  <a:pt x="0" y="2150729"/>
                </a:lnTo>
                <a:lnTo>
                  <a:pt x="1300683" y="0"/>
                </a:lnTo>
                <a:lnTo>
                  <a:pt x="1207084" y="0"/>
                </a:lnTo>
                <a:close/>
                <a:moveTo>
                  <a:pt x="1485704" y="0"/>
                </a:moveTo>
                <a:lnTo>
                  <a:pt x="0" y="2456647"/>
                </a:lnTo>
                <a:lnTo>
                  <a:pt x="0" y="2611407"/>
                </a:lnTo>
                <a:lnTo>
                  <a:pt x="1579395" y="0"/>
                </a:lnTo>
                <a:lnTo>
                  <a:pt x="1485704" y="0"/>
                </a:lnTo>
                <a:close/>
                <a:moveTo>
                  <a:pt x="2136545" y="5989559"/>
                </a:moveTo>
                <a:lnTo>
                  <a:pt x="3622340" y="3532912"/>
                </a:lnTo>
                <a:lnTo>
                  <a:pt x="3622340" y="3378152"/>
                </a:lnTo>
                <a:lnTo>
                  <a:pt x="2042945" y="5989559"/>
                </a:lnTo>
                <a:lnTo>
                  <a:pt x="2136545" y="5989559"/>
                </a:lnTo>
                <a:close/>
                <a:moveTo>
                  <a:pt x="3622340" y="3072234"/>
                </a:moveTo>
                <a:lnTo>
                  <a:pt x="3622340" y="2917474"/>
                </a:lnTo>
                <a:lnTo>
                  <a:pt x="3598918" y="2956202"/>
                </a:lnTo>
                <a:lnTo>
                  <a:pt x="1787657" y="5950981"/>
                </a:lnTo>
                <a:lnTo>
                  <a:pt x="1764234" y="5989708"/>
                </a:lnTo>
                <a:lnTo>
                  <a:pt x="1857834" y="5989708"/>
                </a:lnTo>
                <a:lnTo>
                  <a:pt x="3622249" y="3072384"/>
                </a:lnTo>
                <a:close/>
                <a:moveTo>
                  <a:pt x="2972407" y="5989708"/>
                </a:moveTo>
                <a:lnTo>
                  <a:pt x="3622249" y="4915245"/>
                </a:lnTo>
                <a:lnTo>
                  <a:pt x="3622249" y="4760485"/>
                </a:lnTo>
                <a:lnTo>
                  <a:pt x="2878807" y="5989708"/>
                </a:lnTo>
                <a:lnTo>
                  <a:pt x="2972407" y="5989708"/>
                </a:lnTo>
                <a:close/>
                <a:moveTo>
                  <a:pt x="2693787" y="5989708"/>
                </a:moveTo>
                <a:lnTo>
                  <a:pt x="3622249" y="4454567"/>
                </a:lnTo>
                <a:lnTo>
                  <a:pt x="3622249" y="4299807"/>
                </a:lnTo>
                <a:lnTo>
                  <a:pt x="2600186" y="5989708"/>
                </a:lnTo>
                <a:lnTo>
                  <a:pt x="2693787" y="5989708"/>
                </a:lnTo>
                <a:close/>
                <a:moveTo>
                  <a:pt x="2415166" y="5989708"/>
                </a:moveTo>
                <a:lnTo>
                  <a:pt x="3622340" y="3993739"/>
                </a:lnTo>
                <a:lnTo>
                  <a:pt x="3622340" y="3838979"/>
                </a:lnTo>
                <a:lnTo>
                  <a:pt x="2321657" y="5989559"/>
                </a:lnTo>
                <a:lnTo>
                  <a:pt x="2415256" y="5989559"/>
                </a:lnTo>
                <a:lnTo>
                  <a:pt x="2415166" y="5989559"/>
                </a:lnTo>
                <a:close/>
                <a:moveTo>
                  <a:pt x="3529739" y="5989559"/>
                </a:moveTo>
                <a:lnTo>
                  <a:pt x="3622249" y="5836600"/>
                </a:lnTo>
                <a:lnTo>
                  <a:pt x="3622249" y="5681840"/>
                </a:lnTo>
                <a:lnTo>
                  <a:pt x="3436139" y="5989559"/>
                </a:lnTo>
                <a:lnTo>
                  <a:pt x="3529739" y="5989559"/>
                </a:lnTo>
                <a:close/>
                <a:moveTo>
                  <a:pt x="3251118" y="5989559"/>
                </a:moveTo>
                <a:lnTo>
                  <a:pt x="3622340" y="5375772"/>
                </a:lnTo>
                <a:lnTo>
                  <a:pt x="3622340" y="5221012"/>
                </a:lnTo>
                <a:lnTo>
                  <a:pt x="3157609" y="5989408"/>
                </a:lnTo>
                <a:lnTo>
                  <a:pt x="3251209" y="5989408"/>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6" name="Google Shape;1126;p23"/>
          <p:cNvGrpSpPr/>
          <p:nvPr/>
        </p:nvGrpSpPr>
        <p:grpSpPr>
          <a:xfrm>
            <a:off x="15075141" y="4213501"/>
            <a:ext cx="3312057" cy="1679173"/>
            <a:chOff x="0" y="-47625"/>
            <a:chExt cx="872311" cy="442251"/>
          </a:xfrm>
        </p:grpSpPr>
        <p:sp>
          <p:nvSpPr>
            <p:cNvPr id="1127" name="Google Shape;1127;p23"/>
            <p:cNvSpPr/>
            <p:nvPr/>
          </p:nvSpPr>
          <p:spPr>
            <a:xfrm>
              <a:off x="0" y="0"/>
              <a:ext cx="872311" cy="394626"/>
            </a:xfrm>
            <a:custGeom>
              <a:rect b="b" l="l" r="r" t="t"/>
              <a:pathLst>
                <a:path extrusionOk="0" h="394626" w="872311">
                  <a:moveTo>
                    <a:pt x="0" y="0"/>
                  </a:moveTo>
                  <a:lnTo>
                    <a:pt x="872311" y="0"/>
                  </a:lnTo>
                  <a:lnTo>
                    <a:pt x="872311" y="394626"/>
                  </a:lnTo>
                  <a:lnTo>
                    <a:pt x="0" y="394626"/>
                  </a:lnTo>
                  <a:close/>
                </a:path>
              </a:pathLst>
            </a:custGeom>
            <a:solidFill>
              <a:srgbClr val="09305E">
                <a:alpha val="80000"/>
              </a:srgbClr>
            </a:solidFill>
            <a:ln>
              <a:noFill/>
            </a:ln>
          </p:spPr>
        </p:sp>
        <p:sp>
          <p:nvSpPr>
            <p:cNvPr id="1128" name="Google Shape;1128;p23"/>
            <p:cNvSpPr txBox="1"/>
            <p:nvPr/>
          </p:nvSpPr>
          <p:spPr>
            <a:xfrm>
              <a:off x="0" y="-47625"/>
              <a:ext cx="872311" cy="442251"/>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9" name="Google Shape;1129;p23"/>
          <p:cNvSpPr txBox="1"/>
          <p:nvPr/>
        </p:nvSpPr>
        <p:spPr>
          <a:xfrm>
            <a:off x="1595096" y="4152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sp>
        <p:nvSpPr>
          <p:cNvPr id="1130" name="Google Shape;1130;p23"/>
          <p:cNvSpPr txBox="1"/>
          <p:nvPr/>
        </p:nvSpPr>
        <p:spPr>
          <a:xfrm>
            <a:off x="1028700" y="1875250"/>
            <a:ext cx="5726100" cy="1154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7500" u="none" cap="none" strike="noStrike">
                <a:solidFill>
                  <a:srgbClr val="09305E"/>
                </a:solidFill>
                <a:latin typeface="Archivo Black"/>
                <a:ea typeface="Archivo Black"/>
                <a:cs typeface="Archivo Black"/>
                <a:sym typeface="Archivo Black"/>
              </a:rPr>
              <a:t>ABOUT US</a:t>
            </a:r>
            <a:endParaRPr/>
          </a:p>
        </p:txBody>
      </p:sp>
      <p:sp>
        <p:nvSpPr>
          <p:cNvPr id="1131" name="Google Shape;1131;p23"/>
          <p:cNvSpPr txBox="1"/>
          <p:nvPr/>
        </p:nvSpPr>
        <p:spPr>
          <a:xfrm>
            <a:off x="1069413" y="3165357"/>
            <a:ext cx="5726100" cy="5744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Founded on the principles of creativity, innovation, and collaboration, our company is dedicated to providing top-notch services and products to meet the needs of our diverse clientele. </a:t>
            </a:r>
            <a:endParaRPr/>
          </a:p>
          <a:p>
            <a:pPr indent="0" lvl="0" marL="0" marR="0" rtl="0" algn="just">
              <a:lnSpc>
                <a:spcPct val="139958"/>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just">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With a team of talented individuals from various backgrounds, we strive to bring fresh perspectives and ideas to every project we undertake.</a:t>
            </a:r>
            <a:endParaRPr/>
          </a:p>
          <a:p>
            <a:pPr indent="0" lvl="0" marL="0" marR="0" rtl="0" algn="just">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Our commitment to excellence drives us to continually push boundaries and exceed expectations. </a:t>
            </a:r>
            <a:endParaRPr/>
          </a:p>
        </p:txBody>
      </p:sp>
      <p:pic>
        <p:nvPicPr>
          <p:cNvPr id="1132" name="Google Shape;1132;p23"/>
          <p:cNvPicPr preferRelativeResize="0"/>
          <p:nvPr/>
        </p:nvPicPr>
        <p:blipFill>
          <a:blip r:embed="rId8">
            <a:alphaModFix/>
          </a:blip>
          <a:stretch>
            <a:fillRect/>
          </a:stretch>
        </p:blipFill>
        <p:spPr>
          <a:xfrm>
            <a:off x="8208825" y="1704800"/>
            <a:ext cx="8936251" cy="6621049"/>
          </a:xfrm>
          <a:prstGeom prst="rect">
            <a:avLst/>
          </a:prstGeom>
          <a:solidFill>
            <a:srgbClr val="232828"/>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pic>
        <p:nvPicPr>
          <p:cNvPr id="1137" name="Google Shape;1137;p24"/>
          <p:cNvPicPr preferRelativeResize="0"/>
          <p:nvPr/>
        </p:nvPicPr>
        <p:blipFill>
          <a:blip r:embed="rId3">
            <a:alphaModFix/>
          </a:blip>
          <a:stretch>
            <a:fillRect/>
          </a:stretch>
        </p:blipFill>
        <p:spPr>
          <a:xfrm>
            <a:off x="11694209" y="1532622"/>
            <a:ext cx="2262000" cy="1234425"/>
          </a:xfrm>
          <a:prstGeom prst="rect">
            <a:avLst/>
          </a:prstGeom>
          <a:noFill/>
          <a:ln>
            <a:noFill/>
          </a:ln>
        </p:spPr>
      </p:pic>
      <p:pic>
        <p:nvPicPr>
          <p:cNvPr id="1138" name="Google Shape;1138;p24"/>
          <p:cNvPicPr preferRelativeResize="0"/>
          <p:nvPr/>
        </p:nvPicPr>
        <p:blipFill>
          <a:blip r:embed="rId3">
            <a:alphaModFix/>
          </a:blip>
          <a:stretch>
            <a:fillRect/>
          </a:stretch>
        </p:blipFill>
        <p:spPr>
          <a:xfrm>
            <a:off x="6450434" y="7474422"/>
            <a:ext cx="2262000" cy="1234425"/>
          </a:xfrm>
          <a:prstGeom prst="rect">
            <a:avLst/>
          </a:prstGeom>
          <a:noFill/>
          <a:ln>
            <a:noFill/>
          </a:ln>
        </p:spPr>
      </p:pic>
      <p:grpSp>
        <p:nvGrpSpPr>
          <p:cNvPr id="1139" name="Google Shape;1139;p24"/>
          <p:cNvGrpSpPr/>
          <p:nvPr/>
        </p:nvGrpSpPr>
        <p:grpSpPr>
          <a:xfrm>
            <a:off x="15409360" y="8459361"/>
            <a:ext cx="3122809" cy="1981079"/>
            <a:chOff x="-192881" y="-192881"/>
            <a:chExt cx="4163745" cy="2641438"/>
          </a:xfrm>
        </p:grpSpPr>
        <p:grpSp>
          <p:nvGrpSpPr>
            <p:cNvPr id="1140" name="Google Shape;1140;p24"/>
            <p:cNvGrpSpPr/>
            <p:nvPr/>
          </p:nvGrpSpPr>
          <p:grpSpPr>
            <a:xfrm>
              <a:off x="3392275" y="-192881"/>
              <a:ext cx="578589" cy="2436851"/>
              <a:chOff x="0" y="-38100"/>
              <a:chExt cx="114289" cy="481353"/>
            </a:xfrm>
          </p:grpSpPr>
          <p:sp>
            <p:nvSpPr>
              <p:cNvPr id="1141" name="Google Shape;1141;p24"/>
              <p:cNvSpPr/>
              <p:nvPr/>
            </p:nvSpPr>
            <p:spPr>
              <a:xfrm>
                <a:off x="0" y="0"/>
                <a:ext cx="114289" cy="443253"/>
              </a:xfrm>
              <a:custGeom>
                <a:rect b="b" l="l" r="r" t="t"/>
                <a:pathLst>
                  <a:path extrusionOk="0" h="443253" w="114289">
                    <a:moveTo>
                      <a:pt x="0" y="0"/>
                    </a:moveTo>
                    <a:lnTo>
                      <a:pt x="114289" y="0"/>
                    </a:lnTo>
                    <a:lnTo>
                      <a:pt x="114289" y="443253"/>
                    </a:lnTo>
                    <a:lnTo>
                      <a:pt x="0" y="443253"/>
                    </a:lnTo>
                    <a:close/>
                  </a:path>
                </a:pathLst>
              </a:custGeom>
              <a:solidFill>
                <a:srgbClr val="232828"/>
              </a:solidFill>
              <a:ln>
                <a:noFill/>
              </a:ln>
            </p:spPr>
          </p:sp>
          <p:sp>
            <p:nvSpPr>
              <p:cNvPr id="1142" name="Google Shape;1142;p24"/>
              <p:cNvSpPr txBox="1"/>
              <p:nvPr/>
            </p:nvSpPr>
            <p:spPr>
              <a:xfrm>
                <a:off x="0" y="-38100"/>
                <a:ext cx="114289" cy="4813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3" name="Google Shape;1143;p24"/>
            <p:cNvGrpSpPr/>
            <p:nvPr/>
          </p:nvGrpSpPr>
          <p:grpSpPr>
            <a:xfrm rot="-5400000">
              <a:off x="1473181" y="276432"/>
              <a:ext cx="506062" cy="3838187"/>
              <a:chOff x="0" y="-38100"/>
              <a:chExt cx="99963" cy="758160"/>
            </a:xfrm>
          </p:grpSpPr>
          <p:sp>
            <p:nvSpPr>
              <p:cNvPr id="1144" name="Google Shape;1144;p24"/>
              <p:cNvSpPr/>
              <p:nvPr/>
            </p:nvSpPr>
            <p:spPr>
              <a:xfrm>
                <a:off x="0" y="0"/>
                <a:ext cx="99963" cy="720060"/>
              </a:xfrm>
              <a:custGeom>
                <a:rect b="b" l="l" r="r" t="t"/>
                <a:pathLst>
                  <a:path extrusionOk="0" h="720060" w="99963">
                    <a:moveTo>
                      <a:pt x="0" y="0"/>
                    </a:moveTo>
                    <a:lnTo>
                      <a:pt x="99963" y="0"/>
                    </a:lnTo>
                    <a:lnTo>
                      <a:pt x="99963" y="720060"/>
                    </a:lnTo>
                    <a:lnTo>
                      <a:pt x="0" y="720060"/>
                    </a:lnTo>
                    <a:close/>
                  </a:path>
                </a:pathLst>
              </a:custGeom>
              <a:solidFill>
                <a:srgbClr val="232828"/>
              </a:solidFill>
              <a:ln>
                <a:noFill/>
              </a:ln>
            </p:spPr>
          </p:sp>
          <p:sp>
            <p:nvSpPr>
              <p:cNvPr id="1145" name="Google Shape;1145;p24"/>
              <p:cNvSpPr txBox="1"/>
              <p:nvPr/>
            </p:nvSpPr>
            <p:spPr>
              <a:xfrm>
                <a:off x="0" y="-38100"/>
                <a:ext cx="99963" cy="7581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146" name="Google Shape;1146;p24"/>
          <p:cNvGrpSpPr/>
          <p:nvPr/>
        </p:nvGrpSpPr>
        <p:grpSpPr>
          <a:xfrm>
            <a:off x="1028700" y="189933"/>
            <a:ext cx="369284" cy="555478"/>
            <a:chOff x="0" y="-47625"/>
            <a:chExt cx="97260" cy="146299"/>
          </a:xfrm>
        </p:grpSpPr>
        <p:sp>
          <p:nvSpPr>
            <p:cNvPr id="1147" name="Google Shape;1147;p24"/>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1148" name="Google Shape;1148;p24"/>
            <p:cNvSpPr txBox="1"/>
            <p:nvPr/>
          </p:nvSpPr>
          <p:spPr>
            <a:xfrm>
              <a:off x="0" y="-47625"/>
              <a:ext cx="97260" cy="146299"/>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9" name="Google Shape;1149;p24"/>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4">
              <a:alphaModFix/>
            </a:blip>
            <a:stretch>
              <a:fillRect b="0" l="0" r="0" t="0"/>
            </a:stretch>
          </a:blipFill>
          <a:ln>
            <a:noFill/>
          </a:ln>
        </p:spPr>
      </p:sp>
      <p:grpSp>
        <p:nvGrpSpPr>
          <p:cNvPr id="1150" name="Google Shape;1150;p24"/>
          <p:cNvGrpSpPr/>
          <p:nvPr/>
        </p:nvGrpSpPr>
        <p:grpSpPr>
          <a:xfrm>
            <a:off x="16038543" y="1121908"/>
            <a:ext cx="1385252" cy="269189"/>
            <a:chOff x="0" y="-192883"/>
            <a:chExt cx="1847002" cy="358919"/>
          </a:xfrm>
        </p:grpSpPr>
        <p:grpSp>
          <p:nvGrpSpPr>
            <p:cNvPr id="1151" name="Google Shape;1151;p24"/>
            <p:cNvGrpSpPr/>
            <p:nvPr/>
          </p:nvGrpSpPr>
          <p:grpSpPr>
            <a:xfrm>
              <a:off x="0" y="-192883"/>
              <a:ext cx="164992" cy="358919"/>
              <a:chOff x="0" y="-38100"/>
              <a:chExt cx="32591" cy="70897"/>
            </a:xfrm>
          </p:grpSpPr>
          <p:sp>
            <p:nvSpPr>
              <p:cNvPr id="1152" name="Google Shape;1152;p2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153" name="Google Shape;1153;p24"/>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4" name="Google Shape;1154;p24"/>
            <p:cNvGrpSpPr/>
            <p:nvPr/>
          </p:nvGrpSpPr>
          <p:grpSpPr>
            <a:xfrm>
              <a:off x="234857" y="-192883"/>
              <a:ext cx="164992" cy="358919"/>
              <a:chOff x="0" y="-38100"/>
              <a:chExt cx="32591" cy="70897"/>
            </a:xfrm>
          </p:grpSpPr>
          <p:sp>
            <p:nvSpPr>
              <p:cNvPr id="1155" name="Google Shape;1155;p2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156" name="Google Shape;1156;p24"/>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7" name="Google Shape;1157;p24"/>
            <p:cNvGrpSpPr/>
            <p:nvPr/>
          </p:nvGrpSpPr>
          <p:grpSpPr>
            <a:xfrm>
              <a:off x="476049" y="-192883"/>
              <a:ext cx="164992" cy="358919"/>
              <a:chOff x="0" y="-38100"/>
              <a:chExt cx="32591" cy="70897"/>
            </a:xfrm>
          </p:grpSpPr>
          <p:sp>
            <p:nvSpPr>
              <p:cNvPr id="1158" name="Google Shape;1158;p2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159" name="Google Shape;1159;p24"/>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0" name="Google Shape;1160;p24"/>
            <p:cNvGrpSpPr/>
            <p:nvPr/>
          </p:nvGrpSpPr>
          <p:grpSpPr>
            <a:xfrm>
              <a:off x="717241" y="-192883"/>
              <a:ext cx="164992" cy="358919"/>
              <a:chOff x="0" y="-38100"/>
              <a:chExt cx="32591" cy="70897"/>
            </a:xfrm>
          </p:grpSpPr>
          <p:sp>
            <p:nvSpPr>
              <p:cNvPr id="1161" name="Google Shape;1161;p2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162" name="Google Shape;1162;p24"/>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3" name="Google Shape;1163;p24"/>
            <p:cNvGrpSpPr/>
            <p:nvPr/>
          </p:nvGrpSpPr>
          <p:grpSpPr>
            <a:xfrm>
              <a:off x="958433" y="-192883"/>
              <a:ext cx="164992" cy="358919"/>
              <a:chOff x="0" y="-38100"/>
              <a:chExt cx="32591" cy="70897"/>
            </a:xfrm>
          </p:grpSpPr>
          <p:sp>
            <p:nvSpPr>
              <p:cNvPr id="1164" name="Google Shape;1164;p2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165" name="Google Shape;1165;p24"/>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6" name="Google Shape;1166;p24"/>
            <p:cNvGrpSpPr/>
            <p:nvPr/>
          </p:nvGrpSpPr>
          <p:grpSpPr>
            <a:xfrm>
              <a:off x="1199625" y="-192883"/>
              <a:ext cx="164992" cy="358919"/>
              <a:chOff x="0" y="-38100"/>
              <a:chExt cx="32591" cy="70897"/>
            </a:xfrm>
          </p:grpSpPr>
          <p:sp>
            <p:nvSpPr>
              <p:cNvPr id="1167" name="Google Shape;1167;p2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168" name="Google Shape;1168;p24"/>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9" name="Google Shape;1169;p24"/>
            <p:cNvGrpSpPr/>
            <p:nvPr/>
          </p:nvGrpSpPr>
          <p:grpSpPr>
            <a:xfrm>
              <a:off x="1440818" y="-192883"/>
              <a:ext cx="164992" cy="358919"/>
              <a:chOff x="0" y="-38100"/>
              <a:chExt cx="32591" cy="70897"/>
            </a:xfrm>
          </p:grpSpPr>
          <p:sp>
            <p:nvSpPr>
              <p:cNvPr id="1170" name="Google Shape;1170;p2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171" name="Google Shape;1171;p24"/>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2" name="Google Shape;1172;p24"/>
            <p:cNvGrpSpPr/>
            <p:nvPr/>
          </p:nvGrpSpPr>
          <p:grpSpPr>
            <a:xfrm>
              <a:off x="1682010" y="-192883"/>
              <a:ext cx="164992" cy="358919"/>
              <a:chOff x="0" y="-38100"/>
              <a:chExt cx="32591" cy="70897"/>
            </a:xfrm>
          </p:grpSpPr>
          <p:sp>
            <p:nvSpPr>
              <p:cNvPr id="1173" name="Google Shape;1173;p2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174" name="Google Shape;1174;p24"/>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175" name="Google Shape;1175;p24"/>
          <p:cNvGrpSpPr/>
          <p:nvPr/>
        </p:nvGrpSpPr>
        <p:grpSpPr>
          <a:xfrm rot="-5400000">
            <a:off x="1858283" y="8868452"/>
            <a:ext cx="480729" cy="1515176"/>
            <a:chOff x="0" y="0"/>
            <a:chExt cx="640972" cy="2020234"/>
          </a:xfrm>
        </p:grpSpPr>
        <p:sp>
          <p:nvSpPr>
            <p:cNvPr id="1176" name="Google Shape;1176;p24"/>
            <p:cNvSpPr/>
            <p:nvPr/>
          </p:nvSpPr>
          <p:spPr>
            <a:xfrm>
              <a:off x="0" y="0"/>
              <a:ext cx="640972" cy="640972"/>
            </a:xfrm>
            <a:custGeom>
              <a:rect b="b" l="l" r="r" t="t"/>
              <a:pathLst>
                <a:path extrusionOk="0" h="640972" w="640972">
                  <a:moveTo>
                    <a:pt x="0" y="0"/>
                  </a:moveTo>
                  <a:lnTo>
                    <a:pt x="640972" y="0"/>
                  </a:lnTo>
                  <a:lnTo>
                    <a:pt x="640972" y="640972"/>
                  </a:lnTo>
                  <a:lnTo>
                    <a:pt x="0" y="640972"/>
                  </a:lnTo>
                  <a:lnTo>
                    <a:pt x="0" y="0"/>
                  </a:lnTo>
                  <a:close/>
                </a:path>
              </a:pathLst>
            </a:custGeom>
            <a:blipFill rotWithShape="1">
              <a:blip r:embed="rId5">
                <a:alphaModFix/>
              </a:blip>
              <a:stretch>
                <a:fillRect b="0" l="0" r="0" t="0"/>
              </a:stretch>
            </a:blipFill>
            <a:ln>
              <a:noFill/>
            </a:ln>
          </p:spPr>
        </p:sp>
        <p:sp>
          <p:nvSpPr>
            <p:cNvPr id="1177" name="Google Shape;1177;p24"/>
            <p:cNvSpPr/>
            <p:nvPr/>
          </p:nvSpPr>
          <p:spPr>
            <a:xfrm>
              <a:off x="0" y="1379262"/>
              <a:ext cx="640972" cy="640972"/>
            </a:xfrm>
            <a:custGeom>
              <a:rect b="b" l="l" r="r" t="t"/>
              <a:pathLst>
                <a:path extrusionOk="0" h="640972" w="640972">
                  <a:moveTo>
                    <a:pt x="0" y="0"/>
                  </a:moveTo>
                  <a:lnTo>
                    <a:pt x="640972" y="0"/>
                  </a:lnTo>
                  <a:lnTo>
                    <a:pt x="640972" y="640971"/>
                  </a:lnTo>
                  <a:lnTo>
                    <a:pt x="0" y="640971"/>
                  </a:lnTo>
                  <a:lnTo>
                    <a:pt x="0" y="0"/>
                  </a:lnTo>
                  <a:close/>
                </a:path>
              </a:pathLst>
            </a:custGeom>
            <a:blipFill rotWithShape="1">
              <a:blip r:embed="rId5">
                <a:alphaModFix/>
              </a:blip>
              <a:stretch>
                <a:fillRect b="0" l="0" r="0" t="0"/>
              </a:stretch>
            </a:blipFill>
            <a:ln>
              <a:noFill/>
            </a:ln>
          </p:spPr>
        </p:sp>
      </p:grpSp>
      <p:sp>
        <p:nvSpPr>
          <p:cNvPr id="1178" name="Google Shape;1178;p24"/>
          <p:cNvSpPr txBox="1"/>
          <p:nvPr/>
        </p:nvSpPr>
        <p:spPr>
          <a:xfrm>
            <a:off x="1595097" y="415200"/>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sp>
        <p:nvSpPr>
          <p:cNvPr id="1179" name="Google Shape;1179;p24"/>
          <p:cNvSpPr txBox="1"/>
          <p:nvPr/>
        </p:nvSpPr>
        <p:spPr>
          <a:xfrm>
            <a:off x="1108716" y="2910189"/>
            <a:ext cx="10414135" cy="12344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Presentations are communication tools that can be used as demonstrations, lectures, speeches, reports, and more. It is mostly presented before an audience. </a:t>
            </a:r>
            <a:endParaRPr/>
          </a:p>
        </p:txBody>
      </p:sp>
      <p:sp>
        <p:nvSpPr>
          <p:cNvPr id="1180" name="Google Shape;1180;p24"/>
          <p:cNvSpPr txBox="1"/>
          <p:nvPr/>
        </p:nvSpPr>
        <p:spPr>
          <a:xfrm>
            <a:off x="1108726" y="1587850"/>
            <a:ext cx="8018100" cy="1154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7500" u="none" cap="none" strike="noStrike">
                <a:solidFill>
                  <a:srgbClr val="09305E"/>
                </a:solidFill>
                <a:latin typeface="Archivo Black"/>
                <a:ea typeface="Archivo Black"/>
                <a:cs typeface="Archivo Black"/>
                <a:sym typeface="Archivo Black"/>
              </a:rPr>
              <a:t>OUR HIS</a:t>
            </a:r>
            <a:r>
              <a:rPr lang="en-US" sz="7500">
                <a:solidFill>
                  <a:srgbClr val="09305E"/>
                </a:solidFill>
                <a:latin typeface="Archivo Black"/>
                <a:ea typeface="Archivo Black"/>
                <a:cs typeface="Archivo Black"/>
                <a:sym typeface="Archivo Black"/>
              </a:rPr>
              <a:t>TORY</a:t>
            </a:r>
            <a:endParaRPr/>
          </a:p>
        </p:txBody>
      </p:sp>
      <p:pic>
        <p:nvPicPr>
          <p:cNvPr id="1181" name="Google Shape;1181;p24"/>
          <p:cNvPicPr preferRelativeResize="0"/>
          <p:nvPr/>
        </p:nvPicPr>
        <p:blipFill>
          <a:blip r:embed="rId6">
            <a:alphaModFix/>
          </a:blip>
          <a:stretch>
            <a:fillRect/>
          </a:stretch>
        </p:blipFill>
        <p:spPr>
          <a:xfrm>
            <a:off x="2458013" y="-247575"/>
            <a:ext cx="8500850" cy="919950"/>
          </a:xfrm>
          <a:prstGeom prst="rect">
            <a:avLst/>
          </a:prstGeom>
          <a:noFill/>
          <a:ln>
            <a:noFill/>
          </a:ln>
        </p:spPr>
      </p:pic>
      <p:pic>
        <p:nvPicPr>
          <p:cNvPr id="1182" name="Google Shape;1182;p24"/>
          <p:cNvPicPr preferRelativeResize="0"/>
          <p:nvPr/>
        </p:nvPicPr>
        <p:blipFill>
          <a:blip r:embed="rId6">
            <a:alphaModFix/>
          </a:blip>
          <a:stretch>
            <a:fillRect/>
          </a:stretch>
        </p:blipFill>
        <p:spPr>
          <a:xfrm>
            <a:off x="4715988" y="9779750"/>
            <a:ext cx="9151048" cy="919950"/>
          </a:xfrm>
          <a:prstGeom prst="rect">
            <a:avLst/>
          </a:prstGeom>
          <a:noFill/>
          <a:ln>
            <a:noFill/>
          </a:ln>
        </p:spPr>
      </p:pic>
      <p:pic>
        <p:nvPicPr>
          <p:cNvPr id="1183" name="Google Shape;1183;p24"/>
          <p:cNvPicPr preferRelativeResize="0"/>
          <p:nvPr/>
        </p:nvPicPr>
        <p:blipFill>
          <a:blip r:embed="rId7">
            <a:alphaModFix/>
          </a:blip>
          <a:stretch>
            <a:fillRect/>
          </a:stretch>
        </p:blipFill>
        <p:spPr>
          <a:xfrm>
            <a:off x="15899638" y="9028376"/>
            <a:ext cx="1550125" cy="843037"/>
          </a:xfrm>
          <a:prstGeom prst="rect">
            <a:avLst/>
          </a:prstGeom>
          <a:noFill/>
          <a:ln>
            <a:noFill/>
          </a:ln>
        </p:spPr>
      </p:pic>
      <p:pic>
        <p:nvPicPr>
          <p:cNvPr id="1184" name="Google Shape;1184;p24"/>
          <p:cNvPicPr preferRelativeResize="0"/>
          <p:nvPr/>
        </p:nvPicPr>
        <p:blipFill>
          <a:blip r:embed="rId8">
            <a:alphaModFix/>
          </a:blip>
          <a:stretch>
            <a:fillRect/>
          </a:stretch>
        </p:blipFill>
        <p:spPr>
          <a:xfrm>
            <a:off x="1071725" y="4786200"/>
            <a:ext cx="5246374" cy="3814417"/>
          </a:xfrm>
          <a:prstGeom prst="rect">
            <a:avLst/>
          </a:prstGeom>
          <a:noFill/>
          <a:ln>
            <a:noFill/>
          </a:ln>
        </p:spPr>
      </p:pic>
      <p:pic>
        <p:nvPicPr>
          <p:cNvPr id="1185" name="Google Shape;1185;p24"/>
          <p:cNvPicPr preferRelativeResize="0"/>
          <p:nvPr/>
        </p:nvPicPr>
        <p:blipFill>
          <a:blip r:embed="rId9">
            <a:alphaModFix/>
          </a:blip>
          <a:stretch>
            <a:fillRect/>
          </a:stretch>
        </p:blipFill>
        <p:spPr>
          <a:xfrm>
            <a:off x="6565750" y="4786200"/>
            <a:ext cx="5246374" cy="3814425"/>
          </a:xfrm>
          <a:prstGeom prst="rect">
            <a:avLst/>
          </a:prstGeom>
          <a:noFill/>
          <a:ln>
            <a:noFill/>
          </a:ln>
        </p:spPr>
      </p:pic>
      <p:pic>
        <p:nvPicPr>
          <p:cNvPr id="1186" name="Google Shape;1186;p24"/>
          <p:cNvPicPr preferRelativeResize="0"/>
          <p:nvPr/>
        </p:nvPicPr>
        <p:blipFill>
          <a:blip r:embed="rId10">
            <a:alphaModFix/>
          </a:blip>
          <a:stretch>
            <a:fillRect/>
          </a:stretch>
        </p:blipFill>
        <p:spPr>
          <a:xfrm>
            <a:off x="12059775" y="1856200"/>
            <a:ext cx="5246374" cy="674534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pic>
        <p:nvPicPr>
          <p:cNvPr id="1191" name="Google Shape;1191;p25"/>
          <p:cNvPicPr preferRelativeResize="0"/>
          <p:nvPr/>
        </p:nvPicPr>
        <p:blipFill>
          <a:blip r:embed="rId3">
            <a:alphaModFix/>
          </a:blip>
          <a:stretch>
            <a:fillRect/>
          </a:stretch>
        </p:blipFill>
        <p:spPr>
          <a:xfrm>
            <a:off x="2458013" y="-247575"/>
            <a:ext cx="8500850" cy="919950"/>
          </a:xfrm>
          <a:prstGeom prst="rect">
            <a:avLst/>
          </a:prstGeom>
          <a:noFill/>
          <a:ln>
            <a:noFill/>
          </a:ln>
        </p:spPr>
      </p:pic>
      <p:pic>
        <p:nvPicPr>
          <p:cNvPr id="1192" name="Google Shape;1192;p25"/>
          <p:cNvPicPr preferRelativeResize="0"/>
          <p:nvPr/>
        </p:nvPicPr>
        <p:blipFill>
          <a:blip r:embed="rId3">
            <a:alphaModFix/>
          </a:blip>
          <a:stretch>
            <a:fillRect/>
          </a:stretch>
        </p:blipFill>
        <p:spPr>
          <a:xfrm>
            <a:off x="4715988" y="9779750"/>
            <a:ext cx="9151048" cy="919950"/>
          </a:xfrm>
          <a:prstGeom prst="rect">
            <a:avLst/>
          </a:prstGeom>
          <a:noFill/>
          <a:ln>
            <a:noFill/>
          </a:ln>
        </p:spPr>
      </p:pic>
      <p:pic>
        <p:nvPicPr>
          <p:cNvPr id="1193" name="Google Shape;1193;p25"/>
          <p:cNvPicPr preferRelativeResize="0"/>
          <p:nvPr/>
        </p:nvPicPr>
        <p:blipFill>
          <a:blip r:embed="rId4">
            <a:alphaModFix/>
          </a:blip>
          <a:stretch>
            <a:fillRect/>
          </a:stretch>
        </p:blipFill>
        <p:spPr>
          <a:xfrm>
            <a:off x="15899638" y="9028376"/>
            <a:ext cx="1550125" cy="843037"/>
          </a:xfrm>
          <a:prstGeom prst="rect">
            <a:avLst/>
          </a:prstGeom>
          <a:noFill/>
          <a:ln>
            <a:noFill/>
          </a:ln>
        </p:spPr>
      </p:pic>
      <p:grpSp>
        <p:nvGrpSpPr>
          <p:cNvPr id="1194" name="Google Shape;1194;p25"/>
          <p:cNvGrpSpPr/>
          <p:nvPr/>
        </p:nvGrpSpPr>
        <p:grpSpPr>
          <a:xfrm>
            <a:off x="15409360" y="8459361"/>
            <a:ext cx="3122809" cy="1981079"/>
            <a:chOff x="-192881" y="-192881"/>
            <a:chExt cx="4163745" cy="2641438"/>
          </a:xfrm>
        </p:grpSpPr>
        <p:grpSp>
          <p:nvGrpSpPr>
            <p:cNvPr id="1195" name="Google Shape;1195;p25"/>
            <p:cNvGrpSpPr/>
            <p:nvPr/>
          </p:nvGrpSpPr>
          <p:grpSpPr>
            <a:xfrm>
              <a:off x="3392275" y="-192881"/>
              <a:ext cx="578589" cy="2436851"/>
              <a:chOff x="0" y="-38100"/>
              <a:chExt cx="114289" cy="481353"/>
            </a:xfrm>
          </p:grpSpPr>
          <p:sp>
            <p:nvSpPr>
              <p:cNvPr id="1196" name="Google Shape;1196;p25"/>
              <p:cNvSpPr/>
              <p:nvPr/>
            </p:nvSpPr>
            <p:spPr>
              <a:xfrm>
                <a:off x="0" y="0"/>
                <a:ext cx="114289" cy="443253"/>
              </a:xfrm>
              <a:custGeom>
                <a:rect b="b" l="l" r="r" t="t"/>
                <a:pathLst>
                  <a:path extrusionOk="0" h="443253" w="114289">
                    <a:moveTo>
                      <a:pt x="0" y="0"/>
                    </a:moveTo>
                    <a:lnTo>
                      <a:pt x="114289" y="0"/>
                    </a:lnTo>
                    <a:lnTo>
                      <a:pt x="114289" y="443253"/>
                    </a:lnTo>
                    <a:lnTo>
                      <a:pt x="0" y="443253"/>
                    </a:lnTo>
                    <a:close/>
                  </a:path>
                </a:pathLst>
              </a:custGeom>
              <a:solidFill>
                <a:srgbClr val="232828"/>
              </a:solidFill>
              <a:ln>
                <a:noFill/>
              </a:ln>
            </p:spPr>
          </p:sp>
          <p:sp>
            <p:nvSpPr>
              <p:cNvPr id="1197" name="Google Shape;1197;p25"/>
              <p:cNvSpPr txBox="1"/>
              <p:nvPr/>
            </p:nvSpPr>
            <p:spPr>
              <a:xfrm>
                <a:off x="0" y="-38100"/>
                <a:ext cx="114289" cy="4813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8" name="Google Shape;1198;p25"/>
            <p:cNvGrpSpPr/>
            <p:nvPr/>
          </p:nvGrpSpPr>
          <p:grpSpPr>
            <a:xfrm rot="-5400000">
              <a:off x="1473181" y="276432"/>
              <a:ext cx="506062" cy="3838187"/>
              <a:chOff x="0" y="-38100"/>
              <a:chExt cx="99963" cy="758160"/>
            </a:xfrm>
          </p:grpSpPr>
          <p:sp>
            <p:nvSpPr>
              <p:cNvPr id="1199" name="Google Shape;1199;p25"/>
              <p:cNvSpPr/>
              <p:nvPr/>
            </p:nvSpPr>
            <p:spPr>
              <a:xfrm>
                <a:off x="0" y="0"/>
                <a:ext cx="99963" cy="720060"/>
              </a:xfrm>
              <a:custGeom>
                <a:rect b="b" l="l" r="r" t="t"/>
                <a:pathLst>
                  <a:path extrusionOk="0" h="720060" w="99963">
                    <a:moveTo>
                      <a:pt x="0" y="0"/>
                    </a:moveTo>
                    <a:lnTo>
                      <a:pt x="99963" y="0"/>
                    </a:lnTo>
                    <a:lnTo>
                      <a:pt x="99963" y="720060"/>
                    </a:lnTo>
                    <a:lnTo>
                      <a:pt x="0" y="720060"/>
                    </a:lnTo>
                    <a:close/>
                  </a:path>
                </a:pathLst>
              </a:custGeom>
              <a:solidFill>
                <a:srgbClr val="232828"/>
              </a:solidFill>
              <a:ln>
                <a:noFill/>
              </a:ln>
            </p:spPr>
          </p:sp>
          <p:sp>
            <p:nvSpPr>
              <p:cNvPr id="1200" name="Google Shape;1200;p25"/>
              <p:cNvSpPr txBox="1"/>
              <p:nvPr/>
            </p:nvSpPr>
            <p:spPr>
              <a:xfrm>
                <a:off x="0" y="-38100"/>
                <a:ext cx="99963" cy="7581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201" name="Google Shape;1201;p25"/>
          <p:cNvGrpSpPr/>
          <p:nvPr/>
        </p:nvGrpSpPr>
        <p:grpSpPr>
          <a:xfrm>
            <a:off x="1028700" y="189933"/>
            <a:ext cx="369284" cy="555478"/>
            <a:chOff x="0" y="-47625"/>
            <a:chExt cx="97260" cy="146299"/>
          </a:xfrm>
        </p:grpSpPr>
        <p:sp>
          <p:nvSpPr>
            <p:cNvPr id="1202" name="Google Shape;1202;p25"/>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1203" name="Google Shape;1203;p25"/>
            <p:cNvSpPr txBox="1"/>
            <p:nvPr/>
          </p:nvSpPr>
          <p:spPr>
            <a:xfrm>
              <a:off x="0" y="-47625"/>
              <a:ext cx="97260" cy="146299"/>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04" name="Google Shape;1204;p25"/>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5">
              <a:alphaModFix/>
            </a:blip>
            <a:stretch>
              <a:fillRect b="0" l="0" r="0" t="0"/>
            </a:stretch>
          </a:blipFill>
          <a:ln>
            <a:noFill/>
          </a:ln>
        </p:spPr>
      </p:sp>
      <p:sp>
        <p:nvSpPr>
          <p:cNvPr id="1205" name="Google Shape;1205;p25"/>
          <p:cNvSpPr txBox="1"/>
          <p:nvPr/>
        </p:nvSpPr>
        <p:spPr>
          <a:xfrm>
            <a:off x="1595094" y="4152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sp>
        <p:nvSpPr>
          <p:cNvPr id="1206" name="Google Shape;1206;p25"/>
          <p:cNvSpPr txBox="1"/>
          <p:nvPr/>
        </p:nvSpPr>
        <p:spPr>
          <a:xfrm>
            <a:off x="1069426" y="1761150"/>
            <a:ext cx="7913100" cy="1154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7500" u="none" cap="none" strike="noStrike">
                <a:solidFill>
                  <a:srgbClr val="09305E"/>
                </a:solidFill>
                <a:latin typeface="Archivo Black"/>
                <a:ea typeface="Archivo Black"/>
                <a:cs typeface="Archivo Black"/>
                <a:sym typeface="Archivo Black"/>
              </a:rPr>
              <a:t>OUR </a:t>
            </a:r>
            <a:r>
              <a:rPr lang="en-US" sz="7500">
                <a:solidFill>
                  <a:srgbClr val="09305E"/>
                </a:solidFill>
                <a:latin typeface="Archivo Black"/>
                <a:ea typeface="Archivo Black"/>
                <a:cs typeface="Archivo Black"/>
                <a:sym typeface="Archivo Black"/>
              </a:rPr>
              <a:t>HISTORY</a:t>
            </a:r>
            <a:endParaRPr/>
          </a:p>
        </p:txBody>
      </p:sp>
      <p:grpSp>
        <p:nvGrpSpPr>
          <p:cNvPr id="1207" name="Google Shape;1207;p25"/>
          <p:cNvGrpSpPr/>
          <p:nvPr/>
        </p:nvGrpSpPr>
        <p:grpSpPr>
          <a:xfrm>
            <a:off x="1028700" y="9241013"/>
            <a:ext cx="1385252" cy="269189"/>
            <a:chOff x="0" y="-192883"/>
            <a:chExt cx="1847002" cy="358919"/>
          </a:xfrm>
        </p:grpSpPr>
        <p:grpSp>
          <p:nvGrpSpPr>
            <p:cNvPr id="1208" name="Google Shape;1208;p25"/>
            <p:cNvGrpSpPr/>
            <p:nvPr/>
          </p:nvGrpSpPr>
          <p:grpSpPr>
            <a:xfrm>
              <a:off x="0" y="-192883"/>
              <a:ext cx="164992" cy="358919"/>
              <a:chOff x="0" y="-38100"/>
              <a:chExt cx="32591" cy="70897"/>
            </a:xfrm>
          </p:grpSpPr>
          <p:sp>
            <p:nvSpPr>
              <p:cNvPr id="1209" name="Google Shape;1209;p2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210" name="Google Shape;1210;p25"/>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1" name="Google Shape;1211;p25"/>
            <p:cNvGrpSpPr/>
            <p:nvPr/>
          </p:nvGrpSpPr>
          <p:grpSpPr>
            <a:xfrm>
              <a:off x="234857" y="-192883"/>
              <a:ext cx="164992" cy="358919"/>
              <a:chOff x="0" y="-38100"/>
              <a:chExt cx="32591" cy="70897"/>
            </a:xfrm>
          </p:grpSpPr>
          <p:sp>
            <p:nvSpPr>
              <p:cNvPr id="1212" name="Google Shape;1212;p2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213" name="Google Shape;1213;p25"/>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4" name="Google Shape;1214;p25"/>
            <p:cNvGrpSpPr/>
            <p:nvPr/>
          </p:nvGrpSpPr>
          <p:grpSpPr>
            <a:xfrm>
              <a:off x="476049" y="-192883"/>
              <a:ext cx="164992" cy="358919"/>
              <a:chOff x="0" y="-38100"/>
              <a:chExt cx="32591" cy="70897"/>
            </a:xfrm>
          </p:grpSpPr>
          <p:sp>
            <p:nvSpPr>
              <p:cNvPr id="1215" name="Google Shape;1215;p2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216" name="Google Shape;1216;p25"/>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7" name="Google Shape;1217;p25"/>
            <p:cNvGrpSpPr/>
            <p:nvPr/>
          </p:nvGrpSpPr>
          <p:grpSpPr>
            <a:xfrm>
              <a:off x="717241" y="-192883"/>
              <a:ext cx="164992" cy="358919"/>
              <a:chOff x="0" y="-38100"/>
              <a:chExt cx="32591" cy="70897"/>
            </a:xfrm>
          </p:grpSpPr>
          <p:sp>
            <p:nvSpPr>
              <p:cNvPr id="1218" name="Google Shape;1218;p2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219" name="Google Shape;1219;p25"/>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0" name="Google Shape;1220;p25"/>
            <p:cNvGrpSpPr/>
            <p:nvPr/>
          </p:nvGrpSpPr>
          <p:grpSpPr>
            <a:xfrm>
              <a:off x="958433" y="-192883"/>
              <a:ext cx="164992" cy="358919"/>
              <a:chOff x="0" y="-38100"/>
              <a:chExt cx="32591" cy="70897"/>
            </a:xfrm>
          </p:grpSpPr>
          <p:sp>
            <p:nvSpPr>
              <p:cNvPr id="1221" name="Google Shape;1221;p2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222" name="Google Shape;1222;p25"/>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3" name="Google Shape;1223;p25"/>
            <p:cNvGrpSpPr/>
            <p:nvPr/>
          </p:nvGrpSpPr>
          <p:grpSpPr>
            <a:xfrm>
              <a:off x="1199625" y="-192883"/>
              <a:ext cx="164992" cy="358919"/>
              <a:chOff x="0" y="-38100"/>
              <a:chExt cx="32591" cy="70897"/>
            </a:xfrm>
          </p:grpSpPr>
          <p:sp>
            <p:nvSpPr>
              <p:cNvPr id="1224" name="Google Shape;1224;p2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225" name="Google Shape;1225;p25"/>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6" name="Google Shape;1226;p25"/>
            <p:cNvGrpSpPr/>
            <p:nvPr/>
          </p:nvGrpSpPr>
          <p:grpSpPr>
            <a:xfrm>
              <a:off x="1440818" y="-192883"/>
              <a:ext cx="164992" cy="358919"/>
              <a:chOff x="0" y="-38100"/>
              <a:chExt cx="32591" cy="70897"/>
            </a:xfrm>
          </p:grpSpPr>
          <p:sp>
            <p:nvSpPr>
              <p:cNvPr id="1227" name="Google Shape;1227;p2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228" name="Google Shape;1228;p25"/>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9" name="Google Shape;1229;p25"/>
            <p:cNvGrpSpPr/>
            <p:nvPr/>
          </p:nvGrpSpPr>
          <p:grpSpPr>
            <a:xfrm>
              <a:off x="1682010" y="-192883"/>
              <a:ext cx="164992" cy="358919"/>
              <a:chOff x="0" y="-38100"/>
              <a:chExt cx="32591" cy="70897"/>
            </a:xfrm>
          </p:grpSpPr>
          <p:sp>
            <p:nvSpPr>
              <p:cNvPr id="1230" name="Google Shape;1230;p2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1231" name="Google Shape;1231;p25"/>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232" name="Google Shape;1232;p25"/>
          <p:cNvSpPr txBox="1"/>
          <p:nvPr/>
        </p:nvSpPr>
        <p:spPr>
          <a:xfrm>
            <a:off x="1028700" y="6217138"/>
            <a:ext cx="3941836"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09305E"/>
                </a:solidFill>
                <a:latin typeface="Archivo Black"/>
                <a:ea typeface="Archivo Black"/>
                <a:cs typeface="Archivo Black"/>
                <a:sym typeface="Archivo Black"/>
              </a:rPr>
              <a:t>ADD A MAIN POINT</a:t>
            </a:r>
            <a:endParaRPr/>
          </a:p>
        </p:txBody>
      </p:sp>
      <p:sp>
        <p:nvSpPr>
          <p:cNvPr id="1233" name="Google Shape;1233;p25"/>
          <p:cNvSpPr txBox="1"/>
          <p:nvPr/>
        </p:nvSpPr>
        <p:spPr>
          <a:xfrm>
            <a:off x="1028700" y="6871617"/>
            <a:ext cx="3061287"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1234" name="Google Shape;1234;p25"/>
          <p:cNvSpPr txBox="1"/>
          <p:nvPr/>
        </p:nvSpPr>
        <p:spPr>
          <a:xfrm>
            <a:off x="7045987" y="6217138"/>
            <a:ext cx="3826742"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09305E"/>
                </a:solidFill>
                <a:latin typeface="Archivo Black"/>
                <a:ea typeface="Archivo Black"/>
                <a:cs typeface="Archivo Black"/>
                <a:sym typeface="Archivo Black"/>
              </a:rPr>
              <a:t>ADD A MAIN POINT</a:t>
            </a:r>
            <a:endParaRPr/>
          </a:p>
        </p:txBody>
      </p:sp>
      <p:sp>
        <p:nvSpPr>
          <p:cNvPr id="1235" name="Google Shape;1235;p25"/>
          <p:cNvSpPr txBox="1"/>
          <p:nvPr/>
        </p:nvSpPr>
        <p:spPr>
          <a:xfrm>
            <a:off x="7045987" y="6871617"/>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1236" name="Google Shape;1236;p25"/>
          <p:cNvSpPr txBox="1"/>
          <p:nvPr/>
        </p:nvSpPr>
        <p:spPr>
          <a:xfrm>
            <a:off x="13212180" y="6217138"/>
            <a:ext cx="3830805"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09305E"/>
                </a:solidFill>
                <a:latin typeface="Archivo Black"/>
                <a:ea typeface="Archivo Black"/>
                <a:cs typeface="Archivo Black"/>
                <a:sym typeface="Archivo Black"/>
              </a:rPr>
              <a:t>ADD A MAIN POINT</a:t>
            </a:r>
            <a:endParaRPr/>
          </a:p>
        </p:txBody>
      </p:sp>
      <p:sp>
        <p:nvSpPr>
          <p:cNvPr id="1237" name="Google Shape;1237;p25"/>
          <p:cNvSpPr txBox="1"/>
          <p:nvPr/>
        </p:nvSpPr>
        <p:spPr>
          <a:xfrm>
            <a:off x="13251980" y="6871617"/>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cxnSp>
        <p:nvCxnSpPr>
          <p:cNvPr id="1238" name="Google Shape;1238;p25"/>
          <p:cNvCxnSpPr/>
          <p:nvPr/>
        </p:nvCxnSpPr>
        <p:spPr>
          <a:xfrm>
            <a:off x="1084567" y="4467770"/>
            <a:ext cx="16394991" cy="0"/>
          </a:xfrm>
          <a:prstGeom prst="straightConnector1">
            <a:avLst/>
          </a:prstGeom>
          <a:noFill/>
          <a:ln cap="flat" cmpd="sng" w="47625">
            <a:solidFill>
              <a:srgbClr val="09305E"/>
            </a:solidFill>
            <a:prstDash val="solid"/>
            <a:round/>
            <a:headEnd len="sm" w="sm" type="none"/>
            <a:tailEnd len="sm" w="sm" type="none"/>
          </a:ln>
        </p:spPr>
      </p:cxnSp>
      <p:sp>
        <p:nvSpPr>
          <p:cNvPr id="1239" name="Google Shape;1239;p25"/>
          <p:cNvSpPr/>
          <p:nvPr/>
        </p:nvSpPr>
        <p:spPr>
          <a:xfrm rot="-4146223">
            <a:off x="831734" y="4053639"/>
            <a:ext cx="1130385" cy="828264"/>
          </a:xfrm>
          <a:custGeom>
            <a:rect b="b" l="l" r="r" t="t"/>
            <a:pathLst>
              <a:path extrusionOk="0" h="828264" w="1130385">
                <a:moveTo>
                  <a:pt x="0" y="0"/>
                </a:moveTo>
                <a:lnTo>
                  <a:pt x="1130385" y="0"/>
                </a:lnTo>
                <a:lnTo>
                  <a:pt x="1130385" y="828263"/>
                </a:lnTo>
                <a:lnTo>
                  <a:pt x="0" y="828263"/>
                </a:lnTo>
                <a:lnTo>
                  <a:pt x="0" y="0"/>
                </a:lnTo>
                <a:close/>
              </a:path>
            </a:pathLst>
          </a:custGeom>
          <a:blipFill rotWithShape="1">
            <a:blip r:embed="rId6">
              <a:alphaModFix/>
            </a:blip>
            <a:stretch>
              <a:fillRect b="0" l="0" r="0" t="0"/>
            </a:stretch>
          </a:blipFill>
          <a:ln>
            <a:noFill/>
          </a:ln>
        </p:spPr>
      </p:sp>
      <p:sp>
        <p:nvSpPr>
          <p:cNvPr id="1240" name="Google Shape;1240;p25"/>
          <p:cNvSpPr/>
          <p:nvPr/>
        </p:nvSpPr>
        <p:spPr>
          <a:xfrm rot="-4146223">
            <a:off x="7309789" y="4053639"/>
            <a:ext cx="1130385" cy="828264"/>
          </a:xfrm>
          <a:custGeom>
            <a:rect b="b" l="l" r="r" t="t"/>
            <a:pathLst>
              <a:path extrusionOk="0" h="828264" w="1130385">
                <a:moveTo>
                  <a:pt x="0" y="0"/>
                </a:moveTo>
                <a:lnTo>
                  <a:pt x="1130384" y="0"/>
                </a:lnTo>
                <a:lnTo>
                  <a:pt x="1130384" y="828263"/>
                </a:lnTo>
                <a:lnTo>
                  <a:pt x="0" y="828263"/>
                </a:lnTo>
                <a:lnTo>
                  <a:pt x="0" y="0"/>
                </a:lnTo>
                <a:close/>
              </a:path>
            </a:pathLst>
          </a:custGeom>
          <a:blipFill rotWithShape="1">
            <a:blip r:embed="rId6">
              <a:alphaModFix/>
            </a:blip>
            <a:stretch>
              <a:fillRect b="0" l="0" r="0" t="0"/>
            </a:stretch>
          </a:blipFill>
          <a:ln>
            <a:noFill/>
          </a:ln>
        </p:spPr>
      </p:sp>
      <p:sp>
        <p:nvSpPr>
          <p:cNvPr id="1241" name="Google Shape;1241;p25"/>
          <p:cNvSpPr/>
          <p:nvPr/>
        </p:nvSpPr>
        <p:spPr>
          <a:xfrm rot="-4146223">
            <a:off x="13260002" y="4053639"/>
            <a:ext cx="1130385" cy="828264"/>
          </a:xfrm>
          <a:custGeom>
            <a:rect b="b" l="l" r="r" t="t"/>
            <a:pathLst>
              <a:path extrusionOk="0" h="828264" w="1130385">
                <a:moveTo>
                  <a:pt x="0" y="0"/>
                </a:moveTo>
                <a:lnTo>
                  <a:pt x="1130384" y="0"/>
                </a:lnTo>
                <a:lnTo>
                  <a:pt x="1130384" y="828263"/>
                </a:lnTo>
                <a:lnTo>
                  <a:pt x="0" y="828263"/>
                </a:lnTo>
                <a:lnTo>
                  <a:pt x="0" y="0"/>
                </a:lnTo>
                <a:close/>
              </a:path>
            </a:pathLst>
          </a:custGeom>
          <a:blipFill rotWithShape="1">
            <a:blip r:embed="rId6">
              <a:alphaModFix/>
            </a:blip>
            <a:stretch>
              <a:fillRect b="0" l="0" r="0" t="0"/>
            </a:stretch>
          </a:blipFill>
          <a:ln>
            <a:noFill/>
          </a:ln>
        </p:spPr>
      </p:sp>
      <p:grpSp>
        <p:nvGrpSpPr>
          <p:cNvPr id="1242" name="Google Shape;1242;p25"/>
          <p:cNvGrpSpPr/>
          <p:nvPr/>
        </p:nvGrpSpPr>
        <p:grpSpPr>
          <a:xfrm rot="-5400000">
            <a:off x="15836035" y="1233143"/>
            <a:ext cx="685608" cy="2160922"/>
            <a:chOff x="0" y="0"/>
            <a:chExt cx="914145" cy="2881229"/>
          </a:xfrm>
        </p:grpSpPr>
        <p:sp>
          <p:nvSpPr>
            <p:cNvPr id="1243" name="Google Shape;1243;p25"/>
            <p:cNvSpPr/>
            <p:nvPr/>
          </p:nvSpPr>
          <p:spPr>
            <a:xfrm>
              <a:off x="0" y="0"/>
              <a:ext cx="914145" cy="914145"/>
            </a:xfrm>
            <a:custGeom>
              <a:rect b="b" l="l" r="r" t="t"/>
              <a:pathLst>
                <a:path extrusionOk="0" h="914145" w="914145">
                  <a:moveTo>
                    <a:pt x="0" y="0"/>
                  </a:moveTo>
                  <a:lnTo>
                    <a:pt x="914145" y="0"/>
                  </a:lnTo>
                  <a:lnTo>
                    <a:pt x="914145" y="914145"/>
                  </a:lnTo>
                  <a:lnTo>
                    <a:pt x="0" y="914145"/>
                  </a:lnTo>
                  <a:lnTo>
                    <a:pt x="0" y="0"/>
                  </a:lnTo>
                  <a:close/>
                </a:path>
              </a:pathLst>
            </a:custGeom>
            <a:blipFill rotWithShape="1">
              <a:blip r:embed="rId7">
                <a:alphaModFix/>
              </a:blip>
              <a:stretch>
                <a:fillRect b="0" l="0" r="0" t="0"/>
              </a:stretch>
            </a:blipFill>
            <a:ln>
              <a:noFill/>
            </a:ln>
          </p:spPr>
        </p:sp>
        <p:sp>
          <p:nvSpPr>
            <p:cNvPr id="1244" name="Google Shape;1244;p25"/>
            <p:cNvSpPr/>
            <p:nvPr/>
          </p:nvSpPr>
          <p:spPr>
            <a:xfrm>
              <a:off x="0" y="1967084"/>
              <a:ext cx="914145" cy="914145"/>
            </a:xfrm>
            <a:custGeom>
              <a:rect b="b" l="l" r="r" t="t"/>
              <a:pathLst>
                <a:path extrusionOk="0" h="914145" w="914145">
                  <a:moveTo>
                    <a:pt x="0" y="0"/>
                  </a:moveTo>
                  <a:lnTo>
                    <a:pt x="914145" y="0"/>
                  </a:lnTo>
                  <a:lnTo>
                    <a:pt x="914145" y="914144"/>
                  </a:lnTo>
                  <a:lnTo>
                    <a:pt x="0" y="914144"/>
                  </a:lnTo>
                  <a:lnTo>
                    <a:pt x="0" y="0"/>
                  </a:lnTo>
                  <a:close/>
                </a:path>
              </a:pathLst>
            </a:custGeom>
            <a:blipFill rotWithShape="1">
              <a:blip r:embed="rId7">
                <a:alphaModFix/>
              </a:blip>
              <a:stretch>
                <a:fillRect b="0" l="0" r="0" t="0"/>
              </a:stretch>
            </a:blipFill>
            <a:ln>
              <a:noFill/>
            </a:ln>
          </p:spPr>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pic>
        <p:nvPicPr>
          <p:cNvPr id="1249" name="Google Shape;1249;p26"/>
          <p:cNvPicPr preferRelativeResize="0"/>
          <p:nvPr/>
        </p:nvPicPr>
        <p:blipFill>
          <a:blip r:embed="rId3">
            <a:alphaModFix/>
          </a:blip>
          <a:stretch>
            <a:fillRect/>
          </a:stretch>
        </p:blipFill>
        <p:spPr>
          <a:xfrm>
            <a:off x="0" y="-1347975"/>
            <a:ext cx="18429025" cy="12283034"/>
          </a:xfrm>
          <a:prstGeom prst="rect">
            <a:avLst/>
          </a:prstGeom>
          <a:noFill/>
          <a:ln>
            <a:noFill/>
          </a:ln>
        </p:spPr>
      </p:pic>
      <p:grpSp>
        <p:nvGrpSpPr>
          <p:cNvPr id="1250" name="Google Shape;1250;p26"/>
          <p:cNvGrpSpPr/>
          <p:nvPr/>
        </p:nvGrpSpPr>
        <p:grpSpPr>
          <a:xfrm>
            <a:off x="0" y="7070449"/>
            <a:ext cx="18428905" cy="3216551"/>
            <a:chOff x="0" y="-38100"/>
            <a:chExt cx="4853703" cy="847157"/>
          </a:xfrm>
        </p:grpSpPr>
        <p:sp>
          <p:nvSpPr>
            <p:cNvPr id="1251" name="Google Shape;1251;p26"/>
            <p:cNvSpPr/>
            <p:nvPr/>
          </p:nvSpPr>
          <p:spPr>
            <a:xfrm>
              <a:off x="0" y="0"/>
              <a:ext cx="4853703" cy="809057"/>
            </a:xfrm>
            <a:custGeom>
              <a:rect b="b" l="l" r="r" t="t"/>
              <a:pathLst>
                <a:path extrusionOk="0" h="809057" w="4853703">
                  <a:moveTo>
                    <a:pt x="0" y="0"/>
                  </a:moveTo>
                  <a:lnTo>
                    <a:pt x="4853703" y="0"/>
                  </a:lnTo>
                  <a:lnTo>
                    <a:pt x="4853703" y="809057"/>
                  </a:lnTo>
                  <a:lnTo>
                    <a:pt x="0" y="809057"/>
                  </a:lnTo>
                  <a:close/>
                </a:path>
              </a:pathLst>
            </a:custGeom>
            <a:solidFill>
              <a:srgbClr val="09305E">
                <a:alpha val="65490"/>
              </a:srgbClr>
            </a:solidFill>
            <a:ln>
              <a:noFill/>
            </a:ln>
          </p:spPr>
        </p:sp>
        <p:sp>
          <p:nvSpPr>
            <p:cNvPr id="1252" name="Google Shape;1252;p26"/>
            <p:cNvSpPr txBox="1"/>
            <p:nvPr/>
          </p:nvSpPr>
          <p:spPr>
            <a:xfrm>
              <a:off x="0" y="-38100"/>
              <a:ext cx="4853703" cy="84715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53" name="Google Shape;1253;p26"/>
          <p:cNvSpPr txBox="1"/>
          <p:nvPr/>
        </p:nvSpPr>
        <p:spPr>
          <a:xfrm>
            <a:off x="3402092" y="7659322"/>
            <a:ext cx="11483816" cy="2202517"/>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grpSp>
        <p:nvGrpSpPr>
          <p:cNvPr id="1258" name="Google Shape;1258;p27"/>
          <p:cNvGrpSpPr/>
          <p:nvPr/>
        </p:nvGrpSpPr>
        <p:grpSpPr>
          <a:xfrm>
            <a:off x="15409360" y="8459361"/>
            <a:ext cx="3122809" cy="1981079"/>
            <a:chOff x="-192881" y="-192881"/>
            <a:chExt cx="4163745" cy="2641438"/>
          </a:xfrm>
        </p:grpSpPr>
        <p:grpSp>
          <p:nvGrpSpPr>
            <p:cNvPr id="1259" name="Google Shape;1259;p27"/>
            <p:cNvGrpSpPr/>
            <p:nvPr/>
          </p:nvGrpSpPr>
          <p:grpSpPr>
            <a:xfrm>
              <a:off x="3392275" y="-192881"/>
              <a:ext cx="578589" cy="2436851"/>
              <a:chOff x="0" y="-38100"/>
              <a:chExt cx="114289" cy="481353"/>
            </a:xfrm>
          </p:grpSpPr>
          <p:sp>
            <p:nvSpPr>
              <p:cNvPr id="1260" name="Google Shape;1260;p27"/>
              <p:cNvSpPr/>
              <p:nvPr/>
            </p:nvSpPr>
            <p:spPr>
              <a:xfrm>
                <a:off x="0" y="0"/>
                <a:ext cx="114289" cy="443253"/>
              </a:xfrm>
              <a:custGeom>
                <a:rect b="b" l="l" r="r" t="t"/>
                <a:pathLst>
                  <a:path extrusionOk="0" h="443253" w="114289">
                    <a:moveTo>
                      <a:pt x="0" y="0"/>
                    </a:moveTo>
                    <a:lnTo>
                      <a:pt x="114289" y="0"/>
                    </a:lnTo>
                    <a:lnTo>
                      <a:pt x="114289" y="443253"/>
                    </a:lnTo>
                    <a:lnTo>
                      <a:pt x="0" y="443253"/>
                    </a:lnTo>
                    <a:close/>
                  </a:path>
                </a:pathLst>
              </a:custGeom>
              <a:solidFill>
                <a:srgbClr val="232828"/>
              </a:solidFill>
              <a:ln>
                <a:noFill/>
              </a:ln>
            </p:spPr>
          </p:sp>
          <p:sp>
            <p:nvSpPr>
              <p:cNvPr id="1261" name="Google Shape;1261;p27"/>
              <p:cNvSpPr txBox="1"/>
              <p:nvPr/>
            </p:nvSpPr>
            <p:spPr>
              <a:xfrm>
                <a:off x="0" y="-38100"/>
                <a:ext cx="114289" cy="4813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2" name="Google Shape;1262;p27"/>
            <p:cNvGrpSpPr/>
            <p:nvPr/>
          </p:nvGrpSpPr>
          <p:grpSpPr>
            <a:xfrm rot="-5400000">
              <a:off x="1473181" y="276432"/>
              <a:ext cx="506062" cy="3838187"/>
              <a:chOff x="0" y="-38100"/>
              <a:chExt cx="99963" cy="758160"/>
            </a:xfrm>
          </p:grpSpPr>
          <p:sp>
            <p:nvSpPr>
              <p:cNvPr id="1263" name="Google Shape;1263;p27"/>
              <p:cNvSpPr/>
              <p:nvPr/>
            </p:nvSpPr>
            <p:spPr>
              <a:xfrm>
                <a:off x="0" y="0"/>
                <a:ext cx="99963" cy="720060"/>
              </a:xfrm>
              <a:custGeom>
                <a:rect b="b" l="l" r="r" t="t"/>
                <a:pathLst>
                  <a:path extrusionOk="0" h="720060" w="99963">
                    <a:moveTo>
                      <a:pt x="0" y="0"/>
                    </a:moveTo>
                    <a:lnTo>
                      <a:pt x="99963" y="0"/>
                    </a:lnTo>
                    <a:lnTo>
                      <a:pt x="99963" y="720060"/>
                    </a:lnTo>
                    <a:lnTo>
                      <a:pt x="0" y="720060"/>
                    </a:lnTo>
                    <a:close/>
                  </a:path>
                </a:pathLst>
              </a:custGeom>
              <a:solidFill>
                <a:srgbClr val="232828"/>
              </a:solidFill>
              <a:ln>
                <a:noFill/>
              </a:ln>
            </p:spPr>
          </p:sp>
          <p:sp>
            <p:nvSpPr>
              <p:cNvPr id="1264" name="Google Shape;1264;p27"/>
              <p:cNvSpPr txBox="1"/>
              <p:nvPr/>
            </p:nvSpPr>
            <p:spPr>
              <a:xfrm>
                <a:off x="0" y="-38100"/>
                <a:ext cx="99963" cy="7581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265" name="Google Shape;1265;p27"/>
          <p:cNvGrpSpPr/>
          <p:nvPr/>
        </p:nvGrpSpPr>
        <p:grpSpPr>
          <a:xfrm>
            <a:off x="1028700" y="189933"/>
            <a:ext cx="369284" cy="555478"/>
            <a:chOff x="0" y="-47625"/>
            <a:chExt cx="97260" cy="146299"/>
          </a:xfrm>
        </p:grpSpPr>
        <p:sp>
          <p:nvSpPr>
            <p:cNvPr id="1266" name="Google Shape;1266;p27"/>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1267" name="Google Shape;1267;p27"/>
            <p:cNvSpPr txBox="1"/>
            <p:nvPr/>
          </p:nvSpPr>
          <p:spPr>
            <a:xfrm>
              <a:off x="0" y="-47625"/>
              <a:ext cx="97260" cy="146299"/>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68" name="Google Shape;1268;p27"/>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3">
              <a:alphaModFix/>
            </a:blip>
            <a:stretch>
              <a:fillRect b="0" l="0" r="0" t="0"/>
            </a:stretch>
          </a:blipFill>
          <a:ln>
            <a:noFill/>
          </a:ln>
        </p:spPr>
      </p:sp>
      <p:sp>
        <p:nvSpPr>
          <p:cNvPr id="1269" name="Google Shape;1269;p27"/>
          <p:cNvSpPr txBox="1"/>
          <p:nvPr/>
        </p:nvSpPr>
        <p:spPr>
          <a:xfrm>
            <a:off x="1595096" y="4152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sp>
        <p:nvSpPr>
          <p:cNvPr id="1270" name="Google Shape;1270;p27"/>
          <p:cNvSpPr txBox="1"/>
          <p:nvPr/>
        </p:nvSpPr>
        <p:spPr>
          <a:xfrm>
            <a:off x="1028700" y="2566969"/>
            <a:ext cx="10949400" cy="3809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7500" u="none" cap="none" strike="noStrike">
                <a:solidFill>
                  <a:srgbClr val="09305E"/>
                </a:solidFill>
                <a:latin typeface="Archivo Black"/>
                <a:ea typeface="Archivo Black"/>
                <a:cs typeface="Archivo Black"/>
                <a:sym typeface="Archivo Black"/>
              </a:rPr>
              <a:t>WRITE AN ORIGINAL STATEMENT OR INSPIRING QUOTE</a:t>
            </a:r>
            <a:endParaRPr/>
          </a:p>
        </p:txBody>
      </p:sp>
      <p:grpSp>
        <p:nvGrpSpPr>
          <p:cNvPr id="1271" name="Google Shape;1271;p27"/>
          <p:cNvGrpSpPr/>
          <p:nvPr/>
        </p:nvGrpSpPr>
        <p:grpSpPr>
          <a:xfrm rot="-5400000">
            <a:off x="1858283" y="8868452"/>
            <a:ext cx="480729" cy="1515176"/>
            <a:chOff x="0" y="0"/>
            <a:chExt cx="640972" cy="2020234"/>
          </a:xfrm>
        </p:grpSpPr>
        <p:sp>
          <p:nvSpPr>
            <p:cNvPr id="1272" name="Google Shape;1272;p27"/>
            <p:cNvSpPr/>
            <p:nvPr/>
          </p:nvSpPr>
          <p:spPr>
            <a:xfrm>
              <a:off x="0" y="0"/>
              <a:ext cx="640972" cy="640972"/>
            </a:xfrm>
            <a:custGeom>
              <a:rect b="b" l="l" r="r" t="t"/>
              <a:pathLst>
                <a:path extrusionOk="0" h="640972" w="640972">
                  <a:moveTo>
                    <a:pt x="0" y="0"/>
                  </a:moveTo>
                  <a:lnTo>
                    <a:pt x="640972" y="0"/>
                  </a:lnTo>
                  <a:lnTo>
                    <a:pt x="640972" y="640972"/>
                  </a:lnTo>
                  <a:lnTo>
                    <a:pt x="0" y="640972"/>
                  </a:lnTo>
                  <a:lnTo>
                    <a:pt x="0" y="0"/>
                  </a:lnTo>
                  <a:close/>
                </a:path>
              </a:pathLst>
            </a:custGeom>
            <a:blipFill rotWithShape="1">
              <a:blip r:embed="rId4">
                <a:alphaModFix/>
              </a:blip>
              <a:stretch>
                <a:fillRect b="0" l="0" r="0" t="0"/>
              </a:stretch>
            </a:blipFill>
            <a:ln>
              <a:noFill/>
            </a:ln>
          </p:spPr>
        </p:sp>
        <p:sp>
          <p:nvSpPr>
            <p:cNvPr id="1273" name="Google Shape;1273;p27"/>
            <p:cNvSpPr/>
            <p:nvPr/>
          </p:nvSpPr>
          <p:spPr>
            <a:xfrm>
              <a:off x="0" y="689631"/>
              <a:ext cx="640972" cy="640972"/>
            </a:xfrm>
            <a:custGeom>
              <a:rect b="b" l="l" r="r" t="t"/>
              <a:pathLst>
                <a:path extrusionOk="0" h="640972" w="640972">
                  <a:moveTo>
                    <a:pt x="0" y="0"/>
                  </a:moveTo>
                  <a:lnTo>
                    <a:pt x="640972" y="0"/>
                  </a:lnTo>
                  <a:lnTo>
                    <a:pt x="640972" y="640971"/>
                  </a:lnTo>
                  <a:lnTo>
                    <a:pt x="0" y="640971"/>
                  </a:lnTo>
                  <a:lnTo>
                    <a:pt x="0" y="0"/>
                  </a:lnTo>
                  <a:close/>
                </a:path>
              </a:pathLst>
            </a:custGeom>
            <a:blipFill rotWithShape="1">
              <a:blip r:embed="rId5">
                <a:alphaModFix/>
              </a:blip>
              <a:stretch>
                <a:fillRect b="0" l="0" r="0" t="0"/>
              </a:stretch>
            </a:blipFill>
            <a:ln>
              <a:noFill/>
            </a:ln>
          </p:spPr>
        </p:sp>
        <p:sp>
          <p:nvSpPr>
            <p:cNvPr id="1274" name="Google Shape;1274;p27"/>
            <p:cNvSpPr/>
            <p:nvPr/>
          </p:nvSpPr>
          <p:spPr>
            <a:xfrm>
              <a:off x="0" y="1379262"/>
              <a:ext cx="640972" cy="640972"/>
            </a:xfrm>
            <a:custGeom>
              <a:rect b="b" l="l" r="r" t="t"/>
              <a:pathLst>
                <a:path extrusionOk="0" h="640972" w="640972">
                  <a:moveTo>
                    <a:pt x="0" y="0"/>
                  </a:moveTo>
                  <a:lnTo>
                    <a:pt x="640972" y="0"/>
                  </a:lnTo>
                  <a:lnTo>
                    <a:pt x="640972" y="640971"/>
                  </a:lnTo>
                  <a:lnTo>
                    <a:pt x="0" y="640971"/>
                  </a:lnTo>
                  <a:lnTo>
                    <a:pt x="0" y="0"/>
                  </a:lnTo>
                  <a:close/>
                </a:path>
              </a:pathLst>
            </a:custGeom>
            <a:blipFill rotWithShape="1">
              <a:blip r:embed="rId4">
                <a:alphaModFix/>
              </a:blip>
              <a:stretch>
                <a:fillRect b="0" l="0" r="0" t="0"/>
              </a:stretch>
            </a:blipFill>
            <a:ln>
              <a:noFill/>
            </a:ln>
          </p:spPr>
        </p:sp>
      </p:grpSp>
      <p:sp>
        <p:nvSpPr>
          <p:cNvPr id="1275" name="Google Shape;1275;p27"/>
          <p:cNvSpPr txBox="1"/>
          <p:nvPr/>
        </p:nvSpPr>
        <p:spPr>
          <a:xfrm>
            <a:off x="1028700" y="6675214"/>
            <a:ext cx="1280476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 Include a credit, citation, or supporting message</a:t>
            </a:r>
            <a:endParaRPr/>
          </a:p>
        </p:txBody>
      </p:sp>
      <p:sp>
        <p:nvSpPr>
          <p:cNvPr id="1276" name="Google Shape;1276;p27"/>
          <p:cNvSpPr/>
          <p:nvPr/>
        </p:nvSpPr>
        <p:spPr>
          <a:xfrm>
            <a:off x="14077384" y="2442629"/>
            <a:ext cx="2898926" cy="6792393"/>
          </a:xfrm>
          <a:custGeom>
            <a:rect b="b" l="l" r="r" t="t"/>
            <a:pathLst>
              <a:path extrusionOk="0" h="6199465" w="4050009">
                <a:moveTo>
                  <a:pt x="1428089" y="5285618"/>
                </a:moveTo>
                <a:lnTo>
                  <a:pt x="831174" y="6199310"/>
                </a:lnTo>
                <a:lnTo>
                  <a:pt x="726529" y="6199310"/>
                </a:lnTo>
                <a:lnTo>
                  <a:pt x="1375716" y="5205606"/>
                </a:lnTo>
                <a:lnTo>
                  <a:pt x="3400720" y="2105951"/>
                </a:lnTo>
                <a:lnTo>
                  <a:pt x="4049906" y="1112247"/>
                </a:lnTo>
                <a:lnTo>
                  <a:pt x="4049906" y="1272426"/>
                </a:lnTo>
                <a:lnTo>
                  <a:pt x="3452992" y="2186118"/>
                </a:lnTo>
                <a:lnTo>
                  <a:pt x="1427988" y="5285773"/>
                </a:lnTo>
                <a:lnTo>
                  <a:pt x="1428089" y="5285773"/>
                </a:lnTo>
                <a:close/>
                <a:moveTo>
                  <a:pt x="3297293" y="1947791"/>
                </a:moveTo>
                <a:lnTo>
                  <a:pt x="4050008" y="795616"/>
                </a:lnTo>
                <a:lnTo>
                  <a:pt x="4050008" y="635436"/>
                </a:lnTo>
                <a:lnTo>
                  <a:pt x="3245021" y="1867623"/>
                </a:lnTo>
                <a:lnTo>
                  <a:pt x="1220017" y="4967278"/>
                </a:lnTo>
                <a:lnTo>
                  <a:pt x="415029" y="6199465"/>
                </a:lnTo>
                <a:lnTo>
                  <a:pt x="519674" y="6199465"/>
                </a:lnTo>
                <a:lnTo>
                  <a:pt x="1272390" y="5047290"/>
                </a:lnTo>
                <a:lnTo>
                  <a:pt x="3297394" y="1947635"/>
                </a:lnTo>
                <a:lnTo>
                  <a:pt x="3297293" y="1947635"/>
                </a:lnTo>
                <a:close/>
                <a:moveTo>
                  <a:pt x="3764593" y="2662928"/>
                </a:moveTo>
                <a:lnTo>
                  <a:pt x="4050009" y="2226046"/>
                </a:lnTo>
                <a:lnTo>
                  <a:pt x="4050009" y="2065867"/>
                </a:lnTo>
                <a:lnTo>
                  <a:pt x="3712321" y="2582761"/>
                </a:lnTo>
                <a:lnTo>
                  <a:pt x="1687318" y="5682416"/>
                </a:lnTo>
                <a:lnTo>
                  <a:pt x="1349631" y="6199310"/>
                </a:lnTo>
                <a:lnTo>
                  <a:pt x="1454276" y="6199310"/>
                </a:lnTo>
                <a:lnTo>
                  <a:pt x="1739691" y="5762428"/>
                </a:lnTo>
                <a:lnTo>
                  <a:pt x="3764695" y="2662773"/>
                </a:lnTo>
                <a:close/>
                <a:moveTo>
                  <a:pt x="3141594" y="1708997"/>
                </a:moveTo>
                <a:lnTo>
                  <a:pt x="4050009" y="318495"/>
                </a:lnTo>
                <a:lnTo>
                  <a:pt x="4050009" y="158315"/>
                </a:lnTo>
                <a:lnTo>
                  <a:pt x="3089220" y="1628985"/>
                </a:lnTo>
                <a:lnTo>
                  <a:pt x="1064216" y="4728640"/>
                </a:lnTo>
                <a:lnTo>
                  <a:pt x="103427" y="6199310"/>
                </a:lnTo>
                <a:lnTo>
                  <a:pt x="208073" y="6199310"/>
                </a:lnTo>
                <a:lnTo>
                  <a:pt x="1116488" y="4808808"/>
                </a:lnTo>
                <a:lnTo>
                  <a:pt x="3141492" y="1709153"/>
                </a:lnTo>
                <a:close/>
                <a:moveTo>
                  <a:pt x="3608793" y="2424446"/>
                </a:moveTo>
                <a:lnTo>
                  <a:pt x="4049907" y="1749236"/>
                </a:lnTo>
                <a:lnTo>
                  <a:pt x="4049907" y="1589057"/>
                </a:lnTo>
                <a:lnTo>
                  <a:pt x="3556419" y="2344433"/>
                </a:lnTo>
                <a:lnTo>
                  <a:pt x="1531415" y="5444089"/>
                </a:lnTo>
                <a:lnTo>
                  <a:pt x="1037928" y="6199465"/>
                </a:lnTo>
                <a:lnTo>
                  <a:pt x="1142573" y="6199465"/>
                </a:lnTo>
                <a:lnTo>
                  <a:pt x="1583687" y="5524256"/>
                </a:lnTo>
                <a:lnTo>
                  <a:pt x="3608691" y="2424601"/>
                </a:lnTo>
                <a:close/>
                <a:moveTo>
                  <a:pt x="3920191" y="2901411"/>
                </a:moveTo>
                <a:lnTo>
                  <a:pt x="4049805" y="2703012"/>
                </a:lnTo>
                <a:lnTo>
                  <a:pt x="4049805" y="2542833"/>
                </a:lnTo>
                <a:lnTo>
                  <a:pt x="3867919" y="2821244"/>
                </a:lnTo>
                <a:lnTo>
                  <a:pt x="1842915" y="5920899"/>
                </a:lnTo>
                <a:lnTo>
                  <a:pt x="1661029" y="6199310"/>
                </a:lnTo>
                <a:lnTo>
                  <a:pt x="1765675" y="6199310"/>
                </a:lnTo>
                <a:lnTo>
                  <a:pt x="1895289" y="6000911"/>
                </a:lnTo>
                <a:lnTo>
                  <a:pt x="3920292" y="2901256"/>
                </a:lnTo>
                <a:close/>
                <a:moveTo>
                  <a:pt x="2362691" y="516894"/>
                </a:moveTo>
                <a:lnTo>
                  <a:pt x="2700377" y="0"/>
                </a:lnTo>
                <a:lnTo>
                  <a:pt x="2595732" y="0"/>
                </a:lnTo>
                <a:lnTo>
                  <a:pt x="2310317" y="436882"/>
                </a:lnTo>
                <a:lnTo>
                  <a:pt x="285415" y="3536381"/>
                </a:lnTo>
                <a:lnTo>
                  <a:pt x="0" y="3973263"/>
                </a:lnTo>
                <a:lnTo>
                  <a:pt x="0" y="4133443"/>
                </a:lnTo>
                <a:lnTo>
                  <a:pt x="337687" y="3616549"/>
                </a:lnTo>
                <a:lnTo>
                  <a:pt x="2362691" y="516894"/>
                </a:lnTo>
                <a:close/>
                <a:moveTo>
                  <a:pt x="2985793" y="1470670"/>
                </a:moveTo>
                <a:lnTo>
                  <a:pt x="3946479" y="0"/>
                </a:lnTo>
                <a:lnTo>
                  <a:pt x="3841834" y="0"/>
                </a:lnTo>
                <a:lnTo>
                  <a:pt x="2933419" y="1390502"/>
                </a:lnTo>
                <a:lnTo>
                  <a:pt x="908415" y="4490158"/>
                </a:lnTo>
                <a:lnTo>
                  <a:pt x="0" y="5880815"/>
                </a:lnTo>
                <a:lnTo>
                  <a:pt x="0" y="6040994"/>
                </a:lnTo>
                <a:lnTo>
                  <a:pt x="960788" y="4570325"/>
                </a:lnTo>
                <a:lnTo>
                  <a:pt x="2985793" y="1470670"/>
                </a:lnTo>
                <a:close/>
                <a:moveTo>
                  <a:pt x="2518492" y="755377"/>
                </a:moveTo>
                <a:lnTo>
                  <a:pt x="3011878" y="0"/>
                </a:lnTo>
                <a:lnTo>
                  <a:pt x="2907232" y="0"/>
                </a:lnTo>
                <a:lnTo>
                  <a:pt x="2466118" y="675209"/>
                </a:lnTo>
                <a:lnTo>
                  <a:pt x="441114" y="3774865"/>
                </a:lnTo>
                <a:lnTo>
                  <a:pt x="0" y="4450073"/>
                </a:lnTo>
                <a:lnTo>
                  <a:pt x="0" y="4610253"/>
                </a:lnTo>
                <a:lnTo>
                  <a:pt x="493488" y="3854876"/>
                </a:lnTo>
                <a:lnTo>
                  <a:pt x="2518390" y="755377"/>
                </a:lnTo>
                <a:close/>
                <a:moveTo>
                  <a:pt x="2051089" y="40084"/>
                </a:moveTo>
                <a:lnTo>
                  <a:pt x="2077276" y="0"/>
                </a:lnTo>
                <a:lnTo>
                  <a:pt x="1972631" y="0"/>
                </a:lnTo>
                <a:lnTo>
                  <a:pt x="0" y="3019488"/>
                </a:lnTo>
                <a:lnTo>
                  <a:pt x="0" y="3179667"/>
                </a:lnTo>
                <a:lnTo>
                  <a:pt x="26187" y="3139583"/>
                </a:lnTo>
                <a:lnTo>
                  <a:pt x="2051089" y="40084"/>
                </a:lnTo>
                <a:close/>
                <a:moveTo>
                  <a:pt x="2829890" y="1232187"/>
                </a:moveTo>
                <a:lnTo>
                  <a:pt x="3634979" y="0"/>
                </a:lnTo>
                <a:lnTo>
                  <a:pt x="3530334" y="0"/>
                </a:lnTo>
                <a:lnTo>
                  <a:pt x="2777618" y="1152175"/>
                </a:lnTo>
                <a:lnTo>
                  <a:pt x="752614" y="4251830"/>
                </a:lnTo>
                <a:lnTo>
                  <a:pt x="0" y="5403850"/>
                </a:lnTo>
                <a:lnTo>
                  <a:pt x="0" y="5564029"/>
                </a:lnTo>
                <a:lnTo>
                  <a:pt x="804988" y="4331842"/>
                </a:lnTo>
                <a:lnTo>
                  <a:pt x="2829992" y="1232187"/>
                </a:lnTo>
                <a:lnTo>
                  <a:pt x="2829890" y="1232187"/>
                </a:lnTo>
                <a:close/>
                <a:moveTo>
                  <a:pt x="2674089" y="993704"/>
                </a:moveTo>
                <a:lnTo>
                  <a:pt x="3323378" y="0"/>
                </a:lnTo>
                <a:lnTo>
                  <a:pt x="3218732" y="0"/>
                </a:lnTo>
                <a:lnTo>
                  <a:pt x="2621817" y="913692"/>
                </a:lnTo>
                <a:lnTo>
                  <a:pt x="596915" y="4013347"/>
                </a:lnTo>
                <a:lnTo>
                  <a:pt x="0" y="4927039"/>
                </a:lnTo>
                <a:lnTo>
                  <a:pt x="0" y="5087219"/>
                </a:lnTo>
                <a:lnTo>
                  <a:pt x="649187" y="4093515"/>
                </a:lnTo>
                <a:lnTo>
                  <a:pt x="2674191" y="993704"/>
                </a:lnTo>
                <a:lnTo>
                  <a:pt x="2674089" y="993704"/>
                </a:lnTo>
                <a:close/>
                <a:moveTo>
                  <a:pt x="2206789" y="278411"/>
                </a:moveTo>
                <a:lnTo>
                  <a:pt x="2388776" y="0"/>
                </a:lnTo>
                <a:lnTo>
                  <a:pt x="2284131" y="0"/>
                </a:lnTo>
                <a:lnTo>
                  <a:pt x="2154517" y="198399"/>
                </a:lnTo>
                <a:lnTo>
                  <a:pt x="129614" y="3298054"/>
                </a:lnTo>
                <a:lnTo>
                  <a:pt x="0" y="3496453"/>
                </a:lnTo>
                <a:lnTo>
                  <a:pt x="0" y="3656633"/>
                </a:lnTo>
                <a:lnTo>
                  <a:pt x="181886" y="3378222"/>
                </a:lnTo>
                <a:lnTo>
                  <a:pt x="2206890" y="278411"/>
                </a:lnTo>
                <a:lnTo>
                  <a:pt x="2206789" y="278411"/>
                </a:lnTo>
                <a:close/>
                <a:moveTo>
                  <a:pt x="103427" y="0"/>
                </a:moveTo>
                <a:lnTo>
                  <a:pt x="0" y="158315"/>
                </a:lnTo>
                <a:lnTo>
                  <a:pt x="0" y="318495"/>
                </a:lnTo>
                <a:lnTo>
                  <a:pt x="208073" y="0"/>
                </a:lnTo>
                <a:lnTo>
                  <a:pt x="103427" y="0"/>
                </a:lnTo>
                <a:close/>
                <a:moveTo>
                  <a:pt x="1038029" y="0"/>
                </a:moveTo>
                <a:lnTo>
                  <a:pt x="0" y="1588901"/>
                </a:lnTo>
                <a:lnTo>
                  <a:pt x="0" y="1749081"/>
                </a:lnTo>
                <a:lnTo>
                  <a:pt x="1142674" y="0"/>
                </a:lnTo>
                <a:lnTo>
                  <a:pt x="1038029" y="0"/>
                </a:lnTo>
                <a:close/>
                <a:moveTo>
                  <a:pt x="414927" y="0"/>
                </a:moveTo>
                <a:lnTo>
                  <a:pt x="0" y="635281"/>
                </a:lnTo>
                <a:lnTo>
                  <a:pt x="0" y="795461"/>
                </a:lnTo>
                <a:lnTo>
                  <a:pt x="519573" y="0"/>
                </a:lnTo>
                <a:cubicBezTo>
                  <a:pt x="519573" y="0"/>
                  <a:pt x="414927" y="0"/>
                  <a:pt x="414927" y="0"/>
                </a:cubicBezTo>
                <a:close/>
                <a:moveTo>
                  <a:pt x="726427" y="0"/>
                </a:moveTo>
                <a:lnTo>
                  <a:pt x="0" y="1112091"/>
                </a:lnTo>
                <a:lnTo>
                  <a:pt x="0" y="1272271"/>
                </a:lnTo>
                <a:lnTo>
                  <a:pt x="831174" y="0"/>
                </a:lnTo>
                <a:lnTo>
                  <a:pt x="726427" y="0"/>
                </a:lnTo>
                <a:close/>
                <a:moveTo>
                  <a:pt x="1349529" y="0"/>
                </a:moveTo>
                <a:lnTo>
                  <a:pt x="0" y="2065867"/>
                </a:lnTo>
                <a:lnTo>
                  <a:pt x="0" y="2226047"/>
                </a:lnTo>
                <a:lnTo>
                  <a:pt x="1454174" y="0"/>
                </a:lnTo>
                <a:lnTo>
                  <a:pt x="1349529" y="0"/>
                </a:lnTo>
                <a:close/>
                <a:moveTo>
                  <a:pt x="1661029" y="0"/>
                </a:moveTo>
                <a:lnTo>
                  <a:pt x="0" y="2542677"/>
                </a:lnTo>
                <a:lnTo>
                  <a:pt x="0" y="2702857"/>
                </a:lnTo>
                <a:lnTo>
                  <a:pt x="1765776" y="0"/>
                </a:lnTo>
                <a:lnTo>
                  <a:pt x="1661029" y="0"/>
                </a:lnTo>
                <a:close/>
                <a:moveTo>
                  <a:pt x="2388675" y="6199310"/>
                </a:moveTo>
                <a:lnTo>
                  <a:pt x="4049805" y="3656633"/>
                </a:lnTo>
                <a:lnTo>
                  <a:pt x="4049805" y="3496453"/>
                </a:lnTo>
                <a:lnTo>
                  <a:pt x="2284029" y="6199310"/>
                </a:lnTo>
                <a:lnTo>
                  <a:pt x="2388675" y="6199310"/>
                </a:lnTo>
                <a:close/>
                <a:moveTo>
                  <a:pt x="4049805" y="3179822"/>
                </a:moveTo>
                <a:lnTo>
                  <a:pt x="4049805" y="3019643"/>
                </a:lnTo>
                <a:lnTo>
                  <a:pt x="4023619" y="3059726"/>
                </a:lnTo>
                <a:lnTo>
                  <a:pt x="1998615" y="6159381"/>
                </a:lnTo>
                <a:lnTo>
                  <a:pt x="1972428" y="6199465"/>
                </a:lnTo>
                <a:lnTo>
                  <a:pt x="2077073" y="6199465"/>
                </a:lnTo>
                <a:lnTo>
                  <a:pt x="4049704" y="3179977"/>
                </a:lnTo>
                <a:close/>
                <a:moveTo>
                  <a:pt x="3323175" y="6199465"/>
                </a:moveTo>
                <a:lnTo>
                  <a:pt x="4049704" y="5087374"/>
                </a:lnTo>
                <a:lnTo>
                  <a:pt x="4049704" y="4927194"/>
                </a:lnTo>
                <a:lnTo>
                  <a:pt x="3218530" y="6199465"/>
                </a:lnTo>
                <a:lnTo>
                  <a:pt x="3323175" y="6199465"/>
                </a:lnTo>
                <a:close/>
                <a:moveTo>
                  <a:pt x="3011675" y="6199465"/>
                </a:moveTo>
                <a:lnTo>
                  <a:pt x="4049704" y="4610564"/>
                </a:lnTo>
                <a:lnTo>
                  <a:pt x="4049704" y="4450384"/>
                </a:lnTo>
                <a:lnTo>
                  <a:pt x="2907029" y="6199465"/>
                </a:lnTo>
                <a:lnTo>
                  <a:pt x="3011675" y="6199465"/>
                </a:lnTo>
                <a:close/>
                <a:moveTo>
                  <a:pt x="2700175" y="6199465"/>
                </a:moveTo>
                <a:lnTo>
                  <a:pt x="4049806" y="4133598"/>
                </a:lnTo>
                <a:lnTo>
                  <a:pt x="4049806" y="3973418"/>
                </a:lnTo>
                <a:lnTo>
                  <a:pt x="2595631" y="6199310"/>
                </a:lnTo>
                <a:lnTo>
                  <a:pt x="2700276" y="6199310"/>
                </a:lnTo>
                <a:lnTo>
                  <a:pt x="2700175" y="6199310"/>
                </a:lnTo>
                <a:close/>
                <a:moveTo>
                  <a:pt x="3946277" y="6199310"/>
                </a:moveTo>
                <a:lnTo>
                  <a:pt x="4049704" y="6040994"/>
                </a:lnTo>
                <a:lnTo>
                  <a:pt x="4049704" y="5880815"/>
                </a:lnTo>
                <a:lnTo>
                  <a:pt x="3841631" y="6199310"/>
                </a:lnTo>
                <a:lnTo>
                  <a:pt x="3946277" y="6199310"/>
                </a:lnTo>
                <a:close/>
                <a:moveTo>
                  <a:pt x="3634777" y="6199310"/>
                </a:moveTo>
                <a:lnTo>
                  <a:pt x="4049805" y="5564029"/>
                </a:lnTo>
                <a:lnTo>
                  <a:pt x="4049805" y="5403849"/>
                </a:lnTo>
                <a:lnTo>
                  <a:pt x="3530233" y="6199155"/>
                </a:lnTo>
                <a:lnTo>
                  <a:pt x="3634878" y="6199155"/>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77" name="Google Shape;1277;p27"/>
          <p:cNvGrpSpPr/>
          <p:nvPr/>
        </p:nvGrpSpPr>
        <p:grpSpPr>
          <a:xfrm>
            <a:off x="13403390" y="2126641"/>
            <a:ext cx="3942217" cy="5505388"/>
            <a:chOff x="0" y="-38100"/>
            <a:chExt cx="908276" cy="1268426"/>
          </a:xfrm>
        </p:grpSpPr>
        <p:sp>
          <p:nvSpPr>
            <p:cNvPr id="1278" name="Google Shape;1278;p27"/>
            <p:cNvSpPr/>
            <p:nvPr/>
          </p:nvSpPr>
          <p:spPr>
            <a:xfrm>
              <a:off x="0" y="0"/>
              <a:ext cx="908276" cy="1230326"/>
            </a:xfrm>
            <a:custGeom>
              <a:rect b="b" l="l" r="r" t="t"/>
              <a:pathLst>
                <a:path extrusionOk="0" h="1230326" w="908276">
                  <a:moveTo>
                    <a:pt x="0" y="0"/>
                  </a:moveTo>
                  <a:lnTo>
                    <a:pt x="908276" y="0"/>
                  </a:lnTo>
                  <a:lnTo>
                    <a:pt x="908276" y="1230326"/>
                  </a:lnTo>
                  <a:lnTo>
                    <a:pt x="0" y="1230326"/>
                  </a:lnTo>
                  <a:close/>
                </a:path>
              </a:pathLst>
            </a:custGeom>
            <a:solidFill>
              <a:srgbClr val="09305E"/>
            </a:solidFill>
            <a:ln>
              <a:noFill/>
            </a:ln>
          </p:spPr>
        </p:sp>
        <p:sp>
          <p:nvSpPr>
            <p:cNvPr id="1279" name="Google Shape;1279;p27"/>
            <p:cNvSpPr txBox="1"/>
            <p:nvPr/>
          </p:nvSpPr>
          <p:spPr>
            <a:xfrm>
              <a:off x="0" y="-38100"/>
              <a:ext cx="908276" cy="126842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0" name="Google Shape;1280;p27"/>
          <p:cNvSpPr/>
          <p:nvPr/>
        </p:nvSpPr>
        <p:spPr>
          <a:xfrm rot="929466">
            <a:off x="14117017" y="4086257"/>
            <a:ext cx="2390415" cy="1751522"/>
          </a:xfrm>
          <a:custGeom>
            <a:rect b="b" l="l" r="r" t="t"/>
            <a:pathLst>
              <a:path extrusionOk="0" h="1751522" w="2390415">
                <a:moveTo>
                  <a:pt x="0" y="0"/>
                </a:moveTo>
                <a:lnTo>
                  <a:pt x="2390415" y="0"/>
                </a:lnTo>
                <a:lnTo>
                  <a:pt x="2390415" y="1751523"/>
                </a:lnTo>
                <a:lnTo>
                  <a:pt x="0" y="1751523"/>
                </a:lnTo>
                <a:lnTo>
                  <a:pt x="0" y="0"/>
                </a:lnTo>
                <a:close/>
              </a:path>
            </a:pathLst>
          </a:custGeom>
          <a:blipFill rotWithShape="1">
            <a:blip r:embed="rId3">
              <a:alphaModFix/>
            </a:blip>
            <a:stretch>
              <a:fillRect b="0" l="0" r="0" t="0"/>
            </a:stretch>
          </a:blipFill>
          <a:ln>
            <a:noFill/>
          </a:ln>
        </p:spPr>
      </p:sp>
      <p:pic>
        <p:nvPicPr>
          <p:cNvPr id="1281" name="Google Shape;1281;p27"/>
          <p:cNvPicPr preferRelativeResize="0"/>
          <p:nvPr/>
        </p:nvPicPr>
        <p:blipFill>
          <a:blip r:embed="rId6">
            <a:alphaModFix/>
          </a:blip>
          <a:stretch>
            <a:fillRect/>
          </a:stretch>
        </p:blipFill>
        <p:spPr>
          <a:xfrm>
            <a:off x="2458013" y="-247575"/>
            <a:ext cx="8500850" cy="919950"/>
          </a:xfrm>
          <a:prstGeom prst="rect">
            <a:avLst/>
          </a:prstGeom>
          <a:noFill/>
          <a:ln>
            <a:noFill/>
          </a:ln>
        </p:spPr>
      </p:pic>
      <p:pic>
        <p:nvPicPr>
          <p:cNvPr id="1282" name="Google Shape;1282;p27"/>
          <p:cNvPicPr preferRelativeResize="0"/>
          <p:nvPr/>
        </p:nvPicPr>
        <p:blipFill>
          <a:blip r:embed="rId6">
            <a:alphaModFix/>
          </a:blip>
          <a:stretch>
            <a:fillRect/>
          </a:stretch>
        </p:blipFill>
        <p:spPr>
          <a:xfrm>
            <a:off x="4715988" y="9779750"/>
            <a:ext cx="9151048" cy="919950"/>
          </a:xfrm>
          <a:prstGeom prst="rect">
            <a:avLst/>
          </a:prstGeom>
          <a:noFill/>
          <a:ln>
            <a:noFill/>
          </a:ln>
        </p:spPr>
      </p:pic>
      <p:pic>
        <p:nvPicPr>
          <p:cNvPr id="1283" name="Google Shape;1283;p27"/>
          <p:cNvPicPr preferRelativeResize="0"/>
          <p:nvPr/>
        </p:nvPicPr>
        <p:blipFill>
          <a:blip r:embed="rId7">
            <a:alphaModFix/>
          </a:blip>
          <a:stretch>
            <a:fillRect/>
          </a:stretch>
        </p:blipFill>
        <p:spPr>
          <a:xfrm>
            <a:off x="15899638" y="9028376"/>
            <a:ext cx="1550125" cy="84303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grpSp>
        <p:nvGrpSpPr>
          <p:cNvPr id="1288" name="Google Shape;1288;p28"/>
          <p:cNvGrpSpPr/>
          <p:nvPr/>
        </p:nvGrpSpPr>
        <p:grpSpPr>
          <a:xfrm>
            <a:off x="15409360" y="8459361"/>
            <a:ext cx="3122809" cy="1981079"/>
            <a:chOff x="-192881" y="-192881"/>
            <a:chExt cx="4163745" cy="2641438"/>
          </a:xfrm>
        </p:grpSpPr>
        <p:grpSp>
          <p:nvGrpSpPr>
            <p:cNvPr id="1289" name="Google Shape;1289;p28"/>
            <p:cNvGrpSpPr/>
            <p:nvPr/>
          </p:nvGrpSpPr>
          <p:grpSpPr>
            <a:xfrm>
              <a:off x="3392275" y="-192881"/>
              <a:ext cx="578589" cy="2436851"/>
              <a:chOff x="0" y="-38100"/>
              <a:chExt cx="114289" cy="481353"/>
            </a:xfrm>
          </p:grpSpPr>
          <p:sp>
            <p:nvSpPr>
              <p:cNvPr id="1290" name="Google Shape;1290;p28"/>
              <p:cNvSpPr/>
              <p:nvPr/>
            </p:nvSpPr>
            <p:spPr>
              <a:xfrm>
                <a:off x="0" y="0"/>
                <a:ext cx="114289" cy="443253"/>
              </a:xfrm>
              <a:custGeom>
                <a:rect b="b" l="l" r="r" t="t"/>
                <a:pathLst>
                  <a:path extrusionOk="0" h="443253" w="114289">
                    <a:moveTo>
                      <a:pt x="0" y="0"/>
                    </a:moveTo>
                    <a:lnTo>
                      <a:pt x="114289" y="0"/>
                    </a:lnTo>
                    <a:lnTo>
                      <a:pt x="114289" y="443253"/>
                    </a:lnTo>
                    <a:lnTo>
                      <a:pt x="0" y="443253"/>
                    </a:lnTo>
                    <a:close/>
                  </a:path>
                </a:pathLst>
              </a:custGeom>
              <a:solidFill>
                <a:srgbClr val="232828"/>
              </a:solidFill>
              <a:ln>
                <a:noFill/>
              </a:ln>
            </p:spPr>
          </p:sp>
          <p:sp>
            <p:nvSpPr>
              <p:cNvPr id="1291" name="Google Shape;1291;p28"/>
              <p:cNvSpPr txBox="1"/>
              <p:nvPr/>
            </p:nvSpPr>
            <p:spPr>
              <a:xfrm>
                <a:off x="0" y="-38100"/>
                <a:ext cx="114289" cy="4813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2" name="Google Shape;1292;p28"/>
            <p:cNvGrpSpPr/>
            <p:nvPr/>
          </p:nvGrpSpPr>
          <p:grpSpPr>
            <a:xfrm rot="-5400000">
              <a:off x="1473181" y="276432"/>
              <a:ext cx="506062" cy="3838187"/>
              <a:chOff x="0" y="-38100"/>
              <a:chExt cx="99963" cy="758160"/>
            </a:xfrm>
          </p:grpSpPr>
          <p:sp>
            <p:nvSpPr>
              <p:cNvPr id="1293" name="Google Shape;1293;p28"/>
              <p:cNvSpPr/>
              <p:nvPr/>
            </p:nvSpPr>
            <p:spPr>
              <a:xfrm>
                <a:off x="0" y="0"/>
                <a:ext cx="99963" cy="720060"/>
              </a:xfrm>
              <a:custGeom>
                <a:rect b="b" l="l" r="r" t="t"/>
                <a:pathLst>
                  <a:path extrusionOk="0" h="720060" w="99963">
                    <a:moveTo>
                      <a:pt x="0" y="0"/>
                    </a:moveTo>
                    <a:lnTo>
                      <a:pt x="99963" y="0"/>
                    </a:lnTo>
                    <a:lnTo>
                      <a:pt x="99963" y="720060"/>
                    </a:lnTo>
                    <a:lnTo>
                      <a:pt x="0" y="720060"/>
                    </a:lnTo>
                    <a:close/>
                  </a:path>
                </a:pathLst>
              </a:custGeom>
              <a:solidFill>
                <a:srgbClr val="232828"/>
              </a:solidFill>
              <a:ln>
                <a:noFill/>
              </a:ln>
            </p:spPr>
          </p:sp>
          <p:sp>
            <p:nvSpPr>
              <p:cNvPr id="1294" name="Google Shape;1294;p28"/>
              <p:cNvSpPr txBox="1"/>
              <p:nvPr/>
            </p:nvSpPr>
            <p:spPr>
              <a:xfrm>
                <a:off x="0" y="-38100"/>
                <a:ext cx="99963" cy="7581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295" name="Google Shape;1295;p28"/>
          <p:cNvGrpSpPr/>
          <p:nvPr/>
        </p:nvGrpSpPr>
        <p:grpSpPr>
          <a:xfrm>
            <a:off x="1028700" y="189933"/>
            <a:ext cx="369284" cy="555478"/>
            <a:chOff x="0" y="-47625"/>
            <a:chExt cx="97260" cy="146299"/>
          </a:xfrm>
        </p:grpSpPr>
        <p:sp>
          <p:nvSpPr>
            <p:cNvPr id="1296" name="Google Shape;1296;p28"/>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1297" name="Google Shape;1297;p28"/>
            <p:cNvSpPr txBox="1"/>
            <p:nvPr/>
          </p:nvSpPr>
          <p:spPr>
            <a:xfrm>
              <a:off x="0" y="-47625"/>
              <a:ext cx="97260" cy="146299"/>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98" name="Google Shape;1298;p28"/>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3">
              <a:alphaModFix/>
            </a:blip>
            <a:stretch>
              <a:fillRect b="0" l="0" r="0" t="0"/>
            </a:stretch>
          </a:blipFill>
          <a:ln>
            <a:noFill/>
          </a:ln>
        </p:spPr>
      </p:sp>
      <p:grpSp>
        <p:nvGrpSpPr>
          <p:cNvPr id="1299" name="Google Shape;1299;p28"/>
          <p:cNvGrpSpPr/>
          <p:nvPr/>
        </p:nvGrpSpPr>
        <p:grpSpPr>
          <a:xfrm>
            <a:off x="1213342" y="9189387"/>
            <a:ext cx="1074979" cy="871506"/>
            <a:chOff x="0" y="0"/>
            <a:chExt cx="1433304" cy="1162009"/>
          </a:xfrm>
        </p:grpSpPr>
        <p:sp>
          <p:nvSpPr>
            <p:cNvPr id="1300" name="Google Shape;1300;p28"/>
            <p:cNvSpPr/>
            <p:nvPr/>
          </p:nvSpPr>
          <p:spPr>
            <a:xfrm rot="6874994">
              <a:off x="39394" y="230384"/>
              <a:ext cx="957029" cy="701241"/>
            </a:xfrm>
            <a:custGeom>
              <a:rect b="b" l="l" r="r" t="t"/>
              <a:pathLst>
                <a:path extrusionOk="0" h="701241" w="957029">
                  <a:moveTo>
                    <a:pt x="0" y="0"/>
                  </a:moveTo>
                  <a:lnTo>
                    <a:pt x="957029" y="0"/>
                  </a:lnTo>
                  <a:lnTo>
                    <a:pt x="957029" y="701241"/>
                  </a:lnTo>
                  <a:lnTo>
                    <a:pt x="0" y="701241"/>
                  </a:lnTo>
                  <a:lnTo>
                    <a:pt x="0" y="0"/>
                  </a:lnTo>
                  <a:close/>
                </a:path>
              </a:pathLst>
            </a:custGeom>
            <a:blipFill rotWithShape="1">
              <a:blip r:embed="rId4">
                <a:alphaModFix/>
              </a:blip>
              <a:stretch>
                <a:fillRect b="0" l="0" r="0" t="0"/>
              </a:stretch>
            </a:blipFill>
            <a:ln>
              <a:noFill/>
            </a:ln>
          </p:spPr>
        </p:sp>
        <p:sp>
          <p:nvSpPr>
            <p:cNvPr id="1301" name="Google Shape;1301;p28"/>
            <p:cNvSpPr/>
            <p:nvPr/>
          </p:nvSpPr>
          <p:spPr>
            <a:xfrm>
              <a:off x="599398" y="328103"/>
              <a:ext cx="833906" cy="833906"/>
            </a:xfrm>
            <a:custGeom>
              <a:rect b="b" l="l" r="r" t="t"/>
              <a:pathLst>
                <a:path extrusionOk="0" h="833906" w="833906">
                  <a:moveTo>
                    <a:pt x="0" y="0"/>
                  </a:moveTo>
                  <a:lnTo>
                    <a:pt x="833905" y="0"/>
                  </a:lnTo>
                  <a:lnTo>
                    <a:pt x="833905" y="833906"/>
                  </a:lnTo>
                  <a:lnTo>
                    <a:pt x="0" y="833906"/>
                  </a:lnTo>
                  <a:lnTo>
                    <a:pt x="0" y="0"/>
                  </a:lnTo>
                  <a:close/>
                </a:path>
              </a:pathLst>
            </a:custGeom>
            <a:blipFill rotWithShape="1">
              <a:blip r:embed="rId5">
                <a:alphaModFix/>
              </a:blip>
              <a:stretch>
                <a:fillRect b="0" l="0" r="0" t="0"/>
              </a:stretch>
            </a:blipFill>
            <a:ln>
              <a:noFill/>
            </a:ln>
          </p:spPr>
        </p:sp>
      </p:grpSp>
      <p:sp>
        <p:nvSpPr>
          <p:cNvPr id="1302" name="Google Shape;1302;p28"/>
          <p:cNvSpPr txBox="1"/>
          <p:nvPr/>
        </p:nvSpPr>
        <p:spPr>
          <a:xfrm>
            <a:off x="1595094" y="4152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sp>
        <p:nvSpPr>
          <p:cNvPr id="1303" name="Google Shape;1303;p28"/>
          <p:cNvSpPr txBox="1"/>
          <p:nvPr/>
        </p:nvSpPr>
        <p:spPr>
          <a:xfrm>
            <a:off x="10878412" y="2002419"/>
            <a:ext cx="8115300" cy="1123951"/>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7500" u="none" cap="none" strike="noStrike">
                <a:solidFill>
                  <a:srgbClr val="09305E"/>
                </a:solidFill>
                <a:latin typeface="Archivo Black"/>
                <a:ea typeface="Archivo Black"/>
                <a:cs typeface="Archivo Black"/>
                <a:sym typeface="Archivo Black"/>
              </a:rPr>
              <a:t>CONTACT US</a:t>
            </a:r>
            <a:endParaRPr/>
          </a:p>
        </p:txBody>
      </p:sp>
      <p:sp>
        <p:nvSpPr>
          <p:cNvPr id="1304" name="Google Shape;1304;p28"/>
          <p:cNvSpPr txBox="1"/>
          <p:nvPr/>
        </p:nvSpPr>
        <p:spPr>
          <a:xfrm>
            <a:off x="11565845" y="3704898"/>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123 Anywhere St., Any City,ST 12345</a:t>
            </a:r>
            <a:endParaRPr/>
          </a:p>
        </p:txBody>
      </p:sp>
      <p:sp>
        <p:nvSpPr>
          <p:cNvPr id="1305" name="Google Shape;1305;p28"/>
          <p:cNvSpPr txBox="1"/>
          <p:nvPr/>
        </p:nvSpPr>
        <p:spPr>
          <a:xfrm>
            <a:off x="11565845" y="463052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123-456-7890</a:t>
            </a:r>
            <a:endParaRPr/>
          </a:p>
        </p:txBody>
      </p:sp>
      <p:sp>
        <p:nvSpPr>
          <p:cNvPr id="1306" name="Google Shape;1306;p28"/>
          <p:cNvSpPr txBox="1"/>
          <p:nvPr/>
        </p:nvSpPr>
        <p:spPr>
          <a:xfrm>
            <a:off x="11565845" y="551908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hello@reallygreatsite.com</a:t>
            </a:r>
            <a:endParaRPr/>
          </a:p>
        </p:txBody>
      </p:sp>
      <p:sp>
        <p:nvSpPr>
          <p:cNvPr id="1307" name="Google Shape;1307;p28"/>
          <p:cNvSpPr txBox="1"/>
          <p:nvPr/>
        </p:nvSpPr>
        <p:spPr>
          <a:xfrm>
            <a:off x="11612320" y="7144926"/>
            <a:ext cx="48930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reallygreatsite.com</a:t>
            </a:r>
            <a:endParaRPr/>
          </a:p>
        </p:txBody>
      </p:sp>
      <p:sp>
        <p:nvSpPr>
          <p:cNvPr id="1308" name="Google Shape;1308;p28"/>
          <p:cNvSpPr txBox="1"/>
          <p:nvPr/>
        </p:nvSpPr>
        <p:spPr>
          <a:xfrm>
            <a:off x="11565845" y="6396424"/>
            <a:ext cx="4893000" cy="396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@reallygreatsite</a:t>
            </a:r>
            <a:endParaRPr/>
          </a:p>
        </p:txBody>
      </p:sp>
      <p:pic>
        <p:nvPicPr>
          <p:cNvPr id="1309" name="Google Shape;1309;p28"/>
          <p:cNvPicPr preferRelativeResize="0"/>
          <p:nvPr/>
        </p:nvPicPr>
        <p:blipFill>
          <a:blip r:embed="rId6">
            <a:alphaModFix/>
          </a:blip>
          <a:stretch>
            <a:fillRect/>
          </a:stretch>
        </p:blipFill>
        <p:spPr>
          <a:xfrm>
            <a:off x="2458013" y="-247575"/>
            <a:ext cx="8500850" cy="919950"/>
          </a:xfrm>
          <a:prstGeom prst="rect">
            <a:avLst/>
          </a:prstGeom>
          <a:noFill/>
          <a:ln>
            <a:noFill/>
          </a:ln>
        </p:spPr>
      </p:pic>
      <p:pic>
        <p:nvPicPr>
          <p:cNvPr id="1310" name="Google Shape;1310;p28"/>
          <p:cNvPicPr preferRelativeResize="0"/>
          <p:nvPr/>
        </p:nvPicPr>
        <p:blipFill>
          <a:blip r:embed="rId6">
            <a:alphaModFix/>
          </a:blip>
          <a:stretch>
            <a:fillRect/>
          </a:stretch>
        </p:blipFill>
        <p:spPr>
          <a:xfrm>
            <a:off x="4715988" y="9779750"/>
            <a:ext cx="9151048" cy="919950"/>
          </a:xfrm>
          <a:prstGeom prst="rect">
            <a:avLst/>
          </a:prstGeom>
          <a:noFill/>
          <a:ln>
            <a:noFill/>
          </a:ln>
        </p:spPr>
      </p:pic>
      <p:pic>
        <p:nvPicPr>
          <p:cNvPr id="1311" name="Google Shape;1311;p28"/>
          <p:cNvPicPr preferRelativeResize="0"/>
          <p:nvPr/>
        </p:nvPicPr>
        <p:blipFill>
          <a:blip r:embed="rId7">
            <a:alphaModFix/>
          </a:blip>
          <a:stretch>
            <a:fillRect/>
          </a:stretch>
        </p:blipFill>
        <p:spPr>
          <a:xfrm>
            <a:off x="15899638" y="9028376"/>
            <a:ext cx="1550125" cy="843037"/>
          </a:xfrm>
          <a:prstGeom prst="rect">
            <a:avLst/>
          </a:prstGeom>
          <a:noFill/>
          <a:ln>
            <a:noFill/>
          </a:ln>
        </p:spPr>
      </p:pic>
      <p:pic>
        <p:nvPicPr>
          <p:cNvPr id="1312" name="Google Shape;1312;p28"/>
          <p:cNvPicPr preferRelativeResize="0"/>
          <p:nvPr/>
        </p:nvPicPr>
        <p:blipFill>
          <a:blip r:embed="rId8">
            <a:alphaModFix/>
          </a:blip>
          <a:stretch>
            <a:fillRect/>
          </a:stretch>
        </p:blipFill>
        <p:spPr>
          <a:xfrm>
            <a:off x="7583650" y="7696975"/>
            <a:ext cx="2582125" cy="1410850"/>
          </a:xfrm>
          <a:prstGeom prst="rect">
            <a:avLst/>
          </a:prstGeom>
          <a:noFill/>
          <a:ln>
            <a:noFill/>
          </a:ln>
        </p:spPr>
      </p:pic>
      <p:pic>
        <p:nvPicPr>
          <p:cNvPr id="1313" name="Google Shape;1313;p28"/>
          <p:cNvPicPr preferRelativeResize="0"/>
          <p:nvPr/>
        </p:nvPicPr>
        <p:blipFill>
          <a:blip r:embed="rId9">
            <a:alphaModFix/>
          </a:blip>
          <a:stretch>
            <a:fillRect/>
          </a:stretch>
        </p:blipFill>
        <p:spPr>
          <a:xfrm>
            <a:off x="1028700" y="1506925"/>
            <a:ext cx="8761850" cy="7152676"/>
          </a:xfrm>
          <a:prstGeom prst="rect">
            <a:avLst/>
          </a:prstGeom>
          <a:noFill/>
          <a:ln>
            <a:noFill/>
          </a:ln>
        </p:spPr>
      </p:pic>
      <p:pic>
        <p:nvPicPr>
          <p:cNvPr id="1314" name="Google Shape;1314;p28"/>
          <p:cNvPicPr preferRelativeResize="0"/>
          <p:nvPr/>
        </p:nvPicPr>
        <p:blipFill>
          <a:blip r:embed="rId10">
            <a:alphaModFix/>
          </a:blip>
          <a:stretch>
            <a:fillRect/>
          </a:stretch>
        </p:blipFill>
        <p:spPr>
          <a:xfrm flipH="1">
            <a:off x="11025100" y="3771900"/>
            <a:ext cx="310425" cy="37079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29"/>
          <p:cNvSpPr txBox="1"/>
          <p:nvPr/>
        </p:nvSpPr>
        <p:spPr>
          <a:xfrm>
            <a:off x="1028700" y="794325"/>
            <a:ext cx="6768900" cy="24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7500" u="none" cap="none" strike="noStrike">
                <a:solidFill>
                  <a:srgbClr val="09305E"/>
                </a:solidFill>
                <a:latin typeface="Archivo Black"/>
                <a:ea typeface="Archivo Black"/>
                <a:cs typeface="Archivo Black"/>
                <a:sym typeface="Archivo Black"/>
              </a:rPr>
              <a:t>RESOURCE </a:t>
            </a:r>
            <a:endParaRPr/>
          </a:p>
          <a:p>
            <a:pPr indent="0" lvl="0" marL="0" marR="0" rtl="0" algn="l">
              <a:lnSpc>
                <a:spcPct val="115000"/>
              </a:lnSpc>
              <a:spcBef>
                <a:spcPts val="0"/>
              </a:spcBef>
              <a:spcAft>
                <a:spcPts val="0"/>
              </a:spcAft>
              <a:buNone/>
            </a:pPr>
            <a:r>
              <a:rPr b="0" i="0" lang="en-US" sz="7500" u="none" cap="none" strike="noStrike">
                <a:solidFill>
                  <a:srgbClr val="09305E"/>
                </a:solidFill>
                <a:latin typeface="Archivo Black"/>
                <a:ea typeface="Archivo Black"/>
                <a:cs typeface="Archivo Black"/>
                <a:sym typeface="Archivo Black"/>
              </a:rPr>
              <a:t>PAGE</a:t>
            </a:r>
            <a:endParaRPr/>
          </a:p>
        </p:txBody>
      </p:sp>
      <p:sp>
        <p:nvSpPr>
          <p:cNvPr id="1320" name="Google Shape;1320;p29"/>
          <p:cNvSpPr txBox="1"/>
          <p:nvPr/>
        </p:nvSpPr>
        <p:spPr>
          <a:xfrm>
            <a:off x="1028700" y="3535680"/>
            <a:ext cx="6534000" cy="515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Use these design resources in your</a:t>
            </a:r>
            <a:endParaRPr/>
          </a:p>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Canva Presentation.</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You can find these fonts online too.</a:t>
            </a:r>
            <a:endParaRPr/>
          </a:p>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Happy designing! </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Don't forget to delete this page before presenting. </a:t>
            </a:r>
            <a:endParaRPr/>
          </a:p>
        </p:txBody>
      </p:sp>
      <p:sp>
        <p:nvSpPr>
          <p:cNvPr id="1321" name="Google Shape;1321;p29"/>
          <p:cNvSpPr txBox="1"/>
          <p:nvPr/>
        </p:nvSpPr>
        <p:spPr>
          <a:xfrm>
            <a:off x="1028700" y="4684966"/>
            <a:ext cx="46767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This presentation template uses the following free fonts:</a:t>
            </a:r>
            <a:endParaRPr/>
          </a:p>
        </p:txBody>
      </p:sp>
      <p:sp>
        <p:nvSpPr>
          <p:cNvPr id="1322" name="Google Shape;1322;p29"/>
          <p:cNvSpPr txBox="1"/>
          <p:nvPr/>
        </p:nvSpPr>
        <p:spPr>
          <a:xfrm>
            <a:off x="1028700" y="5841818"/>
            <a:ext cx="5059200" cy="844200"/>
          </a:xfrm>
          <a:prstGeom prst="rect">
            <a:avLst/>
          </a:prstGeom>
          <a:noFill/>
          <a:ln>
            <a:noFill/>
          </a:ln>
        </p:spPr>
        <p:txBody>
          <a:bodyPr anchorCtr="0" anchor="t" bIns="0" lIns="0" spcFirstLastPara="1" rIns="0" wrap="square" tIns="0">
            <a:spAutoFit/>
          </a:bodyPr>
          <a:lstStyle/>
          <a:p>
            <a:pPr indent="-179433" lvl="1" marL="358866" marR="0" rtl="0" algn="l">
              <a:lnSpc>
                <a:spcPct val="115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Titles: Archivo Black</a:t>
            </a:r>
            <a:endParaRPr/>
          </a:p>
          <a:p>
            <a:pPr indent="-179433" lvl="1" marL="358866" marR="0" rtl="0" algn="l">
              <a:lnSpc>
                <a:spcPct val="115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Headers: Archivo Black</a:t>
            </a:r>
            <a:endParaRPr/>
          </a:p>
          <a:p>
            <a:pPr indent="-179433" lvl="1" marL="358867" marR="0" rtl="0" algn="l">
              <a:lnSpc>
                <a:spcPct val="115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Body Copy: Open Sans</a:t>
            </a:r>
            <a:endParaRPr/>
          </a:p>
        </p:txBody>
      </p:sp>
      <p:sp>
        <p:nvSpPr>
          <p:cNvPr id="1323" name="Google Shape;1323;p29"/>
          <p:cNvSpPr/>
          <p:nvPr/>
        </p:nvSpPr>
        <p:spPr>
          <a:xfrm rot="6874994">
            <a:off x="14109778" y="7087281"/>
            <a:ext cx="1560418" cy="1143361"/>
          </a:xfrm>
          <a:custGeom>
            <a:rect b="b" l="l" r="r" t="t"/>
            <a:pathLst>
              <a:path extrusionOk="0" h="1143361" w="1560418">
                <a:moveTo>
                  <a:pt x="0" y="0"/>
                </a:moveTo>
                <a:lnTo>
                  <a:pt x="1560418" y="0"/>
                </a:lnTo>
                <a:lnTo>
                  <a:pt x="1560418" y="1143361"/>
                </a:lnTo>
                <a:lnTo>
                  <a:pt x="0" y="1143361"/>
                </a:lnTo>
                <a:lnTo>
                  <a:pt x="0" y="0"/>
                </a:lnTo>
                <a:close/>
              </a:path>
            </a:pathLst>
          </a:custGeom>
          <a:blipFill rotWithShape="1">
            <a:blip r:embed="rId3">
              <a:alphaModFix/>
            </a:blip>
            <a:stretch>
              <a:fillRect b="0" l="0" r="0" t="0"/>
            </a:stretch>
          </a:blipFill>
          <a:ln>
            <a:noFill/>
          </a:ln>
        </p:spPr>
      </p:sp>
      <p:sp>
        <p:nvSpPr>
          <p:cNvPr id="1324" name="Google Shape;1324;p29"/>
          <p:cNvSpPr/>
          <p:nvPr/>
        </p:nvSpPr>
        <p:spPr>
          <a:xfrm>
            <a:off x="12087528" y="6809740"/>
            <a:ext cx="1698443" cy="1698443"/>
          </a:xfrm>
          <a:custGeom>
            <a:rect b="b" l="l" r="r" t="t"/>
            <a:pathLst>
              <a:path extrusionOk="0" h="1698443" w="1698443">
                <a:moveTo>
                  <a:pt x="0" y="0"/>
                </a:moveTo>
                <a:lnTo>
                  <a:pt x="1698444" y="0"/>
                </a:lnTo>
                <a:lnTo>
                  <a:pt x="1698444" y="1698443"/>
                </a:lnTo>
                <a:lnTo>
                  <a:pt x="0" y="1698443"/>
                </a:lnTo>
                <a:lnTo>
                  <a:pt x="0" y="0"/>
                </a:lnTo>
                <a:close/>
              </a:path>
            </a:pathLst>
          </a:custGeom>
          <a:blipFill rotWithShape="1">
            <a:blip r:embed="rId4">
              <a:alphaModFix/>
            </a:blip>
            <a:stretch>
              <a:fillRect b="0" l="0" r="0" t="0"/>
            </a:stretch>
          </a:blipFill>
          <a:ln>
            <a:noFill/>
          </a:ln>
        </p:spPr>
      </p:sp>
      <p:sp>
        <p:nvSpPr>
          <p:cNvPr id="1325" name="Google Shape;1325;p29"/>
          <p:cNvSpPr/>
          <p:nvPr/>
        </p:nvSpPr>
        <p:spPr>
          <a:xfrm>
            <a:off x="13342016" y="1946556"/>
            <a:ext cx="1407061" cy="1407061"/>
          </a:xfrm>
          <a:custGeom>
            <a:rect b="b" l="l" r="r" t="t"/>
            <a:pathLst>
              <a:path extrusionOk="0" h="1407061" w="1407061">
                <a:moveTo>
                  <a:pt x="0" y="0"/>
                </a:moveTo>
                <a:lnTo>
                  <a:pt x="1407061" y="0"/>
                </a:lnTo>
                <a:lnTo>
                  <a:pt x="1407061" y="1407061"/>
                </a:lnTo>
                <a:lnTo>
                  <a:pt x="0" y="1407061"/>
                </a:lnTo>
                <a:lnTo>
                  <a:pt x="0" y="0"/>
                </a:lnTo>
                <a:close/>
              </a:path>
            </a:pathLst>
          </a:custGeom>
          <a:blipFill rotWithShape="1">
            <a:blip r:embed="rId5">
              <a:alphaModFix/>
            </a:blip>
            <a:stretch>
              <a:fillRect b="0" l="0" r="0" t="0"/>
            </a:stretch>
          </a:blipFill>
          <a:ln>
            <a:noFill/>
          </a:ln>
        </p:spPr>
      </p:sp>
      <p:sp>
        <p:nvSpPr>
          <p:cNvPr id="1326" name="Google Shape;1326;p29"/>
          <p:cNvSpPr/>
          <p:nvPr/>
        </p:nvSpPr>
        <p:spPr>
          <a:xfrm>
            <a:off x="15348060" y="1946556"/>
            <a:ext cx="1462918" cy="1407061"/>
          </a:xfrm>
          <a:custGeom>
            <a:rect b="b" l="l" r="r" t="t"/>
            <a:pathLst>
              <a:path extrusionOk="0" h="1407061" w="1462918">
                <a:moveTo>
                  <a:pt x="0" y="0"/>
                </a:moveTo>
                <a:lnTo>
                  <a:pt x="1462917" y="0"/>
                </a:lnTo>
                <a:lnTo>
                  <a:pt x="1462917" y="1407061"/>
                </a:lnTo>
                <a:lnTo>
                  <a:pt x="0" y="1407061"/>
                </a:lnTo>
                <a:lnTo>
                  <a:pt x="0" y="0"/>
                </a:lnTo>
                <a:close/>
              </a:path>
            </a:pathLst>
          </a:custGeom>
          <a:blipFill rotWithShape="1">
            <a:blip r:embed="rId6">
              <a:alphaModFix/>
            </a:blip>
            <a:stretch>
              <a:fillRect b="0" l="0" r="0" t="0"/>
            </a:stretch>
          </a:blipFill>
          <a:ln>
            <a:noFill/>
          </a:ln>
        </p:spPr>
      </p:sp>
      <p:sp>
        <p:nvSpPr>
          <p:cNvPr id="1327" name="Google Shape;1327;p29"/>
          <p:cNvSpPr/>
          <p:nvPr/>
        </p:nvSpPr>
        <p:spPr>
          <a:xfrm>
            <a:off x="10603539" y="6882330"/>
            <a:ext cx="653875" cy="1796927"/>
          </a:xfrm>
          <a:custGeom>
            <a:rect b="b" l="l" r="r" t="t"/>
            <a:pathLst>
              <a:path extrusionOk="0" h="5989709" w="3613121">
                <a:moveTo>
                  <a:pt x="1274036" y="5106781"/>
                </a:moveTo>
                <a:lnTo>
                  <a:pt x="741513" y="5989559"/>
                </a:lnTo>
                <a:lnTo>
                  <a:pt x="648156" y="5989559"/>
                </a:lnTo>
                <a:lnTo>
                  <a:pt x="1227313" y="5029476"/>
                </a:lnTo>
                <a:lnTo>
                  <a:pt x="3033873" y="2034697"/>
                </a:lnTo>
                <a:lnTo>
                  <a:pt x="3613029" y="1074614"/>
                </a:lnTo>
                <a:lnTo>
                  <a:pt x="3613029" y="1229374"/>
                </a:lnTo>
                <a:lnTo>
                  <a:pt x="3080506" y="2112152"/>
                </a:lnTo>
                <a:lnTo>
                  <a:pt x="1273946" y="5106931"/>
                </a:lnTo>
                <a:lnTo>
                  <a:pt x="1274036" y="5106931"/>
                </a:lnTo>
                <a:close/>
                <a:moveTo>
                  <a:pt x="2941602" y="1881888"/>
                </a:moveTo>
                <a:lnTo>
                  <a:pt x="3613120" y="768696"/>
                </a:lnTo>
                <a:lnTo>
                  <a:pt x="3613120" y="613936"/>
                </a:lnTo>
                <a:lnTo>
                  <a:pt x="2894969" y="1804433"/>
                </a:lnTo>
                <a:lnTo>
                  <a:pt x="1088409" y="4799212"/>
                </a:lnTo>
                <a:lnTo>
                  <a:pt x="370258" y="5989708"/>
                </a:lnTo>
                <a:lnTo>
                  <a:pt x="463615" y="5989708"/>
                </a:lnTo>
                <a:lnTo>
                  <a:pt x="1135133" y="4876517"/>
                </a:lnTo>
                <a:lnTo>
                  <a:pt x="2941693" y="1881738"/>
                </a:lnTo>
                <a:lnTo>
                  <a:pt x="2941603" y="1881738"/>
                </a:lnTo>
                <a:close/>
                <a:moveTo>
                  <a:pt x="3358494" y="2572829"/>
                </a:moveTo>
                <a:lnTo>
                  <a:pt x="3613121" y="2150729"/>
                </a:lnTo>
                <a:lnTo>
                  <a:pt x="3613121" y="1995969"/>
                </a:lnTo>
                <a:lnTo>
                  <a:pt x="3311861" y="2495374"/>
                </a:lnTo>
                <a:lnTo>
                  <a:pt x="1505301" y="5490153"/>
                </a:lnTo>
                <a:lnTo>
                  <a:pt x="1204042" y="5989558"/>
                </a:lnTo>
                <a:lnTo>
                  <a:pt x="1297399" y="5989558"/>
                </a:lnTo>
                <a:lnTo>
                  <a:pt x="1552025" y="5567458"/>
                </a:lnTo>
                <a:lnTo>
                  <a:pt x="3358585" y="2572679"/>
                </a:lnTo>
                <a:close/>
                <a:moveTo>
                  <a:pt x="2802699" y="1651174"/>
                </a:moveTo>
                <a:lnTo>
                  <a:pt x="3613121" y="307718"/>
                </a:lnTo>
                <a:lnTo>
                  <a:pt x="3613121" y="152958"/>
                </a:lnTo>
                <a:lnTo>
                  <a:pt x="2755976" y="1573869"/>
                </a:lnTo>
                <a:lnTo>
                  <a:pt x="949415" y="4568648"/>
                </a:lnTo>
                <a:lnTo>
                  <a:pt x="92270" y="5989559"/>
                </a:lnTo>
                <a:lnTo>
                  <a:pt x="185627" y="5989559"/>
                </a:lnTo>
                <a:lnTo>
                  <a:pt x="996048" y="4646104"/>
                </a:lnTo>
                <a:lnTo>
                  <a:pt x="2802609" y="1651324"/>
                </a:lnTo>
                <a:close/>
                <a:moveTo>
                  <a:pt x="3219500" y="2342416"/>
                </a:moveTo>
                <a:lnTo>
                  <a:pt x="3613030" y="1690052"/>
                </a:lnTo>
                <a:lnTo>
                  <a:pt x="3613030" y="1535292"/>
                </a:lnTo>
                <a:lnTo>
                  <a:pt x="3172776" y="2265111"/>
                </a:lnTo>
                <a:lnTo>
                  <a:pt x="1366216" y="5259890"/>
                </a:lnTo>
                <a:lnTo>
                  <a:pt x="925963" y="5989709"/>
                </a:lnTo>
                <a:lnTo>
                  <a:pt x="1019320" y="5989709"/>
                </a:lnTo>
                <a:lnTo>
                  <a:pt x="1412849" y="5337345"/>
                </a:lnTo>
                <a:lnTo>
                  <a:pt x="3219410" y="2342566"/>
                </a:lnTo>
                <a:close/>
                <a:moveTo>
                  <a:pt x="3497307" y="2803243"/>
                </a:moveTo>
                <a:lnTo>
                  <a:pt x="3612939" y="2611557"/>
                </a:lnTo>
                <a:lnTo>
                  <a:pt x="3612939" y="2456797"/>
                </a:lnTo>
                <a:lnTo>
                  <a:pt x="3450674" y="2725788"/>
                </a:lnTo>
                <a:lnTo>
                  <a:pt x="1644114" y="5720567"/>
                </a:lnTo>
                <a:lnTo>
                  <a:pt x="1481849" y="5989559"/>
                </a:lnTo>
                <a:lnTo>
                  <a:pt x="1575205" y="5989559"/>
                </a:lnTo>
                <a:lnTo>
                  <a:pt x="1690837" y="5797872"/>
                </a:lnTo>
                <a:lnTo>
                  <a:pt x="3497398" y="2803093"/>
                </a:lnTo>
                <a:close/>
                <a:moveTo>
                  <a:pt x="2107820" y="499405"/>
                </a:moveTo>
                <a:lnTo>
                  <a:pt x="2409079" y="0"/>
                </a:lnTo>
                <a:lnTo>
                  <a:pt x="2315722" y="0"/>
                </a:lnTo>
                <a:lnTo>
                  <a:pt x="2061096" y="422100"/>
                </a:lnTo>
                <a:lnTo>
                  <a:pt x="254626" y="3416729"/>
                </a:lnTo>
                <a:lnTo>
                  <a:pt x="0" y="3838830"/>
                </a:lnTo>
                <a:lnTo>
                  <a:pt x="0" y="3993590"/>
                </a:lnTo>
                <a:lnTo>
                  <a:pt x="301259" y="3494184"/>
                </a:lnTo>
                <a:lnTo>
                  <a:pt x="2107820" y="499405"/>
                </a:lnTo>
                <a:close/>
                <a:moveTo>
                  <a:pt x="2663705" y="1420910"/>
                </a:moveTo>
                <a:lnTo>
                  <a:pt x="3520760" y="0"/>
                </a:lnTo>
                <a:lnTo>
                  <a:pt x="3427403" y="0"/>
                </a:lnTo>
                <a:lnTo>
                  <a:pt x="2616982" y="1343455"/>
                </a:lnTo>
                <a:lnTo>
                  <a:pt x="810421" y="4338235"/>
                </a:lnTo>
                <a:lnTo>
                  <a:pt x="0" y="5681840"/>
                </a:lnTo>
                <a:lnTo>
                  <a:pt x="0" y="5836600"/>
                </a:lnTo>
                <a:lnTo>
                  <a:pt x="857145" y="4415689"/>
                </a:lnTo>
                <a:lnTo>
                  <a:pt x="2663705" y="1420910"/>
                </a:lnTo>
                <a:close/>
                <a:moveTo>
                  <a:pt x="2246814" y="729819"/>
                </a:moveTo>
                <a:lnTo>
                  <a:pt x="2686976" y="0"/>
                </a:lnTo>
                <a:lnTo>
                  <a:pt x="2593619" y="0"/>
                </a:lnTo>
                <a:lnTo>
                  <a:pt x="2200090" y="652364"/>
                </a:lnTo>
                <a:lnTo>
                  <a:pt x="393530" y="3647143"/>
                </a:lnTo>
                <a:lnTo>
                  <a:pt x="0" y="4299507"/>
                </a:lnTo>
                <a:lnTo>
                  <a:pt x="0" y="4454267"/>
                </a:lnTo>
                <a:lnTo>
                  <a:pt x="440253" y="3724448"/>
                </a:lnTo>
                <a:lnTo>
                  <a:pt x="2246723" y="729819"/>
                </a:lnTo>
                <a:close/>
                <a:moveTo>
                  <a:pt x="1829832" y="38728"/>
                </a:moveTo>
                <a:lnTo>
                  <a:pt x="1853193" y="0"/>
                </a:lnTo>
                <a:lnTo>
                  <a:pt x="1759837" y="0"/>
                </a:lnTo>
                <a:lnTo>
                  <a:pt x="0" y="2917324"/>
                </a:lnTo>
                <a:lnTo>
                  <a:pt x="0" y="3072085"/>
                </a:lnTo>
                <a:lnTo>
                  <a:pt x="23362" y="3033357"/>
                </a:lnTo>
                <a:lnTo>
                  <a:pt x="1829832" y="38728"/>
                </a:lnTo>
                <a:close/>
                <a:moveTo>
                  <a:pt x="2524621" y="1190497"/>
                </a:moveTo>
                <a:lnTo>
                  <a:pt x="3242862" y="0"/>
                </a:lnTo>
                <a:lnTo>
                  <a:pt x="3149505" y="0"/>
                </a:lnTo>
                <a:lnTo>
                  <a:pt x="2477988" y="1113192"/>
                </a:lnTo>
                <a:lnTo>
                  <a:pt x="671427" y="4107971"/>
                </a:lnTo>
                <a:lnTo>
                  <a:pt x="0" y="5221013"/>
                </a:lnTo>
                <a:lnTo>
                  <a:pt x="0" y="5375773"/>
                </a:lnTo>
                <a:lnTo>
                  <a:pt x="718151" y="4185276"/>
                </a:lnTo>
                <a:lnTo>
                  <a:pt x="2524711" y="1190497"/>
                </a:lnTo>
                <a:lnTo>
                  <a:pt x="2524621" y="1190497"/>
                </a:lnTo>
                <a:close/>
                <a:moveTo>
                  <a:pt x="2385626" y="960083"/>
                </a:moveTo>
                <a:lnTo>
                  <a:pt x="2964874" y="0"/>
                </a:lnTo>
                <a:lnTo>
                  <a:pt x="2871517" y="0"/>
                </a:lnTo>
                <a:lnTo>
                  <a:pt x="2338993" y="882778"/>
                </a:lnTo>
                <a:lnTo>
                  <a:pt x="532524" y="3877557"/>
                </a:lnTo>
                <a:lnTo>
                  <a:pt x="0" y="4760335"/>
                </a:lnTo>
                <a:lnTo>
                  <a:pt x="0" y="4915095"/>
                </a:lnTo>
                <a:lnTo>
                  <a:pt x="579157" y="3955012"/>
                </a:lnTo>
                <a:lnTo>
                  <a:pt x="2385717" y="960083"/>
                </a:lnTo>
                <a:lnTo>
                  <a:pt x="2385626" y="960083"/>
                </a:lnTo>
                <a:close/>
                <a:moveTo>
                  <a:pt x="1968735" y="268991"/>
                </a:moveTo>
                <a:lnTo>
                  <a:pt x="2131091" y="0"/>
                </a:lnTo>
                <a:lnTo>
                  <a:pt x="2037734" y="0"/>
                </a:lnTo>
                <a:lnTo>
                  <a:pt x="1922102" y="191686"/>
                </a:lnTo>
                <a:lnTo>
                  <a:pt x="115632" y="3186466"/>
                </a:lnTo>
                <a:lnTo>
                  <a:pt x="0" y="3378152"/>
                </a:lnTo>
                <a:lnTo>
                  <a:pt x="0" y="3532912"/>
                </a:lnTo>
                <a:lnTo>
                  <a:pt x="162265" y="3263921"/>
                </a:lnTo>
                <a:lnTo>
                  <a:pt x="1968826" y="268991"/>
                </a:lnTo>
                <a:lnTo>
                  <a:pt x="1968735" y="268991"/>
                </a:lnTo>
                <a:close/>
                <a:moveTo>
                  <a:pt x="92270" y="0"/>
                </a:moveTo>
                <a:lnTo>
                  <a:pt x="0" y="152959"/>
                </a:lnTo>
                <a:lnTo>
                  <a:pt x="0" y="307719"/>
                </a:lnTo>
                <a:lnTo>
                  <a:pt x="185627" y="0"/>
                </a:lnTo>
                <a:lnTo>
                  <a:pt x="92270" y="0"/>
                </a:lnTo>
                <a:close/>
                <a:moveTo>
                  <a:pt x="926053" y="0"/>
                </a:moveTo>
                <a:lnTo>
                  <a:pt x="0" y="1535142"/>
                </a:lnTo>
                <a:lnTo>
                  <a:pt x="0" y="1689902"/>
                </a:lnTo>
                <a:lnTo>
                  <a:pt x="1019410" y="0"/>
                </a:lnTo>
                <a:lnTo>
                  <a:pt x="926053" y="0"/>
                </a:lnTo>
                <a:close/>
                <a:moveTo>
                  <a:pt x="370168" y="0"/>
                </a:moveTo>
                <a:lnTo>
                  <a:pt x="0" y="613786"/>
                </a:lnTo>
                <a:lnTo>
                  <a:pt x="0" y="768546"/>
                </a:lnTo>
                <a:lnTo>
                  <a:pt x="463525" y="0"/>
                </a:lnTo>
                <a:cubicBezTo>
                  <a:pt x="463525" y="0"/>
                  <a:pt x="370168" y="0"/>
                  <a:pt x="370168" y="0"/>
                </a:cubicBezTo>
                <a:close/>
                <a:moveTo>
                  <a:pt x="648065" y="0"/>
                </a:moveTo>
                <a:lnTo>
                  <a:pt x="0" y="1074464"/>
                </a:lnTo>
                <a:lnTo>
                  <a:pt x="0" y="1229224"/>
                </a:lnTo>
                <a:lnTo>
                  <a:pt x="741513" y="0"/>
                </a:lnTo>
                <a:lnTo>
                  <a:pt x="648065" y="0"/>
                </a:lnTo>
                <a:close/>
                <a:moveTo>
                  <a:pt x="1203951" y="0"/>
                </a:moveTo>
                <a:lnTo>
                  <a:pt x="0" y="1995969"/>
                </a:lnTo>
                <a:lnTo>
                  <a:pt x="0" y="2150729"/>
                </a:lnTo>
                <a:lnTo>
                  <a:pt x="1297308" y="0"/>
                </a:lnTo>
                <a:lnTo>
                  <a:pt x="1203951" y="0"/>
                </a:lnTo>
                <a:close/>
                <a:moveTo>
                  <a:pt x="1481849" y="0"/>
                </a:moveTo>
                <a:lnTo>
                  <a:pt x="0" y="2456647"/>
                </a:lnTo>
                <a:lnTo>
                  <a:pt x="0" y="2611407"/>
                </a:lnTo>
                <a:lnTo>
                  <a:pt x="1575296" y="0"/>
                </a:lnTo>
                <a:lnTo>
                  <a:pt x="1481849" y="0"/>
                </a:lnTo>
                <a:close/>
                <a:moveTo>
                  <a:pt x="2131000" y="5989559"/>
                </a:moveTo>
                <a:lnTo>
                  <a:pt x="3612939" y="3532912"/>
                </a:lnTo>
                <a:lnTo>
                  <a:pt x="3612939" y="3378152"/>
                </a:lnTo>
                <a:lnTo>
                  <a:pt x="2037644" y="5989559"/>
                </a:lnTo>
                <a:lnTo>
                  <a:pt x="2131000" y="5989559"/>
                </a:lnTo>
                <a:close/>
                <a:moveTo>
                  <a:pt x="3612939" y="3072234"/>
                </a:moveTo>
                <a:lnTo>
                  <a:pt x="3612939" y="2917474"/>
                </a:lnTo>
                <a:lnTo>
                  <a:pt x="3589577" y="2956202"/>
                </a:lnTo>
                <a:lnTo>
                  <a:pt x="1783017" y="5950981"/>
                </a:lnTo>
                <a:lnTo>
                  <a:pt x="1759656" y="5989708"/>
                </a:lnTo>
                <a:lnTo>
                  <a:pt x="1853012" y="5989708"/>
                </a:lnTo>
                <a:lnTo>
                  <a:pt x="3612849" y="3072384"/>
                </a:lnTo>
                <a:close/>
                <a:moveTo>
                  <a:pt x="2964693" y="5989708"/>
                </a:moveTo>
                <a:lnTo>
                  <a:pt x="3612849" y="4915245"/>
                </a:lnTo>
                <a:lnTo>
                  <a:pt x="3612849" y="4760485"/>
                </a:lnTo>
                <a:lnTo>
                  <a:pt x="2871336" y="5989708"/>
                </a:lnTo>
                <a:lnTo>
                  <a:pt x="2964693" y="5989708"/>
                </a:lnTo>
                <a:close/>
                <a:moveTo>
                  <a:pt x="2686796" y="5989708"/>
                </a:moveTo>
                <a:lnTo>
                  <a:pt x="3612849" y="4454567"/>
                </a:lnTo>
                <a:lnTo>
                  <a:pt x="3612849" y="4299807"/>
                </a:lnTo>
                <a:lnTo>
                  <a:pt x="2593438" y="5989708"/>
                </a:lnTo>
                <a:lnTo>
                  <a:pt x="2686796" y="5989708"/>
                </a:lnTo>
                <a:close/>
                <a:moveTo>
                  <a:pt x="2408898" y="5989708"/>
                </a:moveTo>
                <a:lnTo>
                  <a:pt x="3612940" y="3993739"/>
                </a:lnTo>
                <a:lnTo>
                  <a:pt x="3612940" y="3838979"/>
                </a:lnTo>
                <a:lnTo>
                  <a:pt x="2315632" y="5989559"/>
                </a:lnTo>
                <a:lnTo>
                  <a:pt x="2408988" y="5989559"/>
                </a:lnTo>
                <a:lnTo>
                  <a:pt x="2408898" y="5989559"/>
                </a:lnTo>
                <a:close/>
                <a:moveTo>
                  <a:pt x="3520579" y="5989559"/>
                </a:moveTo>
                <a:lnTo>
                  <a:pt x="3612849" y="5836600"/>
                </a:lnTo>
                <a:lnTo>
                  <a:pt x="3612849" y="5681840"/>
                </a:lnTo>
                <a:lnTo>
                  <a:pt x="3427222" y="5989559"/>
                </a:lnTo>
                <a:lnTo>
                  <a:pt x="3520579" y="5989559"/>
                </a:lnTo>
                <a:close/>
                <a:moveTo>
                  <a:pt x="3242681" y="5989559"/>
                </a:moveTo>
                <a:lnTo>
                  <a:pt x="3612939" y="5375772"/>
                </a:lnTo>
                <a:lnTo>
                  <a:pt x="3612939" y="5221012"/>
                </a:lnTo>
                <a:lnTo>
                  <a:pt x="3149415" y="5989408"/>
                </a:lnTo>
                <a:lnTo>
                  <a:pt x="3242772" y="5989408"/>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28" name="Google Shape;1328;p29"/>
          <p:cNvPicPr preferRelativeResize="0"/>
          <p:nvPr/>
        </p:nvPicPr>
        <p:blipFill>
          <a:blip r:embed="rId7">
            <a:alphaModFix/>
          </a:blip>
          <a:stretch>
            <a:fillRect/>
          </a:stretch>
        </p:blipFill>
        <p:spPr>
          <a:xfrm>
            <a:off x="9248750" y="1843900"/>
            <a:ext cx="1462925" cy="1462925"/>
          </a:xfrm>
          <a:prstGeom prst="rect">
            <a:avLst/>
          </a:prstGeom>
          <a:noFill/>
          <a:ln>
            <a:noFill/>
          </a:ln>
        </p:spPr>
      </p:pic>
      <p:pic>
        <p:nvPicPr>
          <p:cNvPr id="1329" name="Google Shape;1329;p29"/>
          <p:cNvPicPr preferRelativeResize="0"/>
          <p:nvPr/>
        </p:nvPicPr>
        <p:blipFill>
          <a:blip r:embed="rId8">
            <a:alphaModFix/>
          </a:blip>
          <a:stretch>
            <a:fillRect/>
          </a:stretch>
        </p:blipFill>
        <p:spPr>
          <a:xfrm>
            <a:off x="11346725" y="1843900"/>
            <a:ext cx="1462925" cy="1462925"/>
          </a:xfrm>
          <a:prstGeom prst="rect">
            <a:avLst/>
          </a:prstGeom>
          <a:noFill/>
          <a:ln>
            <a:noFill/>
          </a:ln>
        </p:spPr>
      </p:pic>
      <p:pic>
        <p:nvPicPr>
          <p:cNvPr id="1330" name="Google Shape;1330;p29"/>
          <p:cNvPicPr preferRelativeResize="0"/>
          <p:nvPr/>
        </p:nvPicPr>
        <p:blipFill>
          <a:blip r:embed="rId9">
            <a:alphaModFix/>
          </a:blip>
          <a:stretch>
            <a:fillRect/>
          </a:stretch>
        </p:blipFill>
        <p:spPr>
          <a:xfrm>
            <a:off x="9184319" y="3938322"/>
            <a:ext cx="7743644" cy="473975"/>
          </a:xfrm>
          <a:prstGeom prst="rect">
            <a:avLst/>
          </a:prstGeom>
          <a:noFill/>
          <a:ln>
            <a:noFill/>
          </a:ln>
        </p:spPr>
      </p:pic>
      <p:pic>
        <p:nvPicPr>
          <p:cNvPr id="1331" name="Google Shape;1331;p29"/>
          <p:cNvPicPr preferRelativeResize="0"/>
          <p:nvPr/>
        </p:nvPicPr>
        <p:blipFill>
          <a:blip r:embed="rId10">
            <a:alphaModFix/>
          </a:blip>
          <a:stretch>
            <a:fillRect/>
          </a:stretch>
        </p:blipFill>
        <p:spPr>
          <a:xfrm>
            <a:off x="9248750" y="5041025"/>
            <a:ext cx="7743650" cy="763284"/>
          </a:xfrm>
          <a:prstGeom prst="rect">
            <a:avLst/>
          </a:prstGeom>
          <a:noFill/>
          <a:ln>
            <a:noFill/>
          </a:ln>
        </p:spPr>
      </p:pic>
      <p:pic>
        <p:nvPicPr>
          <p:cNvPr id="1332" name="Google Shape;1332;p29"/>
          <p:cNvPicPr preferRelativeResize="0"/>
          <p:nvPr/>
        </p:nvPicPr>
        <p:blipFill>
          <a:blip r:embed="rId11">
            <a:alphaModFix/>
          </a:blip>
          <a:stretch>
            <a:fillRect/>
          </a:stretch>
        </p:blipFill>
        <p:spPr>
          <a:xfrm>
            <a:off x="8977590" y="6931575"/>
            <a:ext cx="925785" cy="1698425"/>
          </a:xfrm>
          <a:prstGeom prst="rect">
            <a:avLst/>
          </a:prstGeom>
          <a:noFill/>
          <a:ln>
            <a:noFill/>
          </a:ln>
        </p:spPr>
      </p:pic>
      <p:pic>
        <p:nvPicPr>
          <p:cNvPr id="1333" name="Google Shape;1333;p29"/>
          <p:cNvPicPr preferRelativeResize="0"/>
          <p:nvPr/>
        </p:nvPicPr>
        <p:blipFill>
          <a:blip r:embed="rId12">
            <a:alphaModFix/>
          </a:blip>
          <a:stretch>
            <a:fillRect/>
          </a:stretch>
        </p:blipFill>
        <p:spPr>
          <a:xfrm>
            <a:off x="16066625" y="6929788"/>
            <a:ext cx="925775" cy="17019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12"/>
          <p:cNvPicPr preferRelativeResize="0"/>
          <p:nvPr/>
        </p:nvPicPr>
        <p:blipFill>
          <a:blip r:embed="rId3">
            <a:alphaModFix/>
          </a:blip>
          <a:stretch>
            <a:fillRect/>
          </a:stretch>
        </p:blipFill>
        <p:spPr>
          <a:xfrm>
            <a:off x="1610800" y="8788027"/>
            <a:ext cx="1718525" cy="888700"/>
          </a:xfrm>
          <a:prstGeom prst="rect">
            <a:avLst/>
          </a:prstGeom>
          <a:noFill/>
          <a:ln>
            <a:noFill/>
          </a:ln>
        </p:spPr>
      </p:pic>
      <p:grpSp>
        <p:nvGrpSpPr>
          <p:cNvPr id="417" name="Google Shape;417;p12"/>
          <p:cNvGrpSpPr/>
          <p:nvPr/>
        </p:nvGrpSpPr>
        <p:grpSpPr>
          <a:xfrm>
            <a:off x="15409360" y="8459361"/>
            <a:ext cx="3122809" cy="1981079"/>
            <a:chOff x="-192881" y="-192881"/>
            <a:chExt cx="4163745" cy="2641438"/>
          </a:xfrm>
        </p:grpSpPr>
        <p:grpSp>
          <p:nvGrpSpPr>
            <p:cNvPr id="418" name="Google Shape;418;p12"/>
            <p:cNvGrpSpPr/>
            <p:nvPr/>
          </p:nvGrpSpPr>
          <p:grpSpPr>
            <a:xfrm>
              <a:off x="3392275" y="-192881"/>
              <a:ext cx="578589" cy="2436851"/>
              <a:chOff x="0" y="-38100"/>
              <a:chExt cx="114289" cy="481353"/>
            </a:xfrm>
          </p:grpSpPr>
          <p:sp>
            <p:nvSpPr>
              <p:cNvPr id="419" name="Google Shape;419;p12"/>
              <p:cNvSpPr/>
              <p:nvPr/>
            </p:nvSpPr>
            <p:spPr>
              <a:xfrm>
                <a:off x="0" y="0"/>
                <a:ext cx="114289" cy="443253"/>
              </a:xfrm>
              <a:custGeom>
                <a:rect b="b" l="l" r="r" t="t"/>
                <a:pathLst>
                  <a:path extrusionOk="0" h="443253" w="114289">
                    <a:moveTo>
                      <a:pt x="0" y="0"/>
                    </a:moveTo>
                    <a:lnTo>
                      <a:pt x="114289" y="0"/>
                    </a:lnTo>
                    <a:lnTo>
                      <a:pt x="114289" y="443253"/>
                    </a:lnTo>
                    <a:lnTo>
                      <a:pt x="0" y="443253"/>
                    </a:lnTo>
                    <a:close/>
                  </a:path>
                </a:pathLst>
              </a:custGeom>
              <a:solidFill>
                <a:srgbClr val="232828"/>
              </a:solidFill>
              <a:ln>
                <a:noFill/>
              </a:ln>
            </p:spPr>
          </p:sp>
          <p:sp>
            <p:nvSpPr>
              <p:cNvPr id="420" name="Google Shape;420;p12"/>
              <p:cNvSpPr txBox="1"/>
              <p:nvPr/>
            </p:nvSpPr>
            <p:spPr>
              <a:xfrm>
                <a:off x="0" y="-38100"/>
                <a:ext cx="114289" cy="4813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1" name="Google Shape;421;p12"/>
            <p:cNvGrpSpPr/>
            <p:nvPr/>
          </p:nvGrpSpPr>
          <p:grpSpPr>
            <a:xfrm rot="-5400000">
              <a:off x="1473181" y="276432"/>
              <a:ext cx="506062" cy="3838187"/>
              <a:chOff x="0" y="-38100"/>
              <a:chExt cx="99963" cy="758160"/>
            </a:xfrm>
          </p:grpSpPr>
          <p:sp>
            <p:nvSpPr>
              <p:cNvPr id="422" name="Google Shape;422;p12"/>
              <p:cNvSpPr/>
              <p:nvPr/>
            </p:nvSpPr>
            <p:spPr>
              <a:xfrm>
                <a:off x="0" y="0"/>
                <a:ext cx="99963" cy="720060"/>
              </a:xfrm>
              <a:custGeom>
                <a:rect b="b" l="l" r="r" t="t"/>
                <a:pathLst>
                  <a:path extrusionOk="0" h="720060" w="99963">
                    <a:moveTo>
                      <a:pt x="0" y="0"/>
                    </a:moveTo>
                    <a:lnTo>
                      <a:pt x="99963" y="0"/>
                    </a:lnTo>
                    <a:lnTo>
                      <a:pt x="99963" y="720060"/>
                    </a:lnTo>
                    <a:lnTo>
                      <a:pt x="0" y="720060"/>
                    </a:lnTo>
                    <a:close/>
                  </a:path>
                </a:pathLst>
              </a:custGeom>
              <a:solidFill>
                <a:srgbClr val="232828"/>
              </a:solidFill>
              <a:ln>
                <a:noFill/>
              </a:ln>
            </p:spPr>
          </p:sp>
          <p:sp>
            <p:nvSpPr>
              <p:cNvPr id="423" name="Google Shape;423;p12"/>
              <p:cNvSpPr txBox="1"/>
              <p:nvPr/>
            </p:nvSpPr>
            <p:spPr>
              <a:xfrm>
                <a:off x="0" y="-38100"/>
                <a:ext cx="99963" cy="7581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24" name="Google Shape;424;p12"/>
          <p:cNvGrpSpPr/>
          <p:nvPr/>
        </p:nvGrpSpPr>
        <p:grpSpPr>
          <a:xfrm>
            <a:off x="1028700" y="189933"/>
            <a:ext cx="369284" cy="555478"/>
            <a:chOff x="0" y="-47625"/>
            <a:chExt cx="97260" cy="146299"/>
          </a:xfrm>
        </p:grpSpPr>
        <p:sp>
          <p:nvSpPr>
            <p:cNvPr id="425" name="Google Shape;425;p12"/>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426" name="Google Shape;426;p12"/>
            <p:cNvSpPr txBox="1"/>
            <p:nvPr/>
          </p:nvSpPr>
          <p:spPr>
            <a:xfrm>
              <a:off x="0" y="-47625"/>
              <a:ext cx="97260" cy="146299"/>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7" name="Google Shape;427;p12"/>
          <p:cNvGrpSpPr/>
          <p:nvPr/>
        </p:nvGrpSpPr>
        <p:grpSpPr>
          <a:xfrm>
            <a:off x="16038543" y="1121908"/>
            <a:ext cx="1385252" cy="269189"/>
            <a:chOff x="0" y="-192883"/>
            <a:chExt cx="1847002" cy="358919"/>
          </a:xfrm>
        </p:grpSpPr>
        <p:grpSp>
          <p:nvGrpSpPr>
            <p:cNvPr id="428" name="Google Shape;428;p12"/>
            <p:cNvGrpSpPr/>
            <p:nvPr/>
          </p:nvGrpSpPr>
          <p:grpSpPr>
            <a:xfrm>
              <a:off x="0" y="-192883"/>
              <a:ext cx="164992" cy="358919"/>
              <a:chOff x="0" y="-38100"/>
              <a:chExt cx="32591" cy="70897"/>
            </a:xfrm>
          </p:grpSpPr>
          <p:sp>
            <p:nvSpPr>
              <p:cNvPr id="429" name="Google Shape;429;p12"/>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430" name="Google Shape;430;p12"/>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12"/>
            <p:cNvGrpSpPr/>
            <p:nvPr/>
          </p:nvGrpSpPr>
          <p:grpSpPr>
            <a:xfrm>
              <a:off x="234857" y="-192883"/>
              <a:ext cx="164992" cy="358919"/>
              <a:chOff x="0" y="-38100"/>
              <a:chExt cx="32591" cy="70897"/>
            </a:xfrm>
          </p:grpSpPr>
          <p:sp>
            <p:nvSpPr>
              <p:cNvPr id="432" name="Google Shape;432;p12"/>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433" name="Google Shape;433;p12"/>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12"/>
            <p:cNvGrpSpPr/>
            <p:nvPr/>
          </p:nvGrpSpPr>
          <p:grpSpPr>
            <a:xfrm>
              <a:off x="476049" y="-192883"/>
              <a:ext cx="164992" cy="358919"/>
              <a:chOff x="0" y="-38100"/>
              <a:chExt cx="32591" cy="70897"/>
            </a:xfrm>
          </p:grpSpPr>
          <p:sp>
            <p:nvSpPr>
              <p:cNvPr id="435" name="Google Shape;435;p12"/>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436" name="Google Shape;436;p12"/>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12"/>
            <p:cNvGrpSpPr/>
            <p:nvPr/>
          </p:nvGrpSpPr>
          <p:grpSpPr>
            <a:xfrm>
              <a:off x="717241" y="-192883"/>
              <a:ext cx="164992" cy="358919"/>
              <a:chOff x="0" y="-38100"/>
              <a:chExt cx="32591" cy="70897"/>
            </a:xfrm>
          </p:grpSpPr>
          <p:sp>
            <p:nvSpPr>
              <p:cNvPr id="438" name="Google Shape;438;p12"/>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439" name="Google Shape;439;p12"/>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12"/>
            <p:cNvGrpSpPr/>
            <p:nvPr/>
          </p:nvGrpSpPr>
          <p:grpSpPr>
            <a:xfrm>
              <a:off x="958433" y="-192883"/>
              <a:ext cx="164992" cy="358919"/>
              <a:chOff x="0" y="-38100"/>
              <a:chExt cx="32591" cy="70897"/>
            </a:xfrm>
          </p:grpSpPr>
          <p:sp>
            <p:nvSpPr>
              <p:cNvPr id="441" name="Google Shape;441;p12"/>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442" name="Google Shape;442;p12"/>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3" name="Google Shape;443;p12"/>
            <p:cNvGrpSpPr/>
            <p:nvPr/>
          </p:nvGrpSpPr>
          <p:grpSpPr>
            <a:xfrm>
              <a:off x="1199625" y="-192883"/>
              <a:ext cx="164992" cy="358919"/>
              <a:chOff x="0" y="-38100"/>
              <a:chExt cx="32591" cy="70897"/>
            </a:xfrm>
          </p:grpSpPr>
          <p:sp>
            <p:nvSpPr>
              <p:cNvPr id="444" name="Google Shape;444;p12"/>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445" name="Google Shape;445;p12"/>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6" name="Google Shape;446;p12"/>
            <p:cNvGrpSpPr/>
            <p:nvPr/>
          </p:nvGrpSpPr>
          <p:grpSpPr>
            <a:xfrm>
              <a:off x="1440818" y="-192883"/>
              <a:ext cx="164992" cy="358919"/>
              <a:chOff x="0" y="-38100"/>
              <a:chExt cx="32591" cy="70897"/>
            </a:xfrm>
          </p:grpSpPr>
          <p:sp>
            <p:nvSpPr>
              <p:cNvPr id="447" name="Google Shape;447;p12"/>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448" name="Google Shape;448;p12"/>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 name="Google Shape;449;p12"/>
            <p:cNvGrpSpPr/>
            <p:nvPr/>
          </p:nvGrpSpPr>
          <p:grpSpPr>
            <a:xfrm>
              <a:off x="1682010" y="-192883"/>
              <a:ext cx="164992" cy="358919"/>
              <a:chOff x="0" y="-38100"/>
              <a:chExt cx="32591" cy="70897"/>
            </a:xfrm>
          </p:grpSpPr>
          <p:sp>
            <p:nvSpPr>
              <p:cNvPr id="450" name="Google Shape;450;p12"/>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451" name="Google Shape;451;p12"/>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52" name="Google Shape;452;p12"/>
          <p:cNvGrpSpPr/>
          <p:nvPr/>
        </p:nvGrpSpPr>
        <p:grpSpPr>
          <a:xfrm>
            <a:off x="11538159" y="3999944"/>
            <a:ext cx="480729" cy="1515176"/>
            <a:chOff x="0" y="0"/>
            <a:chExt cx="640972" cy="2020234"/>
          </a:xfrm>
        </p:grpSpPr>
        <p:sp>
          <p:nvSpPr>
            <p:cNvPr id="453" name="Google Shape;453;p12"/>
            <p:cNvSpPr/>
            <p:nvPr/>
          </p:nvSpPr>
          <p:spPr>
            <a:xfrm>
              <a:off x="0" y="0"/>
              <a:ext cx="640972" cy="640972"/>
            </a:xfrm>
            <a:custGeom>
              <a:rect b="b" l="l" r="r" t="t"/>
              <a:pathLst>
                <a:path extrusionOk="0" h="640972" w="640972">
                  <a:moveTo>
                    <a:pt x="0" y="0"/>
                  </a:moveTo>
                  <a:lnTo>
                    <a:pt x="640972" y="0"/>
                  </a:lnTo>
                  <a:lnTo>
                    <a:pt x="640972" y="640972"/>
                  </a:lnTo>
                  <a:lnTo>
                    <a:pt x="0" y="640972"/>
                  </a:lnTo>
                  <a:lnTo>
                    <a:pt x="0" y="0"/>
                  </a:lnTo>
                  <a:close/>
                </a:path>
              </a:pathLst>
            </a:custGeom>
            <a:blipFill rotWithShape="1">
              <a:blip r:embed="rId4">
                <a:alphaModFix/>
              </a:blip>
              <a:stretch>
                <a:fillRect b="0" l="0" r="0" t="0"/>
              </a:stretch>
            </a:blipFill>
            <a:ln>
              <a:noFill/>
            </a:ln>
          </p:spPr>
        </p:sp>
        <p:sp>
          <p:nvSpPr>
            <p:cNvPr id="454" name="Google Shape;454;p12"/>
            <p:cNvSpPr/>
            <p:nvPr/>
          </p:nvSpPr>
          <p:spPr>
            <a:xfrm>
              <a:off x="0" y="689631"/>
              <a:ext cx="640972" cy="640972"/>
            </a:xfrm>
            <a:custGeom>
              <a:rect b="b" l="l" r="r" t="t"/>
              <a:pathLst>
                <a:path extrusionOk="0" h="640972" w="640972">
                  <a:moveTo>
                    <a:pt x="0" y="0"/>
                  </a:moveTo>
                  <a:lnTo>
                    <a:pt x="640972" y="0"/>
                  </a:lnTo>
                  <a:lnTo>
                    <a:pt x="640972" y="640971"/>
                  </a:lnTo>
                  <a:lnTo>
                    <a:pt x="0" y="640971"/>
                  </a:lnTo>
                  <a:lnTo>
                    <a:pt x="0" y="0"/>
                  </a:lnTo>
                  <a:close/>
                </a:path>
              </a:pathLst>
            </a:custGeom>
            <a:blipFill rotWithShape="1">
              <a:blip r:embed="rId5">
                <a:alphaModFix/>
              </a:blip>
              <a:stretch>
                <a:fillRect b="0" l="0" r="0" t="0"/>
              </a:stretch>
            </a:blipFill>
            <a:ln>
              <a:noFill/>
            </a:ln>
          </p:spPr>
        </p:sp>
        <p:sp>
          <p:nvSpPr>
            <p:cNvPr id="455" name="Google Shape;455;p12"/>
            <p:cNvSpPr/>
            <p:nvPr/>
          </p:nvSpPr>
          <p:spPr>
            <a:xfrm>
              <a:off x="0" y="1379262"/>
              <a:ext cx="640972" cy="640972"/>
            </a:xfrm>
            <a:custGeom>
              <a:rect b="b" l="l" r="r" t="t"/>
              <a:pathLst>
                <a:path extrusionOk="0" h="640972" w="640972">
                  <a:moveTo>
                    <a:pt x="0" y="0"/>
                  </a:moveTo>
                  <a:lnTo>
                    <a:pt x="640972" y="0"/>
                  </a:lnTo>
                  <a:lnTo>
                    <a:pt x="640972" y="640971"/>
                  </a:lnTo>
                  <a:lnTo>
                    <a:pt x="0" y="640971"/>
                  </a:lnTo>
                  <a:lnTo>
                    <a:pt x="0" y="0"/>
                  </a:lnTo>
                  <a:close/>
                </a:path>
              </a:pathLst>
            </a:custGeom>
            <a:blipFill rotWithShape="1">
              <a:blip r:embed="rId4">
                <a:alphaModFix/>
              </a:blip>
              <a:stretch>
                <a:fillRect b="0" l="0" r="0" t="0"/>
              </a:stretch>
            </a:blipFill>
            <a:ln>
              <a:noFill/>
            </a:ln>
          </p:spPr>
        </p:sp>
      </p:grpSp>
      <p:sp>
        <p:nvSpPr>
          <p:cNvPr id="456" name="Google Shape;456;p12"/>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6">
              <a:alphaModFix/>
            </a:blip>
            <a:stretch>
              <a:fillRect b="0" l="0" r="0" t="0"/>
            </a:stretch>
          </a:blipFill>
          <a:ln>
            <a:noFill/>
          </a:ln>
        </p:spPr>
      </p:sp>
      <p:sp>
        <p:nvSpPr>
          <p:cNvPr id="457" name="Google Shape;457;p12"/>
          <p:cNvSpPr/>
          <p:nvPr/>
        </p:nvSpPr>
        <p:spPr>
          <a:xfrm>
            <a:off x="16032755" y="1981648"/>
            <a:ext cx="1283893" cy="940744"/>
          </a:xfrm>
          <a:custGeom>
            <a:rect b="b" l="l" r="r" t="t"/>
            <a:pathLst>
              <a:path extrusionOk="0" h="940744" w="1283893">
                <a:moveTo>
                  <a:pt x="0" y="0"/>
                </a:moveTo>
                <a:lnTo>
                  <a:pt x="1283893" y="0"/>
                </a:lnTo>
                <a:lnTo>
                  <a:pt x="1283893" y="940743"/>
                </a:lnTo>
                <a:lnTo>
                  <a:pt x="0" y="940743"/>
                </a:lnTo>
                <a:lnTo>
                  <a:pt x="0" y="0"/>
                </a:lnTo>
                <a:close/>
              </a:path>
            </a:pathLst>
          </a:custGeom>
          <a:blipFill rotWithShape="1">
            <a:blip r:embed="rId7">
              <a:alphaModFix/>
            </a:blip>
            <a:stretch>
              <a:fillRect b="0" l="0" r="0" t="0"/>
            </a:stretch>
          </a:blipFill>
          <a:ln>
            <a:noFill/>
          </a:ln>
        </p:spPr>
      </p:sp>
      <p:sp>
        <p:nvSpPr>
          <p:cNvPr id="458" name="Google Shape;458;p12"/>
          <p:cNvSpPr/>
          <p:nvPr/>
        </p:nvSpPr>
        <p:spPr>
          <a:xfrm rot="6874994">
            <a:off x="879002" y="8666693"/>
            <a:ext cx="1432218" cy="1049425"/>
          </a:xfrm>
          <a:custGeom>
            <a:rect b="b" l="l" r="r" t="t"/>
            <a:pathLst>
              <a:path extrusionOk="0" h="1049425" w="1432218">
                <a:moveTo>
                  <a:pt x="0" y="0"/>
                </a:moveTo>
                <a:lnTo>
                  <a:pt x="1432219" y="0"/>
                </a:lnTo>
                <a:lnTo>
                  <a:pt x="1432219" y="1049426"/>
                </a:lnTo>
                <a:lnTo>
                  <a:pt x="0" y="1049426"/>
                </a:lnTo>
                <a:lnTo>
                  <a:pt x="0" y="0"/>
                </a:lnTo>
                <a:close/>
              </a:path>
            </a:pathLst>
          </a:custGeom>
          <a:blipFill rotWithShape="1">
            <a:blip r:embed="rId7">
              <a:alphaModFix/>
            </a:blip>
            <a:stretch>
              <a:fillRect b="0" l="0" r="0" t="0"/>
            </a:stretch>
          </a:blipFill>
          <a:ln>
            <a:noFill/>
          </a:ln>
        </p:spPr>
      </p:sp>
      <p:grpSp>
        <p:nvGrpSpPr>
          <p:cNvPr id="459" name="Google Shape;459;p12"/>
          <p:cNvGrpSpPr/>
          <p:nvPr/>
        </p:nvGrpSpPr>
        <p:grpSpPr>
          <a:xfrm>
            <a:off x="541450" y="3319912"/>
            <a:ext cx="3429771" cy="2759279"/>
            <a:chOff x="-703951" y="-192881"/>
            <a:chExt cx="4573028" cy="3679038"/>
          </a:xfrm>
        </p:grpSpPr>
        <p:sp>
          <p:nvSpPr>
            <p:cNvPr id="460" name="Google Shape;460;p12"/>
            <p:cNvSpPr/>
            <p:nvPr/>
          </p:nvSpPr>
          <p:spPr>
            <a:xfrm rot="5400000">
              <a:off x="-92190" y="-475110"/>
              <a:ext cx="3349506" cy="4573028"/>
            </a:xfrm>
            <a:custGeom>
              <a:rect b="b" l="l" r="r" t="t"/>
              <a:pathLst>
                <a:path extrusionOk="0" h="5989709" w="5126120">
                  <a:moveTo>
                    <a:pt x="1807541" y="5106781"/>
                  </a:moveTo>
                  <a:lnTo>
                    <a:pt x="1052022" y="5989559"/>
                  </a:lnTo>
                  <a:lnTo>
                    <a:pt x="919572" y="5989559"/>
                  </a:lnTo>
                  <a:lnTo>
                    <a:pt x="1741252" y="5029476"/>
                  </a:lnTo>
                  <a:lnTo>
                    <a:pt x="4304312" y="2034697"/>
                  </a:lnTo>
                  <a:lnTo>
                    <a:pt x="5125991" y="1074614"/>
                  </a:lnTo>
                  <a:lnTo>
                    <a:pt x="5125991" y="1229374"/>
                  </a:lnTo>
                  <a:lnTo>
                    <a:pt x="4370472" y="2112152"/>
                  </a:lnTo>
                  <a:lnTo>
                    <a:pt x="1807413" y="5106931"/>
                  </a:lnTo>
                  <a:lnTo>
                    <a:pt x="1807541" y="5106931"/>
                  </a:lnTo>
                  <a:close/>
                  <a:moveTo>
                    <a:pt x="4173403" y="1881888"/>
                  </a:moveTo>
                  <a:lnTo>
                    <a:pt x="5126120" y="768696"/>
                  </a:lnTo>
                  <a:lnTo>
                    <a:pt x="5126120" y="613936"/>
                  </a:lnTo>
                  <a:lnTo>
                    <a:pt x="4107242" y="1804433"/>
                  </a:lnTo>
                  <a:lnTo>
                    <a:pt x="1544182" y="4799212"/>
                  </a:lnTo>
                  <a:lnTo>
                    <a:pt x="525305" y="5989708"/>
                  </a:lnTo>
                  <a:lnTo>
                    <a:pt x="657755" y="5989708"/>
                  </a:lnTo>
                  <a:lnTo>
                    <a:pt x="1610472" y="4876517"/>
                  </a:lnTo>
                  <a:lnTo>
                    <a:pt x="4173531" y="1881738"/>
                  </a:lnTo>
                  <a:lnTo>
                    <a:pt x="4173403" y="1881738"/>
                  </a:lnTo>
                  <a:close/>
                  <a:moveTo>
                    <a:pt x="4764869" y="2572829"/>
                  </a:moveTo>
                  <a:lnTo>
                    <a:pt x="5126120" y="2150729"/>
                  </a:lnTo>
                  <a:lnTo>
                    <a:pt x="5126120" y="1995969"/>
                  </a:lnTo>
                  <a:lnTo>
                    <a:pt x="4698708" y="2495374"/>
                  </a:lnTo>
                  <a:lnTo>
                    <a:pt x="2135648" y="5490153"/>
                  </a:lnTo>
                  <a:lnTo>
                    <a:pt x="1708236" y="5989558"/>
                  </a:lnTo>
                  <a:lnTo>
                    <a:pt x="1840686" y="5989558"/>
                  </a:lnTo>
                  <a:lnTo>
                    <a:pt x="2201937" y="5567458"/>
                  </a:lnTo>
                  <a:lnTo>
                    <a:pt x="4764997" y="2572679"/>
                  </a:lnTo>
                  <a:close/>
                  <a:moveTo>
                    <a:pt x="3976334" y="1651174"/>
                  </a:moveTo>
                  <a:lnTo>
                    <a:pt x="5126120" y="307718"/>
                  </a:lnTo>
                  <a:lnTo>
                    <a:pt x="5126120" y="152958"/>
                  </a:lnTo>
                  <a:lnTo>
                    <a:pt x="3910044" y="1573869"/>
                  </a:lnTo>
                  <a:lnTo>
                    <a:pt x="1346984" y="4568648"/>
                  </a:lnTo>
                  <a:lnTo>
                    <a:pt x="130909" y="5989559"/>
                  </a:lnTo>
                  <a:lnTo>
                    <a:pt x="263359" y="5989559"/>
                  </a:lnTo>
                  <a:lnTo>
                    <a:pt x="1413145" y="4646104"/>
                  </a:lnTo>
                  <a:lnTo>
                    <a:pt x="3976205" y="1651324"/>
                  </a:lnTo>
                  <a:close/>
                  <a:moveTo>
                    <a:pt x="4567670" y="2342416"/>
                  </a:moveTo>
                  <a:lnTo>
                    <a:pt x="5125991" y="1690052"/>
                  </a:lnTo>
                  <a:lnTo>
                    <a:pt x="5125991" y="1535292"/>
                  </a:lnTo>
                  <a:lnTo>
                    <a:pt x="4501381" y="2265111"/>
                  </a:lnTo>
                  <a:lnTo>
                    <a:pt x="1938321" y="5259890"/>
                  </a:lnTo>
                  <a:lnTo>
                    <a:pt x="1313711" y="5989709"/>
                  </a:lnTo>
                  <a:lnTo>
                    <a:pt x="1446161" y="5989709"/>
                  </a:lnTo>
                  <a:lnTo>
                    <a:pt x="2004482" y="5337345"/>
                  </a:lnTo>
                  <a:lnTo>
                    <a:pt x="4567542" y="2342566"/>
                  </a:lnTo>
                  <a:close/>
                  <a:moveTo>
                    <a:pt x="4961810" y="2803243"/>
                  </a:moveTo>
                  <a:lnTo>
                    <a:pt x="5125863" y="2611557"/>
                  </a:lnTo>
                  <a:lnTo>
                    <a:pt x="5125863" y="2456797"/>
                  </a:lnTo>
                  <a:lnTo>
                    <a:pt x="4895648" y="2725788"/>
                  </a:lnTo>
                  <a:lnTo>
                    <a:pt x="2332589" y="5720567"/>
                  </a:lnTo>
                  <a:lnTo>
                    <a:pt x="2102375" y="5989559"/>
                  </a:lnTo>
                  <a:lnTo>
                    <a:pt x="2234825" y="5989559"/>
                  </a:lnTo>
                  <a:lnTo>
                    <a:pt x="2398878" y="5797872"/>
                  </a:lnTo>
                  <a:lnTo>
                    <a:pt x="4961938" y="2803093"/>
                  </a:lnTo>
                  <a:close/>
                  <a:moveTo>
                    <a:pt x="2990472" y="499405"/>
                  </a:moveTo>
                  <a:lnTo>
                    <a:pt x="3417884" y="0"/>
                  </a:lnTo>
                  <a:lnTo>
                    <a:pt x="3285434" y="0"/>
                  </a:lnTo>
                  <a:lnTo>
                    <a:pt x="2924183" y="422100"/>
                  </a:lnTo>
                  <a:lnTo>
                    <a:pt x="361251" y="3416729"/>
                  </a:lnTo>
                  <a:lnTo>
                    <a:pt x="0" y="3838830"/>
                  </a:lnTo>
                  <a:lnTo>
                    <a:pt x="0" y="3993590"/>
                  </a:lnTo>
                  <a:lnTo>
                    <a:pt x="427412" y="3494184"/>
                  </a:lnTo>
                  <a:lnTo>
                    <a:pt x="2990472" y="499405"/>
                  </a:lnTo>
                  <a:close/>
                  <a:moveTo>
                    <a:pt x="3779136" y="1420910"/>
                  </a:moveTo>
                  <a:lnTo>
                    <a:pt x="4995083" y="0"/>
                  </a:lnTo>
                  <a:lnTo>
                    <a:pt x="4862633" y="0"/>
                  </a:lnTo>
                  <a:lnTo>
                    <a:pt x="3712846" y="1343455"/>
                  </a:lnTo>
                  <a:lnTo>
                    <a:pt x="1149787" y="4338235"/>
                  </a:lnTo>
                  <a:lnTo>
                    <a:pt x="0" y="5681840"/>
                  </a:lnTo>
                  <a:lnTo>
                    <a:pt x="0" y="5836600"/>
                  </a:lnTo>
                  <a:lnTo>
                    <a:pt x="1216076" y="4415689"/>
                  </a:lnTo>
                  <a:lnTo>
                    <a:pt x="3779136" y="1420910"/>
                  </a:lnTo>
                  <a:close/>
                  <a:moveTo>
                    <a:pt x="3187670" y="729819"/>
                  </a:moveTo>
                  <a:lnTo>
                    <a:pt x="3812152" y="0"/>
                  </a:lnTo>
                  <a:lnTo>
                    <a:pt x="3679701" y="0"/>
                  </a:lnTo>
                  <a:lnTo>
                    <a:pt x="3121381" y="652364"/>
                  </a:lnTo>
                  <a:lnTo>
                    <a:pt x="558321" y="3647143"/>
                  </a:lnTo>
                  <a:lnTo>
                    <a:pt x="0" y="4299507"/>
                  </a:lnTo>
                  <a:lnTo>
                    <a:pt x="0" y="4454267"/>
                  </a:lnTo>
                  <a:lnTo>
                    <a:pt x="624610" y="3724448"/>
                  </a:lnTo>
                  <a:lnTo>
                    <a:pt x="3187541" y="729819"/>
                  </a:lnTo>
                  <a:close/>
                  <a:moveTo>
                    <a:pt x="2596076" y="38728"/>
                  </a:moveTo>
                  <a:lnTo>
                    <a:pt x="2629221" y="0"/>
                  </a:lnTo>
                  <a:lnTo>
                    <a:pt x="2496771" y="0"/>
                  </a:lnTo>
                  <a:lnTo>
                    <a:pt x="0" y="2917324"/>
                  </a:lnTo>
                  <a:lnTo>
                    <a:pt x="0" y="3072085"/>
                  </a:lnTo>
                  <a:lnTo>
                    <a:pt x="33145" y="3033357"/>
                  </a:lnTo>
                  <a:lnTo>
                    <a:pt x="2596076" y="38728"/>
                  </a:lnTo>
                  <a:close/>
                  <a:moveTo>
                    <a:pt x="3581809" y="1190497"/>
                  </a:moveTo>
                  <a:lnTo>
                    <a:pt x="4600815" y="0"/>
                  </a:lnTo>
                  <a:lnTo>
                    <a:pt x="4468365" y="0"/>
                  </a:lnTo>
                  <a:lnTo>
                    <a:pt x="3515648" y="1113192"/>
                  </a:lnTo>
                  <a:lnTo>
                    <a:pt x="952588" y="4107971"/>
                  </a:lnTo>
                  <a:lnTo>
                    <a:pt x="0" y="5221013"/>
                  </a:lnTo>
                  <a:lnTo>
                    <a:pt x="0" y="5375773"/>
                  </a:lnTo>
                  <a:lnTo>
                    <a:pt x="1018878" y="4185276"/>
                  </a:lnTo>
                  <a:lnTo>
                    <a:pt x="3581938" y="1190497"/>
                  </a:lnTo>
                  <a:lnTo>
                    <a:pt x="3581809" y="1190497"/>
                  </a:lnTo>
                  <a:close/>
                  <a:moveTo>
                    <a:pt x="3384611" y="960083"/>
                  </a:moveTo>
                  <a:lnTo>
                    <a:pt x="4206419" y="0"/>
                  </a:lnTo>
                  <a:lnTo>
                    <a:pt x="4073969" y="0"/>
                  </a:lnTo>
                  <a:lnTo>
                    <a:pt x="3318450" y="882778"/>
                  </a:lnTo>
                  <a:lnTo>
                    <a:pt x="755519" y="3877557"/>
                  </a:lnTo>
                  <a:lnTo>
                    <a:pt x="0" y="4760335"/>
                  </a:lnTo>
                  <a:lnTo>
                    <a:pt x="0" y="4915095"/>
                  </a:lnTo>
                  <a:lnTo>
                    <a:pt x="821680" y="3955012"/>
                  </a:lnTo>
                  <a:lnTo>
                    <a:pt x="3384740" y="960083"/>
                  </a:lnTo>
                  <a:lnTo>
                    <a:pt x="3384611" y="960083"/>
                  </a:lnTo>
                  <a:close/>
                  <a:moveTo>
                    <a:pt x="2793146" y="268991"/>
                  </a:moveTo>
                  <a:lnTo>
                    <a:pt x="3023488" y="0"/>
                  </a:lnTo>
                  <a:lnTo>
                    <a:pt x="2891038" y="0"/>
                  </a:lnTo>
                  <a:lnTo>
                    <a:pt x="2726985" y="191686"/>
                  </a:lnTo>
                  <a:lnTo>
                    <a:pt x="164053" y="3186466"/>
                  </a:lnTo>
                  <a:lnTo>
                    <a:pt x="0" y="3378152"/>
                  </a:lnTo>
                  <a:lnTo>
                    <a:pt x="0" y="3532912"/>
                  </a:lnTo>
                  <a:lnTo>
                    <a:pt x="230214" y="3263921"/>
                  </a:lnTo>
                  <a:lnTo>
                    <a:pt x="2793274" y="268991"/>
                  </a:lnTo>
                  <a:lnTo>
                    <a:pt x="2793146" y="268991"/>
                  </a:lnTo>
                  <a:close/>
                  <a:moveTo>
                    <a:pt x="130909" y="0"/>
                  </a:moveTo>
                  <a:lnTo>
                    <a:pt x="0" y="152959"/>
                  </a:lnTo>
                  <a:lnTo>
                    <a:pt x="0" y="307719"/>
                  </a:lnTo>
                  <a:lnTo>
                    <a:pt x="263359" y="0"/>
                  </a:lnTo>
                  <a:lnTo>
                    <a:pt x="130909" y="0"/>
                  </a:lnTo>
                  <a:close/>
                  <a:moveTo>
                    <a:pt x="1313840" y="0"/>
                  </a:moveTo>
                  <a:lnTo>
                    <a:pt x="0" y="1535142"/>
                  </a:lnTo>
                  <a:lnTo>
                    <a:pt x="0" y="1689902"/>
                  </a:lnTo>
                  <a:lnTo>
                    <a:pt x="1446290" y="0"/>
                  </a:lnTo>
                  <a:lnTo>
                    <a:pt x="1313840" y="0"/>
                  </a:lnTo>
                  <a:close/>
                  <a:moveTo>
                    <a:pt x="525176" y="0"/>
                  </a:moveTo>
                  <a:lnTo>
                    <a:pt x="0" y="613786"/>
                  </a:lnTo>
                  <a:lnTo>
                    <a:pt x="0" y="768546"/>
                  </a:lnTo>
                  <a:lnTo>
                    <a:pt x="657626" y="0"/>
                  </a:lnTo>
                  <a:cubicBezTo>
                    <a:pt x="657626" y="0"/>
                    <a:pt x="525176" y="0"/>
                    <a:pt x="525176" y="0"/>
                  </a:cubicBezTo>
                  <a:close/>
                  <a:moveTo>
                    <a:pt x="919444" y="0"/>
                  </a:moveTo>
                  <a:lnTo>
                    <a:pt x="0" y="1074464"/>
                  </a:lnTo>
                  <a:lnTo>
                    <a:pt x="0" y="1229224"/>
                  </a:lnTo>
                  <a:lnTo>
                    <a:pt x="1052022" y="0"/>
                  </a:lnTo>
                  <a:lnTo>
                    <a:pt x="919444" y="0"/>
                  </a:lnTo>
                  <a:close/>
                  <a:moveTo>
                    <a:pt x="1708107" y="0"/>
                  </a:moveTo>
                  <a:lnTo>
                    <a:pt x="0" y="1995969"/>
                  </a:lnTo>
                  <a:lnTo>
                    <a:pt x="0" y="2150729"/>
                  </a:lnTo>
                  <a:lnTo>
                    <a:pt x="1840557" y="0"/>
                  </a:lnTo>
                  <a:lnTo>
                    <a:pt x="1708107" y="0"/>
                  </a:lnTo>
                  <a:close/>
                  <a:moveTo>
                    <a:pt x="2102375" y="0"/>
                  </a:moveTo>
                  <a:lnTo>
                    <a:pt x="0" y="2456647"/>
                  </a:lnTo>
                  <a:lnTo>
                    <a:pt x="0" y="2611407"/>
                  </a:lnTo>
                  <a:lnTo>
                    <a:pt x="2234953" y="0"/>
                  </a:lnTo>
                  <a:lnTo>
                    <a:pt x="2102375" y="0"/>
                  </a:lnTo>
                  <a:close/>
                  <a:moveTo>
                    <a:pt x="3023360" y="5989559"/>
                  </a:moveTo>
                  <a:lnTo>
                    <a:pt x="5125863" y="3532912"/>
                  </a:lnTo>
                  <a:lnTo>
                    <a:pt x="5125863" y="3378152"/>
                  </a:lnTo>
                  <a:lnTo>
                    <a:pt x="2890910" y="5989559"/>
                  </a:lnTo>
                  <a:lnTo>
                    <a:pt x="3023360" y="5989559"/>
                  </a:lnTo>
                  <a:close/>
                  <a:moveTo>
                    <a:pt x="5125863" y="3072234"/>
                  </a:moveTo>
                  <a:lnTo>
                    <a:pt x="5125863" y="2917474"/>
                  </a:lnTo>
                  <a:lnTo>
                    <a:pt x="5092718" y="2956202"/>
                  </a:lnTo>
                  <a:lnTo>
                    <a:pt x="2529659" y="5950981"/>
                  </a:lnTo>
                  <a:lnTo>
                    <a:pt x="2496514" y="5989708"/>
                  </a:lnTo>
                  <a:lnTo>
                    <a:pt x="2628964" y="5989708"/>
                  </a:lnTo>
                  <a:lnTo>
                    <a:pt x="5125735" y="3072384"/>
                  </a:lnTo>
                  <a:close/>
                  <a:moveTo>
                    <a:pt x="4206163" y="5989708"/>
                  </a:moveTo>
                  <a:lnTo>
                    <a:pt x="5125735" y="4915245"/>
                  </a:lnTo>
                  <a:lnTo>
                    <a:pt x="5125735" y="4760485"/>
                  </a:lnTo>
                  <a:lnTo>
                    <a:pt x="4073713" y="5989708"/>
                  </a:lnTo>
                  <a:lnTo>
                    <a:pt x="4206163" y="5989708"/>
                  </a:lnTo>
                  <a:close/>
                  <a:moveTo>
                    <a:pt x="3811895" y="5989708"/>
                  </a:moveTo>
                  <a:lnTo>
                    <a:pt x="5125735" y="4454567"/>
                  </a:lnTo>
                  <a:lnTo>
                    <a:pt x="5125735" y="4299807"/>
                  </a:lnTo>
                  <a:lnTo>
                    <a:pt x="3679445" y="5989708"/>
                  </a:lnTo>
                  <a:lnTo>
                    <a:pt x="3811895" y="5989708"/>
                  </a:lnTo>
                  <a:close/>
                  <a:moveTo>
                    <a:pt x="3417628" y="5989708"/>
                  </a:moveTo>
                  <a:lnTo>
                    <a:pt x="5125863" y="3993739"/>
                  </a:lnTo>
                  <a:lnTo>
                    <a:pt x="5125863" y="3838979"/>
                  </a:lnTo>
                  <a:lnTo>
                    <a:pt x="3285306" y="5989559"/>
                  </a:lnTo>
                  <a:lnTo>
                    <a:pt x="3417756" y="5989559"/>
                  </a:lnTo>
                  <a:lnTo>
                    <a:pt x="3417628" y="5989559"/>
                  </a:lnTo>
                  <a:close/>
                  <a:moveTo>
                    <a:pt x="4994826" y="5989559"/>
                  </a:moveTo>
                  <a:lnTo>
                    <a:pt x="5125735" y="5836600"/>
                  </a:lnTo>
                  <a:lnTo>
                    <a:pt x="5125735" y="5681840"/>
                  </a:lnTo>
                  <a:lnTo>
                    <a:pt x="4862376" y="5989559"/>
                  </a:lnTo>
                  <a:lnTo>
                    <a:pt x="4994826" y="5989559"/>
                  </a:lnTo>
                  <a:close/>
                  <a:moveTo>
                    <a:pt x="4600558" y="5989559"/>
                  </a:moveTo>
                  <a:lnTo>
                    <a:pt x="5125863" y="5375772"/>
                  </a:lnTo>
                  <a:lnTo>
                    <a:pt x="5125863" y="5221012"/>
                  </a:lnTo>
                  <a:lnTo>
                    <a:pt x="4468237" y="5989408"/>
                  </a:lnTo>
                  <a:lnTo>
                    <a:pt x="4600687" y="5989408"/>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1" name="Google Shape;461;p12"/>
            <p:cNvGrpSpPr/>
            <p:nvPr/>
          </p:nvGrpSpPr>
          <p:grpSpPr>
            <a:xfrm>
              <a:off x="246898" y="-192881"/>
              <a:ext cx="3622179" cy="3391276"/>
              <a:chOff x="0" y="-38100"/>
              <a:chExt cx="715492" cy="669882"/>
            </a:xfrm>
          </p:grpSpPr>
          <p:sp>
            <p:nvSpPr>
              <p:cNvPr id="462" name="Google Shape;462;p12"/>
              <p:cNvSpPr/>
              <p:nvPr/>
            </p:nvSpPr>
            <p:spPr>
              <a:xfrm>
                <a:off x="0" y="0"/>
                <a:ext cx="715492" cy="631782"/>
              </a:xfrm>
              <a:custGeom>
                <a:rect b="b" l="l" r="r" t="t"/>
                <a:pathLst>
                  <a:path extrusionOk="0" h="631782" w="715492">
                    <a:moveTo>
                      <a:pt x="0" y="0"/>
                    </a:moveTo>
                    <a:lnTo>
                      <a:pt x="715492" y="0"/>
                    </a:lnTo>
                    <a:lnTo>
                      <a:pt x="715492" y="631782"/>
                    </a:lnTo>
                    <a:lnTo>
                      <a:pt x="0" y="631782"/>
                    </a:lnTo>
                    <a:close/>
                  </a:path>
                </a:pathLst>
              </a:custGeom>
              <a:solidFill>
                <a:srgbClr val="09305E"/>
              </a:solidFill>
              <a:ln>
                <a:noFill/>
              </a:ln>
            </p:spPr>
          </p:sp>
          <p:sp>
            <p:nvSpPr>
              <p:cNvPr id="463" name="Google Shape;463;p12"/>
              <p:cNvSpPr txBox="1"/>
              <p:nvPr/>
            </p:nvSpPr>
            <p:spPr>
              <a:xfrm>
                <a:off x="0" y="-38100"/>
                <a:ext cx="715492" cy="6698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64" name="Google Shape;464;p12"/>
          <p:cNvGrpSpPr/>
          <p:nvPr/>
        </p:nvGrpSpPr>
        <p:grpSpPr>
          <a:xfrm>
            <a:off x="6668371" y="3319912"/>
            <a:ext cx="3429771" cy="2759279"/>
            <a:chOff x="-703951" y="-192881"/>
            <a:chExt cx="4573028" cy="3679038"/>
          </a:xfrm>
        </p:grpSpPr>
        <p:sp>
          <p:nvSpPr>
            <p:cNvPr id="465" name="Google Shape;465;p12"/>
            <p:cNvSpPr/>
            <p:nvPr/>
          </p:nvSpPr>
          <p:spPr>
            <a:xfrm rot="5400000">
              <a:off x="-92190" y="-475110"/>
              <a:ext cx="3349506" cy="4573028"/>
            </a:xfrm>
            <a:custGeom>
              <a:rect b="b" l="l" r="r" t="t"/>
              <a:pathLst>
                <a:path extrusionOk="0" h="5989709" w="5126120">
                  <a:moveTo>
                    <a:pt x="1807541" y="5106781"/>
                  </a:moveTo>
                  <a:lnTo>
                    <a:pt x="1052022" y="5989559"/>
                  </a:lnTo>
                  <a:lnTo>
                    <a:pt x="919572" y="5989559"/>
                  </a:lnTo>
                  <a:lnTo>
                    <a:pt x="1741252" y="5029476"/>
                  </a:lnTo>
                  <a:lnTo>
                    <a:pt x="4304312" y="2034697"/>
                  </a:lnTo>
                  <a:lnTo>
                    <a:pt x="5125991" y="1074614"/>
                  </a:lnTo>
                  <a:lnTo>
                    <a:pt x="5125991" y="1229374"/>
                  </a:lnTo>
                  <a:lnTo>
                    <a:pt x="4370472" y="2112152"/>
                  </a:lnTo>
                  <a:lnTo>
                    <a:pt x="1807413" y="5106931"/>
                  </a:lnTo>
                  <a:lnTo>
                    <a:pt x="1807541" y="5106931"/>
                  </a:lnTo>
                  <a:close/>
                  <a:moveTo>
                    <a:pt x="4173403" y="1881888"/>
                  </a:moveTo>
                  <a:lnTo>
                    <a:pt x="5126120" y="768696"/>
                  </a:lnTo>
                  <a:lnTo>
                    <a:pt x="5126120" y="613936"/>
                  </a:lnTo>
                  <a:lnTo>
                    <a:pt x="4107242" y="1804433"/>
                  </a:lnTo>
                  <a:lnTo>
                    <a:pt x="1544182" y="4799212"/>
                  </a:lnTo>
                  <a:lnTo>
                    <a:pt x="525305" y="5989708"/>
                  </a:lnTo>
                  <a:lnTo>
                    <a:pt x="657755" y="5989708"/>
                  </a:lnTo>
                  <a:lnTo>
                    <a:pt x="1610472" y="4876517"/>
                  </a:lnTo>
                  <a:lnTo>
                    <a:pt x="4173531" y="1881738"/>
                  </a:lnTo>
                  <a:lnTo>
                    <a:pt x="4173403" y="1881738"/>
                  </a:lnTo>
                  <a:close/>
                  <a:moveTo>
                    <a:pt x="4764869" y="2572829"/>
                  </a:moveTo>
                  <a:lnTo>
                    <a:pt x="5126120" y="2150729"/>
                  </a:lnTo>
                  <a:lnTo>
                    <a:pt x="5126120" y="1995969"/>
                  </a:lnTo>
                  <a:lnTo>
                    <a:pt x="4698708" y="2495374"/>
                  </a:lnTo>
                  <a:lnTo>
                    <a:pt x="2135648" y="5490153"/>
                  </a:lnTo>
                  <a:lnTo>
                    <a:pt x="1708236" y="5989558"/>
                  </a:lnTo>
                  <a:lnTo>
                    <a:pt x="1840686" y="5989558"/>
                  </a:lnTo>
                  <a:lnTo>
                    <a:pt x="2201937" y="5567458"/>
                  </a:lnTo>
                  <a:lnTo>
                    <a:pt x="4764997" y="2572679"/>
                  </a:lnTo>
                  <a:close/>
                  <a:moveTo>
                    <a:pt x="3976334" y="1651174"/>
                  </a:moveTo>
                  <a:lnTo>
                    <a:pt x="5126120" y="307718"/>
                  </a:lnTo>
                  <a:lnTo>
                    <a:pt x="5126120" y="152958"/>
                  </a:lnTo>
                  <a:lnTo>
                    <a:pt x="3910044" y="1573869"/>
                  </a:lnTo>
                  <a:lnTo>
                    <a:pt x="1346984" y="4568648"/>
                  </a:lnTo>
                  <a:lnTo>
                    <a:pt x="130909" y="5989559"/>
                  </a:lnTo>
                  <a:lnTo>
                    <a:pt x="263359" y="5989559"/>
                  </a:lnTo>
                  <a:lnTo>
                    <a:pt x="1413145" y="4646104"/>
                  </a:lnTo>
                  <a:lnTo>
                    <a:pt x="3976205" y="1651324"/>
                  </a:lnTo>
                  <a:close/>
                  <a:moveTo>
                    <a:pt x="4567670" y="2342416"/>
                  </a:moveTo>
                  <a:lnTo>
                    <a:pt x="5125991" y="1690052"/>
                  </a:lnTo>
                  <a:lnTo>
                    <a:pt x="5125991" y="1535292"/>
                  </a:lnTo>
                  <a:lnTo>
                    <a:pt x="4501381" y="2265111"/>
                  </a:lnTo>
                  <a:lnTo>
                    <a:pt x="1938321" y="5259890"/>
                  </a:lnTo>
                  <a:lnTo>
                    <a:pt x="1313711" y="5989709"/>
                  </a:lnTo>
                  <a:lnTo>
                    <a:pt x="1446161" y="5989709"/>
                  </a:lnTo>
                  <a:lnTo>
                    <a:pt x="2004482" y="5337345"/>
                  </a:lnTo>
                  <a:lnTo>
                    <a:pt x="4567542" y="2342566"/>
                  </a:lnTo>
                  <a:close/>
                  <a:moveTo>
                    <a:pt x="4961810" y="2803243"/>
                  </a:moveTo>
                  <a:lnTo>
                    <a:pt x="5125863" y="2611557"/>
                  </a:lnTo>
                  <a:lnTo>
                    <a:pt x="5125863" y="2456797"/>
                  </a:lnTo>
                  <a:lnTo>
                    <a:pt x="4895648" y="2725788"/>
                  </a:lnTo>
                  <a:lnTo>
                    <a:pt x="2332589" y="5720567"/>
                  </a:lnTo>
                  <a:lnTo>
                    <a:pt x="2102375" y="5989559"/>
                  </a:lnTo>
                  <a:lnTo>
                    <a:pt x="2234825" y="5989559"/>
                  </a:lnTo>
                  <a:lnTo>
                    <a:pt x="2398878" y="5797872"/>
                  </a:lnTo>
                  <a:lnTo>
                    <a:pt x="4961938" y="2803093"/>
                  </a:lnTo>
                  <a:close/>
                  <a:moveTo>
                    <a:pt x="2990472" y="499405"/>
                  </a:moveTo>
                  <a:lnTo>
                    <a:pt x="3417884" y="0"/>
                  </a:lnTo>
                  <a:lnTo>
                    <a:pt x="3285434" y="0"/>
                  </a:lnTo>
                  <a:lnTo>
                    <a:pt x="2924183" y="422100"/>
                  </a:lnTo>
                  <a:lnTo>
                    <a:pt x="361251" y="3416729"/>
                  </a:lnTo>
                  <a:lnTo>
                    <a:pt x="0" y="3838830"/>
                  </a:lnTo>
                  <a:lnTo>
                    <a:pt x="0" y="3993590"/>
                  </a:lnTo>
                  <a:lnTo>
                    <a:pt x="427412" y="3494184"/>
                  </a:lnTo>
                  <a:lnTo>
                    <a:pt x="2990472" y="499405"/>
                  </a:lnTo>
                  <a:close/>
                  <a:moveTo>
                    <a:pt x="3779136" y="1420910"/>
                  </a:moveTo>
                  <a:lnTo>
                    <a:pt x="4995083" y="0"/>
                  </a:lnTo>
                  <a:lnTo>
                    <a:pt x="4862633" y="0"/>
                  </a:lnTo>
                  <a:lnTo>
                    <a:pt x="3712846" y="1343455"/>
                  </a:lnTo>
                  <a:lnTo>
                    <a:pt x="1149787" y="4338235"/>
                  </a:lnTo>
                  <a:lnTo>
                    <a:pt x="0" y="5681840"/>
                  </a:lnTo>
                  <a:lnTo>
                    <a:pt x="0" y="5836600"/>
                  </a:lnTo>
                  <a:lnTo>
                    <a:pt x="1216076" y="4415689"/>
                  </a:lnTo>
                  <a:lnTo>
                    <a:pt x="3779136" y="1420910"/>
                  </a:lnTo>
                  <a:close/>
                  <a:moveTo>
                    <a:pt x="3187670" y="729819"/>
                  </a:moveTo>
                  <a:lnTo>
                    <a:pt x="3812152" y="0"/>
                  </a:lnTo>
                  <a:lnTo>
                    <a:pt x="3679701" y="0"/>
                  </a:lnTo>
                  <a:lnTo>
                    <a:pt x="3121381" y="652364"/>
                  </a:lnTo>
                  <a:lnTo>
                    <a:pt x="558321" y="3647143"/>
                  </a:lnTo>
                  <a:lnTo>
                    <a:pt x="0" y="4299507"/>
                  </a:lnTo>
                  <a:lnTo>
                    <a:pt x="0" y="4454267"/>
                  </a:lnTo>
                  <a:lnTo>
                    <a:pt x="624610" y="3724448"/>
                  </a:lnTo>
                  <a:lnTo>
                    <a:pt x="3187541" y="729819"/>
                  </a:lnTo>
                  <a:close/>
                  <a:moveTo>
                    <a:pt x="2596076" y="38728"/>
                  </a:moveTo>
                  <a:lnTo>
                    <a:pt x="2629221" y="0"/>
                  </a:lnTo>
                  <a:lnTo>
                    <a:pt x="2496771" y="0"/>
                  </a:lnTo>
                  <a:lnTo>
                    <a:pt x="0" y="2917324"/>
                  </a:lnTo>
                  <a:lnTo>
                    <a:pt x="0" y="3072085"/>
                  </a:lnTo>
                  <a:lnTo>
                    <a:pt x="33145" y="3033357"/>
                  </a:lnTo>
                  <a:lnTo>
                    <a:pt x="2596076" y="38728"/>
                  </a:lnTo>
                  <a:close/>
                  <a:moveTo>
                    <a:pt x="3581809" y="1190497"/>
                  </a:moveTo>
                  <a:lnTo>
                    <a:pt x="4600815" y="0"/>
                  </a:lnTo>
                  <a:lnTo>
                    <a:pt x="4468365" y="0"/>
                  </a:lnTo>
                  <a:lnTo>
                    <a:pt x="3515648" y="1113192"/>
                  </a:lnTo>
                  <a:lnTo>
                    <a:pt x="952588" y="4107971"/>
                  </a:lnTo>
                  <a:lnTo>
                    <a:pt x="0" y="5221013"/>
                  </a:lnTo>
                  <a:lnTo>
                    <a:pt x="0" y="5375773"/>
                  </a:lnTo>
                  <a:lnTo>
                    <a:pt x="1018878" y="4185276"/>
                  </a:lnTo>
                  <a:lnTo>
                    <a:pt x="3581938" y="1190497"/>
                  </a:lnTo>
                  <a:lnTo>
                    <a:pt x="3581809" y="1190497"/>
                  </a:lnTo>
                  <a:close/>
                  <a:moveTo>
                    <a:pt x="3384611" y="960083"/>
                  </a:moveTo>
                  <a:lnTo>
                    <a:pt x="4206419" y="0"/>
                  </a:lnTo>
                  <a:lnTo>
                    <a:pt x="4073969" y="0"/>
                  </a:lnTo>
                  <a:lnTo>
                    <a:pt x="3318450" y="882778"/>
                  </a:lnTo>
                  <a:lnTo>
                    <a:pt x="755519" y="3877557"/>
                  </a:lnTo>
                  <a:lnTo>
                    <a:pt x="0" y="4760335"/>
                  </a:lnTo>
                  <a:lnTo>
                    <a:pt x="0" y="4915095"/>
                  </a:lnTo>
                  <a:lnTo>
                    <a:pt x="821680" y="3955012"/>
                  </a:lnTo>
                  <a:lnTo>
                    <a:pt x="3384740" y="960083"/>
                  </a:lnTo>
                  <a:lnTo>
                    <a:pt x="3384611" y="960083"/>
                  </a:lnTo>
                  <a:close/>
                  <a:moveTo>
                    <a:pt x="2793146" y="268991"/>
                  </a:moveTo>
                  <a:lnTo>
                    <a:pt x="3023488" y="0"/>
                  </a:lnTo>
                  <a:lnTo>
                    <a:pt x="2891038" y="0"/>
                  </a:lnTo>
                  <a:lnTo>
                    <a:pt x="2726985" y="191686"/>
                  </a:lnTo>
                  <a:lnTo>
                    <a:pt x="164053" y="3186466"/>
                  </a:lnTo>
                  <a:lnTo>
                    <a:pt x="0" y="3378152"/>
                  </a:lnTo>
                  <a:lnTo>
                    <a:pt x="0" y="3532912"/>
                  </a:lnTo>
                  <a:lnTo>
                    <a:pt x="230214" y="3263921"/>
                  </a:lnTo>
                  <a:lnTo>
                    <a:pt x="2793274" y="268991"/>
                  </a:lnTo>
                  <a:lnTo>
                    <a:pt x="2793146" y="268991"/>
                  </a:lnTo>
                  <a:close/>
                  <a:moveTo>
                    <a:pt x="130909" y="0"/>
                  </a:moveTo>
                  <a:lnTo>
                    <a:pt x="0" y="152959"/>
                  </a:lnTo>
                  <a:lnTo>
                    <a:pt x="0" y="307719"/>
                  </a:lnTo>
                  <a:lnTo>
                    <a:pt x="263359" y="0"/>
                  </a:lnTo>
                  <a:lnTo>
                    <a:pt x="130909" y="0"/>
                  </a:lnTo>
                  <a:close/>
                  <a:moveTo>
                    <a:pt x="1313840" y="0"/>
                  </a:moveTo>
                  <a:lnTo>
                    <a:pt x="0" y="1535142"/>
                  </a:lnTo>
                  <a:lnTo>
                    <a:pt x="0" y="1689902"/>
                  </a:lnTo>
                  <a:lnTo>
                    <a:pt x="1446290" y="0"/>
                  </a:lnTo>
                  <a:lnTo>
                    <a:pt x="1313840" y="0"/>
                  </a:lnTo>
                  <a:close/>
                  <a:moveTo>
                    <a:pt x="525176" y="0"/>
                  </a:moveTo>
                  <a:lnTo>
                    <a:pt x="0" y="613786"/>
                  </a:lnTo>
                  <a:lnTo>
                    <a:pt x="0" y="768546"/>
                  </a:lnTo>
                  <a:lnTo>
                    <a:pt x="657626" y="0"/>
                  </a:lnTo>
                  <a:cubicBezTo>
                    <a:pt x="657626" y="0"/>
                    <a:pt x="525176" y="0"/>
                    <a:pt x="525176" y="0"/>
                  </a:cubicBezTo>
                  <a:close/>
                  <a:moveTo>
                    <a:pt x="919444" y="0"/>
                  </a:moveTo>
                  <a:lnTo>
                    <a:pt x="0" y="1074464"/>
                  </a:lnTo>
                  <a:lnTo>
                    <a:pt x="0" y="1229224"/>
                  </a:lnTo>
                  <a:lnTo>
                    <a:pt x="1052022" y="0"/>
                  </a:lnTo>
                  <a:lnTo>
                    <a:pt x="919444" y="0"/>
                  </a:lnTo>
                  <a:close/>
                  <a:moveTo>
                    <a:pt x="1708107" y="0"/>
                  </a:moveTo>
                  <a:lnTo>
                    <a:pt x="0" y="1995969"/>
                  </a:lnTo>
                  <a:lnTo>
                    <a:pt x="0" y="2150729"/>
                  </a:lnTo>
                  <a:lnTo>
                    <a:pt x="1840557" y="0"/>
                  </a:lnTo>
                  <a:lnTo>
                    <a:pt x="1708107" y="0"/>
                  </a:lnTo>
                  <a:close/>
                  <a:moveTo>
                    <a:pt x="2102375" y="0"/>
                  </a:moveTo>
                  <a:lnTo>
                    <a:pt x="0" y="2456647"/>
                  </a:lnTo>
                  <a:lnTo>
                    <a:pt x="0" y="2611407"/>
                  </a:lnTo>
                  <a:lnTo>
                    <a:pt x="2234953" y="0"/>
                  </a:lnTo>
                  <a:lnTo>
                    <a:pt x="2102375" y="0"/>
                  </a:lnTo>
                  <a:close/>
                  <a:moveTo>
                    <a:pt x="3023360" y="5989559"/>
                  </a:moveTo>
                  <a:lnTo>
                    <a:pt x="5125863" y="3532912"/>
                  </a:lnTo>
                  <a:lnTo>
                    <a:pt x="5125863" y="3378152"/>
                  </a:lnTo>
                  <a:lnTo>
                    <a:pt x="2890910" y="5989559"/>
                  </a:lnTo>
                  <a:lnTo>
                    <a:pt x="3023360" y="5989559"/>
                  </a:lnTo>
                  <a:close/>
                  <a:moveTo>
                    <a:pt x="5125863" y="3072234"/>
                  </a:moveTo>
                  <a:lnTo>
                    <a:pt x="5125863" y="2917474"/>
                  </a:lnTo>
                  <a:lnTo>
                    <a:pt x="5092718" y="2956202"/>
                  </a:lnTo>
                  <a:lnTo>
                    <a:pt x="2529659" y="5950981"/>
                  </a:lnTo>
                  <a:lnTo>
                    <a:pt x="2496514" y="5989708"/>
                  </a:lnTo>
                  <a:lnTo>
                    <a:pt x="2628964" y="5989708"/>
                  </a:lnTo>
                  <a:lnTo>
                    <a:pt x="5125735" y="3072384"/>
                  </a:lnTo>
                  <a:close/>
                  <a:moveTo>
                    <a:pt x="4206163" y="5989708"/>
                  </a:moveTo>
                  <a:lnTo>
                    <a:pt x="5125735" y="4915245"/>
                  </a:lnTo>
                  <a:lnTo>
                    <a:pt x="5125735" y="4760485"/>
                  </a:lnTo>
                  <a:lnTo>
                    <a:pt x="4073713" y="5989708"/>
                  </a:lnTo>
                  <a:lnTo>
                    <a:pt x="4206163" y="5989708"/>
                  </a:lnTo>
                  <a:close/>
                  <a:moveTo>
                    <a:pt x="3811895" y="5989708"/>
                  </a:moveTo>
                  <a:lnTo>
                    <a:pt x="5125735" y="4454567"/>
                  </a:lnTo>
                  <a:lnTo>
                    <a:pt x="5125735" y="4299807"/>
                  </a:lnTo>
                  <a:lnTo>
                    <a:pt x="3679445" y="5989708"/>
                  </a:lnTo>
                  <a:lnTo>
                    <a:pt x="3811895" y="5989708"/>
                  </a:lnTo>
                  <a:close/>
                  <a:moveTo>
                    <a:pt x="3417628" y="5989708"/>
                  </a:moveTo>
                  <a:lnTo>
                    <a:pt x="5125863" y="3993739"/>
                  </a:lnTo>
                  <a:lnTo>
                    <a:pt x="5125863" y="3838979"/>
                  </a:lnTo>
                  <a:lnTo>
                    <a:pt x="3285306" y="5989559"/>
                  </a:lnTo>
                  <a:lnTo>
                    <a:pt x="3417756" y="5989559"/>
                  </a:lnTo>
                  <a:lnTo>
                    <a:pt x="3417628" y="5989559"/>
                  </a:lnTo>
                  <a:close/>
                  <a:moveTo>
                    <a:pt x="4994826" y="5989559"/>
                  </a:moveTo>
                  <a:lnTo>
                    <a:pt x="5125735" y="5836600"/>
                  </a:lnTo>
                  <a:lnTo>
                    <a:pt x="5125735" y="5681840"/>
                  </a:lnTo>
                  <a:lnTo>
                    <a:pt x="4862376" y="5989559"/>
                  </a:lnTo>
                  <a:lnTo>
                    <a:pt x="4994826" y="5989559"/>
                  </a:lnTo>
                  <a:close/>
                  <a:moveTo>
                    <a:pt x="4600558" y="5989559"/>
                  </a:moveTo>
                  <a:lnTo>
                    <a:pt x="5125863" y="5375772"/>
                  </a:lnTo>
                  <a:lnTo>
                    <a:pt x="5125863" y="5221012"/>
                  </a:lnTo>
                  <a:lnTo>
                    <a:pt x="4468237" y="5989408"/>
                  </a:lnTo>
                  <a:lnTo>
                    <a:pt x="4600687" y="5989408"/>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6" name="Google Shape;466;p12"/>
            <p:cNvGrpSpPr/>
            <p:nvPr/>
          </p:nvGrpSpPr>
          <p:grpSpPr>
            <a:xfrm>
              <a:off x="246898" y="-192881"/>
              <a:ext cx="3622179" cy="3391276"/>
              <a:chOff x="0" y="-38100"/>
              <a:chExt cx="715492" cy="669882"/>
            </a:xfrm>
          </p:grpSpPr>
          <p:sp>
            <p:nvSpPr>
              <p:cNvPr id="467" name="Google Shape;467;p12"/>
              <p:cNvSpPr/>
              <p:nvPr/>
            </p:nvSpPr>
            <p:spPr>
              <a:xfrm>
                <a:off x="0" y="0"/>
                <a:ext cx="715492" cy="631782"/>
              </a:xfrm>
              <a:custGeom>
                <a:rect b="b" l="l" r="r" t="t"/>
                <a:pathLst>
                  <a:path extrusionOk="0" h="631782" w="715492">
                    <a:moveTo>
                      <a:pt x="0" y="0"/>
                    </a:moveTo>
                    <a:lnTo>
                      <a:pt x="715492" y="0"/>
                    </a:lnTo>
                    <a:lnTo>
                      <a:pt x="715492" y="631782"/>
                    </a:lnTo>
                    <a:lnTo>
                      <a:pt x="0" y="631782"/>
                    </a:lnTo>
                    <a:close/>
                  </a:path>
                </a:pathLst>
              </a:custGeom>
              <a:solidFill>
                <a:srgbClr val="09305E"/>
              </a:solidFill>
              <a:ln>
                <a:noFill/>
              </a:ln>
            </p:spPr>
          </p:sp>
          <p:sp>
            <p:nvSpPr>
              <p:cNvPr id="468" name="Google Shape;468;p12"/>
              <p:cNvSpPr txBox="1"/>
              <p:nvPr/>
            </p:nvSpPr>
            <p:spPr>
              <a:xfrm>
                <a:off x="0" y="-38100"/>
                <a:ext cx="715492" cy="6698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69" name="Google Shape;469;p12"/>
          <p:cNvGrpSpPr/>
          <p:nvPr/>
        </p:nvGrpSpPr>
        <p:grpSpPr>
          <a:xfrm>
            <a:off x="12799154" y="3319912"/>
            <a:ext cx="3429771" cy="2759279"/>
            <a:chOff x="-703951" y="-192881"/>
            <a:chExt cx="4573028" cy="3679038"/>
          </a:xfrm>
        </p:grpSpPr>
        <p:sp>
          <p:nvSpPr>
            <p:cNvPr id="470" name="Google Shape;470;p12"/>
            <p:cNvSpPr/>
            <p:nvPr/>
          </p:nvSpPr>
          <p:spPr>
            <a:xfrm rot="5400000">
              <a:off x="-92190" y="-475110"/>
              <a:ext cx="3349506" cy="4573028"/>
            </a:xfrm>
            <a:custGeom>
              <a:rect b="b" l="l" r="r" t="t"/>
              <a:pathLst>
                <a:path extrusionOk="0" h="5989709" w="5126120">
                  <a:moveTo>
                    <a:pt x="1807541" y="5106781"/>
                  </a:moveTo>
                  <a:lnTo>
                    <a:pt x="1052022" y="5989559"/>
                  </a:lnTo>
                  <a:lnTo>
                    <a:pt x="919572" y="5989559"/>
                  </a:lnTo>
                  <a:lnTo>
                    <a:pt x="1741252" y="5029476"/>
                  </a:lnTo>
                  <a:lnTo>
                    <a:pt x="4304312" y="2034697"/>
                  </a:lnTo>
                  <a:lnTo>
                    <a:pt x="5125991" y="1074614"/>
                  </a:lnTo>
                  <a:lnTo>
                    <a:pt x="5125991" y="1229374"/>
                  </a:lnTo>
                  <a:lnTo>
                    <a:pt x="4370472" y="2112152"/>
                  </a:lnTo>
                  <a:lnTo>
                    <a:pt x="1807413" y="5106931"/>
                  </a:lnTo>
                  <a:lnTo>
                    <a:pt x="1807541" y="5106931"/>
                  </a:lnTo>
                  <a:close/>
                  <a:moveTo>
                    <a:pt x="4173403" y="1881888"/>
                  </a:moveTo>
                  <a:lnTo>
                    <a:pt x="5126120" y="768696"/>
                  </a:lnTo>
                  <a:lnTo>
                    <a:pt x="5126120" y="613936"/>
                  </a:lnTo>
                  <a:lnTo>
                    <a:pt x="4107242" y="1804433"/>
                  </a:lnTo>
                  <a:lnTo>
                    <a:pt x="1544182" y="4799212"/>
                  </a:lnTo>
                  <a:lnTo>
                    <a:pt x="525305" y="5989708"/>
                  </a:lnTo>
                  <a:lnTo>
                    <a:pt x="657755" y="5989708"/>
                  </a:lnTo>
                  <a:lnTo>
                    <a:pt x="1610472" y="4876517"/>
                  </a:lnTo>
                  <a:lnTo>
                    <a:pt x="4173531" y="1881738"/>
                  </a:lnTo>
                  <a:lnTo>
                    <a:pt x="4173403" y="1881738"/>
                  </a:lnTo>
                  <a:close/>
                  <a:moveTo>
                    <a:pt x="4764869" y="2572829"/>
                  </a:moveTo>
                  <a:lnTo>
                    <a:pt x="5126120" y="2150729"/>
                  </a:lnTo>
                  <a:lnTo>
                    <a:pt x="5126120" y="1995969"/>
                  </a:lnTo>
                  <a:lnTo>
                    <a:pt x="4698708" y="2495374"/>
                  </a:lnTo>
                  <a:lnTo>
                    <a:pt x="2135648" y="5490153"/>
                  </a:lnTo>
                  <a:lnTo>
                    <a:pt x="1708236" y="5989558"/>
                  </a:lnTo>
                  <a:lnTo>
                    <a:pt x="1840686" y="5989558"/>
                  </a:lnTo>
                  <a:lnTo>
                    <a:pt x="2201937" y="5567458"/>
                  </a:lnTo>
                  <a:lnTo>
                    <a:pt x="4764997" y="2572679"/>
                  </a:lnTo>
                  <a:close/>
                  <a:moveTo>
                    <a:pt x="3976334" y="1651174"/>
                  </a:moveTo>
                  <a:lnTo>
                    <a:pt x="5126120" y="307718"/>
                  </a:lnTo>
                  <a:lnTo>
                    <a:pt x="5126120" y="152958"/>
                  </a:lnTo>
                  <a:lnTo>
                    <a:pt x="3910044" y="1573869"/>
                  </a:lnTo>
                  <a:lnTo>
                    <a:pt x="1346984" y="4568648"/>
                  </a:lnTo>
                  <a:lnTo>
                    <a:pt x="130909" y="5989559"/>
                  </a:lnTo>
                  <a:lnTo>
                    <a:pt x="263359" y="5989559"/>
                  </a:lnTo>
                  <a:lnTo>
                    <a:pt x="1413145" y="4646104"/>
                  </a:lnTo>
                  <a:lnTo>
                    <a:pt x="3976205" y="1651324"/>
                  </a:lnTo>
                  <a:close/>
                  <a:moveTo>
                    <a:pt x="4567670" y="2342416"/>
                  </a:moveTo>
                  <a:lnTo>
                    <a:pt x="5125991" y="1690052"/>
                  </a:lnTo>
                  <a:lnTo>
                    <a:pt x="5125991" y="1535292"/>
                  </a:lnTo>
                  <a:lnTo>
                    <a:pt x="4501381" y="2265111"/>
                  </a:lnTo>
                  <a:lnTo>
                    <a:pt x="1938321" y="5259890"/>
                  </a:lnTo>
                  <a:lnTo>
                    <a:pt x="1313711" y="5989709"/>
                  </a:lnTo>
                  <a:lnTo>
                    <a:pt x="1446161" y="5989709"/>
                  </a:lnTo>
                  <a:lnTo>
                    <a:pt x="2004482" y="5337345"/>
                  </a:lnTo>
                  <a:lnTo>
                    <a:pt x="4567542" y="2342566"/>
                  </a:lnTo>
                  <a:close/>
                  <a:moveTo>
                    <a:pt x="4961810" y="2803243"/>
                  </a:moveTo>
                  <a:lnTo>
                    <a:pt x="5125863" y="2611557"/>
                  </a:lnTo>
                  <a:lnTo>
                    <a:pt x="5125863" y="2456797"/>
                  </a:lnTo>
                  <a:lnTo>
                    <a:pt x="4895648" y="2725788"/>
                  </a:lnTo>
                  <a:lnTo>
                    <a:pt x="2332589" y="5720567"/>
                  </a:lnTo>
                  <a:lnTo>
                    <a:pt x="2102375" y="5989559"/>
                  </a:lnTo>
                  <a:lnTo>
                    <a:pt x="2234825" y="5989559"/>
                  </a:lnTo>
                  <a:lnTo>
                    <a:pt x="2398878" y="5797872"/>
                  </a:lnTo>
                  <a:lnTo>
                    <a:pt x="4961938" y="2803093"/>
                  </a:lnTo>
                  <a:close/>
                  <a:moveTo>
                    <a:pt x="2990472" y="499405"/>
                  </a:moveTo>
                  <a:lnTo>
                    <a:pt x="3417884" y="0"/>
                  </a:lnTo>
                  <a:lnTo>
                    <a:pt x="3285434" y="0"/>
                  </a:lnTo>
                  <a:lnTo>
                    <a:pt x="2924183" y="422100"/>
                  </a:lnTo>
                  <a:lnTo>
                    <a:pt x="361251" y="3416729"/>
                  </a:lnTo>
                  <a:lnTo>
                    <a:pt x="0" y="3838830"/>
                  </a:lnTo>
                  <a:lnTo>
                    <a:pt x="0" y="3993590"/>
                  </a:lnTo>
                  <a:lnTo>
                    <a:pt x="427412" y="3494184"/>
                  </a:lnTo>
                  <a:lnTo>
                    <a:pt x="2990472" y="499405"/>
                  </a:lnTo>
                  <a:close/>
                  <a:moveTo>
                    <a:pt x="3779136" y="1420910"/>
                  </a:moveTo>
                  <a:lnTo>
                    <a:pt x="4995083" y="0"/>
                  </a:lnTo>
                  <a:lnTo>
                    <a:pt x="4862633" y="0"/>
                  </a:lnTo>
                  <a:lnTo>
                    <a:pt x="3712846" y="1343455"/>
                  </a:lnTo>
                  <a:lnTo>
                    <a:pt x="1149787" y="4338235"/>
                  </a:lnTo>
                  <a:lnTo>
                    <a:pt x="0" y="5681840"/>
                  </a:lnTo>
                  <a:lnTo>
                    <a:pt x="0" y="5836600"/>
                  </a:lnTo>
                  <a:lnTo>
                    <a:pt x="1216076" y="4415689"/>
                  </a:lnTo>
                  <a:lnTo>
                    <a:pt x="3779136" y="1420910"/>
                  </a:lnTo>
                  <a:close/>
                  <a:moveTo>
                    <a:pt x="3187670" y="729819"/>
                  </a:moveTo>
                  <a:lnTo>
                    <a:pt x="3812152" y="0"/>
                  </a:lnTo>
                  <a:lnTo>
                    <a:pt x="3679701" y="0"/>
                  </a:lnTo>
                  <a:lnTo>
                    <a:pt x="3121381" y="652364"/>
                  </a:lnTo>
                  <a:lnTo>
                    <a:pt x="558321" y="3647143"/>
                  </a:lnTo>
                  <a:lnTo>
                    <a:pt x="0" y="4299507"/>
                  </a:lnTo>
                  <a:lnTo>
                    <a:pt x="0" y="4454267"/>
                  </a:lnTo>
                  <a:lnTo>
                    <a:pt x="624610" y="3724448"/>
                  </a:lnTo>
                  <a:lnTo>
                    <a:pt x="3187541" y="729819"/>
                  </a:lnTo>
                  <a:close/>
                  <a:moveTo>
                    <a:pt x="2596076" y="38728"/>
                  </a:moveTo>
                  <a:lnTo>
                    <a:pt x="2629221" y="0"/>
                  </a:lnTo>
                  <a:lnTo>
                    <a:pt x="2496771" y="0"/>
                  </a:lnTo>
                  <a:lnTo>
                    <a:pt x="0" y="2917324"/>
                  </a:lnTo>
                  <a:lnTo>
                    <a:pt x="0" y="3072085"/>
                  </a:lnTo>
                  <a:lnTo>
                    <a:pt x="33145" y="3033357"/>
                  </a:lnTo>
                  <a:lnTo>
                    <a:pt x="2596076" y="38728"/>
                  </a:lnTo>
                  <a:close/>
                  <a:moveTo>
                    <a:pt x="3581809" y="1190497"/>
                  </a:moveTo>
                  <a:lnTo>
                    <a:pt x="4600815" y="0"/>
                  </a:lnTo>
                  <a:lnTo>
                    <a:pt x="4468365" y="0"/>
                  </a:lnTo>
                  <a:lnTo>
                    <a:pt x="3515648" y="1113192"/>
                  </a:lnTo>
                  <a:lnTo>
                    <a:pt x="952588" y="4107971"/>
                  </a:lnTo>
                  <a:lnTo>
                    <a:pt x="0" y="5221013"/>
                  </a:lnTo>
                  <a:lnTo>
                    <a:pt x="0" y="5375773"/>
                  </a:lnTo>
                  <a:lnTo>
                    <a:pt x="1018878" y="4185276"/>
                  </a:lnTo>
                  <a:lnTo>
                    <a:pt x="3581938" y="1190497"/>
                  </a:lnTo>
                  <a:lnTo>
                    <a:pt x="3581809" y="1190497"/>
                  </a:lnTo>
                  <a:close/>
                  <a:moveTo>
                    <a:pt x="3384611" y="960083"/>
                  </a:moveTo>
                  <a:lnTo>
                    <a:pt x="4206419" y="0"/>
                  </a:lnTo>
                  <a:lnTo>
                    <a:pt x="4073969" y="0"/>
                  </a:lnTo>
                  <a:lnTo>
                    <a:pt x="3318450" y="882778"/>
                  </a:lnTo>
                  <a:lnTo>
                    <a:pt x="755519" y="3877557"/>
                  </a:lnTo>
                  <a:lnTo>
                    <a:pt x="0" y="4760335"/>
                  </a:lnTo>
                  <a:lnTo>
                    <a:pt x="0" y="4915095"/>
                  </a:lnTo>
                  <a:lnTo>
                    <a:pt x="821680" y="3955012"/>
                  </a:lnTo>
                  <a:lnTo>
                    <a:pt x="3384740" y="960083"/>
                  </a:lnTo>
                  <a:lnTo>
                    <a:pt x="3384611" y="960083"/>
                  </a:lnTo>
                  <a:close/>
                  <a:moveTo>
                    <a:pt x="2793146" y="268991"/>
                  </a:moveTo>
                  <a:lnTo>
                    <a:pt x="3023488" y="0"/>
                  </a:lnTo>
                  <a:lnTo>
                    <a:pt x="2891038" y="0"/>
                  </a:lnTo>
                  <a:lnTo>
                    <a:pt x="2726985" y="191686"/>
                  </a:lnTo>
                  <a:lnTo>
                    <a:pt x="164053" y="3186466"/>
                  </a:lnTo>
                  <a:lnTo>
                    <a:pt x="0" y="3378152"/>
                  </a:lnTo>
                  <a:lnTo>
                    <a:pt x="0" y="3532912"/>
                  </a:lnTo>
                  <a:lnTo>
                    <a:pt x="230214" y="3263921"/>
                  </a:lnTo>
                  <a:lnTo>
                    <a:pt x="2793274" y="268991"/>
                  </a:lnTo>
                  <a:lnTo>
                    <a:pt x="2793146" y="268991"/>
                  </a:lnTo>
                  <a:close/>
                  <a:moveTo>
                    <a:pt x="130909" y="0"/>
                  </a:moveTo>
                  <a:lnTo>
                    <a:pt x="0" y="152959"/>
                  </a:lnTo>
                  <a:lnTo>
                    <a:pt x="0" y="307719"/>
                  </a:lnTo>
                  <a:lnTo>
                    <a:pt x="263359" y="0"/>
                  </a:lnTo>
                  <a:lnTo>
                    <a:pt x="130909" y="0"/>
                  </a:lnTo>
                  <a:close/>
                  <a:moveTo>
                    <a:pt x="1313840" y="0"/>
                  </a:moveTo>
                  <a:lnTo>
                    <a:pt x="0" y="1535142"/>
                  </a:lnTo>
                  <a:lnTo>
                    <a:pt x="0" y="1689902"/>
                  </a:lnTo>
                  <a:lnTo>
                    <a:pt x="1446290" y="0"/>
                  </a:lnTo>
                  <a:lnTo>
                    <a:pt x="1313840" y="0"/>
                  </a:lnTo>
                  <a:close/>
                  <a:moveTo>
                    <a:pt x="525176" y="0"/>
                  </a:moveTo>
                  <a:lnTo>
                    <a:pt x="0" y="613786"/>
                  </a:lnTo>
                  <a:lnTo>
                    <a:pt x="0" y="768546"/>
                  </a:lnTo>
                  <a:lnTo>
                    <a:pt x="657626" y="0"/>
                  </a:lnTo>
                  <a:cubicBezTo>
                    <a:pt x="657626" y="0"/>
                    <a:pt x="525176" y="0"/>
                    <a:pt x="525176" y="0"/>
                  </a:cubicBezTo>
                  <a:close/>
                  <a:moveTo>
                    <a:pt x="919444" y="0"/>
                  </a:moveTo>
                  <a:lnTo>
                    <a:pt x="0" y="1074464"/>
                  </a:lnTo>
                  <a:lnTo>
                    <a:pt x="0" y="1229224"/>
                  </a:lnTo>
                  <a:lnTo>
                    <a:pt x="1052022" y="0"/>
                  </a:lnTo>
                  <a:lnTo>
                    <a:pt x="919444" y="0"/>
                  </a:lnTo>
                  <a:close/>
                  <a:moveTo>
                    <a:pt x="1708107" y="0"/>
                  </a:moveTo>
                  <a:lnTo>
                    <a:pt x="0" y="1995969"/>
                  </a:lnTo>
                  <a:lnTo>
                    <a:pt x="0" y="2150729"/>
                  </a:lnTo>
                  <a:lnTo>
                    <a:pt x="1840557" y="0"/>
                  </a:lnTo>
                  <a:lnTo>
                    <a:pt x="1708107" y="0"/>
                  </a:lnTo>
                  <a:close/>
                  <a:moveTo>
                    <a:pt x="2102375" y="0"/>
                  </a:moveTo>
                  <a:lnTo>
                    <a:pt x="0" y="2456647"/>
                  </a:lnTo>
                  <a:lnTo>
                    <a:pt x="0" y="2611407"/>
                  </a:lnTo>
                  <a:lnTo>
                    <a:pt x="2234953" y="0"/>
                  </a:lnTo>
                  <a:lnTo>
                    <a:pt x="2102375" y="0"/>
                  </a:lnTo>
                  <a:close/>
                  <a:moveTo>
                    <a:pt x="3023360" y="5989559"/>
                  </a:moveTo>
                  <a:lnTo>
                    <a:pt x="5125863" y="3532912"/>
                  </a:lnTo>
                  <a:lnTo>
                    <a:pt x="5125863" y="3378152"/>
                  </a:lnTo>
                  <a:lnTo>
                    <a:pt x="2890910" y="5989559"/>
                  </a:lnTo>
                  <a:lnTo>
                    <a:pt x="3023360" y="5989559"/>
                  </a:lnTo>
                  <a:close/>
                  <a:moveTo>
                    <a:pt x="5125863" y="3072234"/>
                  </a:moveTo>
                  <a:lnTo>
                    <a:pt x="5125863" y="2917474"/>
                  </a:lnTo>
                  <a:lnTo>
                    <a:pt x="5092718" y="2956202"/>
                  </a:lnTo>
                  <a:lnTo>
                    <a:pt x="2529659" y="5950981"/>
                  </a:lnTo>
                  <a:lnTo>
                    <a:pt x="2496514" y="5989708"/>
                  </a:lnTo>
                  <a:lnTo>
                    <a:pt x="2628964" y="5989708"/>
                  </a:lnTo>
                  <a:lnTo>
                    <a:pt x="5125735" y="3072384"/>
                  </a:lnTo>
                  <a:close/>
                  <a:moveTo>
                    <a:pt x="4206163" y="5989708"/>
                  </a:moveTo>
                  <a:lnTo>
                    <a:pt x="5125735" y="4915245"/>
                  </a:lnTo>
                  <a:lnTo>
                    <a:pt x="5125735" y="4760485"/>
                  </a:lnTo>
                  <a:lnTo>
                    <a:pt x="4073713" y="5989708"/>
                  </a:lnTo>
                  <a:lnTo>
                    <a:pt x="4206163" y="5989708"/>
                  </a:lnTo>
                  <a:close/>
                  <a:moveTo>
                    <a:pt x="3811895" y="5989708"/>
                  </a:moveTo>
                  <a:lnTo>
                    <a:pt x="5125735" y="4454567"/>
                  </a:lnTo>
                  <a:lnTo>
                    <a:pt x="5125735" y="4299807"/>
                  </a:lnTo>
                  <a:lnTo>
                    <a:pt x="3679445" y="5989708"/>
                  </a:lnTo>
                  <a:lnTo>
                    <a:pt x="3811895" y="5989708"/>
                  </a:lnTo>
                  <a:close/>
                  <a:moveTo>
                    <a:pt x="3417628" y="5989708"/>
                  </a:moveTo>
                  <a:lnTo>
                    <a:pt x="5125863" y="3993739"/>
                  </a:lnTo>
                  <a:lnTo>
                    <a:pt x="5125863" y="3838979"/>
                  </a:lnTo>
                  <a:lnTo>
                    <a:pt x="3285306" y="5989559"/>
                  </a:lnTo>
                  <a:lnTo>
                    <a:pt x="3417756" y="5989559"/>
                  </a:lnTo>
                  <a:lnTo>
                    <a:pt x="3417628" y="5989559"/>
                  </a:lnTo>
                  <a:close/>
                  <a:moveTo>
                    <a:pt x="4994826" y="5989559"/>
                  </a:moveTo>
                  <a:lnTo>
                    <a:pt x="5125735" y="5836600"/>
                  </a:lnTo>
                  <a:lnTo>
                    <a:pt x="5125735" y="5681840"/>
                  </a:lnTo>
                  <a:lnTo>
                    <a:pt x="4862376" y="5989559"/>
                  </a:lnTo>
                  <a:lnTo>
                    <a:pt x="4994826" y="5989559"/>
                  </a:lnTo>
                  <a:close/>
                  <a:moveTo>
                    <a:pt x="4600558" y="5989559"/>
                  </a:moveTo>
                  <a:lnTo>
                    <a:pt x="5125863" y="5375772"/>
                  </a:lnTo>
                  <a:lnTo>
                    <a:pt x="5125863" y="5221012"/>
                  </a:lnTo>
                  <a:lnTo>
                    <a:pt x="4468237" y="5989408"/>
                  </a:lnTo>
                  <a:lnTo>
                    <a:pt x="4600687" y="5989408"/>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1" name="Google Shape;471;p12"/>
            <p:cNvGrpSpPr/>
            <p:nvPr/>
          </p:nvGrpSpPr>
          <p:grpSpPr>
            <a:xfrm>
              <a:off x="246898" y="-192881"/>
              <a:ext cx="3622179" cy="3391276"/>
              <a:chOff x="0" y="-38100"/>
              <a:chExt cx="715492" cy="669882"/>
            </a:xfrm>
          </p:grpSpPr>
          <p:sp>
            <p:nvSpPr>
              <p:cNvPr id="472" name="Google Shape;472;p12"/>
              <p:cNvSpPr/>
              <p:nvPr/>
            </p:nvSpPr>
            <p:spPr>
              <a:xfrm>
                <a:off x="0" y="0"/>
                <a:ext cx="715492" cy="631782"/>
              </a:xfrm>
              <a:custGeom>
                <a:rect b="b" l="l" r="r" t="t"/>
                <a:pathLst>
                  <a:path extrusionOk="0" h="631782" w="715492">
                    <a:moveTo>
                      <a:pt x="0" y="0"/>
                    </a:moveTo>
                    <a:lnTo>
                      <a:pt x="715492" y="0"/>
                    </a:lnTo>
                    <a:lnTo>
                      <a:pt x="715492" y="631782"/>
                    </a:lnTo>
                    <a:lnTo>
                      <a:pt x="0" y="631782"/>
                    </a:lnTo>
                    <a:close/>
                  </a:path>
                </a:pathLst>
              </a:custGeom>
              <a:solidFill>
                <a:srgbClr val="09305E"/>
              </a:solidFill>
              <a:ln>
                <a:noFill/>
              </a:ln>
            </p:spPr>
          </p:sp>
          <p:sp>
            <p:nvSpPr>
              <p:cNvPr id="473" name="Google Shape;473;p12"/>
              <p:cNvSpPr txBox="1"/>
              <p:nvPr/>
            </p:nvSpPr>
            <p:spPr>
              <a:xfrm>
                <a:off x="0" y="-38100"/>
                <a:ext cx="715492" cy="6698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74" name="Google Shape;474;p12"/>
          <p:cNvSpPr txBox="1"/>
          <p:nvPr/>
        </p:nvSpPr>
        <p:spPr>
          <a:xfrm>
            <a:off x="1595098" y="415200"/>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sp>
        <p:nvSpPr>
          <p:cNvPr id="475" name="Google Shape;475;p12"/>
          <p:cNvSpPr txBox="1"/>
          <p:nvPr/>
        </p:nvSpPr>
        <p:spPr>
          <a:xfrm>
            <a:off x="7196334" y="6626961"/>
            <a:ext cx="3306074"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09305E"/>
                </a:solidFill>
                <a:latin typeface="Archivo Black"/>
                <a:ea typeface="Archivo Black"/>
                <a:cs typeface="Archivo Black"/>
                <a:sym typeface="Archivo Black"/>
              </a:rPr>
              <a:t>OUR PROJECTS</a:t>
            </a:r>
            <a:endParaRPr/>
          </a:p>
        </p:txBody>
      </p:sp>
      <p:sp>
        <p:nvSpPr>
          <p:cNvPr id="476" name="Google Shape;476;p12"/>
          <p:cNvSpPr txBox="1"/>
          <p:nvPr/>
        </p:nvSpPr>
        <p:spPr>
          <a:xfrm>
            <a:off x="7196334" y="7436672"/>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477" name="Google Shape;477;p12"/>
          <p:cNvSpPr txBox="1"/>
          <p:nvPr/>
        </p:nvSpPr>
        <p:spPr>
          <a:xfrm>
            <a:off x="13321808" y="7436672"/>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478" name="Google Shape;478;p12"/>
          <p:cNvSpPr txBox="1"/>
          <p:nvPr/>
        </p:nvSpPr>
        <p:spPr>
          <a:xfrm>
            <a:off x="1069413" y="6596437"/>
            <a:ext cx="3306074"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09305E"/>
                </a:solidFill>
                <a:latin typeface="Archivo Black"/>
                <a:ea typeface="Archivo Black"/>
                <a:cs typeface="Archivo Black"/>
                <a:sym typeface="Archivo Black"/>
              </a:rPr>
              <a:t>INTRODUCTION</a:t>
            </a:r>
            <a:endParaRPr/>
          </a:p>
        </p:txBody>
      </p:sp>
      <p:sp>
        <p:nvSpPr>
          <p:cNvPr id="479" name="Google Shape;479;p12"/>
          <p:cNvSpPr txBox="1"/>
          <p:nvPr/>
        </p:nvSpPr>
        <p:spPr>
          <a:xfrm>
            <a:off x="1069413" y="7406149"/>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480" name="Google Shape;480;p12"/>
          <p:cNvSpPr txBox="1"/>
          <p:nvPr/>
        </p:nvSpPr>
        <p:spPr>
          <a:xfrm>
            <a:off x="13321808" y="6626961"/>
            <a:ext cx="3794478"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09305E"/>
                </a:solidFill>
                <a:latin typeface="Archivo Black"/>
                <a:ea typeface="Archivo Black"/>
                <a:cs typeface="Archivo Black"/>
                <a:sym typeface="Archivo Black"/>
              </a:rPr>
              <a:t>ABOUT US</a:t>
            </a:r>
            <a:endParaRPr/>
          </a:p>
        </p:txBody>
      </p:sp>
      <p:sp>
        <p:nvSpPr>
          <p:cNvPr id="481" name="Google Shape;481;p12"/>
          <p:cNvSpPr txBox="1"/>
          <p:nvPr/>
        </p:nvSpPr>
        <p:spPr>
          <a:xfrm>
            <a:off x="1069426" y="1455463"/>
            <a:ext cx="12044700" cy="115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500" u="none" cap="none" strike="noStrike">
                <a:solidFill>
                  <a:srgbClr val="09305E"/>
                </a:solidFill>
                <a:latin typeface="Archivo Black"/>
                <a:ea typeface="Archivo Black"/>
                <a:cs typeface="Archivo Black"/>
                <a:sym typeface="Archivo Black"/>
              </a:rPr>
              <a:t>TABLE OF CONTENTS</a:t>
            </a:r>
            <a:endParaRPr/>
          </a:p>
        </p:txBody>
      </p:sp>
      <p:sp>
        <p:nvSpPr>
          <p:cNvPr id="482" name="Google Shape;482;p12"/>
          <p:cNvSpPr txBox="1"/>
          <p:nvPr/>
        </p:nvSpPr>
        <p:spPr>
          <a:xfrm>
            <a:off x="1766423" y="4028519"/>
            <a:ext cx="1718518" cy="1263649"/>
          </a:xfrm>
          <a:prstGeom prst="rect">
            <a:avLst/>
          </a:prstGeom>
          <a:noFill/>
          <a:ln>
            <a:noFill/>
          </a:ln>
        </p:spPr>
        <p:txBody>
          <a:bodyPr anchorCtr="0" anchor="t" bIns="0" lIns="0" spcFirstLastPara="1" rIns="0" wrap="square" tIns="0">
            <a:spAutoFit/>
          </a:bodyPr>
          <a:lstStyle/>
          <a:p>
            <a:pPr indent="0" lvl="0" marL="0" marR="0" rtl="0" algn="l">
              <a:lnSpc>
                <a:spcPct val="115001"/>
              </a:lnSpc>
              <a:spcBef>
                <a:spcPts val="0"/>
              </a:spcBef>
              <a:spcAft>
                <a:spcPts val="0"/>
              </a:spcAft>
              <a:buNone/>
            </a:pPr>
            <a:r>
              <a:rPr b="0" i="0" lang="en-US" sz="8499" u="none" cap="none" strike="noStrike">
                <a:solidFill>
                  <a:srgbClr val="FFFFFF"/>
                </a:solidFill>
                <a:latin typeface="Archivo Black"/>
                <a:ea typeface="Archivo Black"/>
                <a:cs typeface="Archivo Black"/>
                <a:sym typeface="Archivo Black"/>
              </a:rPr>
              <a:t>01.</a:t>
            </a:r>
            <a:endParaRPr/>
          </a:p>
        </p:txBody>
      </p:sp>
      <p:sp>
        <p:nvSpPr>
          <p:cNvPr id="483" name="Google Shape;483;p12"/>
          <p:cNvSpPr txBox="1"/>
          <p:nvPr/>
        </p:nvSpPr>
        <p:spPr>
          <a:xfrm>
            <a:off x="7913735" y="4028519"/>
            <a:ext cx="1718518" cy="1263649"/>
          </a:xfrm>
          <a:prstGeom prst="rect">
            <a:avLst/>
          </a:prstGeom>
          <a:noFill/>
          <a:ln>
            <a:noFill/>
          </a:ln>
        </p:spPr>
        <p:txBody>
          <a:bodyPr anchorCtr="0" anchor="t" bIns="0" lIns="0" spcFirstLastPara="1" rIns="0" wrap="square" tIns="0">
            <a:spAutoFit/>
          </a:bodyPr>
          <a:lstStyle/>
          <a:p>
            <a:pPr indent="0" lvl="0" marL="0" marR="0" rtl="0" algn="l">
              <a:lnSpc>
                <a:spcPct val="115001"/>
              </a:lnSpc>
              <a:spcBef>
                <a:spcPts val="0"/>
              </a:spcBef>
              <a:spcAft>
                <a:spcPts val="0"/>
              </a:spcAft>
              <a:buNone/>
            </a:pPr>
            <a:r>
              <a:rPr b="0" i="0" lang="en-US" sz="8499" u="none" cap="none" strike="noStrike">
                <a:solidFill>
                  <a:srgbClr val="FFFFFF"/>
                </a:solidFill>
                <a:latin typeface="Archivo Black"/>
                <a:ea typeface="Archivo Black"/>
                <a:cs typeface="Archivo Black"/>
                <a:sym typeface="Archivo Black"/>
              </a:rPr>
              <a:t>02.</a:t>
            </a:r>
            <a:endParaRPr/>
          </a:p>
        </p:txBody>
      </p:sp>
      <p:sp>
        <p:nvSpPr>
          <p:cNvPr id="484" name="Google Shape;484;p12"/>
          <p:cNvSpPr txBox="1"/>
          <p:nvPr/>
        </p:nvSpPr>
        <p:spPr>
          <a:xfrm>
            <a:off x="14102032" y="4028519"/>
            <a:ext cx="1718518" cy="1263649"/>
          </a:xfrm>
          <a:prstGeom prst="rect">
            <a:avLst/>
          </a:prstGeom>
          <a:noFill/>
          <a:ln>
            <a:noFill/>
          </a:ln>
        </p:spPr>
        <p:txBody>
          <a:bodyPr anchorCtr="0" anchor="t" bIns="0" lIns="0" spcFirstLastPara="1" rIns="0" wrap="square" tIns="0">
            <a:spAutoFit/>
          </a:bodyPr>
          <a:lstStyle/>
          <a:p>
            <a:pPr indent="0" lvl="0" marL="0" marR="0" rtl="0" algn="l">
              <a:lnSpc>
                <a:spcPct val="115001"/>
              </a:lnSpc>
              <a:spcBef>
                <a:spcPts val="0"/>
              </a:spcBef>
              <a:spcAft>
                <a:spcPts val="0"/>
              </a:spcAft>
              <a:buNone/>
            </a:pPr>
            <a:r>
              <a:rPr b="0" i="0" lang="en-US" sz="8499" u="none" cap="none" strike="noStrike">
                <a:solidFill>
                  <a:srgbClr val="FFFFFF"/>
                </a:solidFill>
                <a:latin typeface="Archivo Black"/>
                <a:ea typeface="Archivo Black"/>
                <a:cs typeface="Archivo Black"/>
                <a:sym typeface="Archivo Black"/>
              </a:rPr>
              <a:t>03.</a:t>
            </a:r>
            <a:endParaRPr/>
          </a:p>
        </p:txBody>
      </p:sp>
      <p:pic>
        <p:nvPicPr>
          <p:cNvPr id="485" name="Google Shape;485;p12"/>
          <p:cNvPicPr preferRelativeResize="0"/>
          <p:nvPr/>
        </p:nvPicPr>
        <p:blipFill>
          <a:blip r:embed="rId8">
            <a:alphaModFix/>
          </a:blip>
          <a:stretch>
            <a:fillRect/>
          </a:stretch>
        </p:blipFill>
        <p:spPr>
          <a:xfrm>
            <a:off x="2679850" y="-262350"/>
            <a:ext cx="8505023" cy="919950"/>
          </a:xfrm>
          <a:prstGeom prst="rect">
            <a:avLst/>
          </a:prstGeom>
          <a:noFill/>
          <a:ln>
            <a:noFill/>
          </a:ln>
        </p:spPr>
      </p:pic>
      <p:pic>
        <p:nvPicPr>
          <p:cNvPr id="486" name="Google Shape;486;p12"/>
          <p:cNvPicPr preferRelativeResize="0"/>
          <p:nvPr/>
        </p:nvPicPr>
        <p:blipFill>
          <a:blip r:embed="rId8">
            <a:alphaModFix/>
          </a:blip>
          <a:stretch>
            <a:fillRect/>
          </a:stretch>
        </p:blipFill>
        <p:spPr>
          <a:xfrm>
            <a:off x="3838312" y="9657438"/>
            <a:ext cx="8505023" cy="919950"/>
          </a:xfrm>
          <a:prstGeom prst="rect">
            <a:avLst/>
          </a:prstGeom>
          <a:noFill/>
          <a:ln>
            <a:noFill/>
          </a:ln>
        </p:spPr>
      </p:pic>
      <p:pic>
        <p:nvPicPr>
          <p:cNvPr id="487" name="Google Shape;487;p12"/>
          <p:cNvPicPr preferRelativeResize="0"/>
          <p:nvPr/>
        </p:nvPicPr>
        <p:blipFill>
          <a:blip r:embed="rId9">
            <a:alphaModFix/>
          </a:blip>
          <a:stretch>
            <a:fillRect/>
          </a:stretch>
        </p:blipFill>
        <p:spPr>
          <a:xfrm>
            <a:off x="15899638" y="9028376"/>
            <a:ext cx="1550125" cy="84303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7" name="Shape 1337"/>
        <p:cNvGrpSpPr/>
        <p:nvPr/>
      </p:nvGrpSpPr>
      <p:grpSpPr>
        <a:xfrm>
          <a:off x="0" y="0"/>
          <a:ext cx="0" cy="0"/>
          <a:chOff x="0" y="0"/>
          <a:chExt cx="0" cy="0"/>
        </a:xfrm>
      </p:grpSpPr>
      <p:sp>
        <p:nvSpPr>
          <p:cNvPr id="1338" name="Google Shape;1338;p30"/>
          <p:cNvSpPr txBox="1"/>
          <p:nvPr/>
        </p:nvSpPr>
        <p:spPr>
          <a:xfrm>
            <a:off x="5280936" y="1223756"/>
            <a:ext cx="7726128" cy="1123951"/>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7500" u="none" cap="none" strike="noStrike">
                <a:solidFill>
                  <a:srgbClr val="09305E"/>
                </a:solidFill>
                <a:latin typeface="Archivo Black"/>
                <a:ea typeface="Archivo Black"/>
                <a:cs typeface="Archivo Black"/>
                <a:sym typeface="Archivo Black"/>
              </a:rPr>
              <a:t>CREDITS</a:t>
            </a:r>
            <a:endParaRPr/>
          </a:p>
        </p:txBody>
      </p:sp>
      <p:sp>
        <p:nvSpPr>
          <p:cNvPr id="1339" name="Google Shape;1339;p30"/>
          <p:cNvSpPr txBox="1"/>
          <p:nvPr/>
        </p:nvSpPr>
        <p:spPr>
          <a:xfrm>
            <a:off x="3143698" y="5093425"/>
            <a:ext cx="11810400" cy="2183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4299" u="none" cap="none" strike="noStrike">
                <a:solidFill>
                  <a:srgbClr val="09305E"/>
                </a:solidFill>
                <a:latin typeface="Archivo Black"/>
                <a:ea typeface="Archivo Black"/>
                <a:cs typeface="Archivo Black"/>
                <a:sym typeface="Archivo Black"/>
              </a:rPr>
              <a:t>This presentation template is free for everyone to use thanks to the following:</a:t>
            </a:r>
            <a:endParaRPr/>
          </a:p>
        </p:txBody>
      </p:sp>
      <p:sp>
        <p:nvSpPr>
          <p:cNvPr id="1340" name="Google Shape;1340;p30"/>
          <p:cNvSpPr txBox="1"/>
          <p:nvPr/>
        </p:nvSpPr>
        <p:spPr>
          <a:xfrm>
            <a:off x="2818025" y="7510839"/>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Open Sans"/>
                <a:ea typeface="Open Sans"/>
                <a:cs typeface="Open Sans"/>
                <a:sym typeface="Open Sans"/>
              </a:rPr>
              <a:t>Pexels for the photos</a:t>
            </a:r>
            <a:endParaRPr/>
          </a:p>
        </p:txBody>
      </p:sp>
      <p:sp>
        <p:nvSpPr>
          <p:cNvPr id="1341" name="Google Shape;1341;p30"/>
          <p:cNvSpPr txBox="1"/>
          <p:nvPr/>
        </p:nvSpPr>
        <p:spPr>
          <a:xfrm>
            <a:off x="2818025" y="8681113"/>
            <a:ext cx="12651949"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9305E"/>
                </a:solidFill>
                <a:latin typeface="Archivo Black"/>
                <a:ea typeface="Archivo Black"/>
                <a:cs typeface="Archivo Black"/>
                <a:sym typeface="Archivo Black"/>
              </a:rPr>
              <a:t>Happy designing! </a:t>
            </a:r>
            <a:endParaRPr/>
          </a:p>
        </p:txBody>
      </p:sp>
      <p:grpSp>
        <p:nvGrpSpPr>
          <p:cNvPr id="1342" name="Google Shape;1342;p30"/>
          <p:cNvGrpSpPr/>
          <p:nvPr/>
        </p:nvGrpSpPr>
        <p:grpSpPr>
          <a:xfrm>
            <a:off x="15409360" y="8459361"/>
            <a:ext cx="3122809" cy="1981079"/>
            <a:chOff x="-192881" y="-192881"/>
            <a:chExt cx="4163745" cy="2641438"/>
          </a:xfrm>
        </p:grpSpPr>
        <p:grpSp>
          <p:nvGrpSpPr>
            <p:cNvPr id="1343" name="Google Shape;1343;p30"/>
            <p:cNvGrpSpPr/>
            <p:nvPr/>
          </p:nvGrpSpPr>
          <p:grpSpPr>
            <a:xfrm>
              <a:off x="3392275" y="-192881"/>
              <a:ext cx="578589" cy="2436851"/>
              <a:chOff x="0" y="-38100"/>
              <a:chExt cx="114289" cy="481353"/>
            </a:xfrm>
          </p:grpSpPr>
          <p:sp>
            <p:nvSpPr>
              <p:cNvPr id="1344" name="Google Shape;1344;p30"/>
              <p:cNvSpPr/>
              <p:nvPr/>
            </p:nvSpPr>
            <p:spPr>
              <a:xfrm>
                <a:off x="0" y="0"/>
                <a:ext cx="114289" cy="443253"/>
              </a:xfrm>
              <a:custGeom>
                <a:rect b="b" l="l" r="r" t="t"/>
                <a:pathLst>
                  <a:path extrusionOk="0" h="443253" w="114289">
                    <a:moveTo>
                      <a:pt x="0" y="0"/>
                    </a:moveTo>
                    <a:lnTo>
                      <a:pt x="114289" y="0"/>
                    </a:lnTo>
                    <a:lnTo>
                      <a:pt x="114289" y="443253"/>
                    </a:lnTo>
                    <a:lnTo>
                      <a:pt x="0" y="443253"/>
                    </a:lnTo>
                    <a:close/>
                  </a:path>
                </a:pathLst>
              </a:custGeom>
              <a:solidFill>
                <a:srgbClr val="232828"/>
              </a:solidFill>
              <a:ln>
                <a:noFill/>
              </a:ln>
            </p:spPr>
          </p:sp>
          <p:sp>
            <p:nvSpPr>
              <p:cNvPr id="1345" name="Google Shape;1345;p30"/>
              <p:cNvSpPr txBox="1"/>
              <p:nvPr/>
            </p:nvSpPr>
            <p:spPr>
              <a:xfrm>
                <a:off x="0" y="-38100"/>
                <a:ext cx="114289" cy="4813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6" name="Google Shape;1346;p30"/>
            <p:cNvGrpSpPr/>
            <p:nvPr/>
          </p:nvGrpSpPr>
          <p:grpSpPr>
            <a:xfrm rot="-5400000">
              <a:off x="1473181" y="276432"/>
              <a:ext cx="506062" cy="3838187"/>
              <a:chOff x="0" y="-38100"/>
              <a:chExt cx="99963" cy="758160"/>
            </a:xfrm>
          </p:grpSpPr>
          <p:sp>
            <p:nvSpPr>
              <p:cNvPr id="1347" name="Google Shape;1347;p30"/>
              <p:cNvSpPr/>
              <p:nvPr/>
            </p:nvSpPr>
            <p:spPr>
              <a:xfrm>
                <a:off x="0" y="0"/>
                <a:ext cx="99963" cy="720060"/>
              </a:xfrm>
              <a:custGeom>
                <a:rect b="b" l="l" r="r" t="t"/>
                <a:pathLst>
                  <a:path extrusionOk="0" h="720060" w="99963">
                    <a:moveTo>
                      <a:pt x="0" y="0"/>
                    </a:moveTo>
                    <a:lnTo>
                      <a:pt x="99963" y="0"/>
                    </a:lnTo>
                    <a:lnTo>
                      <a:pt x="99963" y="720060"/>
                    </a:lnTo>
                    <a:lnTo>
                      <a:pt x="0" y="720060"/>
                    </a:lnTo>
                    <a:close/>
                  </a:path>
                </a:pathLst>
              </a:custGeom>
              <a:solidFill>
                <a:srgbClr val="232828"/>
              </a:solidFill>
              <a:ln>
                <a:noFill/>
              </a:ln>
            </p:spPr>
          </p:sp>
          <p:sp>
            <p:nvSpPr>
              <p:cNvPr id="1348" name="Google Shape;1348;p30"/>
              <p:cNvSpPr txBox="1"/>
              <p:nvPr/>
            </p:nvSpPr>
            <p:spPr>
              <a:xfrm>
                <a:off x="0" y="-38100"/>
                <a:ext cx="99963" cy="7581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349" name="Google Shape;1349;p30"/>
          <p:cNvGrpSpPr/>
          <p:nvPr/>
        </p:nvGrpSpPr>
        <p:grpSpPr>
          <a:xfrm rot="-5400000">
            <a:off x="1858283" y="8868452"/>
            <a:ext cx="480729" cy="1515176"/>
            <a:chOff x="0" y="0"/>
            <a:chExt cx="640972" cy="2020234"/>
          </a:xfrm>
        </p:grpSpPr>
        <p:sp>
          <p:nvSpPr>
            <p:cNvPr id="1350" name="Google Shape;1350;p30"/>
            <p:cNvSpPr/>
            <p:nvPr/>
          </p:nvSpPr>
          <p:spPr>
            <a:xfrm>
              <a:off x="0" y="0"/>
              <a:ext cx="640972" cy="640972"/>
            </a:xfrm>
            <a:custGeom>
              <a:rect b="b" l="l" r="r" t="t"/>
              <a:pathLst>
                <a:path extrusionOk="0" h="640972" w="640972">
                  <a:moveTo>
                    <a:pt x="0" y="0"/>
                  </a:moveTo>
                  <a:lnTo>
                    <a:pt x="640972" y="0"/>
                  </a:lnTo>
                  <a:lnTo>
                    <a:pt x="640972" y="640972"/>
                  </a:lnTo>
                  <a:lnTo>
                    <a:pt x="0" y="640972"/>
                  </a:lnTo>
                  <a:lnTo>
                    <a:pt x="0" y="0"/>
                  </a:lnTo>
                  <a:close/>
                </a:path>
              </a:pathLst>
            </a:custGeom>
            <a:blipFill rotWithShape="1">
              <a:blip r:embed="rId3">
                <a:alphaModFix/>
              </a:blip>
              <a:stretch>
                <a:fillRect b="0" l="0" r="0" t="0"/>
              </a:stretch>
            </a:blipFill>
            <a:ln>
              <a:noFill/>
            </a:ln>
          </p:spPr>
        </p:sp>
        <p:sp>
          <p:nvSpPr>
            <p:cNvPr id="1351" name="Google Shape;1351;p30"/>
            <p:cNvSpPr/>
            <p:nvPr/>
          </p:nvSpPr>
          <p:spPr>
            <a:xfrm>
              <a:off x="0" y="689631"/>
              <a:ext cx="640972" cy="640972"/>
            </a:xfrm>
            <a:custGeom>
              <a:rect b="b" l="l" r="r" t="t"/>
              <a:pathLst>
                <a:path extrusionOk="0" h="640972" w="640972">
                  <a:moveTo>
                    <a:pt x="0" y="0"/>
                  </a:moveTo>
                  <a:lnTo>
                    <a:pt x="640972" y="0"/>
                  </a:lnTo>
                  <a:lnTo>
                    <a:pt x="640972" y="640971"/>
                  </a:lnTo>
                  <a:lnTo>
                    <a:pt x="0" y="640971"/>
                  </a:lnTo>
                  <a:lnTo>
                    <a:pt x="0" y="0"/>
                  </a:lnTo>
                  <a:close/>
                </a:path>
              </a:pathLst>
            </a:custGeom>
            <a:blipFill rotWithShape="1">
              <a:blip r:embed="rId4">
                <a:alphaModFix/>
              </a:blip>
              <a:stretch>
                <a:fillRect b="0" l="0" r="0" t="0"/>
              </a:stretch>
            </a:blipFill>
            <a:ln>
              <a:noFill/>
            </a:ln>
          </p:spPr>
        </p:sp>
        <p:sp>
          <p:nvSpPr>
            <p:cNvPr id="1352" name="Google Shape;1352;p30"/>
            <p:cNvSpPr/>
            <p:nvPr/>
          </p:nvSpPr>
          <p:spPr>
            <a:xfrm>
              <a:off x="0" y="1379262"/>
              <a:ext cx="640972" cy="640972"/>
            </a:xfrm>
            <a:custGeom>
              <a:rect b="b" l="l" r="r" t="t"/>
              <a:pathLst>
                <a:path extrusionOk="0" h="640972" w="640972">
                  <a:moveTo>
                    <a:pt x="0" y="0"/>
                  </a:moveTo>
                  <a:lnTo>
                    <a:pt x="640972" y="0"/>
                  </a:lnTo>
                  <a:lnTo>
                    <a:pt x="640972" y="640971"/>
                  </a:lnTo>
                  <a:lnTo>
                    <a:pt x="0" y="640971"/>
                  </a:lnTo>
                  <a:lnTo>
                    <a:pt x="0" y="0"/>
                  </a:lnTo>
                  <a:close/>
                </a:path>
              </a:pathLst>
            </a:custGeom>
            <a:blipFill rotWithShape="1">
              <a:blip r:embed="rId3">
                <a:alphaModFix/>
              </a:blip>
              <a:stretch>
                <a:fillRect b="0" l="0" r="0" t="0"/>
              </a:stretch>
            </a:blipFill>
            <a:ln>
              <a:noFill/>
            </a:ln>
          </p:spPr>
        </p:sp>
      </p:grpSp>
      <p:pic>
        <p:nvPicPr>
          <p:cNvPr id="1353" name="Google Shape;1353;p30"/>
          <p:cNvPicPr preferRelativeResize="0"/>
          <p:nvPr/>
        </p:nvPicPr>
        <p:blipFill>
          <a:blip r:embed="rId5">
            <a:alphaModFix/>
          </a:blip>
          <a:stretch>
            <a:fillRect/>
          </a:stretch>
        </p:blipFill>
        <p:spPr>
          <a:xfrm>
            <a:off x="108225" y="-310290"/>
            <a:ext cx="18288000" cy="723305"/>
          </a:xfrm>
          <a:prstGeom prst="rect">
            <a:avLst/>
          </a:prstGeom>
          <a:noFill/>
          <a:ln>
            <a:noFill/>
          </a:ln>
        </p:spPr>
      </p:pic>
      <p:pic>
        <p:nvPicPr>
          <p:cNvPr id="1354" name="Google Shape;1354;p30"/>
          <p:cNvPicPr preferRelativeResize="0"/>
          <p:nvPr/>
        </p:nvPicPr>
        <p:blipFill>
          <a:blip r:embed="rId6">
            <a:alphaModFix/>
          </a:blip>
          <a:stretch>
            <a:fillRect/>
          </a:stretch>
        </p:blipFill>
        <p:spPr>
          <a:xfrm>
            <a:off x="4490212" y="9735878"/>
            <a:ext cx="9285150" cy="704575"/>
          </a:xfrm>
          <a:prstGeom prst="rect">
            <a:avLst/>
          </a:prstGeom>
          <a:noFill/>
          <a:ln>
            <a:noFill/>
          </a:ln>
        </p:spPr>
      </p:pic>
      <p:pic>
        <p:nvPicPr>
          <p:cNvPr id="1355" name="Google Shape;1355;p30"/>
          <p:cNvPicPr preferRelativeResize="0"/>
          <p:nvPr/>
        </p:nvPicPr>
        <p:blipFill>
          <a:blip r:embed="rId7">
            <a:alphaModFix/>
          </a:blip>
          <a:stretch>
            <a:fillRect/>
          </a:stretch>
        </p:blipFill>
        <p:spPr>
          <a:xfrm>
            <a:off x="6131238" y="2967383"/>
            <a:ext cx="6025501"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13"/>
          <p:cNvPicPr preferRelativeResize="0"/>
          <p:nvPr/>
        </p:nvPicPr>
        <p:blipFill>
          <a:blip r:embed="rId3">
            <a:alphaModFix/>
          </a:blip>
          <a:stretch>
            <a:fillRect/>
          </a:stretch>
        </p:blipFill>
        <p:spPr>
          <a:xfrm>
            <a:off x="10445375" y="1469563"/>
            <a:ext cx="1910300" cy="2173975"/>
          </a:xfrm>
          <a:prstGeom prst="rect">
            <a:avLst/>
          </a:prstGeom>
          <a:noFill/>
          <a:ln>
            <a:noFill/>
          </a:ln>
        </p:spPr>
      </p:pic>
      <p:grpSp>
        <p:nvGrpSpPr>
          <p:cNvPr id="493" name="Google Shape;493;p13"/>
          <p:cNvGrpSpPr/>
          <p:nvPr/>
        </p:nvGrpSpPr>
        <p:grpSpPr>
          <a:xfrm>
            <a:off x="15409360" y="8459361"/>
            <a:ext cx="3122809" cy="1981079"/>
            <a:chOff x="-192881" y="-192881"/>
            <a:chExt cx="4163745" cy="2641438"/>
          </a:xfrm>
        </p:grpSpPr>
        <p:grpSp>
          <p:nvGrpSpPr>
            <p:cNvPr id="494" name="Google Shape;494;p13"/>
            <p:cNvGrpSpPr/>
            <p:nvPr/>
          </p:nvGrpSpPr>
          <p:grpSpPr>
            <a:xfrm>
              <a:off x="3392275" y="-192881"/>
              <a:ext cx="578589" cy="2436851"/>
              <a:chOff x="0" y="-38100"/>
              <a:chExt cx="114289" cy="481353"/>
            </a:xfrm>
          </p:grpSpPr>
          <p:sp>
            <p:nvSpPr>
              <p:cNvPr id="495" name="Google Shape;495;p13"/>
              <p:cNvSpPr/>
              <p:nvPr/>
            </p:nvSpPr>
            <p:spPr>
              <a:xfrm>
                <a:off x="0" y="0"/>
                <a:ext cx="114289" cy="443253"/>
              </a:xfrm>
              <a:custGeom>
                <a:rect b="b" l="l" r="r" t="t"/>
                <a:pathLst>
                  <a:path extrusionOk="0" h="443253" w="114289">
                    <a:moveTo>
                      <a:pt x="0" y="0"/>
                    </a:moveTo>
                    <a:lnTo>
                      <a:pt x="114289" y="0"/>
                    </a:lnTo>
                    <a:lnTo>
                      <a:pt x="114289" y="443253"/>
                    </a:lnTo>
                    <a:lnTo>
                      <a:pt x="0" y="443253"/>
                    </a:lnTo>
                    <a:close/>
                  </a:path>
                </a:pathLst>
              </a:custGeom>
              <a:solidFill>
                <a:srgbClr val="232828"/>
              </a:solidFill>
              <a:ln>
                <a:noFill/>
              </a:ln>
            </p:spPr>
          </p:sp>
          <p:sp>
            <p:nvSpPr>
              <p:cNvPr id="496" name="Google Shape;496;p13"/>
              <p:cNvSpPr txBox="1"/>
              <p:nvPr/>
            </p:nvSpPr>
            <p:spPr>
              <a:xfrm>
                <a:off x="0" y="-38100"/>
                <a:ext cx="114289" cy="4813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 name="Google Shape;497;p13"/>
            <p:cNvGrpSpPr/>
            <p:nvPr/>
          </p:nvGrpSpPr>
          <p:grpSpPr>
            <a:xfrm rot="-5400000">
              <a:off x="1473181" y="276432"/>
              <a:ext cx="506062" cy="3838187"/>
              <a:chOff x="0" y="-38100"/>
              <a:chExt cx="99963" cy="758160"/>
            </a:xfrm>
          </p:grpSpPr>
          <p:sp>
            <p:nvSpPr>
              <p:cNvPr id="498" name="Google Shape;498;p13"/>
              <p:cNvSpPr/>
              <p:nvPr/>
            </p:nvSpPr>
            <p:spPr>
              <a:xfrm>
                <a:off x="0" y="0"/>
                <a:ext cx="99963" cy="720060"/>
              </a:xfrm>
              <a:custGeom>
                <a:rect b="b" l="l" r="r" t="t"/>
                <a:pathLst>
                  <a:path extrusionOk="0" h="720060" w="99963">
                    <a:moveTo>
                      <a:pt x="0" y="0"/>
                    </a:moveTo>
                    <a:lnTo>
                      <a:pt x="99963" y="0"/>
                    </a:lnTo>
                    <a:lnTo>
                      <a:pt x="99963" y="720060"/>
                    </a:lnTo>
                    <a:lnTo>
                      <a:pt x="0" y="720060"/>
                    </a:lnTo>
                    <a:close/>
                  </a:path>
                </a:pathLst>
              </a:custGeom>
              <a:solidFill>
                <a:srgbClr val="232828"/>
              </a:solidFill>
              <a:ln>
                <a:noFill/>
              </a:ln>
            </p:spPr>
          </p:sp>
          <p:sp>
            <p:nvSpPr>
              <p:cNvPr id="499" name="Google Shape;499;p13"/>
              <p:cNvSpPr txBox="1"/>
              <p:nvPr/>
            </p:nvSpPr>
            <p:spPr>
              <a:xfrm>
                <a:off x="0" y="-38100"/>
                <a:ext cx="99963" cy="7581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00" name="Google Shape;500;p13"/>
          <p:cNvGrpSpPr/>
          <p:nvPr/>
        </p:nvGrpSpPr>
        <p:grpSpPr>
          <a:xfrm>
            <a:off x="1028700" y="189933"/>
            <a:ext cx="369284" cy="555478"/>
            <a:chOff x="0" y="-47625"/>
            <a:chExt cx="97260" cy="146299"/>
          </a:xfrm>
        </p:grpSpPr>
        <p:sp>
          <p:nvSpPr>
            <p:cNvPr id="501" name="Google Shape;501;p13"/>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502" name="Google Shape;502;p13"/>
            <p:cNvSpPr txBox="1"/>
            <p:nvPr/>
          </p:nvSpPr>
          <p:spPr>
            <a:xfrm>
              <a:off x="0" y="-47625"/>
              <a:ext cx="97260" cy="146299"/>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13"/>
          <p:cNvGrpSpPr/>
          <p:nvPr/>
        </p:nvGrpSpPr>
        <p:grpSpPr>
          <a:xfrm>
            <a:off x="16038543" y="1121908"/>
            <a:ext cx="1385252" cy="269189"/>
            <a:chOff x="0" y="-192883"/>
            <a:chExt cx="1847002" cy="358919"/>
          </a:xfrm>
        </p:grpSpPr>
        <p:grpSp>
          <p:nvGrpSpPr>
            <p:cNvPr id="504" name="Google Shape;504;p13"/>
            <p:cNvGrpSpPr/>
            <p:nvPr/>
          </p:nvGrpSpPr>
          <p:grpSpPr>
            <a:xfrm>
              <a:off x="0" y="-192883"/>
              <a:ext cx="164992" cy="358919"/>
              <a:chOff x="0" y="-38100"/>
              <a:chExt cx="32591" cy="70897"/>
            </a:xfrm>
          </p:grpSpPr>
          <p:sp>
            <p:nvSpPr>
              <p:cNvPr id="505" name="Google Shape;505;p1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506" name="Google Shape;506;p13"/>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 name="Google Shape;507;p13"/>
            <p:cNvGrpSpPr/>
            <p:nvPr/>
          </p:nvGrpSpPr>
          <p:grpSpPr>
            <a:xfrm>
              <a:off x="234857" y="-192883"/>
              <a:ext cx="164992" cy="358919"/>
              <a:chOff x="0" y="-38100"/>
              <a:chExt cx="32591" cy="70897"/>
            </a:xfrm>
          </p:grpSpPr>
          <p:sp>
            <p:nvSpPr>
              <p:cNvPr id="508" name="Google Shape;508;p1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509" name="Google Shape;509;p13"/>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0" name="Google Shape;510;p13"/>
            <p:cNvGrpSpPr/>
            <p:nvPr/>
          </p:nvGrpSpPr>
          <p:grpSpPr>
            <a:xfrm>
              <a:off x="476049" y="-192883"/>
              <a:ext cx="164992" cy="358919"/>
              <a:chOff x="0" y="-38100"/>
              <a:chExt cx="32591" cy="70897"/>
            </a:xfrm>
          </p:grpSpPr>
          <p:sp>
            <p:nvSpPr>
              <p:cNvPr id="511" name="Google Shape;511;p1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512" name="Google Shape;512;p13"/>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3" name="Google Shape;513;p13"/>
            <p:cNvGrpSpPr/>
            <p:nvPr/>
          </p:nvGrpSpPr>
          <p:grpSpPr>
            <a:xfrm>
              <a:off x="717241" y="-192883"/>
              <a:ext cx="164992" cy="358919"/>
              <a:chOff x="0" y="-38100"/>
              <a:chExt cx="32591" cy="70897"/>
            </a:xfrm>
          </p:grpSpPr>
          <p:sp>
            <p:nvSpPr>
              <p:cNvPr id="514" name="Google Shape;514;p1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515" name="Google Shape;515;p13"/>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6" name="Google Shape;516;p13"/>
            <p:cNvGrpSpPr/>
            <p:nvPr/>
          </p:nvGrpSpPr>
          <p:grpSpPr>
            <a:xfrm>
              <a:off x="958433" y="-192883"/>
              <a:ext cx="164992" cy="358919"/>
              <a:chOff x="0" y="-38100"/>
              <a:chExt cx="32591" cy="70897"/>
            </a:xfrm>
          </p:grpSpPr>
          <p:sp>
            <p:nvSpPr>
              <p:cNvPr id="517" name="Google Shape;517;p1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518" name="Google Shape;518;p13"/>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9" name="Google Shape;519;p13"/>
            <p:cNvGrpSpPr/>
            <p:nvPr/>
          </p:nvGrpSpPr>
          <p:grpSpPr>
            <a:xfrm>
              <a:off x="1199625" y="-192883"/>
              <a:ext cx="164992" cy="358919"/>
              <a:chOff x="0" y="-38100"/>
              <a:chExt cx="32591" cy="70897"/>
            </a:xfrm>
          </p:grpSpPr>
          <p:sp>
            <p:nvSpPr>
              <p:cNvPr id="520" name="Google Shape;520;p1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521" name="Google Shape;521;p13"/>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 name="Google Shape;522;p13"/>
            <p:cNvGrpSpPr/>
            <p:nvPr/>
          </p:nvGrpSpPr>
          <p:grpSpPr>
            <a:xfrm>
              <a:off x="1440818" y="-192883"/>
              <a:ext cx="164992" cy="358919"/>
              <a:chOff x="0" y="-38100"/>
              <a:chExt cx="32591" cy="70897"/>
            </a:xfrm>
          </p:grpSpPr>
          <p:sp>
            <p:nvSpPr>
              <p:cNvPr id="523" name="Google Shape;523;p1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524" name="Google Shape;524;p13"/>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5" name="Google Shape;525;p13"/>
            <p:cNvGrpSpPr/>
            <p:nvPr/>
          </p:nvGrpSpPr>
          <p:grpSpPr>
            <a:xfrm>
              <a:off x="1682010" y="-192883"/>
              <a:ext cx="164992" cy="358919"/>
              <a:chOff x="0" y="-38100"/>
              <a:chExt cx="32591" cy="70897"/>
            </a:xfrm>
          </p:grpSpPr>
          <p:sp>
            <p:nvSpPr>
              <p:cNvPr id="526" name="Google Shape;526;p13"/>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527" name="Google Shape;527;p13"/>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28" name="Google Shape;528;p13"/>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4">
              <a:alphaModFix/>
            </a:blip>
            <a:stretch>
              <a:fillRect b="0" l="0" r="0" t="0"/>
            </a:stretch>
          </a:blipFill>
          <a:ln>
            <a:noFill/>
          </a:ln>
        </p:spPr>
      </p:sp>
      <p:sp>
        <p:nvSpPr>
          <p:cNvPr id="529" name="Google Shape;529;p13"/>
          <p:cNvSpPr/>
          <p:nvPr/>
        </p:nvSpPr>
        <p:spPr>
          <a:xfrm rot="5400000">
            <a:off x="11715946" y="2833030"/>
            <a:ext cx="2622868" cy="7207954"/>
          </a:xfrm>
          <a:custGeom>
            <a:rect b="b" l="l" r="r" t="t"/>
            <a:pathLst>
              <a:path extrusionOk="0" h="5989709" w="3613121">
                <a:moveTo>
                  <a:pt x="1274036" y="5106781"/>
                </a:moveTo>
                <a:lnTo>
                  <a:pt x="741513" y="5989559"/>
                </a:lnTo>
                <a:lnTo>
                  <a:pt x="648156" y="5989559"/>
                </a:lnTo>
                <a:lnTo>
                  <a:pt x="1227313" y="5029476"/>
                </a:lnTo>
                <a:lnTo>
                  <a:pt x="3033873" y="2034697"/>
                </a:lnTo>
                <a:lnTo>
                  <a:pt x="3613029" y="1074614"/>
                </a:lnTo>
                <a:lnTo>
                  <a:pt x="3613029" y="1229374"/>
                </a:lnTo>
                <a:lnTo>
                  <a:pt x="3080506" y="2112152"/>
                </a:lnTo>
                <a:lnTo>
                  <a:pt x="1273946" y="5106931"/>
                </a:lnTo>
                <a:lnTo>
                  <a:pt x="1274036" y="5106931"/>
                </a:lnTo>
                <a:close/>
                <a:moveTo>
                  <a:pt x="2941602" y="1881888"/>
                </a:moveTo>
                <a:lnTo>
                  <a:pt x="3613120" y="768696"/>
                </a:lnTo>
                <a:lnTo>
                  <a:pt x="3613120" y="613936"/>
                </a:lnTo>
                <a:lnTo>
                  <a:pt x="2894969" y="1804433"/>
                </a:lnTo>
                <a:lnTo>
                  <a:pt x="1088409" y="4799212"/>
                </a:lnTo>
                <a:lnTo>
                  <a:pt x="370258" y="5989708"/>
                </a:lnTo>
                <a:lnTo>
                  <a:pt x="463615" y="5989708"/>
                </a:lnTo>
                <a:lnTo>
                  <a:pt x="1135133" y="4876517"/>
                </a:lnTo>
                <a:lnTo>
                  <a:pt x="2941693" y="1881738"/>
                </a:lnTo>
                <a:lnTo>
                  <a:pt x="2941603" y="1881738"/>
                </a:lnTo>
                <a:close/>
                <a:moveTo>
                  <a:pt x="3358494" y="2572829"/>
                </a:moveTo>
                <a:lnTo>
                  <a:pt x="3613121" y="2150729"/>
                </a:lnTo>
                <a:lnTo>
                  <a:pt x="3613121" y="1995969"/>
                </a:lnTo>
                <a:lnTo>
                  <a:pt x="3311861" y="2495374"/>
                </a:lnTo>
                <a:lnTo>
                  <a:pt x="1505301" y="5490153"/>
                </a:lnTo>
                <a:lnTo>
                  <a:pt x="1204042" y="5989558"/>
                </a:lnTo>
                <a:lnTo>
                  <a:pt x="1297399" y="5989558"/>
                </a:lnTo>
                <a:lnTo>
                  <a:pt x="1552025" y="5567458"/>
                </a:lnTo>
                <a:lnTo>
                  <a:pt x="3358585" y="2572679"/>
                </a:lnTo>
                <a:close/>
                <a:moveTo>
                  <a:pt x="2802699" y="1651174"/>
                </a:moveTo>
                <a:lnTo>
                  <a:pt x="3613121" y="307718"/>
                </a:lnTo>
                <a:lnTo>
                  <a:pt x="3613121" y="152958"/>
                </a:lnTo>
                <a:lnTo>
                  <a:pt x="2755976" y="1573869"/>
                </a:lnTo>
                <a:lnTo>
                  <a:pt x="949415" y="4568648"/>
                </a:lnTo>
                <a:lnTo>
                  <a:pt x="92270" y="5989559"/>
                </a:lnTo>
                <a:lnTo>
                  <a:pt x="185627" y="5989559"/>
                </a:lnTo>
                <a:lnTo>
                  <a:pt x="996048" y="4646104"/>
                </a:lnTo>
                <a:lnTo>
                  <a:pt x="2802609" y="1651324"/>
                </a:lnTo>
                <a:close/>
                <a:moveTo>
                  <a:pt x="3219500" y="2342416"/>
                </a:moveTo>
                <a:lnTo>
                  <a:pt x="3613030" y="1690052"/>
                </a:lnTo>
                <a:lnTo>
                  <a:pt x="3613030" y="1535292"/>
                </a:lnTo>
                <a:lnTo>
                  <a:pt x="3172776" y="2265111"/>
                </a:lnTo>
                <a:lnTo>
                  <a:pt x="1366216" y="5259890"/>
                </a:lnTo>
                <a:lnTo>
                  <a:pt x="925963" y="5989709"/>
                </a:lnTo>
                <a:lnTo>
                  <a:pt x="1019320" y="5989709"/>
                </a:lnTo>
                <a:lnTo>
                  <a:pt x="1412849" y="5337345"/>
                </a:lnTo>
                <a:lnTo>
                  <a:pt x="3219410" y="2342566"/>
                </a:lnTo>
                <a:close/>
                <a:moveTo>
                  <a:pt x="3497307" y="2803243"/>
                </a:moveTo>
                <a:lnTo>
                  <a:pt x="3612939" y="2611557"/>
                </a:lnTo>
                <a:lnTo>
                  <a:pt x="3612939" y="2456797"/>
                </a:lnTo>
                <a:lnTo>
                  <a:pt x="3450674" y="2725788"/>
                </a:lnTo>
                <a:lnTo>
                  <a:pt x="1644114" y="5720567"/>
                </a:lnTo>
                <a:lnTo>
                  <a:pt x="1481849" y="5989559"/>
                </a:lnTo>
                <a:lnTo>
                  <a:pt x="1575205" y="5989559"/>
                </a:lnTo>
                <a:lnTo>
                  <a:pt x="1690837" y="5797872"/>
                </a:lnTo>
                <a:lnTo>
                  <a:pt x="3497398" y="2803093"/>
                </a:lnTo>
                <a:close/>
                <a:moveTo>
                  <a:pt x="2107820" y="499405"/>
                </a:moveTo>
                <a:lnTo>
                  <a:pt x="2409079" y="0"/>
                </a:lnTo>
                <a:lnTo>
                  <a:pt x="2315722" y="0"/>
                </a:lnTo>
                <a:lnTo>
                  <a:pt x="2061096" y="422100"/>
                </a:lnTo>
                <a:lnTo>
                  <a:pt x="254626" y="3416729"/>
                </a:lnTo>
                <a:lnTo>
                  <a:pt x="0" y="3838830"/>
                </a:lnTo>
                <a:lnTo>
                  <a:pt x="0" y="3993590"/>
                </a:lnTo>
                <a:lnTo>
                  <a:pt x="301259" y="3494184"/>
                </a:lnTo>
                <a:lnTo>
                  <a:pt x="2107820" y="499405"/>
                </a:lnTo>
                <a:close/>
                <a:moveTo>
                  <a:pt x="2663705" y="1420910"/>
                </a:moveTo>
                <a:lnTo>
                  <a:pt x="3520760" y="0"/>
                </a:lnTo>
                <a:lnTo>
                  <a:pt x="3427403" y="0"/>
                </a:lnTo>
                <a:lnTo>
                  <a:pt x="2616982" y="1343455"/>
                </a:lnTo>
                <a:lnTo>
                  <a:pt x="810421" y="4338235"/>
                </a:lnTo>
                <a:lnTo>
                  <a:pt x="0" y="5681840"/>
                </a:lnTo>
                <a:lnTo>
                  <a:pt x="0" y="5836600"/>
                </a:lnTo>
                <a:lnTo>
                  <a:pt x="857145" y="4415689"/>
                </a:lnTo>
                <a:lnTo>
                  <a:pt x="2663705" y="1420910"/>
                </a:lnTo>
                <a:close/>
                <a:moveTo>
                  <a:pt x="2246814" y="729819"/>
                </a:moveTo>
                <a:lnTo>
                  <a:pt x="2686976" y="0"/>
                </a:lnTo>
                <a:lnTo>
                  <a:pt x="2593619" y="0"/>
                </a:lnTo>
                <a:lnTo>
                  <a:pt x="2200090" y="652364"/>
                </a:lnTo>
                <a:lnTo>
                  <a:pt x="393530" y="3647143"/>
                </a:lnTo>
                <a:lnTo>
                  <a:pt x="0" y="4299507"/>
                </a:lnTo>
                <a:lnTo>
                  <a:pt x="0" y="4454267"/>
                </a:lnTo>
                <a:lnTo>
                  <a:pt x="440253" y="3724448"/>
                </a:lnTo>
                <a:lnTo>
                  <a:pt x="2246723" y="729819"/>
                </a:lnTo>
                <a:close/>
                <a:moveTo>
                  <a:pt x="1829832" y="38728"/>
                </a:moveTo>
                <a:lnTo>
                  <a:pt x="1853193" y="0"/>
                </a:lnTo>
                <a:lnTo>
                  <a:pt x="1759837" y="0"/>
                </a:lnTo>
                <a:lnTo>
                  <a:pt x="0" y="2917324"/>
                </a:lnTo>
                <a:lnTo>
                  <a:pt x="0" y="3072085"/>
                </a:lnTo>
                <a:lnTo>
                  <a:pt x="23362" y="3033357"/>
                </a:lnTo>
                <a:lnTo>
                  <a:pt x="1829832" y="38728"/>
                </a:lnTo>
                <a:close/>
                <a:moveTo>
                  <a:pt x="2524621" y="1190497"/>
                </a:moveTo>
                <a:lnTo>
                  <a:pt x="3242862" y="0"/>
                </a:lnTo>
                <a:lnTo>
                  <a:pt x="3149505" y="0"/>
                </a:lnTo>
                <a:lnTo>
                  <a:pt x="2477988" y="1113192"/>
                </a:lnTo>
                <a:lnTo>
                  <a:pt x="671427" y="4107971"/>
                </a:lnTo>
                <a:lnTo>
                  <a:pt x="0" y="5221013"/>
                </a:lnTo>
                <a:lnTo>
                  <a:pt x="0" y="5375773"/>
                </a:lnTo>
                <a:lnTo>
                  <a:pt x="718151" y="4185276"/>
                </a:lnTo>
                <a:lnTo>
                  <a:pt x="2524711" y="1190497"/>
                </a:lnTo>
                <a:lnTo>
                  <a:pt x="2524621" y="1190497"/>
                </a:lnTo>
                <a:close/>
                <a:moveTo>
                  <a:pt x="2385626" y="960083"/>
                </a:moveTo>
                <a:lnTo>
                  <a:pt x="2964874" y="0"/>
                </a:lnTo>
                <a:lnTo>
                  <a:pt x="2871517" y="0"/>
                </a:lnTo>
                <a:lnTo>
                  <a:pt x="2338993" y="882778"/>
                </a:lnTo>
                <a:lnTo>
                  <a:pt x="532524" y="3877557"/>
                </a:lnTo>
                <a:lnTo>
                  <a:pt x="0" y="4760335"/>
                </a:lnTo>
                <a:lnTo>
                  <a:pt x="0" y="4915095"/>
                </a:lnTo>
                <a:lnTo>
                  <a:pt x="579157" y="3955012"/>
                </a:lnTo>
                <a:lnTo>
                  <a:pt x="2385717" y="960083"/>
                </a:lnTo>
                <a:lnTo>
                  <a:pt x="2385626" y="960083"/>
                </a:lnTo>
                <a:close/>
                <a:moveTo>
                  <a:pt x="1968735" y="268991"/>
                </a:moveTo>
                <a:lnTo>
                  <a:pt x="2131091" y="0"/>
                </a:lnTo>
                <a:lnTo>
                  <a:pt x="2037734" y="0"/>
                </a:lnTo>
                <a:lnTo>
                  <a:pt x="1922102" y="191686"/>
                </a:lnTo>
                <a:lnTo>
                  <a:pt x="115632" y="3186466"/>
                </a:lnTo>
                <a:lnTo>
                  <a:pt x="0" y="3378152"/>
                </a:lnTo>
                <a:lnTo>
                  <a:pt x="0" y="3532912"/>
                </a:lnTo>
                <a:lnTo>
                  <a:pt x="162265" y="3263921"/>
                </a:lnTo>
                <a:lnTo>
                  <a:pt x="1968826" y="268991"/>
                </a:lnTo>
                <a:lnTo>
                  <a:pt x="1968735" y="268991"/>
                </a:lnTo>
                <a:close/>
                <a:moveTo>
                  <a:pt x="92270" y="0"/>
                </a:moveTo>
                <a:lnTo>
                  <a:pt x="0" y="152959"/>
                </a:lnTo>
                <a:lnTo>
                  <a:pt x="0" y="307719"/>
                </a:lnTo>
                <a:lnTo>
                  <a:pt x="185627" y="0"/>
                </a:lnTo>
                <a:lnTo>
                  <a:pt x="92270" y="0"/>
                </a:lnTo>
                <a:close/>
                <a:moveTo>
                  <a:pt x="926053" y="0"/>
                </a:moveTo>
                <a:lnTo>
                  <a:pt x="0" y="1535142"/>
                </a:lnTo>
                <a:lnTo>
                  <a:pt x="0" y="1689902"/>
                </a:lnTo>
                <a:lnTo>
                  <a:pt x="1019410" y="0"/>
                </a:lnTo>
                <a:lnTo>
                  <a:pt x="926053" y="0"/>
                </a:lnTo>
                <a:close/>
                <a:moveTo>
                  <a:pt x="370168" y="0"/>
                </a:moveTo>
                <a:lnTo>
                  <a:pt x="0" y="613786"/>
                </a:lnTo>
                <a:lnTo>
                  <a:pt x="0" y="768546"/>
                </a:lnTo>
                <a:lnTo>
                  <a:pt x="463525" y="0"/>
                </a:lnTo>
                <a:cubicBezTo>
                  <a:pt x="463525" y="0"/>
                  <a:pt x="370168" y="0"/>
                  <a:pt x="370168" y="0"/>
                </a:cubicBezTo>
                <a:close/>
                <a:moveTo>
                  <a:pt x="648065" y="0"/>
                </a:moveTo>
                <a:lnTo>
                  <a:pt x="0" y="1074464"/>
                </a:lnTo>
                <a:lnTo>
                  <a:pt x="0" y="1229224"/>
                </a:lnTo>
                <a:lnTo>
                  <a:pt x="741513" y="0"/>
                </a:lnTo>
                <a:lnTo>
                  <a:pt x="648065" y="0"/>
                </a:lnTo>
                <a:close/>
                <a:moveTo>
                  <a:pt x="1203951" y="0"/>
                </a:moveTo>
                <a:lnTo>
                  <a:pt x="0" y="1995969"/>
                </a:lnTo>
                <a:lnTo>
                  <a:pt x="0" y="2150729"/>
                </a:lnTo>
                <a:lnTo>
                  <a:pt x="1297308" y="0"/>
                </a:lnTo>
                <a:lnTo>
                  <a:pt x="1203951" y="0"/>
                </a:lnTo>
                <a:close/>
                <a:moveTo>
                  <a:pt x="1481849" y="0"/>
                </a:moveTo>
                <a:lnTo>
                  <a:pt x="0" y="2456647"/>
                </a:lnTo>
                <a:lnTo>
                  <a:pt x="0" y="2611407"/>
                </a:lnTo>
                <a:lnTo>
                  <a:pt x="1575296" y="0"/>
                </a:lnTo>
                <a:lnTo>
                  <a:pt x="1481849" y="0"/>
                </a:lnTo>
                <a:close/>
                <a:moveTo>
                  <a:pt x="2131000" y="5989559"/>
                </a:moveTo>
                <a:lnTo>
                  <a:pt x="3612939" y="3532912"/>
                </a:lnTo>
                <a:lnTo>
                  <a:pt x="3612939" y="3378152"/>
                </a:lnTo>
                <a:lnTo>
                  <a:pt x="2037644" y="5989559"/>
                </a:lnTo>
                <a:lnTo>
                  <a:pt x="2131000" y="5989559"/>
                </a:lnTo>
                <a:close/>
                <a:moveTo>
                  <a:pt x="3612939" y="3072234"/>
                </a:moveTo>
                <a:lnTo>
                  <a:pt x="3612939" y="2917474"/>
                </a:lnTo>
                <a:lnTo>
                  <a:pt x="3589577" y="2956202"/>
                </a:lnTo>
                <a:lnTo>
                  <a:pt x="1783017" y="5950981"/>
                </a:lnTo>
                <a:lnTo>
                  <a:pt x="1759656" y="5989708"/>
                </a:lnTo>
                <a:lnTo>
                  <a:pt x="1853012" y="5989708"/>
                </a:lnTo>
                <a:lnTo>
                  <a:pt x="3612849" y="3072384"/>
                </a:lnTo>
                <a:close/>
                <a:moveTo>
                  <a:pt x="2964693" y="5989708"/>
                </a:moveTo>
                <a:lnTo>
                  <a:pt x="3612849" y="4915245"/>
                </a:lnTo>
                <a:lnTo>
                  <a:pt x="3612849" y="4760485"/>
                </a:lnTo>
                <a:lnTo>
                  <a:pt x="2871336" y="5989708"/>
                </a:lnTo>
                <a:lnTo>
                  <a:pt x="2964693" y="5989708"/>
                </a:lnTo>
                <a:close/>
                <a:moveTo>
                  <a:pt x="2686796" y="5989708"/>
                </a:moveTo>
                <a:lnTo>
                  <a:pt x="3612849" y="4454567"/>
                </a:lnTo>
                <a:lnTo>
                  <a:pt x="3612849" y="4299807"/>
                </a:lnTo>
                <a:lnTo>
                  <a:pt x="2593438" y="5989708"/>
                </a:lnTo>
                <a:lnTo>
                  <a:pt x="2686796" y="5989708"/>
                </a:lnTo>
                <a:close/>
                <a:moveTo>
                  <a:pt x="2408898" y="5989708"/>
                </a:moveTo>
                <a:lnTo>
                  <a:pt x="3612940" y="3993739"/>
                </a:lnTo>
                <a:lnTo>
                  <a:pt x="3612940" y="3838979"/>
                </a:lnTo>
                <a:lnTo>
                  <a:pt x="2315632" y="5989559"/>
                </a:lnTo>
                <a:lnTo>
                  <a:pt x="2408988" y="5989559"/>
                </a:lnTo>
                <a:lnTo>
                  <a:pt x="2408898" y="5989559"/>
                </a:lnTo>
                <a:close/>
                <a:moveTo>
                  <a:pt x="3520579" y="5989559"/>
                </a:moveTo>
                <a:lnTo>
                  <a:pt x="3612849" y="5836600"/>
                </a:lnTo>
                <a:lnTo>
                  <a:pt x="3612849" y="5681840"/>
                </a:lnTo>
                <a:lnTo>
                  <a:pt x="3427222" y="5989559"/>
                </a:lnTo>
                <a:lnTo>
                  <a:pt x="3520579" y="5989559"/>
                </a:lnTo>
                <a:close/>
                <a:moveTo>
                  <a:pt x="3242681" y="5989559"/>
                </a:moveTo>
                <a:lnTo>
                  <a:pt x="3612939" y="5375772"/>
                </a:lnTo>
                <a:lnTo>
                  <a:pt x="3612939" y="5221012"/>
                </a:lnTo>
                <a:lnTo>
                  <a:pt x="3149415" y="5989408"/>
                </a:lnTo>
                <a:lnTo>
                  <a:pt x="3242772" y="5989408"/>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3"/>
          <p:cNvSpPr txBox="1"/>
          <p:nvPr/>
        </p:nvSpPr>
        <p:spPr>
          <a:xfrm>
            <a:off x="1595097" y="415200"/>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sp>
        <p:nvSpPr>
          <p:cNvPr id="531" name="Google Shape;531;p13"/>
          <p:cNvSpPr txBox="1"/>
          <p:nvPr/>
        </p:nvSpPr>
        <p:spPr>
          <a:xfrm>
            <a:off x="1028700" y="2034075"/>
            <a:ext cx="8731200" cy="1154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7500" u="none" cap="none" strike="noStrike">
                <a:solidFill>
                  <a:srgbClr val="09305E"/>
                </a:solidFill>
                <a:latin typeface="Archivo Black"/>
                <a:ea typeface="Archivo Black"/>
                <a:cs typeface="Archivo Black"/>
                <a:sym typeface="Archivo Black"/>
              </a:rPr>
              <a:t>INTRODUCTION</a:t>
            </a:r>
            <a:endParaRPr/>
          </a:p>
        </p:txBody>
      </p:sp>
      <p:sp>
        <p:nvSpPr>
          <p:cNvPr id="532" name="Google Shape;532;p13"/>
          <p:cNvSpPr txBox="1"/>
          <p:nvPr/>
        </p:nvSpPr>
        <p:spPr>
          <a:xfrm>
            <a:off x="1028700" y="3502538"/>
            <a:ext cx="8115300" cy="4710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Welcome to a world where imagination knows no bounds and creativity flourishes at every corner. In this passage, we will embark on a journey through the realms of inspiration and innovation, where ideas come to life and dreams take flight.</a:t>
            </a:r>
            <a:endParaRPr/>
          </a:p>
          <a:p>
            <a:pPr indent="0" lvl="0" marL="0" marR="0" rtl="0" algn="just">
              <a:lnSpc>
                <a:spcPct val="139958"/>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just">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Join me as we explore the wonders of the human mind, the beauty of artistic expression, and the power of words to ignite passion and provoke thought. Let your imagination run wild as we delve into the depths of storytelling, where characters come.</a:t>
            </a:r>
            <a:endParaRPr/>
          </a:p>
        </p:txBody>
      </p:sp>
      <p:grpSp>
        <p:nvGrpSpPr>
          <p:cNvPr id="533" name="Google Shape;533;p13"/>
          <p:cNvGrpSpPr/>
          <p:nvPr/>
        </p:nvGrpSpPr>
        <p:grpSpPr>
          <a:xfrm>
            <a:off x="1028700" y="8364446"/>
            <a:ext cx="2144975" cy="1738975"/>
            <a:chOff x="0" y="0"/>
            <a:chExt cx="2859967" cy="2318634"/>
          </a:xfrm>
        </p:grpSpPr>
        <p:sp>
          <p:nvSpPr>
            <p:cNvPr id="534" name="Google Shape;534;p13"/>
            <p:cNvSpPr/>
            <p:nvPr/>
          </p:nvSpPr>
          <p:spPr>
            <a:xfrm rot="6874994">
              <a:off x="78606" y="459700"/>
              <a:ext cx="1909624" cy="1399234"/>
            </a:xfrm>
            <a:custGeom>
              <a:rect b="b" l="l" r="r" t="t"/>
              <a:pathLst>
                <a:path extrusionOk="0" h="1399234" w="1909624">
                  <a:moveTo>
                    <a:pt x="0" y="0"/>
                  </a:moveTo>
                  <a:lnTo>
                    <a:pt x="1909624" y="0"/>
                  </a:lnTo>
                  <a:lnTo>
                    <a:pt x="1909624" y="1399234"/>
                  </a:lnTo>
                  <a:lnTo>
                    <a:pt x="0" y="1399234"/>
                  </a:lnTo>
                  <a:lnTo>
                    <a:pt x="0" y="0"/>
                  </a:lnTo>
                  <a:close/>
                </a:path>
              </a:pathLst>
            </a:custGeom>
            <a:blipFill rotWithShape="1">
              <a:blip r:embed="rId5">
                <a:alphaModFix/>
              </a:blip>
              <a:stretch>
                <a:fillRect b="0" l="0" r="0" t="0"/>
              </a:stretch>
            </a:blipFill>
            <a:ln>
              <a:noFill/>
            </a:ln>
          </p:spPr>
        </p:sp>
        <p:sp>
          <p:nvSpPr>
            <p:cNvPr id="535" name="Google Shape;535;p13"/>
            <p:cNvSpPr/>
            <p:nvPr/>
          </p:nvSpPr>
          <p:spPr>
            <a:xfrm>
              <a:off x="1196019" y="654686"/>
              <a:ext cx="1663948" cy="1663948"/>
            </a:xfrm>
            <a:custGeom>
              <a:rect b="b" l="l" r="r" t="t"/>
              <a:pathLst>
                <a:path extrusionOk="0" h="1663948" w="1663948">
                  <a:moveTo>
                    <a:pt x="0" y="0"/>
                  </a:moveTo>
                  <a:lnTo>
                    <a:pt x="1663948" y="0"/>
                  </a:lnTo>
                  <a:lnTo>
                    <a:pt x="1663948" y="1663948"/>
                  </a:lnTo>
                  <a:lnTo>
                    <a:pt x="0" y="1663948"/>
                  </a:lnTo>
                  <a:lnTo>
                    <a:pt x="0" y="0"/>
                  </a:lnTo>
                  <a:close/>
                </a:path>
              </a:pathLst>
            </a:custGeom>
            <a:blipFill rotWithShape="1">
              <a:blip r:embed="rId6">
                <a:alphaModFix/>
              </a:blip>
              <a:stretch>
                <a:fillRect b="0" l="0" r="0" t="0"/>
              </a:stretch>
            </a:blipFill>
            <a:ln>
              <a:noFill/>
            </a:ln>
          </p:spPr>
        </p:sp>
      </p:grpSp>
      <p:pic>
        <p:nvPicPr>
          <p:cNvPr id="536" name="Google Shape;536;p13"/>
          <p:cNvPicPr preferRelativeResize="0"/>
          <p:nvPr/>
        </p:nvPicPr>
        <p:blipFill>
          <a:blip r:embed="rId7">
            <a:alphaModFix/>
          </a:blip>
          <a:stretch>
            <a:fillRect/>
          </a:stretch>
        </p:blipFill>
        <p:spPr>
          <a:xfrm>
            <a:off x="11047075" y="2096475"/>
            <a:ext cx="6274734" cy="6106776"/>
          </a:xfrm>
          <a:prstGeom prst="rect">
            <a:avLst/>
          </a:prstGeom>
          <a:noFill/>
          <a:ln>
            <a:noFill/>
          </a:ln>
        </p:spPr>
      </p:pic>
      <p:pic>
        <p:nvPicPr>
          <p:cNvPr id="537" name="Google Shape;537;p13"/>
          <p:cNvPicPr preferRelativeResize="0"/>
          <p:nvPr/>
        </p:nvPicPr>
        <p:blipFill>
          <a:blip r:embed="rId8">
            <a:alphaModFix/>
          </a:blip>
          <a:stretch>
            <a:fillRect/>
          </a:stretch>
        </p:blipFill>
        <p:spPr>
          <a:xfrm>
            <a:off x="2458013" y="-247575"/>
            <a:ext cx="8500850" cy="919950"/>
          </a:xfrm>
          <a:prstGeom prst="rect">
            <a:avLst/>
          </a:prstGeom>
          <a:noFill/>
          <a:ln>
            <a:noFill/>
          </a:ln>
        </p:spPr>
      </p:pic>
      <p:pic>
        <p:nvPicPr>
          <p:cNvPr id="538" name="Google Shape;538;p13"/>
          <p:cNvPicPr preferRelativeResize="0"/>
          <p:nvPr/>
        </p:nvPicPr>
        <p:blipFill>
          <a:blip r:embed="rId8">
            <a:alphaModFix/>
          </a:blip>
          <a:stretch>
            <a:fillRect/>
          </a:stretch>
        </p:blipFill>
        <p:spPr>
          <a:xfrm>
            <a:off x="4715988" y="9779750"/>
            <a:ext cx="9151048" cy="919950"/>
          </a:xfrm>
          <a:prstGeom prst="rect">
            <a:avLst/>
          </a:prstGeom>
          <a:noFill/>
          <a:ln>
            <a:noFill/>
          </a:ln>
        </p:spPr>
      </p:pic>
      <p:pic>
        <p:nvPicPr>
          <p:cNvPr id="539" name="Google Shape;539;p13"/>
          <p:cNvPicPr preferRelativeResize="0"/>
          <p:nvPr/>
        </p:nvPicPr>
        <p:blipFill>
          <a:blip r:embed="rId9">
            <a:alphaModFix/>
          </a:blip>
          <a:stretch>
            <a:fillRect/>
          </a:stretch>
        </p:blipFill>
        <p:spPr>
          <a:xfrm>
            <a:off x="15899638" y="9028376"/>
            <a:ext cx="1550125" cy="8430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p14"/>
          <p:cNvPicPr preferRelativeResize="0"/>
          <p:nvPr/>
        </p:nvPicPr>
        <p:blipFill>
          <a:blip r:embed="rId3">
            <a:alphaModFix/>
          </a:blip>
          <a:stretch>
            <a:fillRect/>
          </a:stretch>
        </p:blipFill>
        <p:spPr>
          <a:xfrm>
            <a:off x="498588" y="6462483"/>
            <a:ext cx="2254650" cy="2565892"/>
          </a:xfrm>
          <a:prstGeom prst="rect">
            <a:avLst/>
          </a:prstGeom>
          <a:noFill/>
          <a:ln>
            <a:noFill/>
          </a:ln>
        </p:spPr>
      </p:pic>
      <p:pic>
        <p:nvPicPr>
          <p:cNvPr id="545" name="Google Shape;545;p14"/>
          <p:cNvPicPr preferRelativeResize="0"/>
          <p:nvPr/>
        </p:nvPicPr>
        <p:blipFill>
          <a:blip r:embed="rId4">
            <a:alphaModFix/>
          </a:blip>
          <a:stretch>
            <a:fillRect/>
          </a:stretch>
        </p:blipFill>
        <p:spPr>
          <a:xfrm>
            <a:off x="1069425" y="3748775"/>
            <a:ext cx="16354376" cy="4935067"/>
          </a:xfrm>
          <a:prstGeom prst="rect">
            <a:avLst/>
          </a:prstGeom>
          <a:noFill/>
          <a:ln>
            <a:noFill/>
          </a:ln>
        </p:spPr>
      </p:pic>
      <p:grpSp>
        <p:nvGrpSpPr>
          <p:cNvPr id="546" name="Google Shape;546;p14"/>
          <p:cNvGrpSpPr/>
          <p:nvPr/>
        </p:nvGrpSpPr>
        <p:grpSpPr>
          <a:xfrm>
            <a:off x="15409360" y="8459361"/>
            <a:ext cx="3122809" cy="1981079"/>
            <a:chOff x="-192881" y="-192881"/>
            <a:chExt cx="4163745" cy="2641438"/>
          </a:xfrm>
        </p:grpSpPr>
        <p:grpSp>
          <p:nvGrpSpPr>
            <p:cNvPr id="547" name="Google Shape;547;p14"/>
            <p:cNvGrpSpPr/>
            <p:nvPr/>
          </p:nvGrpSpPr>
          <p:grpSpPr>
            <a:xfrm>
              <a:off x="3392275" y="-192881"/>
              <a:ext cx="578589" cy="2436851"/>
              <a:chOff x="0" y="-38100"/>
              <a:chExt cx="114289" cy="481353"/>
            </a:xfrm>
          </p:grpSpPr>
          <p:sp>
            <p:nvSpPr>
              <p:cNvPr id="548" name="Google Shape;548;p14"/>
              <p:cNvSpPr/>
              <p:nvPr/>
            </p:nvSpPr>
            <p:spPr>
              <a:xfrm>
                <a:off x="0" y="0"/>
                <a:ext cx="114289" cy="443253"/>
              </a:xfrm>
              <a:custGeom>
                <a:rect b="b" l="l" r="r" t="t"/>
                <a:pathLst>
                  <a:path extrusionOk="0" h="443253" w="114289">
                    <a:moveTo>
                      <a:pt x="0" y="0"/>
                    </a:moveTo>
                    <a:lnTo>
                      <a:pt x="114289" y="0"/>
                    </a:lnTo>
                    <a:lnTo>
                      <a:pt x="114289" y="443253"/>
                    </a:lnTo>
                    <a:lnTo>
                      <a:pt x="0" y="443253"/>
                    </a:lnTo>
                    <a:close/>
                  </a:path>
                </a:pathLst>
              </a:custGeom>
              <a:solidFill>
                <a:srgbClr val="232828"/>
              </a:solidFill>
              <a:ln>
                <a:noFill/>
              </a:ln>
            </p:spPr>
          </p:sp>
          <p:sp>
            <p:nvSpPr>
              <p:cNvPr id="549" name="Google Shape;549;p14"/>
              <p:cNvSpPr txBox="1"/>
              <p:nvPr/>
            </p:nvSpPr>
            <p:spPr>
              <a:xfrm>
                <a:off x="0" y="-38100"/>
                <a:ext cx="114289" cy="4813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0" name="Google Shape;550;p14"/>
            <p:cNvGrpSpPr/>
            <p:nvPr/>
          </p:nvGrpSpPr>
          <p:grpSpPr>
            <a:xfrm rot="-5400000">
              <a:off x="1473181" y="276432"/>
              <a:ext cx="506062" cy="3838187"/>
              <a:chOff x="0" y="-38100"/>
              <a:chExt cx="99963" cy="758160"/>
            </a:xfrm>
          </p:grpSpPr>
          <p:sp>
            <p:nvSpPr>
              <p:cNvPr id="551" name="Google Shape;551;p14"/>
              <p:cNvSpPr/>
              <p:nvPr/>
            </p:nvSpPr>
            <p:spPr>
              <a:xfrm>
                <a:off x="0" y="0"/>
                <a:ext cx="99963" cy="720060"/>
              </a:xfrm>
              <a:custGeom>
                <a:rect b="b" l="l" r="r" t="t"/>
                <a:pathLst>
                  <a:path extrusionOk="0" h="720060" w="99963">
                    <a:moveTo>
                      <a:pt x="0" y="0"/>
                    </a:moveTo>
                    <a:lnTo>
                      <a:pt x="99963" y="0"/>
                    </a:lnTo>
                    <a:lnTo>
                      <a:pt x="99963" y="720060"/>
                    </a:lnTo>
                    <a:lnTo>
                      <a:pt x="0" y="720060"/>
                    </a:lnTo>
                    <a:close/>
                  </a:path>
                </a:pathLst>
              </a:custGeom>
              <a:solidFill>
                <a:srgbClr val="232828"/>
              </a:solidFill>
              <a:ln>
                <a:noFill/>
              </a:ln>
            </p:spPr>
          </p:sp>
          <p:sp>
            <p:nvSpPr>
              <p:cNvPr id="552" name="Google Shape;552;p14"/>
              <p:cNvSpPr txBox="1"/>
              <p:nvPr/>
            </p:nvSpPr>
            <p:spPr>
              <a:xfrm>
                <a:off x="0" y="-38100"/>
                <a:ext cx="99963" cy="7581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53" name="Google Shape;553;p14"/>
          <p:cNvGrpSpPr/>
          <p:nvPr/>
        </p:nvGrpSpPr>
        <p:grpSpPr>
          <a:xfrm>
            <a:off x="1028700" y="189933"/>
            <a:ext cx="369284" cy="555478"/>
            <a:chOff x="0" y="-47625"/>
            <a:chExt cx="97260" cy="146299"/>
          </a:xfrm>
        </p:grpSpPr>
        <p:sp>
          <p:nvSpPr>
            <p:cNvPr id="554" name="Google Shape;554;p14"/>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555" name="Google Shape;555;p14"/>
            <p:cNvSpPr txBox="1"/>
            <p:nvPr/>
          </p:nvSpPr>
          <p:spPr>
            <a:xfrm>
              <a:off x="0" y="-47625"/>
              <a:ext cx="97260" cy="146299"/>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6" name="Google Shape;556;p14"/>
          <p:cNvGrpSpPr/>
          <p:nvPr/>
        </p:nvGrpSpPr>
        <p:grpSpPr>
          <a:xfrm>
            <a:off x="16038543" y="1121908"/>
            <a:ext cx="1385252" cy="269189"/>
            <a:chOff x="0" y="-192883"/>
            <a:chExt cx="1847002" cy="358919"/>
          </a:xfrm>
        </p:grpSpPr>
        <p:grpSp>
          <p:nvGrpSpPr>
            <p:cNvPr id="557" name="Google Shape;557;p14"/>
            <p:cNvGrpSpPr/>
            <p:nvPr/>
          </p:nvGrpSpPr>
          <p:grpSpPr>
            <a:xfrm>
              <a:off x="0" y="-192883"/>
              <a:ext cx="164992" cy="358919"/>
              <a:chOff x="0" y="-38100"/>
              <a:chExt cx="32591" cy="70897"/>
            </a:xfrm>
          </p:grpSpPr>
          <p:sp>
            <p:nvSpPr>
              <p:cNvPr id="558" name="Google Shape;558;p1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559" name="Google Shape;559;p14"/>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 name="Google Shape;560;p14"/>
            <p:cNvGrpSpPr/>
            <p:nvPr/>
          </p:nvGrpSpPr>
          <p:grpSpPr>
            <a:xfrm>
              <a:off x="234857" y="-192883"/>
              <a:ext cx="164992" cy="358919"/>
              <a:chOff x="0" y="-38100"/>
              <a:chExt cx="32591" cy="70897"/>
            </a:xfrm>
          </p:grpSpPr>
          <p:sp>
            <p:nvSpPr>
              <p:cNvPr id="561" name="Google Shape;561;p1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562" name="Google Shape;562;p14"/>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 name="Google Shape;563;p14"/>
            <p:cNvGrpSpPr/>
            <p:nvPr/>
          </p:nvGrpSpPr>
          <p:grpSpPr>
            <a:xfrm>
              <a:off x="476049" y="-192883"/>
              <a:ext cx="164992" cy="358919"/>
              <a:chOff x="0" y="-38100"/>
              <a:chExt cx="32591" cy="70897"/>
            </a:xfrm>
          </p:grpSpPr>
          <p:sp>
            <p:nvSpPr>
              <p:cNvPr id="564" name="Google Shape;564;p1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565" name="Google Shape;565;p14"/>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6" name="Google Shape;566;p14"/>
            <p:cNvGrpSpPr/>
            <p:nvPr/>
          </p:nvGrpSpPr>
          <p:grpSpPr>
            <a:xfrm>
              <a:off x="717241" y="-192883"/>
              <a:ext cx="164992" cy="358919"/>
              <a:chOff x="0" y="-38100"/>
              <a:chExt cx="32591" cy="70897"/>
            </a:xfrm>
          </p:grpSpPr>
          <p:sp>
            <p:nvSpPr>
              <p:cNvPr id="567" name="Google Shape;567;p1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568" name="Google Shape;568;p14"/>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9" name="Google Shape;569;p14"/>
            <p:cNvGrpSpPr/>
            <p:nvPr/>
          </p:nvGrpSpPr>
          <p:grpSpPr>
            <a:xfrm>
              <a:off x="958433" y="-192883"/>
              <a:ext cx="164992" cy="358919"/>
              <a:chOff x="0" y="-38100"/>
              <a:chExt cx="32591" cy="70897"/>
            </a:xfrm>
          </p:grpSpPr>
          <p:sp>
            <p:nvSpPr>
              <p:cNvPr id="570" name="Google Shape;570;p1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571" name="Google Shape;571;p14"/>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2" name="Google Shape;572;p14"/>
            <p:cNvGrpSpPr/>
            <p:nvPr/>
          </p:nvGrpSpPr>
          <p:grpSpPr>
            <a:xfrm>
              <a:off x="1199625" y="-192883"/>
              <a:ext cx="164992" cy="358919"/>
              <a:chOff x="0" y="-38100"/>
              <a:chExt cx="32591" cy="70897"/>
            </a:xfrm>
          </p:grpSpPr>
          <p:sp>
            <p:nvSpPr>
              <p:cNvPr id="573" name="Google Shape;573;p1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574" name="Google Shape;574;p14"/>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5" name="Google Shape;575;p14"/>
            <p:cNvGrpSpPr/>
            <p:nvPr/>
          </p:nvGrpSpPr>
          <p:grpSpPr>
            <a:xfrm>
              <a:off x="1440818" y="-192883"/>
              <a:ext cx="164992" cy="358919"/>
              <a:chOff x="0" y="-38100"/>
              <a:chExt cx="32591" cy="70897"/>
            </a:xfrm>
          </p:grpSpPr>
          <p:sp>
            <p:nvSpPr>
              <p:cNvPr id="576" name="Google Shape;576;p1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577" name="Google Shape;577;p14"/>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 name="Google Shape;578;p14"/>
            <p:cNvGrpSpPr/>
            <p:nvPr/>
          </p:nvGrpSpPr>
          <p:grpSpPr>
            <a:xfrm>
              <a:off x="1682010" y="-192883"/>
              <a:ext cx="164992" cy="358919"/>
              <a:chOff x="0" y="-38100"/>
              <a:chExt cx="32591" cy="70897"/>
            </a:xfrm>
          </p:grpSpPr>
          <p:sp>
            <p:nvSpPr>
              <p:cNvPr id="579" name="Google Shape;579;p14"/>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580" name="Google Shape;580;p14"/>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81" name="Google Shape;581;p14"/>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5">
              <a:alphaModFix/>
            </a:blip>
            <a:stretch>
              <a:fillRect b="0" l="0" r="0" t="0"/>
            </a:stretch>
          </a:blipFill>
          <a:ln>
            <a:noFill/>
          </a:ln>
        </p:spPr>
      </p:sp>
      <p:sp>
        <p:nvSpPr>
          <p:cNvPr id="582" name="Google Shape;582;p14"/>
          <p:cNvSpPr txBox="1"/>
          <p:nvPr/>
        </p:nvSpPr>
        <p:spPr>
          <a:xfrm>
            <a:off x="1595095" y="4152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sp>
        <p:nvSpPr>
          <p:cNvPr id="583" name="Google Shape;583;p14"/>
          <p:cNvSpPr txBox="1"/>
          <p:nvPr/>
        </p:nvSpPr>
        <p:spPr>
          <a:xfrm>
            <a:off x="1028700" y="1620288"/>
            <a:ext cx="15992700" cy="115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500" u="none" cap="none" strike="noStrike">
                <a:solidFill>
                  <a:srgbClr val="09305E"/>
                </a:solidFill>
                <a:latin typeface="Archivo Black"/>
                <a:ea typeface="Archivo Black"/>
                <a:cs typeface="Archivo Black"/>
                <a:sym typeface="Archivo Black"/>
              </a:rPr>
              <a:t>WELCOME TO PRESENTATION</a:t>
            </a:r>
            <a:endParaRPr/>
          </a:p>
        </p:txBody>
      </p:sp>
      <p:sp>
        <p:nvSpPr>
          <p:cNvPr id="584" name="Google Shape;584;p14"/>
          <p:cNvSpPr txBox="1"/>
          <p:nvPr/>
        </p:nvSpPr>
        <p:spPr>
          <a:xfrm>
            <a:off x="1069413" y="2939290"/>
            <a:ext cx="155574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I'm Rain, and I'll be sharing with you my beautiful ideas. Follow me at @reallygreatsite to learn more. </a:t>
            </a:r>
            <a:endParaRPr/>
          </a:p>
        </p:txBody>
      </p:sp>
      <p:grpSp>
        <p:nvGrpSpPr>
          <p:cNvPr id="585" name="Google Shape;585;p14"/>
          <p:cNvGrpSpPr/>
          <p:nvPr/>
        </p:nvGrpSpPr>
        <p:grpSpPr>
          <a:xfrm>
            <a:off x="16038543" y="3091704"/>
            <a:ext cx="2653233" cy="1742594"/>
            <a:chOff x="0" y="-47625"/>
            <a:chExt cx="698794" cy="458955"/>
          </a:xfrm>
        </p:grpSpPr>
        <p:sp>
          <p:nvSpPr>
            <p:cNvPr id="586" name="Google Shape;586;p14"/>
            <p:cNvSpPr/>
            <p:nvPr/>
          </p:nvSpPr>
          <p:spPr>
            <a:xfrm>
              <a:off x="0" y="0"/>
              <a:ext cx="698794" cy="411330"/>
            </a:xfrm>
            <a:custGeom>
              <a:rect b="b" l="l" r="r" t="t"/>
              <a:pathLst>
                <a:path extrusionOk="0" h="411330" w="698794">
                  <a:moveTo>
                    <a:pt x="0" y="0"/>
                  </a:moveTo>
                  <a:lnTo>
                    <a:pt x="698794" y="0"/>
                  </a:lnTo>
                  <a:lnTo>
                    <a:pt x="698794" y="411330"/>
                  </a:lnTo>
                  <a:lnTo>
                    <a:pt x="0" y="411330"/>
                  </a:lnTo>
                  <a:close/>
                </a:path>
              </a:pathLst>
            </a:custGeom>
            <a:solidFill>
              <a:srgbClr val="09305E">
                <a:alpha val="80000"/>
              </a:srgbClr>
            </a:solidFill>
            <a:ln>
              <a:noFill/>
            </a:ln>
          </p:spPr>
        </p:sp>
        <p:sp>
          <p:nvSpPr>
            <p:cNvPr id="587" name="Google Shape;587;p14"/>
            <p:cNvSpPr txBox="1"/>
            <p:nvPr/>
          </p:nvSpPr>
          <p:spPr>
            <a:xfrm>
              <a:off x="0" y="-47625"/>
              <a:ext cx="698794" cy="458955"/>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8" name="Google Shape;588;p14"/>
          <p:cNvGrpSpPr/>
          <p:nvPr/>
        </p:nvGrpSpPr>
        <p:grpSpPr>
          <a:xfrm rot="-5400000">
            <a:off x="1858283" y="8868452"/>
            <a:ext cx="480729" cy="1515176"/>
            <a:chOff x="0" y="0"/>
            <a:chExt cx="640972" cy="2020234"/>
          </a:xfrm>
        </p:grpSpPr>
        <p:sp>
          <p:nvSpPr>
            <p:cNvPr id="589" name="Google Shape;589;p14"/>
            <p:cNvSpPr/>
            <p:nvPr/>
          </p:nvSpPr>
          <p:spPr>
            <a:xfrm>
              <a:off x="0" y="0"/>
              <a:ext cx="640972" cy="640972"/>
            </a:xfrm>
            <a:custGeom>
              <a:rect b="b" l="l" r="r" t="t"/>
              <a:pathLst>
                <a:path extrusionOk="0" h="640972" w="640972">
                  <a:moveTo>
                    <a:pt x="0" y="0"/>
                  </a:moveTo>
                  <a:lnTo>
                    <a:pt x="640972" y="0"/>
                  </a:lnTo>
                  <a:lnTo>
                    <a:pt x="640972" y="640972"/>
                  </a:lnTo>
                  <a:lnTo>
                    <a:pt x="0" y="640972"/>
                  </a:lnTo>
                  <a:lnTo>
                    <a:pt x="0" y="0"/>
                  </a:lnTo>
                  <a:close/>
                </a:path>
              </a:pathLst>
            </a:custGeom>
            <a:blipFill rotWithShape="1">
              <a:blip r:embed="rId6">
                <a:alphaModFix/>
              </a:blip>
              <a:stretch>
                <a:fillRect b="0" l="0" r="0" t="0"/>
              </a:stretch>
            </a:blipFill>
            <a:ln>
              <a:noFill/>
            </a:ln>
          </p:spPr>
        </p:sp>
        <p:sp>
          <p:nvSpPr>
            <p:cNvPr id="590" name="Google Shape;590;p14"/>
            <p:cNvSpPr/>
            <p:nvPr/>
          </p:nvSpPr>
          <p:spPr>
            <a:xfrm>
              <a:off x="0" y="689631"/>
              <a:ext cx="640972" cy="640972"/>
            </a:xfrm>
            <a:custGeom>
              <a:rect b="b" l="l" r="r" t="t"/>
              <a:pathLst>
                <a:path extrusionOk="0" h="640972" w="640972">
                  <a:moveTo>
                    <a:pt x="0" y="0"/>
                  </a:moveTo>
                  <a:lnTo>
                    <a:pt x="640972" y="0"/>
                  </a:lnTo>
                  <a:lnTo>
                    <a:pt x="640972" y="640971"/>
                  </a:lnTo>
                  <a:lnTo>
                    <a:pt x="0" y="640971"/>
                  </a:lnTo>
                  <a:lnTo>
                    <a:pt x="0" y="0"/>
                  </a:lnTo>
                  <a:close/>
                </a:path>
              </a:pathLst>
            </a:custGeom>
            <a:blipFill rotWithShape="1">
              <a:blip r:embed="rId7">
                <a:alphaModFix/>
              </a:blip>
              <a:stretch>
                <a:fillRect b="0" l="0" r="0" t="0"/>
              </a:stretch>
            </a:blipFill>
            <a:ln>
              <a:noFill/>
            </a:ln>
          </p:spPr>
        </p:sp>
        <p:sp>
          <p:nvSpPr>
            <p:cNvPr id="591" name="Google Shape;591;p14"/>
            <p:cNvSpPr/>
            <p:nvPr/>
          </p:nvSpPr>
          <p:spPr>
            <a:xfrm>
              <a:off x="0" y="1379262"/>
              <a:ext cx="640972" cy="640972"/>
            </a:xfrm>
            <a:custGeom>
              <a:rect b="b" l="l" r="r" t="t"/>
              <a:pathLst>
                <a:path extrusionOk="0" h="640972" w="640972">
                  <a:moveTo>
                    <a:pt x="0" y="0"/>
                  </a:moveTo>
                  <a:lnTo>
                    <a:pt x="640972" y="0"/>
                  </a:lnTo>
                  <a:lnTo>
                    <a:pt x="640972" y="640971"/>
                  </a:lnTo>
                  <a:lnTo>
                    <a:pt x="0" y="640971"/>
                  </a:lnTo>
                  <a:lnTo>
                    <a:pt x="0" y="0"/>
                  </a:lnTo>
                  <a:close/>
                </a:path>
              </a:pathLst>
            </a:custGeom>
            <a:blipFill rotWithShape="1">
              <a:blip r:embed="rId6">
                <a:alphaModFix/>
              </a:blip>
              <a:stretch>
                <a:fillRect b="0" l="0" r="0" t="0"/>
              </a:stretch>
            </a:blipFill>
            <a:ln>
              <a:noFill/>
            </a:ln>
          </p:spPr>
        </p:sp>
      </p:grpSp>
      <p:pic>
        <p:nvPicPr>
          <p:cNvPr id="592" name="Google Shape;592;p14"/>
          <p:cNvPicPr preferRelativeResize="0"/>
          <p:nvPr/>
        </p:nvPicPr>
        <p:blipFill>
          <a:blip r:embed="rId8">
            <a:alphaModFix/>
          </a:blip>
          <a:stretch>
            <a:fillRect/>
          </a:stretch>
        </p:blipFill>
        <p:spPr>
          <a:xfrm>
            <a:off x="2458013" y="-247575"/>
            <a:ext cx="8500850" cy="919950"/>
          </a:xfrm>
          <a:prstGeom prst="rect">
            <a:avLst/>
          </a:prstGeom>
          <a:noFill/>
          <a:ln>
            <a:noFill/>
          </a:ln>
        </p:spPr>
      </p:pic>
      <p:pic>
        <p:nvPicPr>
          <p:cNvPr id="593" name="Google Shape;593;p14"/>
          <p:cNvPicPr preferRelativeResize="0"/>
          <p:nvPr/>
        </p:nvPicPr>
        <p:blipFill>
          <a:blip r:embed="rId8">
            <a:alphaModFix/>
          </a:blip>
          <a:stretch>
            <a:fillRect/>
          </a:stretch>
        </p:blipFill>
        <p:spPr>
          <a:xfrm>
            <a:off x="4715988" y="9779750"/>
            <a:ext cx="9151048" cy="919950"/>
          </a:xfrm>
          <a:prstGeom prst="rect">
            <a:avLst/>
          </a:prstGeom>
          <a:noFill/>
          <a:ln>
            <a:noFill/>
          </a:ln>
        </p:spPr>
      </p:pic>
      <p:pic>
        <p:nvPicPr>
          <p:cNvPr id="594" name="Google Shape;594;p14"/>
          <p:cNvPicPr preferRelativeResize="0"/>
          <p:nvPr/>
        </p:nvPicPr>
        <p:blipFill>
          <a:blip r:embed="rId9">
            <a:alphaModFix/>
          </a:blip>
          <a:stretch>
            <a:fillRect/>
          </a:stretch>
        </p:blipFill>
        <p:spPr>
          <a:xfrm>
            <a:off x="15899638" y="9028376"/>
            <a:ext cx="1550125" cy="8430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id="599" name="Google Shape;599;p15"/>
          <p:cNvPicPr preferRelativeResize="0"/>
          <p:nvPr/>
        </p:nvPicPr>
        <p:blipFill>
          <a:blip r:embed="rId3">
            <a:alphaModFix/>
          </a:blip>
          <a:stretch>
            <a:fillRect/>
          </a:stretch>
        </p:blipFill>
        <p:spPr>
          <a:xfrm>
            <a:off x="9204600" y="2860351"/>
            <a:ext cx="1662525" cy="1894630"/>
          </a:xfrm>
          <a:prstGeom prst="rect">
            <a:avLst/>
          </a:prstGeom>
          <a:noFill/>
          <a:ln>
            <a:noFill/>
          </a:ln>
        </p:spPr>
      </p:pic>
      <p:pic>
        <p:nvPicPr>
          <p:cNvPr id="600" name="Google Shape;600;p15"/>
          <p:cNvPicPr preferRelativeResize="0"/>
          <p:nvPr/>
        </p:nvPicPr>
        <p:blipFill>
          <a:blip r:embed="rId3">
            <a:alphaModFix/>
          </a:blip>
          <a:stretch>
            <a:fillRect/>
          </a:stretch>
        </p:blipFill>
        <p:spPr>
          <a:xfrm>
            <a:off x="1038250" y="2908001"/>
            <a:ext cx="1662525" cy="1894630"/>
          </a:xfrm>
          <a:prstGeom prst="rect">
            <a:avLst/>
          </a:prstGeom>
          <a:noFill/>
          <a:ln>
            <a:noFill/>
          </a:ln>
        </p:spPr>
      </p:pic>
      <p:pic>
        <p:nvPicPr>
          <p:cNvPr id="601" name="Google Shape;601;p15"/>
          <p:cNvPicPr preferRelativeResize="0"/>
          <p:nvPr/>
        </p:nvPicPr>
        <p:blipFill>
          <a:blip r:embed="rId4">
            <a:alphaModFix/>
          </a:blip>
          <a:stretch>
            <a:fillRect/>
          </a:stretch>
        </p:blipFill>
        <p:spPr>
          <a:xfrm>
            <a:off x="3695225" y="4976238"/>
            <a:ext cx="1663436" cy="499650"/>
          </a:xfrm>
          <a:prstGeom prst="rect">
            <a:avLst/>
          </a:prstGeom>
          <a:noFill/>
          <a:ln>
            <a:noFill/>
          </a:ln>
        </p:spPr>
      </p:pic>
      <p:grpSp>
        <p:nvGrpSpPr>
          <p:cNvPr id="602" name="Google Shape;602;p15"/>
          <p:cNvGrpSpPr/>
          <p:nvPr/>
        </p:nvGrpSpPr>
        <p:grpSpPr>
          <a:xfrm>
            <a:off x="15409360" y="8459361"/>
            <a:ext cx="3122809" cy="1981079"/>
            <a:chOff x="-192881" y="-192881"/>
            <a:chExt cx="4163745" cy="2641438"/>
          </a:xfrm>
        </p:grpSpPr>
        <p:grpSp>
          <p:nvGrpSpPr>
            <p:cNvPr id="603" name="Google Shape;603;p15"/>
            <p:cNvGrpSpPr/>
            <p:nvPr/>
          </p:nvGrpSpPr>
          <p:grpSpPr>
            <a:xfrm>
              <a:off x="3392275" y="-192881"/>
              <a:ext cx="578589" cy="2436851"/>
              <a:chOff x="0" y="-38100"/>
              <a:chExt cx="114289" cy="481353"/>
            </a:xfrm>
          </p:grpSpPr>
          <p:sp>
            <p:nvSpPr>
              <p:cNvPr id="604" name="Google Shape;604;p15"/>
              <p:cNvSpPr/>
              <p:nvPr/>
            </p:nvSpPr>
            <p:spPr>
              <a:xfrm>
                <a:off x="0" y="0"/>
                <a:ext cx="114289" cy="443253"/>
              </a:xfrm>
              <a:custGeom>
                <a:rect b="b" l="l" r="r" t="t"/>
                <a:pathLst>
                  <a:path extrusionOk="0" h="443253" w="114289">
                    <a:moveTo>
                      <a:pt x="0" y="0"/>
                    </a:moveTo>
                    <a:lnTo>
                      <a:pt x="114289" y="0"/>
                    </a:lnTo>
                    <a:lnTo>
                      <a:pt x="114289" y="443253"/>
                    </a:lnTo>
                    <a:lnTo>
                      <a:pt x="0" y="443253"/>
                    </a:lnTo>
                    <a:close/>
                  </a:path>
                </a:pathLst>
              </a:custGeom>
              <a:solidFill>
                <a:srgbClr val="232828"/>
              </a:solidFill>
              <a:ln>
                <a:noFill/>
              </a:ln>
            </p:spPr>
          </p:sp>
          <p:sp>
            <p:nvSpPr>
              <p:cNvPr id="605" name="Google Shape;605;p15"/>
              <p:cNvSpPr txBox="1"/>
              <p:nvPr/>
            </p:nvSpPr>
            <p:spPr>
              <a:xfrm>
                <a:off x="0" y="-38100"/>
                <a:ext cx="114289" cy="4813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6" name="Google Shape;606;p15"/>
            <p:cNvGrpSpPr/>
            <p:nvPr/>
          </p:nvGrpSpPr>
          <p:grpSpPr>
            <a:xfrm rot="-5400000">
              <a:off x="1473181" y="276432"/>
              <a:ext cx="506062" cy="3838187"/>
              <a:chOff x="0" y="-38100"/>
              <a:chExt cx="99963" cy="758160"/>
            </a:xfrm>
          </p:grpSpPr>
          <p:sp>
            <p:nvSpPr>
              <p:cNvPr id="607" name="Google Shape;607;p15"/>
              <p:cNvSpPr/>
              <p:nvPr/>
            </p:nvSpPr>
            <p:spPr>
              <a:xfrm>
                <a:off x="0" y="0"/>
                <a:ext cx="99963" cy="720060"/>
              </a:xfrm>
              <a:custGeom>
                <a:rect b="b" l="l" r="r" t="t"/>
                <a:pathLst>
                  <a:path extrusionOk="0" h="720060" w="99963">
                    <a:moveTo>
                      <a:pt x="0" y="0"/>
                    </a:moveTo>
                    <a:lnTo>
                      <a:pt x="99963" y="0"/>
                    </a:lnTo>
                    <a:lnTo>
                      <a:pt x="99963" y="720060"/>
                    </a:lnTo>
                    <a:lnTo>
                      <a:pt x="0" y="720060"/>
                    </a:lnTo>
                    <a:close/>
                  </a:path>
                </a:pathLst>
              </a:custGeom>
              <a:solidFill>
                <a:srgbClr val="232828"/>
              </a:solidFill>
              <a:ln>
                <a:noFill/>
              </a:ln>
            </p:spPr>
          </p:sp>
          <p:sp>
            <p:nvSpPr>
              <p:cNvPr id="608" name="Google Shape;608;p15"/>
              <p:cNvSpPr txBox="1"/>
              <p:nvPr/>
            </p:nvSpPr>
            <p:spPr>
              <a:xfrm>
                <a:off x="0" y="-38100"/>
                <a:ext cx="99963" cy="7581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09" name="Google Shape;609;p15"/>
          <p:cNvGrpSpPr/>
          <p:nvPr/>
        </p:nvGrpSpPr>
        <p:grpSpPr>
          <a:xfrm>
            <a:off x="1028700" y="189933"/>
            <a:ext cx="369284" cy="555478"/>
            <a:chOff x="0" y="-47625"/>
            <a:chExt cx="97260" cy="146299"/>
          </a:xfrm>
        </p:grpSpPr>
        <p:sp>
          <p:nvSpPr>
            <p:cNvPr id="610" name="Google Shape;610;p15"/>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611" name="Google Shape;611;p15"/>
            <p:cNvSpPr txBox="1"/>
            <p:nvPr/>
          </p:nvSpPr>
          <p:spPr>
            <a:xfrm>
              <a:off x="0" y="-47625"/>
              <a:ext cx="97260" cy="146299"/>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2" name="Google Shape;612;p15"/>
          <p:cNvGrpSpPr/>
          <p:nvPr/>
        </p:nvGrpSpPr>
        <p:grpSpPr>
          <a:xfrm>
            <a:off x="16038543" y="1121908"/>
            <a:ext cx="1385252" cy="269189"/>
            <a:chOff x="0" y="-192883"/>
            <a:chExt cx="1847002" cy="358919"/>
          </a:xfrm>
        </p:grpSpPr>
        <p:grpSp>
          <p:nvGrpSpPr>
            <p:cNvPr id="613" name="Google Shape;613;p15"/>
            <p:cNvGrpSpPr/>
            <p:nvPr/>
          </p:nvGrpSpPr>
          <p:grpSpPr>
            <a:xfrm>
              <a:off x="0" y="-192883"/>
              <a:ext cx="164992" cy="358919"/>
              <a:chOff x="0" y="-38100"/>
              <a:chExt cx="32591" cy="70897"/>
            </a:xfrm>
          </p:grpSpPr>
          <p:sp>
            <p:nvSpPr>
              <p:cNvPr id="614" name="Google Shape;614;p1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615" name="Google Shape;615;p15"/>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6" name="Google Shape;616;p15"/>
            <p:cNvGrpSpPr/>
            <p:nvPr/>
          </p:nvGrpSpPr>
          <p:grpSpPr>
            <a:xfrm>
              <a:off x="234857" y="-192883"/>
              <a:ext cx="164992" cy="358919"/>
              <a:chOff x="0" y="-38100"/>
              <a:chExt cx="32591" cy="70897"/>
            </a:xfrm>
          </p:grpSpPr>
          <p:sp>
            <p:nvSpPr>
              <p:cNvPr id="617" name="Google Shape;617;p1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618" name="Google Shape;618;p15"/>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9" name="Google Shape;619;p15"/>
            <p:cNvGrpSpPr/>
            <p:nvPr/>
          </p:nvGrpSpPr>
          <p:grpSpPr>
            <a:xfrm>
              <a:off x="476049" y="-192883"/>
              <a:ext cx="164992" cy="358919"/>
              <a:chOff x="0" y="-38100"/>
              <a:chExt cx="32591" cy="70897"/>
            </a:xfrm>
          </p:grpSpPr>
          <p:sp>
            <p:nvSpPr>
              <p:cNvPr id="620" name="Google Shape;620;p1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621" name="Google Shape;621;p15"/>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2" name="Google Shape;622;p15"/>
            <p:cNvGrpSpPr/>
            <p:nvPr/>
          </p:nvGrpSpPr>
          <p:grpSpPr>
            <a:xfrm>
              <a:off x="717241" y="-192883"/>
              <a:ext cx="164992" cy="358919"/>
              <a:chOff x="0" y="-38100"/>
              <a:chExt cx="32591" cy="70897"/>
            </a:xfrm>
          </p:grpSpPr>
          <p:sp>
            <p:nvSpPr>
              <p:cNvPr id="623" name="Google Shape;623;p1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624" name="Google Shape;624;p15"/>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5" name="Google Shape;625;p15"/>
            <p:cNvGrpSpPr/>
            <p:nvPr/>
          </p:nvGrpSpPr>
          <p:grpSpPr>
            <a:xfrm>
              <a:off x="958433" y="-192883"/>
              <a:ext cx="164992" cy="358919"/>
              <a:chOff x="0" y="-38100"/>
              <a:chExt cx="32591" cy="70897"/>
            </a:xfrm>
          </p:grpSpPr>
          <p:sp>
            <p:nvSpPr>
              <p:cNvPr id="626" name="Google Shape;626;p1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627" name="Google Shape;627;p15"/>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8" name="Google Shape;628;p15"/>
            <p:cNvGrpSpPr/>
            <p:nvPr/>
          </p:nvGrpSpPr>
          <p:grpSpPr>
            <a:xfrm>
              <a:off x="1199625" y="-192883"/>
              <a:ext cx="164992" cy="358919"/>
              <a:chOff x="0" y="-38100"/>
              <a:chExt cx="32591" cy="70897"/>
            </a:xfrm>
          </p:grpSpPr>
          <p:sp>
            <p:nvSpPr>
              <p:cNvPr id="629" name="Google Shape;629;p1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630" name="Google Shape;630;p15"/>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1" name="Google Shape;631;p15"/>
            <p:cNvGrpSpPr/>
            <p:nvPr/>
          </p:nvGrpSpPr>
          <p:grpSpPr>
            <a:xfrm>
              <a:off x="1440818" y="-192883"/>
              <a:ext cx="164992" cy="358919"/>
              <a:chOff x="0" y="-38100"/>
              <a:chExt cx="32591" cy="70897"/>
            </a:xfrm>
          </p:grpSpPr>
          <p:sp>
            <p:nvSpPr>
              <p:cNvPr id="632" name="Google Shape;632;p1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633" name="Google Shape;633;p15"/>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4" name="Google Shape;634;p15"/>
            <p:cNvGrpSpPr/>
            <p:nvPr/>
          </p:nvGrpSpPr>
          <p:grpSpPr>
            <a:xfrm>
              <a:off x="1682010" y="-192883"/>
              <a:ext cx="164992" cy="358919"/>
              <a:chOff x="0" y="-38100"/>
              <a:chExt cx="32591" cy="70897"/>
            </a:xfrm>
          </p:grpSpPr>
          <p:sp>
            <p:nvSpPr>
              <p:cNvPr id="635" name="Google Shape;635;p15"/>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636" name="Google Shape;636;p15"/>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37" name="Google Shape;637;p15"/>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5">
              <a:alphaModFix/>
            </a:blip>
            <a:stretch>
              <a:fillRect b="0" l="0" r="0" t="0"/>
            </a:stretch>
          </a:blipFill>
          <a:ln>
            <a:noFill/>
          </a:ln>
        </p:spPr>
      </p:sp>
      <p:sp>
        <p:nvSpPr>
          <p:cNvPr id="638" name="Google Shape;638;p15"/>
          <p:cNvSpPr/>
          <p:nvPr/>
        </p:nvSpPr>
        <p:spPr>
          <a:xfrm rot="5400000">
            <a:off x="12285907" y="4270819"/>
            <a:ext cx="499648" cy="1662534"/>
          </a:xfrm>
          <a:custGeom>
            <a:rect b="b" l="l" r="r" t="t"/>
            <a:pathLst>
              <a:path extrusionOk="0" h="2955783" w="1620369">
                <a:moveTo>
                  <a:pt x="571365" y="2520079"/>
                </a:moveTo>
                <a:lnTo>
                  <a:pt x="332545" y="2955709"/>
                </a:lnTo>
                <a:lnTo>
                  <a:pt x="290677" y="2955709"/>
                </a:lnTo>
                <a:lnTo>
                  <a:pt x="550410" y="2481930"/>
                </a:lnTo>
                <a:lnTo>
                  <a:pt x="1360595" y="1004076"/>
                </a:lnTo>
                <a:lnTo>
                  <a:pt x="1620328" y="530297"/>
                </a:lnTo>
                <a:lnTo>
                  <a:pt x="1620328" y="606668"/>
                </a:lnTo>
                <a:lnTo>
                  <a:pt x="1381508" y="1042298"/>
                </a:lnTo>
                <a:lnTo>
                  <a:pt x="571324" y="2520153"/>
                </a:lnTo>
                <a:lnTo>
                  <a:pt x="571365" y="2520153"/>
                </a:lnTo>
                <a:close/>
                <a:moveTo>
                  <a:pt x="1319215" y="928668"/>
                </a:moveTo>
                <a:lnTo>
                  <a:pt x="1620369" y="379334"/>
                </a:lnTo>
                <a:lnTo>
                  <a:pt x="1620369" y="302963"/>
                </a:lnTo>
                <a:lnTo>
                  <a:pt x="1298301" y="890446"/>
                </a:lnTo>
                <a:lnTo>
                  <a:pt x="488117" y="2368300"/>
                </a:lnTo>
                <a:lnTo>
                  <a:pt x="166049" y="2955783"/>
                </a:lnTo>
                <a:lnTo>
                  <a:pt x="207917" y="2955783"/>
                </a:lnTo>
                <a:lnTo>
                  <a:pt x="509071" y="2406449"/>
                </a:lnTo>
                <a:lnTo>
                  <a:pt x="1319255" y="928594"/>
                </a:lnTo>
                <a:lnTo>
                  <a:pt x="1319215" y="928594"/>
                </a:lnTo>
                <a:close/>
                <a:moveTo>
                  <a:pt x="1506177" y="1269632"/>
                </a:moveTo>
                <a:lnTo>
                  <a:pt x="1620369" y="1061335"/>
                </a:lnTo>
                <a:lnTo>
                  <a:pt x="1620369" y="984965"/>
                </a:lnTo>
                <a:lnTo>
                  <a:pt x="1485264" y="1231409"/>
                </a:lnTo>
                <a:lnTo>
                  <a:pt x="675079" y="2709264"/>
                </a:lnTo>
                <a:lnTo>
                  <a:pt x="539974" y="2955709"/>
                </a:lnTo>
                <a:lnTo>
                  <a:pt x="581842" y="2955709"/>
                </a:lnTo>
                <a:lnTo>
                  <a:pt x="696033" y="2747412"/>
                </a:lnTo>
                <a:lnTo>
                  <a:pt x="1506218" y="1269558"/>
                </a:lnTo>
                <a:close/>
                <a:moveTo>
                  <a:pt x="1256921" y="814816"/>
                </a:moveTo>
                <a:lnTo>
                  <a:pt x="1620369" y="151852"/>
                </a:lnTo>
                <a:lnTo>
                  <a:pt x="1620369" y="75481"/>
                </a:lnTo>
                <a:lnTo>
                  <a:pt x="1235967" y="776668"/>
                </a:lnTo>
                <a:lnTo>
                  <a:pt x="425782" y="2254522"/>
                </a:lnTo>
                <a:lnTo>
                  <a:pt x="41380" y="2955709"/>
                </a:lnTo>
                <a:lnTo>
                  <a:pt x="83248" y="2955709"/>
                </a:lnTo>
                <a:lnTo>
                  <a:pt x="446696" y="2292745"/>
                </a:lnTo>
                <a:lnTo>
                  <a:pt x="1256880" y="814890"/>
                </a:lnTo>
                <a:close/>
                <a:moveTo>
                  <a:pt x="1443843" y="1155928"/>
                </a:moveTo>
                <a:lnTo>
                  <a:pt x="1620328" y="834002"/>
                </a:lnTo>
                <a:lnTo>
                  <a:pt x="1620328" y="757631"/>
                </a:lnTo>
                <a:lnTo>
                  <a:pt x="1422889" y="1117780"/>
                </a:lnTo>
                <a:lnTo>
                  <a:pt x="612704" y="2595634"/>
                </a:lnTo>
                <a:lnTo>
                  <a:pt x="415265" y="2955783"/>
                </a:lnTo>
                <a:lnTo>
                  <a:pt x="457132" y="2955783"/>
                </a:lnTo>
                <a:lnTo>
                  <a:pt x="633618" y="2633856"/>
                </a:lnTo>
                <a:lnTo>
                  <a:pt x="1443802" y="1156002"/>
                </a:lnTo>
                <a:close/>
                <a:moveTo>
                  <a:pt x="1568430" y="1383336"/>
                </a:moveTo>
                <a:lnTo>
                  <a:pt x="1620288" y="1288743"/>
                </a:lnTo>
                <a:lnTo>
                  <a:pt x="1620288" y="1212373"/>
                </a:lnTo>
                <a:lnTo>
                  <a:pt x="1547517" y="1345114"/>
                </a:lnTo>
                <a:lnTo>
                  <a:pt x="737332" y="2822968"/>
                </a:lnTo>
                <a:lnTo>
                  <a:pt x="664562" y="2955709"/>
                </a:lnTo>
                <a:lnTo>
                  <a:pt x="706429" y="2955709"/>
                </a:lnTo>
                <a:lnTo>
                  <a:pt x="758287" y="2861116"/>
                </a:lnTo>
                <a:lnTo>
                  <a:pt x="1568471" y="1383262"/>
                </a:lnTo>
                <a:close/>
                <a:moveTo>
                  <a:pt x="945290" y="246445"/>
                </a:moveTo>
                <a:lnTo>
                  <a:pt x="1080395" y="0"/>
                </a:lnTo>
                <a:lnTo>
                  <a:pt x="1038527" y="0"/>
                </a:lnTo>
                <a:lnTo>
                  <a:pt x="924335" y="208297"/>
                </a:lnTo>
                <a:lnTo>
                  <a:pt x="114192" y="1686077"/>
                </a:lnTo>
                <a:lnTo>
                  <a:pt x="0" y="1894374"/>
                </a:lnTo>
                <a:lnTo>
                  <a:pt x="0" y="1970744"/>
                </a:lnTo>
                <a:lnTo>
                  <a:pt x="135105" y="1724299"/>
                </a:lnTo>
                <a:lnTo>
                  <a:pt x="945290" y="246445"/>
                </a:lnTo>
                <a:close/>
                <a:moveTo>
                  <a:pt x="1194587" y="701187"/>
                </a:moveTo>
                <a:lnTo>
                  <a:pt x="1578948" y="0"/>
                </a:lnTo>
                <a:lnTo>
                  <a:pt x="1537080" y="0"/>
                </a:lnTo>
                <a:lnTo>
                  <a:pt x="1173632" y="662964"/>
                </a:lnTo>
                <a:lnTo>
                  <a:pt x="363448" y="2140819"/>
                </a:lnTo>
                <a:lnTo>
                  <a:pt x="0" y="2803857"/>
                </a:lnTo>
                <a:lnTo>
                  <a:pt x="0" y="2880227"/>
                </a:lnTo>
                <a:lnTo>
                  <a:pt x="384402" y="2179041"/>
                </a:lnTo>
                <a:lnTo>
                  <a:pt x="1194587" y="701186"/>
                </a:lnTo>
                <a:close/>
                <a:moveTo>
                  <a:pt x="1007624" y="360149"/>
                </a:moveTo>
                <a:lnTo>
                  <a:pt x="1205023" y="0"/>
                </a:lnTo>
                <a:lnTo>
                  <a:pt x="1163155" y="0"/>
                </a:lnTo>
                <a:lnTo>
                  <a:pt x="986670" y="321926"/>
                </a:lnTo>
                <a:lnTo>
                  <a:pt x="176485" y="1799781"/>
                </a:lnTo>
                <a:lnTo>
                  <a:pt x="0" y="2121708"/>
                </a:lnTo>
                <a:lnTo>
                  <a:pt x="0" y="2198078"/>
                </a:lnTo>
                <a:lnTo>
                  <a:pt x="197440" y="1837929"/>
                </a:lnTo>
                <a:lnTo>
                  <a:pt x="1007583" y="360149"/>
                </a:lnTo>
                <a:close/>
                <a:moveTo>
                  <a:pt x="820621" y="19111"/>
                </a:moveTo>
                <a:lnTo>
                  <a:pt x="831098" y="0"/>
                </a:lnTo>
                <a:lnTo>
                  <a:pt x="789230" y="0"/>
                </a:lnTo>
                <a:lnTo>
                  <a:pt x="0" y="1439632"/>
                </a:lnTo>
                <a:lnTo>
                  <a:pt x="0" y="1516003"/>
                </a:lnTo>
                <a:lnTo>
                  <a:pt x="10477" y="1496892"/>
                </a:lnTo>
                <a:lnTo>
                  <a:pt x="820621" y="19111"/>
                </a:lnTo>
                <a:close/>
                <a:moveTo>
                  <a:pt x="1132212" y="587483"/>
                </a:moveTo>
                <a:lnTo>
                  <a:pt x="1454320" y="0"/>
                </a:lnTo>
                <a:lnTo>
                  <a:pt x="1412452" y="0"/>
                </a:lnTo>
                <a:lnTo>
                  <a:pt x="1111298" y="549334"/>
                </a:lnTo>
                <a:lnTo>
                  <a:pt x="301114" y="2027189"/>
                </a:lnTo>
                <a:lnTo>
                  <a:pt x="0" y="2576449"/>
                </a:lnTo>
                <a:lnTo>
                  <a:pt x="0" y="2652820"/>
                </a:lnTo>
                <a:lnTo>
                  <a:pt x="322068" y="2065337"/>
                </a:lnTo>
                <a:lnTo>
                  <a:pt x="1132252" y="587483"/>
                </a:lnTo>
                <a:lnTo>
                  <a:pt x="1132212" y="587483"/>
                </a:lnTo>
                <a:close/>
                <a:moveTo>
                  <a:pt x="1069877" y="473779"/>
                </a:moveTo>
                <a:lnTo>
                  <a:pt x="1329651" y="0"/>
                </a:lnTo>
                <a:lnTo>
                  <a:pt x="1287784" y="0"/>
                </a:lnTo>
                <a:lnTo>
                  <a:pt x="1048964" y="435630"/>
                </a:lnTo>
                <a:lnTo>
                  <a:pt x="238820" y="1913485"/>
                </a:lnTo>
                <a:lnTo>
                  <a:pt x="0" y="2349116"/>
                </a:lnTo>
                <a:lnTo>
                  <a:pt x="0" y="2425486"/>
                </a:lnTo>
                <a:lnTo>
                  <a:pt x="259733" y="1951707"/>
                </a:lnTo>
                <a:lnTo>
                  <a:pt x="1069918" y="473779"/>
                </a:lnTo>
                <a:lnTo>
                  <a:pt x="1069877" y="473779"/>
                </a:lnTo>
                <a:close/>
                <a:moveTo>
                  <a:pt x="882915" y="132741"/>
                </a:moveTo>
                <a:lnTo>
                  <a:pt x="955726" y="0"/>
                </a:lnTo>
                <a:lnTo>
                  <a:pt x="913859" y="0"/>
                </a:lnTo>
                <a:lnTo>
                  <a:pt x="862001" y="94593"/>
                </a:lnTo>
                <a:lnTo>
                  <a:pt x="51857" y="1572447"/>
                </a:lnTo>
                <a:lnTo>
                  <a:pt x="0" y="1667040"/>
                </a:lnTo>
                <a:lnTo>
                  <a:pt x="0" y="1743411"/>
                </a:lnTo>
                <a:lnTo>
                  <a:pt x="72771" y="1610670"/>
                </a:lnTo>
                <a:lnTo>
                  <a:pt x="882955" y="132741"/>
                </a:lnTo>
                <a:lnTo>
                  <a:pt x="882915" y="132741"/>
                </a:lnTo>
                <a:close/>
                <a:moveTo>
                  <a:pt x="41380" y="0"/>
                </a:moveTo>
                <a:lnTo>
                  <a:pt x="0" y="75482"/>
                </a:lnTo>
                <a:lnTo>
                  <a:pt x="0" y="151852"/>
                </a:lnTo>
                <a:lnTo>
                  <a:pt x="83248" y="0"/>
                </a:lnTo>
                <a:lnTo>
                  <a:pt x="41380" y="0"/>
                </a:lnTo>
                <a:close/>
                <a:moveTo>
                  <a:pt x="415305" y="0"/>
                </a:moveTo>
                <a:lnTo>
                  <a:pt x="0" y="757557"/>
                </a:lnTo>
                <a:lnTo>
                  <a:pt x="0" y="833927"/>
                </a:lnTo>
                <a:lnTo>
                  <a:pt x="457173" y="0"/>
                </a:lnTo>
                <a:lnTo>
                  <a:pt x="415305" y="0"/>
                </a:lnTo>
                <a:close/>
                <a:moveTo>
                  <a:pt x="166008" y="0"/>
                </a:moveTo>
                <a:lnTo>
                  <a:pt x="0" y="302889"/>
                </a:lnTo>
                <a:lnTo>
                  <a:pt x="0" y="379260"/>
                </a:lnTo>
                <a:lnTo>
                  <a:pt x="207876" y="0"/>
                </a:lnTo>
                <a:cubicBezTo>
                  <a:pt x="207876" y="0"/>
                  <a:pt x="166008" y="0"/>
                  <a:pt x="166008" y="0"/>
                </a:cubicBezTo>
                <a:close/>
                <a:moveTo>
                  <a:pt x="290637" y="0"/>
                </a:moveTo>
                <a:lnTo>
                  <a:pt x="0" y="530223"/>
                </a:lnTo>
                <a:lnTo>
                  <a:pt x="0" y="606594"/>
                </a:lnTo>
                <a:lnTo>
                  <a:pt x="332545" y="0"/>
                </a:lnTo>
                <a:lnTo>
                  <a:pt x="290637" y="0"/>
                </a:lnTo>
                <a:close/>
                <a:moveTo>
                  <a:pt x="539933" y="0"/>
                </a:moveTo>
                <a:lnTo>
                  <a:pt x="0" y="984965"/>
                </a:lnTo>
                <a:lnTo>
                  <a:pt x="0" y="1061335"/>
                </a:lnTo>
                <a:lnTo>
                  <a:pt x="581801" y="0"/>
                </a:lnTo>
                <a:lnTo>
                  <a:pt x="539933" y="0"/>
                </a:lnTo>
                <a:close/>
                <a:moveTo>
                  <a:pt x="664562" y="0"/>
                </a:moveTo>
                <a:lnTo>
                  <a:pt x="0" y="1212298"/>
                </a:lnTo>
                <a:lnTo>
                  <a:pt x="0" y="1288669"/>
                </a:lnTo>
                <a:lnTo>
                  <a:pt x="706470" y="0"/>
                </a:lnTo>
                <a:lnTo>
                  <a:pt x="664562" y="0"/>
                </a:lnTo>
                <a:close/>
                <a:moveTo>
                  <a:pt x="955685" y="2955709"/>
                </a:moveTo>
                <a:lnTo>
                  <a:pt x="1620288" y="1743410"/>
                </a:lnTo>
                <a:lnTo>
                  <a:pt x="1620288" y="1667040"/>
                </a:lnTo>
                <a:lnTo>
                  <a:pt x="913818" y="2955709"/>
                </a:lnTo>
                <a:lnTo>
                  <a:pt x="955685" y="2955709"/>
                </a:lnTo>
                <a:close/>
                <a:moveTo>
                  <a:pt x="1620288" y="1516077"/>
                </a:moveTo>
                <a:lnTo>
                  <a:pt x="1620288" y="1439706"/>
                </a:lnTo>
                <a:lnTo>
                  <a:pt x="1609811" y="1458817"/>
                </a:lnTo>
                <a:lnTo>
                  <a:pt x="799626" y="2936672"/>
                </a:lnTo>
                <a:lnTo>
                  <a:pt x="789149" y="2955783"/>
                </a:lnTo>
                <a:lnTo>
                  <a:pt x="831017" y="2955783"/>
                </a:lnTo>
                <a:lnTo>
                  <a:pt x="1620247" y="1516151"/>
                </a:lnTo>
                <a:close/>
                <a:moveTo>
                  <a:pt x="1329570" y="2955783"/>
                </a:moveTo>
                <a:lnTo>
                  <a:pt x="1620247" y="2425560"/>
                </a:lnTo>
                <a:lnTo>
                  <a:pt x="1620247" y="2349189"/>
                </a:lnTo>
                <a:lnTo>
                  <a:pt x="1287702" y="2955783"/>
                </a:lnTo>
                <a:lnTo>
                  <a:pt x="1329570" y="2955783"/>
                </a:lnTo>
                <a:close/>
                <a:moveTo>
                  <a:pt x="1204942" y="2955783"/>
                </a:moveTo>
                <a:lnTo>
                  <a:pt x="1620247" y="2198226"/>
                </a:lnTo>
                <a:lnTo>
                  <a:pt x="1620247" y="2121856"/>
                </a:lnTo>
                <a:lnTo>
                  <a:pt x="1163074" y="2955783"/>
                </a:lnTo>
                <a:lnTo>
                  <a:pt x="1204942" y="2955783"/>
                </a:lnTo>
                <a:close/>
                <a:moveTo>
                  <a:pt x="1080314" y="2955783"/>
                </a:moveTo>
                <a:lnTo>
                  <a:pt x="1620288" y="1970818"/>
                </a:lnTo>
                <a:lnTo>
                  <a:pt x="1620288" y="1894448"/>
                </a:lnTo>
                <a:lnTo>
                  <a:pt x="1038487" y="2955709"/>
                </a:lnTo>
                <a:lnTo>
                  <a:pt x="1080354" y="2955709"/>
                </a:lnTo>
                <a:lnTo>
                  <a:pt x="1080314" y="2955709"/>
                </a:lnTo>
                <a:close/>
                <a:moveTo>
                  <a:pt x="1578867" y="2955709"/>
                </a:moveTo>
                <a:lnTo>
                  <a:pt x="1620247" y="2880227"/>
                </a:lnTo>
                <a:lnTo>
                  <a:pt x="1620247" y="2803857"/>
                </a:lnTo>
                <a:lnTo>
                  <a:pt x="1536999" y="2955709"/>
                </a:lnTo>
                <a:lnTo>
                  <a:pt x="1578867" y="2955709"/>
                </a:lnTo>
                <a:close/>
                <a:moveTo>
                  <a:pt x="1454239" y="2955709"/>
                </a:moveTo>
                <a:lnTo>
                  <a:pt x="1620288" y="2652819"/>
                </a:lnTo>
                <a:lnTo>
                  <a:pt x="1620288" y="2576449"/>
                </a:lnTo>
                <a:lnTo>
                  <a:pt x="1412412" y="2955635"/>
                </a:lnTo>
                <a:lnTo>
                  <a:pt x="1454279" y="2955635"/>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5"/>
          <p:cNvSpPr txBox="1"/>
          <p:nvPr/>
        </p:nvSpPr>
        <p:spPr>
          <a:xfrm>
            <a:off x="1595093"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sp>
        <p:nvSpPr>
          <p:cNvPr id="640" name="Google Shape;640;p15"/>
          <p:cNvSpPr txBox="1"/>
          <p:nvPr/>
        </p:nvSpPr>
        <p:spPr>
          <a:xfrm>
            <a:off x="1069425" y="1249513"/>
            <a:ext cx="9150900" cy="115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500" u="none" cap="none" strike="noStrike">
                <a:solidFill>
                  <a:srgbClr val="09305E"/>
                </a:solidFill>
                <a:latin typeface="Archivo Black"/>
                <a:ea typeface="Archivo Black"/>
                <a:cs typeface="Archivo Black"/>
                <a:sym typeface="Archivo Black"/>
              </a:rPr>
              <a:t>OUR COMPANY</a:t>
            </a:r>
            <a:endParaRPr/>
          </a:p>
        </p:txBody>
      </p:sp>
      <p:sp>
        <p:nvSpPr>
          <p:cNvPr id="641" name="Google Shape;641;p15"/>
          <p:cNvSpPr txBox="1"/>
          <p:nvPr/>
        </p:nvSpPr>
        <p:spPr>
          <a:xfrm>
            <a:off x="9144000" y="7053040"/>
            <a:ext cx="4584125"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09305E"/>
                </a:solidFill>
                <a:latin typeface="Archivo Black"/>
                <a:ea typeface="Archivo Black"/>
                <a:cs typeface="Archivo Black"/>
                <a:sym typeface="Archivo Black"/>
              </a:rPr>
              <a:t>WHAT WE DO? </a:t>
            </a:r>
            <a:endParaRPr/>
          </a:p>
        </p:txBody>
      </p:sp>
      <p:sp>
        <p:nvSpPr>
          <p:cNvPr id="642" name="Google Shape;642;p15"/>
          <p:cNvSpPr txBox="1"/>
          <p:nvPr/>
        </p:nvSpPr>
        <p:spPr>
          <a:xfrm>
            <a:off x="1069413" y="7053040"/>
            <a:ext cx="4584125"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09305E"/>
                </a:solidFill>
                <a:latin typeface="Archivo Black"/>
                <a:ea typeface="Archivo Black"/>
                <a:cs typeface="Archivo Black"/>
                <a:sym typeface="Archivo Black"/>
              </a:rPr>
              <a:t>WHO WE ARE?</a:t>
            </a:r>
            <a:endParaRPr/>
          </a:p>
        </p:txBody>
      </p:sp>
      <p:sp>
        <p:nvSpPr>
          <p:cNvPr id="643" name="Google Shape;643;p15"/>
          <p:cNvSpPr txBox="1"/>
          <p:nvPr/>
        </p:nvSpPr>
        <p:spPr>
          <a:xfrm>
            <a:off x="1069413" y="7675253"/>
            <a:ext cx="45841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Briefly elaborate on what you want to discuss. </a:t>
            </a:r>
            <a:endParaRPr/>
          </a:p>
        </p:txBody>
      </p:sp>
      <p:sp>
        <p:nvSpPr>
          <p:cNvPr id="644" name="Google Shape;644;p15"/>
          <p:cNvSpPr txBox="1"/>
          <p:nvPr/>
        </p:nvSpPr>
        <p:spPr>
          <a:xfrm>
            <a:off x="9144000" y="7675253"/>
            <a:ext cx="4096641"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Briefly elaborate on what you want to discuss. </a:t>
            </a:r>
            <a:endParaRPr/>
          </a:p>
        </p:txBody>
      </p:sp>
      <p:sp>
        <p:nvSpPr>
          <p:cNvPr id="645" name="Google Shape;645;p15"/>
          <p:cNvSpPr/>
          <p:nvPr/>
        </p:nvSpPr>
        <p:spPr>
          <a:xfrm rot="6874994">
            <a:off x="6707763" y="7360690"/>
            <a:ext cx="1160714" cy="850487"/>
          </a:xfrm>
          <a:custGeom>
            <a:rect b="b" l="l" r="r" t="t"/>
            <a:pathLst>
              <a:path extrusionOk="0" h="850487" w="1160714">
                <a:moveTo>
                  <a:pt x="0" y="0"/>
                </a:moveTo>
                <a:lnTo>
                  <a:pt x="1160713" y="0"/>
                </a:lnTo>
                <a:lnTo>
                  <a:pt x="1160713" y="850487"/>
                </a:lnTo>
                <a:lnTo>
                  <a:pt x="0" y="850487"/>
                </a:lnTo>
                <a:lnTo>
                  <a:pt x="0" y="0"/>
                </a:lnTo>
                <a:close/>
              </a:path>
            </a:pathLst>
          </a:custGeom>
          <a:blipFill rotWithShape="1">
            <a:blip r:embed="rId6">
              <a:alphaModFix/>
            </a:blip>
            <a:stretch>
              <a:fillRect b="0" l="0" r="0" t="0"/>
            </a:stretch>
          </a:blipFill>
          <a:ln>
            <a:noFill/>
          </a:ln>
        </p:spPr>
      </p:sp>
      <p:sp>
        <p:nvSpPr>
          <p:cNvPr id="646" name="Google Shape;646;p15"/>
          <p:cNvSpPr/>
          <p:nvPr/>
        </p:nvSpPr>
        <p:spPr>
          <a:xfrm>
            <a:off x="15064413" y="2721521"/>
            <a:ext cx="1283893" cy="940744"/>
          </a:xfrm>
          <a:custGeom>
            <a:rect b="b" l="l" r="r" t="t"/>
            <a:pathLst>
              <a:path extrusionOk="0" h="940744" w="1283893">
                <a:moveTo>
                  <a:pt x="0" y="0"/>
                </a:moveTo>
                <a:lnTo>
                  <a:pt x="1283893" y="0"/>
                </a:lnTo>
                <a:lnTo>
                  <a:pt x="1283893" y="940744"/>
                </a:lnTo>
                <a:lnTo>
                  <a:pt x="0" y="940744"/>
                </a:lnTo>
                <a:lnTo>
                  <a:pt x="0" y="0"/>
                </a:lnTo>
                <a:close/>
              </a:path>
            </a:pathLst>
          </a:custGeom>
          <a:blipFill rotWithShape="1">
            <a:blip r:embed="rId6">
              <a:alphaModFix/>
            </a:blip>
            <a:stretch>
              <a:fillRect b="0" l="0" r="0" t="0"/>
            </a:stretch>
          </a:blipFill>
          <a:ln>
            <a:noFill/>
          </a:ln>
        </p:spPr>
      </p:sp>
      <p:grpSp>
        <p:nvGrpSpPr>
          <p:cNvPr id="647" name="Google Shape;647;p15"/>
          <p:cNvGrpSpPr/>
          <p:nvPr/>
        </p:nvGrpSpPr>
        <p:grpSpPr>
          <a:xfrm rot="-5400000">
            <a:off x="1858283" y="8868452"/>
            <a:ext cx="480729" cy="1515176"/>
            <a:chOff x="0" y="0"/>
            <a:chExt cx="640972" cy="2020234"/>
          </a:xfrm>
        </p:grpSpPr>
        <p:sp>
          <p:nvSpPr>
            <p:cNvPr id="648" name="Google Shape;648;p15"/>
            <p:cNvSpPr/>
            <p:nvPr/>
          </p:nvSpPr>
          <p:spPr>
            <a:xfrm>
              <a:off x="0" y="0"/>
              <a:ext cx="640972" cy="640972"/>
            </a:xfrm>
            <a:custGeom>
              <a:rect b="b" l="l" r="r" t="t"/>
              <a:pathLst>
                <a:path extrusionOk="0" h="640972" w="640972">
                  <a:moveTo>
                    <a:pt x="0" y="0"/>
                  </a:moveTo>
                  <a:lnTo>
                    <a:pt x="640972" y="0"/>
                  </a:lnTo>
                  <a:lnTo>
                    <a:pt x="640972" y="640972"/>
                  </a:lnTo>
                  <a:lnTo>
                    <a:pt x="0" y="640972"/>
                  </a:lnTo>
                  <a:lnTo>
                    <a:pt x="0" y="0"/>
                  </a:lnTo>
                  <a:close/>
                </a:path>
              </a:pathLst>
            </a:custGeom>
            <a:blipFill rotWithShape="1">
              <a:blip r:embed="rId7">
                <a:alphaModFix/>
              </a:blip>
              <a:stretch>
                <a:fillRect b="0" l="0" r="0" t="0"/>
              </a:stretch>
            </a:blipFill>
            <a:ln>
              <a:noFill/>
            </a:ln>
          </p:spPr>
        </p:sp>
        <p:sp>
          <p:nvSpPr>
            <p:cNvPr id="649" name="Google Shape;649;p15"/>
            <p:cNvSpPr/>
            <p:nvPr/>
          </p:nvSpPr>
          <p:spPr>
            <a:xfrm>
              <a:off x="0" y="689631"/>
              <a:ext cx="640972" cy="640972"/>
            </a:xfrm>
            <a:custGeom>
              <a:rect b="b" l="l" r="r" t="t"/>
              <a:pathLst>
                <a:path extrusionOk="0" h="640972" w="640972">
                  <a:moveTo>
                    <a:pt x="0" y="0"/>
                  </a:moveTo>
                  <a:lnTo>
                    <a:pt x="640972" y="0"/>
                  </a:lnTo>
                  <a:lnTo>
                    <a:pt x="640972" y="640971"/>
                  </a:lnTo>
                  <a:lnTo>
                    <a:pt x="0" y="640971"/>
                  </a:lnTo>
                  <a:lnTo>
                    <a:pt x="0" y="0"/>
                  </a:lnTo>
                  <a:close/>
                </a:path>
              </a:pathLst>
            </a:custGeom>
            <a:blipFill rotWithShape="1">
              <a:blip r:embed="rId8">
                <a:alphaModFix/>
              </a:blip>
              <a:stretch>
                <a:fillRect b="0" l="0" r="0" t="0"/>
              </a:stretch>
            </a:blipFill>
            <a:ln>
              <a:noFill/>
            </a:ln>
          </p:spPr>
        </p:sp>
        <p:sp>
          <p:nvSpPr>
            <p:cNvPr id="650" name="Google Shape;650;p15"/>
            <p:cNvSpPr/>
            <p:nvPr/>
          </p:nvSpPr>
          <p:spPr>
            <a:xfrm>
              <a:off x="0" y="1379262"/>
              <a:ext cx="640972" cy="640972"/>
            </a:xfrm>
            <a:custGeom>
              <a:rect b="b" l="l" r="r" t="t"/>
              <a:pathLst>
                <a:path extrusionOk="0" h="640972" w="640972">
                  <a:moveTo>
                    <a:pt x="0" y="0"/>
                  </a:moveTo>
                  <a:lnTo>
                    <a:pt x="640972" y="0"/>
                  </a:lnTo>
                  <a:lnTo>
                    <a:pt x="640972" y="640971"/>
                  </a:lnTo>
                  <a:lnTo>
                    <a:pt x="0" y="640971"/>
                  </a:lnTo>
                  <a:lnTo>
                    <a:pt x="0" y="0"/>
                  </a:lnTo>
                  <a:close/>
                </a:path>
              </a:pathLst>
            </a:custGeom>
            <a:blipFill rotWithShape="1">
              <a:blip r:embed="rId7">
                <a:alphaModFix/>
              </a:blip>
              <a:stretch>
                <a:fillRect b="0" l="0" r="0" t="0"/>
              </a:stretch>
            </a:blipFill>
            <a:ln>
              <a:noFill/>
            </a:ln>
          </p:spPr>
        </p:sp>
      </p:grpSp>
      <p:pic>
        <p:nvPicPr>
          <p:cNvPr id="651" name="Google Shape;651;p15"/>
          <p:cNvPicPr preferRelativeResize="0"/>
          <p:nvPr/>
        </p:nvPicPr>
        <p:blipFill>
          <a:blip r:embed="rId9">
            <a:alphaModFix/>
          </a:blip>
          <a:stretch>
            <a:fillRect/>
          </a:stretch>
        </p:blipFill>
        <p:spPr>
          <a:xfrm>
            <a:off x="2458013" y="-247575"/>
            <a:ext cx="8500850" cy="919950"/>
          </a:xfrm>
          <a:prstGeom prst="rect">
            <a:avLst/>
          </a:prstGeom>
          <a:noFill/>
          <a:ln>
            <a:noFill/>
          </a:ln>
        </p:spPr>
      </p:pic>
      <p:pic>
        <p:nvPicPr>
          <p:cNvPr id="652" name="Google Shape;652;p15"/>
          <p:cNvPicPr preferRelativeResize="0"/>
          <p:nvPr/>
        </p:nvPicPr>
        <p:blipFill>
          <a:blip r:embed="rId9">
            <a:alphaModFix/>
          </a:blip>
          <a:stretch>
            <a:fillRect/>
          </a:stretch>
        </p:blipFill>
        <p:spPr>
          <a:xfrm>
            <a:off x="4715988" y="9779750"/>
            <a:ext cx="9151048" cy="919950"/>
          </a:xfrm>
          <a:prstGeom prst="rect">
            <a:avLst/>
          </a:prstGeom>
          <a:noFill/>
          <a:ln>
            <a:noFill/>
          </a:ln>
        </p:spPr>
      </p:pic>
      <p:pic>
        <p:nvPicPr>
          <p:cNvPr id="653" name="Google Shape;653;p15"/>
          <p:cNvPicPr preferRelativeResize="0"/>
          <p:nvPr/>
        </p:nvPicPr>
        <p:blipFill>
          <a:blip r:embed="rId10">
            <a:alphaModFix/>
          </a:blip>
          <a:stretch>
            <a:fillRect/>
          </a:stretch>
        </p:blipFill>
        <p:spPr>
          <a:xfrm>
            <a:off x="15899638" y="9028376"/>
            <a:ext cx="1550125" cy="843037"/>
          </a:xfrm>
          <a:prstGeom prst="rect">
            <a:avLst/>
          </a:prstGeom>
          <a:noFill/>
          <a:ln>
            <a:noFill/>
          </a:ln>
        </p:spPr>
      </p:pic>
      <p:pic>
        <p:nvPicPr>
          <p:cNvPr id="654" name="Google Shape;654;p15"/>
          <p:cNvPicPr preferRelativeResize="0"/>
          <p:nvPr/>
        </p:nvPicPr>
        <p:blipFill>
          <a:blip r:embed="rId11">
            <a:alphaModFix/>
          </a:blip>
          <a:stretch>
            <a:fillRect/>
          </a:stretch>
        </p:blipFill>
        <p:spPr>
          <a:xfrm>
            <a:off x="1397975" y="3308088"/>
            <a:ext cx="3609326" cy="2970975"/>
          </a:xfrm>
          <a:prstGeom prst="rect">
            <a:avLst/>
          </a:prstGeom>
          <a:noFill/>
          <a:ln>
            <a:noFill/>
          </a:ln>
        </p:spPr>
      </p:pic>
      <p:pic>
        <p:nvPicPr>
          <p:cNvPr id="655" name="Google Shape;655;p15"/>
          <p:cNvPicPr preferRelativeResize="0"/>
          <p:nvPr/>
        </p:nvPicPr>
        <p:blipFill>
          <a:blip r:embed="rId12">
            <a:alphaModFix/>
          </a:blip>
          <a:stretch>
            <a:fillRect/>
          </a:stretch>
        </p:blipFill>
        <p:spPr>
          <a:xfrm>
            <a:off x="9497875" y="3235725"/>
            <a:ext cx="3609324" cy="2975930"/>
          </a:xfrm>
          <a:prstGeom prst="rect">
            <a:avLst/>
          </a:prstGeom>
          <a:noFill/>
          <a:ln>
            <a:noFill/>
          </a:ln>
        </p:spPr>
      </p:pic>
      <p:pic>
        <p:nvPicPr>
          <p:cNvPr id="656" name="Google Shape;656;p15"/>
          <p:cNvPicPr preferRelativeResize="0"/>
          <p:nvPr/>
        </p:nvPicPr>
        <p:blipFill>
          <a:blip r:embed="rId13">
            <a:alphaModFix/>
          </a:blip>
          <a:stretch>
            <a:fillRect/>
          </a:stretch>
        </p:blipFill>
        <p:spPr>
          <a:xfrm>
            <a:off x="15489675" y="5555572"/>
            <a:ext cx="1960100" cy="101048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id="661" name="Google Shape;661;p16"/>
          <p:cNvPicPr preferRelativeResize="0"/>
          <p:nvPr/>
        </p:nvPicPr>
        <p:blipFill>
          <a:blip r:embed="rId3">
            <a:alphaModFix/>
          </a:blip>
          <a:stretch>
            <a:fillRect/>
          </a:stretch>
        </p:blipFill>
        <p:spPr>
          <a:xfrm>
            <a:off x="1028700" y="2786692"/>
            <a:ext cx="1895663" cy="1665033"/>
          </a:xfrm>
          <a:prstGeom prst="rect">
            <a:avLst/>
          </a:prstGeom>
          <a:noFill/>
          <a:ln>
            <a:noFill/>
          </a:ln>
        </p:spPr>
      </p:pic>
      <p:pic>
        <p:nvPicPr>
          <p:cNvPr id="662" name="Google Shape;662;p16"/>
          <p:cNvPicPr preferRelativeResize="0"/>
          <p:nvPr/>
        </p:nvPicPr>
        <p:blipFill>
          <a:blip r:embed="rId3">
            <a:alphaModFix/>
          </a:blip>
          <a:stretch>
            <a:fillRect/>
          </a:stretch>
        </p:blipFill>
        <p:spPr>
          <a:xfrm>
            <a:off x="9881113" y="2874617"/>
            <a:ext cx="1895663" cy="1665033"/>
          </a:xfrm>
          <a:prstGeom prst="rect">
            <a:avLst/>
          </a:prstGeom>
          <a:noFill/>
          <a:ln>
            <a:noFill/>
          </a:ln>
        </p:spPr>
      </p:pic>
      <p:pic>
        <p:nvPicPr>
          <p:cNvPr id="663" name="Google Shape;663;p16"/>
          <p:cNvPicPr preferRelativeResize="0"/>
          <p:nvPr/>
        </p:nvPicPr>
        <p:blipFill>
          <a:blip r:embed="rId4">
            <a:alphaModFix/>
          </a:blip>
          <a:stretch>
            <a:fillRect/>
          </a:stretch>
        </p:blipFill>
        <p:spPr>
          <a:xfrm>
            <a:off x="2458013" y="-247575"/>
            <a:ext cx="8500850" cy="919950"/>
          </a:xfrm>
          <a:prstGeom prst="rect">
            <a:avLst/>
          </a:prstGeom>
          <a:noFill/>
          <a:ln>
            <a:noFill/>
          </a:ln>
        </p:spPr>
      </p:pic>
      <p:pic>
        <p:nvPicPr>
          <p:cNvPr id="664" name="Google Shape;664;p16"/>
          <p:cNvPicPr preferRelativeResize="0"/>
          <p:nvPr/>
        </p:nvPicPr>
        <p:blipFill>
          <a:blip r:embed="rId4">
            <a:alphaModFix/>
          </a:blip>
          <a:stretch>
            <a:fillRect/>
          </a:stretch>
        </p:blipFill>
        <p:spPr>
          <a:xfrm>
            <a:off x="4715988" y="9779750"/>
            <a:ext cx="9151048" cy="919950"/>
          </a:xfrm>
          <a:prstGeom prst="rect">
            <a:avLst/>
          </a:prstGeom>
          <a:noFill/>
          <a:ln>
            <a:noFill/>
          </a:ln>
        </p:spPr>
      </p:pic>
      <p:pic>
        <p:nvPicPr>
          <p:cNvPr id="665" name="Google Shape;665;p16"/>
          <p:cNvPicPr preferRelativeResize="0"/>
          <p:nvPr/>
        </p:nvPicPr>
        <p:blipFill>
          <a:blip r:embed="rId5">
            <a:alphaModFix/>
          </a:blip>
          <a:stretch>
            <a:fillRect/>
          </a:stretch>
        </p:blipFill>
        <p:spPr>
          <a:xfrm>
            <a:off x="15899638" y="9028376"/>
            <a:ext cx="1550125" cy="843037"/>
          </a:xfrm>
          <a:prstGeom prst="rect">
            <a:avLst/>
          </a:prstGeom>
          <a:noFill/>
          <a:ln>
            <a:noFill/>
          </a:ln>
        </p:spPr>
      </p:pic>
      <p:grpSp>
        <p:nvGrpSpPr>
          <p:cNvPr id="666" name="Google Shape;666;p16"/>
          <p:cNvGrpSpPr/>
          <p:nvPr/>
        </p:nvGrpSpPr>
        <p:grpSpPr>
          <a:xfrm>
            <a:off x="15409360" y="8459361"/>
            <a:ext cx="3122809" cy="1981079"/>
            <a:chOff x="-192881" y="-192881"/>
            <a:chExt cx="4163745" cy="2641438"/>
          </a:xfrm>
        </p:grpSpPr>
        <p:grpSp>
          <p:nvGrpSpPr>
            <p:cNvPr id="667" name="Google Shape;667;p16"/>
            <p:cNvGrpSpPr/>
            <p:nvPr/>
          </p:nvGrpSpPr>
          <p:grpSpPr>
            <a:xfrm>
              <a:off x="3392275" y="-192881"/>
              <a:ext cx="578589" cy="2436851"/>
              <a:chOff x="0" y="-38100"/>
              <a:chExt cx="114289" cy="481353"/>
            </a:xfrm>
          </p:grpSpPr>
          <p:sp>
            <p:nvSpPr>
              <p:cNvPr id="668" name="Google Shape;668;p16"/>
              <p:cNvSpPr/>
              <p:nvPr/>
            </p:nvSpPr>
            <p:spPr>
              <a:xfrm>
                <a:off x="0" y="0"/>
                <a:ext cx="114289" cy="443253"/>
              </a:xfrm>
              <a:custGeom>
                <a:rect b="b" l="l" r="r" t="t"/>
                <a:pathLst>
                  <a:path extrusionOk="0" h="443253" w="114289">
                    <a:moveTo>
                      <a:pt x="0" y="0"/>
                    </a:moveTo>
                    <a:lnTo>
                      <a:pt x="114289" y="0"/>
                    </a:lnTo>
                    <a:lnTo>
                      <a:pt x="114289" y="443253"/>
                    </a:lnTo>
                    <a:lnTo>
                      <a:pt x="0" y="443253"/>
                    </a:lnTo>
                    <a:close/>
                  </a:path>
                </a:pathLst>
              </a:custGeom>
              <a:solidFill>
                <a:srgbClr val="232828"/>
              </a:solidFill>
              <a:ln>
                <a:noFill/>
              </a:ln>
            </p:spPr>
          </p:sp>
          <p:sp>
            <p:nvSpPr>
              <p:cNvPr id="669" name="Google Shape;669;p16"/>
              <p:cNvSpPr txBox="1"/>
              <p:nvPr/>
            </p:nvSpPr>
            <p:spPr>
              <a:xfrm>
                <a:off x="0" y="-38100"/>
                <a:ext cx="114289" cy="4813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0" name="Google Shape;670;p16"/>
            <p:cNvGrpSpPr/>
            <p:nvPr/>
          </p:nvGrpSpPr>
          <p:grpSpPr>
            <a:xfrm rot="-5400000">
              <a:off x="1473181" y="276432"/>
              <a:ext cx="506062" cy="3838187"/>
              <a:chOff x="0" y="-38100"/>
              <a:chExt cx="99963" cy="758160"/>
            </a:xfrm>
          </p:grpSpPr>
          <p:sp>
            <p:nvSpPr>
              <p:cNvPr id="671" name="Google Shape;671;p16"/>
              <p:cNvSpPr/>
              <p:nvPr/>
            </p:nvSpPr>
            <p:spPr>
              <a:xfrm>
                <a:off x="0" y="0"/>
                <a:ext cx="99963" cy="720060"/>
              </a:xfrm>
              <a:custGeom>
                <a:rect b="b" l="l" r="r" t="t"/>
                <a:pathLst>
                  <a:path extrusionOk="0" h="720060" w="99963">
                    <a:moveTo>
                      <a:pt x="0" y="0"/>
                    </a:moveTo>
                    <a:lnTo>
                      <a:pt x="99963" y="0"/>
                    </a:lnTo>
                    <a:lnTo>
                      <a:pt x="99963" y="720060"/>
                    </a:lnTo>
                    <a:lnTo>
                      <a:pt x="0" y="720060"/>
                    </a:lnTo>
                    <a:close/>
                  </a:path>
                </a:pathLst>
              </a:custGeom>
              <a:solidFill>
                <a:srgbClr val="232828"/>
              </a:solidFill>
              <a:ln>
                <a:noFill/>
              </a:ln>
            </p:spPr>
          </p:sp>
          <p:sp>
            <p:nvSpPr>
              <p:cNvPr id="672" name="Google Shape;672;p16"/>
              <p:cNvSpPr txBox="1"/>
              <p:nvPr/>
            </p:nvSpPr>
            <p:spPr>
              <a:xfrm>
                <a:off x="0" y="-38100"/>
                <a:ext cx="99963" cy="7581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73" name="Google Shape;673;p16"/>
          <p:cNvGrpSpPr/>
          <p:nvPr/>
        </p:nvGrpSpPr>
        <p:grpSpPr>
          <a:xfrm>
            <a:off x="1028700" y="189933"/>
            <a:ext cx="369284" cy="555478"/>
            <a:chOff x="0" y="-47625"/>
            <a:chExt cx="97260" cy="146299"/>
          </a:xfrm>
        </p:grpSpPr>
        <p:sp>
          <p:nvSpPr>
            <p:cNvPr id="674" name="Google Shape;674;p16"/>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675" name="Google Shape;675;p16"/>
            <p:cNvSpPr txBox="1"/>
            <p:nvPr/>
          </p:nvSpPr>
          <p:spPr>
            <a:xfrm>
              <a:off x="0" y="-47625"/>
              <a:ext cx="97260" cy="146299"/>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6" name="Google Shape;676;p16"/>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6">
              <a:alphaModFix/>
            </a:blip>
            <a:stretch>
              <a:fillRect b="0" l="0" r="0" t="0"/>
            </a:stretch>
          </a:blipFill>
          <a:ln>
            <a:noFill/>
          </a:ln>
        </p:spPr>
      </p:sp>
      <p:sp>
        <p:nvSpPr>
          <p:cNvPr id="677" name="Google Shape;677;p16"/>
          <p:cNvSpPr txBox="1"/>
          <p:nvPr/>
        </p:nvSpPr>
        <p:spPr>
          <a:xfrm>
            <a:off x="1595097" y="415200"/>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sp>
        <p:nvSpPr>
          <p:cNvPr id="678" name="Google Shape;678;p16"/>
          <p:cNvSpPr txBox="1"/>
          <p:nvPr/>
        </p:nvSpPr>
        <p:spPr>
          <a:xfrm>
            <a:off x="1363924" y="1514425"/>
            <a:ext cx="4891800" cy="1154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7500" u="none" cap="none" strike="noStrike">
                <a:solidFill>
                  <a:srgbClr val="09305E"/>
                </a:solidFill>
                <a:latin typeface="Archivo Black"/>
                <a:ea typeface="Archivo Black"/>
                <a:cs typeface="Archivo Black"/>
                <a:sym typeface="Archivo Black"/>
              </a:rPr>
              <a:t>MISSION</a:t>
            </a:r>
            <a:endParaRPr/>
          </a:p>
        </p:txBody>
      </p:sp>
      <p:sp>
        <p:nvSpPr>
          <p:cNvPr id="679" name="Google Shape;679;p16"/>
          <p:cNvSpPr txBox="1"/>
          <p:nvPr/>
        </p:nvSpPr>
        <p:spPr>
          <a:xfrm>
            <a:off x="10317573" y="1514425"/>
            <a:ext cx="4400700" cy="1154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7500" u="none" cap="none" strike="noStrike">
                <a:solidFill>
                  <a:srgbClr val="09305E"/>
                </a:solidFill>
                <a:latin typeface="Archivo Black"/>
                <a:ea typeface="Archivo Black"/>
                <a:cs typeface="Archivo Black"/>
                <a:sym typeface="Archivo Black"/>
              </a:rPr>
              <a:t>VISION</a:t>
            </a:r>
            <a:endParaRPr/>
          </a:p>
        </p:txBody>
      </p:sp>
      <p:grpSp>
        <p:nvGrpSpPr>
          <p:cNvPr id="680" name="Google Shape;680;p16"/>
          <p:cNvGrpSpPr/>
          <p:nvPr/>
        </p:nvGrpSpPr>
        <p:grpSpPr>
          <a:xfrm rot="-5400000">
            <a:off x="1599671" y="9127063"/>
            <a:ext cx="480729" cy="997953"/>
            <a:chOff x="0" y="0"/>
            <a:chExt cx="640972" cy="1330603"/>
          </a:xfrm>
        </p:grpSpPr>
        <p:sp>
          <p:nvSpPr>
            <p:cNvPr id="681" name="Google Shape;681;p16"/>
            <p:cNvSpPr/>
            <p:nvPr/>
          </p:nvSpPr>
          <p:spPr>
            <a:xfrm>
              <a:off x="0" y="0"/>
              <a:ext cx="640972" cy="640972"/>
            </a:xfrm>
            <a:custGeom>
              <a:rect b="b" l="l" r="r" t="t"/>
              <a:pathLst>
                <a:path extrusionOk="0" h="640972" w="640972">
                  <a:moveTo>
                    <a:pt x="0" y="0"/>
                  </a:moveTo>
                  <a:lnTo>
                    <a:pt x="640972" y="0"/>
                  </a:lnTo>
                  <a:lnTo>
                    <a:pt x="640972" y="640972"/>
                  </a:lnTo>
                  <a:lnTo>
                    <a:pt x="0" y="640972"/>
                  </a:lnTo>
                  <a:lnTo>
                    <a:pt x="0" y="0"/>
                  </a:lnTo>
                  <a:close/>
                </a:path>
              </a:pathLst>
            </a:custGeom>
            <a:blipFill rotWithShape="1">
              <a:blip r:embed="rId7">
                <a:alphaModFix/>
              </a:blip>
              <a:stretch>
                <a:fillRect b="0" l="0" r="0" t="0"/>
              </a:stretch>
            </a:blipFill>
            <a:ln>
              <a:noFill/>
            </a:ln>
          </p:spPr>
        </p:sp>
        <p:sp>
          <p:nvSpPr>
            <p:cNvPr id="682" name="Google Shape;682;p16"/>
            <p:cNvSpPr/>
            <p:nvPr/>
          </p:nvSpPr>
          <p:spPr>
            <a:xfrm>
              <a:off x="0" y="689631"/>
              <a:ext cx="640972" cy="640972"/>
            </a:xfrm>
            <a:custGeom>
              <a:rect b="b" l="l" r="r" t="t"/>
              <a:pathLst>
                <a:path extrusionOk="0" h="640972" w="640972">
                  <a:moveTo>
                    <a:pt x="0" y="0"/>
                  </a:moveTo>
                  <a:lnTo>
                    <a:pt x="640972" y="0"/>
                  </a:lnTo>
                  <a:lnTo>
                    <a:pt x="640972" y="640971"/>
                  </a:lnTo>
                  <a:lnTo>
                    <a:pt x="0" y="640971"/>
                  </a:lnTo>
                  <a:lnTo>
                    <a:pt x="0" y="0"/>
                  </a:lnTo>
                  <a:close/>
                </a:path>
              </a:pathLst>
            </a:custGeom>
            <a:blipFill rotWithShape="1">
              <a:blip r:embed="rId8">
                <a:alphaModFix/>
              </a:blip>
              <a:stretch>
                <a:fillRect b="0" l="0" r="0" t="0"/>
              </a:stretch>
            </a:blipFill>
            <a:ln>
              <a:noFill/>
            </a:ln>
          </p:spPr>
        </p:sp>
      </p:grpSp>
      <p:sp>
        <p:nvSpPr>
          <p:cNvPr id="683" name="Google Shape;683;p16"/>
          <p:cNvSpPr/>
          <p:nvPr/>
        </p:nvSpPr>
        <p:spPr>
          <a:xfrm>
            <a:off x="2939711" y="3544895"/>
            <a:ext cx="2254849" cy="6196594"/>
          </a:xfrm>
          <a:custGeom>
            <a:rect b="b" l="l" r="r" t="t"/>
            <a:pathLst>
              <a:path extrusionOk="0" h="5989709" w="3613121">
                <a:moveTo>
                  <a:pt x="1274036" y="5106781"/>
                </a:moveTo>
                <a:lnTo>
                  <a:pt x="741513" y="5989559"/>
                </a:lnTo>
                <a:lnTo>
                  <a:pt x="648156" y="5989559"/>
                </a:lnTo>
                <a:lnTo>
                  <a:pt x="1227313" y="5029476"/>
                </a:lnTo>
                <a:lnTo>
                  <a:pt x="3033873" y="2034697"/>
                </a:lnTo>
                <a:lnTo>
                  <a:pt x="3613029" y="1074614"/>
                </a:lnTo>
                <a:lnTo>
                  <a:pt x="3613029" y="1229374"/>
                </a:lnTo>
                <a:lnTo>
                  <a:pt x="3080506" y="2112152"/>
                </a:lnTo>
                <a:lnTo>
                  <a:pt x="1273946" y="5106931"/>
                </a:lnTo>
                <a:lnTo>
                  <a:pt x="1274036" y="5106931"/>
                </a:lnTo>
                <a:close/>
                <a:moveTo>
                  <a:pt x="2941602" y="1881888"/>
                </a:moveTo>
                <a:lnTo>
                  <a:pt x="3613120" y="768696"/>
                </a:lnTo>
                <a:lnTo>
                  <a:pt x="3613120" y="613936"/>
                </a:lnTo>
                <a:lnTo>
                  <a:pt x="2894969" y="1804433"/>
                </a:lnTo>
                <a:lnTo>
                  <a:pt x="1088409" y="4799212"/>
                </a:lnTo>
                <a:lnTo>
                  <a:pt x="370258" y="5989708"/>
                </a:lnTo>
                <a:lnTo>
                  <a:pt x="463615" y="5989708"/>
                </a:lnTo>
                <a:lnTo>
                  <a:pt x="1135133" y="4876517"/>
                </a:lnTo>
                <a:lnTo>
                  <a:pt x="2941693" y="1881738"/>
                </a:lnTo>
                <a:lnTo>
                  <a:pt x="2941603" y="1881738"/>
                </a:lnTo>
                <a:close/>
                <a:moveTo>
                  <a:pt x="3358494" y="2572829"/>
                </a:moveTo>
                <a:lnTo>
                  <a:pt x="3613121" y="2150729"/>
                </a:lnTo>
                <a:lnTo>
                  <a:pt x="3613121" y="1995969"/>
                </a:lnTo>
                <a:lnTo>
                  <a:pt x="3311861" y="2495374"/>
                </a:lnTo>
                <a:lnTo>
                  <a:pt x="1505301" y="5490153"/>
                </a:lnTo>
                <a:lnTo>
                  <a:pt x="1204042" y="5989558"/>
                </a:lnTo>
                <a:lnTo>
                  <a:pt x="1297399" y="5989558"/>
                </a:lnTo>
                <a:lnTo>
                  <a:pt x="1552025" y="5567458"/>
                </a:lnTo>
                <a:lnTo>
                  <a:pt x="3358585" y="2572679"/>
                </a:lnTo>
                <a:close/>
                <a:moveTo>
                  <a:pt x="2802699" y="1651174"/>
                </a:moveTo>
                <a:lnTo>
                  <a:pt x="3613121" y="307718"/>
                </a:lnTo>
                <a:lnTo>
                  <a:pt x="3613121" y="152958"/>
                </a:lnTo>
                <a:lnTo>
                  <a:pt x="2755976" y="1573869"/>
                </a:lnTo>
                <a:lnTo>
                  <a:pt x="949415" y="4568648"/>
                </a:lnTo>
                <a:lnTo>
                  <a:pt x="92270" y="5989559"/>
                </a:lnTo>
                <a:lnTo>
                  <a:pt x="185627" y="5989559"/>
                </a:lnTo>
                <a:lnTo>
                  <a:pt x="996048" y="4646104"/>
                </a:lnTo>
                <a:lnTo>
                  <a:pt x="2802609" y="1651324"/>
                </a:lnTo>
                <a:close/>
                <a:moveTo>
                  <a:pt x="3219500" y="2342416"/>
                </a:moveTo>
                <a:lnTo>
                  <a:pt x="3613030" y="1690052"/>
                </a:lnTo>
                <a:lnTo>
                  <a:pt x="3613030" y="1535292"/>
                </a:lnTo>
                <a:lnTo>
                  <a:pt x="3172776" y="2265111"/>
                </a:lnTo>
                <a:lnTo>
                  <a:pt x="1366216" y="5259890"/>
                </a:lnTo>
                <a:lnTo>
                  <a:pt x="925963" y="5989709"/>
                </a:lnTo>
                <a:lnTo>
                  <a:pt x="1019320" y="5989709"/>
                </a:lnTo>
                <a:lnTo>
                  <a:pt x="1412849" y="5337345"/>
                </a:lnTo>
                <a:lnTo>
                  <a:pt x="3219410" y="2342566"/>
                </a:lnTo>
                <a:close/>
                <a:moveTo>
                  <a:pt x="3497307" y="2803243"/>
                </a:moveTo>
                <a:lnTo>
                  <a:pt x="3612939" y="2611557"/>
                </a:lnTo>
                <a:lnTo>
                  <a:pt x="3612939" y="2456797"/>
                </a:lnTo>
                <a:lnTo>
                  <a:pt x="3450674" y="2725788"/>
                </a:lnTo>
                <a:lnTo>
                  <a:pt x="1644114" y="5720567"/>
                </a:lnTo>
                <a:lnTo>
                  <a:pt x="1481849" y="5989559"/>
                </a:lnTo>
                <a:lnTo>
                  <a:pt x="1575205" y="5989559"/>
                </a:lnTo>
                <a:lnTo>
                  <a:pt x="1690837" y="5797872"/>
                </a:lnTo>
                <a:lnTo>
                  <a:pt x="3497398" y="2803093"/>
                </a:lnTo>
                <a:close/>
                <a:moveTo>
                  <a:pt x="2107820" y="499405"/>
                </a:moveTo>
                <a:lnTo>
                  <a:pt x="2409079" y="0"/>
                </a:lnTo>
                <a:lnTo>
                  <a:pt x="2315722" y="0"/>
                </a:lnTo>
                <a:lnTo>
                  <a:pt x="2061096" y="422100"/>
                </a:lnTo>
                <a:lnTo>
                  <a:pt x="254626" y="3416729"/>
                </a:lnTo>
                <a:lnTo>
                  <a:pt x="0" y="3838830"/>
                </a:lnTo>
                <a:lnTo>
                  <a:pt x="0" y="3993590"/>
                </a:lnTo>
                <a:lnTo>
                  <a:pt x="301259" y="3494184"/>
                </a:lnTo>
                <a:lnTo>
                  <a:pt x="2107820" y="499405"/>
                </a:lnTo>
                <a:close/>
                <a:moveTo>
                  <a:pt x="2663705" y="1420910"/>
                </a:moveTo>
                <a:lnTo>
                  <a:pt x="3520760" y="0"/>
                </a:lnTo>
                <a:lnTo>
                  <a:pt x="3427403" y="0"/>
                </a:lnTo>
                <a:lnTo>
                  <a:pt x="2616982" y="1343455"/>
                </a:lnTo>
                <a:lnTo>
                  <a:pt x="810421" y="4338235"/>
                </a:lnTo>
                <a:lnTo>
                  <a:pt x="0" y="5681840"/>
                </a:lnTo>
                <a:lnTo>
                  <a:pt x="0" y="5836600"/>
                </a:lnTo>
                <a:lnTo>
                  <a:pt x="857145" y="4415689"/>
                </a:lnTo>
                <a:lnTo>
                  <a:pt x="2663705" y="1420910"/>
                </a:lnTo>
                <a:close/>
                <a:moveTo>
                  <a:pt x="2246814" y="729819"/>
                </a:moveTo>
                <a:lnTo>
                  <a:pt x="2686976" y="0"/>
                </a:lnTo>
                <a:lnTo>
                  <a:pt x="2593619" y="0"/>
                </a:lnTo>
                <a:lnTo>
                  <a:pt x="2200090" y="652364"/>
                </a:lnTo>
                <a:lnTo>
                  <a:pt x="393530" y="3647143"/>
                </a:lnTo>
                <a:lnTo>
                  <a:pt x="0" y="4299507"/>
                </a:lnTo>
                <a:lnTo>
                  <a:pt x="0" y="4454267"/>
                </a:lnTo>
                <a:lnTo>
                  <a:pt x="440253" y="3724448"/>
                </a:lnTo>
                <a:lnTo>
                  <a:pt x="2246723" y="729819"/>
                </a:lnTo>
                <a:close/>
                <a:moveTo>
                  <a:pt x="1829832" y="38728"/>
                </a:moveTo>
                <a:lnTo>
                  <a:pt x="1853193" y="0"/>
                </a:lnTo>
                <a:lnTo>
                  <a:pt x="1759837" y="0"/>
                </a:lnTo>
                <a:lnTo>
                  <a:pt x="0" y="2917324"/>
                </a:lnTo>
                <a:lnTo>
                  <a:pt x="0" y="3072085"/>
                </a:lnTo>
                <a:lnTo>
                  <a:pt x="23362" y="3033357"/>
                </a:lnTo>
                <a:lnTo>
                  <a:pt x="1829832" y="38728"/>
                </a:lnTo>
                <a:close/>
                <a:moveTo>
                  <a:pt x="2524621" y="1190497"/>
                </a:moveTo>
                <a:lnTo>
                  <a:pt x="3242862" y="0"/>
                </a:lnTo>
                <a:lnTo>
                  <a:pt x="3149505" y="0"/>
                </a:lnTo>
                <a:lnTo>
                  <a:pt x="2477988" y="1113192"/>
                </a:lnTo>
                <a:lnTo>
                  <a:pt x="671427" y="4107971"/>
                </a:lnTo>
                <a:lnTo>
                  <a:pt x="0" y="5221013"/>
                </a:lnTo>
                <a:lnTo>
                  <a:pt x="0" y="5375773"/>
                </a:lnTo>
                <a:lnTo>
                  <a:pt x="718151" y="4185276"/>
                </a:lnTo>
                <a:lnTo>
                  <a:pt x="2524711" y="1190497"/>
                </a:lnTo>
                <a:lnTo>
                  <a:pt x="2524621" y="1190497"/>
                </a:lnTo>
                <a:close/>
                <a:moveTo>
                  <a:pt x="2385626" y="960083"/>
                </a:moveTo>
                <a:lnTo>
                  <a:pt x="2964874" y="0"/>
                </a:lnTo>
                <a:lnTo>
                  <a:pt x="2871517" y="0"/>
                </a:lnTo>
                <a:lnTo>
                  <a:pt x="2338993" y="882778"/>
                </a:lnTo>
                <a:lnTo>
                  <a:pt x="532524" y="3877557"/>
                </a:lnTo>
                <a:lnTo>
                  <a:pt x="0" y="4760335"/>
                </a:lnTo>
                <a:lnTo>
                  <a:pt x="0" y="4915095"/>
                </a:lnTo>
                <a:lnTo>
                  <a:pt x="579157" y="3955012"/>
                </a:lnTo>
                <a:lnTo>
                  <a:pt x="2385717" y="960083"/>
                </a:lnTo>
                <a:lnTo>
                  <a:pt x="2385626" y="960083"/>
                </a:lnTo>
                <a:close/>
                <a:moveTo>
                  <a:pt x="1968735" y="268991"/>
                </a:moveTo>
                <a:lnTo>
                  <a:pt x="2131091" y="0"/>
                </a:lnTo>
                <a:lnTo>
                  <a:pt x="2037734" y="0"/>
                </a:lnTo>
                <a:lnTo>
                  <a:pt x="1922102" y="191686"/>
                </a:lnTo>
                <a:lnTo>
                  <a:pt x="115632" y="3186466"/>
                </a:lnTo>
                <a:lnTo>
                  <a:pt x="0" y="3378152"/>
                </a:lnTo>
                <a:lnTo>
                  <a:pt x="0" y="3532912"/>
                </a:lnTo>
                <a:lnTo>
                  <a:pt x="162265" y="3263921"/>
                </a:lnTo>
                <a:lnTo>
                  <a:pt x="1968826" y="268991"/>
                </a:lnTo>
                <a:lnTo>
                  <a:pt x="1968735" y="268991"/>
                </a:lnTo>
                <a:close/>
                <a:moveTo>
                  <a:pt x="92270" y="0"/>
                </a:moveTo>
                <a:lnTo>
                  <a:pt x="0" y="152959"/>
                </a:lnTo>
                <a:lnTo>
                  <a:pt x="0" y="307719"/>
                </a:lnTo>
                <a:lnTo>
                  <a:pt x="185627" y="0"/>
                </a:lnTo>
                <a:lnTo>
                  <a:pt x="92270" y="0"/>
                </a:lnTo>
                <a:close/>
                <a:moveTo>
                  <a:pt x="926053" y="0"/>
                </a:moveTo>
                <a:lnTo>
                  <a:pt x="0" y="1535142"/>
                </a:lnTo>
                <a:lnTo>
                  <a:pt x="0" y="1689902"/>
                </a:lnTo>
                <a:lnTo>
                  <a:pt x="1019410" y="0"/>
                </a:lnTo>
                <a:lnTo>
                  <a:pt x="926053" y="0"/>
                </a:lnTo>
                <a:close/>
                <a:moveTo>
                  <a:pt x="370168" y="0"/>
                </a:moveTo>
                <a:lnTo>
                  <a:pt x="0" y="613786"/>
                </a:lnTo>
                <a:lnTo>
                  <a:pt x="0" y="768546"/>
                </a:lnTo>
                <a:lnTo>
                  <a:pt x="463525" y="0"/>
                </a:lnTo>
                <a:cubicBezTo>
                  <a:pt x="463525" y="0"/>
                  <a:pt x="370168" y="0"/>
                  <a:pt x="370168" y="0"/>
                </a:cubicBezTo>
                <a:close/>
                <a:moveTo>
                  <a:pt x="648065" y="0"/>
                </a:moveTo>
                <a:lnTo>
                  <a:pt x="0" y="1074464"/>
                </a:lnTo>
                <a:lnTo>
                  <a:pt x="0" y="1229224"/>
                </a:lnTo>
                <a:lnTo>
                  <a:pt x="741513" y="0"/>
                </a:lnTo>
                <a:lnTo>
                  <a:pt x="648065" y="0"/>
                </a:lnTo>
                <a:close/>
                <a:moveTo>
                  <a:pt x="1203951" y="0"/>
                </a:moveTo>
                <a:lnTo>
                  <a:pt x="0" y="1995969"/>
                </a:lnTo>
                <a:lnTo>
                  <a:pt x="0" y="2150729"/>
                </a:lnTo>
                <a:lnTo>
                  <a:pt x="1297308" y="0"/>
                </a:lnTo>
                <a:lnTo>
                  <a:pt x="1203951" y="0"/>
                </a:lnTo>
                <a:close/>
                <a:moveTo>
                  <a:pt x="1481849" y="0"/>
                </a:moveTo>
                <a:lnTo>
                  <a:pt x="0" y="2456647"/>
                </a:lnTo>
                <a:lnTo>
                  <a:pt x="0" y="2611407"/>
                </a:lnTo>
                <a:lnTo>
                  <a:pt x="1575296" y="0"/>
                </a:lnTo>
                <a:lnTo>
                  <a:pt x="1481849" y="0"/>
                </a:lnTo>
                <a:close/>
                <a:moveTo>
                  <a:pt x="2131000" y="5989559"/>
                </a:moveTo>
                <a:lnTo>
                  <a:pt x="3612939" y="3532912"/>
                </a:lnTo>
                <a:lnTo>
                  <a:pt x="3612939" y="3378152"/>
                </a:lnTo>
                <a:lnTo>
                  <a:pt x="2037644" y="5989559"/>
                </a:lnTo>
                <a:lnTo>
                  <a:pt x="2131000" y="5989559"/>
                </a:lnTo>
                <a:close/>
                <a:moveTo>
                  <a:pt x="3612939" y="3072234"/>
                </a:moveTo>
                <a:lnTo>
                  <a:pt x="3612939" y="2917474"/>
                </a:lnTo>
                <a:lnTo>
                  <a:pt x="3589577" y="2956202"/>
                </a:lnTo>
                <a:lnTo>
                  <a:pt x="1783017" y="5950981"/>
                </a:lnTo>
                <a:lnTo>
                  <a:pt x="1759656" y="5989708"/>
                </a:lnTo>
                <a:lnTo>
                  <a:pt x="1853012" y="5989708"/>
                </a:lnTo>
                <a:lnTo>
                  <a:pt x="3612849" y="3072384"/>
                </a:lnTo>
                <a:close/>
                <a:moveTo>
                  <a:pt x="2964693" y="5989708"/>
                </a:moveTo>
                <a:lnTo>
                  <a:pt x="3612849" y="4915245"/>
                </a:lnTo>
                <a:lnTo>
                  <a:pt x="3612849" y="4760485"/>
                </a:lnTo>
                <a:lnTo>
                  <a:pt x="2871336" y="5989708"/>
                </a:lnTo>
                <a:lnTo>
                  <a:pt x="2964693" y="5989708"/>
                </a:lnTo>
                <a:close/>
                <a:moveTo>
                  <a:pt x="2686796" y="5989708"/>
                </a:moveTo>
                <a:lnTo>
                  <a:pt x="3612849" y="4454567"/>
                </a:lnTo>
                <a:lnTo>
                  <a:pt x="3612849" y="4299807"/>
                </a:lnTo>
                <a:lnTo>
                  <a:pt x="2593438" y="5989708"/>
                </a:lnTo>
                <a:lnTo>
                  <a:pt x="2686796" y="5989708"/>
                </a:lnTo>
                <a:close/>
                <a:moveTo>
                  <a:pt x="2408898" y="5989708"/>
                </a:moveTo>
                <a:lnTo>
                  <a:pt x="3612940" y="3993739"/>
                </a:lnTo>
                <a:lnTo>
                  <a:pt x="3612940" y="3838979"/>
                </a:lnTo>
                <a:lnTo>
                  <a:pt x="2315632" y="5989559"/>
                </a:lnTo>
                <a:lnTo>
                  <a:pt x="2408988" y="5989559"/>
                </a:lnTo>
                <a:lnTo>
                  <a:pt x="2408898" y="5989559"/>
                </a:lnTo>
                <a:close/>
                <a:moveTo>
                  <a:pt x="3520579" y="5989559"/>
                </a:moveTo>
                <a:lnTo>
                  <a:pt x="3612849" y="5836600"/>
                </a:lnTo>
                <a:lnTo>
                  <a:pt x="3612849" y="5681840"/>
                </a:lnTo>
                <a:lnTo>
                  <a:pt x="3427222" y="5989559"/>
                </a:lnTo>
                <a:lnTo>
                  <a:pt x="3520579" y="5989559"/>
                </a:lnTo>
                <a:close/>
                <a:moveTo>
                  <a:pt x="3242681" y="5989559"/>
                </a:moveTo>
                <a:lnTo>
                  <a:pt x="3612939" y="5375772"/>
                </a:lnTo>
                <a:lnTo>
                  <a:pt x="3612939" y="5221012"/>
                </a:lnTo>
                <a:lnTo>
                  <a:pt x="3149415" y="5989408"/>
                </a:lnTo>
                <a:lnTo>
                  <a:pt x="3242772" y="5989408"/>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6"/>
          <p:cNvSpPr/>
          <p:nvPr/>
        </p:nvSpPr>
        <p:spPr>
          <a:xfrm>
            <a:off x="11855362" y="3544895"/>
            <a:ext cx="2254849" cy="6196594"/>
          </a:xfrm>
          <a:custGeom>
            <a:rect b="b" l="l" r="r" t="t"/>
            <a:pathLst>
              <a:path extrusionOk="0" h="5989709" w="3613121">
                <a:moveTo>
                  <a:pt x="1274036" y="5106781"/>
                </a:moveTo>
                <a:lnTo>
                  <a:pt x="741513" y="5989559"/>
                </a:lnTo>
                <a:lnTo>
                  <a:pt x="648156" y="5989559"/>
                </a:lnTo>
                <a:lnTo>
                  <a:pt x="1227313" y="5029476"/>
                </a:lnTo>
                <a:lnTo>
                  <a:pt x="3033873" y="2034697"/>
                </a:lnTo>
                <a:lnTo>
                  <a:pt x="3613029" y="1074614"/>
                </a:lnTo>
                <a:lnTo>
                  <a:pt x="3613029" y="1229374"/>
                </a:lnTo>
                <a:lnTo>
                  <a:pt x="3080506" y="2112152"/>
                </a:lnTo>
                <a:lnTo>
                  <a:pt x="1273946" y="5106931"/>
                </a:lnTo>
                <a:lnTo>
                  <a:pt x="1274036" y="5106931"/>
                </a:lnTo>
                <a:close/>
                <a:moveTo>
                  <a:pt x="2941602" y="1881888"/>
                </a:moveTo>
                <a:lnTo>
                  <a:pt x="3613120" y="768696"/>
                </a:lnTo>
                <a:lnTo>
                  <a:pt x="3613120" y="613936"/>
                </a:lnTo>
                <a:lnTo>
                  <a:pt x="2894969" y="1804433"/>
                </a:lnTo>
                <a:lnTo>
                  <a:pt x="1088409" y="4799212"/>
                </a:lnTo>
                <a:lnTo>
                  <a:pt x="370258" y="5989708"/>
                </a:lnTo>
                <a:lnTo>
                  <a:pt x="463615" y="5989708"/>
                </a:lnTo>
                <a:lnTo>
                  <a:pt x="1135133" y="4876517"/>
                </a:lnTo>
                <a:lnTo>
                  <a:pt x="2941693" y="1881738"/>
                </a:lnTo>
                <a:lnTo>
                  <a:pt x="2941603" y="1881738"/>
                </a:lnTo>
                <a:close/>
                <a:moveTo>
                  <a:pt x="3358494" y="2572829"/>
                </a:moveTo>
                <a:lnTo>
                  <a:pt x="3613121" y="2150729"/>
                </a:lnTo>
                <a:lnTo>
                  <a:pt x="3613121" y="1995969"/>
                </a:lnTo>
                <a:lnTo>
                  <a:pt x="3311861" y="2495374"/>
                </a:lnTo>
                <a:lnTo>
                  <a:pt x="1505301" y="5490153"/>
                </a:lnTo>
                <a:lnTo>
                  <a:pt x="1204042" y="5989558"/>
                </a:lnTo>
                <a:lnTo>
                  <a:pt x="1297399" y="5989558"/>
                </a:lnTo>
                <a:lnTo>
                  <a:pt x="1552025" y="5567458"/>
                </a:lnTo>
                <a:lnTo>
                  <a:pt x="3358585" y="2572679"/>
                </a:lnTo>
                <a:close/>
                <a:moveTo>
                  <a:pt x="2802699" y="1651174"/>
                </a:moveTo>
                <a:lnTo>
                  <a:pt x="3613121" y="307718"/>
                </a:lnTo>
                <a:lnTo>
                  <a:pt x="3613121" y="152958"/>
                </a:lnTo>
                <a:lnTo>
                  <a:pt x="2755976" y="1573869"/>
                </a:lnTo>
                <a:lnTo>
                  <a:pt x="949415" y="4568648"/>
                </a:lnTo>
                <a:lnTo>
                  <a:pt x="92270" y="5989559"/>
                </a:lnTo>
                <a:lnTo>
                  <a:pt x="185627" y="5989559"/>
                </a:lnTo>
                <a:lnTo>
                  <a:pt x="996048" y="4646104"/>
                </a:lnTo>
                <a:lnTo>
                  <a:pt x="2802609" y="1651324"/>
                </a:lnTo>
                <a:close/>
                <a:moveTo>
                  <a:pt x="3219500" y="2342416"/>
                </a:moveTo>
                <a:lnTo>
                  <a:pt x="3613030" y="1690052"/>
                </a:lnTo>
                <a:lnTo>
                  <a:pt x="3613030" y="1535292"/>
                </a:lnTo>
                <a:lnTo>
                  <a:pt x="3172776" y="2265111"/>
                </a:lnTo>
                <a:lnTo>
                  <a:pt x="1366216" y="5259890"/>
                </a:lnTo>
                <a:lnTo>
                  <a:pt x="925963" y="5989709"/>
                </a:lnTo>
                <a:lnTo>
                  <a:pt x="1019320" y="5989709"/>
                </a:lnTo>
                <a:lnTo>
                  <a:pt x="1412849" y="5337345"/>
                </a:lnTo>
                <a:lnTo>
                  <a:pt x="3219410" y="2342566"/>
                </a:lnTo>
                <a:close/>
                <a:moveTo>
                  <a:pt x="3497307" y="2803243"/>
                </a:moveTo>
                <a:lnTo>
                  <a:pt x="3612939" y="2611557"/>
                </a:lnTo>
                <a:lnTo>
                  <a:pt x="3612939" y="2456797"/>
                </a:lnTo>
                <a:lnTo>
                  <a:pt x="3450674" y="2725788"/>
                </a:lnTo>
                <a:lnTo>
                  <a:pt x="1644114" y="5720567"/>
                </a:lnTo>
                <a:lnTo>
                  <a:pt x="1481849" y="5989559"/>
                </a:lnTo>
                <a:lnTo>
                  <a:pt x="1575205" y="5989559"/>
                </a:lnTo>
                <a:lnTo>
                  <a:pt x="1690837" y="5797872"/>
                </a:lnTo>
                <a:lnTo>
                  <a:pt x="3497398" y="2803093"/>
                </a:lnTo>
                <a:close/>
                <a:moveTo>
                  <a:pt x="2107820" y="499405"/>
                </a:moveTo>
                <a:lnTo>
                  <a:pt x="2409079" y="0"/>
                </a:lnTo>
                <a:lnTo>
                  <a:pt x="2315722" y="0"/>
                </a:lnTo>
                <a:lnTo>
                  <a:pt x="2061096" y="422100"/>
                </a:lnTo>
                <a:lnTo>
                  <a:pt x="254626" y="3416729"/>
                </a:lnTo>
                <a:lnTo>
                  <a:pt x="0" y="3838830"/>
                </a:lnTo>
                <a:lnTo>
                  <a:pt x="0" y="3993590"/>
                </a:lnTo>
                <a:lnTo>
                  <a:pt x="301259" y="3494184"/>
                </a:lnTo>
                <a:lnTo>
                  <a:pt x="2107820" y="499405"/>
                </a:lnTo>
                <a:close/>
                <a:moveTo>
                  <a:pt x="2663705" y="1420910"/>
                </a:moveTo>
                <a:lnTo>
                  <a:pt x="3520760" y="0"/>
                </a:lnTo>
                <a:lnTo>
                  <a:pt x="3427403" y="0"/>
                </a:lnTo>
                <a:lnTo>
                  <a:pt x="2616982" y="1343455"/>
                </a:lnTo>
                <a:lnTo>
                  <a:pt x="810421" y="4338235"/>
                </a:lnTo>
                <a:lnTo>
                  <a:pt x="0" y="5681840"/>
                </a:lnTo>
                <a:lnTo>
                  <a:pt x="0" y="5836600"/>
                </a:lnTo>
                <a:lnTo>
                  <a:pt x="857145" y="4415689"/>
                </a:lnTo>
                <a:lnTo>
                  <a:pt x="2663705" y="1420910"/>
                </a:lnTo>
                <a:close/>
                <a:moveTo>
                  <a:pt x="2246814" y="729819"/>
                </a:moveTo>
                <a:lnTo>
                  <a:pt x="2686976" y="0"/>
                </a:lnTo>
                <a:lnTo>
                  <a:pt x="2593619" y="0"/>
                </a:lnTo>
                <a:lnTo>
                  <a:pt x="2200090" y="652364"/>
                </a:lnTo>
                <a:lnTo>
                  <a:pt x="393530" y="3647143"/>
                </a:lnTo>
                <a:lnTo>
                  <a:pt x="0" y="4299507"/>
                </a:lnTo>
                <a:lnTo>
                  <a:pt x="0" y="4454267"/>
                </a:lnTo>
                <a:lnTo>
                  <a:pt x="440253" y="3724448"/>
                </a:lnTo>
                <a:lnTo>
                  <a:pt x="2246723" y="729819"/>
                </a:lnTo>
                <a:close/>
                <a:moveTo>
                  <a:pt x="1829832" y="38728"/>
                </a:moveTo>
                <a:lnTo>
                  <a:pt x="1853193" y="0"/>
                </a:lnTo>
                <a:lnTo>
                  <a:pt x="1759837" y="0"/>
                </a:lnTo>
                <a:lnTo>
                  <a:pt x="0" y="2917324"/>
                </a:lnTo>
                <a:lnTo>
                  <a:pt x="0" y="3072085"/>
                </a:lnTo>
                <a:lnTo>
                  <a:pt x="23362" y="3033357"/>
                </a:lnTo>
                <a:lnTo>
                  <a:pt x="1829832" y="38728"/>
                </a:lnTo>
                <a:close/>
                <a:moveTo>
                  <a:pt x="2524621" y="1190497"/>
                </a:moveTo>
                <a:lnTo>
                  <a:pt x="3242862" y="0"/>
                </a:lnTo>
                <a:lnTo>
                  <a:pt x="3149505" y="0"/>
                </a:lnTo>
                <a:lnTo>
                  <a:pt x="2477988" y="1113192"/>
                </a:lnTo>
                <a:lnTo>
                  <a:pt x="671427" y="4107971"/>
                </a:lnTo>
                <a:lnTo>
                  <a:pt x="0" y="5221013"/>
                </a:lnTo>
                <a:lnTo>
                  <a:pt x="0" y="5375773"/>
                </a:lnTo>
                <a:lnTo>
                  <a:pt x="718151" y="4185276"/>
                </a:lnTo>
                <a:lnTo>
                  <a:pt x="2524711" y="1190497"/>
                </a:lnTo>
                <a:lnTo>
                  <a:pt x="2524621" y="1190497"/>
                </a:lnTo>
                <a:close/>
                <a:moveTo>
                  <a:pt x="2385626" y="960083"/>
                </a:moveTo>
                <a:lnTo>
                  <a:pt x="2964874" y="0"/>
                </a:lnTo>
                <a:lnTo>
                  <a:pt x="2871517" y="0"/>
                </a:lnTo>
                <a:lnTo>
                  <a:pt x="2338993" y="882778"/>
                </a:lnTo>
                <a:lnTo>
                  <a:pt x="532524" y="3877557"/>
                </a:lnTo>
                <a:lnTo>
                  <a:pt x="0" y="4760335"/>
                </a:lnTo>
                <a:lnTo>
                  <a:pt x="0" y="4915095"/>
                </a:lnTo>
                <a:lnTo>
                  <a:pt x="579157" y="3955012"/>
                </a:lnTo>
                <a:lnTo>
                  <a:pt x="2385717" y="960083"/>
                </a:lnTo>
                <a:lnTo>
                  <a:pt x="2385626" y="960083"/>
                </a:lnTo>
                <a:close/>
                <a:moveTo>
                  <a:pt x="1968735" y="268991"/>
                </a:moveTo>
                <a:lnTo>
                  <a:pt x="2131091" y="0"/>
                </a:lnTo>
                <a:lnTo>
                  <a:pt x="2037734" y="0"/>
                </a:lnTo>
                <a:lnTo>
                  <a:pt x="1922102" y="191686"/>
                </a:lnTo>
                <a:lnTo>
                  <a:pt x="115632" y="3186466"/>
                </a:lnTo>
                <a:lnTo>
                  <a:pt x="0" y="3378152"/>
                </a:lnTo>
                <a:lnTo>
                  <a:pt x="0" y="3532912"/>
                </a:lnTo>
                <a:lnTo>
                  <a:pt x="162265" y="3263921"/>
                </a:lnTo>
                <a:lnTo>
                  <a:pt x="1968826" y="268991"/>
                </a:lnTo>
                <a:lnTo>
                  <a:pt x="1968735" y="268991"/>
                </a:lnTo>
                <a:close/>
                <a:moveTo>
                  <a:pt x="92270" y="0"/>
                </a:moveTo>
                <a:lnTo>
                  <a:pt x="0" y="152959"/>
                </a:lnTo>
                <a:lnTo>
                  <a:pt x="0" y="307719"/>
                </a:lnTo>
                <a:lnTo>
                  <a:pt x="185627" y="0"/>
                </a:lnTo>
                <a:lnTo>
                  <a:pt x="92270" y="0"/>
                </a:lnTo>
                <a:close/>
                <a:moveTo>
                  <a:pt x="926053" y="0"/>
                </a:moveTo>
                <a:lnTo>
                  <a:pt x="0" y="1535142"/>
                </a:lnTo>
                <a:lnTo>
                  <a:pt x="0" y="1689902"/>
                </a:lnTo>
                <a:lnTo>
                  <a:pt x="1019410" y="0"/>
                </a:lnTo>
                <a:lnTo>
                  <a:pt x="926053" y="0"/>
                </a:lnTo>
                <a:close/>
                <a:moveTo>
                  <a:pt x="370168" y="0"/>
                </a:moveTo>
                <a:lnTo>
                  <a:pt x="0" y="613786"/>
                </a:lnTo>
                <a:lnTo>
                  <a:pt x="0" y="768546"/>
                </a:lnTo>
                <a:lnTo>
                  <a:pt x="463525" y="0"/>
                </a:lnTo>
                <a:cubicBezTo>
                  <a:pt x="463525" y="0"/>
                  <a:pt x="370168" y="0"/>
                  <a:pt x="370168" y="0"/>
                </a:cubicBezTo>
                <a:close/>
                <a:moveTo>
                  <a:pt x="648065" y="0"/>
                </a:moveTo>
                <a:lnTo>
                  <a:pt x="0" y="1074464"/>
                </a:lnTo>
                <a:lnTo>
                  <a:pt x="0" y="1229224"/>
                </a:lnTo>
                <a:lnTo>
                  <a:pt x="741513" y="0"/>
                </a:lnTo>
                <a:lnTo>
                  <a:pt x="648065" y="0"/>
                </a:lnTo>
                <a:close/>
                <a:moveTo>
                  <a:pt x="1203951" y="0"/>
                </a:moveTo>
                <a:lnTo>
                  <a:pt x="0" y="1995969"/>
                </a:lnTo>
                <a:lnTo>
                  <a:pt x="0" y="2150729"/>
                </a:lnTo>
                <a:lnTo>
                  <a:pt x="1297308" y="0"/>
                </a:lnTo>
                <a:lnTo>
                  <a:pt x="1203951" y="0"/>
                </a:lnTo>
                <a:close/>
                <a:moveTo>
                  <a:pt x="1481849" y="0"/>
                </a:moveTo>
                <a:lnTo>
                  <a:pt x="0" y="2456647"/>
                </a:lnTo>
                <a:lnTo>
                  <a:pt x="0" y="2611407"/>
                </a:lnTo>
                <a:lnTo>
                  <a:pt x="1575296" y="0"/>
                </a:lnTo>
                <a:lnTo>
                  <a:pt x="1481849" y="0"/>
                </a:lnTo>
                <a:close/>
                <a:moveTo>
                  <a:pt x="2131000" y="5989559"/>
                </a:moveTo>
                <a:lnTo>
                  <a:pt x="3612939" y="3532912"/>
                </a:lnTo>
                <a:lnTo>
                  <a:pt x="3612939" y="3378152"/>
                </a:lnTo>
                <a:lnTo>
                  <a:pt x="2037644" y="5989559"/>
                </a:lnTo>
                <a:lnTo>
                  <a:pt x="2131000" y="5989559"/>
                </a:lnTo>
                <a:close/>
                <a:moveTo>
                  <a:pt x="3612939" y="3072234"/>
                </a:moveTo>
                <a:lnTo>
                  <a:pt x="3612939" y="2917474"/>
                </a:lnTo>
                <a:lnTo>
                  <a:pt x="3589577" y="2956202"/>
                </a:lnTo>
                <a:lnTo>
                  <a:pt x="1783017" y="5950981"/>
                </a:lnTo>
                <a:lnTo>
                  <a:pt x="1759656" y="5989708"/>
                </a:lnTo>
                <a:lnTo>
                  <a:pt x="1853012" y="5989708"/>
                </a:lnTo>
                <a:lnTo>
                  <a:pt x="3612849" y="3072384"/>
                </a:lnTo>
                <a:close/>
                <a:moveTo>
                  <a:pt x="2964693" y="5989708"/>
                </a:moveTo>
                <a:lnTo>
                  <a:pt x="3612849" y="4915245"/>
                </a:lnTo>
                <a:lnTo>
                  <a:pt x="3612849" y="4760485"/>
                </a:lnTo>
                <a:lnTo>
                  <a:pt x="2871336" y="5989708"/>
                </a:lnTo>
                <a:lnTo>
                  <a:pt x="2964693" y="5989708"/>
                </a:lnTo>
                <a:close/>
                <a:moveTo>
                  <a:pt x="2686796" y="5989708"/>
                </a:moveTo>
                <a:lnTo>
                  <a:pt x="3612849" y="4454567"/>
                </a:lnTo>
                <a:lnTo>
                  <a:pt x="3612849" y="4299807"/>
                </a:lnTo>
                <a:lnTo>
                  <a:pt x="2593438" y="5989708"/>
                </a:lnTo>
                <a:lnTo>
                  <a:pt x="2686796" y="5989708"/>
                </a:lnTo>
                <a:close/>
                <a:moveTo>
                  <a:pt x="2408898" y="5989708"/>
                </a:moveTo>
                <a:lnTo>
                  <a:pt x="3612940" y="3993739"/>
                </a:lnTo>
                <a:lnTo>
                  <a:pt x="3612940" y="3838979"/>
                </a:lnTo>
                <a:lnTo>
                  <a:pt x="2315632" y="5989559"/>
                </a:lnTo>
                <a:lnTo>
                  <a:pt x="2408988" y="5989559"/>
                </a:lnTo>
                <a:lnTo>
                  <a:pt x="2408898" y="5989559"/>
                </a:lnTo>
                <a:close/>
                <a:moveTo>
                  <a:pt x="3520579" y="5989559"/>
                </a:moveTo>
                <a:lnTo>
                  <a:pt x="3612849" y="5836600"/>
                </a:lnTo>
                <a:lnTo>
                  <a:pt x="3612849" y="5681840"/>
                </a:lnTo>
                <a:lnTo>
                  <a:pt x="3427222" y="5989559"/>
                </a:lnTo>
                <a:lnTo>
                  <a:pt x="3520579" y="5989559"/>
                </a:lnTo>
                <a:close/>
                <a:moveTo>
                  <a:pt x="3242681" y="5989559"/>
                </a:moveTo>
                <a:lnTo>
                  <a:pt x="3612939" y="5375772"/>
                </a:lnTo>
                <a:lnTo>
                  <a:pt x="3612939" y="5221012"/>
                </a:lnTo>
                <a:lnTo>
                  <a:pt x="3149415" y="5989408"/>
                </a:lnTo>
                <a:lnTo>
                  <a:pt x="3242772" y="5989408"/>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6"/>
          <p:cNvSpPr/>
          <p:nvPr/>
        </p:nvSpPr>
        <p:spPr>
          <a:xfrm>
            <a:off x="1381492" y="3171765"/>
            <a:ext cx="4400710" cy="5432257"/>
          </a:xfrm>
          <a:custGeom>
            <a:rect b="b" l="l" r="r" t="t"/>
            <a:pathLst>
              <a:path extrusionOk="0" h="1511936" w="1224830">
                <a:moveTo>
                  <a:pt x="0" y="0"/>
                </a:moveTo>
                <a:lnTo>
                  <a:pt x="1224830" y="0"/>
                </a:lnTo>
                <a:lnTo>
                  <a:pt x="1224830" y="1511936"/>
                </a:lnTo>
                <a:lnTo>
                  <a:pt x="0" y="1511936"/>
                </a:lnTo>
                <a:close/>
              </a:path>
            </a:pathLst>
          </a:custGeom>
          <a:solidFill>
            <a:srgbClr val="09305E"/>
          </a:solidFill>
          <a:ln cap="flat" cmpd="sng" w="12700">
            <a:solidFill>
              <a:srgbClr val="000000"/>
            </a:solidFill>
            <a:prstDash val="solid"/>
            <a:round/>
            <a:headEnd len="sm" w="sm" type="none"/>
            <a:tailEnd len="sm" w="sm" type="none"/>
          </a:ln>
        </p:spPr>
      </p:sp>
      <p:sp>
        <p:nvSpPr>
          <p:cNvPr id="686" name="Google Shape;686;p16"/>
          <p:cNvSpPr/>
          <p:nvPr/>
        </p:nvSpPr>
        <p:spPr>
          <a:xfrm>
            <a:off x="10286781" y="3221446"/>
            <a:ext cx="4400710" cy="5432257"/>
          </a:xfrm>
          <a:custGeom>
            <a:rect b="b" l="l" r="r" t="t"/>
            <a:pathLst>
              <a:path extrusionOk="0" h="1511936" w="1224830">
                <a:moveTo>
                  <a:pt x="0" y="0"/>
                </a:moveTo>
                <a:lnTo>
                  <a:pt x="1224830" y="0"/>
                </a:lnTo>
                <a:lnTo>
                  <a:pt x="1224830" y="1511936"/>
                </a:lnTo>
                <a:lnTo>
                  <a:pt x="0" y="1511936"/>
                </a:lnTo>
                <a:close/>
              </a:path>
            </a:pathLst>
          </a:custGeom>
          <a:solidFill>
            <a:srgbClr val="09305E"/>
          </a:solidFill>
          <a:ln cap="flat" cmpd="sng" w="12700">
            <a:solidFill>
              <a:srgbClr val="000000"/>
            </a:solidFill>
            <a:prstDash val="solid"/>
            <a:round/>
            <a:headEnd len="sm" w="sm" type="none"/>
            <a:tailEnd len="sm" w="sm" type="none"/>
          </a:ln>
        </p:spPr>
      </p:sp>
      <p:sp>
        <p:nvSpPr>
          <p:cNvPr id="687" name="Google Shape;687;p16"/>
          <p:cNvSpPr txBox="1"/>
          <p:nvPr/>
        </p:nvSpPr>
        <p:spPr>
          <a:xfrm>
            <a:off x="1595112" y="3354395"/>
            <a:ext cx="3876000" cy="4040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Mission, we must focus on our goals with determination and perseverance. We need to work together as a team, leveraging our unique strengths and talents to overcome any challenges that come our way. Remember, our mission is not just a task to complete; it is a journey of growth and achievement. </a:t>
            </a:r>
            <a:endParaRPr/>
          </a:p>
        </p:txBody>
      </p:sp>
      <p:sp>
        <p:nvSpPr>
          <p:cNvPr id="688" name="Google Shape;688;p16"/>
          <p:cNvSpPr txBox="1"/>
          <p:nvPr/>
        </p:nvSpPr>
        <p:spPr>
          <a:xfrm>
            <a:off x="10500400" y="3327875"/>
            <a:ext cx="3774900" cy="441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Vision is the ability to see beyond the present moment, to imagine what could be, and to strive towards a better future. It is like a guiding light that inspires and motivates us to set goals, make plans, and work towards making our dreams a reality. Having a clear vision allows us to focus our efforts, stay determined in the face of challenges.</a:t>
            </a:r>
            <a:endParaRPr/>
          </a:p>
        </p:txBody>
      </p:sp>
      <p:sp>
        <p:nvSpPr>
          <p:cNvPr id="689" name="Google Shape;689;p16"/>
          <p:cNvSpPr/>
          <p:nvPr/>
        </p:nvSpPr>
        <p:spPr>
          <a:xfrm rot="-9578791">
            <a:off x="7438410" y="5641542"/>
            <a:ext cx="1432218" cy="1049425"/>
          </a:xfrm>
          <a:custGeom>
            <a:rect b="b" l="l" r="r" t="t"/>
            <a:pathLst>
              <a:path extrusionOk="0" h="1049425" w="1432218">
                <a:moveTo>
                  <a:pt x="0" y="0"/>
                </a:moveTo>
                <a:lnTo>
                  <a:pt x="1432219" y="0"/>
                </a:lnTo>
                <a:lnTo>
                  <a:pt x="1432219" y="1049425"/>
                </a:lnTo>
                <a:lnTo>
                  <a:pt x="0" y="1049425"/>
                </a:lnTo>
                <a:lnTo>
                  <a:pt x="0" y="0"/>
                </a:lnTo>
                <a:close/>
              </a:path>
            </a:pathLst>
          </a:custGeom>
          <a:blipFill rotWithShape="1">
            <a:blip r:embed="rId9">
              <a:alphaModFix/>
            </a:blip>
            <a:stretch>
              <a:fillRect b="0" l="0" r="0" t="0"/>
            </a:stretch>
          </a:blipFill>
          <a:ln>
            <a:noFill/>
          </a:ln>
        </p:spPr>
      </p:sp>
      <p:sp>
        <p:nvSpPr>
          <p:cNvPr id="690" name="Google Shape;690;p16"/>
          <p:cNvSpPr/>
          <p:nvPr/>
        </p:nvSpPr>
        <p:spPr>
          <a:xfrm rot="-3925005">
            <a:off x="16513714" y="2959090"/>
            <a:ext cx="716109" cy="524713"/>
          </a:xfrm>
          <a:custGeom>
            <a:rect b="b" l="l" r="r" t="t"/>
            <a:pathLst>
              <a:path extrusionOk="0" h="524713" w="716109">
                <a:moveTo>
                  <a:pt x="0" y="0"/>
                </a:moveTo>
                <a:lnTo>
                  <a:pt x="716109" y="0"/>
                </a:lnTo>
                <a:lnTo>
                  <a:pt x="716109" y="524713"/>
                </a:lnTo>
                <a:lnTo>
                  <a:pt x="0" y="524713"/>
                </a:lnTo>
                <a:lnTo>
                  <a:pt x="0" y="0"/>
                </a:lnTo>
                <a:close/>
              </a:path>
            </a:pathLst>
          </a:custGeom>
          <a:blipFill rotWithShape="1">
            <a:blip r:embed="rId9">
              <a:alphaModFix/>
            </a:blip>
            <a:stretch>
              <a:fillRect b="0" l="0" r="0" t="0"/>
            </a:stretch>
          </a:blipFill>
          <a:ln>
            <a:noFill/>
          </a:ln>
        </p:spPr>
      </p:sp>
      <p:sp>
        <p:nvSpPr>
          <p:cNvPr id="691" name="Google Shape;691;p16"/>
          <p:cNvSpPr/>
          <p:nvPr/>
        </p:nvSpPr>
        <p:spPr>
          <a:xfrm rot="10800000">
            <a:off x="16186812" y="2786702"/>
            <a:ext cx="623980" cy="623980"/>
          </a:xfrm>
          <a:custGeom>
            <a:rect b="b" l="l" r="r" t="t"/>
            <a:pathLst>
              <a:path extrusionOk="0" h="623980" w="623980">
                <a:moveTo>
                  <a:pt x="0" y="0"/>
                </a:moveTo>
                <a:lnTo>
                  <a:pt x="623981" y="0"/>
                </a:lnTo>
                <a:lnTo>
                  <a:pt x="623981" y="623981"/>
                </a:lnTo>
                <a:lnTo>
                  <a:pt x="0" y="623981"/>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pic>
        <p:nvPicPr>
          <p:cNvPr id="696" name="Google Shape;696;p17"/>
          <p:cNvPicPr preferRelativeResize="0"/>
          <p:nvPr/>
        </p:nvPicPr>
        <p:blipFill>
          <a:blip r:embed="rId3">
            <a:alphaModFix/>
          </a:blip>
          <a:stretch>
            <a:fillRect/>
          </a:stretch>
        </p:blipFill>
        <p:spPr>
          <a:xfrm>
            <a:off x="6593300" y="1076325"/>
            <a:ext cx="1940225" cy="2202075"/>
          </a:xfrm>
          <a:prstGeom prst="rect">
            <a:avLst/>
          </a:prstGeom>
          <a:noFill/>
          <a:ln>
            <a:noFill/>
          </a:ln>
        </p:spPr>
      </p:pic>
      <p:grpSp>
        <p:nvGrpSpPr>
          <p:cNvPr id="697" name="Google Shape;697;p17"/>
          <p:cNvGrpSpPr/>
          <p:nvPr/>
        </p:nvGrpSpPr>
        <p:grpSpPr>
          <a:xfrm>
            <a:off x="15409360" y="8459361"/>
            <a:ext cx="3122809" cy="1981079"/>
            <a:chOff x="-192881" y="-192881"/>
            <a:chExt cx="4163745" cy="2641438"/>
          </a:xfrm>
        </p:grpSpPr>
        <p:grpSp>
          <p:nvGrpSpPr>
            <p:cNvPr id="698" name="Google Shape;698;p17"/>
            <p:cNvGrpSpPr/>
            <p:nvPr/>
          </p:nvGrpSpPr>
          <p:grpSpPr>
            <a:xfrm>
              <a:off x="3392275" y="-192881"/>
              <a:ext cx="578589" cy="2436851"/>
              <a:chOff x="0" y="-38100"/>
              <a:chExt cx="114289" cy="481353"/>
            </a:xfrm>
          </p:grpSpPr>
          <p:sp>
            <p:nvSpPr>
              <p:cNvPr id="699" name="Google Shape;699;p17"/>
              <p:cNvSpPr/>
              <p:nvPr/>
            </p:nvSpPr>
            <p:spPr>
              <a:xfrm>
                <a:off x="0" y="0"/>
                <a:ext cx="114289" cy="443253"/>
              </a:xfrm>
              <a:custGeom>
                <a:rect b="b" l="l" r="r" t="t"/>
                <a:pathLst>
                  <a:path extrusionOk="0" h="443253" w="114289">
                    <a:moveTo>
                      <a:pt x="0" y="0"/>
                    </a:moveTo>
                    <a:lnTo>
                      <a:pt x="114289" y="0"/>
                    </a:lnTo>
                    <a:lnTo>
                      <a:pt x="114289" y="443253"/>
                    </a:lnTo>
                    <a:lnTo>
                      <a:pt x="0" y="443253"/>
                    </a:lnTo>
                    <a:close/>
                  </a:path>
                </a:pathLst>
              </a:custGeom>
              <a:solidFill>
                <a:srgbClr val="232828"/>
              </a:solidFill>
              <a:ln>
                <a:noFill/>
              </a:ln>
            </p:spPr>
          </p:sp>
          <p:sp>
            <p:nvSpPr>
              <p:cNvPr id="700" name="Google Shape;700;p17"/>
              <p:cNvSpPr txBox="1"/>
              <p:nvPr/>
            </p:nvSpPr>
            <p:spPr>
              <a:xfrm>
                <a:off x="0" y="-38100"/>
                <a:ext cx="114289" cy="4813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1" name="Google Shape;701;p17"/>
            <p:cNvGrpSpPr/>
            <p:nvPr/>
          </p:nvGrpSpPr>
          <p:grpSpPr>
            <a:xfrm rot="-5400000">
              <a:off x="1473181" y="276432"/>
              <a:ext cx="506062" cy="3838187"/>
              <a:chOff x="0" y="-38100"/>
              <a:chExt cx="99963" cy="758160"/>
            </a:xfrm>
          </p:grpSpPr>
          <p:sp>
            <p:nvSpPr>
              <p:cNvPr id="702" name="Google Shape;702;p17"/>
              <p:cNvSpPr/>
              <p:nvPr/>
            </p:nvSpPr>
            <p:spPr>
              <a:xfrm>
                <a:off x="0" y="0"/>
                <a:ext cx="99963" cy="720060"/>
              </a:xfrm>
              <a:custGeom>
                <a:rect b="b" l="l" r="r" t="t"/>
                <a:pathLst>
                  <a:path extrusionOk="0" h="720060" w="99963">
                    <a:moveTo>
                      <a:pt x="0" y="0"/>
                    </a:moveTo>
                    <a:lnTo>
                      <a:pt x="99963" y="0"/>
                    </a:lnTo>
                    <a:lnTo>
                      <a:pt x="99963" y="720060"/>
                    </a:lnTo>
                    <a:lnTo>
                      <a:pt x="0" y="720060"/>
                    </a:lnTo>
                    <a:close/>
                  </a:path>
                </a:pathLst>
              </a:custGeom>
              <a:solidFill>
                <a:srgbClr val="232828"/>
              </a:solidFill>
              <a:ln>
                <a:noFill/>
              </a:ln>
            </p:spPr>
          </p:sp>
          <p:sp>
            <p:nvSpPr>
              <p:cNvPr id="703" name="Google Shape;703;p17"/>
              <p:cNvSpPr txBox="1"/>
              <p:nvPr/>
            </p:nvSpPr>
            <p:spPr>
              <a:xfrm>
                <a:off x="0" y="-38100"/>
                <a:ext cx="99963" cy="7581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04" name="Google Shape;704;p17"/>
          <p:cNvGrpSpPr/>
          <p:nvPr/>
        </p:nvGrpSpPr>
        <p:grpSpPr>
          <a:xfrm>
            <a:off x="1028700" y="189933"/>
            <a:ext cx="369284" cy="555478"/>
            <a:chOff x="0" y="-47625"/>
            <a:chExt cx="97260" cy="146299"/>
          </a:xfrm>
        </p:grpSpPr>
        <p:sp>
          <p:nvSpPr>
            <p:cNvPr id="705" name="Google Shape;705;p17"/>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706" name="Google Shape;706;p17"/>
            <p:cNvSpPr txBox="1"/>
            <p:nvPr/>
          </p:nvSpPr>
          <p:spPr>
            <a:xfrm>
              <a:off x="0" y="-47625"/>
              <a:ext cx="97260" cy="146299"/>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7" name="Google Shape;707;p17"/>
          <p:cNvGrpSpPr/>
          <p:nvPr/>
        </p:nvGrpSpPr>
        <p:grpSpPr>
          <a:xfrm>
            <a:off x="1028700" y="9241013"/>
            <a:ext cx="1385252" cy="269189"/>
            <a:chOff x="0" y="-192883"/>
            <a:chExt cx="1847002" cy="358919"/>
          </a:xfrm>
        </p:grpSpPr>
        <p:grpSp>
          <p:nvGrpSpPr>
            <p:cNvPr id="708" name="Google Shape;708;p17"/>
            <p:cNvGrpSpPr/>
            <p:nvPr/>
          </p:nvGrpSpPr>
          <p:grpSpPr>
            <a:xfrm>
              <a:off x="0" y="-192883"/>
              <a:ext cx="164992" cy="358919"/>
              <a:chOff x="0" y="-38100"/>
              <a:chExt cx="32591" cy="70897"/>
            </a:xfrm>
          </p:grpSpPr>
          <p:sp>
            <p:nvSpPr>
              <p:cNvPr id="709" name="Google Shape;709;p17"/>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710" name="Google Shape;710;p17"/>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1" name="Google Shape;711;p17"/>
            <p:cNvGrpSpPr/>
            <p:nvPr/>
          </p:nvGrpSpPr>
          <p:grpSpPr>
            <a:xfrm>
              <a:off x="234857" y="-192883"/>
              <a:ext cx="164992" cy="358919"/>
              <a:chOff x="0" y="-38100"/>
              <a:chExt cx="32591" cy="70897"/>
            </a:xfrm>
          </p:grpSpPr>
          <p:sp>
            <p:nvSpPr>
              <p:cNvPr id="712" name="Google Shape;712;p17"/>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713" name="Google Shape;713;p17"/>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4" name="Google Shape;714;p17"/>
            <p:cNvGrpSpPr/>
            <p:nvPr/>
          </p:nvGrpSpPr>
          <p:grpSpPr>
            <a:xfrm>
              <a:off x="476049" y="-192883"/>
              <a:ext cx="164992" cy="358919"/>
              <a:chOff x="0" y="-38100"/>
              <a:chExt cx="32591" cy="70897"/>
            </a:xfrm>
          </p:grpSpPr>
          <p:sp>
            <p:nvSpPr>
              <p:cNvPr id="715" name="Google Shape;715;p17"/>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716" name="Google Shape;716;p17"/>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7" name="Google Shape;717;p17"/>
            <p:cNvGrpSpPr/>
            <p:nvPr/>
          </p:nvGrpSpPr>
          <p:grpSpPr>
            <a:xfrm>
              <a:off x="717241" y="-192883"/>
              <a:ext cx="164992" cy="358919"/>
              <a:chOff x="0" y="-38100"/>
              <a:chExt cx="32591" cy="70897"/>
            </a:xfrm>
          </p:grpSpPr>
          <p:sp>
            <p:nvSpPr>
              <p:cNvPr id="718" name="Google Shape;718;p17"/>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719" name="Google Shape;719;p17"/>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0" name="Google Shape;720;p17"/>
            <p:cNvGrpSpPr/>
            <p:nvPr/>
          </p:nvGrpSpPr>
          <p:grpSpPr>
            <a:xfrm>
              <a:off x="958433" y="-192883"/>
              <a:ext cx="164992" cy="358919"/>
              <a:chOff x="0" y="-38100"/>
              <a:chExt cx="32591" cy="70897"/>
            </a:xfrm>
          </p:grpSpPr>
          <p:sp>
            <p:nvSpPr>
              <p:cNvPr id="721" name="Google Shape;721;p17"/>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722" name="Google Shape;722;p17"/>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3" name="Google Shape;723;p17"/>
            <p:cNvGrpSpPr/>
            <p:nvPr/>
          </p:nvGrpSpPr>
          <p:grpSpPr>
            <a:xfrm>
              <a:off x="1199625" y="-192883"/>
              <a:ext cx="164992" cy="358919"/>
              <a:chOff x="0" y="-38100"/>
              <a:chExt cx="32591" cy="70897"/>
            </a:xfrm>
          </p:grpSpPr>
          <p:sp>
            <p:nvSpPr>
              <p:cNvPr id="724" name="Google Shape;724;p17"/>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725" name="Google Shape;725;p17"/>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6" name="Google Shape;726;p17"/>
            <p:cNvGrpSpPr/>
            <p:nvPr/>
          </p:nvGrpSpPr>
          <p:grpSpPr>
            <a:xfrm>
              <a:off x="1440818" y="-192883"/>
              <a:ext cx="164992" cy="358919"/>
              <a:chOff x="0" y="-38100"/>
              <a:chExt cx="32591" cy="70897"/>
            </a:xfrm>
          </p:grpSpPr>
          <p:sp>
            <p:nvSpPr>
              <p:cNvPr id="727" name="Google Shape;727;p17"/>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728" name="Google Shape;728;p17"/>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9" name="Google Shape;729;p17"/>
            <p:cNvGrpSpPr/>
            <p:nvPr/>
          </p:nvGrpSpPr>
          <p:grpSpPr>
            <a:xfrm>
              <a:off x="1682010" y="-192883"/>
              <a:ext cx="164992" cy="358919"/>
              <a:chOff x="0" y="-38100"/>
              <a:chExt cx="32591" cy="70897"/>
            </a:xfrm>
          </p:grpSpPr>
          <p:sp>
            <p:nvSpPr>
              <p:cNvPr id="730" name="Google Shape;730;p17"/>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731" name="Google Shape;731;p17"/>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32" name="Google Shape;732;p17"/>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4">
              <a:alphaModFix/>
            </a:blip>
            <a:stretch>
              <a:fillRect b="0" l="0" r="0" t="0"/>
            </a:stretch>
          </a:blipFill>
          <a:ln>
            <a:noFill/>
          </a:ln>
        </p:spPr>
      </p:sp>
      <p:sp>
        <p:nvSpPr>
          <p:cNvPr id="733" name="Google Shape;733;p17"/>
          <p:cNvSpPr/>
          <p:nvPr/>
        </p:nvSpPr>
        <p:spPr>
          <a:xfrm rot="5400000">
            <a:off x="2211684" y="2759983"/>
            <a:ext cx="2622868" cy="7207954"/>
          </a:xfrm>
          <a:custGeom>
            <a:rect b="b" l="l" r="r" t="t"/>
            <a:pathLst>
              <a:path extrusionOk="0" h="5989709" w="3613121">
                <a:moveTo>
                  <a:pt x="1274036" y="5106781"/>
                </a:moveTo>
                <a:lnTo>
                  <a:pt x="741513" y="5989559"/>
                </a:lnTo>
                <a:lnTo>
                  <a:pt x="648156" y="5989559"/>
                </a:lnTo>
                <a:lnTo>
                  <a:pt x="1227313" y="5029476"/>
                </a:lnTo>
                <a:lnTo>
                  <a:pt x="3033873" y="2034697"/>
                </a:lnTo>
                <a:lnTo>
                  <a:pt x="3613029" y="1074614"/>
                </a:lnTo>
                <a:lnTo>
                  <a:pt x="3613029" y="1229374"/>
                </a:lnTo>
                <a:lnTo>
                  <a:pt x="3080506" y="2112152"/>
                </a:lnTo>
                <a:lnTo>
                  <a:pt x="1273946" y="5106931"/>
                </a:lnTo>
                <a:lnTo>
                  <a:pt x="1274036" y="5106931"/>
                </a:lnTo>
                <a:close/>
                <a:moveTo>
                  <a:pt x="2941602" y="1881888"/>
                </a:moveTo>
                <a:lnTo>
                  <a:pt x="3613120" y="768696"/>
                </a:lnTo>
                <a:lnTo>
                  <a:pt x="3613120" y="613936"/>
                </a:lnTo>
                <a:lnTo>
                  <a:pt x="2894969" y="1804433"/>
                </a:lnTo>
                <a:lnTo>
                  <a:pt x="1088409" y="4799212"/>
                </a:lnTo>
                <a:lnTo>
                  <a:pt x="370258" y="5989708"/>
                </a:lnTo>
                <a:lnTo>
                  <a:pt x="463615" y="5989708"/>
                </a:lnTo>
                <a:lnTo>
                  <a:pt x="1135133" y="4876517"/>
                </a:lnTo>
                <a:lnTo>
                  <a:pt x="2941693" y="1881738"/>
                </a:lnTo>
                <a:lnTo>
                  <a:pt x="2941603" y="1881738"/>
                </a:lnTo>
                <a:close/>
                <a:moveTo>
                  <a:pt x="3358494" y="2572829"/>
                </a:moveTo>
                <a:lnTo>
                  <a:pt x="3613121" y="2150729"/>
                </a:lnTo>
                <a:lnTo>
                  <a:pt x="3613121" y="1995969"/>
                </a:lnTo>
                <a:lnTo>
                  <a:pt x="3311861" y="2495374"/>
                </a:lnTo>
                <a:lnTo>
                  <a:pt x="1505301" y="5490153"/>
                </a:lnTo>
                <a:lnTo>
                  <a:pt x="1204042" y="5989558"/>
                </a:lnTo>
                <a:lnTo>
                  <a:pt x="1297399" y="5989558"/>
                </a:lnTo>
                <a:lnTo>
                  <a:pt x="1552025" y="5567458"/>
                </a:lnTo>
                <a:lnTo>
                  <a:pt x="3358585" y="2572679"/>
                </a:lnTo>
                <a:close/>
                <a:moveTo>
                  <a:pt x="2802699" y="1651174"/>
                </a:moveTo>
                <a:lnTo>
                  <a:pt x="3613121" y="307718"/>
                </a:lnTo>
                <a:lnTo>
                  <a:pt x="3613121" y="152958"/>
                </a:lnTo>
                <a:lnTo>
                  <a:pt x="2755976" y="1573869"/>
                </a:lnTo>
                <a:lnTo>
                  <a:pt x="949415" y="4568648"/>
                </a:lnTo>
                <a:lnTo>
                  <a:pt x="92270" y="5989559"/>
                </a:lnTo>
                <a:lnTo>
                  <a:pt x="185627" y="5989559"/>
                </a:lnTo>
                <a:lnTo>
                  <a:pt x="996048" y="4646104"/>
                </a:lnTo>
                <a:lnTo>
                  <a:pt x="2802609" y="1651324"/>
                </a:lnTo>
                <a:close/>
                <a:moveTo>
                  <a:pt x="3219500" y="2342416"/>
                </a:moveTo>
                <a:lnTo>
                  <a:pt x="3613030" y="1690052"/>
                </a:lnTo>
                <a:lnTo>
                  <a:pt x="3613030" y="1535292"/>
                </a:lnTo>
                <a:lnTo>
                  <a:pt x="3172776" y="2265111"/>
                </a:lnTo>
                <a:lnTo>
                  <a:pt x="1366216" y="5259890"/>
                </a:lnTo>
                <a:lnTo>
                  <a:pt x="925963" y="5989709"/>
                </a:lnTo>
                <a:lnTo>
                  <a:pt x="1019320" y="5989709"/>
                </a:lnTo>
                <a:lnTo>
                  <a:pt x="1412849" y="5337345"/>
                </a:lnTo>
                <a:lnTo>
                  <a:pt x="3219410" y="2342566"/>
                </a:lnTo>
                <a:close/>
                <a:moveTo>
                  <a:pt x="3497307" y="2803243"/>
                </a:moveTo>
                <a:lnTo>
                  <a:pt x="3612939" y="2611557"/>
                </a:lnTo>
                <a:lnTo>
                  <a:pt x="3612939" y="2456797"/>
                </a:lnTo>
                <a:lnTo>
                  <a:pt x="3450674" y="2725788"/>
                </a:lnTo>
                <a:lnTo>
                  <a:pt x="1644114" y="5720567"/>
                </a:lnTo>
                <a:lnTo>
                  <a:pt x="1481849" y="5989559"/>
                </a:lnTo>
                <a:lnTo>
                  <a:pt x="1575205" y="5989559"/>
                </a:lnTo>
                <a:lnTo>
                  <a:pt x="1690837" y="5797872"/>
                </a:lnTo>
                <a:lnTo>
                  <a:pt x="3497398" y="2803093"/>
                </a:lnTo>
                <a:close/>
                <a:moveTo>
                  <a:pt x="2107820" y="499405"/>
                </a:moveTo>
                <a:lnTo>
                  <a:pt x="2409079" y="0"/>
                </a:lnTo>
                <a:lnTo>
                  <a:pt x="2315722" y="0"/>
                </a:lnTo>
                <a:lnTo>
                  <a:pt x="2061096" y="422100"/>
                </a:lnTo>
                <a:lnTo>
                  <a:pt x="254626" y="3416729"/>
                </a:lnTo>
                <a:lnTo>
                  <a:pt x="0" y="3838830"/>
                </a:lnTo>
                <a:lnTo>
                  <a:pt x="0" y="3993590"/>
                </a:lnTo>
                <a:lnTo>
                  <a:pt x="301259" y="3494184"/>
                </a:lnTo>
                <a:lnTo>
                  <a:pt x="2107820" y="499405"/>
                </a:lnTo>
                <a:close/>
                <a:moveTo>
                  <a:pt x="2663705" y="1420910"/>
                </a:moveTo>
                <a:lnTo>
                  <a:pt x="3520760" y="0"/>
                </a:lnTo>
                <a:lnTo>
                  <a:pt x="3427403" y="0"/>
                </a:lnTo>
                <a:lnTo>
                  <a:pt x="2616982" y="1343455"/>
                </a:lnTo>
                <a:lnTo>
                  <a:pt x="810421" y="4338235"/>
                </a:lnTo>
                <a:lnTo>
                  <a:pt x="0" y="5681840"/>
                </a:lnTo>
                <a:lnTo>
                  <a:pt x="0" y="5836600"/>
                </a:lnTo>
                <a:lnTo>
                  <a:pt x="857145" y="4415689"/>
                </a:lnTo>
                <a:lnTo>
                  <a:pt x="2663705" y="1420910"/>
                </a:lnTo>
                <a:close/>
                <a:moveTo>
                  <a:pt x="2246814" y="729819"/>
                </a:moveTo>
                <a:lnTo>
                  <a:pt x="2686976" y="0"/>
                </a:lnTo>
                <a:lnTo>
                  <a:pt x="2593619" y="0"/>
                </a:lnTo>
                <a:lnTo>
                  <a:pt x="2200090" y="652364"/>
                </a:lnTo>
                <a:lnTo>
                  <a:pt x="393530" y="3647143"/>
                </a:lnTo>
                <a:lnTo>
                  <a:pt x="0" y="4299507"/>
                </a:lnTo>
                <a:lnTo>
                  <a:pt x="0" y="4454267"/>
                </a:lnTo>
                <a:lnTo>
                  <a:pt x="440253" y="3724448"/>
                </a:lnTo>
                <a:lnTo>
                  <a:pt x="2246723" y="729819"/>
                </a:lnTo>
                <a:close/>
                <a:moveTo>
                  <a:pt x="1829832" y="38728"/>
                </a:moveTo>
                <a:lnTo>
                  <a:pt x="1853193" y="0"/>
                </a:lnTo>
                <a:lnTo>
                  <a:pt x="1759837" y="0"/>
                </a:lnTo>
                <a:lnTo>
                  <a:pt x="0" y="2917324"/>
                </a:lnTo>
                <a:lnTo>
                  <a:pt x="0" y="3072085"/>
                </a:lnTo>
                <a:lnTo>
                  <a:pt x="23362" y="3033357"/>
                </a:lnTo>
                <a:lnTo>
                  <a:pt x="1829832" y="38728"/>
                </a:lnTo>
                <a:close/>
                <a:moveTo>
                  <a:pt x="2524621" y="1190497"/>
                </a:moveTo>
                <a:lnTo>
                  <a:pt x="3242862" y="0"/>
                </a:lnTo>
                <a:lnTo>
                  <a:pt x="3149505" y="0"/>
                </a:lnTo>
                <a:lnTo>
                  <a:pt x="2477988" y="1113192"/>
                </a:lnTo>
                <a:lnTo>
                  <a:pt x="671427" y="4107971"/>
                </a:lnTo>
                <a:lnTo>
                  <a:pt x="0" y="5221013"/>
                </a:lnTo>
                <a:lnTo>
                  <a:pt x="0" y="5375773"/>
                </a:lnTo>
                <a:lnTo>
                  <a:pt x="718151" y="4185276"/>
                </a:lnTo>
                <a:lnTo>
                  <a:pt x="2524711" y="1190497"/>
                </a:lnTo>
                <a:lnTo>
                  <a:pt x="2524621" y="1190497"/>
                </a:lnTo>
                <a:close/>
                <a:moveTo>
                  <a:pt x="2385626" y="960083"/>
                </a:moveTo>
                <a:lnTo>
                  <a:pt x="2964874" y="0"/>
                </a:lnTo>
                <a:lnTo>
                  <a:pt x="2871517" y="0"/>
                </a:lnTo>
                <a:lnTo>
                  <a:pt x="2338993" y="882778"/>
                </a:lnTo>
                <a:lnTo>
                  <a:pt x="532524" y="3877557"/>
                </a:lnTo>
                <a:lnTo>
                  <a:pt x="0" y="4760335"/>
                </a:lnTo>
                <a:lnTo>
                  <a:pt x="0" y="4915095"/>
                </a:lnTo>
                <a:lnTo>
                  <a:pt x="579157" y="3955012"/>
                </a:lnTo>
                <a:lnTo>
                  <a:pt x="2385717" y="960083"/>
                </a:lnTo>
                <a:lnTo>
                  <a:pt x="2385626" y="960083"/>
                </a:lnTo>
                <a:close/>
                <a:moveTo>
                  <a:pt x="1968735" y="268991"/>
                </a:moveTo>
                <a:lnTo>
                  <a:pt x="2131091" y="0"/>
                </a:lnTo>
                <a:lnTo>
                  <a:pt x="2037734" y="0"/>
                </a:lnTo>
                <a:lnTo>
                  <a:pt x="1922102" y="191686"/>
                </a:lnTo>
                <a:lnTo>
                  <a:pt x="115632" y="3186466"/>
                </a:lnTo>
                <a:lnTo>
                  <a:pt x="0" y="3378152"/>
                </a:lnTo>
                <a:lnTo>
                  <a:pt x="0" y="3532912"/>
                </a:lnTo>
                <a:lnTo>
                  <a:pt x="162265" y="3263921"/>
                </a:lnTo>
                <a:lnTo>
                  <a:pt x="1968826" y="268991"/>
                </a:lnTo>
                <a:lnTo>
                  <a:pt x="1968735" y="268991"/>
                </a:lnTo>
                <a:close/>
                <a:moveTo>
                  <a:pt x="92270" y="0"/>
                </a:moveTo>
                <a:lnTo>
                  <a:pt x="0" y="152959"/>
                </a:lnTo>
                <a:lnTo>
                  <a:pt x="0" y="307719"/>
                </a:lnTo>
                <a:lnTo>
                  <a:pt x="185627" y="0"/>
                </a:lnTo>
                <a:lnTo>
                  <a:pt x="92270" y="0"/>
                </a:lnTo>
                <a:close/>
                <a:moveTo>
                  <a:pt x="926053" y="0"/>
                </a:moveTo>
                <a:lnTo>
                  <a:pt x="0" y="1535142"/>
                </a:lnTo>
                <a:lnTo>
                  <a:pt x="0" y="1689902"/>
                </a:lnTo>
                <a:lnTo>
                  <a:pt x="1019410" y="0"/>
                </a:lnTo>
                <a:lnTo>
                  <a:pt x="926053" y="0"/>
                </a:lnTo>
                <a:close/>
                <a:moveTo>
                  <a:pt x="370168" y="0"/>
                </a:moveTo>
                <a:lnTo>
                  <a:pt x="0" y="613786"/>
                </a:lnTo>
                <a:lnTo>
                  <a:pt x="0" y="768546"/>
                </a:lnTo>
                <a:lnTo>
                  <a:pt x="463525" y="0"/>
                </a:lnTo>
                <a:cubicBezTo>
                  <a:pt x="463525" y="0"/>
                  <a:pt x="370168" y="0"/>
                  <a:pt x="370168" y="0"/>
                </a:cubicBezTo>
                <a:close/>
                <a:moveTo>
                  <a:pt x="648065" y="0"/>
                </a:moveTo>
                <a:lnTo>
                  <a:pt x="0" y="1074464"/>
                </a:lnTo>
                <a:lnTo>
                  <a:pt x="0" y="1229224"/>
                </a:lnTo>
                <a:lnTo>
                  <a:pt x="741513" y="0"/>
                </a:lnTo>
                <a:lnTo>
                  <a:pt x="648065" y="0"/>
                </a:lnTo>
                <a:close/>
                <a:moveTo>
                  <a:pt x="1203951" y="0"/>
                </a:moveTo>
                <a:lnTo>
                  <a:pt x="0" y="1995969"/>
                </a:lnTo>
                <a:lnTo>
                  <a:pt x="0" y="2150729"/>
                </a:lnTo>
                <a:lnTo>
                  <a:pt x="1297308" y="0"/>
                </a:lnTo>
                <a:lnTo>
                  <a:pt x="1203951" y="0"/>
                </a:lnTo>
                <a:close/>
                <a:moveTo>
                  <a:pt x="1481849" y="0"/>
                </a:moveTo>
                <a:lnTo>
                  <a:pt x="0" y="2456647"/>
                </a:lnTo>
                <a:lnTo>
                  <a:pt x="0" y="2611407"/>
                </a:lnTo>
                <a:lnTo>
                  <a:pt x="1575296" y="0"/>
                </a:lnTo>
                <a:lnTo>
                  <a:pt x="1481849" y="0"/>
                </a:lnTo>
                <a:close/>
                <a:moveTo>
                  <a:pt x="2131000" y="5989559"/>
                </a:moveTo>
                <a:lnTo>
                  <a:pt x="3612939" y="3532912"/>
                </a:lnTo>
                <a:lnTo>
                  <a:pt x="3612939" y="3378152"/>
                </a:lnTo>
                <a:lnTo>
                  <a:pt x="2037644" y="5989559"/>
                </a:lnTo>
                <a:lnTo>
                  <a:pt x="2131000" y="5989559"/>
                </a:lnTo>
                <a:close/>
                <a:moveTo>
                  <a:pt x="3612939" y="3072234"/>
                </a:moveTo>
                <a:lnTo>
                  <a:pt x="3612939" y="2917474"/>
                </a:lnTo>
                <a:lnTo>
                  <a:pt x="3589577" y="2956202"/>
                </a:lnTo>
                <a:lnTo>
                  <a:pt x="1783017" y="5950981"/>
                </a:lnTo>
                <a:lnTo>
                  <a:pt x="1759656" y="5989708"/>
                </a:lnTo>
                <a:lnTo>
                  <a:pt x="1853012" y="5989708"/>
                </a:lnTo>
                <a:lnTo>
                  <a:pt x="3612849" y="3072384"/>
                </a:lnTo>
                <a:close/>
                <a:moveTo>
                  <a:pt x="2964693" y="5989708"/>
                </a:moveTo>
                <a:lnTo>
                  <a:pt x="3612849" y="4915245"/>
                </a:lnTo>
                <a:lnTo>
                  <a:pt x="3612849" y="4760485"/>
                </a:lnTo>
                <a:lnTo>
                  <a:pt x="2871336" y="5989708"/>
                </a:lnTo>
                <a:lnTo>
                  <a:pt x="2964693" y="5989708"/>
                </a:lnTo>
                <a:close/>
                <a:moveTo>
                  <a:pt x="2686796" y="5989708"/>
                </a:moveTo>
                <a:lnTo>
                  <a:pt x="3612849" y="4454567"/>
                </a:lnTo>
                <a:lnTo>
                  <a:pt x="3612849" y="4299807"/>
                </a:lnTo>
                <a:lnTo>
                  <a:pt x="2593438" y="5989708"/>
                </a:lnTo>
                <a:lnTo>
                  <a:pt x="2686796" y="5989708"/>
                </a:lnTo>
                <a:close/>
                <a:moveTo>
                  <a:pt x="2408898" y="5989708"/>
                </a:moveTo>
                <a:lnTo>
                  <a:pt x="3612940" y="3993739"/>
                </a:lnTo>
                <a:lnTo>
                  <a:pt x="3612940" y="3838979"/>
                </a:lnTo>
                <a:lnTo>
                  <a:pt x="2315632" y="5989559"/>
                </a:lnTo>
                <a:lnTo>
                  <a:pt x="2408988" y="5989559"/>
                </a:lnTo>
                <a:lnTo>
                  <a:pt x="2408898" y="5989559"/>
                </a:lnTo>
                <a:close/>
                <a:moveTo>
                  <a:pt x="3520579" y="5989559"/>
                </a:moveTo>
                <a:lnTo>
                  <a:pt x="3612849" y="5836600"/>
                </a:lnTo>
                <a:lnTo>
                  <a:pt x="3612849" y="5681840"/>
                </a:lnTo>
                <a:lnTo>
                  <a:pt x="3427222" y="5989559"/>
                </a:lnTo>
                <a:lnTo>
                  <a:pt x="3520579" y="5989559"/>
                </a:lnTo>
                <a:close/>
                <a:moveTo>
                  <a:pt x="3242681" y="5989559"/>
                </a:moveTo>
                <a:lnTo>
                  <a:pt x="3612939" y="5375772"/>
                </a:lnTo>
                <a:lnTo>
                  <a:pt x="3612939" y="5221012"/>
                </a:lnTo>
                <a:lnTo>
                  <a:pt x="3149415" y="5989408"/>
                </a:lnTo>
                <a:lnTo>
                  <a:pt x="3242772" y="5989408"/>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7"/>
          <p:cNvSpPr txBox="1"/>
          <p:nvPr/>
        </p:nvSpPr>
        <p:spPr>
          <a:xfrm>
            <a:off x="1595095" y="4152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sp>
        <p:nvSpPr>
          <p:cNvPr id="735" name="Google Shape;735;p17"/>
          <p:cNvSpPr txBox="1"/>
          <p:nvPr/>
        </p:nvSpPr>
        <p:spPr>
          <a:xfrm>
            <a:off x="9426125" y="1428750"/>
            <a:ext cx="8311500" cy="1154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7500" u="none" cap="none" strike="noStrike">
                <a:solidFill>
                  <a:srgbClr val="09305E"/>
                </a:solidFill>
                <a:latin typeface="Archivo Black"/>
                <a:ea typeface="Archivo Black"/>
                <a:cs typeface="Archivo Black"/>
                <a:sym typeface="Archivo Black"/>
              </a:rPr>
              <a:t>OUR PROJECTS</a:t>
            </a:r>
            <a:endParaRPr/>
          </a:p>
        </p:txBody>
      </p:sp>
      <p:sp>
        <p:nvSpPr>
          <p:cNvPr id="736" name="Google Shape;736;p17"/>
          <p:cNvSpPr txBox="1"/>
          <p:nvPr/>
        </p:nvSpPr>
        <p:spPr>
          <a:xfrm>
            <a:off x="9426113" y="2838971"/>
            <a:ext cx="8021100" cy="5984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Our projects are the cornerstone of our organization, embodying our creativity, dedication, and passion. Each project is a testament to our commitment to innovation and excellence. From inception to completion, we pour our hearts and minds into every detail, ensuring that our work not only meets but exceeds expectations. </a:t>
            </a:r>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Our projects are more than just tasks to complete; they are opportunities to make a difference, to inspire, and to leave a lasting impact. With every project we undertake, we strive to push boundaries, challenge the status quo, and create something truly remarkable. Join us on this journey as we continue to shape the future through our projects.</a:t>
            </a:r>
            <a:endParaRPr/>
          </a:p>
        </p:txBody>
      </p:sp>
      <p:pic>
        <p:nvPicPr>
          <p:cNvPr id="737" name="Google Shape;737;p17"/>
          <p:cNvPicPr preferRelativeResize="0"/>
          <p:nvPr/>
        </p:nvPicPr>
        <p:blipFill>
          <a:blip r:embed="rId5">
            <a:alphaModFix/>
          </a:blip>
          <a:stretch>
            <a:fillRect/>
          </a:stretch>
        </p:blipFill>
        <p:spPr>
          <a:xfrm>
            <a:off x="1308550" y="1725175"/>
            <a:ext cx="6421112" cy="6734176"/>
          </a:xfrm>
          <a:prstGeom prst="rect">
            <a:avLst/>
          </a:prstGeom>
          <a:noFill/>
          <a:ln>
            <a:noFill/>
          </a:ln>
        </p:spPr>
      </p:pic>
      <p:pic>
        <p:nvPicPr>
          <p:cNvPr id="738" name="Google Shape;738;p17"/>
          <p:cNvPicPr preferRelativeResize="0"/>
          <p:nvPr/>
        </p:nvPicPr>
        <p:blipFill>
          <a:blip r:embed="rId6">
            <a:alphaModFix/>
          </a:blip>
          <a:stretch>
            <a:fillRect/>
          </a:stretch>
        </p:blipFill>
        <p:spPr>
          <a:xfrm>
            <a:off x="2458013" y="-247575"/>
            <a:ext cx="8500850" cy="919950"/>
          </a:xfrm>
          <a:prstGeom prst="rect">
            <a:avLst/>
          </a:prstGeom>
          <a:noFill/>
          <a:ln>
            <a:noFill/>
          </a:ln>
        </p:spPr>
      </p:pic>
      <p:pic>
        <p:nvPicPr>
          <p:cNvPr id="739" name="Google Shape;739;p17"/>
          <p:cNvPicPr preferRelativeResize="0"/>
          <p:nvPr/>
        </p:nvPicPr>
        <p:blipFill>
          <a:blip r:embed="rId6">
            <a:alphaModFix/>
          </a:blip>
          <a:stretch>
            <a:fillRect/>
          </a:stretch>
        </p:blipFill>
        <p:spPr>
          <a:xfrm>
            <a:off x="4715988" y="9779750"/>
            <a:ext cx="9151048" cy="919950"/>
          </a:xfrm>
          <a:prstGeom prst="rect">
            <a:avLst/>
          </a:prstGeom>
          <a:noFill/>
          <a:ln>
            <a:noFill/>
          </a:ln>
        </p:spPr>
      </p:pic>
      <p:pic>
        <p:nvPicPr>
          <p:cNvPr id="740" name="Google Shape;740;p17"/>
          <p:cNvPicPr preferRelativeResize="0"/>
          <p:nvPr/>
        </p:nvPicPr>
        <p:blipFill>
          <a:blip r:embed="rId7">
            <a:alphaModFix/>
          </a:blip>
          <a:stretch>
            <a:fillRect/>
          </a:stretch>
        </p:blipFill>
        <p:spPr>
          <a:xfrm>
            <a:off x="15899638" y="9028376"/>
            <a:ext cx="1550125" cy="84303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p18"/>
          <p:cNvPicPr preferRelativeResize="0"/>
          <p:nvPr/>
        </p:nvPicPr>
        <p:blipFill>
          <a:blip r:embed="rId3">
            <a:alphaModFix/>
          </a:blip>
          <a:stretch>
            <a:fillRect/>
          </a:stretch>
        </p:blipFill>
        <p:spPr>
          <a:xfrm>
            <a:off x="16169550" y="4226962"/>
            <a:ext cx="1010325" cy="1965550"/>
          </a:xfrm>
          <a:prstGeom prst="rect">
            <a:avLst/>
          </a:prstGeom>
          <a:noFill/>
          <a:ln>
            <a:noFill/>
          </a:ln>
        </p:spPr>
      </p:pic>
      <p:grpSp>
        <p:nvGrpSpPr>
          <p:cNvPr id="746" name="Google Shape;746;p18"/>
          <p:cNvGrpSpPr/>
          <p:nvPr/>
        </p:nvGrpSpPr>
        <p:grpSpPr>
          <a:xfrm>
            <a:off x="15409360" y="8459361"/>
            <a:ext cx="3122809" cy="1981079"/>
            <a:chOff x="-192881" y="-192881"/>
            <a:chExt cx="4163745" cy="2641438"/>
          </a:xfrm>
        </p:grpSpPr>
        <p:grpSp>
          <p:nvGrpSpPr>
            <p:cNvPr id="747" name="Google Shape;747;p18"/>
            <p:cNvGrpSpPr/>
            <p:nvPr/>
          </p:nvGrpSpPr>
          <p:grpSpPr>
            <a:xfrm>
              <a:off x="3392275" y="-192881"/>
              <a:ext cx="578589" cy="2436851"/>
              <a:chOff x="0" y="-38100"/>
              <a:chExt cx="114289" cy="481353"/>
            </a:xfrm>
          </p:grpSpPr>
          <p:sp>
            <p:nvSpPr>
              <p:cNvPr id="748" name="Google Shape;748;p18"/>
              <p:cNvSpPr/>
              <p:nvPr/>
            </p:nvSpPr>
            <p:spPr>
              <a:xfrm>
                <a:off x="0" y="0"/>
                <a:ext cx="114289" cy="443253"/>
              </a:xfrm>
              <a:custGeom>
                <a:rect b="b" l="l" r="r" t="t"/>
                <a:pathLst>
                  <a:path extrusionOk="0" h="443253" w="114289">
                    <a:moveTo>
                      <a:pt x="0" y="0"/>
                    </a:moveTo>
                    <a:lnTo>
                      <a:pt x="114289" y="0"/>
                    </a:lnTo>
                    <a:lnTo>
                      <a:pt x="114289" y="443253"/>
                    </a:lnTo>
                    <a:lnTo>
                      <a:pt x="0" y="443253"/>
                    </a:lnTo>
                    <a:close/>
                  </a:path>
                </a:pathLst>
              </a:custGeom>
              <a:solidFill>
                <a:srgbClr val="232828"/>
              </a:solidFill>
              <a:ln>
                <a:noFill/>
              </a:ln>
            </p:spPr>
          </p:sp>
          <p:sp>
            <p:nvSpPr>
              <p:cNvPr id="749" name="Google Shape;749;p18"/>
              <p:cNvSpPr txBox="1"/>
              <p:nvPr/>
            </p:nvSpPr>
            <p:spPr>
              <a:xfrm>
                <a:off x="0" y="-38100"/>
                <a:ext cx="114289" cy="4813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0" name="Google Shape;750;p18"/>
            <p:cNvGrpSpPr/>
            <p:nvPr/>
          </p:nvGrpSpPr>
          <p:grpSpPr>
            <a:xfrm rot="-5400000">
              <a:off x="1473181" y="276432"/>
              <a:ext cx="506062" cy="3838187"/>
              <a:chOff x="0" y="-38100"/>
              <a:chExt cx="99963" cy="758160"/>
            </a:xfrm>
          </p:grpSpPr>
          <p:sp>
            <p:nvSpPr>
              <p:cNvPr id="751" name="Google Shape;751;p18"/>
              <p:cNvSpPr/>
              <p:nvPr/>
            </p:nvSpPr>
            <p:spPr>
              <a:xfrm>
                <a:off x="0" y="0"/>
                <a:ext cx="99963" cy="720060"/>
              </a:xfrm>
              <a:custGeom>
                <a:rect b="b" l="l" r="r" t="t"/>
                <a:pathLst>
                  <a:path extrusionOk="0" h="720060" w="99963">
                    <a:moveTo>
                      <a:pt x="0" y="0"/>
                    </a:moveTo>
                    <a:lnTo>
                      <a:pt x="99963" y="0"/>
                    </a:lnTo>
                    <a:lnTo>
                      <a:pt x="99963" y="720060"/>
                    </a:lnTo>
                    <a:lnTo>
                      <a:pt x="0" y="720060"/>
                    </a:lnTo>
                    <a:close/>
                  </a:path>
                </a:pathLst>
              </a:custGeom>
              <a:solidFill>
                <a:srgbClr val="232828"/>
              </a:solidFill>
              <a:ln>
                <a:noFill/>
              </a:ln>
            </p:spPr>
          </p:sp>
          <p:sp>
            <p:nvSpPr>
              <p:cNvPr id="752" name="Google Shape;752;p18"/>
              <p:cNvSpPr txBox="1"/>
              <p:nvPr/>
            </p:nvSpPr>
            <p:spPr>
              <a:xfrm>
                <a:off x="0" y="-38100"/>
                <a:ext cx="99963" cy="7581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53" name="Google Shape;753;p18"/>
          <p:cNvGrpSpPr/>
          <p:nvPr/>
        </p:nvGrpSpPr>
        <p:grpSpPr>
          <a:xfrm>
            <a:off x="1028700" y="189933"/>
            <a:ext cx="369284" cy="555478"/>
            <a:chOff x="0" y="-47625"/>
            <a:chExt cx="97260" cy="146299"/>
          </a:xfrm>
        </p:grpSpPr>
        <p:sp>
          <p:nvSpPr>
            <p:cNvPr id="754" name="Google Shape;754;p18"/>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755" name="Google Shape;755;p18"/>
            <p:cNvSpPr txBox="1"/>
            <p:nvPr/>
          </p:nvSpPr>
          <p:spPr>
            <a:xfrm>
              <a:off x="0" y="-47625"/>
              <a:ext cx="97260" cy="146299"/>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6" name="Google Shape;756;p18"/>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4">
              <a:alphaModFix/>
            </a:blip>
            <a:stretch>
              <a:fillRect b="0" l="0" r="0" t="0"/>
            </a:stretch>
          </a:blipFill>
          <a:ln>
            <a:noFill/>
          </a:ln>
        </p:spPr>
      </p:sp>
      <p:grpSp>
        <p:nvGrpSpPr>
          <p:cNvPr id="757" name="Google Shape;757;p18"/>
          <p:cNvGrpSpPr/>
          <p:nvPr/>
        </p:nvGrpSpPr>
        <p:grpSpPr>
          <a:xfrm>
            <a:off x="16038543" y="1121908"/>
            <a:ext cx="1385252" cy="269189"/>
            <a:chOff x="0" y="-192883"/>
            <a:chExt cx="1847002" cy="358919"/>
          </a:xfrm>
        </p:grpSpPr>
        <p:grpSp>
          <p:nvGrpSpPr>
            <p:cNvPr id="758" name="Google Shape;758;p18"/>
            <p:cNvGrpSpPr/>
            <p:nvPr/>
          </p:nvGrpSpPr>
          <p:grpSpPr>
            <a:xfrm>
              <a:off x="0" y="-192883"/>
              <a:ext cx="164992" cy="358919"/>
              <a:chOff x="0" y="-38100"/>
              <a:chExt cx="32591" cy="70897"/>
            </a:xfrm>
          </p:grpSpPr>
          <p:sp>
            <p:nvSpPr>
              <p:cNvPr id="759" name="Google Shape;759;p18"/>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760" name="Google Shape;760;p18"/>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1" name="Google Shape;761;p18"/>
            <p:cNvGrpSpPr/>
            <p:nvPr/>
          </p:nvGrpSpPr>
          <p:grpSpPr>
            <a:xfrm>
              <a:off x="234857" y="-192883"/>
              <a:ext cx="164992" cy="358919"/>
              <a:chOff x="0" y="-38100"/>
              <a:chExt cx="32591" cy="70897"/>
            </a:xfrm>
          </p:grpSpPr>
          <p:sp>
            <p:nvSpPr>
              <p:cNvPr id="762" name="Google Shape;762;p18"/>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763" name="Google Shape;763;p18"/>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4" name="Google Shape;764;p18"/>
            <p:cNvGrpSpPr/>
            <p:nvPr/>
          </p:nvGrpSpPr>
          <p:grpSpPr>
            <a:xfrm>
              <a:off x="476049" y="-192883"/>
              <a:ext cx="164992" cy="358919"/>
              <a:chOff x="0" y="-38100"/>
              <a:chExt cx="32591" cy="70897"/>
            </a:xfrm>
          </p:grpSpPr>
          <p:sp>
            <p:nvSpPr>
              <p:cNvPr id="765" name="Google Shape;765;p18"/>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766" name="Google Shape;766;p18"/>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7" name="Google Shape;767;p18"/>
            <p:cNvGrpSpPr/>
            <p:nvPr/>
          </p:nvGrpSpPr>
          <p:grpSpPr>
            <a:xfrm>
              <a:off x="717241" y="-192883"/>
              <a:ext cx="164992" cy="358919"/>
              <a:chOff x="0" y="-38100"/>
              <a:chExt cx="32591" cy="70897"/>
            </a:xfrm>
          </p:grpSpPr>
          <p:sp>
            <p:nvSpPr>
              <p:cNvPr id="768" name="Google Shape;768;p18"/>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769" name="Google Shape;769;p18"/>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0" name="Google Shape;770;p18"/>
            <p:cNvGrpSpPr/>
            <p:nvPr/>
          </p:nvGrpSpPr>
          <p:grpSpPr>
            <a:xfrm>
              <a:off x="958433" y="-192883"/>
              <a:ext cx="164992" cy="358919"/>
              <a:chOff x="0" y="-38100"/>
              <a:chExt cx="32591" cy="70897"/>
            </a:xfrm>
          </p:grpSpPr>
          <p:sp>
            <p:nvSpPr>
              <p:cNvPr id="771" name="Google Shape;771;p18"/>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772" name="Google Shape;772;p18"/>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3" name="Google Shape;773;p18"/>
            <p:cNvGrpSpPr/>
            <p:nvPr/>
          </p:nvGrpSpPr>
          <p:grpSpPr>
            <a:xfrm>
              <a:off x="1199625" y="-192883"/>
              <a:ext cx="164992" cy="358919"/>
              <a:chOff x="0" y="-38100"/>
              <a:chExt cx="32591" cy="70897"/>
            </a:xfrm>
          </p:grpSpPr>
          <p:sp>
            <p:nvSpPr>
              <p:cNvPr id="774" name="Google Shape;774;p18"/>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775" name="Google Shape;775;p18"/>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6" name="Google Shape;776;p18"/>
            <p:cNvGrpSpPr/>
            <p:nvPr/>
          </p:nvGrpSpPr>
          <p:grpSpPr>
            <a:xfrm>
              <a:off x="1440818" y="-192883"/>
              <a:ext cx="164992" cy="358919"/>
              <a:chOff x="0" y="-38100"/>
              <a:chExt cx="32591" cy="70897"/>
            </a:xfrm>
          </p:grpSpPr>
          <p:sp>
            <p:nvSpPr>
              <p:cNvPr id="777" name="Google Shape;777;p18"/>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778" name="Google Shape;778;p18"/>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9" name="Google Shape;779;p18"/>
            <p:cNvGrpSpPr/>
            <p:nvPr/>
          </p:nvGrpSpPr>
          <p:grpSpPr>
            <a:xfrm>
              <a:off x="1682010" y="-192883"/>
              <a:ext cx="164992" cy="358919"/>
              <a:chOff x="0" y="-38100"/>
              <a:chExt cx="32591" cy="70897"/>
            </a:xfrm>
          </p:grpSpPr>
          <p:sp>
            <p:nvSpPr>
              <p:cNvPr id="780" name="Google Shape;780;p18"/>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781" name="Google Shape;781;p18"/>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82" name="Google Shape;782;p18"/>
          <p:cNvGrpSpPr/>
          <p:nvPr/>
        </p:nvGrpSpPr>
        <p:grpSpPr>
          <a:xfrm>
            <a:off x="1213342" y="9189387"/>
            <a:ext cx="1074979" cy="871506"/>
            <a:chOff x="0" y="0"/>
            <a:chExt cx="1433304" cy="1162009"/>
          </a:xfrm>
        </p:grpSpPr>
        <p:sp>
          <p:nvSpPr>
            <p:cNvPr id="783" name="Google Shape;783;p18"/>
            <p:cNvSpPr/>
            <p:nvPr/>
          </p:nvSpPr>
          <p:spPr>
            <a:xfrm rot="6874994">
              <a:off x="39394" y="230384"/>
              <a:ext cx="957029" cy="701241"/>
            </a:xfrm>
            <a:custGeom>
              <a:rect b="b" l="l" r="r" t="t"/>
              <a:pathLst>
                <a:path extrusionOk="0" h="701241" w="957029">
                  <a:moveTo>
                    <a:pt x="0" y="0"/>
                  </a:moveTo>
                  <a:lnTo>
                    <a:pt x="957029" y="0"/>
                  </a:lnTo>
                  <a:lnTo>
                    <a:pt x="957029" y="701241"/>
                  </a:lnTo>
                  <a:lnTo>
                    <a:pt x="0" y="701241"/>
                  </a:lnTo>
                  <a:lnTo>
                    <a:pt x="0" y="0"/>
                  </a:lnTo>
                  <a:close/>
                </a:path>
              </a:pathLst>
            </a:custGeom>
            <a:blipFill rotWithShape="1">
              <a:blip r:embed="rId5">
                <a:alphaModFix/>
              </a:blip>
              <a:stretch>
                <a:fillRect b="0" l="0" r="0" t="0"/>
              </a:stretch>
            </a:blipFill>
            <a:ln>
              <a:noFill/>
            </a:ln>
          </p:spPr>
        </p:sp>
        <p:sp>
          <p:nvSpPr>
            <p:cNvPr id="784" name="Google Shape;784;p18"/>
            <p:cNvSpPr/>
            <p:nvPr/>
          </p:nvSpPr>
          <p:spPr>
            <a:xfrm>
              <a:off x="599398" y="328103"/>
              <a:ext cx="833906" cy="833906"/>
            </a:xfrm>
            <a:custGeom>
              <a:rect b="b" l="l" r="r" t="t"/>
              <a:pathLst>
                <a:path extrusionOk="0" h="833906" w="833906">
                  <a:moveTo>
                    <a:pt x="0" y="0"/>
                  </a:moveTo>
                  <a:lnTo>
                    <a:pt x="833905" y="0"/>
                  </a:lnTo>
                  <a:lnTo>
                    <a:pt x="833905" y="833906"/>
                  </a:lnTo>
                  <a:lnTo>
                    <a:pt x="0" y="833906"/>
                  </a:lnTo>
                  <a:lnTo>
                    <a:pt x="0" y="0"/>
                  </a:lnTo>
                  <a:close/>
                </a:path>
              </a:pathLst>
            </a:custGeom>
            <a:blipFill rotWithShape="1">
              <a:blip r:embed="rId6">
                <a:alphaModFix/>
              </a:blip>
              <a:stretch>
                <a:fillRect b="0" l="0" r="0" t="0"/>
              </a:stretch>
            </a:blipFill>
            <a:ln>
              <a:noFill/>
            </a:ln>
          </p:spPr>
        </p:sp>
      </p:grpSp>
      <p:grpSp>
        <p:nvGrpSpPr>
          <p:cNvPr id="785" name="Google Shape;785;p18"/>
          <p:cNvGrpSpPr/>
          <p:nvPr/>
        </p:nvGrpSpPr>
        <p:grpSpPr>
          <a:xfrm>
            <a:off x="1183346" y="3649299"/>
            <a:ext cx="1671488" cy="1556147"/>
            <a:chOff x="151911" y="-192881"/>
            <a:chExt cx="2228650" cy="2074863"/>
          </a:xfrm>
        </p:grpSpPr>
        <p:sp>
          <p:nvSpPr>
            <p:cNvPr id="786" name="Google Shape;786;p18"/>
            <p:cNvSpPr/>
            <p:nvPr/>
          </p:nvSpPr>
          <p:spPr>
            <a:xfrm rot="5400000">
              <a:off x="935108" y="-205341"/>
              <a:ext cx="1159706" cy="1731201"/>
            </a:xfrm>
            <a:custGeom>
              <a:rect b="b" l="l" r="r" t="t"/>
              <a:pathLst>
                <a:path extrusionOk="0" h="3685340" w="3016284">
                  <a:moveTo>
                    <a:pt x="1063584" y="3142093"/>
                  </a:moveTo>
                  <a:lnTo>
                    <a:pt x="619025" y="3685248"/>
                  </a:lnTo>
                  <a:lnTo>
                    <a:pt x="541090" y="3685248"/>
                  </a:lnTo>
                  <a:lnTo>
                    <a:pt x="1024578" y="3094530"/>
                  </a:lnTo>
                  <a:lnTo>
                    <a:pt x="2532720" y="1251906"/>
                  </a:lnTo>
                  <a:lnTo>
                    <a:pt x="3016208" y="661187"/>
                  </a:lnTo>
                  <a:lnTo>
                    <a:pt x="3016208" y="756408"/>
                  </a:lnTo>
                  <a:lnTo>
                    <a:pt x="2571650" y="1299562"/>
                  </a:lnTo>
                  <a:lnTo>
                    <a:pt x="1063508" y="3142186"/>
                  </a:lnTo>
                  <a:lnTo>
                    <a:pt x="1063584" y="3142186"/>
                  </a:lnTo>
                  <a:close/>
                  <a:moveTo>
                    <a:pt x="2455691" y="1157886"/>
                  </a:moveTo>
                  <a:lnTo>
                    <a:pt x="3016284" y="472963"/>
                  </a:lnTo>
                  <a:lnTo>
                    <a:pt x="3016284" y="377742"/>
                  </a:lnTo>
                  <a:lnTo>
                    <a:pt x="2416761" y="1110229"/>
                  </a:lnTo>
                  <a:lnTo>
                    <a:pt x="908619" y="2952853"/>
                  </a:lnTo>
                  <a:lnTo>
                    <a:pt x="309097" y="3685340"/>
                  </a:lnTo>
                  <a:lnTo>
                    <a:pt x="387033" y="3685340"/>
                  </a:lnTo>
                  <a:lnTo>
                    <a:pt x="947625" y="3000417"/>
                  </a:lnTo>
                  <a:lnTo>
                    <a:pt x="2455767" y="1157793"/>
                  </a:lnTo>
                  <a:lnTo>
                    <a:pt x="2455692" y="1157793"/>
                  </a:lnTo>
                  <a:close/>
                  <a:moveTo>
                    <a:pt x="2803719" y="1583007"/>
                  </a:moveTo>
                  <a:lnTo>
                    <a:pt x="3016284" y="1323298"/>
                  </a:lnTo>
                  <a:lnTo>
                    <a:pt x="3016284" y="1228077"/>
                  </a:lnTo>
                  <a:lnTo>
                    <a:pt x="2764788" y="1535350"/>
                  </a:lnTo>
                  <a:lnTo>
                    <a:pt x="1256647" y="3377974"/>
                  </a:lnTo>
                  <a:lnTo>
                    <a:pt x="1005151" y="3685248"/>
                  </a:lnTo>
                  <a:lnTo>
                    <a:pt x="1083087" y="3685248"/>
                  </a:lnTo>
                  <a:lnTo>
                    <a:pt x="1295652" y="3425538"/>
                  </a:lnTo>
                  <a:lnTo>
                    <a:pt x="2803794" y="1582915"/>
                  </a:lnTo>
                  <a:close/>
                  <a:moveTo>
                    <a:pt x="2339733" y="1015932"/>
                  </a:moveTo>
                  <a:lnTo>
                    <a:pt x="3016284" y="189333"/>
                  </a:lnTo>
                  <a:lnTo>
                    <a:pt x="3016284" y="94112"/>
                  </a:lnTo>
                  <a:lnTo>
                    <a:pt x="2300727" y="968368"/>
                  </a:lnTo>
                  <a:lnTo>
                    <a:pt x="792585" y="2810992"/>
                  </a:lnTo>
                  <a:lnTo>
                    <a:pt x="77029" y="3685248"/>
                  </a:lnTo>
                  <a:lnTo>
                    <a:pt x="154964" y="3685248"/>
                  </a:lnTo>
                  <a:lnTo>
                    <a:pt x="831515" y="2858648"/>
                  </a:lnTo>
                  <a:lnTo>
                    <a:pt x="2339657" y="1016025"/>
                  </a:lnTo>
                  <a:close/>
                  <a:moveTo>
                    <a:pt x="2687684" y="1441238"/>
                  </a:moveTo>
                  <a:lnTo>
                    <a:pt x="3016208" y="1039853"/>
                  </a:lnTo>
                  <a:lnTo>
                    <a:pt x="3016208" y="944632"/>
                  </a:lnTo>
                  <a:lnTo>
                    <a:pt x="2648678" y="1393674"/>
                  </a:lnTo>
                  <a:lnTo>
                    <a:pt x="1140537" y="3236298"/>
                  </a:lnTo>
                  <a:lnTo>
                    <a:pt x="773007" y="3685340"/>
                  </a:lnTo>
                  <a:lnTo>
                    <a:pt x="850943" y="3685340"/>
                  </a:lnTo>
                  <a:lnTo>
                    <a:pt x="1179467" y="3283955"/>
                  </a:lnTo>
                  <a:lnTo>
                    <a:pt x="2687609" y="1441331"/>
                  </a:lnTo>
                  <a:close/>
                  <a:moveTo>
                    <a:pt x="2919601" y="1724776"/>
                  </a:moveTo>
                  <a:lnTo>
                    <a:pt x="3016133" y="1606835"/>
                  </a:lnTo>
                  <a:lnTo>
                    <a:pt x="3016133" y="1511615"/>
                  </a:lnTo>
                  <a:lnTo>
                    <a:pt x="2880671" y="1677119"/>
                  </a:lnTo>
                  <a:lnTo>
                    <a:pt x="1372529" y="3519743"/>
                  </a:lnTo>
                  <a:lnTo>
                    <a:pt x="1237068" y="3685248"/>
                  </a:lnTo>
                  <a:lnTo>
                    <a:pt x="1315004" y="3685248"/>
                  </a:lnTo>
                  <a:lnTo>
                    <a:pt x="1411535" y="3567307"/>
                  </a:lnTo>
                  <a:lnTo>
                    <a:pt x="2919677" y="1724683"/>
                  </a:lnTo>
                  <a:close/>
                  <a:moveTo>
                    <a:pt x="1759638" y="307273"/>
                  </a:moveTo>
                  <a:lnTo>
                    <a:pt x="2011133" y="0"/>
                  </a:lnTo>
                  <a:lnTo>
                    <a:pt x="1933197" y="0"/>
                  </a:lnTo>
                  <a:lnTo>
                    <a:pt x="1720632" y="259709"/>
                  </a:lnTo>
                  <a:lnTo>
                    <a:pt x="212566" y="2102241"/>
                  </a:lnTo>
                  <a:lnTo>
                    <a:pt x="0" y="2361950"/>
                  </a:lnTo>
                  <a:lnTo>
                    <a:pt x="0" y="2457171"/>
                  </a:lnTo>
                  <a:lnTo>
                    <a:pt x="251496" y="2149897"/>
                  </a:lnTo>
                  <a:lnTo>
                    <a:pt x="1759638" y="307273"/>
                  </a:lnTo>
                  <a:close/>
                  <a:moveTo>
                    <a:pt x="2223699" y="874256"/>
                  </a:moveTo>
                  <a:lnTo>
                    <a:pt x="2939180" y="0"/>
                  </a:lnTo>
                  <a:lnTo>
                    <a:pt x="2861244" y="0"/>
                  </a:lnTo>
                  <a:lnTo>
                    <a:pt x="2184693" y="826599"/>
                  </a:lnTo>
                  <a:lnTo>
                    <a:pt x="676551" y="2669223"/>
                  </a:lnTo>
                  <a:lnTo>
                    <a:pt x="0" y="3495915"/>
                  </a:lnTo>
                  <a:lnTo>
                    <a:pt x="0" y="3591135"/>
                  </a:lnTo>
                  <a:lnTo>
                    <a:pt x="715557" y="2716880"/>
                  </a:lnTo>
                  <a:lnTo>
                    <a:pt x="2223699" y="874256"/>
                  </a:lnTo>
                  <a:close/>
                  <a:moveTo>
                    <a:pt x="1875672" y="449042"/>
                  </a:moveTo>
                  <a:lnTo>
                    <a:pt x="2243126" y="0"/>
                  </a:lnTo>
                  <a:lnTo>
                    <a:pt x="2165190" y="0"/>
                  </a:lnTo>
                  <a:lnTo>
                    <a:pt x="1836666" y="401386"/>
                  </a:lnTo>
                  <a:lnTo>
                    <a:pt x="328524" y="2244010"/>
                  </a:lnTo>
                  <a:lnTo>
                    <a:pt x="0" y="2645395"/>
                  </a:lnTo>
                  <a:lnTo>
                    <a:pt x="0" y="2740615"/>
                  </a:lnTo>
                  <a:lnTo>
                    <a:pt x="367530" y="2291573"/>
                  </a:lnTo>
                  <a:lnTo>
                    <a:pt x="1875596" y="449042"/>
                  </a:lnTo>
                  <a:close/>
                  <a:moveTo>
                    <a:pt x="1527569" y="23828"/>
                  </a:moveTo>
                  <a:lnTo>
                    <a:pt x="1547072" y="0"/>
                  </a:lnTo>
                  <a:lnTo>
                    <a:pt x="1469136" y="0"/>
                  </a:lnTo>
                  <a:lnTo>
                    <a:pt x="0" y="1794968"/>
                  </a:lnTo>
                  <a:lnTo>
                    <a:pt x="0" y="1890188"/>
                  </a:lnTo>
                  <a:lnTo>
                    <a:pt x="19503" y="1866360"/>
                  </a:lnTo>
                  <a:lnTo>
                    <a:pt x="1527569" y="23828"/>
                  </a:lnTo>
                  <a:close/>
                  <a:moveTo>
                    <a:pt x="2107589" y="732487"/>
                  </a:moveTo>
                  <a:lnTo>
                    <a:pt x="2707187" y="0"/>
                  </a:lnTo>
                  <a:lnTo>
                    <a:pt x="2629251" y="0"/>
                  </a:lnTo>
                  <a:lnTo>
                    <a:pt x="2068659" y="684923"/>
                  </a:lnTo>
                  <a:lnTo>
                    <a:pt x="560517" y="2527547"/>
                  </a:lnTo>
                  <a:lnTo>
                    <a:pt x="0" y="3212378"/>
                  </a:lnTo>
                  <a:lnTo>
                    <a:pt x="0" y="3307598"/>
                  </a:lnTo>
                  <a:lnTo>
                    <a:pt x="599523" y="2575111"/>
                  </a:lnTo>
                  <a:lnTo>
                    <a:pt x="2107665" y="732487"/>
                  </a:lnTo>
                  <a:lnTo>
                    <a:pt x="2107589" y="732487"/>
                  </a:lnTo>
                  <a:close/>
                  <a:moveTo>
                    <a:pt x="1991555" y="590719"/>
                  </a:moveTo>
                  <a:lnTo>
                    <a:pt x="2475118" y="0"/>
                  </a:lnTo>
                  <a:lnTo>
                    <a:pt x="2397183" y="0"/>
                  </a:lnTo>
                  <a:lnTo>
                    <a:pt x="1952625" y="543154"/>
                  </a:lnTo>
                  <a:lnTo>
                    <a:pt x="444558" y="2385778"/>
                  </a:lnTo>
                  <a:lnTo>
                    <a:pt x="0" y="2928932"/>
                  </a:lnTo>
                  <a:lnTo>
                    <a:pt x="0" y="3024153"/>
                  </a:lnTo>
                  <a:lnTo>
                    <a:pt x="483488" y="2433435"/>
                  </a:lnTo>
                  <a:lnTo>
                    <a:pt x="1991630" y="590718"/>
                  </a:lnTo>
                  <a:lnTo>
                    <a:pt x="1991555" y="590718"/>
                  </a:lnTo>
                  <a:close/>
                  <a:moveTo>
                    <a:pt x="1643528" y="165505"/>
                  </a:moveTo>
                  <a:lnTo>
                    <a:pt x="1779065" y="0"/>
                  </a:lnTo>
                  <a:lnTo>
                    <a:pt x="1701129" y="0"/>
                  </a:lnTo>
                  <a:lnTo>
                    <a:pt x="1604598" y="117940"/>
                  </a:lnTo>
                  <a:lnTo>
                    <a:pt x="96531" y="1960564"/>
                  </a:lnTo>
                  <a:lnTo>
                    <a:pt x="0" y="2078505"/>
                  </a:lnTo>
                  <a:lnTo>
                    <a:pt x="0" y="2173725"/>
                  </a:lnTo>
                  <a:lnTo>
                    <a:pt x="135461" y="2008221"/>
                  </a:lnTo>
                  <a:lnTo>
                    <a:pt x="1643603" y="165505"/>
                  </a:lnTo>
                  <a:lnTo>
                    <a:pt x="1643528" y="165505"/>
                  </a:lnTo>
                  <a:close/>
                  <a:moveTo>
                    <a:pt x="77029" y="0"/>
                  </a:moveTo>
                  <a:lnTo>
                    <a:pt x="0" y="94112"/>
                  </a:lnTo>
                  <a:lnTo>
                    <a:pt x="0" y="189333"/>
                  </a:lnTo>
                  <a:lnTo>
                    <a:pt x="154964" y="0"/>
                  </a:lnTo>
                  <a:lnTo>
                    <a:pt x="77029" y="0"/>
                  </a:lnTo>
                  <a:close/>
                  <a:moveTo>
                    <a:pt x="773082" y="0"/>
                  </a:moveTo>
                  <a:lnTo>
                    <a:pt x="0" y="944540"/>
                  </a:lnTo>
                  <a:lnTo>
                    <a:pt x="0" y="1039760"/>
                  </a:lnTo>
                  <a:lnTo>
                    <a:pt x="851018" y="0"/>
                  </a:lnTo>
                  <a:lnTo>
                    <a:pt x="773082" y="0"/>
                  </a:lnTo>
                  <a:close/>
                  <a:moveTo>
                    <a:pt x="309021" y="0"/>
                  </a:moveTo>
                  <a:lnTo>
                    <a:pt x="0" y="377650"/>
                  </a:lnTo>
                  <a:lnTo>
                    <a:pt x="0" y="472870"/>
                  </a:lnTo>
                  <a:lnTo>
                    <a:pt x="386957" y="0"/>
                  </a:lnTo>
                  <a:cubicBezTo>
                    <a:pt x="386957" y="0"/>
                    <a:pt x="309021" y="0"/>
                    <a:pt x="309021" y="0"/>
                  </a:cubicBezTo>
                  <a:close/>
                  <a:moveTo>
                    <a:pt x="541014" y="0"/>
                  </a:moveTo>
                  <a:lnTo>
                    <a:pt x="0" y="661095"/>
                  </a:lnTo>
                  <a:lnTo>
                    <a:pt x="0" y="756315"/>
                  </a:lnTo>
                  <a:lnTo>
                    <a:pt x="619025" y="0"/>
                  </a:lnTo>
                  <a:lnTo>
                    <a:pt x="541014" y="0"/>
                  </a:lnTo>
                  <a:close/>
                  <a:moveTo>
                    <a:pt x="1005075" y="0"/>
                  </a:moveTo>
                  <a:lnTo>
                    <a:pt x="0" y="1228077"/>
                  </a:lnTo>
                  <a:lnTo>
                    <a:pt x="0" y="1323298"/>
                  </a:lnTo>
                  <a:lnTo>
                    <a:pt x="1083011" y="0"/>
                  </a:lnTo>
                  <a:lnTo>
                    <a:pt x="1005075" y="0"/>
                  </a:lnTo>
                  <a:close/>
                  <a:moveTo>
                    <a:pt x="1237068" y="0"/>
                  </a:moveTo>
                  <a:lnTo>
                    <a:pt x="0" y="1511522"/>
                  </a:lnTo>
                  <a:lnTo>
                    <a:pt x="0" y="1606743"/>
                  </a:lnTo>
                  <a:lnTo>
                    <a:pt x="1315079" y="0"/>
                  </a:lnTo>
                  <a:lnTo>
                    <a:pt x="1237068" y="0"/>
                  </a:lnTo>
                  <a:close/>
                  <a:moveTo>
                    <a:pt x="1778989" y="3685248"/>
                  </a:moveTo>
                  <a:lnTo>
                    <a:pt x="3016133" y="2173725"/>
                  </a:lnTo>
                  <a:lnTo>
                    <a:pt x="3016133" y="2078505"/>
                  </a:lnTo>
                  <a:lnTo>
                    <a:pt x="1701054" y="3685248"/>
                  </a:lnTo>
                  <a:lnTo>
                    <a:pt x="1778989" y="3685248"/>
                  </a:lnTo>
                  <a:close/>
                  <a:moveTo>
                    <a:pt x="3016133" y="1890280"/>
                  </a:moveTo>
                  <a:lnTo>
                    <a:pt x="3016133" y="1795060"/>
                  </a:lnTo>
                  <a:lnTo>
                    <a:pt x="2996630" y="1818888"/>
                  </a:lnTo>
                  <a:lnTo>
                    <a:pt x="1488488" y="3661512"/>
                  </a:lnTo>
                  <a:lnTo>
                    <a:pt x="1468985" y="3685340"/>
                  </a:lnTo>
                  <a:lnTo>
                    <a:pt x="1546921" y="3685340"/>
                  </a:lnTo>
                  <a:lnTo>
                    <a:pt x="3016057" y="1890372"/>
                  </a:lnTo>
                  <a:close/>
                  <a:moveTo>
                    <a:pt x="2474968" y="3685340"/>
                  </a:moveTo>
                  <a:lnTo>
                    <a:pt x="3016057" y="3024245"/>
                  </a:lnTo>
                  <a:lnTo>
                    <a:pt x="3016057" y="2929025"/>
                  </a:lnTo>
                  <a:lnTo>
                    <a:pt x="2397032" y="3685340"/>
                  </a:lnTo>
                  <a:lnTo>
                    <a:pt x="2474968" y="3685340"/>
                  </a:lnTo>
                  <a:close/>
                  <a:moveTo>
                    <a:pt x="2242975" y="3685340"/>
                  </a:moveTo>
                  <a:lnTo>
                    <a:pt x="3016057" y="2740800"/>
                  </a:lnTo>
                  <a:lnTo>
                    <a:pt x="3016057" y="2645580"/>
                  </a:lnTo>
                  <a:lnTo>
                    <a:pt x="2165039" y="3685340"/>
                  </a:lnTo>
                  <a:lnTo>
                    <a:pt x="2242975" y="3685340"/>
                  </a:lnTo>
                  <a:close/>
                  <a:moveTo>
                    <a:pt x="2010982" y="3685340"/>
                  </a:moveTo>
                  <a:lnTo>
                    <a:pt x="3016133" y="2457263"/>
                  </a:lnTo>
                  <a:lnTo>
                    <a:pt x="3016133" y="2362042"/>
                  </a:lnTo>
                  <a:lnTo>
                    <a:pt x="1933122" y="3685248"/>
                  </a:lnTo>
                  <a:lnTo>
                    <a:pt x="2011058" y="3685248"/>
                  </a:lnTo>
                  <a:lnTo>
                    <a:pt x="2010982" y="3685248"/>
                  </a:lnTo>
                  <a:close/>
                  <a:moveTo>
                    <a:pt x="2939029" y="3685248"/>
                  </a:moveTo>
                  <a:lnTo>
                    <a:pt x="3016057" y="3591135"/>
                  </a:lnTo>
                  <a:lnTo>
                    <a:pt x="3016057" y="3495915"/>
                  </a:lnTo>
                  <a:lnTo>
                    <a:pt x="2861093" y="3685248"/>
                  </a:lnTo>
                  <a:lnTo>
                    <a:pt x="2939029" y="3685248"/>
                  </a:lnTo>
                  <a:close/>
                  <a:moveTo>
                    <a:pt x="2707036" y="3685248"/>
                  </a:moveTo>
                  <a:lnTo>
                    <a:pt x="3016133" y="3307598"/>
                  </a:lnTo>
                  <a:lnTo>
                    <a:pt x="3016133" y="3212377"/>
                  </a:lnTo>
                  <a:lnTo>
                    <a:pt x="2629176" y="3685155"/>
                  </a:lnTo>
                  <a:lnTo>
                    <a:pt x="2707112" y="3685155"/>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7" name="Google Shape;787;p18"/>
            <p:cNvGrpSpPr/>
            <p:nvPr/>
          </p:nvGrpSpPr>
          <p:grpSpPr>
            <a:xfrm>
              <a:off x="151911" y="-192881"/>
              <a:ext cx="2228649" cy="2074863"/>
              <a:chOff x="0" y="-38100"/>
              <a:chExt cx="440227" cy="409850"/>
            </a:xfrm>
          </p:grpSpPr>
          <p:sp>
            <p:nvSpPr>
              <p:cNvPr id="788" name="Google Shape;788;p18"/>
              <p:cNvSpPr/>
              <p:nvPr/>
            </p:nvSpPr>
            <p:spPr>
              <a:xfrm>
                <a:off x="0" y="0"/>
                <a:ext cx="440227" cy="371750"/>
              </a:xfrm>
              <a:custGeom>
                <a:rect b="b" l="l" r="r" t="t"/>
                <a:pathLst>
                  <a:path extrusionOk="0" h="371750" w="440227">
                    <a:moveTo>
                      <a:pt x="0" y="0"/>
                    </a:moveTo>
                    <a:lnTo>
                      <a:pt x="440227" y="0"/>
                    </a:lnTo>
                    <a:lnTo>
                      <a:pt x="440227" y="371750"/>
                    </a:lnTo>
                    <a:lnTo>
                      <a:pt x="0" y="371750"/>
                    </a:lnTo>
                    <a:close/>
                  </a:path>
                </a:pathLst>
              </a:custGeom>
              <a:solidFill>
                <a:srgbClr val="09305E"/>
              </a:solidFill>
              <a:ln>
                <a:noFill/>
              </a:ln>
            </p:spPr>
          </p:sp>
          <p:sp>
            <p:nvSpPr>
              <p:cNvPr id="789" name="Google Shape;789;p18"/>
              <p:cNvSpPr txBox="1"/>
              <p:nvPr/>
            </p:nvSpPr>
            <p:spPr>
              <a:xfrm>
                <a:off x="0" y="-38100"/>
                <a:ext cx="440227" cy="4098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90" name="Google Shape;790;p18"/>
          <p:cNvGrpSpPr/>
          <p:nvPr/>
        </p:nvGrpSpPr>
        <p:grpSpPr>
          <a:xfrm>
            <a:off x="9118676" y="3649299"/>
            <a:ext cx="1671488" cy="1556147"/>
            <a:chOff x="151911" y="-192881"/>
            <a:chExt cx="2228650" cy="2074863"/>
          </a:xfrm>
        </p:grpSpPr>
        <p:sp>
          <p:nvSpPr>
            <p:cNvPr id="791" name="Google Shape;791;p18"/>
            <p:cNvSpPr/>
            <p:nvPr/>
          </p:nvSpPr>
          <p:spPr>
            <a:xfrm rot="5400000">
              <a:off x="935108" y="-205341"/>
              <a:ext cx="1159706" cy="1731201"/>
            </a:xfrm>
            <a:custGeom>
              <a:rect b="b" l="l" r="r" t="t"/>
              <a:pathLst>
                <a:path extrusionOk="0" h="3685340" w="3016284">
                  <a:moveTo>
                    <a:pt x="1063584" y="3142093"/>
                  </a:moveTo>
                  <a:lnTo>
                    <a:pt x="619025" y="3685248"/>
                  </a:lnTo>
                  <a:lnTo>
                    <a:pt x="541090" y="3685248"/>
                  </a:lnTo>
                  <a:lnTo>
                    <a:pt x="1024578" y="3094530"/>
                  </a:lnTo>
                  <a:lnTo>
                    <a:pt x="2532720" y="1251906"/>
                  </a:lnTo>
                  <a:lnTo>
                    <a:pt x="3016208" y="661187"/>
                  </a:lnTo>
                  <a:lnTo>
                    <a:pt x="3016208" y="756408"/>
                  </a:lnTo>
                  <a:lnTo>
                    <a:pt x="2571650" y="1299562"/>
                  </a:lnTo>
                  <a:lnTo>
                    <a:pt x="1063508" y="3142186"/>
                  </a:lnTo>
                  <a:lnTo>
                    <a:pt x="1063584" y="3142186"/>
                  </a:lnTo>
                  <a:close/>
                  <a:moveTo>
                    <a:pt x="2455691" y="1157886"/>
                  </a:moveTo>
                  <a:lnTo>
                    <a:pt x="3016284" y="472963"/>
                  </a:lnTo>
                  <a:lnTo>
                    <a:pt x="3016284" y="377742"/>
                  </a:lnTo>
                  <a:lnTo>
                    <a:pt x="2416761" y="1110229"/>
                  </a:lnTo>
                  <a:lnTo>
                    <a:pt x="908619" y="2952853"/>
                  </a:lnTo>
                  <a:lnTo>
                    <a:pt x="309097" y="3685340"/>
                  </a:lnTo>
                  <a:lnTo>
                    <a:pt x="387033" y="3685340"/>
                  </a:lnTo>
                  <a:lnTo>
                    <a:pt x="947625" y="3000417"/>
                  </a:lnTo>
                  <a:lnTo>
                    <a:pt x="2455767" y="1157793"/>
                  </a:lnTo>
                  <a:lnTo>
                    <a:pt x="2455692" y="1157793"/>
                  </a:lnTo>
                  <a:close/>
                  <a:moveTo>
                    <a:pt x="2803719" y="1583007"/>
                  </a:moveTo>
                  <a:lnTo>
                    <a:pt x="3016284" y="1323298"/>
                  </a:lnTo>
                  <a:lnTo>
                    <a:pt x="3016284" y="1228077"/>
                  </a:lnTo>
                  <a:lnTo>
                    <a:pt x="2764788" y="1535350"/>
                  </a:lnTo>
                  <a:lnTo>
                    <a:pt x="1256647" y="3377974"/>
                  </a:lnTo>
                  <a:lnTo>
                    <a:pt x="1005151" y="3685248"/>
                  </a:lnTo>
                  <a:lnTo>
                    <a:pt x="1083087" y="3685248"/>
                  </a:lnTo>
                  <a:lnTo>
                    <a:pt x="1295652" y="3425538"/>
                  </a:lnTo>
                  <a:lnTo>
                    <a:pt x="2803794" y="1582915"/>
                  </a:lnTo>
                  <a:close/>
                  <a:moveTo>
                    <a:pt x="2339733" y="1015932"/>
                  </a:moveTo>
                  <a:lnTo>
                    <a:pt x="3016284" y="189333"/>
                  </a:lnTo>
                  <a:lnTo>
                    <a:pt x="3016284" y="94112"/>
                  </a:lnTo>
                  <a:lnTo>
                    <a:pt x="2300727" y="968368"/>
                  </a:lnTo>
                  <a:lnTo>
                    <a:pt x="792585" y="2810992"/>
                  </a:lnTo>
                  <a:lnTo>
                    <a:pt x="77029" y="3685248"/>
                  </a:lnTo>
                  <a:lnTo>
                    <a:pt x="154964" y="3685248"/>
                  </a:lnTo>
                  <a:lnTo>
                    <a:pt x="831515" y="2858648"/>
                  </a:lnTo>
                  <a:lnTo>
                    <a:pt x="2339657" y="1016025"/>
                  </a:lnTo>
                  <a:close/>
                  <a:moveTo>
                    <a:pt x="2687684" y="1441238"/>
                  </a:moveTo>
                  <a:lnTo>
                    <a:pt x="3016208" y="1039853"/>
                  </a:lnTo>
                  <a:lnTo>
                    <a:pt x="3016208" y="944632"/>
                  </a:lnTo>
                  <a:lnTo>
                    <a:pt x="2648678" y="1393674"/>
                  </a:lnTo>
                  <a:lnTo>
                    <a:pt x="1140537" y="3236298"/>
                  </a:lnTo>
                  <a:lnTo>
                    <a:pt x="773007" y="3685340"/>
                  </a:lnTo>
                  <a:lnTo>
                    <a:pt x="850943" y="3685340"/>
                  </a:lnTo>
                  <a:lnTo>
                    <a:pt x="1179467" y="3283955"/>
                  </a:lnTo>
                  <a:lnTo>
                    <a:pt x="2687609" y="1441331"/>
                  </a:lnTo>
                  <a:close/>
                  <a:moveTo>
                    <a:pt x="2919601" y="1724776"/>
                  </a:moveTo>
                  <a:lnTo>
                    <a:pt x="3016133" y="1606835"/>
                  </a:lnTo>
                  <a:lnTo>
                    <a:pt x="3016133" y="1511615"/>
                  </a:lnTo>
                  <a:lnTo>
                    <a:pt x="2880671" y="1677119"/>
                  </a:lnTo>
                  <a:lnTo>
                    <a:pt x="1372529" y="3519743"/>
                  </a:lnTo>
                  <a:lnTo>
                    <a:pt x="1237068" y="3685248"/>
                  </a:lnTo>
                  <a:lnTo>
                    <a:pt x="1315004" y="3685248"/>
                  </a:lnTo>
                  <a:lnTo>
                    <a:pt x="1411535" y="3567307"/>
                  </a:lnTo>
                  <a:lnTo>
                    <a:pt x="2919677" y="1724683"/>
                  </a:lnTo>
                  <a:close/>
                  <a:moveTo>
                    <a:pt x="1759638" y="307273"/>
                  </a:moveTo>
                  <a:lnTo>
                    <a:pt x="2011133" y="0"/>
                  </a:lnTo>
                  <a:lnTo>
                    <a:pt x="1933197" y="0"/>
                  </a:lnTo>
                  <a:lnTo>
                    <a:pt x="1720632" y="259709"/>
                  </a:lnTo>
                  <a:lnTo>
                    <a:pt x="212566" y="2102241"/>
                  </a:lnTo>
                  <a:lnTo>
                    <a:pt x="0" y="2361950"/>
                  </a:lnTo>
                  <a:lnTo>
                    <a:pt x="0" y="2457171"/>
                  </a:lnTo>
                  <a:lnTo>
                    <a:pt x="251496" y="2149897"/>
                  </a:lnTo>
                  <a:lnTo>
                    <a:pt x="1759638" y="307273"/>
                  </a:lnTo>
                  <a:close/>
                  <a:moveTo>
                    <a:pt x="2223699" y="874256"/>
                  </a:moveTo>
                  <a:lnTo>
                    <a:pt x="2939180" y="0"/>
                  </a:lnTo>
                  <a:lnTo>
                    <a:pt x="2861244" y="0"/>
                  </a:lnTo>
                  <a:lnTo>
                    <a:pt x="2184693" y="826599"/>
                  </a:lnTo>
                  <a:lnTo>
                    <a:pt x="676551" y="2669223"/>
                  </a:lnTo>
                  <a:lnTo>
                    <a:pt x="0" y="3495915"/>
                  </a:lnTo>
                  <a:lnTo>
                    <a:pt x="0" y="3591135"/>
                  </a:lnTo>
                  <a:lnTo>
                    <a:pt x="715557" y="2716880"/>
                  </a:lnTo>
                  <a:lnTo>
                    <a:pt x="2223699" y="874256"/>
                  </a:lnTo>
                  <a:close/>
                  <a:moveTo>
                    <a:pt x="1875672" y="449042"/>
                  </a:moveTo>
                  <a:lnTo>
                    <a:pt x="2243126" y="0"/>
                  </a:lnTo>
                  <a:lnTo>
                    <a:pt x="2165190" y="0"/>
                  </a:lnTo>
                  <a:lnTo>
                    <a:pt x="1836666" y="401386"/>
                  </a:lnTo>
                  <a:lnTo>
                    <a:pt x="328524" y="2244010"/>
                  </a:lnTo>
                  <a:lnTo>
                    <a:pt x="0" y="2645395"/>
                  </a:lnTo>
                  <a:lnTo>
                    <a:pt x="0" y="2740615"/>
                  </a:lnTo>
                  <a:lnTo>
                    <a:pt x="367530" y="2291573"/>
                  </a:lnTo>
                  <a:lnTo>
                    <a:pt x="1875596" y="449042"/>
                  </a:lnTo>
                  <a:close/>
                  <a:moveTo>
                    <a:pt x="1527569" y="23828"/>
                  </a:moveTo>
                  <a:lnTo>
                    <a:pt x="1547072" y="0"/>
                  </a:lnTo>
                  <a:lnTo>
                    <a:pt x="1469136" y="0"/>
                  </a:lnTo>
                  <a:lnTo>
                    <a:pt x="0" y="1794968"/>
                  </a:lnTo>
                  <a:lnTo>
                    <a:pt x="0" y="1890188"/>
                  </a:lnTo>
                  <a:lnTo>
                    <a:pt x="19503" y="1866360"/>
                  </a:lnTo>
                  <a:lnTo>
                    <a:pt x="1527569" y="23828"/>
                  </a:lnTo>
                  <a:close/>
                  <a:moveTo>
                    <a:pt x="2107589" y="732487"/>
                  </a:moveTo>
                  <a:lnTo>
                    <a:pt x="2707187" y="0"/>
                  </a:lnTo>
                  <a:lnTo>
                    <a:pt x="2629251" y="0"/>
                  </a:lnTo>
                  <a:lnTo>
                    <a:pt x="2068659" y="684923"/>
                  </a:lnTo>
                  <a:lnTo>
                    <a:pt x="560517" y="2527547"/>
                  </a:lnTo>
                  <a:lnTo>
                    <a:pt x="0" y="3212378"/>
                  </a:lnTo>
                  <a:lnTo>
                    <a:pt x="0" y="3307598"/>
                  </a:lnTo>
                  <a:lnTo>
                    <a:pt x="599523" y="2575111"/>
                  </a:lnTo>
                  <a:lnTo>
                    <a:pt x="2107665" y="732487"/>
                  </a:lnTo>
                  <a:lnTo>
                    <a:pt x="2107589" y="732487"/>
                  </a:lnTo>
                  <a:close/>
                  <a:moveTo>
                    <a:pt x="1991555" y="590719"/>
                  </a:moveTo>
                  <a:lnTo>
                    <a:pt x="2475118" y="0"/>
                  </a:lnTo>
                  <a:lnTo>
                    <a:pt x="2397183" y="0"/>
                  </a:lnTo>
                  <a:lnTo>
                    <a:pt x="1952625" y="543154"/>
                  </a:lnTo>
                  <a:lnTo>
                    <a:pt x="444558" y="2385778"/>
                  </a:lnTo>
                  <a:lnTo>
                    <a:pt x="0" y="2928932"/>
                  </a:lnTo>
                  <a:lnTo>
                    <a:pt x="0" y="3024153"/>
                  </a:lnTo>
                  <a:lnTo>
                    <a:pt x="483488" y="2433435"/>
                  </a:lnTo>
                  <a:lnTo>
                    <a:pt x="1991630" y="590718"/>
                  </a:lnTo>
                  <a:lnTo>
                    <a:pt x="1991555" y="590718"/>
                  </a:lnTo>
                  <a:close/>
                  <a:moveTo>
                    <a:pt x="1643528" y="165505"/>
                  </a:moveTo>
                  <a:lnTo>
                    <a:pt x="1779065" y="0"/>
                  </a:lnTo>
                  <a:lnTo>
                    <a:pt x="1701129" y="0"/>
                  </a:lnTo>
                  <a:lnTo>
                    <a:pt x="1604598" y="117940"/>
                  </a:lnTo>
                  <a:lnTo>
                    <a:pt x="96531" y="1960564"/>
                  </a:lnTo>
                  <a:lnTo>
                    <a:pt x="0" y="2078505"/>
                  </a:lnTo>
                  <a:lnTo>
                    <a:pt x="0" y="2173725"/>
                  </a:lnTo>
                  <a:lnTo>
                    <a:pt x="135461" y="2008221"/>
                  </a:lnTo>
                  <a:lnTo>
                    <a:pt x="1643603" y="165505"/>
                  </a:lnTo>
                  <a:lnTo>
                    <a:pt x="1643528" y="165505"/>
                  </a:lnTo>
                  <a:close/>
                  <a:moveTo>
                    <a:pt x="77029" y="0"/>
                  </a:moveTo>
                  <a:lnTo>
                    <a:pt x="0" y="94112"/>
                  </a:lnTo>
                  <a:lnTo>
                    <a:pt x="0" y="189333"/>
                  </a:lnTo>
                  <a:lnTo>
                    <a:pt x="154964" y="0"/>
                  </a:lnTo>
                  <a:lnTo>
                    <a:pt x="77029" y="0"/>
                  </a:lnTo>
                  <a:close/>
                  <a:moveTo>
                    <a:pt x="773082" y="0"/>
                  </a:moveTo>
                  <a:lnTo>
                    <a:pt x="0" y="944540"/>
                  </a:lnTo>
                  <a:lnTo>
                    <a:pt x="0" y="1039760"/>
                  </a:lnTo>
                  <a:lnTo>
                    <a:pt x="851018" y="0"/>
                  </a:lnTo>
                  <a:lnTo>
                    <a:pt x="773082" y="0"/>
                  </a:lnTo>
                  <a:close/>
                  <a:moveTo>
                    <a:pt x="309021" y="0"/>
                  </a:moveTo>
                  <a:lnTo>
                    <a:pt x="0" y="377650"/>
                  </a:lnTo>
                  <a:lnTo>
                    <a:pt x="0" y="472870"/>
                  </a:lnTo>
                  <a:lnTo>
                    <a:pt x="386957" y="0"/>
                  </a:lnTo>
                  <a:cubicBezTo>
                    <a:pt x="386957" y="0"/>
                    <a:pt x="309021" y="0"/>
                    <a:pt x="309021" y="0"/>
                  </a:cubicBezTo>
                  <a:close/>
                  <a:moveTo>
                    <a:pt x="541014" y="0"/>
                  </a:moveTo>
                  <a:lnTo>
                    <a:pt x="0" y="661095"/>
                  </a:lnTo>
                  <a:lnTo>
                    <a:pt x="0" y="756315"/>
                  </a:lnTo>
                  <a:lnTo>
                    <a:pt x="619025" y="0"/>
                  </a:lnTo>
                  <a:lnTo>
                    <a:pt x="541014" y="0"/>
                  </a:lnTo>
                  <a:close/>
                  <a:moveTo>
                    <a:pt x="1005075" y="0"/>
                  </a:moveTo>
                  <a:lnTo>
                    <a:pt x="0" y="1228077"/>
                  </a:lnTo>
                  <a:lnTo>
                    <a:pt x="0" y="1323298"/>
                  </a:lnTo>
                  <a:lnTo>
                    <a:pt x="1083011" y="0"/>
                  </a:lnTo>
                  <a:lnTo>
                    <a:pt x="1005075" y="0"/>
                  </a:lnTo>
                  <a:close/>
                  <a:moveTo>
                    <a:pt x="1237068" y="0"/>
                  </a:moveTo>
                  <a:lnTo>
                    <a:pt x="0" y="1511522"/>
                  </a:lnTo>
                  <a:lnTo>
                    <a:pt x="0" y="1606743"/>
                  </a:lnTo>
                  <a:lnTo>
                    <a:pt x="1315079" y="0"/>
                  </a:lnTo>
                  <a:lnTo>
                    <a:pt x="1237068" y="0"/>
                  </a:lnTo>
                  <a:close/>
                  <a:moveTo>
                    <a:pt x="1778989" y="3685248"/>
                  </a:moveTo>
                  <a:lnTo>
                    <a:pt x="3016133" y="2173725"/>
                  </a:lnTo>
                  <a:lnTo>
                    <a:pt x="3016133" y="2078505"/>
                  </a:lnTo>
                  <a:lnTo>
                    <a:pt x="1701054" y="3685248"/>
                  </a:lnTo>
                  <a:lnTo>
                    <a:pt x="1778989" y="3685248"/>
                  </a:lnTo>
                  <a:close/>
                  <a:moveTo>
                    <a:pt x="3016133" y="1890280"/>
                  </a:moveTo>
                  <a:lnTo>
                    <a:pt x="3016133" y="1795060"/>
                  </a:lnTo>
                  <a:lnTo>
                    <a:pt x="2996630" y="1818888"/>
                  </a:lnTo>
                  <a:lnTo>
                    <a:pt x="1488488" y="3661512"/>
                  </a:lnTo>
                  <a:lnTo>
                    <a:pt x="1468985" y="3685340"/>
                  </a:lnTo>
                  <a:lnTo>
                    <a:pt x="1546921" y="3685340"/>
                  </a:lnTo>
                  <a:lnTo>
                    <a:pt x="3016057" y="1890372"/>
                  </a:lnTo>
                  <a:close/>
                  <a:moveTo>
                    <a:pt x="2474968" y="3685340"/>
                  </a:moveTo>
                  <a:lnTo>
                    <a:pt x="3016057" y="3024245"/>
                  </a:lnTo>
                  <a:lnTo>
                    <a:pt x="3016057" y="2929025"/>
                  </a:lnTo>
                  <a:lnTo>
                    <a:pt x="2397032" y="3685340"/>
                  </a:lnTo>
                  <a:lnTo>
                    <a:pt x="2474968" y="3685340"/>
                  </a:lnTo>
                  <a:close/>
                  <a:moveTo>
                    <a:pt x="2242975" y="3685340"/>
                  </a:moveTo>
                  <a:lnTo>
                    <a:pt x="3016057" y="2740800"/>
                  </a:lnTo>
                  <a:lnTo>
                    <a:pt x="3016057" y="2645580"/>
                  </a:lnTo>
                  <a:lnTo>
                    <a:pt x="2165039" y="3685340"/>
                  </a:lnTo>
                  <a:lnTo>
                    <a:pt x="2242975" y="3685340"/>
                  </a:lnTo>
                  <a:close/>
                  <a:moveTo>
                    <a:pt x="2010982" y="3685340"/>
                  </a:moveTo>
                  <a:lnTo>
                    <a:pt x="3016133" y="2457263"/>
                  </a:lnTo>
                  <a:lnTo>
                    <a:pt x="3016133" y="2362042"/>
                  </a:lnTo>
                  <a:lnTo>
                    <a:pt x="1933122" y="3685248"/>
                  </a:lnTo>
                  <a:lnTo>
                    <a:pt x="2011058" y="3685248"/>
                  </a:lnTo>
                  <a:lnTo>
                    <a:pt x="2010982" y="3685248"/>
                  </a:lnTo>
                  <a:close/>
                  <a:moveTo>
                    <a:pt x="2939029" y="3685248"/>
                  </a:moveTo>
                  <a:lnTo>
                    <a:pt x="3016057" y="3591135"/>
                  </a:lnTo>
                  <a:lnTo>
                    <a:pt x="3016057" y="3495915"/>
                  </a:lnTo>
                  <a:lnTo>
                    <a:pt x="2861093" y="3685248"/>
                  </a:lnTo>
                  <a:lnTo>
                    <a:pt x="2939029" y="3685248"/>
                  </a:lnTo>
                  <a:close/>
                  <a:moveTo>
                    <a:pt x="2707036" y="3685248"/>
                  </a:moveTo>
                  <a:lnTo>
                    <a:pt x="3016133" y="3307598"/>
                  </a:lnTo>
                  <a:lnTo>
                    <a:pt x="3016133" y="3212377"/>
                  </a:lnTo>
                  <a:lnTo>
                    <a:pt x="2629176" y="3685155"/>
                  </a:lnTo>
                  <a:lnTo>
                    <a:pt x="2707112" y="3685155"/>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2" name="Google Shape;792;p18"/>
            <p:cNvGrpSpPr/>
            <p:nvPr/>
          </p:nvGrpSpPr>
          <p:grpSpPr>
            <a:xfrm>
              <a:off x="151911" y="-192881"/>
              <a:ext cx="2228649" cy="2074863"/>
              <a:chOff x="0" y="-38100"/>
              <a:chExt cx="440227" cy="409850"/>
            </a:xfrm>
          </p:grpSpPr>
          <p:sp>
            <p:nvSpPr>
              <p:cNvPr id="793" name="Google Shape;793;p18"/>
              <p:cNvSpPr/>
              <p:nvPr/>
            </p:nvSpPr>
            <p:spPr>
              <a:xfrm>
                <a:off x="0" y="0"/>
                <a:ext cx="440227" cy="371750"/>
              </a:xfrm>
              <a:custGeom>
                <a:rect b="b" l="l" r="r" t="t"/>
                <a:pathLst>
                  <a:path extrusionOk="0" h="371750" w="440227">
                    <a:moveTo>
                      <a:pt x="0" y="0"/>
                    </a:moveTo>
                    <a:lnTo>
                      <a:pt x="440227" y="0"/>
                    </a:lnTo>
                    <a:lnTo>
                      <a:pt x="440227" y="371750"/>
                    </a:lnTo>
                    <a:lnTo>
                      <a:pt x="0" y="371750"/>
                    </a:lnTo>
                    <a:close/>
                  </a:path>
                </a:pathLst>
              </a:custGeom>
              <a:solidFill>
                <a:srgbClr val="09305E"/>
              </a:solidFill>
              <a:ln>
                <a:noFill/>
              </a:ln>
            </p:spPr>
          </p:sp>
          <p:sp>
            <p:nvSpPr>
              <p:cNvPr id="794" name="Google Shape;794;p18"/>
              <p:cNvSpPr txBox="1"/>
              <p:nvPr/>
            </p:nvSpPr>
            <p:spPr>
              <a:xfrm>
                <a:off x="0" y="-38100"/>
                <a:ext cx="440227" cy="4098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95" name="Google Shape;795;p18"/>
          <p:cNvGrpSpPr/>
          <p:nvPr/>
        </p:nvGrpSpPr>
        <p:grpSpPr>
          <a:xfrm>
            <a:off x="1183346" y="6642495"/>
            <a:ext cx="1671488" cy="1556147"/>
            <a:chOff x="151911" y="-192881"/>
            <a:chExt cx="2228650" cy="2074863"/>
          </a:xfrm>
        </p:grpSpPr>
        <p:sp>
          <p:nvSpPr>
            <p:cNvPr id="796" name="Google Shape;796;p18"/>
            <p:cNvSpPr/>
            <p:nvPr/>
          </p:nvSpPr>
          <p:spPr>
            <a:xfrm rot="5400000">
              <a:off x="935108" y="-205341"/>
              <a:ext cx="1159706" cy="1731201"/>
            </a:xfrm>
            <a:custGeom>
              <a:rect b="b" l="l" r="r" t="t"/>
              <a:pathLst>
                <a:path extrusionOk="0" h="3685340" w="3016284">
                  <a:moveTo>
                    <a:pt x="1063584" y="3142093"/>
                  </a:moveTo>
                  <a:lnTo>
                    <a:pt x="619025" y="3685248"/>
                  </a:lnTo>
                  <a:lnTo>
                    <a:pt x="541090" y="3685248"/>
                  </a:lnTo>
                  <a:lnTo>
                    <a:pt x="1024578" y="3094530"/>
                  </a:lnTo>
                  <a:lnTo>
                    <a:pt x="2532720" y="1251906"/>
                  </a:lnTo>
                  <a:lnTo>
                    <a:pt x="3016208" y="661187"/>
                  </a:lnTo>
                  <a:lnTo>
                    <a:pt x="3016208" y="756408"/>
                  </a:lnTo>
                  <a:lnTo>
                    <a:pt x="2571650" y="1299562"/>
                  </a:lnTo>
                  <a:lnTo>
                    <a:pt x="1063508" y="3142186"/>
                  </a:lnTo>
                  <a:lnTo>
                    <a:pt x="1063584" y="3142186"/>
                  </a:lnTo>
                  <a:close/>
                  <a:moveTo>
                    <a:pt x="2455691" y="1157886"/>
                  </a:moveTo>
                  <a:lnTo>
                    <a:pt x="3016284" y="472963"/>
                  </a:lnTo>
                  <a:lnTo>
                    <a:pt x="3016284" y="377742"/>
                  </a:lnTo>
                  <a:lnTo>
                    <a:pt x="2416761" y="1110229"/>
                  </a:lnTo>
                  <a:lnTo>
                    <a:pt x="908619" y="2952853"/>
                  </a:lnTo>
                  <a:lnTo>
                    <a:pt x="309097" y="3685340"/>
                  </a:lnTo>
                  <a:lnTo>
                    <a:pt x="387033" y="3685340"/>
                  </a:lnTo>
                  <a:lnTo>
                    <a:pt x="947625" y="3000417"/>
                  </a:lnTo>
                  <a:lnTo>
                    <a:pt x="2455767" y="1157793"/>
                  </a:lnTo>
                  <a:lnTo>
                    <a:pt x="2455692" y="1157793"/>
                  </a:lnTo>
                  <a:close/>
                  <a:moveTo>
                    <a:pt x="2803719" y="1583007"/>
                  </a:moveTo>
                  <a:lnTo>
                    <a:pt x="3016284" y="1323298"/>
                  </a:lnTo>
                  <a:lnTo>
                    <a:pt x="3016284" y="1228077"/>
                  </a:lnTo>
                  <a:lnTo>
                    <a:pt x="2764788" y="1535350"/>
                  </a:lnTo>
                  <a:lnTo>
                    <a:pt x="1256647" y="3377974"/>
                  </a:lnTo>
                  <a:lnTo>
                    <a:pt x="1005151" y="3685248"/>
                  </a:lnTo>
                  <a:lnTo>
                    <a:pt x="1083087" y="3685248"/>
                  </a:lnTo>
                  <a:lnTo>
                    <a:pt x="1295652" y="3425538"/>
                  </a:lnTo>
                  <a:lnTo>
                    <a:pt x="2803794" y="1582915"/>
                  </a:lnTo>
                  <a:close/>
                  <a:moveTo>
                    <a:pt x="2339733" y="1015932"/>
                  </a:moveTo>
                  <a:lnTo>
                    <a:pt x="3016284" y="189333"/>
                  </a:lnTo>
                  <a:lnTo>
                    <a:pt x="3016284" y="94112"/>
                  </a:lnTo>
                  <a:lnTo>
                    <a:pt x="2300727" y="968368"/>
                  </a:lnTo>
                  <a:lnTo>
                    <a:pt x="792585" y="2810992"/>
                  </a:lnTo>
                  <a:lnTo>
                    <a:pt x="77029" y="3685248"/>
                  </a:lnTo>
                  <a:lnTo>
                    <a:pt x="154964" y="3685248"/>
                  </a:lnTo>
                  <a:lnTo>
                    <a:pt x="831515" y="2858648"/>
                  </a:lnTo>
                  <a:lnTo>
                    <a:pt x="2339657" y="1016025"/>
                  </a:lnTo>
                  <a:close/>
                  <a:moveTo>
                    <a:pt x="2687684" y="1441238"/>
                  </a:moveTo>
                  <a:lnTo>
                    <a:pt x="3016208" y="1039853"/>
                  </a:lnTo>
                  <a:lnTo>
                    <a:pt x="3016208" y="944632"/>
                  </a:lnTo>
                  <a:lnTo>
                    <a:pt x="2648678" y="1393674"/>
                  </a:lnTo>
                  <a:lnTo>
                    <a:pt x="1140537" y="3236298"/>
                  </a:lnTo>
                  <a:lnTo>
                    <a:pt x="773007" y="3685340"/>
                  </a:lnTo>
                  <a:lnTo>
                    <a:pt x="850943" y="3685340"/>
                  </a:lnTo>
                  <a:lnTo>
                    <a:pt x="1179467" y="3283955"/>
                  </a:lnTo>
                  <a:lnTo>
                    <a:pt x="2687609" y="1441331"/>
                  </a:lnTo>
                  <a:close/>
                  <a:moveTo>
                    <a:pt x="2919601" y="1724776"/>
                  </a:moveTo>
                  <a:lnTo>
                    <a:pt x="3016133" y="1606835"/>
                  </a:lnTo>
                  <a:lnTo>
                    <a:pt x="3016133" y="1511615"/>
                  </a:lnTo>
                  <a:lnTo>
                    <a:pt x="2880671" y="1677119"/>
                  </a:lnTo>
                  <a:lnTo>
                    <a:pt x="1372529" y="3519743"/>
                  </a:lnTo>
                  <a:lnTo>
                    <a:pt x="1237068" y="3685248"/>
                  </a:lnTo>
                  <a:lnTo>
                    <a:pt x="1315004" y="3685248"/>
                  </a:lnTo>
                  <a:lnTo>
                    <a:pt x="1411535" y="3567307"/>
                  </a:lnTo>
                  <a:lnTo>
                    <a:pt x="2919677" y="1724683"/>
                  </a:lnTo>
                  <a:close/>
                  <a:moveTo>
                    <a:pt x="1759638" y="307273"/>
                  </a:moveTo>
                  <a:lnTo>
                    <a:pt x="2011133" y="0"/>
                  </a:lnTo>
                  <a:lnTo>
                    <a:pt x="1933197" y="0"/>
                  </a:lnTo>
                  <a:lnTo>
                    <a:pt x="1720632" y="259709"/>
                  </a:lnTo>
                  <a:lnTo>
                    <a:pt x="212566" y="2102241"/>
                  </a:lnTo>
                  <a:lnTo>
                    <a:pt x="0" y="2361950"/>
                  </a:lnTo>
                  <a:lnTo>
                    <a:pt x="0" y="2457171"/>
                  </a:lnTo>
                  <a:lnTo>
                    <a:pt x="251496" y="2149897"/>
                  </a:lnTo>
                  <a:lnTo>
                    <a:pt x="1759638" y="307273"/>
                  </a:lnTo>
                  <a:close/>
                  <a:moveTo>
                    <a:pt x="2223699" y="874256"/>
                  </a:moveTo>
                  <a:lnTo>
                    <a:pt x="2939180" y="0"/>
                  </a:lnTo>
                  <a:lnTo>
                    <a:pt x="2861244" y="0"/>
                  </a:lnTo>
                  <a:lnTo>
                    <a:pt x="2184693" y="826599"/>
                  </a:lnTo>
                  <a:lnTo>
                    <a:pt x="676551" y="2669223"/>
                  </a:lnTo>
                  <a:lnTo>
                    <a:pt x="0" y="3495915"/>
                  </a:lnTo>
                  <a:lnTo>
                    <a:pt x="0" y="3591135"/>
                  </a:lnTo>
                  <a:lnTo>
                    <a:pt x="715557" y="2716880"/>
                  </a:lnTo>
                  <a:lnTo>
                    <a:pt x="2223699" y="874256"/>
                  </a:lnTo>
                  <a:close/>
                  <a:moveTo>
                    <a:pt x="1875672" y="449042"/>
                  </a:moveTo>
                  <a:lnTo>
                    <a:pt x="2243126" y="0"/>
                  </a:lnTo>
                  <a:lnTo>
                    <a:pt x="2165190" y="0"/>
                  </a:lnTo>
                  <a:lnTo>
                    <a:pt x="1836666" y="401386"/>
                  </a:lnTo>
                  <a:lnTo>
                    <a:pt x="328524" y="2244010"/>
                  </a:lnTo>
                  <a:lnTo>
                    <a:pt x="0" y="2645395"/>
                  </a:lnTo>
                  <a:lnTo>
                    <a:pt x="0" y="2740615"/>
                  </a:lnTo>
                  <a:lnTo>
                    <a:pt x="367530" y="2291573"/>
                  </a:lnTo>
                  <a:lnTo>
                    <a:pt x="1875596" y="449042"/>
                  </a:lnTo>
                  <a:close/>
                  <a:moveTo>
                    <a:pt x="1527569" y="23828"/>
                  </a:moveTo>
                  <a:lnTo>
                    <a:pt x="1547072" y="0"/>
                  </a:lnTo>
                  <a:lnTo>
                    <a:pt x="1469136" y="0"/>
                  </a:lnTo>
                  <a:lnTo>
                    <a:pt x="0" y="1794968"/>
                  </a:lnTo>
                  <a:lnTo>
                    <a:pt x="0" y="1890188"/>
                  </a:lnTo>
                  <a:lnTo>
                    <a:pt x="19503" y="1866360"/>
                  </a:lnTo>
                  <a:lnTo>
                    <a:pt x="1527569" y="23828"/>
                  </a:lnTo>
                  <a:close/>
                  <a:moveTo>
                    <a:pt x="2107589" y="732487"/>
                  </a:moveTo>
                  <a:lnTo>
                    <a:pt x="2707187" y="0"/>
                  </a:lnTo>
                  <a:lnTo>
                    <a:pt x="2629251" y="0"/>
                  </a:lnTo>
                  <a:lnTo>
                    <a:pt x="2068659" y="684923"/>
                  </a:lnTo>
                  <a:lnTo>
                    <a:pt x="560517" y="2527547"/>
                  </a:lnTo>
                  <a:lnTo>
                    <a:pt x="0" y="3212378"/>
                  </a:lnTo>
                  <a:lnTo>
                    <a:pt x="0" y="3307598"/>
                  </a:lnTo>
                  <a:lnTo>
                    <a:pt x="599523" y="2575111"/>
                  </a:lnTo>
                  <a:lnTo>
                    <a:pt x="2107665" y="732487"/>
                  </a:lnTo>
                  <a:lnTo>
                    <a:pt x="2107589" y="732487"/>
                  </a:lnTo>
                  <a:close/>
                  <a:moveTo>
                    <a:pt x="1991555" y="590719"/>
                  </a:moveTo>
                  <a:lnTo>
                    <a:pt x="2475118" y="0"/>
                  </a:lnTo>
                  <a:lnTo>
                    <a:pt x="2397183" y="0"/>
                  </a:lnTo>
                  <a:lnTo>
                    <a:pt x="1952625" y="543154"/>
                  </a:lnTo>
                  <a:lnTo>
                    <a:pt x="444558" y="2385778"/>
                  </a:lnTo>
                  <a:lnTo>
                    <a:pt x="0" y="2928932"/>
                  </a:lnTo>
                  <a:lnTo>
                    <a:pt x="0" y="3024153"/>
                  </a:lnTo>
                  <a:lnTo>
                    <a:pt x="483488" y="2433435"/>
                  </a:lnTo>
                  <a:lnTo>
                    <a:pt x="1991630" y="590718"/>
                  </a:lnTo>
                  <a:lnTo>
                    <a:pt x="1991555" y="590718"/>
                  </a:lnTo>
                  <a:close/>
                  <a:moveTo>
                    <a:pt x="1643528" y="165505"/>
                  </a:moveTo>
                  <a:lnTo>
                    <a:pt x="1779065" y="0"/>
                  </a:lnTo>
                  <a:lnTo>
                    <a:pt x="1701129" y="0"/>
                  </a:lnTo>
                  <a:lnTo>
                    <a:pt x="1604598" y="117940"/>
                  </a:lnTo>
                  <a:lnTo>
                    <a:pt x="96531" y="1960564"/>
                  </a:lnTo>
                  <a:lnTo>
                    <a:pt x="0" y="2078505"/>
                  </a:lnTo>
                  <a:lnTo>
                    <a:pt x="0" y="2173725"/>
                  </a:lnTo>
                  <a:lnTo>
                    <a:pt x="135461" y="2008221"/>
                  </a:lnTo>
                  <a:lnTo>
                    <a:pt x="1643603" y="165505"/>
                  </a:lnTo>
                  <a:lnTo>
                    <a:pt x="1643528" y="165505"/>
                  </a:lnTo>
                  <a:close/>
                  <a:moveTo>
                    <a:pt x="77029" y="0"/>
                  </a:moveTo>
                  <a:lnTo>
                    <a:pt x="0" y="94112"/>
                  </a:lnTo>
                  <a:lnTo>
                    <a:pt x="0" y="189333"/>
                  </a:lnTo>
                  <a:lnTo>
                    <a:pt x="154964" y="0"/>
                  </a:lnTo>
                  <a:lnTo>
                    <a:pt x="77029" y="0"/>
                  </a:lnTo>
                  <a:close/>
                  <a:moveTo>
                    <a:pt x="773082" y="0"/>
                  </a:moveTo>
                  <a:lnTo>
                    <a:pt x="0" y="944540"/>
                  </a:lnTo>
                  <a:lnTo>
                    <a:pt x="0" y="1039760"/>
                  </a:lnTo>
                  <a:lnTo>
                    <a:pt x="851018" y="0"/>
                  </a:lnTo>
                  <a:lnTo>
                    <a:pt x="773082" y="0"/>
                  </a:lnTo>
                  <a:close/>
                  <a:moveTo>
                    <a:pt x="309021" y="0"/>
                  </a:moveTo>
                  <a:lnTo>
                    <a:pt x="0" y="377650"/>
                  </a:lnTo>
                  <a:lnTo>
                    <a:pt x="0" y="472870"/>
                  </a:lnTo>
                  <a:lnTo>
                    <a:pt x="386957" y="0"/>
                  </a:lnTo>
                  <a:cubicBezTo>
                    <a:pt x="386957" y="0"/>
                    <a:pt x="309021" y="0"/>
                    <a:pt x="309021" y="0"/>
                  </a:cubicBezTo>
                  <a:close/>
                  <a:moveTo>
                    <a:pt x="541014" y="0"/>
                  </a:moveTo>
                  <a:lnTo>
                    <a:pt x="0" y="661095"/>
                  </a:lnTo>
                  <a:lnTo>
                    <a:pt x="0" y="756315"/>
                  </a:lnTo>
                  <a:lnTo>
                    <a:pt x="619025" y="0"/>
                  </a:lnTo>
                  <a:lnTo>
                    <a:pt x="541014" y="0"/>
                  </a:lnTo>
                  <a:close/>
                  <a:moveTo>
                    <a:pt x="1005075" y="0"/>
                  </a:moveTo>
                  <a:lnTo>
                    <a:pt x="0" y="1228077"/>
                  </a:lnTo>
                  <a:lnTo>
                    <a:pt x="0" y="1323298"/>
                  </a:lnTo>
                  <a:lnTo>
                    <a:pt x="1083011" y="0"/>
                  </a:lnTo>
                  <a:lnTo>
                    <a:pt x="1005075" y="0"/>
                  </a:lnTo>
                  <a:close/>
                  <a:moveTo>
                    <a:pt x="1237068" y="0"/>
                  </a:moveTo>
                  <a:lnTo>
                    <a:pt x="0" y="1511522"/>
                  </a:lnTo>
                  <a:lnTo>
                    <a:pt x="0" y="1606743"/>
                  </a:lnTo>
                  <a:lnTo>
                    <a:pt x="1315079" y="0"/>
                  </a:lnTo>
                  <a:lnTo>
                    <a:pt x="1237068" y="0"/>
                  </a:lnTo>
                  <a:close/>
                  <a:moveTo>
                    <a:pt x="1778989" y="3685248"/>
                  </a:moveTo>
                  <a:lnTo>
                    <a:pt x="3016133" y="2173725"/>
                  </a:lnTo>
                  <a:lnTo>
                    <a:pt x="3016133" y="2078505"/>
                  </a:lnTo>
                  <a:lnTo>
                    <a:pt x="1701054" y="3685248"/>
                  </a:lnTo>
                  <a:lnTo>
                    <a:pt x="1778989" y="3685248"/>
                  </a:lnTo>
                  <a:close/>
                  <a:moveTo>
                    <a:pt x="3016133" y="1890280"/>
                  </a:moveTo>
                  <a:lnTo>
                    <a:pt x="3016133" y="1795060"/>
                  </a:lnTo>
                  <a:lnTo>
                    <a:pt x="2996630" y="1818888"/>
                  </a:lnTo>
                  <a:lnTo>
                    <a:pt x="1488488" y="3661512"/>
                  </a:lnTo>
                  <a:lnTo>
                    <a:pt x="1468985" y="3685340"/>
                  </a:lnTo>
                  <a:lnTo>
                    <a:pt x="1546921" y="3685340"/>
                  </a:lnTo>
                  <a:lnTo>
                    <a:pt x="3016057" y="1890372"/>
                  </a:lnTo>
                  <a:close/>
                  <a:moveTo>
                    <a:pt x="2474968" y="3685340"/>
                  </a:moveTo>
                  <a:lnTo>
                    <a:pt x="3016057" y="3024245"/>
                  </a:lnTo>
                  <a:lnTo>
                    <a:pt x="3016057" y="2929025"/>
                  </a:lnTo>
                  <a:lnTo>
                    <a:pt x="2397032" y="3685340"/>
                  </a:lnTo>
                  <a:lnTo>
                    <a:pt x="2474968" y="3685340"/>
                  </a:lnTo>
                  <a:close/>
                  <a:moveTo>
                    <a:pt x="2242975" y="3685340"/>
                  </a:moveTo>
                  <a:lnTo>
                    <a:pt x="3016057" y="2740800"/>
                  </a:lnTo>
                  <a:lnTo>
                    <a:pt x="3016057" y="2645580"/>
                  </a:lnTo>
                  <a:lnTo>
                    <a:pt x="2165039" y="3685340"/>
                  </a:lnTo>
                  <a:lnTo>
                    <a:pt x="2242975" y="3685340"/>
                  </a:lnTo>
                  <a:close/>
                  <a:moveTo>
                    <a:pt x="2010982" y="3685340"/>
                  </a:moveTo>
                  <a:lnTo>
                    <a:pt x="3016133" y="2457263"/>
                  </a:lnTo>
                  <a:lnTo>
                    <a:pt x="3016133" y="2362042"/>
                  </a:lnTo>
                  <a:lnTo>
                    <a:pt x="1933122" y="3685248"/>
                  </a:lnTo>
                  <a:lnTo>
                    <a:pt x="2011058" y="3685248"/>
                  </a:lnTo>
                  <a:lnTo>
                    <a:pt x="2010982" y="3685248"/>
                  </a:lnTo>
                  <a:close/>
                  <a:moveTo>
                    <a:pt x="2939029" y="3685248"/>
                  </a:moveTo>
                  <a:lnTo>
                    <a:pt x="3016057" y="3591135"/>
                  </a:lnTo>
                  <a:lnTo>
                    <a:pt x="3016057" y="3495915"/>
                  </a:lnTo>
                  <a:lnTo>
                    <a:pt x="2861093" y="3685248"/>
                  </a:lnTo>
                  <a:lnTo>
                    <a:pt x="2939029" y="3685248"/>
                  </a:lnTo>
                  <a:close/>
                  <a:moveTo>
                    <a:pt x="2707036" y="3685248"/>
                  </a:moveTo>
                  <a:lnTo>
                    <a:pt x="3016133" y="3307598"/>
                  </a:lnTo>
                  <a:lnTo>
                    <a:pt x="3016133" y="3212377"/>
                  </a:lnTo>
                  <a:lnTo>
                    <a:pt x="2629176" y="3685155"/>
                  </a:lnTo>
                  <a:lnTo>
                    <a:pt x="2707112" y="3685155"/>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7" name="Google Shape;797;p18"/>
            <p:cNvGrpSpPr/>
            <p:nvPr/>
          </p:nvGrpSpPr>
          <p:grpSpPr>
            <a:xfrm>
              <a:off x="151911" y="-192881"/>
              <a:ext cx="2228649" cy="2074863"/>
              <a:chOff x="0" y="-38100"/>
              <a:chExt cx="440227" cy="409850"/>
            </a:xfrm>
          </p:grpSpPr>
          <p:sp>
            <p:nvSpPr>
              <p:cNvPr id="798" name="Google Shape;798;p18"/>
              <p:cNvSpPr/>
              <p:nvPr/>
            </p:nvSpPr>
            <p:spPr>
              <a:xfrm>
                <a:off x="0" y="0"/>
                <a:ext cx="440227" cy="371750"/>
              </a:xfrm>
              <a:custGeom>
                <a:rect b="b" l="l" r="r" t="t"/>
                <a:pathLst>
                  <a:path extrusionOk="0" h="371750" w="440227">
                    <a:moveTo>
                      <a:pt x="0" y="0"/>
                    </a:moveTo>
                    <a:lnTo>
                      <a:pt x="440227" y="0"/>
                    </a:lnTo>
                    <a:lnTo>
                      <a:pt x="440227" y="371750"/>
                    </a:lnTo>
                    <a:lnTo>
                      <a:pt x="0" y="371750"/>
                    </a:lnTo>
                    <a:close/>
                  </a:path>
                </a:pathLst>
              </a:custGeom>
              <a:solidFill>
                <a:srgbClr val="09305E"/>
              </a:solidFill>
              <a:ln>
                <a:noFill/>
              </a:ln>
            </p:spPr>
          </p:sp>
          <p:sp>
            <p:nvSpPr>
              <p:cNvPr id="799" name="Google Shape;799;p18"/>
              <p:cNvSpPr txBox="1"/>
              <p:nvPr/>
            </p:nvSpPr>
            <p:spPr>
              <a:xfrm>
                <a:off x="0" y="-38100"/>
                <a:ext cx="440227" cy="4098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00" name="Google Shape;800;p18"/>
          <p:cNvGrpSpPr/>
          <p:nvPr/>
        </p:nvGrpSpPr>
        <p:grpSpPr>
          <a:xfrm>
            <a:off x="9118676" y="6642495"/>
            <a:ext cx="1671488" cy="1556147"/>
            <a:chOff x="151911" y="-192881"/>
            <a:chExt cx="2228650" cy="2074863"/>
          </a:xfrm>
        </p:grpSpPr>
        <p:sp>
          <p:nvSpPr>
            <p:cNvPr id="801" name="Google Shape;801;p18"/>
            <p:cNvSpPr/>
            <p:nvPr/>
          </p:nvSpPr>
          <p:spPr>
            <a:xfrm rot="5400000">
              <a:off x="935108" y="-205341"/>
              <a:ext cx="1159706" cy="1731201"/>
            </a:xfrm>
            <a:custGeom>
              <a:rect b="b" l="l" r="r" t="t"/>
              <a:pathLst>
                <a:path extrusionOk="0" h="3685340" w="3016284">
                  <a:moveTo>
                    <a:pt x="1063584" y="3142093"/>
                  </a:moveTo>
                  <a:lnTo>
                    <a:pt x="619025" y="3685248"/>
                  </a:lnTo>
                  <a:lnTo>
                    <a:pt x="541090" y="3685248"/>
                  </a:lnTo>
                  <a:lnTo>
                    <a:pt x="1024578" y="3094530"/>
                  </a:lnTo>
                  <a:lnTo>
                    <a:pt x="2532720" y="1251906"/>
                  </a:lnTo>
                  <a:lnTo>
                    <a:pt x="3016208" y="661187"/>
                  </a:lnTo>
                  <a:lnTo>
                    <a:pt x="3016208" y="756408"/>
                  </a:lnTo>
                  <a:lnTo>
                    <a:pt x="2571650" y="1299562"/>
                  </a:lnTo>
                  <a:lnTo>
                    <a:pt x="1063508" y="3142186"/>
                  </a:lnTo>
                  <a:lnTo>
                    <a:pt x="1063584" y="3142186"/>
                  </a:lnTo>
                  <a:close/>
                  <a:moveTo>
                    <a:pt x="2455691" y="1157886"/>
                  </a:moveTo>
                  <a:lnTo>
                    <a:pt x="3016284" y="472963"/>
                  </a:lnTo>
                  <a:lnTo>
                    <a:pt x="3016284" y="377742"/>
                  </a:lnTo>
                  <a:lnTo>
                    <a:pt x="2416761" y="1110229"/>
                  </a:lnTo>
                  <a:lnTo>
                    <a:pt x="908619" y="2952853"/>
                  </a:lnTo>
                  <a:lnTo>
                    <a:pt x="309097" y="3685340"/>
                  </a:lnTo>
                  <a:lnTo>
                    <a:pt x="387033" y="3685340"/>
                  </a:lnTo>
                  <a:lnTo>
                    <a:pt x="947625" y="3000417"/>
                  </a:lnTo>
                  <a:lnTo>
                    <a:pt x="2455767" y="1157793"/>
                  </a:lnTo>
                  <a:lnTo>
                    <a:pt x="2455692" y="1157793"/>
                  </a:lnTo>
                  <a:close/>
                  <a:moveTo>
                    <a:pt x="2803719" y="1583007"/>
                  </a:moveTo>
                  <a:lnTo>
                    <a:pt x="3016284" y="1323298"/>
                  </a:lnTo>
                  <a:lnTo>
                    <a:pt x="3016284" y="1228077"/>
                  </a:lnTo>
                  <a:lnTo>
                    <a:pt x="2764788" y="1535350"/>
                  </a:lnTo>
                  <a:lnTo>
                    <a:pt x="1256647" y="3377974"/>
                  </a:lnTo>
                  <a:lnTo>
                    <a:pt x="1005151" y="3685248"/>
                  </a:lnTo>
                  <a:lnTo>
                    <a:pt x="1083087" y="3685248"/>
                  </a:lnTo>
                  <a:lnTo>
                    <a:pt x="1295652" y="3425538"/>
                  </a:lnTo>
                  <a:lnTo>
                    <a:pt x="2803794" y="1582915"/>
                  </a:lnTo>
                  <a:close/>
                  <a:moveTo>
                    <a:pt x="2339733" y="1015932"/>
                  </a:moveTo>
                  <a:lnTo>
                    <a:pt x="3016284" y="189333"/>
                  </a:lnTo>
                  <a:lnTo>
                    <a:pt x="3016284" y="94112"/>
                  </a:lnTo>
                  <a:lnTo>
                    <a:pt x="2300727" y="968368"/>
                  </a:lnTo>
                  <a:lnTo>
                    <a:pt x="792585" y="2810992"/>
                  </a:lnTo>
                  <a:lnTo>
                    <a:pt x="77029" y="3685248"/>
                  </a:lnTo>
                  <a:lnTo>
                    <a:pt x="154964" y="3685248"/>
                  </a:lnTo>
                  <a:lnTo>
                    <a:pt x="831515" y="2858648"/>
                  </a:lnTo>
                  <a:lnTo>
                    <a:pt x="2339657" y="1016025"/>
                  </a:lnTo>
                  <a:close/>
                  <a:moveTo>
                    <a:pt x="2687684" y="1441238"/>
                  </a:moveTo>
                  <a:lnTo>
                    <a:pt x="3016208" y="1039853"/>
                  </a:lnTo>
                  <a:lnTo>
                    <a:pt x="3016208" y="944632"/>
                  </a:lnTo>
                  <a:lnTo>
                    <a:pt x="2648678" y="1393674"/>
                  </a:lnTo>
                  <a:lnTo>
                    <a:pt x="1140537" y="3236298"/>
                  </a:lnTo>
                  <a:lnTo>
                    <a:pt x="773007" y="3685340"/>
                  </a:lnTo>
                  <a:lnTo>
                    <a:pt x="850943" y="3685340"/>
                  </a:lnTo>
                  <a:lnTo>
                    <a:pt x="1179467" y="3283955"/>
                  </a:lnTo>
                  <a:lnTo>
                    <a:pt x="2687609" y="1441331"/>
                  </a:lnTo>
                  <a:close/>
                  <a:moveTo>
                    <a:pt x="2919601" y="1724776"/>
                  </a:moveTo>
                  <a:lnTo>
                    <a:pt x="3016133" y="1606835"/>
                  </a:lnTo>
                  <a:lnTo>
                    <a:pt x="3016133" y="1511615"/>
                  </a:lnTo>
                  <a:lnTo>
                    <a:pt x="2880671" y="1677119"/>
                  </a:lnTo>
                  <a:lnTo>
                    <a:pt x="1372529" y="3519743"/>
                  </a:lnTo>
                  <a:lnTo>
                    <a:pt x="1237068" y="3685248"/>
                  </a:lnTo>
                  <a:lnTo>
                    <a:pt x="1315004" y="3685248"/>
                  </a:lnTo>
                  <a:lnTo>
                    <a:pt x="1411535" y="3567307"/>
                  </a:lnTo>
                  <a:lnTo>
                    <a:pt x="2919677" y="1724683"/>
                  </a:lnTo>
                  <a:close/>
                  <a:moveTo>
                    <a:pt x="1759638" y="307273"/>
                  </a:moveTo>
                  <a:lnTo>
                    <a:pt x="2011133" y="0"/>
                  </a:lnTo>
                  <a:lnTo>
                    <a:pt x="1933197" y="0"/>
                  </a:lnTo>
                  <a:lnTo>
                    <a:pt x="1720632" y="259709"/>
                  </a:lnTo>
                  <a:lnTo>
                    <a:pt x="212566" y="2102241"/>
                  </a:lnTo>
                  <a:lnTo>
                    <a:pt x="0" y="2361950"/>
                  </a:lnTo>
                  <a:lnTo>
                    <a:pt x="0" y="2457171"/>
                  </a:lnTo>
                  <a:lnTo>
                    <a:pt x="251496" y="2149897"/>
                  </a:lnTo>
                  <a:lnTo>
                    <a:pt x="1759638" y="307273"/>
                  </a:lnTo>
                  <a:close/>
                  <a:moveTo>
                    <a:pt x="2223699" y="874256"/>
                  </a:moveTo>
                  <a:lnTo>
                    <a:pt x="2939180" y="0"/>
                  </a:lnTo>
                  <a:lnTo>
                    <a:pt x="2861244" y="0"/>
                  </a:lnTo>
                  <a:lnTo>
                    <a:pt x="2184693" y="826599"/>
                  </a:lnTo>
                  <a:lnTo>
                    <a:pt x="676551" y="2669223"/>
                  </a:lnTo>
                  <a:lnTo>
                    <a:pt x="0" y="3495915"/>
                  </a:lnTo>
                  <a:lnTo>
                    <a:pt x="0" y="3591135"/>
                  </a:lnTo>
                  <a:lnTo>
                    <a:pt x="715557" y="2716880"/>
                  </a:lnTo>
                  <a:lnTo>
                    <a:pt x="2223699" y="874256"/>
                  </a:lnTo>
                  <a:close/>
                  <a:moveTo>
                    <a:pt x="1875672" y="449042"/>
                  </a:moveTo>
                  <a:lnTo>
                    <a:pt x="2243126" y="0"/>
                  </a:lnTo>
                  <a:lnTo>
                    <a:pt x="2165190" y="0"/>
                  </a:lnTo>
                  <a:lnTo>
                    <a:pt x="1836666" y="401386"/>
                  </a:lnTo>
                  <a:lnTo>
                    <a:pt x="328524" y="2244010"/>
                  </a:lnTo>
                  <a:lnTo>
                    <a:pt x="0" y="2645395"/>
                  </a:lnTo>
                  <a:lnTo>
                    <a:pt x="0" y="2740615"/>
                  </a:lnTo>
                  <a:lnTo>
                    <a:pt x="367530" y="2291573"/>
                  </a:lnTo>
                  <a:lnTo>
                    <a:pt x="1875596" y="449042"/>
                  </a:lnTo>
                  <a:close/>
                  <a:moveTo>
                    <a:pt x="1527569" y="23828"/>
                  </a:moveTo>
                  <a:lnTo>
                    <a:pt x="1547072" y="0"/>
                  </a:lnTo>
                  <a:lnTo>
                    <a:pt x="1469136" y="0"/>
                  </a:lnTo>
                  <a:lnTo>
                    <a:pt x="0" y="1794968"/>
                  </a:lnTo>
                  <a:lnTo>
                    <a:pt x="0" y="1890188"/>
                  </a:lnTo>
                  <a:lnTo>
                    <a:pt x="19503" y="1866360"/>
                  </a:lnTo>
                  <a:lnTo>
                    <a:pt x="1527569" y="23828"/>
                  </a:lnTo>
                  <a:close/>
                  <a:moveTo>
                    <a:pt x="2107589" y="732487"/>
                  </a:moveTo>
                  <a:lnTo>
                    <a:pt x="2707187" y="0"/>
                  </a:lnTo>
                  <a:lnTo>
                    <a:pt x="2629251" y="0"/>
                  </a:lnTo>
                  <a:lnTo>
                    <a:pt x="2068659" y="684923"/>
                  </a:lnTo>
                  <a:lnTo>
                    <a:pt x="560517" y="2527547"/>
                  </a:lnTo>
                  <a:lnTo>
                    <a:pt x="0" y="3212378"/>
                  </a:lnTo>
                  <a:lnTo>
                    <a:pt x="0" y="3307598"/>
                  </a:lnTo>
                  <a:lnTo>
                    <a:pt x="599523" y="2575111"/>
                  </a:lnTo>
                  <a:lnTo>
                    <a:pt x="2107665" y="732487"/>
                  </a:lnTo>
                  <a:lnTo>
                    <a:pt x="2107589" y="732487"/>
                  </a:lnTo>
                  <a:close/>
                  <a:moveTo>
                    <a:pt x="1991555" y="590719"/>
                  </a:moveTo>
                  <a:lnTo>
                    <a:pt x="2475118" y="0"/>
                  </a:lnTo>
                  <a:lnTo>
                    <a:pt x="2397183" y="0"/>
                  </a:lnTo>
                  <a:lnTo>
                    <a:pt x="1952625" y="543154"/>
                  </a:lnTo>
                  <a:lnTo>
                    <a:pt x="444558" y="2385778"/>
                  </a:lnTo>
                  <a:lnTo>
                    <a:pt x="0" y="2928932"/>
                  </a:lnTo>
                  <a:lnTo>
                    <a:pt x="0" y="3024153"/>
                  </a:lnTo>
                  <a:lnTo>
                    <a:pt x="483488" y="2433435"/>
                  </a:lnTo>
                  <a:lnTo>
                    <a:pt x="1991630" y="590718"/>
                  </a:lnTo>
                  <a:lnTo>
                    <a:pt x="1991555" y="590718"/>
                  </a:lnTo>
                  <a:close/>
                  <a:moveTo>
                    <a:pt x="1643528" y="165505"/>
                  </a:moveTo>
                  <a:lnTo>
                    <a:pt x="1779065" y="0"/>
                  </a:lnTo>
                  <a:lnTo>
                    <a:pt x="1701129" y="0"/>
                  </a:lnTo>
                  <a:lnTo>
                    <a:pt x="1604598" y="117940"/>
                  </a:lnTo>
                  <a:lnTo>
                    <a:pt x="96531" y="1960564"/>
                  </a:lnTo>
                  <a:lnTo>
                    <a:pt x="0" y="2078505"/>
                  </a:lnTo>
                  <a:lnTo>
                    <a:pt x="0" y="2173725"/>
                  </a:lnTo>
                  <a:lnTo>
                    <a:pt x="135461" y="2008221"/>
                  </a:lnTo>
                  <a:lnTo>
                    <a:pt x="1643603" y="165505"/>
                  </a:lnTo>
                  <a:lnTo>
                    <a:pt x="1643528" y="165505"/>
                  </a:lnTo>
                  <a:close/>
                  <a:moveTo>
                    <a:pt x="77029" y="0"/>
                  </a:moveTo>
                  <a:lnTo>
                    <a:pt x="0" y="94112"/>
                  </a:lnTo>
                  <a:lnTo>
                    <a:pt x="0" y="189333"/>
                  </a:lnTo>
                  <a:lnTo>
                    <a:pt x="154964" y="0"/>
                  </a:lnTo>
                  <a:lnTo>
                    <a:pt x="77029" y="0"/>
                  </a:lnTo>
                  <a:close/>
                  <a:moveTo>
                    <a:pt x="773082" y="0"/>
                  </a:moveTo>
                  <a:lnTo>
                    <a:pt x="0" y="944540"/>
                  </a:lnTo>
                  <a:lnTo>
                    <a:pt x="0" y="1039760"/>
                  </a:lnTo>
                  <a:lnTo>
                    <a:pt x="851018" y="0"/>
                  </a:lnTo>
                  <a:lnTo>
                    <a:pt x="773082" y="0"/>
                  </a:lnTo>
                  <a:close/>
                  <a:moveTo>
                    <a:pt x="309021" y="0"/>
                  </a:moveTo>
                  <a:lnTo>
                    <a:pt x="0" y="377650"/>
                  </a:lnTo>
                  <a:lnTo>
                    <a:pt x="0" y="472870"/>
                  </a:lnTo>
                  <a:lnTo>
                    <a:pt x="386957" y="0"/>
                  </a:lnTo>
                  <a:cubicBezTo>
                    <a:pt x="386957" y="0"/>
                    <a:pt x="309021" y="0"/>
                    <a:pt x="309021" y="0"/>
                  </a:cubicBezTo>
                  <a:close/>
                  <a:moveTo>
                    <a:pt x="541014" y="0"/>
                  </a:moveTo>
                  <a:lnTo>
                    <a:pt x="0" y="661095"/>
                  </a:lnTo>
                  <a:lnTo>
                    <a:pt x="0" y="756315"/>
                  </a:lnTo>
                  <a:lnTo>
                    <a:pt x="619025" y="0"/>
                  </a:lnTo>
                  <a:lnTo>
                    <a:pt x="541014" y="0"/>
                  </a:lnTo>
                  <a:close/>
                  <a:moveTo>
                    <a:pt x="1005075" y="0"/>
                  </a:moveTo>
                  <a:lnTo>
                    <a:pt x="0" y="1228077"/>
                  </a:lnTo>
                  <a:lnTo>
                    <a:pt x="0" y="1323298"/>
                  </a:lnTo>
                  <a:lnTo>
                    <a:pt x="1083011" y="0"/>
                  </a:lnTo>
                  <a:lnTo>
                    <a:pt x="1005075" y="0"/>
                  </a:lnTo>
                  <a:close/>
                  <a:moveTo>
                    <a:pt x="1237068" y="0"/>
                  </a:moveTo>
                  <a:lnTo>
                    <a:pt x="0" y="1511522"/>
                  </a:lnTo>
                  <a:lnTo>
                    <a:pt x="0" y="1606743"/>
                  </a:lnTo>
                  <a:lnTo>
                    <a:pt x="1315079" y="0"/>
                  </a:lnTo>
                  <a:lnTo>
                    <a:pt x="1237068" y="0"/>
                  </a:lnTo>
                  <a:close/>
                  <a:moveTo>
                    <a:pt x="1778989" y="3685248"/>
                  </a:moveTo>
                  <a:lnTo>
                    <a:pt x="3016133" y="2173725"/>
                  </a:lnTo>
                  <a:lnTo>
                    <a:pt x="3016133" y="2078505"/>
                  </a:lnTo>
                  <a:lnTo>
                    <a:pt x="1701054" y="3685248"/>
                  </a:lnTo>
                  <a:lnTo>
                    <a:pt x="1778989" y="3685248"/>
                  </a:lnTo>
                  <a:close/>
                  <a:moveTo>
                    <a:pt x="3016133" y="1890280"/>
                  </a:moveTo>
                  <a:lnTo>
                    <a:pt x="3016133" y="1795060"/>
                  </a:lnTo>
                  <a:lnTo>
                    <a:pt x="2996630" y="1818888"/>
                  </a:lnTo>
                  <a:lnTo>
                    <a:pt x="1488488" y="3661512"/>
                  </a:lnTo>
                  <a:lnTo>
                    <a:pt x="1468985" y="3685340"/>
                  </a:lnTo>
                  <a:lnTo>
                    <a:pt x="1546921" y="3685340"/>
                  </a:lnTo>
                  <a:lnTo>
                    <a:pt x="3016057" y="1890372"/>
                  </a:lnTo>
                  <a:close/>
                  <a:moveTo>
                    <a:pt x="2474968" y="3685340"/>
                  </a:moveTo>
                  <a:lnTo>
                    <a:pt x="3016057" y="3024245"/>
                  </a:lnTo>
                  <a:lnTo>
                    <a:pt x="3016057" y="2929025"/>
                  </a:lnTo>
                  <a:lnTo>
                    <a:pt x="2397032" y="3685340"/>
                  </a:lnTo>
                  <a:lnTo>
                    <a:pt x="2474968" y="3685340"/>
                  </a:lnTo>
                  <a:close/>
                  <a:moveTo>
                    <a:pt x="2242975" y="3685340"/>
                  </a:moveTo>
                  <a:lnTo>
                    <a:pt x="3016057" y="2740800"/>
                  </a:lnTo>
                  <a:lnTo>
                    <a:pt x="3016057" y="2645580"/>
                  </a:lnTo>
                  <a:lnTo>
                    <a:pt x="2165039" y="3685340"/>
                  </a:lnTo>
                  <a:lnTo>
                    <a:pt x="2242975" y="3685340"/>
                  </a:lnTo>
                  <a:close/>
                  <a:moveTo>
                    <a:pt x="2010982" y="3685340"/>
                  </a:moveTo>
                  <a:lnTo>
                    <a:pt x="3016133" y="2457263"/>
                  </a:lnTo>
                  <a:lnTo>
                    <a:pt x="3016133" y="2362042"/>
                  </a:lnTo>
                  <a:lnTo>
                    <a:pt x="1933122" y="3685248"/>
                  </a:lnTo>
                  <a:lnTo>
                    <a:pt x="2011058" y="3685248"/>
                  </a:lnTo>
                  <a:lnTo>
                    <a:pt x="2010982" y="3685248"/>
                  </a:lnTo>
                  <a:close/>
                  <a:moveTo>
                    <a:pt x="2939029" y="3685248"/>
                  </a:moveTo>
                  <a:lnTo>
                    <a:pt x="3016057" y="3591135"/>
                  </a:lnTo>
                  <a:lnTo>
                    <a:pt x="3016057" y="3495915"/>
                  </a:lnTo>
                  <a:lnTo>
                    <a:pt x="2861093" y="3685248"/>
                  </a:lnTo>
                  <a:lnTo>
                    <a:pt x="2939029" y="3685248"/>
                  </a:lnTo>
                  <a:close/>
                  <a:moveTo>
                    <a:pt x="2707036" y="3685248"/>
                  </a:moveTo>
                  <a:lnTo>
                    <a:pt x="3016133" y="3307598"/>
                  </a:lnTo>
                  <a:lnTo>
                    <a:pt x="3016133" y="3212377"/>
                  </a:lnTo>
                  <a:lnTo>
                    <a:pt x="2629176" y="3685155"/>
                  </a:lnTo>
                  <a:lnTo>
                    <a:pt x="2707112" y="3685155"/>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2" name="Google Shape;802;p18"/>
            <p:cNvGrpSpPr/>
            <p:nvPr/>
          </p:nvGrpSpPr>
          <p:grpSpPr>
            <a:xfrm>
              <a:off x="151911" y="-192881"/>
              <a:ext cx="2228649" cy="2074863"/>
              <a:chOff x="0" y="-38100"/>
              <a:chExt cx="440227" cy="409850"/>
            </a:xfrm>
          </p:grpSpPr>
          <p:sp>
            <p:nvSpPr>
              <p:cNvPr id="803" name="Google Shape;803;p18"/>
              <p:cNvSpPr/>
              <p:nvPr/>
            </p:nvSpPr>
            <p:spPr>
              <a:xfrm>
                <a:off x="0" y="0"/>
                <a:ext cx="440227" cy="371750"/>
              </a:xfrm>
              <a:custGeom>
                <a:rect b="b" l="l" r="r" t="t"/>
                <a:pathLst>
                  <a:path extrusionOk="0" h="371750" w="440227">
                    <a:moveTo>
                      <a:pt x="0" y="0"/>
                    </a:moveTo>
                    <a:lnTo>
                      <a:pt x="440227" y="0"/>
                    </a:lnTo>
                    <a:lnTo>
                      <a:pt x="440227" y="371750"/>
                    </a:lnTo>
                    <a:lnTo>
                      <a:pt x="0" y="371750"/>
                    </a:lnTo>
                    <a:close/>
                  </a:path>
                </a:pathLst>
              </a:custGeom>
              <a:solidFill>
                <a:srgbClr val="09305E"/>
              </a:solidFill>
              <a:ln>
                <a:noFill/>
              </a:ln>
            </p:spPr>
          </p:sp>
          <p:sp>
            <p:nvSpPr>
              <p:cNvPr id="804" name="Google Shape;804;p18"/>
              <p:cNvSpPr txBox="1"/>
              <p:nvPr/>
            </p:nvSpPr>
            <p:spPr>
              <a:xfrm>
                <a:off x="0" y="-38100"/>
                <a:ext cx="440227" cy="4098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05" name="Google Shape;805;p18"/>
          <p:cNvSpPr/>
          <p:nvPr/>
        </p:nvSpPr>
        <p:spPr>
          <a:xfrm rot="-3305181">
            <a:off x="16181642" y="5630749"/>
            <a:ext cx="1432218" cy="1049425"/>
          </a:xfrm>
          <a:custGeom>
            <a:rect b="b" l="l" r="r" t="t"/>
            <a:pathLst>
              <a:path extrusionOk="0" h="1049425" w="1432218">
                <a:moveTo>
                  <a:pt x="0" y="0"/>
                </a:moveTo>
                <a:lnTo>
                  <a:pt x="1432219" y="0"/>
                </a:lnTo>
                <a:lnTo>
                  <a:pt x="1432219" y="1049425"/>
                </a:lnTo>
                <a:lnTo>
                  <a:pt x="0" y="1049425"/>
                </a:lnTo>
                <a:lnTo>
                  <a:pt x="0" y="0"/>
                </a:lnTo>
                <a:close/>
              </a:path>
            </a:pathLst>
          </a:custGeom>
          <a:blipFill rotWithShape="1">
            <a:blip r:embed="rId5">
              <a:alphaModFix/>
            </a:blip>
            <a:stretch>
              <a:fillRect b="0" l="0" r="0" t="0"/>
            </a:stretch>
          </a:blipFill>
          <a:ln>
            <a:noFill/>
          </a:ln>
        </p:spPr>
      </p:sp>
      <p:sp>
        <p:nvSpPr>
          <p:cNvPr id="806" name="Google Shape;806;p18"/>
          <p:cNvSpPr/>
          <p:nvPr/>
        </p:nvSpPr>
        <p:spPr>
          <a:xfrm>
            <a:off x="1595112" y="7000516"/>
            <a:ext cx="936729" cy="936729"/>
          </a:xfrm>
          <a:custGeom>
            <a:rect b="b" l="l" r="r" t="t"/>
            <a:pathLst>
              <a:path extrusionOk="0" h="936729" w="936729">
                <a:moveTo>
                  <a:pt x="0" y="0"/>
                </a:moveTo>
                <a:lnTo>
                  <a:pt x="936729" y="0"/>
                </a:lnTo>
                <a:lnTo>
                  <a:pt x="936729" y="936730"/>
                </a:lnTo>
                <a:lnTo>
                  <a:pt x="0" y="936730"/>
                </a:lnTo>
                <a:lnTo>
                  <a:pt x="0" y="0"/>
                </a:lnTo>
                <a:close/>
              </a:path>
            </a:pathLst>
          </a:custGeom>
          <a:blipFill rotWithShape="1">
            <a:blip r:embed="rId7">
              <a:alphaModFix/>
            </a:blip>
            <a:stretch>
              <a:fillRect b="0" l="0" r="0" t="0"/>
            </a:stretch>
          </a:blipFill>
          <a:ln>
            <a:noFill/>
          </a:ln>
        </p:spPr>
      </p:sp>
      <p:sp>
        <p:nvSpPr>
          <p:cNvPr id="807" name="Google Shape;807;p18"/>
          <p:cNvSpPr/>
          <p:nvPr/>
        </p:nvSpPr>
        <p:spPr>
          <a:xfrm>
            <a:off x="9477139" y="7000516"/>
            <a:ext cx="1005431" cy="967042"/>
          </a:xfrm>
          <a:custGeom>
            <a:rect b="b" l="l" r="r" t="t"/>
            <a:pathLst>
              <a:path extrusionOk="0" h="967042" w="1005431">
                <a:moveTo>
                  <a:pt x="0" y="0"/>
                </a:moveTo>
                <a:lnTo>
                  <a:pt x="1005431" y="0"/>
                </a:lnTo>
                <a:lnTo>
                  <a:pt x="1005431" y="967042"/>
                </a:lnTo>
                <a:lnTo>
                  <a:pt x="0" y="967042"/>
                </a:lnTo>
                <a:lnTo>
                  <a:pt x="0" y="0"/>
                </a:lnTo>
                <a:close/>
              </a:path>
            </a:pathLst>
          </a:custGeom>
          <a:blipFill rotWithShape="1">
            <a:blip r:embed="rId8">
              <a:alphaModFix/>
            </a:blip>
            <a:stretch>
              <a:fillRect b="0" l="0" r="0" t="0"/>
            </a:stretch>
          </a:blipFill>
          <a:ln>
            <a:noFill/>
          </a:ln>
        </p:spPr>
      </p:sp>
      <p:sp>
        <p:nvSpPr>
          <p:cNvPr id="808" name="Google Shape;808;p18"/>
          <p:cNvSpPr txBox="1"/>
          <p:nvPr/>
        </p:nvSpPr>
        <p:spPr>
          <a:xfrm>
            <a:off x="1595096" y="4152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sp>
        <p:nvSpPr>
          <p:cNvPr id="809" name="Google Shape;809;p18"/>
          <p:cNvSpPr txBox="1"/>
          <p:nvPr/>
        </p:nvSpPr>
        <p:spPr>
          <a:xfrm>
            <a:off x="3175599" y="3784435"/>
            <a:ext cx="3870752" cy="4362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09305E"/>
                </a:solidFill>
                <a:latin typeface="Archivo Black"/>
                <a:ea typeface="Archivo Black"/>
                <a:cs typeface="Archivo Black"/>
                <a:sym typeface="Archivo Black"/>
              </a:rPr>
              <a:t>SERVICE ONE</a:t>
            </a:r>
            <a:endParaRPr/>
          </a:p>
        </p:txBody>
      </p:sp>
      <p:sp>
        <p:nvSpPr>
          <p:cNvPr id="810" name="Google Shape;810;p18"/>
          <p:cNvSpPr txBox="1"/>
          <p:nvPr/>
        </p:nvSpPr>
        <p:spPr>
          <a:xfrm>
            <a:off x="11180688" y="3784435"/>
            <a:ext cx="4032753" cy="4362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09305E"/>
                </a:solidFill>
                <a:latin typeface="Archivo Black"/>
                <a:ea typeface="Archivo Black"/>
                <a:cs typeface="Archivo Black"/>
                <a:sym typeface="Archivo Black"/>
              </a:rPr>
              <a:t>SERVICE TWO</a:t>
            </a:r>
            <a:endParaRPr/>
          </a:p>
        </p:txBody>
      </p:sp>
      <p:sp>
        <p:nvSpPr>
          <p:cNvPr id="811" name="Google Shape;811;p18"/>
          <p:cNvSpPr txBox="1"/>
          <p:nvPr/>
        </p:nvSpPr>
        <p:spPr>
          <a:xfrm>
            <a:off x="3175599" y="6777631"/>
            <a:ext cx="3870752" cy="4362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09305E"/>
                </a:solidFill>
                <a:latin typeface="Archivo Black"/>
                <a:ea typeface="Archivo Black"/>
                <a:cs typeface="Archivo Black"/>
                <a:sym typeface="Archivo Black"/>
              </a:rPr>
              <a:t>SERVICE THREE</a:t>
            </a:r>
            <a:endParaRPr/>
          </a:p>
        </p:txBody>
      </p:sp>
      <p:sp>
        <p:nvSpPr>
          <p:cNvPr id="812" name="Google Shape;812;p18"/>
          <p:cNvSpPr txBox="1"/>
          <p:nvPr/>
        </p:nvSpPr>
        <p:spPr>
          <a:xfrm>
            <a:off x="11180688" y="6777631"/>
            <a:ext cx="4032753" cy="4362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09305E"/>
                </a:solidFill>
                <a:latin typeface="Archivo Black"/>
                <a:ea typeface="Archivo Black"/>
                <a:cs typeface="Archivo Black"/>
                <a:sym typeface="Archivo Black"/>
              </a:rPr>
              <a:t>SERVICE FOUR</a:t>
            </a:r>
            <a:endParaRPr/>
          </a:p>
        </p:txBody>
      </p:sp>
      <p:sp>
        <p:nvSpPr>
          <p:cNvPr id="813" name="Google Shape;813;p18"/>
          <p:cNvSpPr txBox="1"/>
          <p:nvPr/>
        </p:nvSpPr>
        <p:spPr>
          <a:xfrm>
            <a:off x="3175599" y="4375426"/>
            <a:ext cx="292663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814" name="Google Shape;814;p18"/>
          <p:cNvSpPr txBox="1"/>
          <p:nvPr/>
        </p:nvSpPr>
        <p:spPr>
          <a:xfrm>
            <a:off x="11180688" y="4375426"/>
            <a:ext cx="2921344"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815" name="Google Shape;815;p18"/>
          <p:cNvSpPr txBox="1"/>
          <p:nvPr/>
        </p:nvSpPr>
        <p:spPr>
          <a:xfrm>
            <a:off x="3175599" y="7366276"/>
            <a:ext cx="292663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816" name="Google Shape;816;p18"/>
          <p:cNvSpPr txBox="1"/>
          <p:nvPr/>
        </p:nvSpPr>
        <p:spPr>
          <a:xfrm>
            <a:off x="11180688" y="7366276"/>
            <a:ext cx="2921344"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817" name="Google Shape;817;p18"/>
          <p:cNvSpPr txBox="1"/>
          <p:nvPr/>
        </p:nvSpPr>
        <p:spPr>
          <a:xfrm>
            <a:off x="1069426" y="1963850"/>
            <a:ext cx="9542400" cy="1154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7500" u="none" cap="none" strike="noStrike">
                <a:solidFill>
                  <a:srgbClr val="09305E"/>
                </a:solidFill>
                <a:latin typeface="Archivo Black"/>
                <a:ea typeface="Archivo Black"/>
                <a:cs typeface="Archivo Black"/>
                <a:sym typeface="Archivo Black"/>
              </a:rPr>
              <a:t>WHAT WE OFFER</a:t>
            </a:r>
            <a:endParaRPr/>
          </a:p>
        </p:txBody>
      </p:sp>
      <p:pic>
        <p:nvPicPr>
          <p:cNvPr id="818" name="Google Shape;818;p18"/>
          <p:cNvPicPr preferRelativeResize="0"/>
          <p:nvPr/>
        </p:nvPicPr>
        <p:blipFill>
          <a:blip r:embed="rId9">
            <a:alphaModFix/>
          </a:blip>
          <a:stretch>
            <a:fillRect/>
          </a:stretch>
        </p:blipFill>
        <p:spPr>
          <a:xfrm>
            <a:off x="2458013" y="-247575"/>
            <a:ext cx="8500850" cy="919950"/>
          </a:xfrm>
          <a:prstGeom prst="rect">
            <a:avLst/>
          </a:prstGeom>
          <a:noFill/>
          <a:ln>
            <a:noFill/>
          </a:ln>
        </p:spPr>
      </p:pic>
      <p:pic>
        <p:nvPicPr>
          <p:cNvPr id="819" name="Google Shape;819;p18"/>
          <p:cNvPicPr preferRelativeResize="0"/>
          <p:nvPr/>
        </p:nvPicPr>
        <p:blipFill>
          <a:blip r:embed="rId9">
            <a:alphaModFix/>
          </a:blip>
          <a:stretch>
            <a:fillRect/>
          </a:stretch>
        </p:blipFill>
        <p:spPr>
          <a:xfrm>
            <a:off x="4715988" y="9779750"/>
            <a:ext cx="9151048" cy="919950"/>
          </a:xfrm>
          <a:prstGeom prst="rect">
            <a:avLst/>
          </a:prstGeom>
          <a:noFill/>
          <a:ln>
            <a:noFill/>
          </a:ln>
        </p:spPr>
      </p:pic>
      <p:pic>
        <p:nvPicPr>
          <p:cNvPr id="820" name="Google Shape;820;p18"/>
          <p:cNvPicPr preferRelativeResize="0"/>
          <p:nvPr/>
        </p:nvPicPr>
        <p:blipFill>
          <a:blip r:embed="rId10">
            <a:alphaModFix/>
          </a:blip>
          <a:stretch>
            <a:fillRect/>
          </a:stretch>
        </p:blipFill>
        <p:spPr>
          <a:xfrm>
            <a:off x="15899638" y="9028376"/>
            <a:ext cx="1550125" cy="843037"/>
          </a:xfrm>
          <a:prstGeom prst="rect">
            <a:avLst/>
          </a:prstGeom>
          <a:noFill/>
          <a:ln>
            <a:noFill/>
          </a:ln>
        </p:spPr>
      </p:pic>
      <p:pic>
        <p:nvPicPr>
          <p:cNvPr id="821" name="Google Shape;821;p18"/>
          <p:cNvPicPr preferRelativeResize="0"/>
          <p:nvPr/>
        </p:nvPicPr>
        <p:blipFill>
          <a:blip r:embed="rId11">
            <a:alphaModFix/>
          </a:blip>
          <a:stretch>
            <a:fillRect/>
          </a:stretch>
        </p:blipFill>
        <p:spPr>
          <a:xfrm>
            <a:off x="1558314" y="3993626"/>
            <a:ext cx="1010325" cy="1010325"/>
          </a:xfrm>
          <a:prstGeom prst="rect">
            <a:avLst/>
          </a:prstGeom>
          <a:noFill/>
          <a:ln>
            <a:noFill/>
          </a:ln>
        </p:spPr>
      </p:pic>
      <p:pic>
        <p:nvPicPr>
          <p:cNvPr id="822" name="Google Shape;822;p18"/>
          <p:cNvPicPr preferRelativeResize="0"/>
          <p:nvPr/>
        </p:nvPicPr>
        <p:blipFill>
          <a:blip r:embed="rId12">
            <a:alphaModFix/>
          </a:blip>
          <a:stretch>
            <a:fillRect/>
          </a:stretch>
        </p:blipFill>
        <p:spPr>
          <a:xfrm>
            <a:off x="9416971" y="3993015"/>
            <a:ext cx="1074900" cy="106838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19"/>
          <p:cNvSpPr/>
          <p:nvPr/>
        </p:nvSpPr>
        <p:spPr>
          <a:xfrm>
            <a:off x="8420888" y="4031675"/>
            <a:ext cx="2734360" cy="5118157"/>
          </a:xfrm>
          <a:custGeom>
            <a:rect b="b" l="l" r="r" t="t"/>
            <a:pathLst>
              <a:path extrusionOk="0" h="5541028" w="4050009">
                <a:moveTo>
                  <a:pt x="1428089" y="4724239"/>
                </a:moveTo>
                <a:lnTo>
                  <a:pt x="831174" y="5540889"/>
                </a:lnTo>
                <a:lnTo>
                  <a:pt x="726529" y="5540889"/>
                </a:lnTo>
                <a:lnTo>
                  <a:pt x="1375716" y="4652725"/>
                </a:lnTo>
                <a:lnTo>
                  <a:pt x="3400720" y="1882280"/>
                </a:lnTo>
                <a:lnTo>
                  <a:pt x="4049906" y="994116"/>
                </a:lnTo>
                <a:lnTo>
                  <a:pt x="4049906" y="1137283"/>
                </a:lnTo>
                <a:lnTo>
                  <a:pt x="3452992" y="1953933"/>
                </a:lnTo>
                <a:lnTo>
                  <a:pt x="1427988" y="4724378"/>
                </a:lnTo>
                <a:lnTo>
                  <a:pt x="1428089" y="4724378"/>
                </a:lnTo>
                <a:close/>
                <a:moveTo>
                  <a:pt x="3297293" y="1740918"/>
                </a:moveTo>
                <a:lnTo>
                  <a:pt x="4050008" y="711114"/>
                </a:lnTo>
                <a:lnTo>
                  <a:pt x="4050008" y="567947"/>
                </a:lnTo>
                <a:lnTo>
                  <a:pt x="3245021" y="1669265"/>
                </a:lnTo>
                <a:lnTo>
                  <a:pt x="1220017" y="4439710"/>
                </a:lnTo>
                <a:lnTo>
                  <a:pt x="415029" y="5541028"/>
                </a:lnTo>
                <a:lnTo>
                  <a:pt x="519674" y="5541028"/>
                </a:lnTo>
                <a:lnTo>
                  <a:pt x="1272390" y="4511223"/>
                </a:lnTo>
                <a:lnTo>
                  <a:pt x="3297394" y="1740779"/>
                </a:lnTo>
                <a:lnTo>
                  <a:pt x="3297293" y="1740779"/>
                </a:lnTo>
                <a:close/>
                <a:moveTo>
                  <a:pt x="3764593" y="2380102"/>
                </a:moveTo>
                <a:lnTo>
                  <a:pt x="4050009" y="1989621"/>
                </a:lnTo>
                <a:lnTo>
                  <a:pt x="4050009" y="1846454"/>
                </a:lnTo>
                <a:lnTo>
                  <a:pt x="3712321" y="2308449"/>
                </a:lnTo>
                <a:lnTo>
                  <a:pt x="1687318" y="5078893"/>
                </a:lnTo>
                <a:lnTo>
                  <a:pt x="1349631" y="5540889"/>
                </a:lnTo>
                <a:lnTo>
                  <a:pt x="1454276" y="5540889"/>
                </a:lnTo>
                <a:lnTo>
                  <a:pt x="1739691" y="5150407"/>
                </a:lnTo>
                <a:lnTo>
                  <a:pt x="3764695" y="2379963"/>
                </a:lnTo>
                <a:close/>
                <a:moveTo>
                  <a:pt x="3141594" y="1527487"/>
                </a:moveTo>
                <a:lnTo>
                  <a:pt x="4050009" y="284668"/>
                </a:lnTo>
                <a:lnTo>
                  <a:pt x="4050009" y="141501"/>
                </a:lnTo>
                <a:lnTo>
                  <a:pt x="3089220" y="1455972"/>
                </a:lnTo>
                <a:lnTo>
                  <a:pt x="1064216" y="4226417"/>
                </a:lnTo>
                <a:lnTo>
                  <a:pt x="103427" y="5540889"/>
                </a:lnTo>
                <a:lnTo>
                  <a:pt x="208073" y="5540889"/>
                </a:lnTo>
                <a:lnTo>
                  <a:pt x="1116488" y="4298070"/>
                </a:lnTo>
                <a:lnTo>
                  <a:pt x="3141492" y="1527626"/>
                </a:lnTo>
                <a:close/>
                <a:moveTo>
                  <a:pt x="3608793" y="2166948"/>
                </a:moveTo>
                <a:lnTo>
                  <a:pt x="4049907" y="1563452"/>
                </a:lnTo>
                <a:lnTo>
                  <a:pt x="4049907" y="1420285"/>
                </a:lnTo>
                <a:lnTo>
                  <a:pt x="3556419" y="2095434"/>
                </a:lnTo>
                <a:lnTo>
                  <a:pt x="1531415" y="4865879"/>
                </a:lnTo>
                <a:lnTo>
                  <a:pt x="1037928" y="5541028"/>
                </a:lnTo>
                <a:lnTo>
                  <a:pt x="1142573" y="5541028"/>
                </a:lnTo>
                <a:lnTo>
                  <a:pt x="1583687" y="4937532"/>
                </a:lnTo>
                <a:lnTo>
                  <a:pt x="3608691" y="2167087"/>
                </a:lnTo>
                <a:close/>
                <a:moveTo>
                  <a:pt x="3920191" y="2593256"/>
                </a:moveTo>
                <a:lnTo>
                  <a:pt x="4049805" y="2415929"/>
                </a:lnTo>
                <a:lnTo>
                  <a:pt x="4049805" y="2272761"/>
                </a:lnTo>
                <a:lnTo>
                  <a:pt x="3867919" y="2521603"/>
                </a:lnTo>
                <a:lnTo>
                  <a:pt x="1842915" y="5292047"/>
                </a:lnTo>
                <a:lnTo>
                  <a:pt x="1661029" y="5540889"/>
                </a:lnTo>
                <a:lnTo>
                  <a:pt x="1765675" y="5540889"/>
                </a:lnTo>
                <a:lnTo>
                  <a:pt x="1895289" y="5363562"/>
                </a:lnTo>
                <a:lnTo>
                  <a:pt x="3920292" y="2593117"/>
                </a:lnTo>
                <a:close/>
                <a:moveTo>
                  <a:pt x="2362691" y="461995"/>
                </a:moveTo>
                <a:lnTo>
                  <a:pt x="2700377" y="0"/>
                </a:lnTo>
                <a:lnTo>
                  <a:pt x="2595732" y="0"/>
                </a:lnTo>
                <a:lnTo>
                  <a:pt x="2310317" y="390481"/>
                </a:lnTo>
                <a:lnTo>
                  <a:pt x="285415" y="3160787"/>
                </a:lnTo>
                <a:lnTo>
                  <a:pt x="0" y="3551268"/>
                </a:lnTo>
                <a:lnTo>
                  <a:pt x="0" y="3694435"/>
                </a:lnTo>
                <a:lnTo>
                  <a:pt x="337687" y="3232440"/>
                </a:lnTo>
                <a:lnTo>
                  <a:pt x="2362691" y="461995"/>
                </a:lnTo>
                <a:close/>
                <a:moveTo>
                  <a:pt x="2985793" y="1314472"/>
                </a:moveTo>
                <a:lnTo>
                  <a:pt x="3946479" y="0"/>
                </a:lnTo>
                <a:lnTo>
                  <a:pt x="3841834" y="0"/>
                </a:lnTo>
                <a:lnTo>
                  <a:pt x="2933419" y="1242819"/>
                </a:lnTo>
                <a:lnTo>
                  <a:pt x="908415" y="4013264"/>
                </a:lnTo>
                <a:lnTo>
                  <a:pt x="0" y="5256221"/>
                </a:lnTo>
                <a:lnTo>
                  <a:pt x="0" y="5399388"/>
                </a:lnTo>
                <a:lnTo>
                  <a:pt x="960788" y="4084916"/>
                </a:lnTo>
                <a:lnTo>
                  <a:pt x="2985793" y="1314472"/>
                </a:lnTo>
                <a:close/>
                <a:moveTo>
                  <a:pt x="2518492" y="675149"/>
                </a:moveTo>
                <a:lnTo>
                  <a:pt x="3011878" y="0"/>
                </a:lnTo>
                <a:lnTo>
                  <a:pt x="2907232" y="0"/>
                </a:lnTo>
                <a:lnTo>
                  <a:pt x="2466118" y="603496"/>
                </a:lnTo>
                <a:lnTo>
                  <a:pt x="441114" y="3373941"/>
                </a:lnTo>
                <a:lnTo>
                  <a:pt x="0" y="3977437"/>
                </a:lnTo>
                <a:lnTo>
                  <a:pt x="0" y="4120604"/>
                </a:lnTo>
                <a:lnTo>
                  <a:pt x="493488" y="3445455"/>
                </a:lnTo>
                <a:lnTo>
                  <a:pt x="2518390" y="675149"/>
                </a:lnTo>
                <a:close/>
                <a:moveTo>
                  <a:pt x="2051089" y="35827"/>
                </a:moveTo>
                <a:lnTo>
                  <a:pt x="2077276" y="0"/>
                </a:lnTo>
                <a:lnTo>
                  <a:pt x="1972631" y="0"/>
                </a:lnTo>
                <a:lnTo>
                  <a:pt x="0" y="2698792"/>
                </a:lnTo>
                <a:lnTo>
                  <a:pt x="0" y="2841959"/>
                </a:lnTo>
                <a:lnTo>
                  <a:pt x="26187" y="2806132"/>
                </a:lnTo>
                <a:lnTo>
                  <a:pt x="2051089" y="35827"/>
                </a:lnTo>
                <a:close/>
                <a:moveTo>
                  <a:pt x="2829890" y="1101318"/>
                </a:moveTo>
                <a:lnTo>
                  <a:pt x="3634979" y="0"/>
                </a:lnTo>
                <a:lnTo>
                  <a:pt x="3530334" y="0"/>
                </a:lnTo>
                <a:lnTo>
                  <a:pt x="2777618" y="1029804"/>
                </a:lnTo>
                <a:lnTo>
                  <a:pt x="752614" y="3800249"/>
                </a:lnTo>
                <a:lnTo>
                  <a:pt x="0" y="4829914"/>
                </a:lnTo>
                <a:lnTo>
                  <a:pt x="0" y="4973081"/>
                </a:lnTo>
                <a:lnTo>
                  <a:pt x="804988" y="3871763"/>
                </a:lnTo>
                <a:lnTo>
                  <a:pt x="2829992" y="1101318"/>
                </a:lnTo>
                <a:lnTo>
                  <a:pt x="2829890" y="1101318"/>
                </a:lnTo>
                <a:close/>
                <a:moveTo>
                  <a:pt x="2674089" y="888164"/>
                </a:moveTo>
                <a:lnTo>
                  <a:pt x="3323378" y="0"/>
                </a:lnTo>
                <a:lnTo>
                  <a:pt x="3218732" y="0"/>
                </a:lnTo>
                <a:lnTo>
                  <a:pt x="2621817" y="816650"/>
                </a:lnTo>
                <a:lnTo>
                  <a:pt x="596915" y="3587095"/>
                </a:lnTo>
                <a:lnTo>
                  <a:pt x="0" y="4403745"/>
                </a:lnTo>
                <a:lnTo>
                  <a:pt x="0" y="4546912"/>
                </a:lnTo>
                <a:lnTo>
                  <a:pt x="649187" y="3658748"/>
                </a:lnTo>
                <a:lnTo>
                  <a:pt x="2674191" y="888164"/>
                </a:lnTo>
                <a:lnTo>
                  <a:pt x="2674089" y="888164"/>
                </a:lnTo>
                <a:close/>
                <a:moveTo>
                  <a:pt x="2206789" y="248841"/>
                </a:moveTo>
                <a:lnTo>
                  <a:pt x="2388776" y="0"/>
                </a:lnTo>
                <a:lnTo>
                  <a:pt x="2284131" y="0"/>
                </a:lnTo>
                <a:lnTo>
                  <a:pt x="2154517" y="177327"/>
                </a:lnTo>
                <a:lnTo>
                  <a:pt x="129614" y="2947772"/>
                </a:lnTo>
                <a:lnTo>
                  <a:pt x="0" y="3125099"/>
                </a:lnTo>
                <a:lnTo>
                  <a:pt x="0" y="3268266"/>
                </a:lnTo>
                <a:lnTo>
                  <a:pt x="181886" y="3019425"/>
                </a:lnTo>
                <a:lnTo>
                  <a:pt x="2206890" y="248841"/>
                </a:lnTo>
                <a:lnTo>
                  <a:pt x="2206789" y="248841"/>
                </a:lnTo>
                <a:close/>
                <a:moveTo>
                  <a:pt x="103427" y="0"/>
                </a:moveTo>
                <a:lnTo>
                  <a:pt x="0" y="141501"/>
                </a:lnTo>
                <a:lnTo>
                  <a:pt x="0" y="284668"/>
                </a:lnTo>
                <a:lnTo>
                  <a:pt x="208073" y="0"/>
                </a:lnTo>
                <a:lnTo>
                  <a:pt x="103427" y="0"/>
                </a:lnTo>
                <a:close/>
                <a:moveTo>
                  <a:pt x="1038029" y="0"/>
                </a:moveTo>
                <a:lnTo>
                  <a:pt x="0" y="1420146"/>
                </a:lnTo>
                <a:lnTo>
                  <a:pt x="0" y="1563313"/>
                </a:lnTo>
                <a:lnTo>
                  <a:pt x="1142674" y="0"/>
                </a:lnTo>
                <a:lnTo>
                  <a:pt x="1038029" y="0"/>
                </a:lnTo>
                <a:close/>
                <a:moveTo>
                  <a:pt x="414927" y="0"/>
                </a:moveTo>
                <a:lnTo>
                  <a:pt x="0" y="567809"/>
                </a:lnTo>
                <a:lnTo>
                  <a:pt x="0" y="710976"/>
                </a:lnTo>
                <a:lnTo>
                  <a:pt x="519573" y="0"/>
                </a:lnTo>
                <a:cubicBezTo>
                  <a:pt x="519573" y="0"/>
                  <a:pt x="414927" y="0"/>
                  <a:pt x="414927" y="0"/>
                </a:cubicBezTo>
                <a:close/>
                <a:moveTo>
                  <a:pt x="726427" y="0"/>
                </a:moveTo>
                <a:lnTo>
                  <a:pt x="0" y="993977"/>
                </a:lnTo>
                <a:lnTo>
                  <a:pt x="0" y="1137145"/>
                </a:lnTo>
                <a:lnTo>
                  <a:pt x="831174" y="0"/>
                </a:lnTo>
                <a:lnTo>
                  <a:pt x="726427" y="0"/>
                </a:lnTo>
                <a:close/>
                <a:moveTo>
                  <a:pt x="1349529" y="0"/>
                </a:moveTo>
                <a:lnTo>
                  <a:pt x="0" y="1846454"/>
                </a:lnTo>
                <a:lnTo>
                  <a:pt x="0" y="1989621"/>
                </a:lnTo>
                <a:lnTo>
                  <a:pt x="1454174" y="0"/>
                </a:lnTo>
                <a:lnTo>
                  <a:pt x="1349529" y="0"/>
                </a:lnTo>
                <a:close/>
                <a:moveTo>
                  <a:pt x="1661029" y="0"/>
                </a:moveTo>
                <a:lnTo>
                  <a:pt x="0" y="2272623"/>
                </a:lnTo>
                <a:lnTo>
                  <a:pt x="0" y="2415790"/>
                </a:lnTo>
                <a:lnTo>
                  <a:pt x="1765776" y="0"/>
                </a:lnTo>
                <a:lnTo>
                  <a:pt x="1661029" y="0"/>
                </a:lnTo>
                <a:close/>
                <a:moveTo>
                  <a:pt x="2388675" y="5540889"/>
                </a:moveTo>
                <a:lnTo>
                  <a:pt x="4049805" y="3268266"/>
                </a:lnTo>
                <a:lnTo>
                  <a:pt x="4049805" y="3125099"/>
                </a:lnTo>
                <a:lnTo>
                  <a:pt x="2284029" y="5540889"/>
                </a:lnTo>
                <a:lnTo>
                  <a:pt x="2388675" y="5540889"/>
                </a:lnTo>
                <a:close/>
                <a:moveTo>
                  <a:pt x="4049805" y="2842097"/>
                </a:moveTo>
                <a:lnTo>
                  <a:pt x="4049805" y="2698930"/>
                </a:lnTo>
                <a:lnTo>
                  <a:pt x="4023619" y="2734757"/>
                </a:lnTo>
                <a:lnTo>
                  <a:pt x="1998615" y="5505201"/>
                </a:lnTo>
                <a:lnTo>
                  <a:pt x="1972428" y="5541028"/>
                </a:lnTo>
                <a:lnTo>
                  <a:pt x="2077073" y="5541028"/>
                </a:lnTo>
                <a:lnTo>
                  <a:pt x="4049704" y="2842236"/>
                </a:lnTo>
                <a:close/>
                <a:moveTo>
                  <a:pt x="3323175" y="5541028"/>
                </a:moveTo>
                <a:lnTo>
                  <a:pt x="4049704" y="4547050"/>
                </a:lnTo>
                <a:lnTo>
                  <a:pt x="4049704" y="4403883"/>
                </a:lnTo>
                <a:lnTo>
                  <a:pt x="3218530" y="5541028"/>
                </a:lnTo>
                <a:lnTo>
                  <a:pt x="3323175" y="5541028"/>
                </a:lnTo>
                <a:close/>
                <a:moveTo>
                  <a:pt x="3011675" y="5541028"/>
                </a:moveTo>
                <a:lnTo>
                  <a:pt x="4049704" y="4120881"/>
                </a:lnTo>
                <a:lnTo>
                  <a:pt x="4049704" y="3977715"/>
                </a:lnTo>
                <a:lnTo>
                  <a:pt x="2907029" y="5541028"/>
                </a:lnTo>
                <a:lnTo>
                  <a:pt x="3011675" y="5541028"/>
                </a:lnTo>
                <a:close/>
                <a:moveTo>
                  <a:pt x="2700175" y="5541028"/>
                </a:moveTo>
                <a:lnTo>
                  <a:pt x="4049806" y="3694574"/>
                </a:lnTo>
                <a:lnTo>
                  <a:pt x="4049806" y="3551406"/>
                </a:lnTo>
                <a:lnTo>
                  <a:pt x="2595631" y="5540889"/>
                </a:lnTo>
                <a:lnTo>
                  <a:pt x="2700276" y="5540889"/>
                </a:lnTo>
                <a:lnTo>
                  <a:pt x="2700175" y="5540889"/>
                </a:lnTo>
                <a:close/>
                <a:moveTo>
                  <a:pt x="3946277" y="5540889"/>
                </a:moveTo>
                <a:lnTo>
                  <a:pt x="4049704" y="5399388"/>
                </a:lnTo>
                <a:lnTo>
                  <a:pt x="4049704" y="5256221"/>
                </a:lnTo>
                <a:lnTo>
                  <a:pt x="3841631" y="5540889"/>
                </a:lnTo>
                <a:lnTo>
                  <a:pt x="3946277" y="5540889"/>
                </a:lnTo>
                <a:close/>
                <a:moveTo>
                  <a:pt x="3634777" y="5540889"/>
                </a:moveTo>
                <a:lnTo>
                  <a:pt x="4049805" y="4973080"/>
                </a:lnTo>
                <a:lnTo>
                  <a:pt x="4049805" y="4829913"/>
                </a:lnTo>
                <a:lnTo>
                  <a:pt x="3530233" y="5540750"/>
                </a:lnTo>
                <a:lnTo>
                  <a:pt x="3634878" y="5540750"/>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8" name="Google Shape;828;p19"/>
          <p:cNvPicPr preferRelativeResize="0"/>
          <p:nvPr/>
        </p:nvPicPr>
        <p:blipFill>
          <a:blip r:embed="rId3">
            <a:alphaModFix/>
          </a:blip>
          <a:stretch>
            <a:fillRect/>
          </a:stretch>
        </p:blipFill>
        <p:spPr>
          <a:xfrm>
            <a:off x="6825600" y="3738975"/>
            <a:ext cx="4563824" cy="4669026"/>
          </a:xfrm>
          <a:prstGeom prst="rect">
            <a:avLst/>
          </a:prstGeom>
          <a:noFill/>
          <a:ln>
            <a:noFill/>
          </a:ln>
        </p:spPr>
      </p:pic>
      <p:sp>
        <p:nvSpPr>
          <p:cNvPr id="829" name="Google Shape;829;p19"/>
          <p:cNvSpPr/>
          <p:nvPr/>
        </p:nvSpPr>
        <p:spPr>
          <a:xfrm>
            <a:off x="14105683" y="4031675"/>
            <a:ext cx="2734360" cy="5118157"/>
          </a:xfrm>
          <a:custGeom>
            <a:rect b="b" l="l" r="r" t="t"/>
            <a:pathLst>
              <a:path extrusionOk="0" h="5541028" w="4050009">
                <a:moveTo>
                  <a:pt x="1428089" y="4724239"/>
                </a:moveTo>
                <a:lnTo>
                  <a:pt x="831174" y="5540889"/>
                </a:lnTo>
                <a:lnTo>
                  <a:pt x="726529" y="5540889"/>
                </a:lnTo>
                <a:lnTo>
                  <a:pt x="1375716" y="4652725"/>
                </a:lnTo>
                <a:lnTo>
                  <a:pt x="3400720" y="1882280"/>
                </a:lnTo>
                <a:lnTo>
                  <a:pt x="4049906" y="994116"/>
                </a:lnTo>
                <a:lnTo>
                  <a:pt x="4049906" y="1137283"/>
                </a:lnTo>
                <a:lnTo>
                  <a:pt x="3452992" y="1953933"/>
                </a:lnTo>
                <a:lnTo>
                  <a:pt x="1427988" y="4724378"/>
                </a:lnTo>
                <a:lnTo>
                  <a:pt x="1428089" y="4724378"/>
                </a:lnTo>
                <a:close/>
                <a:moveTo>
                  <a:pt x="3297293" y="1740918"/>
                </a:moveTo>
                <a:lnTo>
                  <a:pt x="4050008" y="711114"/>
                </a:lnTo>
                <a:lnTo>
                  <a:pt x="4050008" y="567947"/>
                </a:lnTo>
                <a:lnTo>
                  <a:pt x="3245021" y="1669265"/>
                </a:lnTo>
                <a:lnTo>
                  <a:pt x="1220017" y="4439710"/>
                </a:lnTo>
                <a:lnTo>
                  <a:pt x="415029" y="5541028"/>
                </a:lnTo>
                <a:lnTo>
                  <a:pt x="519674" y="5541028"/>
                </a:lnTo>
                <a:lnTo>
                  <a:pt x="1272390" y="4511223"/>
                </a:lnTo>
                <a:lnTo>
                  <a:pt x="3297394" y="1740779"/>
                </a:lnTo>
                <a:lnTo>
                  <a:pt x="3297293" y="1740779"/>
                </a:lnTo>
                <a:close/>
                <a:moveTo>
                  <a:pt x="3764593" y="2380102"/>
                </a:moveTo>
                <a:lnTo>
                  <a:pt x="4050009" y="1989621"/>
                </a:lnTo>
                <a:lnTo>
                  <a:pt x="4050009" y="1846454"/>
                </a:lnTo>
                <a:lnTo>
                  <a:pt x="3712321" y="2308449"/>
                </a:lnTo>
                <a:lnTo>
                  <a:pt x="1687318" y="5078893"/>
                </a:lnTo>
                <a:lnTo>
                  <a:pt x="1349631" y="5540889"/>
                </a:lnTo>
                <a:lnTo>
                  <a:pt x="1454276" y="5540889"/>
                </a:lnTo>
                <a:lnTo>
                  <a:pt x="1739691" y="5150407"/>
                </a:lnTo>
                <a:lnTo>
                  <a:pt x="3764695" y="2379963"/>
                </a:lnTo>
                <a:close/>
                <a:moveTo>
                  <a:pt x="3141594" y="1527487"/>
                </a:moveTo>
                <a:lnTo>
                  <a:pt x="4050009" y="284668"/>
                </a:lnTo>
                <a:lnTo>
                  <a:pt x="4050009" y="141501"/>
                </a:lnTo>
                <a:lnTo>
                  <a:pt x="3089220" y="1455972"/>
                </a:lnTo>
                <a:lnTo>
                  <a:pt x="1064216" y="4226417"/>
                </a:lnTo>
                <a:lnTo>
                  <a:pt x="103427" y="5540889"/>
                </a:lnTo>
                <a:lnTo>
                  <a:pt x="208073" y="5540889"/>
                </a:lnTo>
                <a:lnTo>
                  <a:pt x="1116488" y="4298070"/>
                </a:lnTo>
                <a:lnTo>
                  <a:pt x="3141492" y="1527626"/>
                </a:lnTo>
                <a:close/>
                <a:moveTo>
                  <a:pt x="3608793" y="2166948"/>
                </a:moveTo>
                <a:lnTo>
                  <a:pt x="4049907" y="1563452"/>
                </a:lnTo>
                <a:lnTo>
                  <a:pt x="4049907" y="1420285"/>
                </a:lnTo>
                <a:lnTo>
                  <a:pt x="3556419" y="2095434"/>
                </a:lnTo>
                <a:lnTo>
                  <a:pt x="1531415" y="4865879"/>
                </a:lnTo>
                <a:lnTo>
                  <a:pt x="1037928" y="5541028"/>
                </a:lnTo>
                <a:lnTo>
                  <a:pt x="1142573" y="5541028"/>
                </a:lnTo>
                <a:lnTo>
                  <a:pt x="1583687" y="4937532"/>
                </a:lnTo>
                <a:lnTo>
                  <a:pt x="3608691" y="2167087"/>
                </a:lnTo>
                <a:close/>
                <a:moveTo>
                  <a:pt x="3920191" y="2593256"/>
                </a:moveTo>
                <a:lnTo>
                  <a:pt x="4049805" y="2415929"/>
                </a:lnTo>
                <a:lnTo>
                  <a:pt x="4049805" y="2272761"/>
                </a:lnTo>
                <a:lnTo>
                  <a:pt x="3867919" y="2521603"/>
                </a:lnTo>
                <a:lnTo>
                  <a:pt x="1842915" y="5292047"/>
                </a:lnTo>
                <a:lnTo>
                  <a:pt x="1661029" y="5540889"/>
                </a:lnTo>
                <a:lnTo>
                  <a:pt x="1765675" y="5540889"/>
                </a:lnTo>
                <a:lnTo>
                  <a:pt x="1895289" y="5363562"/>
                </a:lnTo>
                <a:lnTo>
                  <a:pt x="3920292" y="2593117"/>
                </a:lnTo>
                <a:close/>
                <a:moveTo>
                  <a:pt x="2362691" y="461995"/>
                </a:moveTo>
                <a:lnTo>
                  <a:pt x="2700377" y="0"/>
                </a:lnTo>
                <a:lnTo>
                  <a:pt x="2595732" y="0"/>
                </a:lnTo>
                <a:lnTo>
                  <a:pt x="2310317" y="390481"/>
                </a:lnTo>
                <a:lnTo>
                  <a:pt x="285415" y="3160787"/>
                </a:lnTo>
                <a:lnTo>
                  <a:pt x="0" y="3551268"/>
                </a:lnTo>
                <a:lnTo>
                  <a:pt x="0" y="3694435"/>
                </a:lnTo>
                <a:lnTo>
                  <a:pt x="337687" y="3232440"/>
                </a:lnTo>
                <a:lnTo>
                  <a:pt x="2362691" y="461995"/>
                </a:lnTo>
                <a:close/>
                <a:moveTo>
                  <a:pt x="2985793" y="1314472"/>
                </a:moveTo>
                <a:lnTo>
                  <a:pt x="3946479" y="0"/>
                </a:lnTo>
                <a:lnTo>
                  <a:pt x="3841834" y="0"/>
                </a:lnTo>
                <a:lnTo>
                  <a:pt x="2933419" y="1242819"/>
                </a:lnTo>
                <a:lnTo>
                  <a:pt x="908415" y="4013264"/>
                </a:lnTo>
                <a:lnTo>
                  <a:pt x="0" y="5256221"/>
                </a:lnTo>
                <a:lnTo>
                  <a:pt x="0" y="5399388"/>
                </a:lnTo>
                <a:lnTo>
                  <a:pt x="960788" y="4084916"/>
                </a:lnTo>
                <a:lnTo>
                  <a:pt x="2985793" y="1314472"/>
                </a:lnTo>
                <a:close/>
                <a:moveTo>
                  <a:pt x="2518492" y="675149"/>
                </a:moveTo>
                <a:lnTo>
                  <a:pt x="3011878" y="0"/>
                </a:lnTo>
                <a:lnTo>
                  <a:pt x="2907232" y="0"/>
                </a:lnTo>
                <a:lnTo>
                  <a:pt x="2466118" y="603496"/>
                </a:lnTo>
                <a:lnTo>
                  <a:pt x="441114" y="3373941"/>
                </a:lnTo>
                <a:lnTo>
                  <a:pt x="0" y="3977437"/>
                </a:lnTo>
                <a:lnTo>
                  <a:pt x="0" y="4120604"/>
                </a:lnTo>
                <a:lnTo>
                  <a:pt x="493488" y="3445455"/>
                </a:lnTo>
                <a:lnTo>
                  <a:pt x="2518390" y="675149"/>
                </a:lnTo>
                <a:close/>
                <a:moveTo>
                  <a:pt x="2051089" y="35827"/>
                </a:moveTo>
                <a:lnTo>
                  <a:pt x="2077276" y="0"/>
                </a:lnTo>
                <a:lnTo>
                  <a:pt x="1972631" y="0"/>
                </a:lnTo>
                <a:lnTo>
                  <a:pt x="0" y="2698792"/>
                </a:lnTo>
                <a:lnTo>
                  <a:pt x="0" y="2841959"/>
                </a:lnTo>
                <a:lnTo>
                  <a:pt x="26187" y="2806132"/>
                </a:lnTo>
                <a:lnTo>
                  <a:pt x="2051089" y="35827"/>
                </a:lnTo>
                <a:close/>
                <a:moveTo>
                  <a:pt x="2829890" y="1101318"/>
                </a:moveTo>
                <a:lnTo>
                  <a:pt x="3634979" y="0"/>
                </a:lnTo>
                <a:lnTo>
                  <a:pt x="3530334" y="0"/>
                </a:lnTo>
                <a:lnTo>
                  <a:pt x="2777618" y="1029804"/>
                </a:lnTo>
                <a:lnTo>
                  <a:pt x="752614" y="3800249"/>
                </a:lnTo>
                <a:lnTo>
                  <a:pt x="0" y="4829914"/>
                </a:lnTo>
                <a:lnTo>
                  <a:pt x="0" y="4973081"/>
                </a:lnTo>
                <a:lnTo>
                  <a:pt x="804988" y="3871763"/>
                </a:lnTo>
                <a:lnTo>
                  <a:pt x="2829992" y="1101318"/>
                </a:lnTo>
                <a:lnTo>
                  <a:pt x="2829890" y="1101318"/>
                </a:lnTo>
                <a:close/>
                <a:moveTo>
                  <a:pt x="2674089" y="888164"/>
                </a:moveTo>
                <a:lnTo>
                  <a:pt x="3323378" y="0"/>
                </a:lnTo>
                <a:lnTo>
                  <a:pt x="3218732" y="0"/>
                </a:lnTo>
                <a:lnTo>
                  <a:pt x="2621817" y="816650"/>
                </a:lnTo>
                <a:lnTo>
                  <a:pt x="596915" y="3587095"/>
                </a:lnTo>
                <a:lnTo>
                  <a:pt x="0" y="4403745"/>
                </a:lnTo>
                <a:lnTo>
                  <a:pt x="0" y="4546912"/>
                </a:lnTo>
                <a:lnTo>
                  <a:pt x="649187" y="3658748"/>
                </a:lnTo>
                <a:lnTo>
                  <a:pt x="2674191" y="888164"/>
                </a:lnTo>
                <a:lnTo>
                  <a:pt x="2674089" y="888164"/>
                </a:lnTo>
                <a:close/>
                <a:moveTo>
                  <a:pt x="2206789" y="248841"/>
                </a:moveTo>
                <a:lnTo>
                  <a:pt x="2388776" y="0"/>
                </a:lnTo>
                <a:lnTo>
                  <a:pt x="2284131" y="0"/>
                </a:lnTo>
                <a:lnTo>
                  <a:pt x="2154517" y="177327"/>
                </a:lnTo>
                <a:lnTo>
                  <a:pt x="129614" y="2947772"/>
                </a:lnTo>
                <a:lnTo>
                  <a:pt x="0" y="3125099"/>
                </a:lnTo>
                <a:lnTo>
                  <a:pt x="0" y="3268266"/>
                </a:lnTo>
                <a:lnTo>
                  <a:pt x="181886" y="3019425"/>
                </a:lnTo>
                <a:lnTo>
                  <a:pt x="2206890" y="248841"/>
                </a:lnTo>
                <a:lnTo>
                  <a:pt x="2206789" y="248841"/>
                </a:lnTo>
                <a:close/>
                <a:moveTo>
                  <a:pt x="103427" y="0"/>
                </a:moveTo>
                <a:lnTo>
                  <a:pt x="0" y="141501"/>
                </a:lnTo>
                <a:lnTo>
                  <a:pt x="0" y="284668"/>
                </a:lnTo>
                <a:lnTo>
                  <a:pt x="208073" y="0"/>
                </a:lnTo>
                <a:lnTo>
                  <a:pt x="103427" y="0"/>
                </a:lnTo>
                <a:close/>
                <a:moveTo>
                  <a:pt x="1038029" y="0"/>
                </a:moveTo>
                <a:lnTo>
                  <a:pt x="0" y="1420146"/>
                </a:lnTo>
                <a:lnTo>
                  <a:pt x="0" y="1563313"/>
                </a:lnTo>
                <a:lnTo>
                  <a:pt x="1142674" y="0"/>
                </a:lnTo>
                <a:lnTo>
                  <a:pt x="1038029" y="0"/>
                </a:lnTo>
                <a:close/>
                <a:moveTo>
                  <a:pt x="414927" y="0"/>
                </a:moveTo>
                <a:lnTo>
                  <a:pt x="0" y="567809"/>
                </a:lnTo>
                <a:lnTo>
                  <a:pt x="0" y="710976"/>
                </a:lnTo>
                <a:lnTo>
                  <a:pt x="519573" y="0"/>
                </a:lnTo>
                <a:cubicBezTo>
                  <a:pt x="519573" y="0"/>
                  <a:pt x="414927" y="0"/>
                  <a:pt x="414927" y="0"/>
                </a:cubicBezTo>
                <a:close/>
                <a:moveTo>
                  <a:pt x="726427" y="0"/>
                </a:moveTo>
                <a:lnTo>
                  <a:pt x="0" y="993977"/>
                </a:lnTo>
                <a:lnTo>
                  <a:pt x="0" y="1137145"/>
                </a:lnTo>
                <a:lnTo>
                  <a:pt x="831174" y="0"/>
                </a:lnTo>
                <a:lnTo>
                  <a:pt x="726427" y="0"/>
                </a:lnTo>
                <a:close/>
                <a:moveTo>
                  <a:pt x="1349529" y="0"/>
                </a:moveTo>
                <a:lnTo>
                  <a:pt x="0" y="1846454"/>
                </a:lnTo>
                <a:lnTo>
                  <a:pt x="0" y="1989621"/>
                </a:lnTo>
                <a:lnTo>
                  <a:pt x="1454174" y="0"/>
                </a:lnTo>
                <a:lnTo>
                  <a:pt x="1349529" y="0"/>
                </a:lnTo>
                <a:close/>
                <a:moveTo>
                  <a:pt x="1661029" y="0"/>
                </a:moveTo>
                <a:lnTo>
                  <a:pt x="0" y="2272623"/>
                </a:lnTo>
                <a:lnTo>
                  <a:pt x="0" y="2415790"/>
                </a:lnTo>
                <a:lnTo>
                  <a:pt x="1765776" y="0"/>
                </a:lnTo>
                <a:lnTo>
                  <a:pt x="1661029" y="0"/>
                </a:lnTo>
                <a:close/>
                <a:moveTo>
                  <a:pt x="2388675" y="5540889"/>
                </a:moveTo>
                <a:lnTo>
                  <a:pt x="4049805" y="3268266"/>
                </a:lnTo>
                <a:lnTo>
                  <a:pt x="4049805" y="3125099"/>
                </a:lnTo>
                <a:lnTo>
                  <a:pt x="2284029" y="5540889"/>
                </a:lnTo>
                <a:lnTo>
                  <a:pt x="2388675" y="5540889"/>
                </a:lnTo>
                <a:close/>
                <a:moveTo>
                  <a:pt x="4049805" y="2842097"/>
                </a:moveTo>
                <a:lnTo>
                  <a:pt x="4049805" y="2698930"/>
                </a:lnTo>
                <a:lnTo>
                  <a:pt x="4023619" y="2734757"/>
                </a:lnTo>
                <a:lnTo>
                  <a:pt x="1998615" y="5505201"/>
                </a:lnTo>
                <a:lnTo>
                  <a:pt x="1972428" y="5541028"/>
                </a:lnTo>
                <a:lnTo>
                  <a:pt x="2077073" y="5541028"/>
                </a:lnTo>
                <a:lnTo>
                  <a:pt x="4049704" y="2842236"/>
                </a:lnTo>
                <a:close/>
                <a:moveTo>
                  <a:pt x="3323175" y="5541028"/>
                </a:moveTo>
                <a:lnTo>
                  <a:pt x="4049704" y="4547050"/>
                </a:lnTo>
                <a:lnTo>
                  <a:pt x="4049704" y="4403883"/>
                </a:lnTo>
                <a:lnTo>
                  <a:pt x="3218530" y="5541028"/>
                </a:lnTo>
                <a:lnTo>
                  <a:pt x="3323175" y="5541028"/>
                </a:lnTo>
                <a:close/>
                <a:moveTo>
                  <a:pt x="3011675" y="5541028"/>
                </a:moveTo>
                <a:lnTo>
                  <a:pt x="4049704" y="4120881"/>
                </a:lnTo>
                <a:lnTo>
                  <a:pt x="4049704" y="3977715"/>
                </a:lnTo>
                <a:lnTo>
                  <a:pt x="2907029" y="5541028"/>
                </a:lnTo>
                <a:lnTo>
                  <a:pt x="3011675" y="5541028"/>
                </a:lnTo>
                <a:close/>
                <a:moveTo>
                  <a:pt x="2700175" y="5541028"/>
                </a:moveTo>
                <a:lnTo>
                  <a:pt x="4049806" y="3694574"/>
                </a:lnTo>
                <a:lnTo>
                  <a:pt x="4049806" y="3551406"/>
                </a:lnTo>
                <a:lnTo>
                  <a:pt x="2595631" y="5540889"/>
                </a:lnTo>
                <a:lnTo>
                  <a:pt x="2700276" y="5540889"/>
                </a:lnTo>
                <a:lnTo>
                  <a:pt x="2700175" y="5540889"/>
                </a:lnTo>
                <a:close/>
                <a:moveTo>
                  <a:pt x="3946277" y="5540889"/>
                </a:moveTo>
                <a:lnTo>
                  <a:pt x="4049704" y="5399388"/>
                </a:lnTo>
                <a:lnTo>
                  <a:pt x="4049704" y="5256221"/>
                </a:lnTo>
                <a:lnTo>
                  <a:pt x="3841631" y="5540889"/>
                </a:lnTo>
                <a:lnTo>
                  <a:pt x="3946277" y="5540889"/>
                </a:lnTo>
                <a:close/>
                <a:moveTo>
                  <a:pt x="3634777" y="5540889"/>
                </a:moveTo>
                <a:lnTo>
                  <a:pt x="4049805" y="4973080"/>
                </a:lnTo>
                <a:lnTo>
                  <a:pt x="4049805" y="4829913"/>
                </a:lnTo>
                <a:lnTo>
                  <a:pt x="3530233" y="5540750"/>
                </a:lnTo>
                <a:lnTo>
                  <a:pt x="3634878" y="5540750"/>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0" name="Google Shape;830;p19"/>
          <p:cNvPicPr preferRelativeResize="0"/>
          <p:nvPr/>
        </p:nvPicPr>
        <p:blipFill>
          <a:blip r:embed="rId4">
            <a:alphaModFix/>
          </a:blip>
          <a:stretch>
            <a:fillRect/>
          </a:stretch>
        </p:blipFill>
        <p:spPr>
          <a:xfrm>
            <a:off x="12672400" y="3664600"/>
            <a:ext cx="4563824" cy="4669008"/>
          </a:xfrm>
          <a:prstGeom prst="rect">
            <a:avLst/>
          </a:prstGeom>
          <a:solidFill>
            <a:srgbClr val="232828"/>
          </a:solidFill>
          <a:ln>
            <a:noFill/>
          </a:ln>
        </p:spPr>
      </p:pic>
      <p:sp>
        <p:nvSpPr>
          <p:cNvPr id="831" name="Google Shape;831;p19"/>
          <p:cNvSpPr/>
          <p:nvPr/>
        </p:nvSpPr>
        <p:spPr>
          <a:xfrm>
            <a:off x="2932117" y="4031675"/>
            <a:ext cx="2734360" cy="5118157"/>
          </a:xfrm>
          <a:custGeom>
            <a:rect b="b" l="l" r="r" t="t"/>
            <a:pathLst>
              <a:path extrusionOk="0" h="5541028" w="4050009">
                <a:moveTo>
                  <a:pt x="1428089" y="4724239"/>
                </a:moveTo>
                <a:lnTo>
                  <a:pt x="831174" y="5540889"/>
                </a:lnTo>
                <a:lnTo>
                  <a:pt x="726529" y="5540889"/>
                </a:lnTo>
                <a:lnTo>
                  <a:pt x="1375716" y="4652725"/>
                </a:lnTo>
                <a:lnTo>
                  <a:pt x="3400720" y="1882280"/>
                </a:lnTo>
                <a:lnTo>
                  <a:pt x="4049906" y="994116"/>
                </a:lnTo>
                <a:lnTo>
                  <a:pt x="4049906" y="1137283"/>
                </a:lnTo>
                <a:lnTo>
                  <a:pt x="3452992" y="1953933"/>
                </a:lnTo>
                <a:lnTo>
                  <a:pt x="1427988" y="4724378"/>
                </a:lnTo>
                <a:lnTo>
                  <a:pt x="1428089" y="4724378"/>
                </a:lnTo>
                <a:close/>
                <a:moveTo>
                  <a:pt x="3297293" y="1740918"/>
                </a:moveTo>
                <a:lnTo>
                  <a:pt x="4050008" y="711114"/>
                </a:lnTo>
                <a:lnTo>
                  <a:pt x="4050008" y="567947"/>
                </a:lnTo>
                <a:lnTo>
                  <a:pt x="3245021" y="1669265"/>
                </a:lnTo>
                <a:lnTo>
                  <a:pt x="1220017" y="4439710"/>
                </a:lnTo>
                <a:lnTo>
                  <a:pt x="415029" y="5541028"/>
                </a:lnTo>
                <a:lnTo>
                  <a:pt x="519674" y="5541028"/>
                </a:lnTo>
                <a:lnTo>
                  <a:pt x="1272390" y="4511223"/>
                </a:lnTo>
                <a:lnTo>
                  <a:pt x="3297394" y="1740779"/>
                </a:lnTo>
                <a:lnTo>
                  <a:pt x="3297293" y="1740779"/>
                </a:lnTo>
                <a:close/>
                <a:moveTo>
                  <a:pt x="3764593" y="2380102"/>
                </a:moveTo>
                <a:lnTo>
                  <a:pt x="4050009" y="1989621"/>
                </a:lnTo>
                <a:lnTo>
                  <a:pt x="4050009" y="1846454"/>
                </a:lnTo>
                <a:lnTo>
                  <a:pt x="3712321" y="2308449"/>
                </a:lnTo>
                <a:lnTo>
                  <a:pt x="1687318" y="5078893"/>
                </a:lnTo>
                <a:lnTo>
                  <a:pt x="1349631" y="5540889"/>
                </a:lnTo>
                <a:lnTo>
                  <a:pt x="1454276" y="5540889"/>
                </a:lnTo>
                <a:lnTo>
                  <a:pt x="1739691" y="5150407"/>
                </a:lnTo>
                <a:lnTo>
                  <a:pt x="3764695" y="2379963"/>
                </a:lnTo>
                <a:close/>
                <a:moveTo>
                  <a:pt x="3141594" y="1527487"/>
                </a:moveTo>
                <a:lnTo>
                  <a:pt x="4050009" y="284668"/>
                </a:lnTo>
                <a:lnTo>
                  <a:pt x="4050009" y="141501"/>
                </a:lnTo>
                <a:lnTo>
                  <a:pt x="3089220" y="1455972"/>
                </a:lnTo>
                <a:lnTo>
                  <a:pt x="1064216" y="4226417"/>
                </a:lnTo>
                <a:lnTo>
                  <a:pt x="103427" y="5540889"/>
                </a:lnTo>
                <a:lnTo>
                  <a:pt x="208073" y="5540889"/>
                </a:lnTo>
                <a:lnTo>
                  <a:pt x="1116488" y="4298070"/>
                </a:lnTo>
                <a:lnTo>
                  <a:pt x="3141492" y="1527626"/>
                </a:lnTo>
                <a:close/>
                <a:moveTo>
                  <a:pt x="3608793" y="2166948"/>
                </a:moveTo>
                <a:lnTo>
                  <a:pt x="4049907" y="1563452"/>
                </a:lnTo>
                <a:lnTo>
                  <a:pt x="4049907" y="1420285"/>
                </a:lnTo>
                <a:lnTo>
                  <a:pt x="3556419" y="2095434"/>
                </a:lnTo>
                <a:lnTo>
                  <a:pt x="1531415" y="4865879"/>
                </a:lnTo>
                <a:lnTo>
                  <a:pt x="1037928" y="5541028"/>
                </a:lnTo>
                <a:lnTo>
                  <a:pt x="1142573" y="5541028"/>
                </a:lnTo>
                <a:lnTo>
                  <a:pt x="1583687" y="4937532"/>
                </a:lnTo>
                <a:lnTo>
                  <a:pt x="3608691" y="2167087"/>
                </a:lnTo>
                <a:close/>
                <a:moveTo>
                  <a:pt x="3920191" y="2593256"/>
                </a:moveTo>
                <a:lnTo>
                  <a:pt x="4049805" y="2415929"/>
                </a:lnTo>
                <a:lnTo>
                  <a:pt x="4049805" y="2272761"/>
                </a:lnTo>
                <a:lnTo>
                  <a:pt x="3867919" y="2521603"/>
                </a:lnTo>
                <a:lnTo>
                  <a:pt x="1842915" y="5292047"/>
                </a:lnTo>
                <a:lnTo>
                  <a:pt x="1661029" y="5540889"/>
                </a:lnTo>
                <a:lnTo>
                  <a:pt x="1765675" y="5540889"/>
                </a:lnTo>
                <a:lnTo>
                  <a:pt x="1895289" y="5363562"/>
                </a:lnTo>
                <a:lnTo>
                  <a:pt x="3920292" y="2593117"/>
                </a:lnTo>
                <a:close/>
                <a:moveTo>
                  <a:pt x="2362691" y="461995"/>
                </a:moveTo>
                <a:lnTo>
                  <a:pt x="2700377" y="0"/>
                </a:lnTo>
                <a:lnTo>
                  <a:pt x="2595732" y="0"/>
                </a:lnTo>
                <a:lnTo>
                  <a:pt x="2310317" y="390481"/>
                </a:lnTo>
                <a:lnTo>
                  <a:pt x="285415" y="3160787"/>
                </a:lnTo>
                <a:lnTo>
                  <a:pt x="0" y="3551268"/>
                </a:lnTo>
                <a:lnTo>
                  <a:pt x="0" y="3694435"/>
                </a:lnTo>
                <a:lnTo>
                  <a:pt x="337687" y="3232440"/>
                </a:lnTo>
                <a:lnTo>
                  <a:pt x="2362691" y="461995"/>
                </a:lnTo>
                <a:close/>
                <a:moveTo>
                  <a:pt x="2985793" y="1314472"/>
                </a:moveTo>
                <a:lnTo>
                  <a:pt x="3946479" y="0"/>
                </a:lnTo>
                <a:lnTo>
                  <a:pt x="3841834" y="0"/>
                </a:lnTo>
                <a:lnTo>
                  <a:pt x="2933419" y="1242819"/>
                </a:lnTo>
                <a:lnTo>
                  <a:pt x="908415" y="4013264"/>
                </a:lnTo>
                <a:lnTo>
                  <a:pt x="0" y="5256221"/>
                </a:lnTo>
                <a:lnTo>
                  <a:pt x="0" y="5399388"/>
                </a:lnTo>
                <a:lnTo>
                  <a:pt x="960788" y="4084916"/>
                </a:lnTo>
                <a:lnTo>
                  <a:pt x="2985793" y="1314472"/>
                </a:lnTo>
                <a:close/>
                <a:moveTo>
                  <a:pt x="2518492" y="675149"/>
                </a:moveTo>
                <a:lnTo>
                  <a:pt x="3011878" y="0"/>
                </a:lnTo>
                <a:lnTo>
                  <a:pt x="2907232" y="0"/>
                </a:lnTo>
                <a:lnTo>
                  <a:pt x="2466118" y="603496"/>
                </a:lnTo>
                <a:lnTo>
                  <a:pt x="441114" y="3373941"/>
                </a:lnTo>
                <a:lnTo>
                  <a:pt x="0" y="3977437"/>
                </a:lnTo>
                <a:lnTo>
                  <a:pt x="0" y="4120604"/>
                </a:lnTo>
                <a:lnTo>
                  <a:pt x="493488" y="3445455"/>
                </a:lnTo>
                <a:lnTo>
                  <a:pt x="2518390" y="675149"/>
                </a:lnTo>
                <a:close/>
                <a:moveTo>
                  <a:pt x="2051089" y="35827"/>
                </a:moveTo>
                <a:lnTo>
                  <a:pt x="2077276" y="0"/>
                </a:lnTo>
                <a:lnTo>
                  <a:pt x="1972631" y="0"/>
                </a:lnTo>
                <a:lnTo>
                  <a:pt x="0" y="2698792"/>
                </a:lnTo>
                <a:lnTo>
                  <a:pt x="0" y="2841959"/>
                </a:lnTo>
                <a:lnTo>
                  <a:pt x="26187" y="2806132"/>
                </a:lnTo>
                <a:lnTo>
                  <a:pt x="2051089" y="35827"/>
                </a:lnTo>
                <a:close/>
                <a:moveTo>
                  <a:pt x="2829890" y="1101318"/>
                </a:moveTo>
                <a:lnTo>
                  <a:pt x="3634979" y="0"/>
                </a:lnTo>
                <a:lnTo>
                  <a:pt x="3530334" y="0"/>
                </a:lnTo>
                <a:lnTo>
                  <a:pt x="2777618" y="1029804"/>
                </a:lnTo>
                <a:lnTo>
                  <a:pt x="752614" y="3800249"/>
                </a:lnTo>
                <a:lnTo>
                  <a:pt x="0" y="4829914"/>
                </a:lnTo>
                <a:lnTo>
                  <a:pt x="0" y="4973081"/>
                </a:lnTo>
                <a:lnTo>
                  <a:pt x="804988" y="3871763"/>
                </a:lnTo>
                <a:lnTo>
                  <a:pt x="2829992" y="1101318"/>
                </a:lnTo>
                <a:lnTo>
                  <a:pt x="2829890" y="1101318"/>
                </a:lnTo>
                <a:close/>
                <a:moveTo>
                  <a:pt x="2674089" y="888164"/>
                </a:moveTo>
                <a:lnTo>
                  <a:pt x="3323378" y="0"/>
                </a:lnTo>
                <a:lnTo>
                  <a:pt x="3218732" y="0"/>
                </a:lnTo>
                <a:lnTo>
                  <a:pt x="2621817" y="816650"/>
                </a:lnTo>
                <a:lnTo>
                  <a:pt x="596915" y="3587095"/>
                </a:lnTo>
                <a:lnTo>
                  <a:pt x="0" y="4403745"/>
                </a:lnTo>
                <a:lnTo>
                  <a:pt x="0" y="4546912"/>
                </a:lnTo>
                <a:lnTo>
                  <a:pt x="649187" y="3658748"/>
                </a:lnTo>
                <a:lnTo>
                  <a:pt x="2674191" y="888164"/>
                </a:lnTo>
                <a:lnTo>
                  <a:pt x="2674089" y="888164"/>
                </a:lnTo>
                <a:close/>
                <a:moveTo>
                  <a:pt x="2206789" y="248841"/>
                </a:moveTo>
                <a:lnTo>
                  <a:pt x="2388776" y="0"/>
                </a:lnTo>
                <a:lnTo>
                  <a:pt x="2284131" y="0"/>
                </a:lnTo>
                <a:lnTo>
                  <a:pt x="2154517" y="177327"/>
                </a:lnTo>
                <a:lnTo>
                  <a:pt x="129614" y="2947772"/>
                </a:lnTo>
                <a:lnTo>
                  <a:pt x="0" y="3125099"/>
                </a:lnTo>
                <a:lnTo>
                  <a:pt x="0" y="3268266"/>
                </a:lnTo>
                <a:lnTo>
                  <a:pt x="181886" y="3019425"/>
                </a:lnTo>
                <a:lnTo>
                  <a:pt x="2206890" y="248841"/>
                </a:lnTo>
                <a:lnTo>
                  <a:pt x="2206789" y="248841"/>
                </a:lnTo>
                <a:close/>
                <a:moveTo>
                  <a:pt x="103427" y="0"/>
                </a:moveTo>
                <a:lnTo>
                  <a:pt x="0" y="141501"/>
                </a:lnTo>
                <a:lnTo>
                  <a:pt x="0" y="284668"/>
                </a:lnTo>
                <a:lnTo>
                  <a:pt x="208073" y="0"/>
                </a:lnTo>
                <a:lnTo>
                  <a:pt x="103427" y="0"/>
                </a:lnTo>
                <a:close/>
                <a:moveTo>
                  <a:pt x="1038029" y="0"/>
                </a:moveTo>
                <a:lnTo>
                  <a:pt x="0" y="1420146"/>
                </a:lnTo>
                <a:lnTo>
                  <a:pt x="0" y="1563313"/>
                </a:lnTo>
                <a:lnTo>
                  <a:pt x="1142674" y="0"/>
                </a:lnTo>
                <a:lnTo>
                  <a:pt x="1038029" y="0"/>
                </a:lnTo>
                <a:close/>
                <a:moveTo>
                  <a:pt x="414927" y="0"/>
                </a:moveTo>
                <a:lnTo>
                  <a:pt x="0" y="567809"/>
                </a:lnTo>
                <a:lnTo>
                  <a:pt x="0" y="710976"/>
                </a:lnTo>
                <a:lnTo>
                  <a:pt x="519573" y="0"/>
                </a:lnTo>
                <a:cubicBezTo>
                  <a:pt x="519573" y="0"/>
                  <a:pt x="414927" y="0"/>
                  <a:pt x="414927" y="0"/>
                </a:cubicBezTo>
                <a:close/>
                <a:moveTo>
                  <a:pt x="726427" y="0"/>
                </a:moveTo>
                <a:lnTo>
                  <a:pt x="0" y="993977"/>
                </a:lnTo>
                <a:lnTo>
                  <a:pt x="0" y="1137145"/>
                </a:lnTo>
                <a:lnTo>
                  <a:pt x="831174" y="0"/>
                </a:lnTo>
                <a:lnTo>
                  <a:pt x="726427" y="0"/>
                </a:lnTo>
                <a:close/>
                <a:moveTo>
                  <a:pt x="1349529" y="0"/>
                </a:moveTo>
                <a:lnTo>
                  <a:pt x="0" y="1846454"/>
                </a:lnTo>
                <a:lnTo>
                  <a:pt x="0" y="1989621"/>
                </a:lnTo>
                <a:lnTo>
                  <a:pt x="1454174" y="0"/>
                </a:lnTo>
                <a:lnTo>
                  <a:pt x="1349529" y="0"/>
                </a:lnTo>
                <a:close/>
                <a:moveTo>
                  <a:pt x="1661029" y="0"/>
                </a:moveTo>
                <a:lnTo>
                  <a:pt x="0" y="2272623"/>
                </a:lnTo>
                <a:lnTo>
                  <a:pt x="0" y="2415790"/>
                </a:lnTo>
                <a:lnTo>
                  <a:pt x="1765776" y="0"/>
                </a:lnTo>
                <a:lnTo>
                  <a:pt x="1661029" y="0"/>
                </a:lnTo>
                <a:close/>
                <a:moveTo>
                  <a:pt x="2388675" y="5540889"/>
                </a:moveTo>
                <a:lnTo>
                  <a:pt x="4049805" y="3268266"/>
                </a:lnTo>
                <a:lnTo>
                  <a:pt x="4049805" y="3125099"/>
                </a:lnTo>
                <a:lnTo>
                  <a:pt x="2284029" y="5540889"/>
                </a:lnTo>
                <a:lnTo>
                  <a:pt x="2388675" y="5540889"/>
                </a:lnTo>
                <a:close/>
                <a:moveTo>
                  <a:pt x="4049805" y="2842097"/>
                </a:moveTo>
                <a:lnTo>
                  <a:pt x="4049805" y="2698930"/>
                </a:lnTo>
                <a:lnTo>
                  <a:pt x="4023619" y="2734757"/>
                </a:lnTo>
                <a:lnTo>
                  <a:pt x="1998615" y="5505201"/>
                </a:lnTo>
                <a:lnTo>
                  <a:pt x="1972428" y="5541028"/>
                </a:lnTo>
                <a:lnTo>
                  <a:pt x="2077073" y="5541028"/>
                </a:lnTo>
                <a:lnTo>
                  <a:pt x="4049704" y="2842236"/>
                </a:lnTo>
                <a:close/>
                <a:moveTo>
                  <a:pt x="3323175" y="5541028"/>
                </a:moveTo>
                <a:lnTo>
                  <a:pt x="4049704" y="4547050"/>
                </a:lnTo>
                <a:lnTo>
                  <a:pt x="4049704" y="4403883"/>
                </a:lnTo>
                <a:lnTo>
                  <a:pt x="3218530" y="5541028"/>
                </a:lnTo>
                <a:lnTo>
                  <a:pt x="3323175" y="5541028"/>
                </a:lnTo>
                <a:close/>
                <a:moveTo>
                  <a:pt x="3011675" y="5541028"/>
                </a:moveTo>
                <a:lnTo>
                  <a:pt x="4049704" y="4120881"/>
                </a:lnTo>
                <a:lnTo>
                  <a:pt x="4049704" y="3977715"/>
                </a:lnTo>
                <a:lnTo>
                  <a:pt x="2907029" y="5541028"/>
                </a:lnTo>
                <a:lnTo>
                  <a:pt x="3011675" y="5541028"/>
                </a:lnTo>
                <a:close/>
                <a:moveTo>
                  <a:pt x="2700175" y="5541028"/>
                </a:moveTo>
                <a:lnTo>
                  <a:pt x="4049806" y="3694574"/>
                </a:lnTo>
                <a:lnTo>
                  <a:pt x="4049806" y="3551406"/>
                </a:lnTo>
                <a:lnTo>
                  <a:pt x="2595631" y="5540889"/>
                </a:lnTo>
                <a:lnTo>
                  <a:pt x="2700276" y="5540889"/>
                </a:lnTo>
                <a:lnTo>
                  <a:pt x="2700175" y="5540889"/>
                </a:lnTo>
                <a:close/>
                <a:moveTo>
                  <a:pt x="3946277" y="5540889"/>
                </a:moveTo>
                <a:lnTo>
                  <a:pt x="4049704" y="5399388"/>
                </a:lnTo>
                <a:lnTo>
                  <a:pt x="4049704" y="5256221"/>
                </a:lnTo>
                <a:lnTo>
                  <a:pt x="3841631" y="5540889"/>
                </a:lnTo>
                <a:lnTo>
                  <a:pt x="3946277" y="5540889"/>
                </a:lnTo>
                <a:close/>
                <a:moveTo>
                  <a:pt x="3634777" y="5540889"/>
                </a:moveTo>
                <a:lnTo>
                  <a:pt x="4049805" y="4973080"/>
                </a:lnTo>
                <a:lnTo>
                  <a:pt x="4049805" y="4829913"/>
                </a:lnTo>
                <a:lnTo>
                  <a:pt x="3530233" y="5540750"/>
                </a:lnTo>
                <a:lnTo>
                  <a:pt x="3634878" y="5540750"/>
                </a:lnTo>
                <a:close/>
              </a:path>
            </a:pathLst>
          </a:custGeom>
          <a:solidFill>
            <a:srgbClr val="23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2" name="Google Shape;832;p19"/>
          <p:cNvPicPr preferRelativeResize="0"/>
          <p:nvPr/>
        </p:nvPicPr>
        <p:blipFill>
          <a:blip r:embed="rId5">
            <a:alphaModFix/>
          </a:blip>
          <a:stretch>
            <a:fillRect/>
          </a:stretch>
        </p:blipFill>
        <p:spPr>
          <a:xfrm>
            <a:off x="1595100" y="3731975"/>
            <a:ext cx="4563824" cy="4669024"/>
          </a:xfrm>
          <a:prstGeom prst="rect">
            <a:avLst/>
          </a:prstGeom>
          <a:noFill/>
          <a:ln>
            <a:noFill/>
          </a:ln>
        </p:spPr>
      </p:pic>
      <p:pic>
        <p:nvPicPr>
          <p:cNvPr id="833" name="Google Shape;833;p19"/>
          <p:cNvPicPr preferRelativeResize="0"/>
          <p:nvPr/>
        </p:nvPicPr>
        <p:blipFill>
          <a:blip r:embed="rId6">
            <a:alphaModFix/>
          </a:blip>
          <a:stretch>
            <a:fillRect/>
          </a:stretch>
        </p:blipFill>
        <p:spPr>
          <a:xfrm>
            <a:off x="2458013" y="-247575"/>
            <a:ext cx="8500850" cy="919950"/>
          </a:xfrm>
          <a:prstGeom prst="rect">
            <a:avLst/>
          </a:prstGeom>
          <a:noFill/>
          <a:ln>
            <a:noFill/>
          </a:ln>
        </p:spPr>
      </p:pic>
      <p:pic>
        <p:nvPicPr>
          <p:cNvPr id="834" name="Google Shape;834;p19"/>
          <p:cNvPicPr preferRelativeResize="0"/>
          <p:nvPr/>
        </p:nvPicPr>
        <p:blipFill>
          <a:blip r:embed="rId6">
            <a:alphaModFix/>
          </a:blip>
          <a:stretch>
            <a:fillRect/>
          </a:stretch>
        </p:blipFill>
        <p:spPr>
          <a:xfrm>
            <a:off x="4715988" y="9779750"/>
            <a:ext cx="9151048" cy="919950"/>
          </a:xfrm>
          <a:prstGeom prst="rect">
            <a:avLst/>
          </a:prstGeom>
          <a:noFill/>
          <a:ln>
            <a:noFill/>
          </a:ln>
        </p:spPr>
      </p:pic>
      <p:pic>
        <p:nvPicPr>
          <p:cNvPr id="835" name="Google Shape;835;p19"/>
          <p:cNvPicPr preferRelativeResize="0"/>
          <p:nvPr/>
        </p:nvPicPr>
        <p:blipFill>
          <a:blip r:embed="rId7">
            <a:alphaModFix/>
          </a:blip>
          <a:stretch>
            <a:fillRect/>
          </a:stretch>
        </p:blipFill>
        <p:spPr>
          <a:xfrm>
            <a:off x="15899638" y="9028376"/>
            <a:ext cx="1550125" cy="843037"/>
          </a:xfrm>
          <a:prstGeom prst="rect">
            <a:avLst/>
          </a:prstGeom>
          <a:noFill/>
          <a:ln>
            <a:noFill/>
          </a:ln>
        </p:spPr>
      </p:pic>
      <p:grpSp>
        <p:nvGrpSpPr>
          <p:cNvPr id="836" name="Google Shape;836;p19"/>
          <p:cNvGrpSpPr/>
          <p:nvPr/>
        </p:nvGrpSpPr>
        <p:grpSpPr>
          <a:xfrm>
            <a:off x="15409360" y="8459361"/>
            <a:ext cx="3122809" cy="1981079"/>
            <a:chOff x="-192881" y="-192881"/>
            <a:chExt cx="4163745" cy="2641438"/>
          </a:xfrm>
        </p:grpSpPr>
        <p:grpSp>
          <p:nvGrpSpPr>
            <p:cNvPr id="837" name="Google Shape;837;p19"/>
            <p:cNvGrpSpPr/>
            <p:nvPr/>
          </p:nvGrpSpPr>
          <p:grpSpPr>
            <a:xfrm>
              <a:off x="3392275" y="-192881"/>
              <a:ext cx="578589" cy="2436851"/>
              <a:chOff x="0" y="-38100"/>
              <a:chExt cx="114289" cy="481353"/>
            </a:xfrm>
          </p:grpSpPr>
          <p:sp>
            <p:nvSpPr>
              <p:cNvPr id="838" name="Google Shape;838;p19"/>
              <p:cNvSpPr/>
              <p:nvPr/>
            </p:nvSpPr>
            <p:spPr>
              <a:xfrm>
                <a:off x="0" y="0"/>
                <a:ext cx="114289" cy="443253"/>
              </a:xfrm>
              <a:custGeom>
                <a:rect b="b" l="l" r="r" t="t"/>
                <a:pathLst>
                  <a:path extrusionOk="0" h="443253" w="114289">
                    <a:moveTo>
                      <a:pt x="0" y="0"/>
                    </a:moveTo>
                    <a:lnTo>
                      <a:pt x="114289" y="0"/>
                    </a:lnTo>
                    <a:lnTo>
                      <a:pt x="114289" y="443253"/>
                    </a:lnTo>
                    <a:lnTo>
                      <a:pt x="0" y="443253"/>
                    </a:lnTo>
                    <a:close/>
                  </a:path>
                </a:pathLst>
              </a:custGeom>
              <a:solidFill>
                <a:srgbClr val="232828"/>
              </a:solidFill>
              <a:ln>
                <a:noFill/>
              </a:ln>
            </p:spPr>
          </p:sp>
          <p:sp>
            <p:nvSpPr>
              <p:cNvPr id="839" name="Google Shape;839;p19"/>
              <p:cNvSpPr txBox="1"/>
              <p:nvPr/>
            </p:nvSpPr>
            <p:spPr>
              <a:xfrm>
                <a:off x="0" y="-38100"/>
                <a:ext cx="114289" cy="4813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0" name="Google Shape;840;p19"/>
            <p:cNvGrpSpPr/>
            <p:nvPr/>
          </p:nvGrpSpPr>
          <p:grpSpPr>
            <a:xfrm rot="-5400000">
              <a:off x="1473181" y="276432"/>
              <a:ext cx="506062" cy="3838187"/>
              <a:chOff x="0" y="-38100"/>
              <a:chExt cx="99963" cy="758160"/>
            </a:xfrm>
          </p:grpSpPr>
          <p:sp>
            <p:nvSpPr>
              <p:cNvPr id="841" name="Google Shape;841;p19"/>
              <p:cNvSpPr/>
              <p:nvPr/>
            </p:nvSpPr>
            <p:spPr>
              <a:xfrm>
                <a:off x="0" y="0"/>
                <a:ext cx="99963" cy="720060"/>
              </a:xfrm>
              <a:custGeom>
                <a:rect b="b" l="l" r="r" t="t"/>
                <a:pathLst>
                  <a:path extrusionOk="0" h="720060" w="99963">
                    <a:moveTo>
                      <a:pt x="0" y="0"/>
                    </a:moveTo>
                    <a:lnTo>
                      <a:pt x="99963" y="0"/>
                    </a:lnTo>
                    <a:lnTo>
                      <a:pt x="99963" y="720060"/>
                    </a:lnTo>
                    <a:lnTo>
                      <a:pt x="0" y="720060"/>
                    </a:lnTo>
                    <a:close/>
                  </a:path>
                </a:pathLst>
              </a:custGeom>
              <a:solidFill>
                <a:srgbClr val="232828"/>
              </a:solidFill>
              <a:ln>
                <a:noFill/>
              </a:ln>
            </p:spPr>
          </p:sp>
          <p:sp>
            <p:nvSpPr>
              <p:cNvPr id="842" name="Google Shape;842;p19"/>
              <p:cNvSpPr txBox="1"/>
              <p:nvPr/>
            </p:nvSpPr>
            <p:spPr>
              <a:xfrm>
                <a:off x="0" y="-38100"/>
                <a:ext cx="99963" cy="7581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43" name="Google Shape;843;p19"/>
          <p:cNvGrpSpPr/>
          <p:nvPr/>
        </p:nvGrpSpPr>
        <p:grpSpPr>
          <a:xfrm>
            <a:off x="1028700" y="189933"/>
            <a:ext cx="369284" cy="555478"/>
            <a:chOff x="0" y="-47625"/>
            <a:chExt cx="97260" cy="146299"/>
          </a:xfrm>
        </p:grpSpPr>
        <p:sp>
          <p:nvSpPr>
            <p:cNvPr id="844" name="Google Shape;844;p19"/>
            <p:cNvSpPr/>
            <p:nvPr/>
          </p:nvSpPr>
          <p:spPr>
            <a:xfrm>
              <a:off x="0" y="0"/>
              <a:ext cx="97260" cy="98674"/>
            </a:xfrm>
            <a:custGeom>
              <a:rect b="b" l="l" r="r" t="t"/>
              <a:pathLst>
                <a:path extrusionOk="0" h="98674" w="97260">
                  <a:moveTo>
                    <a:pt x="0" y="0"/>
                  </a:moveTo>
                  <a:lnTo>
                    <a:pt x="97260" y="0"/>
                  </a:lnTo>
                  <a:lnTo>
                    <a:pt x="97260" y="98674"/>
                  </a:lnTo>
                  <a:lnTo>
                    <a:pt x="0" y="98674"/>
                  </a:lnTo>
                  <a:close/>
                </a:path>
              </a:pathLst>
            </a:custGeom>
            <a:solidFill>
              <a:srgbClr val="09305E"/>
            </a:solidFill>
            <a:ln>
              <a:noFill/>
            </a:ln>
          </p:spPr>
        </p:sp>
        <p:sp>
          <p:nvSpPr>
            <p:cNvPr id="845" name="Google Shape;845;p19"/>
            <p:cNvSpPr txBox="1"/>
            <p:nvPr/>
          </p:nvSpPr>
          <p:spPr>
            <a:xfrm>
              <a:off x="0" y="-47625"/>
              <a:ext cx="97260" cy="146299"/>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6" name="Google Shape;846;p19"/>
          <p:cNvSpPr/>
          <p:nvPr/>
        </p:nvSpPr>
        <p:spPr>
          <a:xfrm>
            <a:off x="1069413" y="458564"/>
            <a:ext cx="271646" cy="199042"/>
          </a:xfrm>
          <a:custGeom>
            <a:rect b="b" l="l" r="r" t="t"/>
            <a:pathLst>
              <a:path extrusionOk="0" h="199042" w="271646">
                <a:moveTo>
                  <a:pt x="0" y="0"/>
                </a:moveTo>
                <a:lnTo>
                  <a:pt x="271646" y="0"/>
                </a:lnTo>
                <a:lnTo>
                  <a:pt x="271646" y="199042"/>
                </a:lnTo>
                <a:lnTo>
                  <a:pt x="0" y="199042"/>
                </a:lnTo>
                <a:lnTo>
                  <a:pt x="0" y="0"/>
                </a:lnTo>
                <a:close/>
              </a:path>
            </a:pathLst>
          </a:custGeom>
          <a:blipFill rotWithShape="1">
            <a:blip r:embed="rId8">
              <a:alphaModFix/>
            </a:blip>
            <a:stretch>
              <a:fillRect b="0" l="0" r="0" t="0"/>
            </a:stretch>
          </a:blipFill>
          <a:ln>
            <a:noFill/>
          </a:ln>
        </p:spPr>
      </p:sp>
      <p:grpSp>
        <p:nvGrpSpPr>
          <p:cNvPr id="847" name="Google Shape;847;p19"/>
          <p:cNvGrpSpPr/>
          <p:nvPr/>
        </p:nvGrpSpPr>
        <p:grpSpPr>
          <a:xfrm>
            <a:off x="16038543" y="1121908"/>
            <a:ext cx="1385252" cy="269189"/>
            <a:chOff x="0" y="-192883"/>
            <a:chExt cx="1847002" cy="358919"/>
          </a:xfrm>
        </p:grpSpPr>
        <p:grpSp>
          <p:nvGrpSpPr>
            <p:cNvPr id="848" name="Google Shape;848;p19"/>
            <p:cNvGrpSpPr/>
            <p:nvPr/>
          </p:nvGrpSpPr>
          <p:grpSpPr>
            <a:xfrm>
              <a:off x="0" y="-192883"/>
              <a:ext cx="164992" cy="358919"/>
              <a:chOff x="0" y="-38100"/>
              <a:chExt cx="32591" cy="70897"/>
            </a:xfrm>
          </p:grpSpPr>
          <p:sp>
            <p:nvSpPr>
              <p:cNvPr id="849" name="Google Shape;849;p19"/>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850" name="Google Shape;850;p19"/>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1" name="Google Shape;851;p19"/>
            <p:cNvGrpSpPr/>
            <p:nvPr/>
          </p:nvGrpSpPr>
          <p:grpSpPr>
            <a:xfrm>
              <a:off x="234857" y="-192883"/>
              <a:ext cx="164992" cy="358919"/>
              <a:chOff x="0" y="-38100"/>
              <a:chExt cx="32591" cy="70897"/>
            </a:xfrm>
          </p:grpSpPr>
          <p:sp>
            <p:nvSpPr>
              <p:cNvPr id="852" name="Google Shape;852;p19"/>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853" name="Google Shape;853;p19"/>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4" name="Google Shape;854;p19"/>
            <p:cNvGrpSpPr/>
            <p:nvPr/>
          </p:nvGrpSpPr>
          <p:grpSpPr>
            <a:xfrm>
              <a:off x="476049" y="-192883"/>
              <a:ext cx="164992" cy="358919"/>
              <a:chOff x="0" y="-38100"/>
              <a:chExt cx="32591" cy="70897"/>
            </a:xfrm>
          </p:grpSpPr>
          <p:sp>
            <p:nvSpPr>
              <p:cNvPr id="855" name="Google Shape;855;p19"/>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856" name="Google Shape;856;p19"/>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7" name="Google Shape;857;p19"/>
            <p:cNvGrpSpPr/>
            <p:nvPr/>
          </p:nvGrpSpPr>
          <p:grpSpPr>
            <a:xfrm>
              <a:off x="717241" y="-192883"/>
              <a:ext cx="164992" cy="358919"/>
              <a:chOff x="0" y="-38100"/>
              <a:chExt cx="32591" cy="70897"/>
            </a:xfrm>
          </p:grpSpPr>
          <p:sp>
            <p:nvSpPr>
              <p:cNvPr id="858" name="Google Shape;858;p19"/>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859" name="Google Shape;859;p19"/>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0" name="Google Shape;860;p19"/>
            <p:cNvGrpSpPr/>
            <p:nvPr/>
          </p:nvGrpSpPr>
          <p:grpSpPr>
            <a:xfrm>
              <a:off x="958433" y="-192883"/>
              <a:ext cx="164992" cy="358919"/>
              <a:chOff x="0" y="-38100"/>
              <a:chExt cx="32591" cy="70897"/>
            </a:xfrm>
          </p:grpSpPr>
          <p:sp>
            <p:nvSpPr>
              <p:cNvPr id="861" name="Google Shape;861;p19"/>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862" name="Google Shape;862;p19"/>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3" name="Google Shape;863;p19"/>
            <p:cNvGrpSpPr/>
            <p:nvPr/>
          </p:nvGrpSpPr>
          <p:grpSpPr>
            <a:xfrm>
              <a:off x="1199625" y="-192883"/>
              <a:ext cx="164992" cy="358919"/>
              <a:chOff x="0" y="-38100"/>
              <a:chExt cx="32591" cy="70897"/>
            </a:xfrm>
          </p:grpSpPr>
          <p:sp>
            <p:nvSpPr>
              <p:cNvPr id="864" name="Google Shape;864;p19"/>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865" name="Google Shape;865;p19"/>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6" name="Google Shape;866;p19"/>
            <p:cNvGrpSpPr/>
            <p:nvPr/>
          </p:nvGrpSpPr>
          <p:grpSpPr>
            <a:xfrm>
              <a:off x="1440818" y="-192883"/>
              <a:ext cx="164992" cy="358919"/>
              <a:chOff x="0" y="-38100"/>
              <a:chExt cx="32591" cy="70897"/>
            </a:xfrm>
          </p:grpSpPr>
          <p:sp>
            <p:nvSpPr>
              <p:cNvPr id="867" name="Google Shape;867;p19"/>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868" name="Google Shape;868;p19"/>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9" name="Google Shape;869;p19"/>
            <p:cNvGrpSpPr/>
            <p:nvPr/>
          </p:nvGrpSpPr>
          <p:grpSpPr>
            <a:xfrm>
              <a:off x="1682010" y="-192883"/>
              <a:ext cx="164992" cy="358919"/>
              <a:chOff x="0" y="-38100"/>
              <a:chExt cx="32591" cy="70897"/>
            </a:xfrm>
          </p:grpSpPr>
          <p:sp>
            <p:nvSpPr>
              <p:cNvPr id="870" name="Google Shape;870;p19"/>
              <p:cNvSpPr/>
              <p:nvPr/>
            </p:nvSpPr>
            <p:spPr>
              <a:xfrm>
                <a:off x="0" y="0"/>
                <a:ext cx="32591" cy="32797"/>
              </a:xfrm>
              <a:custGeom>
                <a:rect b="b" l="l" r="r" t="t"/>
                <a:pathLst>
                  <a:path extrusionOk="0" h="32797" w="32591">
                    <a:moveTo>
                      <a:pt x="0" y="0"/>
                    </a:moveTo>
                    <a:lnTo>
                      <a:pt x="32591" y="0"/>
                    </a:lnTo>
                    <a:lnTo>
                      <a:pt x="32591" y="32797"/>
                    </a:lnTo>
                    <a:lnTo>
                      <a:pt x="0" y="32797"/>
                    </a:lnTo>
                    <a:close/>
                  </a:path>
                </a:pathLst>
              </a:custGeom>
              <a:solidFill>
                <a:srgbClr val="09305E"/>
              </a:solidFill>
              <a:ln>
                <a:noFill/>
              </a:ln>
            </p:spPr>
          </p:sp>
          <p:sp>
            <p:nvSpPr>
              <p:cNvPr id="871" name="Google Shape;871;p19"/>
              <p:cNvSpPr txBox="1"/>
              <p:nvPr/>
            </p:nvSpPr>
            <p:spPr>
              <a:xfrm>
                <a:off x="0" y="-38100"/>
                <a:ext cx="32591" cy="708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72" name="Google Shape;872;p19"/>
          <p:cNvGrpSpPr/>
          <p:nvPr/>
        </p:nvGrpSpPr>
        <p:grpSpPr>
          <a:xfrm rot="-5400000">
            <a:off x="1858283" y="8868452"/>
            <a:ext cx="480729" cy="1515176"/>
            <a:chOff x="0" y="0"/>
            <a:chExt cx="640972" cy="2020234"/>
          </a:xfrm>
        </p:grpSpPr>
        <p:sp>
          <p:nvSpPr>
            <p:cNvPr id="873" name="Google Shape;873;p19"/>
            <p:cNvSpPr/>
            <p:nvPr/>
          </p:nvSpPr>
          <p:spPr>
            <a:xfrm>
              <a:off x="0" y="0"/>
              <a:ext cx="640972" cy="640972"/>
            </a:xfrm>
            <a:custGeom>
              <a:rect b="b" l="l" r="r" t="t"/>
              <a:pathLst>
                <a:path extrusionOk="0" h="640972" w="640972">
                  <a:moveTo>
                    <a:pt x="0" y="0"/>
                  </a:moveTo>
                  <a:lnTo>
                    <a:pt x="640972" y="0"/>
                  </a:lnTo>
                  <a:lnTo>
                    <a:pt x="640972" y="640972"/>
                  </a:lnTo>
                  <a:lnTo>
                    <a:pt x="0" y="640972"/>
                  </a:lnTo>
                  <a:lnTo>
                    <a:pt x="0" y="0"/>
                  </a:lnTo>
                  <a:close/>
                </a:path>
              </a:pathLst>
            </a:custGeom>
            <a:blipFill rotWithShape="1">
              <a:blip r:embed="rId9">
                <a:alphaModFix/>
              </a:blip>
              <a:stretch>
                <a:fillRect b="0" l="0" r="0" t="0"/>
              </a:stretch>
            </a:blipFill>
            <a:ln>
              <a:noFill/>
            </a:ln>
          </p:spPr>
        </p:sp>
        <p:sp>
          <p:nvSpPr>
            <p:cNvPr id="874" name="Google Shape;874;p19"/>
            <p:cNvSpPr/>
            <p:nvPr/>
          </p:nvSpPr>
          <p:spPr>
            <a:xfrm>
              <a:off x="0" y="689631"/>
              <a:ext cx="640972" cy="640972"/>
            </a:xfrm>
            <a:custGeom>
              <a:rect b="b" l="l" r="r" t="t"/>
              <a:pathLst>
                <a:path extrusionOk="0" h="640972" w="640972">
                  <a:moveTo>
                    <a:pt x="0" y="0"/>
                  </a:moveTo>
                  <a:lnTo>
                    <a:pt x="640972" y="0"/>
                  </a:lnTo>
                  <a:lnTo>
                    <a:pt x="640972" y="640971"/>
                  </a:lnTo>
                  <a:lnTo>
                    <a:pt x="0" y="640971"/>
                  </a:lnTo>
                  <a:lnTo>
                    <a:pt x="0" y="0"/>
                  </a:lnTo>
                  <a:close/>
                </a:path>
              </a:pathLst>
            </a:custGeom>
            <a:blipFill rotWithShape="1">
              <a:blip r:embed="rId10">
                <a:alphaModFix/>
              </a:blip>
              <a:stretch>
                <a:fillRect b="0" l="0" r="0" t="0"/>
              </a:stretch>
            </a:blipFill>
            <a:ln>
              <a:noFill/>
            </a:ln>
          </p:spPr>
        </p:sp>
        <p:sp>
          <p:nvSpPr>
            <p:cNvPr id="875" name="Google Shape;875;p19"/>
            <p:cNvSpPr/>
            <p:nvPr/>
          </p:nvSpPr>
          <p:spPr>
            <a:xfrm>
              <a:off x="0" y="1379262"/>
              <a:ext cx="640972" cy="640972"/>
            </a:xfrm>
            <a:custGeom>
              <a:rect b="b" l="l" r="r" t="t"/>
              <a:pathLst>
                <a:path extrusionOk="0" h="640972" w="640972">
                  <a:moveTo>
                    <a:pt x="0" y="0"/>
                  </a:moveTo>
                  <a:lnTo>
                    <a:pt x="640972" y="0"/>
                  </a:lnTo>
                  <a:lnTo>
                    <a:pt x="640972" y="640971"/>
                  </a:lnTo>
                  <a:lnTo>
                    <a:pt x="0" y="640971"/>
                  </a:lnTo>
                  <a:lnTo>
                    <a:pt x="0" y="0"/>
                  </a:lnTo>
                  <a:close/>
                </a:path>
              </a:pathLst>
            </a:custGeom>
            <a:blipFill rotWithShape="1">
              <a:blip r:embed="rId9">
                <a:alphaModFix/>
              </a:blip>
              <a:stretch>
                <a:fillRect b="0" l="0" r="0" t="0"/>
              </a:stretch>
            </a:blipFill>
            <a:ln>
              <a:noFill/>
            </a:ln>
          </p:spPr>
        </p:sp>
      </p:grpSp>
      <p:sp>
        <p:nvSpPr>
          <p:cNvPr id="876" name="Google Shape;876;p19"/>
          <p:cNvSpPr txBox="1"/>
          <p:nvPr/>
        </p:nvSpPr>
        <p:spPr>
          <a:xfrm>
            <a:off x="1595093" y="415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32828"/>
                </a:solidFill>
                <a:latin typeface="Open Sans"/>
                <a:ea typeface="Open Sans"/>
                <a:cs typeface="Open Sans"/>
                <a:sym typeface="Open Sans"/>
              </a:rPr>
              <a:t>LOGO</a:t>
            </a:r>
            <a:endParaRPr/>
          </a:p>
        </p:txBody>
      </p:sp>
      <p:sp>
        <p:nvSpPr>
          <p:cNvPr id="877" name="Google Shape;877;p19"/>
          <p:cNvSpPr txBox="1"/>
          <p:nvPr/>
        </p:nvSpPr>
        <p:spPr>
          <a:xfrm>
            <a:off x="1069427" y="1362525"/>
            <a:ext cx="9962400" cy="1154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7500" u="none" cap="none" strike="noStrike">
                <a:solidFill>
                  <a:srgbClr val="09305E"/>
                </a:solidFill>
                <a:latin typeface="Archivo Black"/>
                <a:ea typeface="Archivo Black"/>
                <a:cs typeface="Archivo Black"/>
                <a:sym typeface="Archivo Black"/>
              </a:rPr>
              <a:t>GALLERY IMAGE</a:t>
            </a:r>
            <a:endParaRPr/>
          </a:p>
        </p:txBody>
      </p:sp>
      <p:sp>
        <p:nvSpPr>
          <p:cNvPr id="878" name="Google Shape;878;p19"/>
          <p:cNvSpPr txBox="1"/>
          <p:nvPr/>
        </p:nvSpPr>
        <p:spPr>
          <a:xfrm>
            <a:off x="1138890" y="2573594"/>
            <a:ext cx="13054070"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What can you say about your projects? Share it here!</a:t>
            </a:r>
            <a:endParaRPr/>
          </a:p>
        </p:txBody>
      </p:sp>
      <p:grpSp>
        <p:nvGrpSpPr>
          <p:cNvPr id="879" name="Google Shape;879;p19"/>
          <p:cNvGrpSpPr/>
          <p:nvPr/>
        </p:nvGrpSpPr>
        <p:grpSpPr>
          <a:xfrm>
            <a:off x="12201517" y="3171070"/>
            <a:ext cx="1544891" cy="1257429"/>
            <a:chOff x="0" y="-47625"/>
            <a:chExt cx="421580" cy="343136"/>
          </a:xfrm>
        </p:grpSpPr>
        <p:sp>
          <p:nvSpPr>
            <p:cNvPr id="880" name="Google Shape;880;p19"/>
            <p:cNvSpPr/>
            <p:nvPr/>
          </p:nvSpPr>
          <p:spPr>
            <a:xfrm>
              <a:off x="0" y="0"/>
              <a:ext cx="421580" cy="295511"/>
            </a:xfrm>
            <a:custGeom>
              <a:rect b="b" l="l" r="r" t="t"/>
              <a:pathLst>
                <a:path extrusionOk="0" h="295511" w="421580">
                  <a:moveTo>
                    <a:pt x="0" y="0"/>
                  </a:moveTo>
                  <a:lnTo>
                    <a:pt x="421580" y="0"/>
                  </a:lnTo>
                  <a:lnTo>
                    <a:pt x="421580" y="295511"/>
                  </a:lnTo>
                  <a:lnTo>
                    <a:pt x="0" y="295511"/>
                  </a:lnTo>
                  <a:close/>
                </a:path>
              </a:pathLst>
            </a:custGeom>
            <a:solidFill>
              <a:srgbClr val="09305E">
                <a:alpha val="80000"/>
              </a:srgbClr>
            </a:solidFill>
            <a:ln>
              <a:noFill/>
            </a:ln>
          </p:spPr>
        </p:sp>
        <p:sp>
          <p:nvSpPr>
            <p:cNvPr id="881" name="Google Shape;881;p19"/>
            <p:cNvSpPr txBox="1"/>
            <p:nvPr/>
          </p:nvSpPr>
          <p:spPr>
            <a:xfrm>
              <a:off x="0" y="-47625"/>
              <a:ext cx="421580" cy="343136"/>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2" name="Google Shape;882;p19"/>
          <p:cNvGrpSpPr/>
          <p:nvPr/>
        </p:nvGrpSpPr>
        <p:grpSpPr>
          <a:xfrm>
            <a:off x="6517471" y="3171070"/>
            <a:ext cx="1544891" cy="1257429"/>
            <a:chOff x="0" y="-47625"/>
            <a:chExt cx="421580" cy="343136"/>
          </a:xfrm>
        </p:grpSpPr>
        <p:sp>
          <p:nvSpPr>
            <p:cNvPr id="883" name="Google Shape;883;p19"/>
            <p:cNvSpPr/>
            <p:nvPr/>
          </p:nvSpPr>
          <p:spPr>
            <a:xfrm>
              <a:off x="0" y="0"/>
              <a:ext cx="421580" cy="295511"/>
            </a:xfrm>
            <a:custGeom>
              <a:rect b="b" l="l" r="r" t="t"/>
              <a:pathLst>
                <a:path extrusionOk="0" h="295511" w="421580">
                  <a:moveTo>
                    <a:pt x="0" y="0"/>
                  </a:moveTo>
                  <a:lnTo>
                    <a:pt x="421580" y="0"/>
                  </a:lnTo>
                  <a:lnTo>
                    <a:pt x="421580" y="295511"/>
                  </a:lnTo>
                  <a:lnTo>
                    <a:pt x="0" y="295511"/>
                  </a:lnTo>
                  <a:close/>
                </a:path>
              </a:pathLst>
            </a:custGeom>
            <a:solidFill>
              <a:srgbClr val="09305E">
                <a:alpha val="80000"/>
              </a:srgbClr>
            </a:solidFill>
            <a:ln>
              <a:noFill/>
            </a:ln>
          </p:spPr>
        </p:sp>
        <p:sp>
          <p:nvSpPr>
            <p:cNvPr id="884" name="Google Shape;884;p19"/>
            <p:cNvSpPr txBox="1"/>
            <p:nvPr/>
          </p:nvSpPr>
          <p:spPr>
            <a:xfrm>
              <a:off x="0" y="-47625"/>
              <a:ext cx="421580" cy="343136"/>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5" name="Google Shape;885;p19"/>
          <p:cNvGrpSpPr/>
          <p:nvPr/>
        </p:nvGrpSpPr>
        <p:grpSpPr>
          <a:xfrm>
            <a:off x="1028700" y="3171070"/>
            <a:ext cx="1544891" cy="1257429"/>
            <a:chOff x="0" y="-47625"/>
            <a:chExt cx="421580" cy="343136"/>
          </a:xfrm>
        </p:grpSpPr>
        <p:sp>
          <p:nvSpPr>
            <p:cNvPr id="886" name="Google Shape;886;p19"/>
            <p:cNvSpPr/>
            <p:nvPr/>
          </p:nvSpPr>
          <p:spPr>
            <a:xfrm>
              <a:off x="0" y="0"/>
              <a:ext cx="421580" cy="295511"/>
            </a:xfrm>
            <a:custGeom>
              <a:rect b="b" l="l" r="r" t="t"/>
              <a:pathLst>
                <a:path extrusionOk="0" h="295511" w="421580">
                  <a:moveTo>
                    <a:pt x="0" y="0"/>
                  </a:moveTo>
                  <a:lnTo>
                    <a:pt x="421580" y="0"/>
                  </a:lnTo>
                  <a:lnTo>
                    <a:pt x="421580" y="295511"/>
                  </a:lnTo>
                  <a:lnTo>
                    <a:pt x="0" y="295511"/>
                  </a:lnTo>
                  <a:close/>
                </a:path>
              </a:pathLst>
            </a:custGeom>
            <a:solidFill>
              <a:srgbClr val="09305E">
                <a:alpha val="80000"/>
              </a:srgbClr>
            </a:solidFill>
            <a:ln>
              <a:noFill/>
            </a:ln>
          </p:spPr>
        </p:sp>
        <p:sp>
          <p:nvSpPr>
            <p:cNvPr id="887" name="Google Shape;887;p19"/>
            <p:cNvSpPr txBox="1"/>
            <p:nvPr/>
          </p:nvSpPr>
          <p:spPr>
            <a:xfrm>
              <a:off x="0" y="-47625"/>
              <a:ext cx="421580" cy="343136"/>
            </a:xfrm>
            <a:prstGeom prst="rect">
              <a:avLst/>
            </a:prstGeom>
            <a:noFill/>
            <a:ln>
              <a:noFill/>
            </a:ln>
          </p:spPr>
          <p:txBody>
            <a:bodyPr anchorCtr="0" anchor="ctr" bIns="50800" lIns="50800" spcFirstLastPara="1" rIns="50800" wrap="square" tIns="50800">
              <a:noAutofit/>
            </a:bodyPr>
            <a:lstStyle/>
            <a:p>
              <a:pPr indent="0" lvl="0" marL="0" marR="0" rtl="0" algn="ctr">
                <a:lnSpc>
                  <a:spcPct val="1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Ice Hockey Basics Workshop  ">
  <a:themeElements>
    <a:clrScheme name="Office">
      <a:dk1>
        <a:srgbClr val="000000"/>
      </a:dk1>
      <a:lt1>
        <a:srgbClr val="FFFFFF"/>
      </a:lt1>
      <a:dk2>
        <a:srgbClr val="09305E"/>
      </a:dk2>
      <a:lt2>
        <a:srgbClr val="3A597E"/>
      </a:lt2>
      <a:accent1>
        <a:srgbClr val="5E7796"/>
      </a:accent1>
      <a:accent2>
        <a:srgbClr val="232828"/>
      </a:accent2>
      <a:accent3>
        <a:srgbClr val="888888"/>
      </a:accent3>
      <a:accent4>
        <a:srgbClr val="09305E"/>
      </a:accent4>
      <a:accent5>
        <a:srgbClr val="3A597E"/>
      </a:accent5>
      <a:accent6>
        <a:srgbClr val="5E7796"/>
      </a:accent6>
      <a:hlink>
        <a:srgbClr val="23282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