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Nunito"/>
      <p:regular r:id="rId24"/>
      <p:bold r:id="rId25"/>
      <p:italic r:id="rId26"/>
      <p:boldItalic r:id="rId27"/>
    </p:embeddedFont>
    <p:embeddedFont>
      <p:font typeface="Gloria Hallelujah"/>
      <p:regular r:id="rId28"/>
    </p:embeddedFont>
    <p:embeddedFont>
      <p:font typeface="Oswald SemiBold"/>
      <p:regular r:id="rId29"/>
      <p:bold r:id="rId30"/>
    </p:embeddedFont>
    <p:embeddedFont>
      <p:font typeface="Oswald"/>
      <p:regular r:id="rId31"/>
      <p:bold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Nunito-regular.fntdata"/><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GloriaHallelujah-regular.fntdata"/><Relationship Id="rId27" Type="http://schemas.openxmlformats.org/officeDocument/2006/relationships/font" Target="fonts/Nuni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OswaldSemiBold-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Oswald-regular.fntdata"/><Relationship Id="rId30" Type="http://schemas.openxmlformats.org/officeDocument/2006/relationships/font" Target="fonts/OswaldSemiBold-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Oswald-bold.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de890f496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5de890f496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25de890f496_2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5de890f496_2_2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5de890f496_2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25de890f496_2_26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3" name="Shape 353"/>
        <p:cNvGrpSpPr/>
        <p:nvPr/>
      </p:nvGrpSpPr>
      <p:grpSpPr>
        <a:xfrm>
          <a:off x="0" y="0"/>
          <a:ext cx="0" cy="0"/>
          <a:chOff x="0" y="0"/>
          <a:chExt cx="0" cy="0"/>
        </a:xfrm>
      </p:grpSpPr>
      <p:sp>
        <p:nvSpPr>
          <p:cNvPr id="354" name="Google Shape;354;g25de890f496_2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5de890f496_2_26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5de890f496_2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5de890f496_2_28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5de890f496_2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g25de890f496_2_3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5de890f496_2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5de890f496_2_3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5de890f496_2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5de890f496_2_36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de890f496_2_4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5de890f496_2_4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5de890f496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g25de890f496_2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5de890f496_2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25de890f496_2_14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5de890f496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5de890f496_2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5de890f496_2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g25de890f496_2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5de890f496_2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5de890f496_2_15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de890f496_2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25de890f496_2_17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5de890f496_2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5de890f496_2_18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5de890f496_2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5de890f496_2_2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rot="-3967483">
            <a:off x="4862358" y="1444947"/>
            <a:ext cx="8120370" cy="3106041"/>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2">
              <a:alphaModFix/>
            </a:blip>
            <a:stretch>
              <a:fillRect b="0" l="0" r="0" t="0"/>
            </a:stretch>
          </a:blipFill>
          <a:ln>
            <a:noFill/>
          </a:ln>
        </p:spPr>
      </p:sp>
      <p:sp>
        <p:nvSpPr>
          <p:cNvPr id="14" name="Google Shape;14;p2"/>
          <p:cNvSpPr/>
          <p:nvPr/>
        </p:nvSpPr>
        <p:spPr>
          <a:xfrm rot="-4741666">
            <a:off x="-4177588" y="1033539"/>
            <a:ext cx="8101086" cy="3098665"/>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4" name="Shape 84"/>
        <p:cNvGrpSpPr/>
        <p:nvPr/>
      </p:nvGrpSpPr>
      <p:grpSpPr>
        <a:xfrm>
          <a:off x="0" y="0"/>
          <a:ext cx="0" cy="0"/>
          <a:chOff x="0" y="0"/>
          <a:chExt cx="0" cy="0"/>
        </a:xfrm>
      </p:grpSpPr>
      <p:sp>
        <p:nvSpPr>
          <p:cNvPr id="85" name="Google Shape;85;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6" name="Google Shape;86;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7" name="Google Shape;87;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8" name="Shape 88"/>
        <p:cNvGrpSpPr/>
        <p:nvPr/>
      </p:nvGrpSpPr>
      <p:grpSpPr>
        <a:xfrm>
          <a:off x="0" y="0"/>
          <a:ext cx="0" cy="0"/>
          <a:chOff x="0" y="0"/>
          <a:chExt cx="0" cy="0"/>
        </a:xfrm>
      </p:grpSpPr>
      <p:sp>
        <p:nvSpPr>
          <p:cNvPr id="89" name="Google Shape;89;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0" name="Google Shape;90;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91" name="Google Shape;91;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2" name="Google Shape;92;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3" name="Google Shape;93;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6" name="Google Shape;96;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97" name="Google Shape;97;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8" name="Google Shape;98;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9" name="Google Shape;99;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2" name="Google Shape;102;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103" name="Google Shape;103;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6" name="Shape 106"/>
        <p:cNvGrpSpPr/>
        <p:nvPr/>
      </p:nvGrpSpPr>
      <p:grpSpPr>
        <a:xfrm>
          <a:off x="0" y="0"/>
          <a:ext cx="0" cy="0"/>
          <a:chOff x="0" y="0"/>
          <a:chExt cx="0" cy="0"/>
        </a:xfrm>
      </p:grpSpPr>
      <p:sp>
        <p:nvSpPr>
          <p:cNvPr id="107" name="Google Shape;107;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09" name="Google Shape;109;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110" name="Google Shape;110;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1" name="Google Shape;111;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2" name="Google Shape;112;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3" name="Shape 113"/>
        <p:cNvGrpSpPr/>
        <p:nvPr/>
      </p:nvGrpSpPr>
      <p:grpSpPr>
        <a:xfrm>
          <a:off x="0" y="0"/>
          <a:ext cx="0" cy="0"/>
          <a:chOff x="0" y="0"/>
          <a:chExt cx="0" cy="0"/>
        </a:xfrm>
      </p:grpSpPr>
      <p:sp>
        <p:nvSpPr>
          <p:cNvPr id="114" name="Google Shape;114;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5" name="Google Shape;115;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6" name="Google Shape;116;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7" name="Google Shape;117;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18" name="Google Shape;118;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19" name="Google Shape;119;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0" name="Google Shape;120;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1" name="Google Shape;121;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2" name="Shape 122"/>
        <p:cNvGrpSpPr/>
        <p:nvPr/>
      </p:nvGrpSpPr>
      <p:grpSpPr>
        <a:xfrm>
          <a:off x="0" y="0"/>
          <a:ext cx="0" cy="0"/>
          <a:chOff x="0" y="0"/>
          <a:chExt cx="0" cy="0"/>
        </a:xfrm>
      </p:grpSpPr>
      <p:sp>
        <p:nvSpPr>
          <p:cNvPr id="123" name="Google Shape;123;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4" name="Google Shape;124;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5" name="Google Shape;125;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6" name="Google Shape;126;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7" name="Shape 127"/>
        <p:cNvGrpSpPr/>
        <p:nvPr/>
      </p:nvGrpSpPr>
      <p:grpSpPr>
        <a:xfrm>
          <a:off x="0" y="0"/>
          <a:ext cx="0" cy="0"/>
          <a:chOff x="0" y="0"/>
          <a:chExt cx="0" cy="0"/>
        </a:xfrm>
      </p:grpSpPr>
      <p:sp>
        <p:nvSpPr>
          <p:cNvPr id="128" name="Google Shape;128;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9" name="Google Shape;129;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30" name="Google Shape;130;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1" name="Google Shape;131;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2" name="Google Shape;132;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3" name="Google Shape;133;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4" name="Shape 134"/>
        <p:cNvGrpSpPr/>
        <p:nvPr/>
      </p:nvGrpSpPr>
      <p:grpSpPr>
        <a:xfrm>
          <a:off x="0" y="0"/>
          <a:ext cx="0" cy="0"/>
          <a:chOff x="0" y="0"/>
          <a:chExt cx="0" cy="0"/>
        </a:xfrm>
      </p:grpSpPr>
      <p:sp>
        <p:nvSpPr>
          <p:cNvPr id="135" name="Google Shape;135;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6" name="Google Shape;136;p20"/>
          <p:cNvSpPr/>
          <p:nvPr>
            <p:ph idx="2" type="pic"/>
          </p:nvPr>
        </p:nvSpPr>
        <p:spPr>
          <a:xfrm>
            <a:off x="896144" y="306388"/>
            <a:ext cx="2743200" cy="2057400"/>
          </a:xfrm>
          <a:prstGeom prst="rect">
            <a:avLst/>
          </a:prstGeom>
          <a:noFill/>
          <a:ln>
            <a:noFill/>
          </a:ln>
        </p:spPr>
      </p:sp>
      <p:sp>
        <p:nvSpPr>
          <p:cNvPr id="137" name="Google Shape;137;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38" name="Google Shape;138;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9" name="Google Shape;139;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0" name="Google Shape;140;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41" name="Shape 141"/>
        <p:cNvGrpSpPr/>
        <p:nvPr/>
      </p:nvGrpSpPr>
      <p:grpSpPr>
        <a:xfrm>
          <a:off x="0" y="0"/>
          <a:ext cx="0" cy="0"/>
          <a:chOff x="0" y="0"/>
          <a:chExt cx="0" cy="0"/>
        </a:xfrm>
      </p:grpSpPr>
      <p:sp>
        <p:nvSpPr>
          <p:cNvPr id="142" name="Google Shape;142;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3" name="Google Shape;143;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44" name="Google Shape;144;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5" name="Google Shape;145;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46" name="Google Shape;146;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7" name="Google Shape;17;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p:nvPr/>
        </p:nvSpPr>
        <p:spPr>
          <a:xfrm rot="6217112">
            <a:off x="-4869792" y="1531373"/>
            <a:ext cx="8099561" cy="3014837"/>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2">
              <a:alphaModFix/>
            </a:blip>
            <a:stretch>
              <a:fillRect b="0" l="0" r="0" t="0"/>
            </a:stretch>
          </a:blipFill>
          <a:ln>
            <a:noFill/>
          </a:ln>
        </p:spPr>
      </p:sp>
      <p:sp>
        <p:nvSpPr>
          <p:cNvPr id="19" name="Google Shape;19;p3"/>
          <p:cNvSpPr/>
          <p:nvPr/>
        </p:nvSpPr>
        <p:spPr>
          <a:xfrm rot="-3967483">
            <a:off x="4995708" y="1444947"/>
            <a:ext cx="8120370" cy="3106041"/>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3">
              <a:alphaModFix/>
            </a:blip>
            <a:stretch>
              <a:fillRect b="0" l="0" r="0" t="0"/>
            </a:stretch>
          </a:blipFill>
          <a:ln>
            <a:noFill/>
          </a:ln>
        </p:spPr>
      </p:sp>
      <p:sp>
        <p:nvSpPr>
          <p:cNvPr id="20" name="Google Shape;20;p3"/>
          <p:cNvSpPr/>
          <p:nvPr/>
        </p:nvSpPr>
        <p:spPr>
          <a:xfrm rot="-2359779">
            <a:off x="-2588437" y="-2167668"/>
            <a:ext cx="8130907" cy="311007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47" name="Shape 147"/>
        <p:cNvGrpSpPr/>
        <p:nvPr/>
      </p:nvGrpSpPr>
      <p:grpSpPr>
        <a:xfrm>
          <a:off x="0" y="0"/>
          <a:ext cx="0" cy="0"/>
          <a:chOff x="0" y="0"/>
          <a:chExt cx="0" cy="0"/>
        </a:xfrm>
      </p:grpSpPr>
      <p:sp>
        <p:nvSpPr>
          <p:cNvPr id="148" name="Google Shape;148;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49" name="Google Shape;149;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50" name="Google Shape;150;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1" name="Google Shape;151;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52" name="Google Shape;152;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grpSp>
        <p:nvGrpSpPr>
          <p:cNvPr id="22" name="Google Shape;22;p4"/>
          <p:cNvGrpSpPr/>
          <p:nvPr/>
        </p:nvGrpSpPr>
        <p:grpSpPr>
          <a:xfrm rot="-5135588">
            <a:off x="3236601" y="379004"/>
            <a:ext cx="2670789" cy="9811184"/>
            <a:chOff x="-1274" y="0"/>
            <a:chExt cx="1982795" cy="14195595"/>
          </a:xfrm>
        </p:grpSpPr>
        <p:sp>
          <p:nvSpPr>
            <p:cNvPr id="23" name="Google Shape;23;p4"/>
            <p:cNvSpPr/>
            <p:nvPr/>
          </p:nvSpPr>
          <p:spPr>
            <a:xfrm rot="5253984">
              <a:off x="-628934" y="11635385"/>
              <a:ext cx="3691388" cy="1374017"/>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sp>
          <p:nvSpPr>
            <p:cNvPr id="24" name="Google Shape;24;p4"/>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sp>
          <p:nvSpPr>
            <p:cNvPr id="25" name="Google Shape;25;p4"/>
            <p:cNvSpPr/>
            <p:nvPr/>
          </p:nvSpPr>
          <p:spPr>
            <a:xfrm rot="5253984">
              <a:off x="-822513" y="8163207"/>
              <a:ext cx="3691388" cy="1374017"/>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sp>
          <p:nvSpPr>
            <p:cNvPr id="26" name="Google Shape;26;p4"/>
            <p:cNvSpPr/>
            <p:nvPr/>
          </p:nvSpPr>
          <p:spPr>
            <a:xfrm rot="5253984">
              <a:off x="-1082208" y="1186192"/>
              <a:ext cx="3691388" cy="1374017"/>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grpSp>
      <p:sp>
        <p:nvSpPr>
          <p:cNvPr id="27" name="Google Shape;2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9" name="Google Shape;2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 name="Shape 30"/>
        <p:cNvGrpSpPr/>
        <p:nvPr/>
      </p:nvGrpSpPr>
      <p:grpSpPr>
        <a:xfrm>
          <a:off x="0" y="0"/>
          <a:ext cx="0" cy="0"/>
          <a:chOff x="0" y="0"/>
          <a:chExt cx="0" cy="0"/>
        </a:xfrm>
      </p:grpSpPr>
      <p:sp>
        <p:nvSpPr>
          <p:cNvPr id="31" name="Google Shape;3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2" name="Google Shape;3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5" name="Google Shape;35;p5"/>
          <p:cNvSpPr/>
          <p:nvPr/>
        </p:nvSpPr>
        <p:spPr>
          <a:xfrm rot="10800000">
            <a:off x="884150" y="4029892"/>
            <a:ext cx="2254983" cy="1615758"/>
          </a:xfrm>
          <a:custGeom>
            <a:rect b="b" l="l" r="r" t="t"/>
            <a:pathLst>
              <a:path extrusionOk="0" h="1678710" w="4509966">
                <a:moveTo>
                  <a:pt x="0" y="0"/>
                </a:moveTo>
                <a:lnTo>
                  <a:pt x="4509967" y="0"/>
                </a:lnTo>
                <a:lnTo>
                  <a:pt x="4509967" y="1678710"/>
                </a:lnTo>
                <a:lnTo>
                  <a:pt x="0" y="1678710"/>
                </a:lnTo>
                <a:lnTo>
                  <a:pt x="0" y="0"/>
                </a:lnTo>
                <a:close/>
              </a:path>
            </a:pathLst>
          </a:custGeom>
          <a:blipFill rotWithShape="1">
            <a:blip r:embed="rId2">
              <a:alphaModFix/>
            </a:blip>
            <a:stretch>
              <a:fillRect b="0" l="0" r="0" t="0"/>
            </a:stretch>
          </a:blipFill>
          <a:ln>
            <a:noFill/>
          </a:ln>
        </p:spPr>
      </p:sp>
      <p:sp>
        <p:nvSpPr>
          <p:cNvPr id="36" name="Google Shape;36;p5"/>
          <p:cNvSpPr/>
          <p:nvPr/>
        </p:nvSpPr>
        <p:spPr>
          <a:xfrm>
            <a:off x="6004867" y="4028300"/>
            <a:ext cx="2254983" cy="1615758"/>
          </a:xfrm>
          <a:custGeom>
            <a:rect b="b" l="l" r="r" t="t"/>
            <a:pathLst>
              <a:path extrusionOk="0" h="1678710" w="4509966">
                <a:moveTo>
                  <a:pt x="0" y="0"/>
                </a:moveTo>
                <a:lnTo>
                  <a:pt x="4509967" y="0"/>
                </a:lnTo>
                <a:lnTo>
                  <a:pt x="4509967" y="1678710"/>
                </a:lnTo>
                <a:lnTo>
                  <a:pt x="0" y="1678710"/>
                </a:lnTo>
                <a:lnTo>
                  <a:pt x="0" y="0"/>
                </a:lnTo>
                <a:close/>
              </a:path>
            </a:pathLst>
          </a:custGeom>
          <a:blipFill rotWithShape="1">
            <a:blip r:embed="rId2">
              <a:alphaModFix/>
            </a:blip>
            <a:stretch>
              <a:fillRect b="0" l="0" r="0" t="0"/>
            </a:stretch>
          </a:blipFill>
          <a:ln>
            <a:noFill/>
          </a:ln>
        </p:spPr>
      </p:sp>
      <p:sp>
        <p:nvSpPr>
          <p:cNvPr id="37" name="Google Shape;37;p5"/>
          <p:cNvSpPr/>
          <p:nvPr/>
        </p:nvSpPr>
        <p:spPr>
          <a:xfrm>
            <a:off x="3443933" y="4028300"/>
            <a:ext cx="2254983" cy="1615758"/>
          </a:xfrm>
          <a:custGeom>
            <a:rect b="b" l="l" r="r" t="t"/>
            <a:pathLst>
              <a:path extrusionOk="0" h="1678710" w="4509966">
                <a:moveTo>
                  <a:pt x="4509966" y="1678710"/>
                </a:moveTo>
                <a:lnTo>
                  <a:pt x="0" y="1678710"/>
                </a:lnTo>
                <a:lnTo>
                  <a:pt x="0" y="0"/>
                </a:lnTo>
                <a:lnTo>
                  <a:pt x="4509966" y="0"/>
                </a:lnTo>
                <a:lnTo>
                  <a:pt x="4509966" y="1678710"/>
                </a:lnTo>
                <a:close/>
              </a:path>
            </a:pathLst>
          </a:custGeom>
          <a:blipFill rotWithShape="1">
            <a:blip r:embed="rId2">
              <a:alphaModFix/>
            </a:blip>
            <a:stretch>
              <a:fillRect b="-30869" l="-30869"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0" name="Google Shape;40;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1" name="Google Shape;41;p6"/>
          <p:cNvGrpSpPr/>
          <p:nvPr/>
        </p:nvGrpSpPr>
        <p:grpSpPr>
          <a:xfrm>
            <a:off x="-255305" y="1097743"/>
            <a:ext cx="10399888" cy="544168"/>
            <a:chOff x="-296180" y="2610393"/>
            <a:chExt cx="10399888" cy="544168"/>
          </a:xfrm>
        </p:grpSpPr>
        <p:sp>
          <p:nvSpPr>
            <p:cNvPr id="42" name="Google Shape;42;p6"/>
            <p:cNvSpPr/>
            <p:nvPr/>
          </p:nvSpPr>
          <p:spPr>
            <a:xfrm>
              <a:off x="3420515" y="2676830"/>
              <a:ext cx="1240369" cy="461693"/>
            </a:xfrm>
            <a:custGeom>
              <a:rect b="b" l="l" r="r" t="t"/>
              <a:pathLst>
                <a:path extrusionOk="0" h="923386" w="2480738">
                  <a:moveTo>
                    <a:pt x="0" y="0"/>
                  </a:moveTo>
                  <a:lnTo>
                    <a:pt x="2480738" y="0"/>
                  </a:lnTo>
                  <a:lnTo>
                    <a:pt x="2480738" y="923386"/>
                  </a:lnTo>
                  <a:lnTo>
                    <a:pt x="0" y="923386"/>
                  </a:lnTo>
                  <a:lnTo>
                    <a:pt x="0" y="0"/>
                  </a:lnTo>
                  <a:close/>
                </a:path>
              </a:pathLst>
            </a:custGeom>
            <a:blipFill rotWithShape="1">
              <a:blip r:embed="rId2">
                <a:alphaModFix/>
              </a:blip>
              <a:stretch>
                <a:fillRect b="0" l="0" r="0" t="0"/>
              </a:stretch>
            </a:blipFill>
            <a:ln>
              <a:noFill/>
            </a:ln>
          </p:spPr>
        </p:sp>
        <p:sp>
          <p:nvSpPr>
            <p:cNvPr id="43" name="Google Shape;43;p6"/>
            <p:cNvSpPr/>
            <p:nvPr/>
          </p:nvSpPr>
          <p:spPr>
            <a:xfrm>
              <a:off x="2251048" y="2692868"/>
              <a:ext cx="1240369" cy="461693"/>
            </a:xfrm>
            <a:custGeom>
              <a:rect b="b" l="l" r="r" t="t"/>
              <a:pathLst>
                <a:path extrusionOk="0" h="923386" w="2480738">
                  <a:moveTo>
                    <a:pt x="0" y="0"/>
                  </a:moveTo>
                  <a:lnTo>
                    <a:pt x="2480739" y="0"/>
                  </a:lnTo>
                  <a:lnTo>
                    <a:pt x="2480739" y="923386"/>
                  </a:lnTo>
                  <a:lnTo>
                    <a:pt x="0" y="923386"/>
                  </a:lnTo>
                  <a:lnTo>
                    <a:pt x="0" y="0"/>
                  </a:lnTo>
                  <a:close/>
                </a:path>
              </a:pathLst>
            </a:custGeom>
            <a:blipFill rotWithShape="1">
              <a:blip r:embed="rId2">
                <a:alphaModFix/>
              </a:blip>
              <a:stretch>
                <a:fillRect b="0" l="0" r="0" t="0"/>
              </a:stretch>
            </a:blipFill>
            <a:ln>
              <a:noFill/>
            </a:ln>
          </p:spPr>
        </p:sp>
        <p:sp>
          <p:nvSpPr>
            <p:cNvPr id="44" name="Google Shape;44;p6"/>
            <p:cNvSpPr/>
            <p:nvPr/>
          </p:nvSpPr>
          <p:spPr>
            <a:xfrm>
              <a:off x="447958" y="2681651"/>
              <a:ext cx="1240369" cy="461693"/>
            </a:xfrm>
            <a:custGeom>
              <a:rect b="b" l="l" r="r" t="t"/>
              <a:pathLst>
                <a:path extrusionOk="0" h="923386" w="2480738">
                  <a:moveTo>
                    <a:pt x="0" y="0"/>
                  </a:moveTo>
                  <a:lnTo>
                    <a:pt x="2480738" y="0"/>
                  </a:lnTo>
                  <a:lnTo>
                    <a:pt x="2480738" y="923385"/>
                  </a:lnTo>
                  <a:lnTo>
                    <a:pt x="0" y="923385"/>
                  </a:lnTo>
                  <a:lnTo>
                    <a:pt x="0" y="0"/>
                  </a:lnTo>
                  <a:close/>
                </a:path>
              </a:pathLst>
            </a:custGeom>
            <a:blipFill rotWithShape="1">
              <a:blip r:embed="rId2">
                <a:alphaModFix/>
              </a:blip>
              <a:stretch>
                <a:fillRect b="0" l="0" r="0" t="0"/>
              </a:stretch>
            </a:blipFill>
            <a:ln>
              <a:noFill/>
            </a:ln>
          </p:spPr>
        </p:sp>
        <p:sp>
          <p:nvSpPr>
            <p:cNvPr id="45" name="Google Shape;45;p6"/>
            <p:cNvSpPr/>
            <p:nvPr/>
          </p:nvSpPr>
          <p:spPr>
            <a:xfrm>
              <a:off x="-296180" y="2673605"/>
              <a:ext cx="1240369" cy="461693"/>
            </a:xfrm>
            <a:custGeom>
              <a:rect b="b" l="l" r="r" t="t"/>
              <a:pathLst>
                <a:path extrusionOk="0" h="923386" w="2480738">
                  <a:moveTo>
                    <a:pt x="0" y="0"/>
                  </a:moveTo>
                  <a:lnTo>
                    <a:pt x="2480738" y="0"/>
                  </a:lnTo>
                  <a:lnTo>
                    <a:pt x="2480738" y="923386"/>
                  </a:lnTo>
                  <a:lnTo>
                    <a:pt x="0" y="923386"/>
                  </a:lnTo>
                  <a:lnTo>
                    <a:pt x="0" y="0"/>
                  </a:lnTo>
                  <a:close/>
                </a:path>
              </a:pathLst>
            </a:custGeom>
            <a:blipFill rotWithShape="1">
              <a:blip r:embed="rId2">
                <a:alphaModFix/>
              </a:blip>
              <a:stretch>
                <a:fillRect b="0" l="0" r="0" t="0"/>
              </a:stretch>
            </a:blipFill>
            <a:ln>
              <a:noFill/>
            </a:ln>
          </p:spPr>
        </p:sp>
        <p:sp>
          <p:nvSpPr>
            <p:cNvPr id="46" name="Google Shape;46;p6"/>
            <p:cNvSpPr/>
            <p:nvPr/>
          </p:nvSpPr>
          <p:spPr>
            <a:xfrm rot="-10662563">
              <a:off x="1572776" y="2635016"/>
              <a:ext cx="1241361" cy="462062"/>
            </a:xfrm>
            <a:custGeom>
              <a:rect b="b" l="l" r="r" t="t"/>
              <a:pathLst>
                <a:path extrusionOk="0" h="923386" w="2480738">
                  <a:moveTo>
                    <a:pt x="0" y="0"/>
                  </a:moveTo>
                  <a:lnTo>
                    <a:pt x="2480738" y="0"/>
                  </a:lnTo>
                  <a:lnTo>
                    <a:pt x="2480738" y="923385"/>
                  </a:lnTo>
                  <a:lnTo>
                    <a:pt x="0" y="923385"/>
                  </a:lnTo>
                  <a:lnTo>
                    <a:pt x="0" y="0"/>
                  </a:lnTo>
                  <a:close/>
                </a:path>
              </a:pathLst>
            </a:custGeom>
            <a:blipFill rotWithShape="1">
              <a:blip r:embed="rId2">
                <a:alphaModFix/>
              </a:blip>
              <a:stretch>
                <a:fillRect b="0" l="0" r="0" t="0"/>
              </a:stretch>
            </a:blipFill>
            <a:ln>
              <a:noFill/>
            </a:ln>
          </p:spPr>
        </p:sp>
        <p:sp>
          <p:nvSpPr>
            <p:cNvPr id="47" name="Google Shape;47;p6"/>
            <p:cNvSpPr/>
            <p:nvPr/>
          </p:nvSpPr>
          <p:spPr>
            <a:xfrm rot="-10662563">
              <a:off x="5794166" y="2636467"/>
              <a:ext cx="1211348" cy="450891"/>
            </a:xfrm>
            <a:custGeom>
              <a:rect b="b" l="l" r="r" t="t"/>
              <a:pathLst>
                <a:path extrusionOk="0" h="901061" w="2420761">
                  <a:moveTo>
                    <a:pt x="0" y="0"/>
                  </a:moveTo>
                  <a:lnTo>
                    <a:pt x="2420761" y="0"/>
                  </a:lnTo>
                  <a:lnTo>
                    <a:pt x="2420761" y="901061"/>
                  </a:lnTo>
                  <a:lnTo>
                    <a:pt x="0" y="901061"/>
                  </a:lnTo>
                  <a:lnTo>
                    <a:pt x="0" y="0"/>
                  </a:lnTo>
                  <a:close/>
                </a:path>
              </a:pathLst>
            </a:custGeom>
            <a:blipFill rotWithShape="1">
              <a:blip r:embed="rId2">
                <a:alphaModFix/>
              </a:blip>
              <a:stretch>
                <a:fillRect b="0" l="0" r="0" t="0"/>
              </a:stretch>
            </a:blipFill>
            <a:ln>
              <a:noFill/>
            </a:ln>
          </p:spPr>
        </p:sp>
        <p:sp>
          <p:nvSpPr>
            <p:cNvPr id="48" name="Google Shape;48;p6"/>
            <p:cNvSpPr/>
            <p:nvPr/>
          </p:nvSpPr>
          <p:spPr>
            <a:xfrm>
              <a:off x="6944266" y="2692920"/>
              <a:ext cx="1210381" cy="450531"/>
            </a:xfrm>
            <a:custGeom>
              <a:rect b="b" l="l" r="r" t="t"/>
              <a:pathLst>
                <a:path extrusionOk="0" h="901061" w="2420761">
                  <a:moveTo>
                    <a:pt x="0" y="0"/>
                  </a:moveTo>
                  <a:lnTo>
                    <a:pt x="2420762" y="0"/>
                  </a:lnTo>
                  <a:lnTo>
                    <a:pt x="2420762" y="901061"/>
                  </a:lnTo>
                  <a:lnTo>
                    <a:pt x="0" y="901061"/>
                  </a:lnTo>
                  <a:lnTo>
                    <a:pt x="0" y="0"/>
                  </a:lnTo>
                  <a:close/>
                </a:path>
              </a:pathLst>
            </a:custGeom>
            <a:blipFill rotWithShape="1">
              <a:blip r:embed="rId2">
                <a:alphaModFix/>
              </a:blip>
              <a:stretch>
                <a:fillRect b="0" l="0" r="0" t="0"/>
              </a:stretch>
            </a:blipFill>
            <a:ln>
              <a:noFill/>
            </a:ln>
          </p:spPr>
        </p:sp>
        <p:sp>
          <p:nvSpPr>
            <p:cNvPr id="49" name="Google Shape;49;p6"/>
            <p:cNvSpPr/>
            <p:nvPr/>
          </p:nvSpPr>
          <p:spPr>
            <a:xfrm>
              <a:off x="4652927" y="2681974"/>
              <a:ext cx="1210381" cy="450531"/>
            </a:xfrm>
            <a:custGeom>
              <a:rect b="b" l="l" r="r" t="t"/>
              <a:pathLst>
                <a:path extrusionOk="0" h="901061" w="2420761">
                  <a:moveTo>
                    <a:pt x="0" y="0"/>
                  </a:moveTo>
                  <a:lnTo>
                    <a:pt x="2420761" y="0"/>
                  </a:lnTo>
                  <a:lnTo>
                    <a:pt x="2420761" y="901061"/>
                  </a:lnTo>
                  <a:lnTo>
                    <a:pt x="0" y="901061"/>
                  </a:lnTo>
                  <a:lnTo>
                    <a:pt x="0" y="0"/>
                  </a:lnTo>
                  <a:close/>
                </a:path>
              </a:pathLst>
            </a:custGeom>
            <a:blipFill rotWithShape="1">
              <a:blip r:embed="rId2">
                <a:alphaModFix/>
              </a:blip>
              <a:stretch>
                <a:fillRect b="0" l="0" r="0" t="0"/>
              </a:stretch>
            </a:blipFill>
            <a:ln>
              <a:noFill/>
            </a:ln>
          </p:spPr>
        </p:sp>
        <p:sp>
          <p:nvSpPr>
            <p:cNvPr id="50" name="Google Shape;50;p6"/>
            <p:cNvSpPr/>
            <p:nvPr/>
          </p:nvSpPr>
          <p:spPr>
            <a:xfrm>
              <a:off x="7753116" y="2677270"/>
              <a:ext cx="1210381" cy="450531"/>
            </a:xfrm>
            <a:custGeom>
              <a:rect b="b" l="l" r="r" t="t"/>
              <a:pathLst>
                <a:path extrusionOk="0" h="901061" w="2420761">
                  <a:moveTo>
                    <a:pt x="0" y="0"/>
                  </a:moveTo>
                  <a:lnTo>
                    <a:pt x="2420762" y="0"/>
                  </a:lnTo>
                  <a:lnTo>
                    <a:pt x="2420762" y="901061"/>
                  </a:lnTo>
                  <a:lnTo>
                    <a:pt x="0" y="901061"/>
                  </a:lnTo>
                  <a:lnTo>
                    <a:pt x="0" y="0"/>
                  </a:lnTo>
                  <a:close/>
                </a:path>
              </a:pathLst>
            </a:custGeom>
            <a:blipFill rotWithShape="1">
              <a:blip r:embed="rId2">
                <a:alphaModFix/>
              </a:blip>
              <a:stretch>
                <a:fillRect b="0" l="0" r="0" t="0"/>
              </a:stretch>
            </a:blipFill>
            <a:ln>
              <a:noFill/>
            </a:ln>
          </p:spPr>
        </p:sp>
        <p:sp>
          <p:nvSpPr>
            <p:cNvPr id="51" name="Google Shape;51;p6"/>
            <p:cNvSpPr/>
            <p:nvPr/>
          </p:nvSpPr>
          <p:spPr>
            <a:xfrm>
              <a:off x="8893327" y="2640427"/>
              <a:ext cx="1210380" cy="450531"/>
            </a:xfrm>
            <a:custGeom>
              <a:rect b="b" l="l" r="r" t="t"/>
              <a:pathLst>
                <a:path extrusionOk="0" h="901061" w="2420761">
                  <a:moveTo>
                    <a:pt x="0" y="0"/>
                  </a:moveTo>
                  <a:lnTo>
                    <a:pt x="2420761" y="0"/>
                  </a:lnTo>
                  <a:lnTo>
                    <a:pt x="2420761" y="901061"/>
                  </a:lnTo>
                  <a:lnTo>
                    <a:pt x="0" y="901061"/>
                  </a:lnTo>
                  <a:lnTo>
                    <a:pt x="0" y="0"/>
                  </a:lnTo>
                  <a:close/>
                </a:path>
              </a:pathLst>
            </a:custGeom>
            <a:blipFill rotWithShape="1">
              <a:blip r:embed="rId2">
                <a:alphaModFix/>
              </a:blip>
              <a:stretch>
                <a:fillRect b="0" l="0" r="0" t="0"/>
              </a:stretch>
            </a:blipFill>
            <a:ln>
              <a:noFill/>
            </a:ln>
          </p:spPr>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2" name="Shape 52"/>
        <p:cNvGrpSpPr/>
        <p:nvPr/>
      </p:nvGrpSpPr>
      <p:grpSpPr>
        <a:xfrm>
          <a:off x="0" y="0"/>
          <a:ext cx="0" cy="0"/>
          <a:chOff x="0" y="0"/>
          <a:chExt cx="0" cy="0"/>
        </a:xfrm>
      </p:grpSpPr>
      <p:sp>
        <p:nvSpPr>
          <p:cNvPr id="53" name="Google Shape;53;p7"/>
          <p:cNvSpPr txBox="1"/>
          <p:nvPr>
            <p:ph type="title"/>
          </p:nvPr>
        </p:nvSpPr>
        <p:spPr>
          <a:xfrm>
            <a:off x="864375" y="450150"/>
            <a:ext cx="63369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4" name="Google Shape;54;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7"/>
          <p:cNvSpPr/>
          <p:nvPr/>
        </p:nvSpPr>
        <p:spPr>
          <a:xfrm rot="5400000">
            <a:off x="-4862908" y="1520835"/>
            <a:ext cx="8074724" cy="3005592"/>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2">
              <a:alphaModFix/>
            </a:blip>
            <a:stretch>
              <a:fillRect b="0" l="0" r="0" t="0"/>
            </a:stretch>
          </a:blipFill>
          <a:ln>
            <a:noFill/>
          </a:ln>
        </p:spPr>
      </p:sp>
      <p:sp>
        <p:nvSpPr>
          <p:cNvPr id="56" name="Google Shape;56;p7"/>
          <p:cNvSpPr/>
          <p:nvPr/>
        </p:nvSpPr>
        <p:spPr>
          <a:xfrm rot="-3967483">
            <a:off x="4995708" y="1444947"/>
            <a:ext cx="8120370" cy="3106041"/>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0" name="Google Shape;60;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1" name="Google Shape;61;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2" name="Google Shape;62;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3" name="Google Shape;63;p8"/>
          <p:cNvGrpSpPr/>
          <p:nvPr/>
        </p:nvGrpSpPr>
        <p:grpSpPr>
          <a:xfrm rot="-10605549">
            <a:off x="4200233" y="-90045"/>
            <a:ext cx="743547" cy="5323344"/>
            <a:chOff x="-1274" y="0"/>
            <a:chExt cx="1982795" cy="14195595"/>
          </a:xfrm>
        </p:grpSpPr>
        <p:sp>
          <p:nvSpPr>
            <p:cNvPr id="64" name="Google Shape;64;p8"/>
            <p:cNvSpPr/>
            <p:nvPr/>
          </p:nvSpPr>
          <p:spPr>
            <a:xfrm rot="5253984">
              <a:off x="-628934" y="11635385"/>
              <a:ext cx="3691388" cy="1374017"/>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sp>
          <p:nvSpPr>
            <p:cNvPr id="65" name="Google Shape;65;p8"/>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sp>
          <p:nvSpPr>
            <p:cNvPr id="66" name="Google Shape;66;p8"/>
            <p:cNvSpPr/>
            <p:nvPr/>
          </p:nvSpPr>
          <p:spPr>
            <a:xfrm rot="5253984">
              <a:off x="-822513" y="8163207"/>
              <a:ext cx="3691388" cy="1374017"/>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sp>
          <p:nvSpPr>
            <p:cNvPr id="67" name="Google Shape;67;p8"/>
            <p:cNvSpPr/>
            <p:nvPr/>
          </p:nvSpPr>
          <p:spPr>
            <a:xfrm rot="5253984">
              <a:off x="-1082208" y="1186192"/>
              <a:ext cx="3691388" cy="1374017"/>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2">
                <a:alphaModFix/>
              </a:blip>
              <a:stretch>
                <a:fillRect b="0" l="0" r="0" t="0"/>
              </a:stretch>
            </a:blipFill>
            <a:ln>
              <a:noFill/>
            </a:ln>
          </p:spPr>
        </p:sp>
      </p:grpSp>
      <p:sp>
        <p:nvSpPr>
          <p:cNvPr id="68" name="Google Shape;68;p8"/>
          <p:cNvSpPr/>
          <p:nvPr/>
        </p:nvSpPr>
        <p:spPr>
          <a:xfrm rot="1029957">
            <a:off x="-875435" y="3063015"/>
            <a:ext cx="10894867" cy="4350912"/>
          </a:xfrm>
          <a:custGeom>
            <a:rect b="b" l="l" r="r" t="t"/>
            <a:pathLst>
              <a:path extrusionOk="0" h="8705960" w="21800091">
                <a:moveTo>
                  <a:pt x="0" y="0"/>
                </a:moveTo>
                <a:lnTo>
                  <a:pt x="21800091" y="0"/>
                </a:lnTo>
                <a:lnTo>
                  <a:pt x="21800091" y="8705960"/>
                </a:lnTo>
                <a:lnTo>
                  <a:pt x="0" y="8705960"/>
                </a:lnTo>
                <a:lnTo>
                  <a:pt x="0" y="0"/>
                </a:lnTo>
                <a:close/>
              </a:path>
            </a:pathLst>
          </a:custGeom>
          <a:blipFill rotWithShape="1">
            <a:blip r:embed="rId3">
              <a:alphaModFix/>
            </a:blip>
            <a:stretch>
              <a:fillRect b="0" l="-2199" r="-2209"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9" name="Shape 69"/>
        <p:cNvGrpSpPr/>
        <p:nvPr/>
      </p:nvGrpSpPr>
      <p:grpSpPr>
        <a:xfrm>
          <a:off x="0" y="0"/>
          <a:ext cx="0" cy="0"/>
          <a:chOff x="0" y="0"/>
          <a:chExt cx="0" cy="0"/>
        </a:xfrm>
      </p:grpSpPr>
      <p:sp>
        <p:nvSpPr>
          <p:cNvPr id="70" name="Google Shape;70;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71" name="Google Shape;71;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9"/>
          <p:cNvSpPr/>
          <p:nvPr/>
        </p:nvSpPr>
        <p:spPr>
          <a:xfrm rot="240250">
            <a:off x="3659014" y="3532221"/>
            <a:ext cx="8135158" cy="3111698"/>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2">
              <a:alphaModFix/>
            </a:blip>
            <a:stretch>
              <a:fillRect b="0" l="0" r="0" t="0"/>
            </a:stretch>
          </a:blipFill>
          <a:ln>
            <a:noFill/>
          </a:ln>
        </p:spPr>
      </p:sp>
      <p:sp>
        <p:nvSpPr>
          <p:cNvPr id="73" name="Google Shape;73;p9"/>
          <p:cNvSpPr/>
          <p:nvPr/>
        </p:nvSpPr>
        <p:spPr>
          <a:xfrm rot="240250">
            <a:off x="-4649027" y="-1477929"/>
            <a:ext cx="8135158" cy="3111698"/>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4" name="Shape 74"/>
        <p:cNvGrpSpPr/>
        <p:nvPr/>
      </p:nvGrpSpPr>
      <p:grpSpPr>
        <a:xfrm>
          <a:off x="0" y="0"/>
          <a:ext cx="0" cy="0"/>
          <a:chOff x="0" y="0"/>
          <a:chExt cx="0" cy="0"/>
        </a:xfrm>
      </p:grpSpPr>
      <p:sp>
        <p:nvSpPr>
          <p:cNvPr id="75" name="Google Shape;75;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76" name="Google Shape;76;p10"/>
          <p:cNvSpPr/>
          <p:nvPr/>
        </p:nvSpPr>
        <p:spPr>
          <a:xfrm rot="-921333">
            <a:off x="-3964638" y="-1588739"/>
            <a:ext cx="8121181" cy="3022884"/>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2">
              <a:alphaModFix/>
            </a:blip>
            <a:stretch>
              <a:fillRect b="0" l="0" r="0" t="0"/>
            </a:stretch>
          </a:blipFill>
          <a:ln>
            <a:noFill/>
          </a:ln>
        </p:spPr>
      </p:sp>
      <p:sp>
        <p:nvSpPr>
          <p:cNvPr id="77" name="Google Shape;77;p10"/>
          <p:cNvSpPr/>
          <p:nvPr/>
        </p:nvSpPr>
        <p:spPr>
          <a:xfrm rot="-8539584">
            <a:off x="-2384975" y="3437347"/>
            <a:ext cx="8099866" cy="3014950"/>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3.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Oswald"/>
              <a:buNone/>
              <a:defRPr b="1" sz="2800">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Oswald SemiBold"/>
              <a:buChar char="●"/>
              <a:defRPr sz="1800">
                <a:solidFill>
                  <a:schemeClr val="dk2"/>
                </a:solidFill>
                <a:latin typeface="Oswald SemiBold"/>
                <a:ea typeface="Oswald SemiBold"/>
                <a:cs typeface="Oswald SemiBold"/>
                <a:sym typeface="Oswald SemiBold"/>
              </a:defRPr>
            </a:lvl1pPr>
            <a:lvl2pPr indent="-317500" lvl="1" marL="914400">
              <a:lnSpc>
                <a:spcPct val="115000"/>
              </a:lnSpc>
              <a:spcBef>
                <a:spcPts val="0"/>
              </a:spcBef>
              <a:spcAft>
                <a:spcPts val="0"/>
              </a:spcAft>
              <a:buClr>
                <a:schemeClr val="dk2"/>
              </a:buClr>
              <a:buSzPts val="1400"/>
              <a:buFont typeface="Gloria Hallelujah"/>
              <a:buChar char="○"/>
              <a:defRPr>
                <a:solidFill>
                  <a:schemeClr val="dk2"/>
                </a:solidFill>
                <a:latin typeface="Gloria Hallelujah"/>
                <a:ea typeface="Gloria Hallelujah"/>
                <a:cs typeface="Gloria Hallelujah"/>
                <a:sym typeface="Gloria Hallelujah"/>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 name="Shape 78"/>
        <p:cNvGrpSpPr/>
        <p:nvPr/>
      </p:nvGrpSpPr>
      <p:grpSpPr>
        <a:xfrm>
          <a:off x="0" y="0"/>
          <a:ext cx="0" cy="0"/>
          <a:chOff x="0" y="0"/>
          <a:chExt cx="0" cy="0"/>
        </a:xfrm>
      </p:grpSpPr>
      <p:sp>
        <p:nvSpPr>
          <p:cNvPr id="79" name="Google Shape;79;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80" name="Google Shape;80;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81" name="Google Shape;81;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2" name="Google Shape;82;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83" name="Google Shape;83;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2.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0.png"/><Relationship Id="rId6"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31.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1.jpg"/><Relationship Id="rId4" Type="http://schemas.openxmlformats.org/officeDocument/2006/relationships/image" Target="../media/image29.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6.png"/><Relationship Id="rId4" Type="http://schemas.openxmlformats.org/officeDocument/2006/relationships/image" Target="../media/image2.png"/><Relationship Id="rId5" Type="http://schemas.openxmlformats.org/officeDocument/2006/relationships/image" Target="../media/image1.png"/></Relationships>
</file>

<file path=ppt/slides/_rels/slide16.xml.rels><?xml version="1.0" encoding="UTF-8" standalone="yes"?><Relationships xmlns="http://schemas.openxmlformats.org/package/2006/relationships"><Relationship Id="rId40" Type="http://schemas.openxmlformats.org/officeDocument/2006/relationships/image" Target="../media/image62.png"/><Relationship Id="rId20" Type="http://schemas.openxmlformats.org/officeDocument/2006/relationships/image" Target="../media/image50.png"/><Relationship Id="rId41" Type="http://schemas.openxmlformats.org/officeDocument/2006/relationships/image" Target="../media/image58.png"/><Relationship Id="rId22" Type="http://schemas.openxmlformats.org/officeDocument/2006/relationships/image" Target="../media/image57.png"/><Relationship Id="rId21" Type="http://schemas.openxmlformats.org/officeDocument/2006/relationships/image" Target="../media/image45.png"/><Relationship Id="rId24" Type="http://schemas.openxmlformats.org/officeDocument/2006/relationships/image" Target="../media/image44.png"/><Relationship Id="rId23" Type="http://schemas.openxmlformats.org/officeDocument/2006/relationships/image" Target="../media/image49.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image" Target="../media/image34.png"/><Relationship Id="rId26" Type="http://schemas.openxmlformats.org/officeDocument/2006/relationships/image" Target="../media/image61.png"/><Relationship Id="rId25" Type="http://schemas.openxmlformats.org/officeDocument/2006/relationships/image" Target="../media/image43.png"/><Relationship Id="rId28" Type="http://schemas.openxmlformats.org/officeDocument/2006/relationships/image" Target="../media/image67.png"/><Relationship Id="rId27" Type="http://schemas.openxmlformats.org/officeDocument/2006/relationships/image" Target="../media/image48.png"/><Relationship Id="rId5" Type="http://schemas.openxmlformats.org/officeDocument/2006/relationships/image" Target="../media/image23.png"/><Relationship Id="rId6" Type="http://schemas.openxmlformats.org/officeDocument/2006/relationships/image" Target="../media/image27.png"/><Relationship Id="rId29" Type="http://schemas.openxmlformats.org/officeDocument/2006/relationships/image" Target="../media/image53.png"/><Relationship Id="rId7" Type="http://schemas.openxmlformats.org/officeDocument/2006/relationships/image" Target="../media/image26.png"/><Relationship Id="rId8" Type="http://schemas.openxmlformats.org/officeDocument/2006/relationships/image" Target="../media/image25.png"/><Relationship Id="rId31" Type="http://schemas.openxmlformats.org/officeDocument/2006/relationships/image" Target="../media/image56.png"/><Relationship Id="rId30" Type="http://schemas.openxmlformats.org/officeDocument/2006/relationships/image" Target="../media/image54.png"/><Relationship Id="rId11" Type="http://schemas.openxmlformats.org/officeDocument/2006/relationships/image" Target="../media/image37.png"/><Relationship Id="rId33" Type="http://schemas.openxmlformats.org/officeDocument/2006/relationships/image" Target="../media/image71.png"/><Relationship Id="rId10" Type="http://schemas.openxmlformats.org/officeDocument/2006/relationships/image" Target="../media/image41.png"/><Relationship Id="rId32" Type="http://schemas.openxmlformats.org/officeDocument/2006/relationships/image" Target="../media/image64.png"/><Relationship Id="rId13" Type="http://schemas.openxmlformats.org/officeDocument/2006/relationships/image" Target="../media/image46.png"/><Relationship Id="rId35" Type="http://schemas.openxmlformats.org/officeDocument/2006/relationships/image" Target="../media/image69.png"/><Relationship Id="rId12" Type="http://schemas.openxmlformats.org/officeDocument/2006/relationships/image" Target="../media/image52.png"/><Relationship Id="rId34" Type="http://schemas.openxmlformats.org/officeDocument/2006/relationships/image" Target="../media/image60.png"/><Relationship Id="rId15" Type="http://schemas.openxmlformats.org/officeDocument/2006/relationships/image" Target="../media/image35.png"/><Relationship Id="rId37" Type="http://schemas.openxmlformats.org/officeDocument/2006/relationships/image" Target="../media/image68.png"/><Relationship Id="rId14" Type="http://schemas.openxmlformats.org/officeDocument/2006/relationships/image" Target="../media/image51.png"/><Relationship Id="rId36" Type="http://schemas.openxmlformats.org/officeDocument/2006/relationships/image" Target="../media/image66.png"/><Relationship Id="rId17" Type="http://schemas.openxmlformats.org/officeDocument/2006/relationships/image" Target="../media/image47.png"/><Relationship Id="rId39" Type="http://schemas.openxmlformats.org/officeDocument/2006/relationships/image" Target="../media/image59.png"/><Relationship Id="rId16" Type="http://schemas.openxmlformats.org/officeDocument/2006/relationships/image" Target="../media/image42.png"/><Relationship Id="rId38" Type="http://schemas.openxmlformats.org/officeDocument/2006/relationships/image" Target="../media/image65.png"/><Relationship Id="rId19" Type="http://schemas.openxmlformats.org/officeDocument/2006/relationships/image" Target="../media/image38.png"/><Relationship Id="rId18" Type="http://schemas.openxmlformats.org/officeDocument/2006/relationships/image" Target="../media/image5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72.png"/><Relationship Id="rId4" Type="http://schemas.openxmlformats.org/officeDocument/2006/relationships/image" Target="../media/image63.png"/><Relationship Id="rId5" Type="http://schemas.openxmlformats.org/officeDocument/2006/relationships/image" Target="../media/image70.png"/><Relationship Id="rId6" Type="http://schemas.openxmlformats.org/officeDocument/2006/relationships/image" Target="../media/image2.png"/><Relationship Id="rId7"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3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2.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2.png"/><Relationship Id="rId4" Type="http://schemas.openxmlformats.org/officeDocument/2006/relationships/image" Target="../media/image2.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3.png"/><Relationship Id="rId5" Type="http://schemas.openxmlformats.org/officeDocument/2006/relationships/image" Target="../media/image12.png"/><Relationship Id="rId6"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39.png"/><Relationship Id="rId4" Type="http://schemas.openxmlformats.org/officeDocument/2006/relationships/image" Target="../media/image2.png"/><Relationship Id="rId5"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2.png"/><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23"/>
          <p:cNvPicPr preferRelativeResize="0"/>
          <p:nvPr/>
        </p:nvPicPr>
        <p:blipFill>
          <a:blip r:embed="rId3">
            <a:alphaModFix/>
          </a:blip>
          <a:stretch>
            <a:fillRect/>
          </a:stretch>
        </p:blipFill>
        <p:spPr>
          <a:xfrm>
            <a:off x="2165101" y="-380449"/>
            <a:ext cx="9144003" cy="6094500"/>
          </a:xfrm>
          <a:prstGeom prst="rect">
            <a:avLst/>
          </a:prstGeom>
          <a:noFill/>
          <a:ln>
            <a:noFill/>
          </a:ln>
        </p:spPr>
      </p:pic>
      <p:sp>
        <p:nvSpPr>
          <p:cNvPr id="158" name="Google Shape;158;p23"/>
          <p:cNvSpPr/>
          <p:nvPr/>
        </p:nvSpPr>
        <p:spPr>
          <a:xfrm rot="5574836">
            <a:off x="1540290" y="1415554"/>
            <a:ext cx="5297115" cy="1971704"/>
          </a:xfrm>
          <a:custGeom>
            <a:rect b="b" l="l" r="r" t="t"/>
            <a:pathLst>
              <a:path extrusionOk="0" h="3943407" w="10594229">
                <a:moveTo>
                  <a:pt x="0" y="0"/>
                </a:moveTo>
                <a:lnTo>
                  <a:pt x="10594229" y="0"/>
                </a:lnTo>
                <a:lnTo>
                  <a:pt x="10594229" y="3943408"/>
                </a:lnTo>
                <a:lnTo>
                  <a:pt x="0" y="3943408"/>
                </a:lnTo>
                <a:lnTo>
                  <a:pt x="0" y="0"/>
                </a:lnTo>
                <a:close/>
              </a:path>
            </a:pathLst>
          </a:custGeom>
          <a:blipFill rotWithShape="1">
            <a:blip r:embed="rId4">
              <a:alphaModFix/>
            </a:blip>
            <a:stretch>
              <a:fillRect b="0" l="0" r="0" t="0"/>
            </a:stretch>
          </a:blipFill>
          <a:ln>
            <a:noFill/>
          </a:ln>
        </p:spPr>
      </p:sp>
      <p:sp>
        <p:nvSpPr>
          <p:cNvPr id="159" name="Google Shape;159;p23"/>
          <p:cNvSpPr/>
          <p:nvPr/>
        </p:nvSpPr>
        <p:spPr>
          <a:xfrm rot="5574836">
            <a:off x="841865" y="1415554"/>
            <a:ext cx="5297115" cy="1971704"/>
          </a:xfrm>
          <a:custGeom>
            <a:rect b="b" l="l" r="r" t="t"/>
            <a:pathLst>
              <a:path extrusionOk="0" h="3943407" w="10594229">
                <a:moveTo>
                  <a:pt x="0" y="0"/>
                </a:moveTo>
                <a:lnTo>
                  <a:pt x="10594229" y="0"/>
                </a:lnTo>
                <a:lnTo>
                  <a:pt x="10594229" y="3943408"/>
                </a:lnTo>
                <a:lnTo>
                  <a:pt x="0" y="3943408"/>
                </a:lnTo>
                <a:lnTo>
                  <a:pt x="0" y="0"/>
                </a:lnTo>
                <a:close/>
              </a:path>
            </a:pathLst>
          </a:custGeom>
          <a:blipFill rotWithShape="1">
            <a:blip r:embed="rId4">
              <a:alphaModFix/>
            </a:blip>
            <a:stretch>
              <a:fillRect b="0" l="0" r="0" t="0"/>
            </a:stretch>
          </a:blipFill>
          <a:ln>
            <a:noFill/>
          </a:ln>
        </p:spPr>
      </p:sp>
      <p:sp>
        <p:nvSpPr>
          <p:cNvPr id="160" name="Google Shape;160;p23"/>
          <p:cNvSpPr/>
          <p:nvPr/>
        </p:nvSpPr>
        <p:spPr>
          <a:xfrm rot="5574836">
            <a:off x="-1686447" y="1061403"/>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4">
              <a:alphaModFix/>
            </a:blip>
            <a:stretch>
              <a:fillRect b="0" l="0" r="0" t="0"/>
            </a:stretch>
          </a:blipFill>
          <a:ln>
            <a:noFill/>
          </a:ln>
        </p:spPr>
      </p:sp>
      <p:sp>
        <p:nvSpPr>
          <p:cNvPr id="161" name="Google Shape;161;p23"/>
          <p:cNvSpPr/>
          <p:nvPr/>
        </p:nvSpPr>
        <p:spPr>
          <a:xfrm rot="5574836">
            <a:off x="-3270353" y="1061403"/>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4">
              <a:alphaModFix/>
            </a:blip>
            <a:stretch>
              <a:fillRect b="0" l="0" r="0" t="0"/>
            </a:stretch>
          </a:blipFill>
          <a:ln>
            <a:noFill/>
          </a:ln>
        </p:spPr>
      </p:sp>
      <p:sp>
        <p:nvSpPr>
          <p:cNvPr id="162" name="Google Shape;162;p23"/>
          <p:cNvSpPr/>
          <p:nvPr/>
        </p:nvSpPr>
        <p:spPr>
          <a:xfrm rot="6221112">
            <a:off x="5000886" y="3787389"/>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4">
              <a:alphaModFix/>
            </a:blip>
            <a:stretch>
              <a:fillRect b="0" l="0" r="0" t="0"/>
            </a:stretch>
          </a:blipFill>
          <a:ln>
            <a:noFill/>
          </a:ln>
        </p:spPr>
      </p:sp>
      <p:sp>
        <p:nvSpPr>
          <p:cNvPr id="163" name="Google Shape;163;p23"/>
          <p:cNvSpPr/>
          <p:nvPr/>
        </p:nvSpPr>
        <p:spPr>
          <a:xfrm>
            <a:off x="-5237732" y="-1281134"/>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
        <p:nvSpPr>
          <p:cNvPr id="164" name="Google Shape;164;p23"/>
          <p:cNvSpPr/>
          <p:nvPr/>
        </p:nvSpPr>
        <p:spPr>
          <a:xfrm rot="1449697">
            <a:off x="-1230100" y="3231890"/>
            <a:ext cx="8115300" cy="3104102"/>
          </a:xfrm>
          <a:custGeom>
            <a:rect b="b" l="l" r="r" t="t"/>
            <a:pathLst>
              <a:path extrusionOk="0" h="6208204" w="16230600">
                <a:moveTo>
                  <a:pt x="0" y="0"/>
                </a:moveTo>
                <a:lnTo>
                  <a:pt x="16230600" y="0"/>
                </a:lnTo>
                <a:lnTo>
                  <a:pt x="16230600" y="6208204"/>
                </a:lnTo>
                <a:lnTo>
                  <a:pt x="0" y="6208204"/>
                </a:lnTo>
                <a:lnTo>
                  <a:pt x="0" y="0"/>
                </a:lnTo>
                <a:close/>
              </a:path>
            </a:pathLst>
          </a:custGeom>
          <a:blipFill rotWithShape="1">
            <a:blip r:embed="rId5">
              <a:alphaModFix/>
            </a:blip>
            <a:stretch>
              <a:fillRect b="0" l="0" r="0" t="0"/>
            </a:stretch>
          </a:blipFill>
          <a:ln>
            <a:noFill/>
          </a:ln>
        </p:spPr>
      </p:sp>
      <p:sp>
        <p:nvSpPr>
          <p:cNvPr id="165" name="Google Shape;165;p23"/>
          <p:cNvSpPr/>
          <p:nvPr/>
        </p:nvSpPr>
        <p:spPr>
          <a:xfrm rot="-3967483">
            <a:off x="4995708" y="1444947"/>
            <a:ext cx="8120370" cy="3106041"/>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
        <p:nvSpPr>
          <p:cNvPr id="166" name="Google Shape;166;p23"/>
          <p:cNvSpPr txBox="1"/>
          <p:nvPr/>
        </p:nvSpPr>
        <p:spPr>
          <a:xfrm>
            <a:off x="514350" y="1012241"/>
            <a:ext cx="4140000" cy="233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7600" u="none" cap="none" strike="noStrike">
                <a:solidFill>
                  <a:srgbClr val="10070F"/>
                </a:solidFill>
                <a:latin typeface="Oswald"/>
                <a:ea typeface="Oswald"/>
                <a:cs typeface="Oswald"/>
                <a:sym typeface="Oswald"/>
              </a:rPr>
              <a:t>PERSONAL</a:t>
            </a:r>
            <a:endParaRPr sz="700"/>
          </a:p>
          <a:p>
            <a:pPr indent="0" lvl="0" marL="0" marR="0" rtl="0" algn="l">
              <a:lnSpc>
                <a:spcPct val="117997"/>
              </a:lnSpc>
              <a:spcBef>
                <a:spcPts val="0"/>
              </a:spcBef>
              <a:spcAft>
                <a:spcPts val="0"/>
              </a:spcAft>
              <a:buNone/>
            </a:pPr>
            <a:r>
              <a:rPr b="1" i="0" lang="en" sz="7600" u="none" cap="none" strike="noStrike">
                <a:solidFill>
                  <a:srgbClr val="10070F"/>
                </a:solidFill>
                <a:latin typeface="Oswald"/>
                <a:ea typeface="Oswald"/>
                <a:cs typeface="Oswald"/>
                <a:sym typeface="Oswald"/>
              </a:rPr>
              <a:t>TRAINER </a:t>
            </a:r>
            <a:endParaRPr sz="700"/>
          </a:p>
        </p:txBody>
      </p:sp>
      <p:sp>
        <p:nvSpPr>
          <p:cNvPr id="167" name="Google Shape;167;p23"/>
          <p:cNvSpPr txBox="1"/>
          <p:nvPr/>
        </p:nvSpPr>
        <p:spPr>
          <a:xfrm>
            <a:off x="584247" y="3550419"/>
            <a:ext cx="2818933" cy="271513"/>
          </a:xfrm>
          <a:prstGeom prst="rect">
            <a:avLst/>
          </a:prstGeom>
          <a:noFill/>
          <a:ln>
            <a:noFill/>
          </a:ln>
        </p:spPr>
        <p:txBody>
          <a:bodyPr anchorCtr="0" anchor="t" bIns="0" lIns="0" spcFirstLastPara="1" rIns="0" wrap="square" tIns="0">
            <a:spAutoFit/>
          </a:bodyPr>
          <a:lstStyle/>
          <a:p>
            <a:pPr indent="0" lvl="0" marL="0" marR="0" rtl="0" algn="l">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Portfolio Presentation</a:t>
            </a:r>
            <a:endParaRPr sz="7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321" name="Shape 321"/>
        <p:cNvGrpSpPr/>
        <p:nvPr/>
      </p:nvGrpSpPr>
      <p:grpSpPr>
        <a:xfrm>
          <a:off x="0" y="0"/>
          <a:ext cx="0" cy="0"/>
          <a:chOff x="0" y="0"/>
          <a:chExt cx="0" cy="0"/>
        </a:xfrm>
      </p:grpSpPr>
      <p:grpSp>
        <p:nvGrpSpPr>
          <p:cNvPr id="322" name="Google Shape;322;p32"/>
          <p:cNvGrpSpPr/>
          <p:nvPr/>
        </p:nvGrpSpPr>
        <p:grpSpPr>
          <a:xfrm>
            <a:off x="884150" y="3154107"/>
            <a:ext cx="2256113" cy="2234371"/>
            <a:chOff x="0" y="-57150"/>
            <a:chExt cx="1188405" cy="1176953"/>
          </a:xfrm>
        </p:grpSpPr>
        <p:sp>
          <p:nvSpPr>
            <p:cNvPr id="323" name="Google Shape;323;p32"/>
            <p:cNvSpPr/>
            <p:nvPr/>
          </p:nvSpPr>
          <p:spPr>
            <a:xfrm>
              <a:off x="0" y="0"/>
              <a:ext cx="1188405" cy="1119803"/>
            </a:xfrm>
            <a:custGeom>
              <a:rect b="b" l="l" r="r" t="t"/>
              <a:pathLst>
                <a:path extrusionOk="0" h="1119803" w="1188405">
                  <a:moveTo>
                    <a:pt x="0" y="0"/>
                  </a:moveTo>
                  <a:lnTo>
                    <a:pt x="1188405" y="0"/>
                  </a:lnTo>
                  <a:lnTo>
                    <a:pt x="1188405" y="1119803"/>
                  </a:lnTo>
                  <a:lnTo>
                    <a:pt x="0" y="1119803"/>
                  </a:lnTo>
                  <a:close/>
                </a:path>
              </a:pathLst>
            </a:custGeom>
            <a:solidFill>
              <a:srgbClr val="FFFDF6"/>
            </a:solidFill>
            <a:ln>
              <a:noFill/>
            </a:ln>
          </p:spPr>
        </p:sp>
        <p:sp>
          <p:nvSpPr>
            <p:cNvPr id="324" name="Google Shape;324;p32"/>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5" name="Google Shape;325;p32"/>
          <p:cNvGrpSpPr/>
          <p:nvPr/>
        </p:nvGrpSpPr>
        <p:grpSpPr>
          <a:xfrm>
            <a:off x="6004867" y="3154107"/>
            <a:ext cx="2256113" cy="2234371"/>
            <a:chOff x="0" y="-57150"/>
            <a:chExt cx="1188405" cy="1176953"/>
          </a:xfrm>
        </p:grpSpPr>
        <p:sp>
          <p:nvSpPr>
            <p:cNvPr id="326" name="Google Shape;326;p32"/>
            <p:cNvSpPr/>
            <p:nvPr/>
          </p:nvSpPr>
          <p:spPr>
            <a:xfrm>
              <a:off x="0" y="0"/>
              <a:ext cx="1188405" cy="1119803"/>
            </a:xfrm>
            <a:custGeom>
              <a:rect b="b" l="l" r="r" t="t"/>
              <a:pathLst>
                <a:path extrusionOk="0" h="1119803" w="1188405">
                  <a:moveTo>
                    <a:pt x="0" y="0"/>
                  </a:moveTo>
                  <a:lnTo>
                    <a:pt x="1188405" y="0"/>
                  </a:lnTo>
                  <a:lnTo>
                    <a:pt x="1188405" y="1119803"/>
                  </a:lnTo>
                  <a:lnTo>
                    <a:pt x="0" y="1119803"/>
                  </a:lnTo>
                  <a:close/>
                </a:path>
              </a:pathLst>
            </a:custGeom>
            <a:solidFill>
              <a:srgbClr val="FFFDF6"/>
            </a:solidFill>
            <a:ln>
              <a:noFill/>
            </a:ln>
          </p:spPr>
        </p:sp>
        <p:sp>
          <p:nvSpPr>
            <p:cNvPr id="327" name="Google Shape;327;p32"/>
            <p:cNvSpPr txBox="1"/>
            <p:nvPr/>
          </p:nvSpPr>
          <p:spPr>
            <a:xfrm>
              <a:off x="0" y="-57150"/>
              <a:ext cx="812800" cy="86995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328" name="Google Shape;328;p32"/>
          <p:cNvGrpSpPr/>
          <p:nvPr/>
        </p:nvGrpSpPr>
        <p:grpSpPr>
          <a:xfrm>
            <a:off x="3443943" y="3154109"/>
            <a:ext cx="2254927" cy="2234328"/>
            <a:chOff x="0" y="-57150"/>
            <a:chExt cx="1187804" cy="1176953"/>
          </a:xfrm>
        </p:grpSpPr>
        <p:sp>
          <p:nvSpPr>
            <p:cNvPr id="329" name="Google Shape;329;p32"/>
            <p:cNvSpPr/>
            <p:nvPr/>
          </p:nvSpPr>
          <p:spPr>
            <a:xfrm>
              <a:off x="0" y="0"/>
              <a:ext cx="1187804" cy="1119803"/>
            </a:xfrm>
            <a:custGeom>
              <a:rect b="b" l="l" r="r" t="t"/>
              <a:pathLst>
                <a:path extrusionOk="0" h="1119803" w="1187804">
                  <a:moveTo>
                    <a:pt x="0" y="0"/>
                  </a:moveTo>
                  <a:lnTo>
                    <a:pt x="1187804" y="0"/>
                  </a:lnTo>
                  <a:lnTo>
                    <a:pt x="1187804" y="1119803"/>
                  </a:lnTo>
                  <a:lnTo>
                    <a:pt x="0" y="1119803"/>
                  </a:lnTo>
                  <a:close/>
                </a:path>
              </a:pathLst>
            </a:custGeom>
            <a:solidFill>
              <a:srgbClr val="FFFDF6"/>
            </a:solidFill>
            <a:ln>
              <a:noFill/>
            </a:ln>
          </p:spPr>
        </p:sp>
        <p:sp>
          <p:nvSpPr>
            <p:cNvPr id="330" name="Google Shape;330;p32"/>
            <p:cNvSpPr txBox="1"/>
            <p:nvPr/>
          </p:nvSpPr>
          <p:spPr>
            <a:xfrm>
              <a:off x="0" y="-57150"/>
              <a:ext cx="812700" cy="8700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31" name="Google Shape;331;p32"/>
          <p:cNvPicPr preferRelativeResize="0"/>
          <p:nvPr/>
        </p:nvPicPr>
        <p:blipFill>
          <a:blip r:embed="rId3">
            <a:alphaModFix/>
          </a:blip>
          <a:stretch>
            <a:fillRect/>
          </a:stretch>
        </p:blipFill>
        <p:spPr>
          <a:xfrm>
            <a:off x="884150" y="1826260"/>
            <a:ext cx="2254924" cy="2593178"/>
          </a:xfrm>
          <a:prstGeom prst="rect">
            <a:avLst/>
          </a:prstGeom>
          <a:noFill/>
          <a:ln>
            <a:noFill/>
          </a:ln>
        </p:spPr>
      </p:pic>
      <p:pic>
        <p:nvPicPr>
          <p:cNvPr id="332" name="Google Shape;332;p32"/>
          <p:cNvPicPr preferRelativeResize="0"/>
          <p:nvPr/>
        </p:nvPicPr>
        <p:blipFill>
          <a:blip r:embed="rId4">
            <a:alphaModFix/>
          </a:blip>
          <a:stretch>
            <a:fillRect/>
          </a:stretch>
        </p:blipFill>
        <p:spPr>
          <a:xfrm>
            <a:off x="3443925" y="1826260"/>
            <a:ext cx="2254924" cy="2593171"/>
          </a:xfrm>
          <a:prstGeom prst="rect">
            <a:avLst/>
          </a:prstGeom>
          <a:noFill/>
          <a:ln>
            <a:noFill/>
          </a:ln>
        </p:spPr>
      </p:pic>
      <p:pic>
        <p:nvPicPr>
          <p:cNvPr id="333" name="Google Shape;333;p32"/>
          <p:cNvPicPr preferRelativeResize="0"/>
          <p:nvPr/>
        </p:nvPicPr>
        <p:blipFill>
          <a:blip r:embed="rId5">
            <a:alphaModFix/>
          </a:blip>
          <a:stretch>
            <a:fillRect/>
          </a:stretch>
        </p:blipFill>
        <p:spPr>
          <a:xfrm>
            <a:off x="6003725" y="1826260"/>
            <a:ext cx="2254924" cy="2593163"/>
          </a:xfrm>
          <a:prstGeom prst="rect">
            <a:avLst/>
          </a:prstGeom>
          <a:noFill/>
          <a:ln>
            <a:noFill/>
          </a:ln>
        </p:spPr>
      </p:pic>
      <p:sp>
        <p:nvSpPr>
          <p:cNvPr id="334" name="Google Shape;334;p32"/>
          <p:cNvSpPr txBox="1"/>
          <p:nvPr/>
        </p:nvSpPr>
        <p:spPr>
          <a:xfrm>
            <a:off x="447958" y="452438"/>
            <a:ext cx="8248084"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3500" u="none" cap="none" strike="noStrike">
                <a:solidFill>
                  <a:srgbClr val="FFFDF6"/>
                </a:solidFill>
                <a:latin typeface="Oswald"/>
                <a:ea typeface="Oswald"/>
                <a:cs typeface="Oswald"/>
                <a:sym typeface="Oswald"/>
              </a:rPr>
              <a:t>ADD A </a:t>
            </a:r>
            <a:r>
              <a:rPr b="1" i="0" lang="en" sz="3500" u="none" cap="none" strike="noStrike">
                <a:solidFill>
                  <a:srgbClr val="F11671"/>
                </a:solidFill>
                <a:latin typeface="Oswald"/>
                <a:ea typeface="Oswald"/>
                <a:cs typeface="Oswald"/>
                <a:sym typeface="Oswald"/>
              </a:rPr>
              <a:t>TEAM MEMBERS</a:t>
            </a:r>
            <a:r>
              <a:rPr b="1" i="0" lang="en" sz="3500" u="none" cap="none" strike="noStrike">
                <a:solidFill>
                  <a:srgbClr val="FFFDF6"/>
                </a:solidFill>
                <a:latin typeface="Oswald"/>
                <a:ea typeface="Oswald"/>
                <a:cs typeface="Oswald"/>
                <a:sym typeface="Oswald"/>
              </a:rPr>
              <a:t> PAGE</a:t>
            </a:r>
            <a:endParaRPr sz="700"/>
          </a:p>
        </p:txBody>
      </p:sp>
      <p:sp>
        <p:nvSpPr>
          <p:cNvPr id="335" name="Google Shape;335;p32"/>
          <p:cNvSpPr/>
          <p:nvPr/>
        </p:nvSpPr>
        <p:spPr>
          <a:xfrm rot="10800000">
            <a:off x="884150" y="3999439"/>
            <a:ext cx="2254983" cy="839355"/>
          </a:xfrm>
          <a:custGeom>
            <a:rect b="b" l="l" r="r" t="t"/>
            <a:pathLst>
              <a:path extrusionOk="0" h="1678710" w="4509966">
                <a:moveTo>
                  <a:pt x="0" y="0"/>
                </a:moveTo>
                <a:lnTo>
                  <a:pt x="4509967" y="0"/>
                </a:lnTo>
                <a:lnTo>
                  <a:pt x="4509967" y="1678710"/>
                </a:lnTo>
                <a:lnTo>
                  <a:pt x="0" y="1678710"/>
                </a:lnTo>
                <a:lnTo>
                  <a:pt x="0" y="0"/>
                </a:lnTo>
                <a:close/>
              </a:path>
            </a:pathLst>
          </a:custGeom>
          <a:blipFill rotWithShape="1">
            <a:blip r:embed="rId6">
              <a:alphaModFix/>
            </a:blip>
            <a:stretch>
              <a:fillRect b="0" l="0" r="0" t="0"/>
            </a:stretch>
          </a:blipFill>
          <a:ln>
            <a:noFill/>
          </a:ln>
        </p:spPr>
      </p:sp>
      <p:sp>
        <p:nvSpPr>
          <p:cNvPr id="336" name="Google Shape;336;p32"/>
          <p:cNvSpPr/>
          <p:nvPr/>
        </p:nvSpPr>
        <p:spPr>
          <a:xfrm>
            <a:off x="6004867" y="3999440"/>
            <a:ext cx="2254983" cy="839355"/>
          </a:xfrm>
          <a:custGeom>
            <a:rect b="b" l="l" r="r" t="t"/>
            <a:pathLst>
              <a:path extrusionOk="0" h="1678710" w="4509966">
                <a:moveTo>
                  <a:pt x="0" y="0"/>
                </a:moveTo>
                <a:lnTo>
                  <a:pt x="4509967" y="0"/>
                </a:lnTo>
                <a:lnTo>
                  <a:pt x="4509967" y="1678710"/>
                </a:lnTo>
                <a:lnTo>
                  <a:pt x="0" y="1678710"/>
                </a:lnTo>
                <a:lnTo>
                  <a:pt x="0" y="0"/>
                </a:lnTo>
                <a:close/>
              </a:path>
            </a:pathLst>
          </a:custGeom>
          <a:blipFill rotWithShape="1">
            <a:blip r:embed="rId6">
              <a:alphaModFix/>
            </a:blip>
            <a:stretch>
              <a:fillRect b="0" l="0" r="0" t="0"/>
            </a:stretch>
          </a:blipFill>
          <a:ln>
            <a:noFill/>
          </a:ln>
        </p:spPr>
      </p:sp>
      <p:sp>
        <p:nvSpPr>
          <p:cNvPr id="337" name="Google Shape;337;p32"/>
          <p:cNvSpPr/>
          <p:nvPr/>
        </p:nvSpPr>
        <p:spPr>
          <a:xfrm>
            <a:off x="3443933" y="3999440"/>
            <a:ext cx="2254983" cy="839355"/>
          </a:xfrm>
          <a:custGeom>
            <a:rect b="b" l="l" r="r" t="t"/>
            <a:pathLst>
              <a:path extrusionOk="0" h="1678710" w="4509966">
                <a:moveTo>
                  <a:pt x="4509966" y="1678710"/>
                </a:moveTo>
                <a:lnTo>
                  <a:pt x="0" y="1678710"/>
                </a:lnTo>
                <a:lnTo>
                  <a:pt x="0" y="0"/>
                </a:lnTo>
                <a:lnTo>
                  <a:pt x="4509966" y="0"/>
                </a:lnTo>
                <a:lnTo>
                  <a:pt x="4509966" y="1678710"/>
                </a:lnTo>
                <a:close/>
              </a:path>
            </a:pathLst>
          </a:custGeom>
          <a:blipFill rotWithShape="1">
            <a:blip r:embed="rId6">
              <a:alphaModFix/>
            </a:blip>
            <a:stretch>
              <a:fillRect b="-30869" l="-30869" r="0" t="0"/>
            </a:stretch>
          </a:blipFill>
          <a:ln>
            <a:noFill/>
          </a:ln>
        </p:spPr>
      </p:sp>
      <p:sp>
        <p:nvSpPr>
          <p:cNvPr id="338" name="Google Shape;338;p32"/>
          <p:cNvSpPr txBox="1"/>
          <p:nvPr/>
        </p:nvSpPr>
        <p:spPr>
          <a:xfrm>
            <a:off x="1390322" y="4330303"/>
            <a:ext cx="1242639" cy="271368"/>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Name</a:t>
            </a:r>
            <a:endParaRPr sz="700"/>
          </a:p>
        </p:txBody>
      </p:sp>
      <p:sp>
        <p:nvSpPr>
          <p:cNvPr id="339" name="Google Shape;339;p32"/>
          <p:cNvSpPr txBox="1"/>
          <p:nvPr/>
        </p:nvSpPr>
        <p:spPr>
          <a:xfrm>
            <a:off x="3950105" y="4330303"/>
            <a:ext cx="1242639" cy="271368"/>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Name</a:t>
            </a:r>
            <a:endParaRPr sz="700"/>
          </a:p>
        </p:txBody>
      </p:sp>
      <p:sp>
        <p:nvSpPr>
          <p:cNvPr id="340" name="Google Shape;340;p32"/>
          <p:cNvSpPr txBox="1"/>
          <p:nvPr/>
        </p:nvSpPr>
        <p:spPr>
          <a:xfrm>
            <a:off x="6513398" y="4330303"/>
            <a:ext cx="1242639" cy="271368"/>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Name</a:t>
            </a:r>
            <a:endParaRPr sz="700"/>
          </a:p>
        </p:txBody>
      </p:sp>
      <p:sp>
        <p:nvSpPr>
          <p:cNvPr id="341" name="Google Shape;341;p32"/>
          <p:cNvSpPr txBox="1"/>
          <p:nvPr/>
        </p:nvSpPr>
        <p:spPr>
          <a:xfrm>
            <a:off x="1005605" y="4703222"/>
            <a:ext cx="2012072" cy="1355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Title or Position</a:t>
            </a:r>
            <a:endParaRPr sz="700"/>
          </a:p>
        </p:txBody>
      </p:sp>
      <p:sp>
        <p:nvSpPr>
          <p:cNvPr id="342" name="Google Shape;342;p32"/>
          <p:cNvSpPr txBox="1"/>
          <p:nvPr/>
        </p:nvSpPr>
        <p:spPr>
          <a:xfrm>
            <a:off x="3565388" y="4703222"/>
            <a:ext cx="2012072" cy="1355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Title or Position</a:t>
            </a:r>
            <a:endParaRPr sz="700"/>
          </a:p>
        </p:txBody>
      </p:sp>
      <p:sp>
        <p:nvSpPr>
          <p:cNvPr id="343" name="Google Shape;343;p32"/>
          <p:cNvSpPr txBox="1"/>
          <p:nvPr/>
        </p:nvSpPr>
        <p:spPr>
          <a:xfrm>
            <a:off x="6128682" y="4703222"/>
            <a:ext cx="2012071" cy="135572"/>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000000"/>
                </a:solidFill>
                <a:latin typeface="Nunito"/>
                <a:ea typeface="Nunito"/>
                <a:cs typeface="Nunito"/>
                <a:sym typeface="Nunito"/>
              </a:rPr>
              <a:t>Title or Position</a:t>
            </a:r>
            <a:endParaRPr sz="700"/>
          </a:p>
        </p:txBody>
      </p:sp>
      <p:sp>
        <p:nvSpPr>
          <p:cNvPr id="344" name="Google Shape;344;p32"/>
          <p:cNvSpPr txBox="1"/>
          <p:nvPr/>
        </p:nvSpPr>
        <p:spPr>
          <a:xfrm>
            <a:off x="1491402" y="1233466"/>
            <a:ext cx="6161196" cy="13557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900" u="none" cap="none" strike="noStrike">
                <a:solidFill>
                  <a:srgbClr val="FFFDF6"/>
                </a:solidFill>
                <a:latin typeface="Nunito"/>
                <a:ea typeface="Nunito"/>
                <a:cs typeface="Nunito"/>
                <a:sym typeface="Nunito"/>
              </a:rPr>
              <a:t>Elaborate on what you want to discuss. </a:t>
            </a:r>
            <a:endParaRPr sz="700"/>
          </a:p>
        </p:txBody>
      </p:sp>
    </p:spTree>
  </p:cSld>
  <p:clrMapOvr>
    <a:masterClrMapping/>
  </p:clrMapOvr>
  <p:transition>
    <p:push dir="r"/>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348" name="Shape 348"/>
        <p:cNvGrpSpPr/>
        <p:nvPr/>
      </p:nvGrpSpPr>
      <p:grpSpPr>
        <a:xfrm>
          <a:off x="0" y="0"/>
          <a:ext cx="0" cy="0"/>
          <a:chOff x="0" y="0"/>
          <a:chExt cx="0" cy="0"/>
        </a:xfrm>
      </p:grpSpPr>
      <p:pic>
        <p:nvPicPr>
          <p:cNvPr id="349" name="Google Shape;349;p33"/>
          <p:cNvPicPr preferRelativeResize="0"/>
          <p:nvPr/>
        </p:nvPicPr>
        <p:blipFill>
          <a:blip r:embed="rId3">
            <a:alphaModFix/>
          </a:blip>
          <a:stretch>
            <a:fillRect/>
          </a:stretch>
        </p:blipFill>
        <p:spPr>
          <a:xfrm>
            <a:off x="-194588" y="0"/>
            <a:ext cx="9338588" cy="5143500"/>
          </a:xfrm>
          <a:prstGeom prst="rect">
            <a:avLst/>
          </a:prstGeom>
          <a:noFill/>
          <a:ln>
            <a:noFill/>
          </a:ln>
        </p:spPr>
      </p:pic>
      <p:sp>
        <p:nvSpPr>
          <p:cNvPr id="350" name="Google Shape;350;p33"/>
          <p:cNvSpPr/>
          <p:nvPr/>
        </p:nvSpPr>
        <p:spPr>
          <a:xfrm rot="1630332">
            <a:off x="4049839" y="-995997"/>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4">
              <a:alphaModFix/>
            </a:blip>
            <a:stretch>
              <a:fillRect b="0" l="0" r="0" t="0"/>
            </a:stretch>
          </a:blipFill>
          <a:ln>
            <a:noFill/>
          </a:ln>
        </p:spPr>
      </p:sp>
      <p:sp>
        <p:nvSpPr>
          <p:cNvPr id="351" name="Google Shape;351;p33"/>
          <p:cNvSpPr/>
          <p:nvPr/>
        </p:nvSpPr>
        <p:spPr>
          <a:xfrm rot="2188400">
            <a:off x="5284667" y="-795972"/>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4">
              <a:alphaModFix/>
            </a:blip>
            <a:stretch>
              <a:fillRect b="0" l="0" r="0" t="0"/>
            </a:stretch>
          </a:blipFill>
          <a:ln>
            <a:noFill/>
          </a:ln>
        </p:spPr>
      </p:sp>
      <p:sp>
        <p:nvSpPr>
          <p:cNvPr id="352" name="Google Shape;352;p33"/>
          <p:cNvSpPr txBox="1"/>
          <p:nvPr/>
        </p:nvSpPr>
        <p:spPr>
          <a:xfrm>
            <a:off x="6699297" y="445196"/>
            <a:ext cx="21618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 picture is worth a thousand words</a:t>
            </a:r>
            <a:endParaRPr sz="700"/>
          </a:p>
        </p:txBody>
      </p:sp>
    </p:spTree>
  </p:cSld>
  <p:clrMapOvr>
    <a:masterClrMapping/>
  </p:clrMapOvr>
  <p:transition>
    <p:push dir="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6"/>
        </a:solidFill>
      </p:bgPr>
    </p:bg>
    <p:spTree>
      <p:nvGrpSpPr>
        <p:cNvPr id="356" name="Shape 356"/>
        <p:cNvGrpSpPr/>
        <p:nvPr/>
      </p:nvGrpSpPr>
      <p:grpSpPr>
        <a:xfrm>
          <a:off x="0" y="0"/>
          <a:ext cx="0" cy="0"/>
          <a:chOff x="0" y="0"/>
          <a:chExt cx="0" cy="0"/>
        </a:xfrm>
      </p:grpSpPr>
      <p:pic>
        <p:nvPicPr>
          <p:cNvPr id="357" name="Google Shape;357;p34"/>
          <p:cNvPicPr preferRelativeResize="0"/>
          <p:nvPr/>
        </p:nvPicPr>
        <p:blipFill>
          <a:blip r:embed="rId3">
            <a:alphaModFix/>
          </a:blip>
          <a:stretch>
            <a:fillRect/>
          </a:stretch>
        </p:blipFill>
        <p:spPr>
          <a:xfrm>
            <a:off x="4021075" y="-191725"/>
            <a:ext cx="5968165" cy="5423075"/>
          </a:xfrm>
          <a:prstGeom prst="rect">
            <a:avLst/>
          </a:prstGeom>
          <a:noFill/>
          <a:ln>
            <a:noFill/>
          </a:ln>
        </p:spPr>
      </p:pic>
      <p:sp>
        <p:nvSpPr>
          <p:cNvPr id="358" name="Google Shape;358;p34"/>
          <p:cNvSpPr txBox="1"/>
          <p:nvPr/>
        </p:nvSpPr>
        <p:spPr>
          <a:xfrm>
            <a:off x="1941814" y="4178755"/>
            <a:ext cx="1446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you want to discuss. </a:t>
            </a:r>
            <a:endParaRPr sz="700"/>
          </a:p>
        </p:txBody>
      </p:sp>
      <p:sp>
        <p:nvSpPr>
          <p:cNvPr id="359" name="Google Shape;359;p34"/>
          <p:cNvSpPr txBox="1"/>
          <p:nvPr/>
        </p:nvSpPr>
        <p:spPr>
          <a:xfrm>
            <a:off x="641769" y="242888"/>
            <a:ext cx="2606587" cy="2404061"/>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1" i="0" lang="en" sz="14100" u="none" cap="none" strike="noStrike">
                <a:solidFill>
                  <a:srgbClr val="F11671"/>
                </a:solidFill>
                <a:latin typeface="Oswald"/>
                <a:ea typeface="Oswald"/>
                <a:cs typeface="Oswald"/>
                <a:sym typeface="Oswald"/>
              </a:rPr>
              <a:t>03.</a:t>
            </a:r>
            <a:endParaRPr sz="700"/>
          </a:p>
        </p:txBody>
      </p:sp>
      <p:grpSp>
        <p:nvGrpSpPr>
          <p:cNvPr id="360" name="Google Shape;360;p34"/>
          <p:cNvGrpSpPr/>
          <p:nvPr/>
        </p:nvGrpSpPr>
        <p:grpSpPr>
          <a:xfrm>
            <a:off x="3572939" y="-91013"/>
            <a:ext cx="743849" cy="5322355"/>
            <a:chOff x="-1" y="0"/>
            <a:chExt cx="1983599" cy="14192947"/>
          </a:xfrm>
        </p:grpSpPr>
        <p:sp>
          <p:nvSpPr>
            <p:cNvPr id="361" name="Google Shape;361;p34"/>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362" name="Google Shape;362;p34"/>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363" name="Google Shape;363;p34"/>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364" name="Google Shape;364;p34"/>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grpSp>
      <p:sp>
        <p:nvSpPr>
          <p:cNvPr id="365" name="Google Shape;365;p34"/>
          <p:cNvSpPr txBox="1"/>
          <p:nvPr/>
        </p:nvSpPr>
        <p:spPr>
          <a:xfrm>
            <a:off x="1941814" y="2676027"/>
            <a:ext cx="20031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000000"/>
                </a:solidFill>
                <a:latin typeface="Oswald"/>
                <a:ea typeface="Oswald"/>
                <a:cs typeface="Oswald"/>
                <a:sym typeface="Oswald"/>
              </a:rPr>
              <a:t>OUR PROJECTS</a:t>
            </a:r>
            <a:endParaRPr sz="700"/>
          </a:p>
        </p:txBody>
      </p:sp>
      <p:sp>
        <p:nvSpPr>
          <p:cNvPr id="366" name="Google Shape;366;p34"/>
          <p:cNvSpPr/>
          <p:nvPr/>
        </p:nvSpPr>
        <p:spPr>
          <a:xfrm rot="-3962398">
            <a:off x="4867536" y="1452375"/>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
        <p:nvSpPr>
          <p:cNvPr id="367" name="Google Shape;367;p34"/>
          <p:cNvSpPr/>
          <p:nvPr/>
        </p:nvSpPr>
        <p:spPr>
          <a:xfrm rot="-4751040">
            <a:off x="-4190739" y="1018114"/>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Tree>
  </p:cSld>
  <p:clrMapOvr>
    <a:masterClrMapping/>
  </p:clrMapOvr>
  <p:transition>
    <p:push dir="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371" name="Shape 371"/>
        <p:cNvGrpSpPr/>
        <p:nvPr/>
      </p:nvGrpSpPr>
      <p:grpSpPr>
        <a:xfrm>
          <a:off x="0" y="0"/>
          <a:ext cx="0" cy="0"/>
          <a:chOff x="0" y="0"/>
          <a:chExt cx="0" cy="0"/>
        </a:xfrm>
      </p:grpSpPr>
      <p:sp>
        <p:nvSpPr>
          <p:cNvPr id="372" name="Google Shape;372;p35"/>
          <p:cNvSpPr/>
          <p:nvPr/>
        </p:nvSpPr>
        <p:spPr>
          <a:xfrm flipH="1">
            <a:off x="5945114" y="-191736"/>
            <a:ext cx="4072506" cy="5335236"/>
          </a:xfrm>
          <a:custGeom>
            <a:rect b="b" l="l" r="r" t="t"/>
            <a:pathLst>
              <a:path extrusionOk="0" h="10670472" w="8145011">
                <a:moveTo>
                  <a:pt x="8145012" y="0"/>
                </a:moveTo>
                <a:lnTo>
                  <a:pt x="0" y="0"/>
                </a:lnTo>
                <a:lnTo>
                  <a:pt x="0" y="10670472"/>
                </a:lnTo>
                <a:lnTo>
                  <a:pt x="8145012" y="10670472"/>
                </a:lnTo>
                <a:lnTo>
                  <a:pt x="8145012" y="0"/>
                </a:lnTo>
                <a:close/>
              </a:path>
            </a:pathLst>
          </a:custGeom>
          <a:blipFill rotWithShape="1">
            <a:blip r:embed="rId3">
              <a:alphaModFix/>
            </a:blip>
            <a:stretch>
              <a:fillRect b="0" l="-37333" r="-37335" t="0"/>
            </a:stretch>
          </a:blipFill>
          <a:ln>
            <a:noFill/>
          </a:ln>
        </p:spPr>
      </p:sp>
      <p:pic>
        <p:nvPicPr>
          <p:cNvPr id="373" name="Google Shape;373;p35"/>
          <p:cNvPicPr preferRelativeResize="0"/>
          <p:nvPr/>
        </p:nvPicPr>
        <p:blipFill>
          <a:blip r:embed="rId4">
            <a:alphaModFix/>
          </a:blip>
          <a:stretch>
            <a:fillRect/>
          </a:stretch>
        </p:blipFill>
        <p:spPr>
          <a:xfrm>
            <a:off x="4768887" y="741001"/>
            <a:ext cx="2555374" cy="3726352"/>
          </a:xfrm>
          <a:prstGeom prst="rect">
            <a:avLst/>
          </a:prstGeom>
          <a:noFill/>
          <a:ln>
            <a:noFill/>
          </a:ln>
        </p:spPr>
      </p:pic>
      <p:grpSp>
        <p:nvGrpSpPr>
          <p:cNvPr id="374" name="Google Shape;374;p35"/>
          <p:cNvGrpSpPr/>
          <p:nvPr/>
        </p:nvGrpSpPr>
        <p:grpSpPr>
          <a:xfrm>
            <a:off x="4505325" y="495937"/>
            <a:ext cx="3082506" cy="4151625"/>
            <a:chOff x="0" y="0"/>
            <a:chExt cx="8220015" cy="11071000"/>
          </a:xfrm>
        </p:grpSpPr>
        <p:sp>
          <p:nvSpPr>
            <p:cNvPr id="375" name="Google Shape;375;p35"/>
            <p:cNvSpPr/>
            <p:nvPr/>
          </p:nvSpPr>
          <p:spPr>
            <a:xfrm rot="5594316">
              <a:off x="-844276" y="5940255"/>
              <a:ext cx="2952642" cy="1099039"/>
            </a:xfrm>
            <a:custGeom>
              <a:rect b="b" l="l" r="r" t="t"/>
              <a:pathLst>
                <a:path extrusionOk="0" h="1099039" w="2952642">
                  <a:moveTo>
                    <a:pt x="0" y="0"/>
                  </a:moveTo>
                  <a:lnTo>
                    <a:pt x="2952643" y="0"/>
                  </a:lnTo>
                  <a:lnTo>
                    <a:pt x="2952643" y="1099039"/>
                  </a:lnTo>
                  <a:lnTo>
                    <a:pt x="0" y="1099039"/>
                  </a:lnTo>
                  <a:lnTo>
                    <a:pt x="0" y="0"/>
                  </a:lnTo>
                  <a:close/>
                </a:path>
              </a:pathLst>
            </a:custGeom>
            <a:blipFill rotWithShape="1">
              <a:blip r:embed="rId5">
                <a:alphaModFix/>
              </a:blip>
              <a:stretch>
                <a:fillRect b="0" l="0" r="0" t="0"/>
              </a:stretch>
            </a:blipFill>
            <a:ln>
              <a:noFill/>
            </a:ln>
          </p:spPr>
        </p:sp>
        <p:sp>
          <p:nvSpPr>
            <p:cNvPr id="376" name="Google Shape;376;p35"/>
            <p:cNvSpPr/>
            <p:nvPr/>
          </p:nvSpPr>
          <p:spPr>
            <a:xfrm rot="-5353770">
              <a:off x="-665453" y="3139930"/>
              <a:ext cx="2952642" cy="1099039"/>
            </a:xfrm>
            <a:custGeom>
              <a:rect b="b" l="l" r="r" t="t"/>
              <a:pathLst>
                <a:path extrusionOk="0" h="1099039" w="2952642">
                  <a:moveTo>
                    <a:pt x="0" y="0"/>
                  </a:moveTo>
                  <a:lnTo>
                    <a:pt x="2952642" y="0"/>
                  </a:lnTo>
                  <a:lnTo>
                    <a:pt x="2952642" y="1099039"/>
                  </a:lnTo>
                  <a:lnTo>
                    <a:pt x="0" y="1099039"/>
                  </a:lnTo>
                  <a:lnTo>
                    <a:pt x="0" y="0"/>
                  </a:lnTo>
                  <a:close/>
                </a:path>
              </a:pathLst>
            </a:custGeom>
            <a:blipFill rotWithShape="1">
              <a:blip r:embed="rId5">
                <a:alphaModFix/>
              </a:blip>
              <a:stretch>
                <a:fillRect b="0" l="0" r="0" t="0"/>
              </a:stretch>
            </a:blipFill>
            <a:ln>
              <a:noFill/>
            </a:ln>
          </p:spPr>
        </p:sp>
        <p:sp>
          <p:nvSpPr>
            <p:cNvPr id="377" name="Google Shape;377;p35"/>
            <p:cNvSpPr/>
            <p:nvPr/>
          </p:nvSpPr>
          <p:spPr>
            <a:xfrm rot="-5353770">
              <a:off x="-773438" y="8728519"/>
              <a:ext cx="2952642" cy="1099039"/>
            </a:xfrm>
            <a:custGeom>
              <a:rect b="b" l="l" r="r" t="t"/>
              <a:pathLst>
                <a:path extrusionOk="0" h="1099039" w="2952642">
                  <a:moveTo>
                    <a:pt x="0" y="0"/>
                  </a:moveTo>
                  <a:lnTo>
                    <a:pt x="2952643" y="0"/>
                  </a:lnTo>
                  <a:lnTo>
                    <a:pt x="2952643" y="1099039"/>
                  </a:lnTo>
                  <a:lnTo>
                    <a:pt x="0" y="1099039"/>
                  </a:lnTo>
                  <a:lnTo>
                    <a:pt x="0" y="0"/>
                  </a:lnTo>
                  <a:close/>
                </a:path>
              </a:pathLst>
            </a:custGeom>
            <a:blipFill rotWithShape="1">
              <a:blip r:embed="rId5">
                <a:alphaModFix/>
              </a:blip>
              <a:stretch>
                <a:fillRect b="0" l="0" r="0" t="0"/>
              </a:stretch>
            </a:blipFill>
            <a:ln>
              <a:noFill/>
            </a:ln>
          </p:spPr>
        </p:sp>
        <p:sp>
          <p:nvSpPr>
            <p:cNvPr id="378" name="Google Shape;378;p35"/>
            <p:cNvSpPr/>
            <p:nvPr/>
          </p:nvSpPr>
          <p:spPr>
            <a:xfrm rot="-5353770">
              <a:off x="-665453" y="1561284"/>
              <a:ext cx="2952642" cy="1099039"/>
            </a:xfrm>
            <a:custGeom>
              <a:rect b="b" l="l" r="r" t="t"/>
              <a:pathLst>
                <a:path extrusionOk="0" h="1099039" w="2952642">
                  <a:moveTo>
                    <a:pt x="0" y="0"/>
                  </a:moveTo>
                  <a:lnTo>
                    <a:pt x="2952642" y="0"/>
                  </a:lnTo>
                  <a:lnTo>
                    <a:pt x="2952642" y="1099039"/>
                  </a:lnTo>
                  <a:lnTo>
                    <a:pt x="0" y="1099039"/>
                  </a:lnTo>
                  <a:lnTo>
                    <a:pt x="0" y="0"/>
                  </a:lnTo>
                  <a:close/>
                </a:path>
              </a:pathLst>
            </a:custGeom>
            <a:blipFill rotWithShape="1">
              <a:blip r:embed="rId5">
                <a:alphaModFix/>
              </a:blip>
              <a:stretch>
                <a:fillRect b="0" l="0" r="0" t="0"/>
              </a:stretch>
            </a:blipFill>
            <a:ln>
              <a:noFill/>
            </a:ln>
          </p:spPr>
        </p:sp>
        <p:sp>
          <p:nvSpPr>
            <p:cNvPr id="379" name="Google Shape;379;p35"/>
            <p:cNvSpPr/>
            <p:nvPr/>
          </p:nvSpPr>
          <p:spPr>
            <a:xfrm rot="-10605683">
              <a:off x="2733760" y="71411"/>
              <a:ext cx="2554964" cy="951014"/>
            </a:xfrm>
            <a:custGeom>
              <a:rect b="b" l="l" r="r" t="t"/>
              <a:pathLst>
                <a:path extrusionOk="0" h="951014" w="2554964">
                  <a:moveTo>
                    <a:pt x="0" y="0"/>
                  </a:moveTo>
                  <a:lnTo>
                    <a:pt x="2554964" y="0"/>
                  </a:lnTo>
                  <a:lnTo>
                    <a:pt x="2554964" y="951014"/>
                  </a:lnTo>
                  <a:lnTo>
                    <a:pt x="0" y="951014"/>
                  </a:lnTo>
                  <a:lnTo>
                    <a:pt x="0" y="0"/>
                  </a:lnTo>
                  <a:close/>
                </a:path>
              </a:pathLst>
            </a:custGeom>
            <a:blipFill rotWithShape="1">
              <a:blip r:embed="rId5">
                <a:alphaModFix/>
              </a:blip>
              <a:stretch>
                <a:fillRect b="0" l="0" r="0" t="0"/>
              </a:stretch>
            </a:blipFill>
            <a:ln>
              <a:noFill/>
            </a:ln>
          </p:spPr>
        </p:sp>
        <p:sp>
          <p:nvSpPr>
            <p:cNvPr id="380" name="Google Shape;380;p35"/>
            <p:cNvSpPr/>
            <p:nvPr/>
          </p:nvSpPr>
          <p:spPr>
            <a:xfrm rot="46229">
              <a:off x="5156922" y="226149"/>
              <a:ext cx="2554964" cy="951014"/>
            </a:xfrm>
            <a:custGeom>
              <a:rect b="b" l="l" r="r" t="t"/>
              <a:pathLst>
                <a:path extrusionOk="0" h="951014" w="2554964">
                  <a:moveTo>
                    <a:pt x="0" y="0"/>
                  </a:moveTo>
                  <a:lnTo>
                    <a:pt x="2554964" y="0"/>
                  </a:lnTo>
                  <a:lnTo>
                    <a:pt x="2554964" y="951014"/>
                  </a:lnTo>
                  <a:lnTo>
                    <a:pt x="0" y="951014"/>
                  </a:lnTo>
                  <a:lnTo>
                    <a:pt x="0" y="0"/>
                  </a:lnTo>
                  <a:close/>
                </a:path>
              </a:pathLst>
            </a:custGeom>
            <a:blipFill rotWithShape="1">
              <a:blip r:embed="rId5">
                <a:alphaModFix/>
              </a:blip>
              <a:stretch>
                <a:fillRect b="0" l="0" r="0" t="0"/>
              </a:stretch>
            </a:blipFill>
            <a:ln>
              <a:noFill/>
            </a:ln>
          </p:spPr>
        </p:sp>
        <p:sp>
          <p:nvSpPr>
            <p:cNvPr id="381" name="Google Shape;381;p35"/>
            <p:cNvSpPr/>
            <p:nvPr/>
          </p:nvSpPr>
          <p:spPr>
            <a:xfrm rot="46229">
              <a:off x="321035" y="132708"/>
              <a:ext cx="2554964" cy="951014"/>
            </a:xfrm>
            <a:custGeom>
              <a:rect b="b" l="l" r="r" t="t"/>
              <a:pathLst>
                <a:path extrusionOk="0" h="951014" w="2554964">
                  <a:moveTo>
                    <a:pt x="0" y="0"/>
                  </a:moveTo>
                  <a:lnTo>
                    <a:pt x="2554964" y="0"/>
                  </a:lnTo>
                  <a:lnTo>
                    <a:pt x="2554964" y="951014"/>
                  </a:lnTo>
                  <a:lnTo>
                    <a:pt x="0" y="951014"/>
                  </a:lnTo>
                  <a:lnTo>
                    <a:pt x="0" y="0"/>
                  </a:lnTo>
                  <a:close/>
                </a:path>
              </a:pathLst>
            </a:custGeom>
            <a:blipFill rotWithShape="1">
              <a:blip r:embed="rId5">
                <a:alphaModFix/>
              </a:blip>
              <a:stretch>
                <a:fillRect b="0" l="0" r="0" t="0"/>
              </a:stretch>
            </a:blipFill>
            <a:ln>
              <a:noFill/>
            </a:ln>
          </p:spPr>
        </p:sp>
        <p:sp>
          <p:nvSpPr>
            <p:cNvPr id="382" name="Google Shape;382;p35"/>
            <p:cNvSpPr/>
            <p:nvPr/>
          </p:nvSpPr>
          <p:spPr>
            <a:xfrm rot="-10690060">
              <a:off x="2732529" y="9985350"/>
              <a:ext cx="2554964" cy="951014"/>
            </a:xfrm>
            <a:custGeom>
              <a:rect b="b" l="l" r="r" t="t"/>
              <a:pathLst>
                <a:path extrusionOk="0" h="951014" w="2554964">
                  <a:moveTo>
                    <a:pt x="0" y="0"/>
                  </a:moveTo>
                  <a:lnTo>
                    <a:pt x="2554964" y="0"/>
                  </a:lnTo>
                  <a:lnTo>
                    <a:pt x="2554964" y="951014"/>
                  </a:lnTo>
                  <a:lnTo>
                    <a:pt x="0" y="951014"/>
                  </a:lnTo>
                  <a:lnTo>
                    <a:pt x="0" y="0"/>
                  </a:lnTo>
                  <a:close/>
                </a:path>
              </a:pathLst>
            </a:custGeom>
            <a:blipFill rotWithShape="1">
              <a:blip r:embed="rId5">
                <a:alphaModFix/>
              </a:blip>
              <a:stretch>
                <a:fillRect b="0" l="0" r="0" t="0"/>
              </a:stretch>
            </a:blipFill>
            <a:ln>
              <a:noFill/>
            </a:ln>
          </p:spPr>
        </p:sp>
        <p:sp>
          <p:nvSpPr>
            <p:cNvPr id="383" name="Google Shape;383;p35"/>
            <p:cNvSpPr/>
            <p:nvPr/>
          </p:nvSpPr>
          <p:spPr>
            <a:xfrm rot="-38146">
              <a:off x="5158759" y="10080573"/>
              <a:ext cx="2554964" cy="951014"/>
            </a:xfrm>
            <a:custGeom>
              <a:rect b="b" l="l" r="r" t="t"/>
              <a:pathLst>
                <a:path extrusionOk="0" h="951014" w="2554964">
                  <a:moveTo>
                    <a:pt x="0" y="0"/>
                  </a:moveTo>
                  <a:lnTo>
                    <a:pt x="2554964" y="0"/>
                  </a:lnTo>
                  <a:lnTo>
                    <a:pt x="2554964" y="951014"/>
                  </a:lnTo>
                  <a:lnTo>
                    <a:pt x="0" y="951014"/>
                  </a:lnTo>
                  <a:lnTo>
                    <a:pt x="0" y="0"/>
                  </a:lnTo>
                  <a:close/>
                </a:path>
              </a:pathLst>
            </a:custGeom>
            <a:blipFill rotWithShape="1">
              <a:blip r:embed="rId5">
                <a:alphaModFix/>
              </a:blip>
              <a:stretch>
                <a:fillRect b="0" l="0" r="0" t="0"/>
              </a:stretch>
            </a:blipFill>
            <a:ln>
              <a:noFill/>
            </a:ln>
          </p:spPr>
        </p:sp>
        <p:sp>
          <p:nvSpPr>
            <p:cNvPr id="384" name="Google Shape;384;p35"/>
            <p:cNvSpPr/>
            <p:nvPr/>
          </p:nvSpPr>
          <p:spPr>
            <a:xfrm rot="-38146">
              <a:off x="322035" y="10105840"/>
              <a:ext cx="2554964" cy="951014"/>
            </a:xfrm>
            <a:custGeom>
              <a:rect b="b" l="l" r="r" t="t"/>
              <a:pathLst>
                <a:path extrusionOk="0" h="951014" w="2554964">
                  <a:moveTo>
                    <a:pt x="0" y="0"/>
                  </a:moveTo>
                  <a:lnTo>
                    <a:pt x="2554964" y="0"/>
                  </a:lnTo>
                  <a:lnTo>
                    <a:pt x="2554964" y="951015"/>
                  </a:lnTo>
                  <a:lnTo>
                    <a:pt x="0" y="951015"/>
                  </a:lnTo>
                  <a:lnTo>
                    <a:pt x="0" y="0"/>
                  </a:lnTo>
                  <a:close/>
                </a:path>
              </a:pathLst>
            </a:custGeom>
            <a:blipFill rotWithShape="1">
              <a:blip r:embed="rId5">
                <a:alphaModFix/>
              </a:blip>
              <a:stretch>
                <a:fillRect b="0" l="0" r="0" t="0"/>
              </a:stretch>
            </a:blipFill>
            <a:ln>
              <a:noFill/>
            </a:ln>
          </p:spPr>
        </p:sp>
        <p:sp>
          <p:nvSpPr>
            <p:cNvPr id="385" name="Google Shape;385;p35"/>
            <p:cNvSpPr/>
            <p:nvPr/>
          </p:nvSpPr>
          <p:spPr>
            <a:xfrm rot="5251913">
              <a:off x="6131108" y="8724949"/>
              <a:ext cx="2952642" cy="1099039"/>
            </a:xfrm>
            <a:custGeom>
              <a:rect b="b" l="l" r="r" t="t"/>
              <a:pathLst>
                <a:path extrusionOk="0" h="1099039" w="2952642">
                  <a:moveTo>
                    <a:pt x="0" y="0"/>
                  </a:moveTo>
                  <a:lnTo>
                    <a:pt x="2952642" y="0"/>
                  </a:lnTo>
                  <a:lnTo>
                    <a:pt x="2952642" y="1099039"/>
                  </a:lnTo>
                  <a:lnTo>
                    <a:pt x="0" y="1099039"/>
                  </a:lnTo>
                  <a:lnTo>
                    <a:pt x="0" y="0"/>
                  </a:lnTo>
                  <a:close/>
                </a:path>
              </a:pathLst>
            </a:custGeom>
            <a:blipFill rotWithShape="1">
              <a:blip r:embed="rId5">
                <a:alphaModFix/>
              </a:blip>
              <a:stretch>
                <a:fillRect b="0" l="0" r="0" t="0"/>
              </a:stretch>
            </a:blipFill>
            <a:ln>
              <a:noFill/>
            </a:ln>
          </p:spPr>
        </p:sp>
        <p:sp>
          <p:nvSpPr>
            <p:cNvPr id="386" name="Google Shape;386;p35"/>
            <p:cNvSpPr/>
            <p:nvPr/>
          </p:nvSpPr>
          <p:spPr>
            <a:xfrm rot="5251913">
              <a:off x="5933399" y="1546246"/>
              <a:ext cx="2952642" cy="1099039"/>
            </a:xfrm>
            <a:custGeom>
              <a:rect b="b" l="l" r="r" t="t"/>
              <a:pathLst>
                <a:path extrusionOk="0" h="1099039" w="2952642">
                  <a:moveTo>
                    <a:pt x="0" y="0"/>
                  </a:moveTo>
                  <a:lnTo>
                    <a:pt x="2952643" y="0"/>
                  </a:lnTo>
                  <a:lnTo>
                    <a:pt x="2952643" y="1099039"/>
                  </a:lnTo>
                  <a:lnTo>
                    <a:pt x="0" y="1099039"/>
                  </a:lnTo>
                  <a:lnTo>
                    <a:pt x="0" y="0"/>
                  </a:lnTo>
                  <a:close/>
                </a:path>
              </a:pathLst>
            </a:custGeom>
            <a:blipFill rotWithShape="1">
              <a:blip r:embed="rId5">
                <a:alphaModFix/>
              </a:blip>
              <a:stretch>
                <a:fillRect b="0" l="0" r="0" t="0"/>
              </a:stretch>
            </a:blipFill>
            <a:ln>
              <a:noFill/>
            </a:ln>
          </p:spPr>
        </p:sp>
        <p:sp>
          <p:nvSpPr>
            <p:cNvPr id="387" name="Google Shape;387;p35"/>
            <p:cNvSpPr/>
            <p:nvPr/>
          </p:nvSpPr>
          <p:spPr>
            <a:xfrm rot="-5400000">
              <a:off x="5996465" y="3139184"/>
              <a:ext cx="2952642" cy="1099039"/>
            </a:xfrm>
            <a:custGeom>
              <a:rect b="b" l="l" r="r" t="t"/>
              <a:pathLst>
                <a:path extrusionOk="0" h="1099039" w="2952642">
                  <a:moveTo>
                    <a:pt x="0" y="0"/>
                  </a:moveTo>
                  <a:lnTo>
                    <a:pt x="2952642" y="0"/>
                  </a:lnTo>
                  <a:lnTo>
                    <a:pt x="2952642" y="1099039"/>
                  </a:lnTo>
                  <a:lnTo>
                    <a:pt x="0" y="1099039"/>
                  </a:lnTo>
                  <a:lnTo>
                    <a:pt x="0" y="0"/>
                  </a:lnTo>
                  <a:close/>
                </a:path>
              </a:pathLst>
            </a:custGeom>
            <a:blipFill rotWithShape="1">
              <a:blip r:embed="rId5">
                <a:alphaModFix/>
              </a:blip>
              <a:stretch>
                <a:fillRect b="0" l="0" r="0" t="0"/>
              </a:stretch>
            </a:blipFill>
            <a:ln>
              <a:noFill/>
            </a:ln>
          </p:spPr>
        </p:sp>
        <p:sp>
          <p:nvSpPr>
            <p:cNvPr id="388" name="Google Shape;388;p35"/>
            <p:cNvSpPr/>
            <p:nvPr/>
          </p:nvSpPr>
          <p:spPr>
            <a:xfrm rot="5251913">
              <a:off x="5976130" y="5945140"/>
              <a:ext cx="2952642" cy="1099039"/>
            </a:xfrm>
            <a:custGeom>
              <a:rect b="b" l="l" r="r" t="t"/>
              <a:pathLst>
                <a:path extrusionOk="0" h="1099039" w="2952642">
                  <a:moveTo>
                    <a:pt x="0" y="0"/>
                  </a:moveTo>
                  <a:lnTo>
                    <a:pt x="2952642" y="0"/>
                  </a:lnTo>
                  <a:lnTo>
                    <a:pt x="2952642" y="1099039"/>
                  </a:lnTo>
                  <a:lnTo>
                    <a:pt x="0" y="1099039"/>
                  </a:lnTo>
                  <a:lnTo>
                    <a:pt x="0" y="0"/>
                  </a:lnTo>
                  <a:close/>
                </a:path>
              </a:pathLst>
            </a:custGeom>
            <a:blipFill rotWithShape="1">
              <a:blip r:embed="rId5">
                <a:alphaModFix/>
              </a:blip>
              <a:stretch>
                <a:fillRect b="0" l="0" r="0" t="0"/>
              </a:stretch>
            </a:blipFill>
            <a:ln>
              <a:noFill/>
            </a:ln>
          </p:spPr>
        </p:sp>
      </p:grpSp>
      <p:grpSp>
        <p:nvGrpSpPr>
          <p:cNvPr id="389" name="Google Shape;389;p35"/>
          <p:cNvGrpSpPr/>
          <p:nvPr/>
        </p:nvGrpSpPr>
        <p:grpSpPr>
          <a:xfrm>
            <a:off x="627850" y="714925"/>
            <a:ext cx="3019046" cy="3672509"/>
            <a:chOff x="-24" y="-123834"/>
            <a:chExt cx="9052611" cy="9793356"/>
          </a:xfrm>
        </p:grpSpPr>
        <p:sp>
          <p:nvSpPr>
            <p:cNvPr id="390" name="Google Shape;390;p35"/>
            <p:cNvSpPr txBox="1"/>
            <p:nvPr/>
          </p:nvSpPr>
          <p:spPr>
            <a:xfrm>
              <a:off x="-24" y="-123834"/>
              <a:ext cx="9052500" cy="718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500" u="none" cap="none" strike="noStrike">
                  <a:solidFill>
                    <a:srgbClr val="FFFDF6"/>
                  </a:solidFill>
                  <a:latin typeface="Oswald"/>
                  <a:ea typeface="Oswald"/>
                  <a:cs typeface="Oswald"/>
                  <a:sym typeface="Oswald"/>
                </a:rPr>
                <a:t>WRITE AN ORIGINAL </a:t>
              </a:r>
              <a:r>
                <a:rPr b="1" i="0" lang="en" sz="3500" u="none" cap="none" strike="noStrike">
                  <a:solidFill>
                    <a:srgbClr val="F11671"/>
                  </a:solidFill>
                  <a:latin typeface="Oswald"/>
                  <a:ea typeface="Oswald"/>
                  <a:cs typeface="Oswald"/>
                  <a:sym typeface="Oswald"/>
                </a:rPr>
                <a:t>STATEMENT</a:t>
              </a:r>
              <a:r>
                <a:rPr b="1" i="0" lang="en" sz="3500" u="none" cap="none" strike="noStrike">
                  <a:solidFill>
                    <a:srgbClr val="FFFDF6"/>
                  </a:solidFill>
                  <a:latin typeface="Oswald"/>
                  <a:ea typeface="Oswald"/>
                  <a:cs typeface="Oswald"/>
                  <a:sym typeface="Oswald"/>
                </a:rPr>
                <a:t> OR </a:t>
              </a:r>
              <a:r>
                <a:rPr b="1" i="0" lang="en" sz="3500" u="none" cap="none" strike="noStrike">
                  <a:solidFill>
                    <a:srgbClr val="F11671"/>
                  </a:solidFill>
                  <a:latin typeface="Oswald"/>
                  <a:ea typeface="Oswald"/>
                  <a:cs typeface="Oswald"/>
                  <a:sym typeface="Oswald"/>
                </a:rPr>
                <a:t>INSPIRING QUOTE</a:t>
              </a:r>
              <a:endParaRPr sz="700"/>
            </a:p>
          </p:txBody>
        </p:sp>
        <p:sp>
          <p:nvSpPr>
            <p:cNvPr id="391" name="Google Shape;391;p35"/>
            <p:cNvSpPr txBox="1"/>
            <p:nvPr/>
          </p:nvSpPr>
          <p:spPr>
            <a:xfrm>
              <a:off x="222687" y="9300222"/>
              <a:ext cx="8829900" cy="3693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DF6"/>
                  </a:solidFill>
                  <a:latin typeface="Nunito"/>
                  <a:ea typeface="Nunito"/>
                  <a:cs typeface="Nunito"/>
                  <a:sym typeface="Nunito"/>
                </a:rPr>
                <a:t>— Include a credit, citation,or supporting message</a:t>
              </a:r>
              <a:endParaRPr sz="700"/>
            </a:p>
          </p:txBody>
        </p:sp>
      </p:grpSp>
    </p:spTree>
  </p:cSld>
  <p:clrMapOvr>
    <a:masterClrMapping/>
  </p:clrMapOvr>
  <p:transition>
    <p:push dir="r"/>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395" name="Shape 395"/>
        <p:cNvGrpSpPr/>
        <p:nvPr/>
      </p:nvGrpSpPr>
      <p:grpSpPr>
        <a:xfrm>
          <a:off x="0" y="0"/>
          <a:ext cx="0" cy="0"/>
          <a:chOff x="0" y="0"/>
          <a:chExt cx="0" cy="0"/>
        </a:xfrm>
      </p:grpSpPr>
      <p:grpSp>
        <p:nvGrpSpPr>
          <p:cNvPr id="396" name="Google Shape;396;p36"/>
          <p:cNvGrpSpPr/>
          <p:nvPr/>
        </p:nvGrpSpPr>
        <p:grpSpPr>
          <a:xfrm>
            <a:off x="4598351" y="528879"/>
            <a:ext cx="4121125" cy="4220289"/>
            <a:chOff x="0" y="-47625"/>
            <a:chExt cx="10989667" cy="11254105"/>
          </a:xfrm>
        </p:grpSpPr>
        <p:sp>
          <p:nvSpPr>
            <p:cNvPr id="397" name="Google Shape;397;p36"/>
            <p:cNvSpPr txBox="1"/>
            <p:nvPr/>
          </p:nvSpPr>
          <p:spPr>
            <a:xfrm>
              <a:off x="1164749" y="10681335"/>
              <a:ext cx="927497"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Item 1</a:t>
              </a:r>
              <a:endParaRPr sz="700"/>
            </a:p>
          </p:txBody>
        </p:sp>
        <p:sp>
          <p:nvSpPr>
            <p:cNvPr id="398" name="Google Shape;398;p36"/>
            <p:cNvSpPr txBox="1"/>
            <p:nvPr/>
          </p:nvSpPr>
          <p:spPr>
            <a:xfrm>
              <a:off x="3256965" y="10681335"/>
              <a:ext cx="960735"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Item 2</a:t>
              </a:r>
              <a:endParaRPr sz="700"/>
            </a:p>
          </p:txBody>
        </p:sp>
        <p:sp>
          <p:nvSpPr>
            <p:cNvPr id="399" name="Google Shape;399;p36"/>
            <p:cNvSpPr txBox="1"/>
            <p:nvPr/>
          </p:nvSpPr>
          <p:spPr>
            <a:xfrm>
              <a:off x="5365998" y="10681335"/>
              <a:ext cx="960338"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Item 3</a:t>
              </a:r>
              <a:endParaRPr sz="700"/>
            </a:p>
          </p:txBody>
        </p:sp>
        <p:sp>
          <p:nvSpPr>
            <p:cNvPr id="400" name="Google Shape;400;p36"/>
            <p:cNvSpPr txBox="1"/>
            <p:nvPr/>
          </p:nvSpPr>
          <p:spPr>
            <a:xfrm>
              <a:off x="7473593" y="10681335"/>
              <a:ext cx="962819"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Item 4</a:t>
              </a:r>
              <a:endParaRPr sz="700"/>
            </a:p>
          </p:txBody>
        </p:sp>
        <p:sp>
          <p:nvSpPr>
            <p:cNvPr id="401" name="Google Shape;401;p36"/>
            <p:cNvSpPr txBox="1"/>
            <p:nvPr/>
          </p:nvSpPr>
          <p:spPr>
            <a:xfrm>
              <a:off x="9583866" y="10681335"/>
              <a:ext cx="959941" cy="52514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Item 5</a:t>
              </a:r>
              <a:endParaRPr sz="700"/>
            </a:p>
          </p:txBody>
        </p:sp>
        <p:grpSp>
          <p:nvGrpSpPr>
            <p:cNvPr id="402" name="Google Shape;402;p36"/>
            <p:cNvGrpSpPr/>
            <p:nvPr/>
          </p:nvGrpSpPr>
          <p:grpSpPr>
            <a:xfrm>
              <a:off x="702667" y="232410"/>
              <a:ext cx="10287000" cy="10299700"/>
              <a:chOff x="0" y="-6350"/>
              <a:chExt cx="10287000" cy="10299700"/>
            </a:xfrm>
          </p:grpSpPr>
          <p:sp>
            <p:nvSpPr>
              <p:cNvPr id="403" name="Google Shape;403;p36"/>
              <p:cNvSpPr/>
              <p:nvPr/>
            </p:nvSpPr>
            <p:spPr>
              <a:xfrm>
                <a:off x="0" y="-63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404" name="Google Shape;404;p36"/>
              <p:cNvSpPr/>
              <p:nvPr/>
            </p:nvSpPr>
            <p:spPr>
              <a:xfrm>
                <a:off x="0" y="20510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405" name="Google Shape;405;p36"/>
              <p:cNvSpPr/>
              <p:nvPr/>
            </p:nvSpPr>
            <p:spPr>
              <a:xfrm>
                <a:off x="0" y="41084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406" name="Google Shape;406;p36"/>
              <p:cNvSpPr/>
              <p:nvPr/>
            </p:nvSpPr>
            <p:spPr>
              <a:xfrm>
                <a:off x="0" y="61658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407" name="Google Shape;407;p36"/>
              <p:cNvSpPr/>
              <p:nvPr/>
            </p:nvSpPr>
            <p:spPr>
              <a:xfrm>
                <a:off x="0" y="82232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24705"/>
                </a:srgbClr>
              </a:solidFill>
              <a:ln>
                <a:noFill/>
              </a:ln>
            </p:spPr>
          </p:sp>
          <p:sp>
            <p:nvSpPr>
              <p:cNvPr id="408" name="Google Shape;408;p36"/>
              <p:cNvSpPr/>
              <p:nvPr/>
            </p:nvSpPr>
            <p:spPr>
              <a:xfrm>
                <a:off x="0" y="10280650"/>
                <a:ext cx="10287000" cy="12700"/>
              </a:xfrm>
              <a:custGeom>
                <a:rect b="b" l="l" r="r" t="t"/>
                <a:pathLst>
                  <a:path extrusionOk="0" h="12700" w="10287000">
                    <a:moveTo>
                      <a:pt x="0" y="0"/>
                    </a:moveTo>
                    <a:lnTo>
                      <a:pt x="10287000" y="0"/>
                    </a:lnTo>
                    <a:lnTo>
                      <a:pt x="10287000" y="12700"/>
                    </a:lnTo>
                    <a:lnTo>
                      <a:pt x="0" y="12700"/>
                    </a:lnTo>
                    <a:close/>
                  </a:path>
                </a:pathLst>
              </a:custGeom>
              <a:solidFill>
                <a:srgbClr val="FFFFFF">
                  <a:alpha val="60000"/>
                </a:srgbClr>
              </a:solidFill>
              <a:ln>
                <a:noFill/>
              </a:ln>
            </p:spPr>
          </p:sp>
        </p:grpSp>
        <p:sp>
          <p:nvSpPr>
            <p:cNvPr id="409" name="Google Shape;409;p36"/>
            <p:cNvSpPr txBox="1"/>
            <p:nvPr/>
          </p:nvSpPr>
          <p:spPr>
            <a:xfrm>
              <a:off x="2778" y="-47625"/>
              <a:ext cx="496689" cy="5251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50 </a:t>
              </a:r>
              <a:endParaRPr sz="700"/>
            </a:p>
          </p:txBody>
        </p:sp>
        <p:sp>
          <p:nvSpPr>
            <p:cNvPr id="410" name="Google Shape;410;p36"/>
            <p:cNvSpPr txBox="1"/>
            <p:nvPr/>
          </p:nvSpPr>
          <p:spPr>
            <a:xfrm>
              <a:off x="0" y="2009775"/>
              <a:ext cx="499467" cy="5251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40 </a:t>
              </a:r>
              <a:endParaRPr sz="700"/>
            </a:p>
          </p:txBody>
        </p:sp>
        <p:sp>
          <p:nvSpPr>
            <p:cNvPr id="411" name="Google Shape;411;p36"/>
            <p:cNvSpPr txBox="1"/>
            <p:nvPr/>
          </p:nvSpPr>
          <p:spPr>
            <a:xfrm>
              <a:off x="2381" y="4067175"/>
              <a:ext cx="497086" cy="5251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30 </a:t>
              </a:r>
              <a:endParaRPr sz="700"/>
            </a:p>
          </p:txBody>
        </p:sp>
        <p:sp>
          <p:nvSpPr>
            <p:cNvPr id="412" name="Google Shape;412;p36"/>
            <p:cNvSpPr txBox="1"/>
            <p:nvPr/>
          </p:nvSpPr>
          <p:spPr>
            <a:xfrm>
              <a:off x="1984" y="6124575"/>
              <a:ext cx="497483" cy="5251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20 </a:t>
              </a:r>
              <a:endParaRPr sz="700"/>
            </a:p>
          </p:txBody>
        </p:sp>
        <p:sp>
          <p:nvSpPr>
            <p:cNvPr id="413" name="Google Shape;413;p36"/>
            <p:cNvSpPr txBox="1"/>
            <p:nvPr/>
          </p:nvSpPr>
          <p:spPr>
            <a:xfrm>
              <a:off x="35322" y="8181975"/>
              <a:ext cx="464145" cy="5251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10 </a:t>
              </a:r>
              <a:endParaRPr sz="700"/>
            </a:p>
          </p:txBody>
        </p:sp>
        <p:sp>
          <p:nvSpPr>
            <p:cNvPr id="414" name="Google Shape;414;p36"/>
            <p:cNvSpPr txBox="1"/>
            <p:nvPr/>
          </p:nvSpPr>
          <p:spPr>
            <a:xfrm>
              <a:off x="196255" y="10239375"/>
              <a:ext cx="303212" cy="525145"/>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 sz="1200" u="none" cap="none" strike="noStrike">
                  <a:solidFill>
                    <a:srgbClr val="FFFFFF"/>
                  </a:solidFill>
                  <a:latin typeface="Oswald"/>
                  <a:ea typeface="Oswald"/>
                  <a:cs typeface="Oswald"/>
                  <a:sym typeface="Oswald"/>
                </a:rPr>
                <a:t>0 </a:t>
              </a:r>
              <a:endParaRPr sz="700"/>
            </a:p>
          </p:txBody>
        </p:sp>
        <p:grpSp>
          <p:nvGrpSpPr>
            <p:cNvPr id="415" name="Google Shape;415;p36"/>
            <p:cNvGrpSpPr/>
            <p:nvPr/>
          </p:nvGrpSpPr>
          <p:grpSpPr>
            <a:xfrm>
              <a:off x="700935" y="232410"/>
              <a:ext cx="10288732" cy="10293350"/>
              <a:chOff x="-1732" y="-6350"/>
              <a:chExt cx="10288732" cy="10293350"/>
            </a:xfrm>
          </p:grpSpPr>
          <p:sp>
            <p:nvSpPr>
              <p:cNvPr id="416" name="Google Shape;416;p36"/>
              <p:cNvSpPr/>
              <p:nvPr/>
            </p:nvSpPr>
            <p:spPr>
              <a:xfrm>
                <a:off x="-1732" y="8216863"/>
                <a:ext cx="1855125" cy="2070137"/>
              </a:xfrm>
              <a:custGeom>
                <a:rect b="b" l="l" r="r" t="t"/>
                <a:pathLst>
                  <a:path extrusionOk="0" h="2070137" w="1855125">
                    <a:moveTo>
                      <a:pt x="1732" y="2070137"/>
                    </a:moveTo>
                    <a:lnTo>
                      <a:pt x="1732" y="154520"/>
                    </a:lnTo>
                    <a:cubicBezTo>
                      <a:pt x="0" y="114144"/>
                      <a:pt x="14838" y="74814"/>
                      <a:pt x="42809" y="45644"/>
                    </a:cubicBezTo>
                    <a:cubicBezTo>
                      <a:pt x="70779" y="16476"/>
                      <a:pt x="109452" y="0"/>
                      <a:pt x="149865" y="37"/>
                    </a:cubicBezTo>
                    <a:lnTo>
                      <a:pt x="1705259" y="37"/>
                    </a:lnTo>
                    <a:cubicBezTo>
                      <a:pt x="1745672" y="0"/>
                      <a:pt x="1784345" y="16476"/>
                      <a:pt x="1812315" y="45644"/>
                    </a:cubicBezTo>
                    <a:cubicBezTo>
                      <a:pt x="1840286" y="74814"/>
                      <a:pt x="1855124" y="114144"/>
                      <a:pt x="1853392" y="154520"/>
                    </a:cubicBezTo>
                    <a:lnTo>
                      <a:pt x="1853392" y="2070137"/>
                    </a:lnTo>
                    <a:close/>
                  </a:path>
                </a:pathLst>
              </a:custGeom>
              <a:solidFill>
                <a:srgbClr val="F1167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7" name="Google Shape;417;p36"/>
              <p:cNvSpPr/>
              <p:nvPr/>
            </p:nvSpPr>
            <p:spPr>
              <a:xfrm>
                <a:off x="2108835" y="6165850"/>
                <a:ext cx="1851660" cy="4121150"/>
              </a:xfrm>
              <a:custGeom>
                <a:rect b="b" l="l" r="r" t="t"/>
                <a:pathLst>
                  <a:path extrusionOk="0" h="4121150" w="1851660">
                    <a:moveTo>
                      <a:pt x="0" y="4121150"/>
                    </a:moveTo>
                    <a:lnTo>
                      <a:pt x="0" y="148133"/>
                    </a:lnTo>
                    <a:cubicBezTo>
                      <a:pt x="0" y="108846"/>
                      <a:pt x="15607" y="71167"/>
                      <a:pt x="43387" y="43387"/>
                    </a:cubicBezTo>
                    <a:cubicBezTo>
                      <a:pt x="71167" y="15607"/>
                      <a:pt x="108846" y="0"/>
                      <a:pt x="148133" y="0"/>
                    </a:cubicBezTo>
                    <a:lnTo>
                      <a:pt x="1703527" y="0"/>
                    </a:lnTo>
                    <a:cubicBezTo>
                      <a:pt x="1742814" y="0"/>
                      <a:pt x="1780493" y="15607"/>
                      <a:pt x="1808273" y="43387"/>
                    </a:cubicBezTo>
                    <a:cubicBezTo>
                      <a:pt x="1836053" y="71167"/>
                      <a:pt x="1851660" y="108846"/>
                      <a:pt x="1851660" y="148133"/>
                    </a:cubicBezTo>
                    <a:lnTo>
                      <a:pt x="1851660" y="4121150"/>
                    </a:lnTo>
                    <a:close/>
                  </a:path>
                </a:pathLst>
              </a:custGeom>
              <a:solidFill>
                <a:srgbClr val="F1167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8" name="Google Shape;418;p36"/>
              <p:cNvSpPr/>
              <p:nvPr/>
            </p:nvSpPr>
            <p:spPr>
              <a:xfrm>
                <a:off x="4217670" y="4108450"/>
                <a:ext cx="1851660" cy="6178550"/>
              </a:xfrm>
              <a:custGeom>
                <a:rect b="b" l="l" r="r" t="t"/>
                <a:pathLst>
                  <a:path extrusionOk="0" h="6178550" w="1851660">
                    <a:moveTo>
                      <a:pt x="0" y="6178550"/>
                    </a:moveTo>
                    <a:lnTo>
                      <a:pt x="0" y="148133"/>
                    </a:lnTo>
                    <a:cubicBezTo>
                      <a:pt x="0" y="108846"/>
                      <a:pt x="15607" y="71167"/>
                      <a:pt x="43387" y="43387"/>
                    </a:cubicBezTo>
                    <a:cubicBezTo>
                      <a:pt x="71167" y="15607"/>
                      <a:pt x="108846" y="0"/>
                      <a:pt x="148133" y="0"/>
                    </a:cubicBezTo>
                    <a:lnTo>
                      <a:pt x="1703527" y="0"/>
                    </a:lnTo>
                    <a:cubicBezTo>
                      <a:pt x="1742814" y="0"/>
                      <a:pt x="1780493" y="15607"/>
                      <a:pt x="1808273" y="43387"/>
                    </a:cubicBezTo>
                    <a:cubicBezTo>
                      <a:pt x="1836053" y="71167"/>
                      <a:pt x="1851660" y="108846"/>
                      <a:pt x="1851660" y="148133"/>
                    </a:cubicBezTo>
                    <a:lnTo>
                      <a:pt x="1851660" y="6178550"/>
                    </a:lnTo>
                    <a:close/>
                  </a:path>
                </a:pathLst>
              </a:custGeom>
              <a:solidFill>
                <a:srgbClr val="F1167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19" name="Google Shape;419;p36"/>
              <p:cNvSpPr/>
              <p:nvPr/>
            </p:nvSpPr>
            <p:spPr>
              <a:xfrm>
                <a:off x="6326505" y="2051050"/>
                <a:ext cx="1851660" cy="8235950"/>
              </a:xfrm>
              <a:custGeom>
                <a:rect b="b" l="l" r="r" t="t"/>
                <a:pathLst>
                  <a:path extrusionOk="0" h="8235950" w="1851660">
                    <a:moveTo>
                      <a:pt x="0" y="8235950"/>
                    </a:moveTo>
                    <a:lnTo>
                      <a:pt x="0" y="148133"/>
                    </a:lnTo>
                    <a:cubicBezTo>
                      <a:pt x="0" y="108845"/>
                      <a:pt x="15607" y="71167"/>
                      <a:pt x="43387" y="43387"/>
                    </a:cubicBezTo>
                    <a:cubicBezTo>
                      <a:pt x="71167" y="15607"/>
                      <a:pt x="108846" y="0"/>
                      <a:pt x="148133" y="0"/>
                    </a:cubicBezTo>
                    <a:lnTo>
                      <a:pt x="1703527" y="0"/>
                    </a:lnTo>
                    <a:cubicBezTo>
                      <a:pt x="1742815" y="0"/>
                      <a:pt x="1780492" y="15607"/>
                      <a:pt x="1808273" y="43387"/>
                    </a:cubicBezTo>
                    <a:cubicBezTo>
                      <a:pt x="1836053" y="71167"/>
                      <a:pt x="1851660" y="108845"/>
                      <a:pt x="1851660" y="148133"/>
                    </a:cubicBezTo>
                    <a:lnTo>
                      <a:pt x="1851660" y="8235950"/>
                    </a:lnTo>
                    <a:close/>
                  </a:path>
                </a:pathLst>
              </a:custGeom>
              <a:solidFill>
                <a:srgbClr val="F1167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0" name="Google Shape;420;p36"/>
              <p:cNvSpPr/>
              <p:nvPr/>
            </p:nvSpPr>
            <p:spPr>
              <a:xfrm>
                <a:off x="8435340" y="-6350"/>
                <a:ext cx="1851660" cy="10293350"/>
              </a:xfrm>
              <a:custGeom>
                <a:rect b="b" l="l" r="r" t="t"/>
                <a:pathLst>
                  <a:path extrusionOk="0" h="10293350" w="1851660">
                    <a:moveTo>
                      <a:pt x="0" y="10293350"/>
                    </a:moveTo>
                    <a:lnTo>
                      <a:pt x="0" y="148133"/>
                    </a:lnTo>
                    <a:cubicBezTo>
                      <a:pt x="0" y="108846"/>
                      <a:pt x="15607" y="71167"/>
                      <a:pt x="43387" y="43387"/>
                    </a:cubicBezTo>
                    <a:cubicBezTo>
                      <a:pt x="71168" y="15607"/>
                      <a:pt x="108845" y="0"/>
                      <a:pt x="148133" y="0"/>
                    </a:cubicBezTo>
                    <a:lnTo>
                      <a:pt x="1703527" y="0"/>
                    </a:lnTo>
                    <a:cubicBezTo>
                      <a:pt x="1742815" y="0"/>
                      <a:pt x="1780492" y="15607"/>
                      <a:pt x="1808273" y="43387"/>
                    </a:cubicBezTo>
                    <a:cubicBezTo>
                      <a:pt x="1836053" y="71167"/>
                      <a:pt x="1851660" y="108846"/>
                      <a:pt x="1851660" y="148133"/>
                    </a:cubicBezTo>
                    <a:lnTo>
                      <a:pt x="1851660" y="10293350"/>
                    </a:lnTo>
                    <a:close/>
                  </a:path>
                </a:pathLst>
              </a:custGeom>
              <a:solidFill>
                <a:srgbClr val="F11671"/>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1" name="Google Shape;421;p36"/>
              <p:cNvSpPr/>
              <p:nvPr/>
            </p:nvSpPr>
            <p:spPr>
              <a:xfrm>
                <a:off x="0" y="9251950"/>
                <a:ext cx="1851660" cy="1035050"/>
              </a:xfrm>
              <a:custGeom>
                <a:rect b="b" l="l" r="r" t="t"/>
                <a:pathLst>
                  <a:path extrusionOk="0" h="1035050" w="1851660">
                    <a:moveTo>
                      <a:pt x="0" y="0"/>
                    </a:moveTo>
                    <a:lnTo>
                      <a:pt x="1851660" y="0"/>
                    </a:lnTo>
                    <a:lnTo>
                      <a:pt x="1851660" y="1035050"/>
                    </a:lnTo>
                    <a:lnTo>
                      <a:pt x="0" y="1035050"/>
                    </a:lnTo>
                    <a:close/>
                  </a:path>
                </a:pathLst>
              </a:custGeom>
              <a:solidFill>
                <a:srgbClr val="FFFFFF"/>
              </a:solidFill>
              <a:ln>
                <a:noFill/>
              </a:ln>
            </p:spPr>
          </p:sp>
          <p:sp>
            <p:nvSpPr>
              <p:cNvPr id="422" name="Google Shape;422;p36"/>
              <p:cNvSpPr/>
              <p:nvPr/>
            </p:nvSpPr>
            <p:spPr>
              <a:xfrm>
                <a:off x="2108835" y="6990080"/>
                <a:ext cx="1851660" cy="3296920"/>
              </a:xfrm>
              <a:custGeom>
                <a:rect b="b" l="l" r="r" t="t"/>
                <a:pathLst>
                  <a:path extrusionOk="0" h="3296920" w="1851660">
                    <a:moveTo>
                      <a:pt x="0" y="0"/>
                    </a:moveTo>
                    <a:lnTo>
                      <a:pt x="1851660" y="0"/>
                    </a:lnTo>
                    <a:lnTo>
                      <a:pt x="1851660" y="3296920"/>
                    </a:lnTo>
                    <a:lnTo>
                      <a:pt x="0" y="3296920"/>
                    </a:lnTo>
                    <a:close/>
                  </a:path>
                </a:pathLst>
              </a:custGeom>
              <a:solidFill>
                <a:srgbClr val="FFFFFF"/>
              </a:solidFill>
              <a:ln>
                <a:noFill/>
              </a:ln>
            </p:spPr>
          </p:sp>
          <p:sp>
            <p:nvSpPr>
              <p:cNvPr id="423" name="Google Shape;423;p36"/>
              <p:cNvSpPr/>
              <p:nvPr/>
            </p:nvSpPr>
            <p:spPr>
              <a:xfrm>
                <a:off x="4217670" y="5138208"/>
                <a:ext cx="1851660" cy="5148792"/>
              </a:xfrm>
              <a:custGeom>
                <a:rect b="b" l="l" r="r" t="t"/>
                <a:pathLst>
                  <a:path extrusionOk="0" h="5148792" w="1851660">
                    <a:moveTo>
                      <a:pt x="0" y="0"/>
                    </a:moveTo>
                    <a:lnTo>
                      <a:pt x="1851660" y="0"/>
                    </a:lnTo>
                    <a:lnTo>
                      <a:pt x="1851660" y="5148792"/>
                    </a:lnTo>
                    <a:lnTo>
                      <a:pt x="0" y="5148792"/>
                    </a:lnTo>
                    <a:close/>
                  </a:path>
                </a:pathLst>
              </a:custGeom>
              <a:solidFill>
                <a:srgbClr val="FFFFFF"/>
              </a:solidFill>
              <a:ln>
                <a:noFill/>
              </a:ln>
            </p:spPr>
          </p:sp>
          <p:sp>
            <p:nvSpPr>
              <p:cNvPr id="424" name="Google Shape;424;p36"/>
              <p:cNvSpPr/>
              <p:nvPr/>
            </p:nvSpPr>
            <p:spPr>
              <a:xfrm>
                <a:off x="6326505" y="3698240"/>
                <a:ext cx="1851660" cy="6588760"/>
              </a:xfrm>
              <a:custGeom>
                <a:rect b="b" l="l" r="r" t="t"/>
                <a:pathLst>
                  <a:path extrusionOk="0" h="6588760" w="1851660">
                    <a:moveTo>
                      <a:pt x="0" y="0"/>
                    </a:moveTo>
                    <a:lnTo>
                      <a:pt x="1851660" y="0"/>
                    </a:lnTo>
                    <a:lnTo>
                      <a:pt x="1851660" y="6588760"/>
                    </a:lnTo>
                    <a:lnTo>
                      <a:pt x="0" y="6588760"/>
                    </a:lnTo>
                    <a:close/>
                  </a:path>
                </a:pathLst>
              </a:custGeom>
              <a:solidFill>
                <a:srgbClr val="FFFFFF"/>
              </a:solidFill>
              <a:ln>
                <a:noFill/>
              </a:ln>
            </p:spPr>
          </p:sp>
          <p:sp>
            <p:nvSpPr>
              <p:cNvPr id="425" name="Google Shape;425;p36"/>
              <p:cNvSpPr/>
              <p:nvPr/>
            </p:nvSpPr>
            <p:spPr>
              <a:xfrm>
                <a:off x="8435340" y="1640586"/>
                <a:ext cx="1851660" cy="8646414"/>
              </a:xfrm>
              <a:custGeom>
                <a:rect b="b" l="l" r="r" t="t"/>
                <a:pathLst>
                  <a:path extrusionOk="0" h="8646414" w="1851660">
                    <a:moveTo>
                      <a:pt x="0" y="0"/>
                    </a:moveTo>
                    <a:lnTo>
                      <a:pt x="1851660" y="0"/>
                    </a:lnTo>
                    <a:lnTo>
                      <a:pt x="1851660" y="8646414"/>
                    </a:lnTo>
                    <a:lnTo>
                      <a:pt x="0" y="8646414"/>
                    </a:lnTo>
                    <a:close/>
                  </a:path>
                </a:pathLst>
              </a:custGeom>
              <a:solidFill>
                <a:srgbClr val="FFFFFF"/>
              </a:solidFill>
              <a:ln>
                <a:noFill/>
              </a:ln>
            </p:spPr>
          </p:sp>
          <p:sp>
            <p:nvSpPr>
              <p:cNvPr id="426" name="Google Shape;426;p36"/>
              <p:cNvSpPr/>
              <p:nvPr/>
            </p:nvSpPr>
            <p:spPr>
              <a:xfrm>
                <a:off x="0" y="10287000"/>
                <a:ext cx="1851660" cy="0"/>
              </a:xfrm>
              <a:custGeom>
                <a:rect b="b" l="l" r="r" t="t"/>
                <a:pathLst>
                  <a:path extrusionOk="0" h="120000" w="1851660">
                    <a:moveTo>
                      <a:pt x="0" y="0"/>
                    </a:moveTo>
                    <a:lnTo>
                      <a:pt x="1851660" y="0"/>
                    </a:lnTo>
                    <a:lnTo>
                      <a:pt x="1851660" y="0"/>
                    </a:lnTo>
                    <a:lnTo>
                      <a:pt x="0" y="0"/>
                    </a:lnTo>
                    <a:close/>
                  </a:path>
                </a:pathLst>
              </a:custGeom>
              <a:solidFill>
                <a:srgbClr val="A8A8A8"/>
              </a:solidFill>
              <a:ln>
                <a:noFill/>
              </a:ln>
            </p:spPr>
          </p:sp>
          <p:sp>
            <p:nvSpPr>
              <p:cNvPr id="427" name="Google Shape;427;p36"/>
              <p:cNvSpPr/>
              <p:nvPr/>
            </p:nvSpPr>
            <p:spPr>
              <a:xfrm>
                <a:off x="2108835" y="8638540"/>
                <a:ext cx="1851660" cy="1648460"/>
              </a:xfrm>
              <a:custGeom>
                <a:rect b="b" l="l" r="r" t="t"/>
                <a:pathLst>
                  <a:path extrusionOk="0" h="1648460" w="1851660">
                    <a:moveTo>
                      <a:pt x="0" y="0"/>
                    </a:moveTo>
                    <a:lnTo>
                      <a:pt x="1851660" y="0"/>
                    </a:lnTo>
                    <a:lnTo>
                      <a:pt x="1851660" y="1648460"/>
                    </a:lnTo>
                    <a:lnTo>
                      <a:pt x="0" y="1648460"/>
                    </a:lnTo>
                    <a:close/>
                  </a:path>
                </a:pathLst>
              </a:custGeom>
              <a:solidFill>
                <a:srgbClr val="A8A8A8"/>
              </a:solidFill>
              <a:ln>
                <a:noFill/>
              </a:ln>
            </p:spPr>
          </p:sp>
          <p:sp>
            <p:nvSpPr>
              <p:cNvPr id="428" name="Google Shape;428;p36"/>
              <p:cNvSpPr/>
              <p:nvPr/>
            </p:nvSpPr>
            <p:spPr>
              <a:xfrm>
                <a:off x="4217670" y="7197725"/>
                <a:ext cx="1851660" cy="3089275"/>
              </a:xfrm>
              <a:custGeom>
                <a:rect b="b" l="l" r="r" t="t"/>
                <a:pathLst>
                  <a:path extrusionOk="0" h="3089275" w="1851660">
                    <a:moveTo>
                      <a:pt x="0" y="0"/>
                    </a:moveTo>
                    <a:lnTo>
                      <a:pt x="1851660" y="0"/>
                    </a:lnTo>
                    <a:lnTo>
                      <a:pt x="1851660" y="3089275"/>
                    </a:lnTo>
                    <a:lnTo>
                      <a:pt x="0" y="3089275"/>
                    </a:lnTo>
                    <a:close/>
                  </a:path>
                </a:pathLst>
              </a:custGeom>
              <a:solidFill>
                <a:srgbClr val="A8A8A8"/>
              </a:solidFill>
              <a:ln>
                <a:noFill/>
              </a:ln>
            </p:spPr>
          </p:sp>
          <p:sp>
            <p:nvSpPr>
              <p:cNvPr id="429" name="Google Shape;429;p36"/>
              <p:cNvSpPr/>
              <p:nvPr/>
            </p:nvSpPr>
            <p:spPr>
              <a:xfrm>
                <a:off x="6326505" y="6580822"/>
                <a:ext cx="1851660" cy="3706178"/>
              </a:xfrm>
              <a:custGeom>
                <a:rect b="b" l="l" r="r" t="t"/>
                <a:pathLst>
                  <a:path extrusionOk="0" h="3706178" w="1851660">
                    <a:moveTo>
                      <a:pt x="0" y="0"/>
                    </a:moveTo>
                    <a:lnTo>
                      <a:pt x="1851660" y="0"/>
                    </a:lnTo>
                    <a:lnTo>
                      <a:pt x="1851660" y="3706178"/>
                    </a:lnTo>
                    <a:lnTo>
                      <a:pt x="0" y="3706178"/>
                    </a:lnTo>
                    <a:close/>
                  </a:path>
                </a:pathLst>
              </a:custGeom>
              <a:solidFill>
                <a:srgbClr val="A8A8A8"/>
              </a:solidFill>
              <a:ln>
                <a:noFill/>
              </a:ln>
            </p:spPr>
          </p:sp>
          <p:sp>
            <p:nvSpPr>
              <p:cNvPr id="430" name="Google Shape;430;p36"/>
              <p:cNvSpPr/>
              <p:nvPr/>
            </p:nvSpPr>
            <p:spPr>
              <a:xfrm>
                <a:off x="8435340" y="5757926"/>
                <a:ext cx="1851660" cy="4529074"/>
              </a:xfrm>
              <a:custGeom>
                <a:rect b="b" l="l" r="r" t="t"/>
                <a:pathLst>
                  <a:path extrusionOk="0" h="4529074" w="1851660">
                    <a:moveTo>
                      <a:pt x="0" y="0"/>
                    </a:moveTo>
                    <a:lnTo>
                      <a:pt x="1851660" y="0"/>
                    </a:lnTo>
                    <a:lnTo>
                      <a:pt x="1851660" y="4529074"/>
                    </a:lnTo>
                    <a:lnTo>
                      <a:pt x="0" y="4529074"/>
                    </a:lnTo>
                    <a:close/>
                  </a:path>
                </a:pathLst>
              </a:custGeom>
              <a:solidFill>
                <a:srgbClr val="A8A8A8"/>
              </a:solidFill>
              <a:ln>
                <a:noFill/>
              </a:ln>
            </p:spPr>
          </p:sp>
        </p:grpSp>
      </p:grpSp>
      <p:grpSp>
        <p:nvGrpSpPr>
          <p:cNvPr id="431" name="Google Shape;431;p36"/>
          <p:cNvGrpSpPr/>
          <p:nvPr/>
        </p:nvGrpSpPr>
        <p:grpSpPr>
          <a:xfrm>
            <a:off x="785015" y="1717041"/>
            <a:ext cx="2973713" cy="1659242"/>
            <a:chOff x="0" y="-123825"/>
            <a:chExt cx="7929900" cy="4424647"/>
          </a:xfrm>
        </p:grpSpPr>
        <p:sp>
          <p:nvSpPr>
            <p:cNvPr id="432" name="Google Shape;432;p36"/>
            <p:cNvSpPr txBox="1"/>
            <p:nvPr/>
          </p:nvSpPr>
          <p:spPr>
            <a:xfrm>
              <a:off x="0" y="-123825"/>
              <a:ext cx="7929900" cy="2873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500" u="none" cap="none" strike="noStrike">
                  <a:solidFill>
                    <a:srgbClr val="FFFFFF"/>
                  </a:solidFill>
                  <a:latin typeface="Oswald"/>
                  <a:ea typeface="Oswald"/>
                  <a:cs typeface="Oswald"/>
                  <a:sym typeface="Oswald"/>
                </a:rPr>
                <a:t>MARKET</a:t>
              </a:r>
              <a:r>
                <a:rPr b="1" i="0" lang="en" sz="3500" u="none" cap="none" strike="noStrike">
                  <a:solidFill>
                    <a:srgbClr val="F11671"/>
                  </a:solidFill>
                  <a:latin typeface="Oswald"/>
                  <a:ea typeface="Oswald"/>
                  <a:cs typeface="Oswald"/>
                  <a:sym typeface="Oswald"/>
                </a:rPr>
                <a:t> ANALYSIS</a:t>
              </a:r>
              <a:endParaRPr sz="700"/>
            </a:p>
          </p:txBody>
        </p:sp>
        <p:sp>
          <p:nvSpPr>
            <p:cNvPr id="433" name="Google Shape;433;p36"/>
            <p:cNvSpPr txBox="1"/>
            <p:nvPr/>
          </p:nvSpPr>
          <p:spPr>
            <a:xfrm>
              <a:off x="424678" y="3561922"/>
              <a:ext cx="70806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Elaborate on what you </a:t>
              </a:r>
              <a:endParaRPr sz="700"/>
            </a:p>
            <a:p>
              <a:pPr indent="0" lvl="1" marL="0" marR="0" rtl="0" algn="ctr">
                <a:lnSpc>
                  <a:spcPct val="140000"/>
                </a:lnSpc>
                <a:spcBef>
                  <a:spcPts val="0"/>
                </a:spcBef>
                <a:spcAft>
                  <a:spcPts val="0"/>
                </a:spcAft>
                <a:buNone/>
              </a:pPr>
              <a:r>
                <a:rPr b="0" i="0" lang="en" sz="900" u="none" cap="none" strike="noStrike">
                  <a:solidFill>
                    <a:srgbClr val="FFFDF6"/>
                  </a:solidFill>
                  <a:latin typeface="Nunito"/>
                  <a:ea typeface="Nunito"/>
                  <a:cs typeface="Nunito"/>
                  <a:sym typeface="Nunito"/>
                </a:rPr>
                <a:t>want to discuss</a:t>
              </a:r>
              <a:endParaRPr sz="700"/>
            </a:p>
          </p:txBody>
        </p:sp>
      </p:grpSp>
      <p:sp>
        <p:nvSpPr>
          <p:cNvPr id="434" name="Google Shape;434;p36"/>
          <p:cNvSpPr/>
          <p:nvPr/>
        </p:nvSpPr>
        <p:spPr>
          <a:xfrm rot="-927830">
            <a:off x="-3964108" y="-1596072"/>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3">
              <a:alphaModFix/>
            </a:blip>
            <a:stretch>
              <a:fillRect b="0" l="0" r="0" t="0"/>
            </a:stretch>
          </a:blipFill>
          <a:ln>
            <a:noFill/>
          </a:ln>
        </p:spPr>
      </p:sp>
      <p:sp>
        <p:nvSpPr>
          <p:cNvPr id="435" name="Google Shape;435;p36"/>
          <p:cNvSpPr/>
          <p:nvPr/>
        </p:nvSpPr>
        <p:spPr>
          <a:xfrm rot="-927830">
            <a:off x="4661826" y="4565252"/>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3">
              <a:alphaModFix/>
            </a:blip>
            <a:stretch>
              <a:fillRect b="0" l="0" r="0" t="0"/>
            </a:stretch>
          </a:blipFill>
          <a:ln>
            <a:noFill/>
          </a:ln>
        </p:spPr>
      </p:sp>
      <p:sp>
        <p:nvSpPr>
          <p:cNvPr id="436" name="Google Shape;436;p36"/>
          <p:cNvSpPr/>
          <p:nvPr/>
        </p:nvSpPr>
        <p:spPr>
          <a:xfrm rot="-8541356">
            <a:off x="-2398938" y="3428664"/>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3">
              <a:alphaModFix/>
            </a:blip>
            <a:stretch>
              <a:fillRect b="0" l="0" r="0" t="0"/>
            </a:stretch>
          </a:blipFill>
          <a:ln>
            <a:noFill/>
          </a:ln>
        </p:spPr>
      </p:sp>
    </p:spTree>
  </p:cSld>
  <p:clrMapOvr>
    <a:masterClrMapping/>
  </p:clrMapOvr>
  <p:transition>
    <p:push dir="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440" name="Shape 440"/>
        <p:cNvGrpSpPr/>
        <p:nvPr/>
      </p:nvGrpSpPr>
      <p:grpSpPr>
        <a:xfrm>
          <a:off x="0" y="0"/>
          <a:ext cx="0" cy="0"/>
          <a:chOff x="0" y="0"/>
          <a:chExt cx="0" cy="0"/>
        </a:xfrm>
      </p:grpSpPr>
      <p:pic>
        <p:nvPicPr>
          <p:cNvPr id="441" name="Google Shape;441;p37"/>
          <p:cNvPicPr preferRelativeResize="0"/>
          <p:nvPr/>
        </p:nvPicPr>
        <p:blipFill>
          <a:blip r:embed="rId3">
            <a:alphaModFix/>
          </a:blip>
          <a:stretch>
            <a:fillRect/>
          </a:stretch>
        </p:blipFill>
        <p:spPr>
          <a:xfrm>
            <a:off x="0" y="-464975"/>
            <a:ext cx="4959848" cy="5334796"/>
          </a:xfrm>
          <a:prstGeom prst="rect">
            <a:avLst/>
          </a:prstGeom>
          <a:noFill/>
          <a:ln>
            <a:noFill/>
          </a:ln>
        </p:spPr>
      </p:pic>
      <p:sp>
        <p:nvSpPr>
          <p:cNvPr id="442" name="Google Shape;442;p37"/>
          <p:cNvSpPr txBox="1"/>
          <p:nvPr/>
        </p:nvSpPr>
        <p:spPr>
          <a:xfrm>
            <a:off x="5894237" y="810178"/>
            <a:ext cx="2735413" cy="592137"/>
          </a:xfrm>
          <a:prstGeom prst="rect">
            <a:avLst/>
          </a:prstGeom>
          <a:noFill/>
          <a:ln>
            <a:noFill/>
          </a:ln>
        </p:spPr>
        <p:txBody>
          <a:bodyPr anchorCtr="0" anchor="t" bIns="0" lIns="0" spcFirstLastPara="1" rIns="0" wrap="square" tIns="0">
            <a:spAutoFit/>
          </a:bodyPr>
          <a:lstStyle/>
          <a:p>
            <a:pPr indent="0" lvl="0" marL="0" marR="0" rtl="0" algn="l">
              <a:lnSpc>
                <a:spcPct val="140005"/>
              </a:lnSpc>
              <a:spcBef>
                <a:spcPts val="0"/>
              </a:spcBef>
              <a:spcAft>
                <a:spcPts val="0"/>
              </a:spcAft>
              <a:buNone/>
            </a:pPr>
            <a:r>
              <a:rPr b="1" i="0" lang="en" sz="3500" u="none" cap="none" strike="noStrike">
                <a:solidFill>
                  <a:srgbClr val="F11671"/>
                </a:solidFill>
                <a:latin typeface="Oswald"/>
                <a:ea typeface="Oswald"/>
                <a:cs typeface="Oswald"/>
                <a:sym typeface="Oswald"/>
              </a:rPr>
              <a:t>CONTACT</a:t>
            </a:r>
            <a:r>
              <a:rPr b="1" i="0" lang="en" sz="3500" u="none" cap="none" strike="noStrike">
                <a:solidFill>
                  <a:srgbClr val="FFFDF6"/>
                </a:solidFill>
                <a:latin typeface="Oswald"/>
                <a:ea typeface="Oswald"/>
                <a:cs typeface="Oswald"/>
                <a:sym typeface="Oswald"/>
              </a:rPr>
              <a:t> US</a:t>
            </a:r>
            <a:endParaRPr sz="700"/>
          </a:p>
        </p:txBody>
      </p:sp>
      <p:sp>
        <p:nvSpPr>
          <p:cNvPr id="443" name="Google Shape;443;p37"/>
          <p:cNvSpPr txBox="1"/>
          <p:nvPr/>
        </p:nvSpPr>
        <p:spPr>
          <a:xfrm>
            <a:off x="5894237" y="1801267"/>
            <a:ext cx="2735413"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123 Anywhere St., Any City,ST 12345</a:t>
            </a:r>
            <a:endParaRPr sz="700"/>
          </a:p>
        </p:txBody>
      </p:sp>
      <p:sp>
        <p:nvSpPr>
          <p:cNvPr id="444" name="Google Shape;444;p37"/>
          <p:cNvSpPr txBox="1"/>
          <p:nvPr/>
        </p:nvSpPr>
        <p:spPr>
          <a:xfrm>
            <a:off x="5894237" y="2272333"/>
            <a:ext cx="2735413"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123-456-7890</a:t>
            </a:r>
            <a:endParaRPr sz="700"/>
          </a:p>
        </p:txBody>
      </p:sp>
      <p:sp>
        <p:nvSpPr>
          <p:cNvPr id="445" name="Google Shape;445;p37"/>
          <p:cNvSpPr txBox="1"/>
          <p:nvPr/>
        </p:nvSpPr>
        <p:spPr>
          <a:xfrm>
            <a:off x="5894237" y="2724868"/>
            <a:ext cx="2735413"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hello@reallygreatsite.com</a:t>
            </a:r>
            <a:endParaRPr sz="700"/>
          </a:p>
        </p:txBody>
      </p:sp>
      <p:sp>
        <p:nvSpPr>
          <p:cNvPr id="446" name="Google Shape;446;p37"/>
          <p:cNvSpPr txBox="1"/>
          <p:nvPr/>
        </p:nvSpPr>
        <p:spPr>
          <a:xfrm>
            <a:off x="5894237" y="3632201"/>
            <a:ext cx="2735413" cy="135572"/>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reallygreatsite.com</a:t>
            </a:r>
            <a:endParaRPr sz="700"/>
          </a:p>
        </p:txBody>
      </p:sp>
      <p:sp>
        <p:nvSpPr>
          <p:cNvPr id="447" name="Google Shape;447;p37"/>
          <p:cNvSpPr txBox="1"/>
          <p:nvPr/>
        </p:nvSpPr>
        <p:spPr>
          <a:xfrm>
            <a:off x="5894237" y="3171795"/>
            <a:ext cx="2735413" cy="135573"/>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 sz="900" u="none" cap="none" strike="noStrike">
                <a:solidFill>
                  <a:srgbClr val="FFFFFF"/>
                </a:solidFill>
                <a:latin typeface="Nunito"/>
                <a:ea typeface="Nunito"/>
                <a:cs typeface="Nunito"/>
                <a:sym typeface="Nunito"/>
              </a:rPr>
              <a:t>@reallygreatsite</a:t>
            </a:r>
            <a:endParaRPr sz="700"/>
          </a:p>
        </p:txBody>
      </p:sp>
      <p:grpSp>
        <p:nvGrpSpPr>
          <p:cNvPr id="448" name="Google Shape;448;p37"/>
          <p:cNvGrpSpPr/>
          <p:nvPr/>
        </p:nvGrpSpPr>
        <p:grpSpPr>
          <a:xfrm rot="-10605683">
            <a:off x="4721747" y="-120358"/>
            <a:ext cx="743849" cy="5322355"/>
            <a:chOff x="-1" y="0"/>
            <a:chExt cx="1983599" cy="14192947"/>
          </a:xfrm>
        </p:grpSpPr>
        <p:sp>
          <p:nvSpPr>
            <p:cNvPr id="449" name="Google Shape;449;p37"/>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450" name="Google Shape;450;p37"/>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451" name="Google Shape;451;p37"/>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452" name="Google Shape;452;p37"/>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grpSp>
      <p:sp>
        <p:nvSpPr>
          <p:cNvPr id="453" name="Google Shape;453;p37"/>
          <p:cNvSpPr/>
          <p:nvPr/>
        </p:nvSpPr>
        <p:spPr>
          <a:xfrm rot="1024057">
            <a:off x="-1363146" y="3042268"/>
            <a:ext cx="10900046" cy="4352980"/>
          </a:xfrm>
          <a:custGeom>
            <a:rect b="b" l="l" r="r" t="t"/>
            <a:pathLst>
              <a:path extrusionOk="0" h="8705960" w="21800091">
                <a:moveTo>
                  <a:pt x="0" y="0"/>
                </a:moveTo>
                <a:lnTo>
                  <a:pt x="21800091" y="0"/>
                </a:lnTo>
                <a:lnTo>
                  <a:pt x="21800091" y="8705960"/>
                </a:lnTo>
                <a:lnTo>
                  <a:pt x="0" y="8705960"/>
                </a:lnTo>
                <a:lnTo>
                  <a:pt x="0" y="0"/>
                </a:lnTo>
                <a:close/>
              </a:path>
            </a:pathLst>
          </a:custGeom>
          <a:blipFill rotWithShape="1">
            <a:blip r:embed="rId5">
              <a:alphaModFix/>
            </a:blip>
            <a:stretch>
              <a:fillRect b="0" l="-2202" r="-2201" t="0"/>
            </a:stretch>
          </a:blipFill>
          <a:ln>
            <a:noFill/>
          </a:ln>
        </p:spPr>
      </p:sp>
    </p:spTree>
  </p:cSld>
  <p:clrMapOvr>
    <a:masterClrMapping/>
  </p:clrMapOvr>
  <p:transition>
    <p:push dir="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457" name="Shape 457"/>
        <p:cNvGrpSpPr/>
        <p:nvPr/>
      </p:nvGrpSpPr>
      <p:grpSpPr>
        <a:xfrm>
          <a:off x="0" y="0"/>
          <a:ext cx="0" cy="0"/>
          <a:chOff x="0" y="0"/>
          <a:chExt cx="0" cy="0"/>
        </a:xfrm>
      </p:grpSpPr>
      <p:sp>
        <p:nvSpPr>
          <p:cNvPr id="458" name="Google Shape;458;p38"/>
          <p:cNvSpPr txBox="1"/>
          <p:nvPr/>
        </p:nvSpPr>
        <p:spPr>
          <a:xfrm>
            <a:off x="533346" y="462661"/>
            <a:ext cx="1793400" cy="800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2600" u="none" cap="none" strike="noStrike">
                <a:solidFill>
                  <a:srgbClr val="F11671"/>
                </a:solidFill>
                <a:latin typeface="Oswald"/>
                <a:ea typeface="Oswald"/>
                <a:cs typeface="Oswald"/>
                <a:sym typeface="Oswald"/>
              </a:rPr>
              <a:t>RESOURCE</a:t>
            </a:r>
            <a:r>
              <a:rPr b="1" i="0" lang="en" sz="2600" u="none" cap="none" strike="noStrike">
                <a:solidFill>
                  <a:srgbClr val="FFFDF6"/>
                </a:solidFill>
                <a:latin typeface="Oswald"/>
                <a:ea typeface="Oswald"/>
                <a:cs typeface="Oswald"/>
                <a:sym typeface="Oswald"/>
              </a:rPr>
              <a:t> </a:t>
            </a:r>
            <a:endParaRPr sz="700"/>
          </a:p>
          <a:p>
            <a:pPr indent="0" lvl="0" marL="0" marR="0" rtl="0" algn="l">
              <a:lnSpc>
                <a:spcPct val="100000"/>
              </a:lnSpc>
              <a:spcBef>
                <a:spcPts val="0"/>
              </a:spcBef>
              <a:spcAft>
                <a:spcPts val="0"/>
              </a:spcAft>
              <a:buNone/>
            </a:pPr>
            <a:r>
              <a:rPr b="1" i="0" lang="en" sz="2600" u="none" cap="none" strike="noStrike">
                <a:solidFill>
                  <a:srgbClr val="FFFDF6"/>
                </a:solidFill>
                <a:latin typeface="Oswald"/>
                <a:ea typeface="Oswald"/>
                <a:cs typeface="Oswald"/>
                <a:sym typeface="Oswald"/>
              </a:rPr>
              <a:t>PAGE</a:t>
            </a:r>
            <a:endParaRPr sz="700"/>
          </a:p>
        </p:txBody>
      </p:sp>
      <p:sp>
        <p:nvSpPr>
          <p:cNvPr id="459" name="Google Shape;459;p38"/>
          <p:cNvSpPr txBox="1"/>
          <p:nvPr/>
        </p:nvSpPr>
        <p:spPr>
          <a:xfrm>
            <a:off x="533345" y="1704721"/>
            <a:ext cx="16056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Use these design resources in your Canva Presentation.</a:t>
            </a:r>
            <a:endParaRPr sz="700"/>
          </a:p>
        </p:txBody>
      </p:sp>
      <p:sp>
        <p:nvSpPr>
          <p:cNvPr id="460" name="Google Shape;460;p38"/>
          <p:cNvSpPr txBox="1"/>
          <p:nvPr/>
        </p:nvSpPr>
        <p:spPr>
          <a:xfrm>
            <a:off x="533346" y="2328117"/>
            <a:ext cx="15411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This presentation template uses the following free fonts:</a:t>
            </a:r>
            <a:endParaRPr sz="700"/>
          </a:p>
        </p:txBody>
      </p:sp>
      <p:sp>
        <p:nvSpPr>
          <p:cNvPr id="461" name="Google Shape;461;p38"/>
          <p:cNvSpPr txBox="1"/>
          <p:nvPr/>
        </p:nvSpPr>
        <p:spPr>
          <a:xfrm>
            <a:off x="533346" y="2951512"/>
            <a:ext cx="1977000" cy="415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Titles: Oswald</a:t>
            </a:r>
            <a:endParaRPr sz="700"/>
          </a:p>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Headers: Gloriah Hallelujah</a:t>
            </a:r>
            <a:endParaRPr sz="700"/>
          </a:p>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Body Copy: Nunitao</a:t>
            </a:r>
            <a:endParaRPr sz="700"/>
          </a:p>
        </p:txBody>
      </p:sp>
      <p:sp>
        <p:nvSpPr>
          <p:cNvPr id="462" name="Google Shape;462;p38"/>
          <p:cNvSpPr txBox="1"/>
          <p:nvPr/>
        </p:nvSpPr>
        <p:spPr>
          <a:xfrm>
            <a:off x="533346" y="3722545"/>
            <a:ext cx="1798500" cy="2772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You can find these fonts online too. Happy designing! </a:t>
            </a:r>
            <a:endParaRPr sz="700"/>
          </a:p>
        </p:txBody>
      </p:sp>
      <p:sp>
        <p:nvSpPr>
          <p:cNvPr id="463" name="Google Shape;463;p38"/>
          <p:cNvSpPr/>
          <p:nvPr/>
        </p:nvSpPr>
        <p:spPr>
          <a:xfrm>
            <a:off x="3109270" y="514350"/>
            <a:ext cx="493881" cy="424738"/>
          </a:xfrm>
          <a:custGeom>
            <a:rect b="b" l="l" r="r" t="t"/>
            <a:pathLst>
              <a:path extrusionOk="0" h="849475" w="987762">
                <a:moveTo>
                  <a:pt x="0" y="0"/>
                </a:moveTo>
                <a:lnTo>
                  <a:pt x="987762" y="0"/>
                </a:lnTo>
                <a:lnTo>
                  <a:pt x="987762" y="849475"/>
                </a:lnTo>
                <a:lnTo>
                  <a:pt x="0" y="849475"/>
                </a:lnTo>
                <a:lnTo>
                  <a:pt x="0" y="0"/>
                </a:lnTo>
                <a:close/>
              </a:path>
            </a:pathLst>
          </a:custGeom>
          <a:blipFill rotWithShape="1">
            <a:blip r:embed="rId3">
              <a:alphaModFix/>
            </a:blip>
            <a:stretch>
              <a:fillRect b="0" l="0" r="0" t="0"/>
            </a:stretch>
          </a:blipFill>
          <a:ln>
            <a:noFill/>
          </a:ln>
        </p:spPr>
      </p:sp>
      <p:sp>
        <p:nvSpPr>
          <p:cNvPr id="464" name="Google Shape;464;p38"/>
          <p:cNvSpPr/>
          <p:nvPr/>
        </p:nvSpPr>
        <p:spPr>
          <a:xfrm>
            <a:off x="8149475" y="514350"/>
            <a:ext cx="351021" cy="485080"/>
          </a:xfrm>
          <a:custGeom>
            <a:rect b="b" l="l" r="r" t="t"/>
            <a:pathLst>
              <a:path extrusionOk="0" h="970159" w="702043">
                <a:moveTo>
                  <a:pt x="0" y="0"/>
                </a:moveTo>
                <a:lnTo>
                  <a:pt x="702043" y="0"/>
                </a:lnTo>
                <a:lnTo>
                  <a:pt x="702043" y="970159"/>
                </a:lnTo>
                <a:lnTo>
                  <a:pt x="0" y="970159"/>
                </a:lnTo>
                <a:lnTo>
                  <a:pt x="0" y="0"/>
                </a:lnTo>
                <a:close/>
              </a:path>
            </a:pathLst>
          </a:custGeom>
          <a:blipFill rotWithShape="1">
            <a:blip r:embed="rId4">
              <a:alphaModFix/>
            </a:blip>
            <a:stretch>
              <a:fillRect b="0" l="0" r="0" t="0"/>
            </a:stretch>
          </a:blipFill>
          <a:ln>
            <a:noFill/>
          </a:ln>
        </p:spPr>
      </p:sp>
      <p:sp>
        <p:nvSpPr>
          <p:cNvPr id="465" name="Google Shape;465;p38"/>
          <p:cNvSpPr/>
          <p:nvPr/>
        </p:nvSpPr>
        <p:spPr>
          <a:xfrm>
            <a:off x="7582613" y="540190"/>
            <a:ext cx="289196" cy="433400"/>
          </a:xfrm>
          <a:custGeom>
            <a:rect b="b" l="l" r="r" t="t"/>
            <a:pathLst>
              <a:path extrusionOk="0" h="866799" w="578391">
                <a:moveTo>
                  <a:pt x="0" y="0"/>
                </a:moveTo>
                <a:lnTo>
                  <a:pt x="578391" y="0"/>
                </a:lnTo>
                <a:lnTo>
                  <a:pt x="578391" y="866799"/>
                </a:lnTo>
                <a:lnTo>
                  <a:pt x="0" y="866799"/>
                </a:lnTo>
                <a:lnTo>
                  <a:pt x="0" y="0"/>
                </a:lnTo>
                <a:close/>
              </a:path>
            </a:pathLst>
          </a:custGeom>
          <a:blipFill rotWithShape="1">
            <a:blip r:embed="rId5">
              <a:alphaModFix/>
            </a:blip>
            <a:stretch>
              <a:fillRect b="0" l="0" r="0" t="0"/>
            </a:stretch>
          </a:blipFill>
          <a:ln>
            <a:noFill/>
          </a:ln>
        </p:spPr>
      </p:sp>
      <p:sp>
        <p:nvSpPr>
          <p:cNvPr id="466" name="Google Shape;466;p38"/>
          <p:cNvSpPr/>
          <p:nvPr/>
        </p:nvSpPr>
        <p:spPr>
          <a:xfrm>
            <a:off x="6827892" y="540190"/>
            <a:ext cx="479617" cy="433400"/>
          </a:xfrm>
          <a:custGeom>
            <a:rect b="b" l="l" r="r" t="t"/>
            <a:pathLst>
              <a:path extrusionOk="0" h="866799" w="959234">
                <a:moveTo>
                  <a:pt x="0" y="0"/>
                </a:moveTo>
                <a:lnTo>
                  <a:pt x="959234" y="0"/>
                </a:lnTo>
                <a:lnTo>
                  <a:pt x="959234" y="866799"/>
                </a:lnTo>
                <a:lnTo>
                  <a:pt x="0" y="866799"/>
                </a:lnTo>
                <a:lnTo>
                  <a:pt x="0" y="0"/>
                </a:lnTo>
                <a:close/>
              </a:path>
            </a:pathLst>
          </a:custGeom>
          <a:blipFill rotWithShape="1">
            <a:blip r:embed="rId6">
              <a:alphaModFix/>
            </a:blip>
            <a:stretch>
              <a:fillRect b="0" l="0" r="0" t="0"/>
            </a:stretch>
          </a:blipFill>
          <a:ln>
            <a:noFill/>
          </a:ln>
        </p:spPr>
      </p:sp>
      <p:sp>
        <p:nvSpPr>
          <p:cNvPr id="467" name="Google Shape;467;p38"/>
          <p:cNvSpPr/>
          <p:nvPr/>
        </p:nvSpPr>
        <p:spPr>
          <a:xfrm>
            <a:off x="6119389" y="540190"/>
            <a:ext cx="433400" cy="433400"/>
          </a:xfrm>
          <a:custGeom>
            <a:rect b="b" l="l" r="r" t="t"/>
            <a:pathLst>
              <a:path extrusionOk="0" h="866799" w="866799">
                <a:moveTo>
                  <a:pt x="0" y="0"/>
                </a:moveTo>
                <a:lnTo>
                  <a:pt x="866798" y="0"/>
                </a:lnTo>
                <a:lnTo>
                  <a:pt x="866798" y="866799"/>
                </a:lnTo>
                <a:lnTo>
                  <a:pt x="0" y="866799"/>
                </a:lnTo>
                <a:lnTo>
                  <a:pt x="0" y="0"/>
                </a:lnTo>
                <a:close/>
              </a:path>
            </a:pathLst>
          </a:custGeom>
          <a:blipFill rotWithShape="1">
            <a:blip r:embed="rId7">
              <a:alphaModFix/>
            </a:blip>
            <a:stretch>
              <a:fillRect b="0" l="0" r="0" t="0"/>
            </a:stretch>
          </a:blipFill>
          <a:ln>
            <a:noFill/>
          </a:ln>
        </p:spPr>
      </p:sp>
      <p:sp>
        <p:nvSpPr>
          <p:cNvPr id="468" name="Google Shape;468;p38"/>
          <p:cNvSpPr/>
          <p:nvPr/>
        </p:nvSpPr>
        <p:spPr>
          <a:xfrm>
            <a:off x="5251334" y="544521"/>
            <a:ext cx="592951" cy="364396"/>
          </a:xfrm>
          <a:custGeom>
            <a:rect b="b" l="l" r="r" t="t"/>
            <a:pathLst>
              <a:path extrusionOk="0" h="728791" w="1185902">
                <a:moveTo>
                  <a:pt x="0" y="0"/>
                </a:moveTo>
                <a:lnTo>
                  <a:pt x="1185902" y="0"/>
                </a:lnTo>
                <a:lnTo>
                  <a:pt x="1185902" y="728791"/>
                </a:lnTo>
                <a:lnTo>
                  <a:pt x="0" y="728791"/>
                </a:lnTo>
                <a:lnTo>
                  <a:pt x="0" y="0"/>
                </a:lnTo>
                <a:close/>
              </a:path>
            </a:pathLst>
          </a:custGeom>
          <a:blipFill rotWithShape="1">
            <a:blip r:embed="rId8">
              <a:alphaModFix/>
            </a:blip>
            <a:stretch>
              <a:fillRect b="0" l="0" r="0" t="0"/>
            </a:stretch>
          </a:blipFill>
          <a:ln>
            <a:noFill/>
          </a:ln>
        </p:spPr>
      </p:sp>
      <p:sp>
        <p:nvSpPr>
          <p:cNvPr id="469" name="Google Shape;469;p38"/>
          <p:cNvSpPr/>
          <p:nvPr/>
        </p:nvSpPr>
        <p:spPr>
          <a:xfrm>
            <a:off x="3878255" y="514350"/>
            <a:ext cx="485079" cy="485080"/>
          </a:xfrm>
          <a:custGeom>
            <a:rect b="b" l="l" r="r" t="t"/>
            <a:pathLst>
              <a:path extrusionOk="0" h="970159" w="970159">
                <a:moveTo>
                  <a:pt x="0" y="0"/>
                </a:moveTo>
                <a:lnTo>
                  <a:pt x="970159" y="0"/>
                </a:lnTo>
                <a:lnTo>
                  <a:pt x="970159" y="970159"/>
                </a:lnTo>
                <a:lnTo>
                  <a:pt x="0" y="970159"/>
                </a:lnTo>
                <a:lnTo>
                  <a:pt x="0" y="0"/>
                </a:lnTo>
                <a:close/>
              </a:path>
            </a:pathLst>
          </a:custGeom>
          <a:blipFill rotWithShape="1">
            <a:blip r:embed="rId9">
              <a:alphaModFix/>
            </a:blip>
            <a:stretch>
              <a:fillRect b="0" l="0" r="0" t="0"/>
            </a:stretch>
          </a:blipFill>
          <a:ln>
            <a:noFill/>
          </a:ln>
        </p:spPr>
      </p:sp>
      <p:sp>
        <p:nvSpPr>
          <p:cNvPr id="470" name="Google Shape;470;p38"/>
          <p:cNvSpPr/>
          <p:nvPr/>
        </p:nvSpPr>
        <p:spPr>
          <a:xfrm>
            <a:off x="4638439" y="514350"/>
            <a:ext cx="337792" cy="485080"/>
          </a:xfrm>
          <a:custGeom>
            <a:rect b="b" l="l" r="r" t="t"/>
            <a:pathLst>
              <a:path extrusionOk="0" h="970159" w="675584">
                <a:moveTo>
                  <a:pt x="0" y="0"/>
                </a:moveTo>
                <a:lnTo>
                  <a:pt x="675583" y="0"/>
                </a:lnTo>
                <a:lnTo>
                  <a:pt x="675583" y="970159"/>
                </a:lnTo>
                <a:lnTo>
                  <a:pt x="0" y="970159"/>
                </a:lnTo>
                <a:lnTo>
                  <a:pt x="0" y="0"/>
                </a:lnTo>
                <a:close/>
              </a:path>
            </a:pathLst>
          </a:custGeom>
          <a:blipFill rotWithShape="1">
            <a:blip r:embed="rId10">
              <a:alphaModFix/>
            </a:blip>
            <a:stretch>
              <a:fillRect b="0" l="0" r="0" t="0"/>
            </a:stretch>
          </a:blipFill>
          <a:ln>
            <a:noFill/>
          </a:ln>
        </p:spPr>
      </p:sp>
      <p:sp>
        <p:nvSpPr>
          <p:cNvPr id="471" name="Google Shape;471;p38"/>
          <p:cNvSpPr/>
          <p:nvPr/>
        </p:nvSpPr>
        <p:spPr>
          <a:xfrm>
            <a:off x="6577072" y="1417134"/>
            <a:ext cx="425988" cy="485079"/>
          </a:xfrm>
          <a:custGeom>
            <a:rect b="b" l="l" r="r" t="t"/>
            <a:pathLst>
              <a:path extrusionOk="0" h="970159" w="851976">
                <a:moveTo>
                  <a:pt x="0" y="0"/>
                </a:moveTo>
                <a:lnTo>
                  <a:pt x="851976" y="0"/>
                </a:lnTo>
                <a:lnTo>
                  <a:pt x="851976" y="970159"/>
                </a:lnTo>
                <a:lnTo>
                  <a:pt x="0" y="970159"/>
                </a:lnTo>
                <a:lnTo>
                  <a:pt x="0" y="0"/>
                </a:lnTo>
                <a:close/>
              </a:path>
            </a:pathLst>
          </a:custGeom>
          <a:blipFill rotWithShape="1">
            <a:blip r:embed="rId11">
              <a:alphaModFix/>
            </a:blip>
            <a:stretch>
              <a:fillRect b="0" l="0" r="0" t="0"/>
            </a:stretch>
          </a:blipFill>
          <a:ln>
            <a:noFill/>
          </a:ln>
        </p:spPr>
      </p:sp>
      <p:sp>
        <p:nvSpPr>
          <p:cNvPr id="472" name="Google Shape;472;p38"/>
          <p:cNvSpPr/>
          <p:nvPr/>
        </p:nvSpPr>
        <p:spPr>
          <a:xfrm>
            <a:off x="7984313" y="1505143"/>
            <a:ext cx="562417" cy="334383"/>
          </a:xfrm>
          <a:custGeom>
            <a:rect b="b" l="l" r="r" t="t"/>
            <a:pathLst>
              <a:path extrusionOk="0" h="668765" w="1124834">
                <a:moveTo>
                  <a:pt x="0" y="0"/>
                </a:moveTo>
                <a:lnTo>
                  <a:pt x="1124834" y="0"/>
                </a:lnTo>
                <a:lnTo>
                  <a:pt x="1124834" y="668764"/>
                </a:lnTo>
                <a:lnTo>
                  <a:pt x="0" y="668764"/>
                </a:lnTo>
                <a:lnTo>
                  <a:pt x="0" y="0"/>
                </a:lnTo>
                <a:close/>
              </a:path>
            </a:pathLst>
          </a:custGeom>
          <a:blipFill rotWithShape="1">
            <a:blip r:embed="rId12">
              <a:alphaModFix/>
            </a:blip>
            <a:stretch>
              <a:fillRect b="0" l="0" r="0" t="0"/>
            </a:stretch>
          </a:blipFill>
          <a:ln>
            <a:noFill/>
          </a:ln>
        </p:spPr>
      </p:sp>
      <p:sp>
        <p:nvSpPr>
          <p:cNvPr id="473" name="Google Shape;473;p38"/>
          <p:cNvSpPr/>
          <p:nvPr/>
        </p:nvSpPr>
        <p:spPr>
          <a:xfrm>
            <a:off x="3780470" y="1442974"/>
            <a:ext cx="433400" cy="433399"/>
          </a:xfrm>
          <a:custGeom>
            <a:rect b="b" l="l" r="r" t="t"/>
            <a:pathLst>
              <a:path extrusionOk="0" h="866799" w="866799">
                <a:moveTo>
                  <a:pt x="0" y="0"/>
                </a:moveTo>
                <a:lnTo>
                  <a:pt x="866799" y="0"/>
                </a:lnTo>
                <a:lnTo>
                  <a:pt x="866799" y="866799"/>
                </a:lnTo>
                <a:lnTo>
                  <a:pt x="0" y="866799"/>
                </a:lnTo>
                <a:lnTo>
                  <a:pt x="0" y="0"/>
                </a:lnTo>
                <a:close/>
              </a:path>
            </a:pathLst>
          </a:custGeom>
          <a:blipFill rotWithShape="1">
            <a:blip r:embed="rId13">
              <a:alphaModFix/>
            </a:blip>
            <a:stretch>
              <a:fillRect b="0" l="0" r="0" t="0"/>
            </a:stretch>
          </a:blipFill>
          <a:ln>
            <a:noFill/>
          </a:ln>
        </p:spPr>
      </p:sp>
      <p:sp>
        <p:nvSpPr>
          <p:cNvPr id="474" name="Google Shape;474;p38"/>
          <p:cNvSpPr/>
          <p:nvPr/>
        </p:nvSpPr>
        <p:spPr>
          <a:xfrm>
            <a:off x="3109270" y="1442974"/>
            <a:ext cx="433399" cy="433399"/>
          </a:xfrm>
          <a:custGeom>
            <a:rect b="b" l="l" r="r" t="t"/>
            <a:pathLst>
              <a:path extrusionOk="0" h="866799" w="866799">
                <a:moveTo>
                  <a:pt x="0" y="0"/>
                </a:moveTo>
                <a:lnTo>
                  <a:pt x="866799" y="0"/>
                </a:lnTo>
                <a:lnTo>
                  <a:pt x="866799" y="866799"/>
                </a:lnTo>
                <a:lnTo>
                  <a:pt x="0" y="866799"/>
                </a:lnTo>
                <a:lnTo>
                  <a:pt x="0" y="0"/>
                </a:lnTo>
                <a:close/>
              </a:path>
            </a:pathLst>
          </a:custGeom>
          <a:blipFill rotWithShape="1">
            <a:blip r:embed="rId14">
              <a:alphaModFix/>
            </a:blip>
            <a:stretch>
              <a:fillRect b="0" l="0" r="0" t="0"/>
            </a:stretch>
          </a:blipFill>
          <a:ln>
            <a:noFill/>
          </a:ln>
        </p:spPr>
      </p:sp>
      <p:sp>
        <p:nvSpPr>
          <p:cNvPr id="475" name="Google Shape;475;p38"/>
          <p:cNvSpPr/>
          <p:nvPr/>
        </p:nvSpPr>
        <p:spPr>
          <a:xfrm>
            <a:off x="5837299" y="1430121"/>
            <a:ext cx="480967" cy="459104"/>
          </a:xfrm>
          <a:custGeom>
            <a:rect b="b" l="l" r="r" t="t"/>
            <a:pathLst>
              <a:path extrusionOk="0" h="918209" w="961933">
                <a:moveTo>
                  <a:pt x="0" y="0"/>
                </a:moveTo>
                <a:lnTo>
                  <a:pt x="961933" y="0"/>
                </a:lnTo>
                <a:lnTo>
                  <a:pt x="961933" y="918209"/>
                </a:lnTo>
                <a:lnTo>
                  <a:pt x="0" y="918209"/>
                </a:lnTo>
                <a:lnTo>
                  <a:pt x="0" y="0"/>
                </a:lnTo>
                <a:close/>
              </a:path>
            </a:pathLst>
          </a:custGeom>
          <a:blipFill rotWithShape="1">
            <a:blip r:embed="rId15">
              <a:alphaModFix/>
            </a:blip>
            <a:stretch>
              <a:fillRect b="0" l="0" r="0" t="0"/>
            </a:stretch>
          </a:blipFill>
          <a:ln>
            <a:noFill/>
          </a:ln>
        </p:spPr>
      </p:sp>
      <p:sp>
        <p:nvSpPr>
          <p:cNvPr id="476" name="Google Shape;476;p38"/>
          <p:cNvSpPr/>
          <p:nvPr/>
        </p:nvSpPr>
        <p:spPr>
          <a:xfrm>
            <a:off x="4461472" y="1417134"/>
            <a:ext cx="481552" cy="485079"/>
          </a:xfrm>
          <a:custGeom>
            <a:rect b="b" l="l" r="r" t="t"/>
            <a:pathLst>
              <a:path extrusionOk="0" h="970159" w="963104">
                <a:moveTo>
                  <a:pt x="0" y="0"/>
                </a:moveTo>
                <a:lnTo>
                  <a:pt x="963103" y="0"/>
                </a:lnTo>
                <a:lnTo>
                  <a:pt x="963103" y="970159"/>
                </a:lnTo>
                <a:lnTo>
                  <a:pt x="0" y="970159"/>
                </a:lnTo>
                <a:lnTo>
                  <a:pt x="0" y="0"/>
                </a:lnTo>
                <a:close/>
              </a:path>
            </a:pathLst>
          </a:custGeom>
          <a:blipFill rotWithShape="1">
            <a:blip r:embed="rId16">
              <a:alphaModFix/>
            </a:blip>
            <a:stretch>
              <a:fillRect b="0" l="0" r="0" t="0"/>
            </a:stretch>
          </a:blipFill>
          <a:ln>
            <a:noFill/>
          </a:ln>
        </p:spPr>
      </p:sp>
      <p:sp>
        <p:nvSpPr>
          <p:cNvPr id="477" name="Google Shape;477;p38"/>
          <p:cNvSpPr/>
          <p:nvPr/>
        </p:nvSpPr>
        <p:spPr>
          <a:xfrm>
            <a:off x="5185725" y="1412368"/>
            <a:ext cx="401674" cy="489845"/>
          </a:xfrm>
          <a:custGeom>
            <a:rect b="b" l="l" r="r" t="t"/>
            <a:pathLst>
              <a:path extrusionOk="0" h="979691" w="803347">
                <a:moveTo>
                  <a:pt x="0" y="0"/>
                </a:moveTo>
                <a:lnTo>
                  <a:pt x="803347" y="0"/>
                </a:lnTo>
                <a:lnTo>
                  <a:pt x="803347" y="979691"/>
                </a:lnTo>
                <a:lnTo>
                  <a:pt x="0" y="979691"/>
                </a:lnTo>
                <a:lnTo>
                  <a:pt x="0" y="0"/>
                </a:lnTo>
                <a:close/>
              </a:path>
            </a:pathLst>
          </a:custGeom>
          <a:blipFill rotWithShape="1">
            <a:blip r:embed="rId17">
              <a:alphaModFix/>
            </a:blip>
            <a:stretch>
              <a:fillRect b="0" l="0" r="0" t="0"/>
            </a:stretch>
          </a:blipFill>
          <a:ln>
            <a:noFill/>
          </a:ln>
        </p:spPr>
      </p:sp>
      <p:sp>
        <p:nvSpPr>
          <p:cNvPr id="478" name="Google Shape;478;p38"/>
          <p:cNvSpPr/>
          <p:nvPr/>
        </p:nvSpPr>
        <p:spPr>
          <a:xfrm>
            <a:off x="7273275" y="1442974"/>
            <a:ext cx="456218" cy="458721"/>
          </a:xfrm>
          <a:custGeom>
            <a:rect b="b" l="l" r="r" t="t"/>
            <a:pathLst>
              <a:path extrusionOk="0" h="917442" w="912437">
                <a:moveTo>
                  <a:pt x="0" y="0"/>
                </a:moveTo>
                <a:lnTo>
                  <a:pt x="912437" y="0"/>
                </a:lnTo>
                <a:lnTo>
                  <a:pt x="912437" y="917442"/>
                </a:lnTo>
                <a:lnTo>
                  <a:pt x="0" y="917442"/>
                </a:lnTo>
                <a:lnTo>
                  <a:pt x="0" y="0"/>
                </a:lnTo>
                <a:close/>
              </a:path>
            </a:pathLst>
          </a:custGeom>
          <a:blipFill rotWithShape="1">
            <a:blip r:embed="rId18">
              <a:alphaModFix/>
            </a:blip>
            <a:stretch>
              <a:fillRect b="0" l="0" r="0" t="0"/>
            </a:stretch>
          </a:blipFill>
          <a:ln>
            <a:noFill/>
          </a:ln>
        </p:spPr>
      </p:sp>
      <p:sp>
        <p:nvSpPr>
          <p:cNvPr id="479" name="Google Shape;479;p38"/>
          <p:cNvSpPr/>
          <p:nvPr/>
        </p:nvSpPr>
        <p:spPr>
          <a:xfrm>
            <a:off x="7224511" y="2308602"/>
            <a:ext cx="391591" cy="485080"/>
          </a:xfrm>
          <a:custGeom>
            <a:rect b="b" l="l" r="r" t="t"/>
            <a:pathLst>
              <a:path extrusionOk="0" h="970159" w="783183">
                <a:moveTo>
                  <a:pt x="0" y="0"/>
                </a:moveTo>
                <a:lnTo>
                  <a:pt x="783183" y="0"/>
                </a:lnTo>
                <a:lnTo>
                  <a:pt x="783183" y="970160"/>
                </a:lnTo>
                <a:lnTo>
                  <a:pt x="0" y="970160"/>
                </a:lnTo>
                <a:lnTo>
                  <a:pt x="0" y="0"/>
                </a:lnTo>
                <a:close/>
              </a:path>
            </a:pathLst>
          </a:custGeom>
          <a:blipFill rotWithShape="1">
            <a:blip r:embed="rId19">
              <a:alphaModFix/>
            </a:blip>
            <a:stretch>
              <a:fillRect b="0" l="0" r="0" t="0"/>
            </a:stretch>
          </a:blipFill>
          <a:ln>
            <a:noFill/>
          </a:ln>
        </p:spPr>
      </p:sp>
      <p:sp>
        <p:nvSpPr>
          <p:cNvPr id="480" name="Google Shape;480;p38"/>
          <p:cNvSpPr/>
          <p:nvPr/>
        </p:nvSpPr>
        <p:spPr>
          <a:xfrm>
            <a:off x="6380710" y="2308602"/>
            <a:ext cx="527261" cy="485080"/>
          </a:xfrm>
          <a:custGeom>
            <a:rect b="b" l="l" r="r" t="t"/>
            <a:pathLst>
              <a:path extrusionOk="0" h="970159" w="1054521">
                <a:moveTo>
                  <a:pt x="0" y="0"/>
                </a:moveTo>
                <a:lnTo>
                  <a:pt x="1054521" y="0"/>
                </a:lnTo>
                <a:lnTo>
                  <a:pt x="1054521" y="970160"/>
                </a:lnTo>
                <a:lnTo>
                  <a:pt x="0" y="970160"/>
                </a:lnTo>
                <a:lnTo>
                  <a:pt x="0" y="0"/>
                </a:lnTo>
                <a:close/>
              </a:path>
            </a:pathLst>
          </a:custGeom>
          <a:blipFill rotWithShape="1">
            <a:blip r:embed="rId20">
              <a:alphaModFix/>
            </a:blip>
            <a:stretch>
              <a:fillRect b="0" l="0" r="0" t="0"/>
            </a:stretch>
          </a:blipFill>
          <a:ln>
            <a:noFill/>
          </a:ln>
        </p:spPr>
      </p:sp>
      <p:sp>
        <p:nvSpPr>
          <p:cNvPr id="481" name="Google Shape;481;p38"/>
          <p:cNvSpPr/>
          <p:nvPr/>
        </p:nvSpPr>
        <p:spPr>
          <a:xfrm>
            <a:off x="7965208" y="2418607"/>
            <a:ext cx="554340" cy="318494"/>
          </a:xfrm>
          <a:custGeom>
            <a:rect b="b" l="l" r="r" t="t"/>
            <a:pathLst>
              <a:path extrusionOk="0" h="636988" w="1108681">
                <a:moveTo>
                  <a:pt x="0" y="0"/>
                </a:moveTo>
                <a:lnTo>
                  <a:pt x="1108681" y="0"/>
                </a:lnTo>
                <a:lnTo>
                  <a:pt x="1108681" y="636988"/>
                </a:lnTo>
                <a:lnTo>
                  <a:pt x="0" y="636988"/>
                </a:lnTo>
                <a:lnTo>
                  <a:pt x="0" y="0"/>
                </a:lnTo>
                <a:close/>
              </a:path>
            </a:pathLst>
          </a:custGeom>
          <a:blipFill rotWithShape="1">
            <a:blip r:embed="rId21">
              <a:alphaModFix/>
            </a:blip>
            <a:stretch>
              <a:fillRect b="0" l="0" r="0" t="0"/>
            </a:stretch>
          </a:blipFill>
          <a:ln>
            <a:noFill/>
          </a:ln>
        </p:spPr>
      </p:sp>
      <p:sp>
        <p:nvSpPr>
          <p:cNvPr id="482" name="Google Shape;482;p38"/>
          <p:cNvSpPr/>
          <p:nvPr/>
        </p:nvSpPr>
        <p:spPr>
          <a:xfrm>
            <a:off x="4788129" y="2308602"/>
            <a:ext cx="485079" cy="485080"/>
          </a:xfrm>
          <a:custGeom>
            <a:rect b="b" l="l" r="r" t="t"/>
            <a:pathLst>
              <a:path extrusionOk="0" h="970159" w="970159">
                <a:moveTo>
                  <a:pt x="0" y="0"/>
                </a:moveTo>
                <a:lnTo>
                  <a:pt x="970159" y="0"/>
                </a:lnTo>
                <a:lnTo>
                  <a:pt x="970159" y="970160"/>
                </a:lnTo>
                <a:lnTo>
                  <a:pt x="0" y="970160"/>
                </a:lnTo>
                <a:lnTo>
                  <a:pt x="0" y="0"/>
                </a:lnTo>
                <a:close/>
              </a:path>
            </a:pathLst>
          </a:custGeom>
          <a:blipFill rotWithShape="1">
            <a:blip r:embed="rId22">
              <a:alphaModFix/>
            </a:blip>
            <a:stretch>
              <a:fillRect b="0" l="0" r="0" t="0"/>
            </a:stretch>
          </a:blipFill>
          <a:ln>
            <a:noFill/>
          </a:ln>
        </p:spPr>
      </p:sp>
      <p:sp>
        <p:nvSpPr>
          <p:cNvPr id="483" name="Google Shape;483;p38"/>
          <p:cNvSpPr/>
          <p:nvPr/>
        </p:nvSpPr>
        <p:spPr>
          <a:xfrm>
            <a:off x="3109270" y="2308602"/>
            <a:ext cx="564046" cy="485080"/>
          </a:xfrm>
          <a:custGeom>
            <a:rect b="b" l="l" r="r" t="t"/>
            <a:pathLst>
              <a:path extrusionOk="0" h="970159" w="1128092">
                <a:moveTo>
                  <a:pt x="0" y="0"/>
                </a:moveTo>
                <a:lnTo>
                  <a:pt x="1128092" y="0"/>
                </a:lnTo>
                <a:lnTo>
                  <a:pt x="1128092" y="970160"/>
                </a:lnTo>
                <a:lnTo>
                  <a:pt x="0" y="970160"/>
                </a:lnTo>
                <a:lnTo>
                  <a:pt x="0" y="0"/>
                </a:lnTo>
                <a:close/>
              </a:path>
            </a:pathLst>
          </a:custGeom>
          <a:blipFill rotWithShape="1">
            <a:blip r:embed="rId23">
              <a:alphaModFix/>
            </a:blip>
            <a:stretch>
              <a:fillRect b="0" l="0" r="0" t="0"/>
            </a:stretch>
          </a:blipFill>
          <a:ln>
            <a:noFill/>
          </a:ln>
        </p:spPr>
      </p:sp>
      <p:sp>
        <p:nvSpPr>
          <p:cNvPr id="484" name="Google Shape;484;p38"/>
          <p:cNvSpPr/>
          <p:nvPr/>
        </p:nvSpPr>
        <p:spPr>
          <a:xfrm>
            <a:off x="5532405" y="2308602"/>
            <a:ext cx="484197" cy="485080"/>
          </a:xfrm>
          <a:custGeom>
            <a:rect b="b" l="l" r="r" t="t"/>
            <a:pathLst>
              <a:path extrusionOk="0" h="970159" w="968395">
                <a:moveTo>
                  <a:pt x="0" y="0"/>
                </a:moveTo>
                <a:lnTo>
                  <a:pt x="968395" y="0"/>
                </a:lnTo>
                <a:lnTo>
                  <a:pt x="968395" y="970160"/>
                </a:lnTo>
                <a:lnTo>
                  <a:pt x="0" y="970160"/>
                </a:lnTo>
                <a:lnTo>
                  <a:pt x="0" y="0"/>
                </a:lnTo>
                <a:close/>
              </a:path>
            </a:pathLst>
          </a:custGeom>
          <a:blipFill rotWithShape="1">
            <a:blip r:embed="rId24">
              <a:alphaModFix/>
            </a:blip>
            <a:stretch>
              <a:fillRect b="0" l="0" r="0" t="0"/>
            </a:stretch>
          </a:blipFill>
          <a:ln>
            <a:noFill/>
          </a:ln>
        </p:spPr>
      </p:sp>
      <p:sp>
        <p:nvSpPr>
          <p:cNvPr id="485" name="Google Shape;485;p38"/>
          <p:cNvSpPr/>
          <p:nvPr/>
        </p:nvSpPr>
        <p:spPr>
          <a:xfrm>
            <a:off x="3988183" y="2308602"/>
            <a:ext cx="485079" cy="485080"/>
          </a:xfrm>
          <a:custGeom>
            <a:rect b="b" l="l" r="r" t="t"/>
            <a:pathLst>
              <a:path extrusionOk="0" h="970159" w="970159">
                <a:moveTo>
                  <a:pt x="0" y="0"/>
                </a:moveTo>
                <a:lnTo>
                  <a:pt x="970160" y="0"/>
                </a:lnTo>
                <a:lnTo>
                  <a:pt x="970160" y="970160"/>
                </a:lnTo>
                <a:lnTo>
                  <a:pt x="0" y="970160"/>
                </a:lnTo>
                <a:lnTo>
                  <a:pt x="0" y="0"/>
                </a:lnTo>
                <a:close/>
              </a:path>
            </a:pathLst>
          </a:custGeom>
          <a:blipFill rotWithShape="1">
            <a:blip r:embed="rId25">
              <a:alphaModFix/>
            </a:blip>
            <a:stretch>
              <a:fillRect b="0" l="0" r="0" t="0"/>
            </a:stretch>
          </a:blipFill>
          <a:ln>
            <a:noFill/>
          </a:ln>
        </p:spPr>
      </p:sp>
      <p:sp>
        <p:nvSpPr>
          <p:cNvPr id="486" name="Google Shape;486;p38"/>
          <p:cNvSpPr/>
          <p:nvPr/>
        </p:nvSpPr>
        <p:spPr>
          <a:xfrm>
            <a:off x="6644134" y="3213406"/>
            <a:ext cx="531623" cy="419499"/>
          </a:xfrm>
          <a:custGeom>
            <a:rect b="b" l="l" r="r" t="t"/>
            <a:pathLst>
              <a:path extrusionOk="0" h="838997" w="1063245">
                <a:moveTo>
                  <a:pt x="0" y="0"/>
                </a:moveTo>
                <a:lnTo>
                  <a:pt x="1063245" y="0"/>
                </a:lnTo>
                <a:lnTo>
                  <a:pt x="1063245" y="838997"/>
                </a:lnTo>
                <a:lnTo>
                  <a:pt x="0" y="838997"/>
                </a:lnTo>
                <a:lnTo>
                  <a:pt x="0" y="0"/>
                </a:lnTo>
                <a:close/>
              </a:path>
            </a:pathLst>
          </a:custGeom>
          <a:blipFill rotWithShape="1">
            <a:blip r:embed="rId26">
              <a:alphaModFix/>
            </a:blip>
            <a:stretch>
              <a:fillRect b="0" l="0" r="0" t="0"/>
            </a:stretch>
          </a:blipFill>
          <a:ln>
            <a:noFill/>
          </a:ln>
        </p:spPr>
      </p:sp>
      <p:sp>
        <p:nvSpPr>
          <p:cNvPr id="487" name="Google Shape;487;p38"/>
          <p:cNvSpPr/>
          <p:nvPr/>
        </p:nvSpPr>
        <p:spPr>
          <a:xfrm>
            <a:off x="5829304" y="3233121"/>
            <a:ext cx="548270" cy="329959"/>
          </a:xfrm>
          <a:custGeom>
            <a:rect b="b" l="l" r="r" t="t"/>
            <a:pathLst>
              <a:path extrusionOk="0" h="659918" w="1096540">
                <a:moveTo>
                  <a:pt x="0" y="0"/>
                </a:moveTo>
                <a:lnTo>
                  <a:pt x="1096540" y="0"/>
                </a:lnTo>
                <a:lnTo>
                  <a:pt x="1096540" y="659918"/>
                </a:lnTo>
                <a:lnTo>
                  <a:pt x="0" y="659918"/>
                </a:lnTo>
                <a:lnTo>
                  <a:pt x="0" y="0"/>
                </a:lnTo>
                <a:close/>
              </a:path>
            </a:pathLst>
          </a:custGeom>
          <a:blipFill rotWithShape="1">
            <a:blip r:embed="rId27">
              <a:alphaModFix/>
            </a:blip>
            <a:stretch>
              <a:fillRect b="0" l="0" r="0" t="0"/>
            </a:stretch>
          </a:blipFill>
          <a:ln>
            <a:noFill/>
          </a:ln>
        </p:spPr>
      </p:sp>
      <p:sp>
        <p:nvSpPr>
          <p:cNvPr id="488" name="Google Shape;488;p38"/>
          <p:cNvSpPr/>
          <p:nvPr/>
        </p:nvSpPr>
        <p:spPr>
          <a:xfrm>
            <a:off x="4538420" y="3182718"/>
            <a:ext cx="451148" cy="480874"/>
          </a:xfrm>
          <a:custGeom>
            <a:rect b="b" l="l" r="r" t="t"/>
            <a:pathLst>
              <a:path extrusionOk="0" h="961749" w="902296">
                <a:moveTo>
                  <a:pt x="0" y="0"/>
                </a:moveTo>
                <a:lnTo>
                  <a:pt x="902296" y="0"/>
                </a:lnTo>
                <a:lnTo>
                  <a:pt x="902296" y="961749"/>
                </a:lnTo>
                <a:lnTo>
                  <a:pt x="0" y="961749"/>
                </a:lnTo>
                <a:lnTo>
                  <a:pt x="0" y="0"/>
                </a:lnTo>
                <a:close/>
              </a:path>
            </a:pathLst>
          </a:custGeom>
          <a:blipFill rotWithShape="1">
            <a:blip r:embed="rId28">
              <a:alphaModFix/>
            </a:blip>
            <a:stretch>
              <a:fillRect b="0" l="0" r="0" t="0"/>
            </a:stretch>
          </a:blipFill>
          <a:ln>
            <a:noFill/>
          </a:ln>
        </p:spPr>
      </p:sp>
      <p:sp>
        <p:nvSpPr>
          <p:cNvPr id="489" name="Google Shape;489;p38"/>
          <p:cNvSpPr/>
          <p:nvPr/>
        </p:nvSpPr>
        <p:spPr>
          <a:xfrm>
            <a:off x="5256128" y="3188350"/>
            <a:ext cx="306615" cy="419498"/>
          </a:xfrm>
          <a:custGeom>
            <a:rect b="b" l="l" r="r" t="t"/>
            <a:pathLst>
              <a:path extrusionOk="0" h="838997" w="613230">
                <a:moveTo>
                  <a:pt x="0" y="0"/>
                </a:moveTo>
                <a:lnTo>
                  <a:pt x="613231" y="0"/>
                </a:lnTo>
                <a:lnTo>
                  <a:pt x="613231" y="838997"/>
                </a:lnTo>
                <a:lnTo>
                  <a:pt x="0" y="838997"/>
                </a:lnTo>
                <a:lnTo>
                  <a:pt x="0" y="0"/>
                </a:lnTo>
                <a:close/>
              </a:path>
            </a:pathLst>
          </a:custGeom>
          <a:blipFill rotWithShape="1">
            <a:blip r:embed="rId29">
              <a:alphaModFix/>
            </a:blip>
            <a:stretch>
              <a:fillRect b="0" l="0" r="0" t="0"/>
            </a:stretch>
          </a:blipFill>
          <a:ln>
            <a:noFill/>
          </a:ln>
        </p:spPr>
      </p:sp>
      <p:sp>
        <p:nvSpPr>
          <p:cNvPr id="490" name="Google Shape;490;p38"/>
          <p:cNvSpPr/>
          <p:nvPr/>
        </p:nvSpPr>
        <p:spPr>
          <a:xfrm>
            <a:off x="3919885" y="3182718"/>
            <a:ext cx="350601" cy="480874"/>
          </a:xfrm>
          <a:custGeom>
            <a:rect b="b" l="l" r="r" t="t"/>
            <a:pathLst>
              <a:path extrusionOk="0" h="961749" w="701203">
                <a:moveTo>
                  <a:pt x="0" y="0"/>
                </a:moveTo>
                <a:lnTo>
                  <a:pt x="701203" y="0"/>
                </a:lnTo>
                <a:lnTo>
                  <a:pt x="701203" y="961749"/>
                </a:lnTo>
                <a:lnTo>
                  <a:pt x="0" y="961749"/>
                </a:lnTo>
                <a:lnTo>
                  <a:pt x="0" y="0"/>
                </a:lnTo>
                <a:close/>
              </a:path>
            </a:pathLst>
          </a:custGeom>
          <a:blipFill rotWithShape="1">
            <a:blip r:embed="rId30">
              <a:alphaModFix/>
            </a:blip>
            <a:stretch>
              <a:fillRect b="0" l="0" r="0" t="0"/>
            </a:stretch>
          </a:blipFill>
          <a:ln>
            <a:noFill/>
          </a:ln>
        </p:spPr>
      </p:sp>
      <p:sp>
        <p:nvSpPr>
          <p:cNvPr id="491" name="Google Shape;491;p38"/>
          <p:cNvSpPr/>
          <p:nvPr/>
        </p:nvSpPr>
        <p:spPr>
          <a:xfrm>
            <a:off x="8131122" y="3213406"/>
            <a:ext cx="419499" cy="419499"/>
          </a:xfrm>
          <a:custGeom>
            <a:rect b="b" l="l" r="r" t="t"/>
            <a:pathLst>
              <a:path extrusionOk="0" h="838997" w="838997">
                <a:moveTo>
                  <a:pt x="0" y="0"/>
                </a:moveTo>
                <a:lnTo>
                  <a:pt x="838997" y="0"/>
                </a:lnTo>
                <a:lnTo>
                  <a:pt x="838997" y="838997"/>
                </a:lnTo>
                <a:lnTo>
                  <a:pt x="0" y="838997"/>
                </a:lnTo>
                <a:lnTo>
                  <a:pt x="0" y="0"/>
                </a:lnTo>
                <a:close/>
              </a:path>
            </a:pathLst>
          </a:custGeom>
          <a:blipFill rotWithShape="1">
            <a:blip r:embed="rId31">
              <a:alphaModFix/>
            </a:blip>
            <a:stretch>
              <a:fillRect b="0" l="0" r="0" t="0"/>
            </a:stretch>
          </a:blipFill>
          <a:ln>
            <a:noFill/>
          </a:ln>
        </p:spPr>
      </p:sp>
      <p:sp>
        <p:nvSpPr>
          <p:cNvPr id="492" name="Google Shape;492;p38"/>
          <p:cNvSpPr/>
          <p:nvPr/>
        </p:nvSpPr>
        <p:spPr>
          <a:xfrm>
            <a:off x="7444376" y="3213406"/>
            <a:ext cx="419499" cy="419499"/>
          </a:xfrm>
          <a:custGeom>
            <a:rect b="b" l="l" r="r" t="t"/>
            <a:pathLst>
              <a:path extrusionOk="0" h="838997" w="838997">
                <a:moveTo>
                  <a:pt x="0" y="0"/>
                </a:moveTo>
                <a:lnTo>
                  <a:pt x="838996" y="0"/>
                </a:lnTo>
                <a:lnTo>
                  <a:pt x="838996" y="838997"/>
                </a:lnTo>
                <a:lnTo>
                  <a:pt x="0" y="838997"/>
                </a:lnTo>
                <a:lnTo>
                  <a:pt x="0" y="0"/>
                </a:lnTo>
                <a:close/>
              </a:path>
            </a:pathLst>
          </a:custGeom>
          <a:blipFill rotWithShape="1">
            <a:blip r:embed="rId32">
              <a:alphaModFix/>
            </a:blip>
            <a:stretch>
              <a:fillRect b="0" l="0" r="0" t="0"/>
            </a:stretch>
          </a:blipFill>
          <a:ln>
            <a:noFill/>
          </a:ln>
        </p:spPr>
      </p:sp>
      <p:sp>
        <p:nvSpPr>
          <p:cNvPr id="493" name="Google Shape;493;p38"/>
          <p:cNvSpPr/>
          <p:nvPr/>
        </p:nvSpPr>
        <p:spPr>
          <a:xfrm>
            <a:off x="3109270" y="3155560"/>
            <a:ext cx="543369" cy="485079"/>
          </a:xfrm>
          <a:custGeom>
            <a:rect b="b" l="l" r="r" t="t"/>
            <a:pathLst>
              <a:path extrusionOk="0" h="970159" w="1086737">
                <a:moveTo>
                  <a:pt x="0" y="0"/>
                </a:moveTo>
                <a:lnTo>
                  <a:pt x="1086737" y="0"/>
                </a:lnTo>
                <a:lnTo>
                  <a:pt x="1086737" y="970159"/>
                </a:lnTo>
                <a:lnTo>
                  <a:pt x="0" y="970159"/>
                </a:lnTo>
                <a:lnTo>
                  <a:pt x="0" y="0"/>
                </a:lnTo>
                <a:close/>
              </a:path>
            </a:pathLst>
          </a:custGeom>
          <a:blipFill rotWithShape="1">
            <a:blip r:embed="rId33">
              <a:alphaModFix/>
            </a:blip>
            <a:stretch>
              <a:fillRect b="0" l="0" r="0" t="0"/>
            </a:stretch>
          </a:blipFill>
          <a:ln>
            <a:noFill/>
          </a:ln>
        </p:spPr>
      </p:sp>
      <p:sp>
        <p:nvSpPr>
          <p:cNvPr id="494" name="Google Shape;494;p38"/>
          <p:cNvSpPr/>
          <p:nvPr/>
        </p:nvSpPr>
        <p:spPr>
          <a:xfrm>
            <a:off x="8027974" y="4111640"/>
            <a:ext cx="415284" cy="474857"/>
          </a:xfrm>
          <a:custGeom>
            <a:rect b="b" l="l" r="r" t="t"/>
            <a:pathLst>
              <a:path extrusionOk="0" h="949713" w="830568">
                <a:moveTo>
                  <a:pt x="0" y="0"/>
                </a:moveTo>
                <a:lnTo>
                  <a:pt x="830567" y="0"/>
                </a:lnTo>
                <a:lnTo>
                  <a:pt x="830567" y="949713"/>
                </a:lnTo>
                <a:lnTo>
                  <a:pt x="0" y="949713"/>
                </a:lnTo>
                <a:lnTo>
                  <a:pt x="0" y="0"/>
                </a:lnTo>
                <a:close/>
              </a:path>
            </a:pathLst>
          </a:custGeom>
          <a:blipFill rotWithShape="1">
            <a:blip r:embed="rId34">
              <a:alphaModFix/>
            </a:blip>
            <a:stretch>
              <a:fillRect b="0" l="0" r="0" t="0"/>
            </a:stretch>
          </a:blipFill>
          <a:ln>
            <a:noFill/>
          </a:ln>
        </p:spPr>
      </p:sp>
      <p:sp>
        <p:nvSpPr>
          <p:cNvPr id="495" name="Google Shape;495;p38"/>
          <p:cNvSpPr/>
          <p:nvPr/>
        </p:nvSpPr>
        <p:spPr>
          <a:xfrm>
            <a:off x="7205911" y="4174079"/>
            <a:ext cx="499970" cy="349979"/>
          </a:xfrm>
          <a:custGeom>
            <a:rect b="b" l="l" r="r" t="t"/>
            <a:pathLst>
              <a:path extrusionOk="0" h="699958" w="999940">
                <a:moveTo>
                  <a:pt x="0" y="0"/>
                </a:moveTo>
                <a:lnTo>
                  <a:pt x="999940" y="0"/>
                </a:lnTo>
                <a:lnTo>
                  <a:pt x="999940" y="699958"/>
                </a:lnTo>
                <a:lnTo>
                  <a:pt x="0" y="699958"/>
                </a:lnTo>
                <a:lnTo>
                  <a:pt x="0" y="0"/>
                </a:lnTo>
                <a:close/>
              </a:path>
            </a:pathLst>
          </a:custGeom>
          <a:blipFill rotWithShape="1">
            <a:blip r:embed="rId35">
              <a:alphaModFix/>
            </a:blip>
            <a:stretch>
              <a:fillRect b="0" l="0" r="0" t="0"/>
            </a:stretch>
          </a:blipFill>
          <a:ln>
            <a:noFill/>
          </a:ln>
        </p:spPr>
      </p:sp>
      <p:sp>
        <p:nvSpPr>
          <p:cNvPr id="496" name="Google Shape;496;p38"/>
          <p:cNvSpPr/>
          <p:nvPr/>
        </p:nvSpPr>
        <p:spPr>
          <a:xfrm>
            <a:off x="6451676" y="4174079"/>
            <a:ext cx="427752" cy="349979"/>
          </a:xfrm>
          <a:custGeom>
            <a:rect b="b" l="l" r="r" t="t"/>
            <a:pathLst>
              <a:path extrusionOk="0" h="699958" w="855504">
                <a:moveTo>
                  <a:pt x="0" y="0"/>
                </a:moveTo>
                <a:lnTo>
                  <a:pt x="855504" y="0"/>
                </a:lnTo>
                <a:lnTo>
                  <a:pt x="855504" y="699958"/>
                </a:lnTo>
                <a:lnTo>
                  <a:pt x="0" y="699958"/>
                </a:lnTo>
                <a:lnTo>
                  <a:pt x="0" y="0"/>
                </a:lnTo>
                <a:close/>
              </a:path>
            </a:pathLst>
          </a:custGeom>
          <a:blipFill rotWithShape="1">
            <a:blip r:embed="rId36">
              <a:alphaModFix/>
            </a:blip>
            <a:stretch>
              <a:fillRect b="0" l="0" r="0" t="0"/>
            </a:stretch>
          </a:blipFill>
          <a:ln>
            <a:noFill/>
          </a:ln>
        </p:spPr>
      </p:sp>
      <p:sp>
        <p:nvSpPr>
          <p:cNvPr id="497" name="Google Shape;497;p38"/>
          <p:cNvSpPr/>
          <p:nvPr/>
        </p:nvSpPr>
        <p:spPr>
          <a:xfrm>
            <a:off x="5218355" y="4111640"/>
            <a:ext cx="239155" cy="474857"/>
          </a:xfrm>
          <a:custGeom>
            <a:rect b="b" l="l" r="r" t="t"/>
            <a:pathLst>
              <a:path extrusionOk="0" h="949713" w="478310">
                <a:moveTo>
                  <a:pt x="0" y="0"/>
                </a:moveTo>
                <a:lnTo>
                  <a:pt x="478310" y="0"/>
                </a:lnTo>
                <a:lnTo>
                  <a:pt x="478310" y="949713"/>
                </a:lnTo>
                <a:lnTo>
                  <a:pt x="0" y="949713"/>
                </a:lnTo>
                <a:lnTo>
                  <a:pt x="0" y="0"/>
                </a:lnTo>
                <a:close/>
              </a:path>
            </a:pathLst>
          </a:custGeom>
          <a:blipFill rotWithShape="1">
            <a:blip r:embed="rId37">
              <a:alphaModFix/>
            </a:blip>
            <a:stretch>
              <a:fillRect b="0" l="0" r="0" t="0"/>
            </a:stretch>
          </a:blipFill>
          <a:ln>
            <a:noFill/>
          </a:ln>
        </p:spPr>
      </p:sp>
      <p:sp>
        <p:nvSpPr>
          <p:cNvPr id="498" name="Google Shape;498;p38"/>
          <p:cNvSpPr/>
          <p:nvPr/>
        </p:nvSpPr>
        <p:spPr>
          <a:xfrm>
            <a:off x="5779603" y="4174079"/>
            <a:ext cx="349979" cy="349979"/>
          </a:xfrm>
          <a:custGeom>
            <a:rect b="b" l="l" r="r" t="t"/>
            <a:pathLst>
              <a:path extrusionOk="0" h="699958" w="699958">
                <a:moveTo>
                  <a:pt x="0" y="0"/>
                </a:moveTo>
                <a:lnTo>
                  <a:pt x="699958" y="0"/>
                </a:lnTo>
                <a:lnTo>
                  <a:pt x="699958" y="699958"/>
                </a:lnTo>
                <a:lnTo>
                  <a:pt x="0" y="699958"/>
                </a:lnTo>
                <a:lnTo>
                  <a:pt x="0" y="0"/>
                </a:lnTo>
                <a:close/>
              </a:path>
            </a:pathLst>
          </a:custGeom>
          <a:blipFill rotWithShape="1">
            <a:blip r:embed="rId38">
              <a:alphaModFix/>
            </a:blip>
            <a:stretch>
              <a:fillRect b="0" l="0" r="0" t="0"/>
            </a:stretch>
          </a:blipFill>
          <a:ln>
            <a:noFill/>
          </a:ln>
        </p:spPr>
      </p:sp>
      <p:sp>
        <p:nvSpPr>
          <p:cNvPr id="499" name="Google Shape;499;p38"/>
          <p:cNvSpPr/>
          <p:nvPr/>
        </p:nvSpPr>
        <p:spPr>
          <a:xfrm>
            <a:off x="3105750" y="4068986"/>
            <a:ext cx="301470" cy="560164"/>
          </a:xfrm>
          <a:custGeom>
            <a:rect b="b" l="l" r="r" t="t"/>
            <a:pathLst>
              <a:path extrusionOk="0" h="1120329" w="602941">
                <a:moveTo>
                  <a:pt x="0" y="0"/>
                </a:moveTo>
                <a:lnTo>
                  <a:pt x="602941" y="0"/>
                </a:lnTo>
                <a:lnTo>
                  <a:pt x="602941" y="1120329"/>
                </a:lnTo>
                <a:lnTo>
                  <a:pt x="0" y="1120329"/>
                </a:lnTo>
                <a:lnTo>
                  <a:pt x="0" y="0"/>
                </a:lnTo>
                <a:close/>
              </a:path>
            </a:pathLst>
          </a:custGeom>
          <a:blipFill rotWithShape="1">
            <a:blip r:embed="rId39">
              <a:alphaModFix/>
            </a:blip>
            <a:stretch>
              <a:fillRect b="0" l="0" r="0" t="0"/>
            </a:stretch>
          </a:blipFill>
          <a:ln>
            <a:noFill/>
          </a:ln>
        </p:spPr>
      </p:sp>
      <p:sp>
        <p:nvSpPr>
          <p:cNvPr id="500" name="Google Shape;500;p38"/>
          <p:cNvSpPr/>
          <p:nvPr/>
        </p:nvSpPr>
        <p:spPr>
          <a:xfrm>
            <a:off x="3730191" y="4068986"/>
            <a:ext cx="433873" cy="560164"/>
          </a:xfrm>
          <a:custGeom>
            <a:rect b="b" l="l" r="r" t="t"/>
            <a:pathLst>
              <a:path extrusionOk="0" h="1120329" w="867746">
                <a:moveTo>
                  <a:pt x="0" y="0"/>
                </a:moveTo>
                <a:lnTo>
                  <a:pt x="867746" y="0"/>
                </a:lnTo>
                <a:lnTo>
                  <a:pt x="867746" y="1120329"/>
                </a:lnTo>
                <a:lnTo>
                  <a:pt x="0" y="1120329"/>
                </a:lnTo>
                <a:lnTo>
                  <a:pt x="0" y="0"/>
                </a:lnTo>
                <a:close/>
              </a:path>
            </a:pathLst>
          </a:custGeom>
          <a:blipFill rotWithShape="1">
            <a:blip r:embed="rId40">
              <a:alphaModFix/>
            </a:blip>
            <a:stretch>
              <a:fillRect b="0" l="0" r="0" t="0"/>
            </a:stretch>
          </a:blipFill>
          <a:ln>
            <a:noFill/>
          </a:ln>
        </p:spPr>
      </p:sp>
      <p:sp>
        <p:nvSpPr>
          <p:cNvPr id="501" name="Google Shape;501;p38"/>
          <p:cNvSpPr/>
          <p:nvPr/>
        </p:nvSpPr>
        <p:spPr>
          <a:xfrm>
            <a:off x="4486158" y="4111640"/>
            <a:ext cx="410104" cy="474857"/>
          </a:xfrm>
          <a:custGeom>
            <a:rect b="b" l="l" r="r" t="t"/>
            <a:pathLst>
              <a:path extrusionOk="0" h="949713" w="820207">
                <a:moveTo>
                  <a:pt x="0" y="0"/>
                </a:moveTo>
                <a:lnTo>
                  <a:pt x="820207" y="0"/>
                </a:lnTo>
                <a:lnTo>
                  <a:pt x="820207" y="949713"/>
                </a:lnTo>
                <a:lnTo>
                  <a:pt x="0" y="949713"/>
                </a:lnTo>
                <a:lnTo>
                  <a:pt x="0" y="0"/>
                </a:lnTo>
                <a:close/>
              </a:path>
            </a:pathLst>
          </a:custGeom>
          <a:blipFill rotWithShape="1">
            <a:blip r:embed="rId41">
              <a:alphaModFix/>
            </a:blip>
            <a:stretch>
              <a:fillRect b="0" l="0" r="0" t="0"/>
            </a:stretch>
          </a:blipFill>
          <a:ln>
            <a:noFill/>
          </a:ln>
        </p:spPr>
      </p:sp>
      <p:sp>
        <p:nvSpPr>
          <p:cNvPr id="502" name="Google Shape;502;p38"/>
          <p:cNvSpPr txBox="1"/>
          <p:nvPr/>
        </p:nvSpPr>
        <p:spPr>
          <a:xfrm>
            <a:off x="514350" y="4345940"/>
            <a:ext cx="14979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Don't forget to delete this page</a:t>
            </a:r>
            <a:endParaRPr sz="700"/>
          </a:p>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before presenting. </a:t>
            </a:r>
            <a:endParaRPr sz="700"/>
          </a:p>
        </p:txBody>
      </p:sp>
    </p:spTree>
  </p:cSld>
  <p:clrMapOvr>
    <a:masterClrMapping/>
  </p:clrMapOvr>
  <p:transition>
    <p:push dir="r"/>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506" name="Shape 506"/>
        <p:cNvGrpSpPr/>
        <p:nvPr/>
      </p:nvGrpSpPr>
      <p:grpSpPr>
        <a:xfrm>
          <a:off x="0" y="0"/>
          <a:ext cx="0" cy="0"/>
          <a:chOff x="0" y="0"/>
          <a:chExt cx="0" cy="0"/>
        </a:xfrm>
      </p:grpSpPr>
      <p:pic>
        <p:nvPicPr>
          <p:cNvPr id="507" name="Google Shape;507;p39"/>
          <p:cNvPicPr preferRelativeResize="0"/>
          <p:nvPr/>
        </p:nvPicPr>
        <p:blipFill>
          <a:blip r:embed="rId3">
            <a:alphaModFix/>
          </a:blip>
          <a:stretch>
            <a:fillRect/>
          </a:stretch>
        </p:blipFill>
        <p:spPr>
          <a:xfrm>
            <a:off x="75" y="0"/>
            <a:ext cx="9144003" cy="5143501"/>
          </a:xfrm>
          <a:prstGeom prst="rect">
            <a:avLst/>
          </a:prstGeom>
          <a:noFill/>
          <a:ln>
            <a:noFill/>
          </a:ln>
        </p:spPr>
      </p:pic>
      <p:pic>
        <p:nvPicPr>
          <p:cNvPr id="508" name="Google Shape;508;p39"/>
          <p:cNvPicPr preferRelativeResize="0"/>
          <p:nvPr/>
        </p:nvPicPr>
        <p:blipFill>
          <a:blip r:embed="rId4">
            <a:alphaModFix/>
          </a:blip>
          <a:stretch>
            <a:fillRect/>
          </a:stretch>
        </p:blipFill>
        <p:spPr>
          <a:xfrm>
            <a:off x="35517" y="0"/>
            <a:ext cx="9073116" cy="5143500"/>
          </a:xfrm>
          <a:prstGeom prst="rect">
            <a:avLst/>
          </a:prstGeom>
          <a:noFill/>
          <a:ln>
            <a:noFill/>
          </a:ln>
        </p:spPr>
      </p:pic>
      <p:sp>
        <p:nvSpPr>
          <p:cNvPr id="509" name="Google Shape;509;p39"/>
          <p:cNvSpPr txBox="1"/>
          <p:nvPr/>
        </p:nvSpPr>
        <p:spPr>
          <a:xfrm>
            <a:off x="895574" y="1749120"/>
            <a:ext cx="7257600" cy="800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2600" u="none" cap="none" strike="noStrike">
                <a:solidFill>
                  <a:srgbClr val="FFFFFF"/>
                </a:solidFill>
                <a:latin typeface="Oswald"/>
                <a:ea typeface="Oswald"/>
                <a:cs typeface="Oswald"/>
                <a:sym typeface="Oswald"/>
              </a:rPr>
              <a:t>THIS PRESENTATION TEMPLATE IS </a:t>
            </a:r>
            <a:r>
              <a:rPr b="1" i="0" lang="en" sz="2600" u="none" cap="none" strike="noStrike">
                <a:solidFill>
                  <a:srgbClr val="F11671"/>
                </a:solidFill>
                <a:latin typeface="Oswald"/>
                <a:ea typeface="Oswald"/>
                <a:cs typeface="Oswald"/>
                <a:sym typeface="Oswald"/>
              </a:rPr>
              <a:t>FREE FOR EVERYONE</a:t>
            </a:r>
            <a:r>
              <a:rPr b="1" i="0" lang="en" sz="2600" u="none" cap="none" strike="noStrike">
                <a:solidFill>
                  <a:srgbClr val="FFFFFF"/>
                </a:solidFill>
                <a:latin typeface="Oswald"/>
                <a:ea typeface="Oswald"/>
                <a:cs typeface="Oswald"/>
                <a:sym typeface="Oswald"/>
              </a:rPr>
              <a:t> TO USE THANKS TO THE FOLLOWING:</a:t>
            </a:r>
            <a:endParaRPr sz="700"/>
          </a:p>
        </p:txBody>
      </p:sp>
      <p:sp>
        <p:nvSpPr>
          <p:cNvPr id="510" name="Google Shape;510;p39"/>
          <p:cNvSpPr txBox="1"/>
          <p:nvPr/>
        </p:nvSpPr>
        <p:spPr>
          <a:xfrm>
            <a:off x="1409013" y="3149924"/>
            <a:ext cx="6326100" cy="2772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SlidesCarnival for the presentation template</a:t>
            </a:r>
            <a:endParaRPr sz="700"/>
          </a:p>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Pexels for the photos</a:t>
            </a:r>
            <a:endParaRPr sz="700"/>
          </a:p>
        </p:txBody>
      </p:sp>
      <p:sp>
        <p:nvSpPr>
          <p:cNvPr id="511" name="Google Shape;511;p39"/>
          <p:cNvSpPr txBox="1"/>
          <p:nvPr/>
        </p:nvSpPr>
        <p:spPr>
          <a:xfrm>
            <a:off x="1409013" y="3889783"/>
            <a:ext cx="6325974" cy="444092"/>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1" i="0" lang="en" sz="2600" u="none" cap="none" strike="noStrike">
                <a:solidFill>
                  <a:srgbClr val="F11671"/>
                </a:solidFill>
                <a:latin typeface="Oswald"/>
                <a:ea typeface="Oswald"/>
                <a:cs typeface="Oswald"/>
                <a:sym typeface="Oswald"/>
              </a:rPr>
              <a:t>HAPPY DESIGNING! </a:t>
            </a:r>
            <a:endParaRPr sz="700"/>
          </a:p>
        </p:txBody>
      </p:sp>
      <p:sp>
        <p:nvSpPr>
          <p:cNvPr id="512" name="Google Shape;512;p39"/>
          <p:cNvSpPr/>
          <p:nvPr/>
        </p:nvSpPr>
        <p:spPr>
          <a:xfrm>
            <a:off x="3556446" y="637055"/>
            <a:ext cx="2031109" cy="507777"/>
          </a:xfrm>
          <a:custGeom>
            <a:rect b="b" l="l" r="r" t="t"/>
            <a:pathLst>
              <a:path extrusionOk="0" h="1015554" w="4062217">
                <a:moveTo>
                  <a:pt x="0" y="0"/>
                </a:moveTo>
                <a:lnTo>
                  <a:pt x="4062216" y="0"/>
                </a:lnTo>
                <a:lnTo>
                  <a:pt x="4062216" y="1015554"/>
                </a:lnTo>
                <a:lnTo>
                  <a:pt x="0" y="1015554"/>
                </a:lnTo>
                <a:lnTo>
                  <a:pt x="0" y="0"/>
                </a:lnTo>
                <a:close/>
              </a:path>
            </a:pathLst>
          </a:custGeom>
          <a:blipFill rotWithShape="1">
            <a:blip r:embed="rId5">
              <a:alphaModFix/>
            </a:blip>
            <a:stretch>
              <a:fillRect b="0" l="0" r="0" t="0"/>
            </a:stretch>
          </a:blipFill>
          <a:ln>
            <a:noFill/>
          </a:ln>
        </p:spPr>
      </p:sp>
      <p:sp>
        <p:nvSpPr>
          <p:cNvPr id="513" name="Google Shape;513;p39"/>
          <p:cNvSpPr/>
          <p:nvPr/>
        </p:nvSpPr>
        <p:spPr>
          <a:xfrm rot="6221112">
            <a:off x="5000886" y="3787389"/>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6">
              <a:alphaModFix/>
            </a:blip>
            <a:stretch>
              <a:fillRect b="0" l="0" r="0" t="0"/>
            </a:stretch>
          </a:blipFill>
          <a:ln>
            <a:noFill/>
          </a:ln>
        </p:spPr>
      </p:sp>
      <p:sp>
        <p:nvSpPr>
          <p:cNvPr id="514" name="Google Shape;514;p39"/>
          <p:cNvSpPr/>
          <p:nvPr/>
        </p:nvSpPr>
        <p:spPr>
          <a:xfrm rot="6221112">
            <a:off x="-4886534" y="1532581"/>
            <a:ext cx="8115300" cy="3020695"/>
          </a:xfrm>
          <a:custGeom>
            <a:rect b="b" l="l" r="r" t="t"/>
            <a:pathLst>
              <a:path extrusionOk="0" h="6041390" w="16230600">
                <a:moveTo>
                  <a:pt x="0" y="0"/>
                </a:moveTo>
                <a:lnTo>
                  <a:pt x="16230600" y="0"/>
                </a:lnTo>
                <a:lnTo>
                  <a:pt x="16230600" y="6041390"/>
                </a:lnTo>
                <a:lnTo>
                  <a:pt x="0" y="6041390"/>
                </a:lnTo>
                <a:lnTo>
                  <a:pt x="0" y="0"/>
                </a:lnTo>
                <a:close/>
              </a:path>
            </a:pathLst>
          </a:custGeom>
          <a:blipFill rotWithShape="1">
            <a:blip r:embed="rId6">
              <a:alphaModFix/>
            </a:blip>
            <a:stretch>
              <a:fillRect b="0" l="0" r="0" t="0"/>
            </a:stretch>
          </a:blipFill>
          <a:ln>
            <a:noFill/>
          </a:ln>
        </p:spPr>
      </p:sp>
      <p:sp>
        <p:nvSpPr>
          <p:cNvPr id="515" name="Google Shape;515;p39"/>
          <p:cNvSpPr/>
          <p:nvPr/>
        </p:nvSpPr>
        <p:spPr>
          <a:xfrm rot="-3962398">
            <a:off x="5000886" y="1452375"/>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7">
              <a:alphaModFix/>
            </a:blip>
            <a:stretch>
              <a:fillRect b="0" l="0" r="0" t="0"/>
            </a:stretch>
          </a:blipFill>
          <a:ln>
            <a:noFill/>
          </a:ln>
        </p:spPr>
      </p:sp>
      <p:sp>
        <p:nvSpPr>
          <p:cNvPr id="516" name="Google Shape;516;p39"/>
          <p:cNvSpPr/>
          <p:nvPr/>
        </p:nvSpPr>
        <p:spPr>
          <a:xfrm rot="-2364580">
            <a:off x="-2590480" y="-2167802"/>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7">
              <a:alphaModFix/>
            </a:blip>
            <a:stretch>
              <a:fillRect b="0" l="0" r="0" t="0"/>
            </a:stretch>
          </a:blipFill>
          <a:ln>
            <a:noFill/>
          </a:ln>
        </p:spPr>
      </p:sp>
    </p:spTree>
  </p:cSld>
  <p:clrMapOvr>
    <a:masterClrMapping/>
  </p:clrMapOvr>
  <p:transition>
    <p:push dir="r"/>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171" name="Shape 171"/>
        <p:cNvGrpSpPr/>
        <p:nvPr/>
      </p:nvGrpSpPr>
      <p:grpSpPr>
        <a:xfrm>
          <a:off x="0" y="0"/>
          <a:ext cx="0" cy="0"/>
          <a:chOff x="0" y="0"/>
          <a:chExt cx="0" cy="0"/>
        </a:xfrm>
      </p:grpSpPr>
      <p:pic>
        <p:nvPicPr>
          <p:cNvPr id="172" name="Google Shape;172;p24"/>
          <p:cNvPicPr preferRelativeResize="0"/>
          <p:nvPr/>
        </p:nvPicPr>
        <p:blipFill>
          <a:blip r:embed="rId3">
            <a:alphaModFix/>
          </a:blip>
          <a:stretch>
            <a:fillRect/>
          </a:stretch>
        </p:blipFill>
        <p:spPr>
          <a:xfrm>
            <a:off x="6263000" y="-194471"/>
            <a:ext cx="3554601" cy="5337972"/>
          </a:xfrm>
          <a:prstGeom prst="rect">
            <a:avLst/>
          </a:prstGeom>
          <a:noFill/>
          <a:ln>
            <a:noFill/>
          </a:ln>
        </p:spPr>
      </p:pic>
      <p:sp>
        <p:nvSpPr>
          <p:cNvPr id="173" name="Google Shape;173;p24"/>
          <p:cNvSpPr txBox="1"/>
          <p:nvPr/>
        </p:nvSpPr>
        <p:spPr>
          <a:xfrm>
            <a:off x="1911498" y="452438"/>
            <a:ext cx="42420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FFFDF6"/>
                </a:solidFill>
                <a:latin typeface="Oswald"/>
                <a:ea typeface="Oswald"/>
                <a:cs typeface="Oswald"/>
                <a:sym typeface="Oswald"/>
              </a:rPr>
              <a:t>HOW TO USE THIS </a:t>
            </a:r>
            <a:r>
              <a:rPr b="1" i="0" lang="en" sz="3500" u="none" cap="none" strike="noStrike">
                <a:solidFill>
                  <a:srgbClr val="F11671"/>
                </a:solidFill>
                <a:latin typeface="Oswald"/>
                <a:ea typeface="Oswald"/>
                <a:cs typeface="Oswald"/>
                <a:sym typeface="Oswald"/>
              </a:rPr>
              <a:t>PRESENTATION</a:t>
            </a:r>
            <a:endParaRPr sz="700"/>
          </a:p>
        </p:txBody>
      </p:sp>
      <p:grpSp>
        <p:nvGrpSpPr>
          <p:cNvPr id="174" name="Google Shape;174;p24"/>
          <p:cNvGrpSpPr/>
          <p:nvPr/>
        </p:nvGrpSpPr>
        <p:grpSpPr>
          <a:xfrm>
            <a:off x="5868639" y="-91013"/>
            <a:ext cx="743849" cy="5322355"/>
            <a:chOff x="-1" y="0"/>
            <a:chExt cx="1983599" cy="14192947"/>
          </a:xfrm>
        </p:grpSpPr>
        <p:sp>
          <p:nvSpPr>
            <p:cNvPr id="175" name="Google Shape;175;p24"/>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176" name="Google Shape;176;p24"/>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177" name="Google Shape;177;p24"/>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178" name="Google Shape;178;p24"/>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grpSp>
      <p:grpSp>
        <p:nvGrpSpPr>
          <p:cNvPr id="179" name="Google Shape;179;p24"/>
          <p:cNvGrpSpPr/>
          <p:nvPr/>
        </p:nvGrpSpPr>
        <p:grpSpPr>
          <a:xfrm rot="357715">
            <a:off x="-415237" y="-78633"/>
            <a:ext cx="743849" cy="5322355"/>
            <a:chOff x="-1" y="0"/>
            <a:chExt cx="1983599" cy="14192947"/>
          </a:xfrm>
        </p:grpSpPr>
        <p:sp>
          <p:nvSpPr>
            <p:cNvPr id="180" name="Google Shape;180;p24"/>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181" name="Google Shape;181;p24"/>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182" name="Google Shape;182;p24"/>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183" name="Google Shape;183;p24"/>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grpSp>
      <p:sp>
        <p:nvSpPr>
          <p:cNvPr id="184" name="Google Shape;184;p24"/>
          <p:cNvSpPr txBox="1"/>
          <p:nvPr/>
        </p:nvSpPr>
        <p:spPr>
          <a:xfrm>
            <a:off x="1911498" y="2140903"/>
            <a:ext cx="3906000" cy="969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Click on the "Google Slides" button below this presentation preview.</a:t>
            </a:r>
            <a:endParaRPr sz="700"/>
          </a:p>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Make sure to sign in to your Google account. Click on "Make a copy."</a:t>
            </a:r>
            <a:endParaRPr sz="700"/>
          </a:p>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Start editing your presentation.</a:t>
            </a:r>
            <a:endParaRPr sz="700"/>
          </a:p>
          <a:p>
            <a:pPr indent="0" lvl="0" marL="0" marR="0" rtl="0" algn="l">
              <a:lnSpc>
                <a:spcPct val="100000"/>
              </a:lnSpc>
              <a:spcBef>
                <a:spcPts val="0"/>
              </a:spcBef>
              <a:spcAft>
                <a:spcPts val="0"/>
              </a:spcAft>
              <a:buNone/>
            </a:pPr>
            <a:r>
              <a:rPr b="0" i="0" lang="en" sz="900" u="sng" cap="none" strike="noStrike">
                <a:solidFill>
                  <a:srgbClr val="FFFDF6"/>
                </a:solidFill>
                <a:latin typeface="Nunito"/>
                <a:ea typeface="Nunito"/>
                <a:cs typeface="Nunito"/>
                <a:sym typeface="Nunito"/>
              </a:rPr>
              <a:t>Alternative:</a:t>
            </a:r>
            <a:r>
              <a:rPr b="0" i="0" lang="en" sz="900" u="none" cap="none" strike="noStrike">
                <a:solidFill>
                  <a:srgbClr val="FFFDF6"/>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85" name="Google Shape;185;p24"/>
          <p:cNvSpPr txBox="1"/>
          <p:nvPr/>
        </p:nvSpPr>
        <p:spPr>
          <a:xfrm>
            <a:off x="514350" y="2155190"/>
            <a:ext cx="1285200" cy="554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Google Slides</a:t>
            </a:r>
            <a:endParaRPr sz="700"/>
          </a:p>
        </p:txBody>
      </p:sp>
      <p:sp>
        <p:nvSpPr>
          <p:cNvPr id="186" name="Google Shape;186;p24"/>
          <p:cNvSpPr txBox="1"/>
          <p:nvPr/>
        </p:nvSpPr>
        <p:spPr>
          <a:xfrm>
            <a:off x="1911498" y="3323673"/>
            <a:ext cx="3771300" cy="83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Click on the "PowerPoint" button below this presentation preview. Start editing your presentation.</a:t>
            </a:r>
            <a:endParaRPr sz="700"/>
          </a:p>
          <a:p>
            <a:pPr indent="0" lvl="0" marL="0" marR="0" rtl="0" algn="l">
              <a:lnSpc>
                <a:spcPct val="100000"/>
              </a:lnSpc>
              <a:spcBef>
                <a:spcPts val="0"/>
              </a:spcBef>
              <a:spcAft>
                <a:spcPts val="0"/>
              </a:spcAft>
              <a:buNone/>
            </a:pPr>
            <a:r>
              <a:rPr b="0" i="0" lang="en" sz="900" u="sng" cap="none" strike="noStrike">
                <a:solidFill>
                  <a:srgbClr val="FFFDF6"/>
                </a:solidFill>
                <a:latin typeface="Nunito"/>
                <a:ea typeface="Nunito"/>
                <a:cs typeface="Nunito"/>
                <a:sym typeface="Nunito"/>
              </a:rPr>
              <a:t>Alternative:</a:t>
            </a:r>
            <a:r>
              <a:rPr b="0" i="0" lang="en" sz="900" u="none" cap="none" strike="noStrike">
                <a:solidFill>
                  <a:srgbClr val="FFFDF6"/>
                </a:solidFill>
                <a:latin typeface="Nunito"/>
                <a:ea typeface="Nunito"/>
                <a:cs typeface="Nunito"/>
                <a:sym typeface="Nunito"/>
              </a:rPr>
              <a:t> From Canva template file, Click on the "Share" button on the top right corner in Canva and click on "More" at the bottom of the menu. Enter "PowerPoint" in the search bar and click on the PowerPoint icon to download.</a:t>
            </a:r>
            <a:endParaRPr sz="700"/>
          </a:p>
        </p:txBody>
      </p:sp>
      <p:sp>
        <p:nvSpPr>
          <p:cNvPr id="187" name="Google Shape;187;p24"/>
          <p:cNvSpPr txBox="1"/>
          <p:nvPr/>
        </p:nvSpPr>
        <p:spPr>
          <a:xfrm>
            <a:off x="514350" y="3337961"/>
            <a:ext cx="1285325" cy="271368"/>
          </a:xfrm>
          <a:prstGeom prst="rect">
            <a:avLst/>
          </a:prstGeom>
          <a:noFill/>
          <a:ln>
            <a:noFill/>
          </a:ln>
        </p:spPr>
        <p:txBody>
          <a:bodyPr anchorCtr="0" anchor="t" bIns="0" lIns="0" spcFirstLastPara="1" rIns="0" wrap="square" tIns="0">
            <a:spAutoFit/>
          </a:bodyPr>
          <a:lstStyle/>
          <a:p>
            <a:pPr indent="0" lvl="0" marL="0" marR="0" rtl="0" algn="l">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PowerPoint</a:t>
            </a:r>
            <a:endParaRPr sz="700"/>
          </a:p>
        </p:txBody>
      </p:sp>
      <p:sp>
        <p:nvSpPr>
          <p:cNvPr id="188" name="Google Shape;188;p24"/>
          <p:cNvSpPr txBox="1"/>
          <p:nvPr/>
        </p:nvSpPr>
        <p:spPr>
          <a:xfrm>
            <a:off x="1911498" y="4316730"/>
            <a:ext cx="37713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189" name="Google Shape;189;p24"/>
          <p:cNvSpPr txBox="1"/>
          <p:nvPr/>
        </p:nvSpPr>
        <p:spPr>
          <a:xfrm>
            <a:off x="514350" y="4393565"/>
            <a:ext cx="1027601" cy="271368"/>
          </a:xfrm>
          <a:prstGeom prst="rect">
            <a:avLst/>
          </a:prstGeom>
          <a:noFill/>
          <a:ln>
            <a:noFill/>
          </a:ln>
        </p:spPr>
        <p:txBody>
          <a:bodyPr anchorCtr="0" anchor="t" bIns="0" lIns="0" spcFirstLastPara="1" rIns="0" wrap="square" tIns="0">
            <a:spAutoFit/>
          </a:bodyPr>
          <a:lstStyle/>
          <a:p>
            <a:pPr indent="0" lvl="0" marL="0" marR="0" rtl="0" algn="l">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Canva</a:t>
            </a:r>
            <a:endParaRPr sz="700"/>
          </a:p>
        </p:txBody>
      </p:sp>
    </p:spTree>
  </p:cSld>
  <p:clrMapOvr>
    <a:masterClrMapping/>
  </p:clrMapOvr>
  <p:transition>
    <p:push dir="r"/>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193" name="Shape 193"/>
        <p:cNvGrpSpPr/>
        <p:nvPr/>
      </p:nvGrpSpPr>
      <p:grpSpPr>
        <a:xfrm>
          <a:off x="0" y="0"/>
          <a:ext cx="0" cy="0"/>
          <a:chOff x="0" y="0"/>
          <a:chExt cx="0" cy="0"/>
        </a:xfrm>
      </p:grpSpPr>
      <p:pic>
        <p:nvPicPr>
          <p:cNvPr id="194" name="Google Shape;194;p25"/>
          <p:cNvPicPr preferRelativeResize="0"/>
          <p:nvPr/>
        </p:nvPicPr>
        <p:blipFill>
          <a:blip r:embed="rId3">
            <a:alphaModFix/>
          </a:blip>
          <a:stretch>
            <a:fillRect/>
          </a:stretch>
        </p:blipFill>
        <p:spPr>
          <a:xfrm>
            <a:off x="4572000" y="-194364"/>
            <a:ext cx="4959848" cy="5337867"/>
          </a:xfrm>
          <a:prstGeom prst="rect">
            <a:avLst/>
          </a:prstGeom>
          <a:noFill/>
          <a:ln>
            <a:noFill/>
          </a:ln>
        </p:spPr>
      </p:pic>
      <p:sp>
        <p:nvSpPr>
          <p:cNvPr id="195" name="Google Shape;195;p25"/>
          <p:cNvSpPr/>
          <p:nvPr/>
        </p:nvSpPr>
        <p:spPr>
          <a:xfrm flipH="1" rot="-10565449">
            <a:off x="-4537268" y="3100396"/>
            <a:ext cx="11228784" cy="4295010"/>
          </a:xfrm>
          <a:custGeom>
            <a:rect b="b" l="l" r="r" t="t"/>
            <a:pathLst>
              <a:path extrusionOk="0" h="8590020" w="22457568">
                <a:moveTo>
                  <a:pt x="0" y="8590020"/>
                </a:moveTo>
                <a:lnTo>
                  <a:pt x="22457568" y="8590020"/>
                </a:lnTo>
                <a:lnTo>
                  <a:pt x="22457568" y="0"/>
                </a:lnTo>
                <a:lnTo>
                  <a:pt x="0" y="0"/>
                </a:lnTo>
                <a:lnTo>
                  <a:pt x="0" y="8590020"/>
                </a:lnTo>
                <a:close/>
              </a:path>
            </a:pathLst>
          </a:custGeom>
          <a:blipFill rotWithShape="1">
            <a:blip r:embed="rId4">
              <a:alphaModFix/>
            </a:blip>
            <a:stretch>
              <a:fillRect b="0" l="0" r="0" t="0"/>
            </a:stretch>
          </a:blipFill>
          <a:ln>
            <a:noFill/>
          </a:ln>
        </p:spPr>
      </p:sp>
      <p:sp>
        <p:nvSpPr>
          <p:cNvPr id="196" name="Google Shape;196;p25"/>
          <p:cNvSpPr/>
          <p:nvPr/>
        </p:nvSpPr>
        <p:spPr>
          <a:xfrm rot="234551">
            <a:off x="-847725" y="-1944161"/>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4">
              <a:alphaModFix/>
            </a:blip>
            <a:stretch>
              <a:fillRect b="0" l="0" r="0" t="0"/>
            </a:stretch>
          </a:blipFill>
          <a:ln>
            <a:noFill/>
          </a:ln>
        </p:spPr>
      </p:sp>
      <p:sp>
        <p:nvSpPr>
          <p:cNvPr id="197" name="Google Shape;197;p25"/>
          <p:cNvSpPr txBox="1"/>
          <p:nvPr/>
        </p:nvSpPr>
        <p:spPr>
          <a:xfrm>
            <a:off x="748021" y="1630561"/>
            <a:ext cx="33561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FFFDF6"/>
                </a:solidFill>
                <a:latin typeface="Oswald"/>
                <a:ea typeface="Oswald"/>
                <a:cs typeface="Oswald"/>
                <a:sym typeface="Oswald"/>
              </a:rPr>
              <a:t>WELCOME TO </a:t>
            </a:r>
            <a:r>
              <a:rPr b="1" i="0" lang="en" sz="3500" u="none" cap="none" strike="noStrike">
                <a:solidFill>
                  <a:srgbClr val="F11671"/>
                </a:solidFill>
                <a:latin typeface="Oswald"/>
                <a:ea typeface="Oswald"/>
                <a:cs typeface="Oswald"/>
                <a:sym typeface="Oswald"/>
              </a:rPr>
              <a:t>PRESENTATION</a:t>
            </a:r>
            <a:endParaRPr sz="700"/>
          </a:p>
        </p:txBody>
      </p:sp>
      <p:sp>
        <p:nvSpPr>
          <p:cNvPr id="198" name="Google Shape;198;p25"/>
          <p:cNvSpPr txBox="1"/>
          <p:nvPr/>
        </p:nvSpPr>
        <p:spPr>
          <a:xfrm>
            <a:off x="1218583" y="3167817"/>
            <a:ext cx="2542800" cy="415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I'm Rain, and I'll be sharing with you my beautiful ideas. Follow me at @reallygreatsite to learn more. </a:t>
            </a:r>
            <a:endParaRPr sz="700"/>
          </a:p>
        </p:txBody>
      </p:sp>
    </p:spTree>
  </p:cSld>
  <p:clrMapOvr>
    <a:masterClrMapping/>
  </p:clrMapOvr>
  <p:transition>
    <p:push dir="r"/>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202" name="Shape 202"/>
        <p:cNvGrpSpPr/>
        <p:nvPr/>
      </p:nvGrpSpPr>
      <p:grpSpPr>
        <a:xfrm>
          <a:off x="0" y="0"/>
          <a:ext cx="0" cy="0"/>
          <a:chOff x="0" y="0"/>
          <a:chExt cx="0" cy="0"/>
        </a:xfrm>
      </p:grpSpPr>
      <p:pic>
        <p:nvPicPr>
          <p:cNvPr id="203" name="Google Shape;203;p26"/>
          <p:cNvPicPr preferRelativeResize="0"/>
          <p:nvPr/>
        </p:nvPicPr>
        <p:blipFill>
          <a:blip r:embed="rId3">
            <a:alphaModFix/>
          </a:blip>
          <a:stretch>
            <a:fillRect/>
          </a:stretch>
        </p:blipFill>
        <p:spPr>
          <a:xfrm>
            <a:off x="0" y="-1311"/>
            <a:ext cx="9144003" cy="3375423"/>
          </a:xfrm>
          <a:prstGeom prst="rect">
            <a:avLst/>
          </a:prstGeom>
          <a:noFill/>
          <a:ln>
            <a:noFill/>
          </a:ln>
        </p:spPr>
      </p:pic>
      <p:sp>
        <p:nvSpPr>
          <p:cNvPr id="204" name="Google Shape;204;p26"/>
          <p:cNvSpPr txBox="1"/>
          <p:nvPr/>
        </p:nvSpPr>
        <p:spPr>
          <a:xfrm>
            <a:off x="514350" y="3791026"/>
            <a:ext cx="24501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FFFDF6"/>
                </a:solidFill>
                <a:latin typeface="Oswald"/>
                <a:ea typeface="Oswald"/>
                <a:cs typeface="Oswald"/>
                <a:sym typeface="Oswald"/>
              </a:rPr>
              <a:t>TABLE OF CONTENTS</a:t>
            </a:r>
            <a:endParaRPr sz="700"/>
          </a:p>
        </p:txBody>
      </p:sp>
      <p:sp>
        <p:nvSpPr>
          <p:cNvPr id="205" name="Google Shape;205;p26"/>
          <p:cNvSpPr txBox="1"/>
          <p:nvPr/>
        </p:nvSpPr>
        <p:spPr>
          <a:xfrm>
            <a:off x="3383683" y="4466604"/>
            <a:ext cx="1446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Briefly elaborate on</a:t>
            </a:r>
            <a:endParaRPr sz="700"/>
          </a:p>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what you want to discuss. </a:t>
            </a:r>
            <a:endParaRPr sz="700"/>
          </a:p>
        </p:txBody>
      </p:sp>
      <p:sp>
        <p:nvSpPr>
          <p:cNvPr id="206" name="Google Shape;206;p26"/>
          <p:cNvSpPr txBox="1"/>
          <p:nvPr/>
        </p:nvSpPr>
        <p:spPr>
          <a:xfrm>
            <a:off x="5386488" y="4466604"/>
            <a:ext cx="1446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Briefly elaborate on</a:t>
            </a:r>
            <a:endParaRPr sz="700"/>
          </a:p>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what you want to discuss. </a:t>
            </a:r>
            <a:endParaRPr sz="700"/>
          </a:p>
        </p:txBody>
      </p:sp>
      <p:sp>
        <p:nvSpPr>
          <p:cNvPr id="207" name="Google Shape;207;p26"/>
          <p:cNvSpPr txBox="1"/>
          <p:nvPr/>
        </p:nvSpPr>
        <p:spPr>
          <a:xfrm>
            <a:off x="7390257" y="4466604"/>
            <a:ext cx="1446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Briefly elaborate on</a:t>
            </a:r>
            <a:endParaRPr sz="700"/>
          </a:p>
          <a:p>
            <a:pPr indent="0" lvl="1" marL="0" marR="0" rtl="0" algn="l">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what you want to discuss. </a:t>
            </a:r>
            <a:endParaRPr sz="700"/>
          </a:p>
        </p:txBody>
      </p:sp>
      <p:sp>
        <p:nvSpPr>
          <p:cNvPr id="208" name="Google Shape;208;p26"/>
          <p:cNvSpPr txBox="1"/>
          <p:nvPr/>
        </p:nvSpPr>
        <p:spPr>
          <a:xfrm>
            <a:off x="3383683" y="3985435"/>
            <a:ext cx="1589400" cy="277200"/>
          </a:xfrm>
          <a:prstGeom prst="rect">
            <a:avLst/>
          </a:prstGeom>
          <a:noFill/>
          <a:ln>
            <a:noFill/>
          </a:ln>
        </p:spPr>
        <p:txBody>
          <a:bodyPr anchorCtr="0" anchor="t" bIns="0" lIns="0" spcFirstLastPara="1" rIns="0" wrap="square" tIns="0">
            <a:spAutoFit/>
          </a:bodyPr>
          <a:lstStyle/>
          <a:p>
            <a:pPr indent="0" lvl="0" marL="0" marR="0" rtl="0" algn="l">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Introduction</a:t>
            </a:r>
            <a:endParaRPr sz="700"/>
          </a:p>
        </p:txBody>
      </p:sp>
      <p:sp>
        <p:nvSpPr>
          <p:cNvPr id="209" name="Google Shape;209;p26"/>
          <p:cNvSpPr txBox="1"/>
          <p:nvPr/>
        </p:nvSpPr>
        <p:spPr>
          <a:xfrm>
            <a:off x="5386488" y="3985435"/>
            <a:ext cx="1370400" cy="277200"/>
          </a:xfrm>
          <a:prstGeom prst="rect">
            <a:avLst/>
          </a:prstGeom>
          <a:noFill/>
          <a:ln>
            <a:noFill/>
          </a:ln>
        </p:spPr>
        <p:txBody>
          <a:bodyPr anchorCtr="0" anchor="t" bIns="0" lIns="0" spcFirstLastPara="1" rIns="0" wrap="square" tIns="0">
            <a:spAutoFit/>
          </a:bodyPr>
          <a:lstStyle/>
          <a:p>
            <a:pPr indent="0" lvl="0" marL="0" marR="0" rtl="0" algn="l">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About Us</a:t>
            </a:r>
            <a:endParaRPr sz="700"/>
          </a:p>
        </p:txBody>
      </p:sp>
      <p:sp>
        <p:nvSpPr>
          <p:cNvPr id="210" name="Google Shape;210;p26"/>
          <p:cNvSpPr txBox="1"/>
          <p:nvPr/>
        </p:nvSpPr>
        <p:spPr>
          <a:xfrm>
            <a:off x="7389292" y="3985435"/>
            <a:ext cx="1370400" cy="277200"/>
          </a:xfrm>
          <a:prstGeom prst="rect">
            <a:avLst/>
          </a:prstGeom>
          <a:noFill/>
          <a:ln>
            <a:noFill/>
          </a:ln>
        </p:spPr>
        <p:txBody>
          <a:bodyPr anchorCtr="0" anchor="t" bIns="0" lIns="0" spcFirstLastPara="1" rIns="0" wrap="square" tIns="0">
            <a:spAutoFit/>
          </a:bodyPr>
          <a:lstStyle/>
          <a:p>
            <a:pPr indent="0" lvl="0" marL="0" marR="0" rtl="0" algn="l">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Our Projects</a:t>
            </a:r>
            <a:endParaRPr sz="700"/>
          </a:p>
        </p:txBody>
      </p:sp>
      <p:grpSp>
        <p:nvGrpSpPr>
          <p:cNvPr id="211" name="Google Shape;211;p26"/>
          <p:cNvGrpSpPr/>
          <p:nvPr/>
        </p:nvGrpSpPr>
        <p:grpSpPr>
          <a:xfrm rot="-5262198">
            <a:off x="1942730" y="1052145"/>
            <a:ext cx="650995" cy="4657969"/>
            <a:chOff x="0" y="0"/>
            <a:chExt cx="1735987" cy="12421253"/>
          </a:xfrm>
        </p:grpSpPr>
        <p:sp>
          <p:nvSpPr>
            <p:cNvPr id="212" name="Google Shape;212;p26"/>
            <p:cNvSpPr/>
            <p:nvPr/>
          </p:nvSpPr>
          <p:spPr>
            <a:xfrm rot="5251913">
              <a:off x="-547502" y="10182333"/>
              <a:ext cx="3227682" cy="1201415"/>
            </a:xfrm>
            <a:custGeom>
              <a:rect b="b" l="l" r="r" t="t"/>
              <a:pathLst>
                <a:path extrusionOk="0" h="1201415" w="3227682">
                  <a:moveTo>
                    <a:pt x="0" y="0"/>
                  </a:moveTo>
                  <a:lnTo>
                    <a:pt x="3227682" y="0"/>
                  </a:lnTo>
                  <a:lnTo>
                    <a:pt x="3227682" y="1201415"/>
                  </a:lnTo>
                  <a:lnTo>
                    <a:pt x="0" y="1201415"/>
                  </a:lnTo>
                  <a:lnTo>
                    <a:pt x="0" y="0"/>
                  </a:lnTo>
                  <a:close/>
                </a:path>
              </a:pathLst>
            </a:custGeom>
            <a:blipFill rotWithShape="1">
              <a:blip r:embed="rId4">
                <a:alphaModFix/>
              </a:blip>
              <a:stretch>
                <a:fillRect b="0" l="0" r="0" t="0"/>
              </a:stretch>
            </a:blipFill>
            <a:ln>
              <a:noFill/>
            </a:ln>
          </p:spPr>
        </p:sp>
        <p:sp>
          <p:nvSpPr>
            <p:cNvPr id="213" name="Google Shape;213;p26"/>
            <p:cNvSpPr/>
            <p:nvPr/>
          </p:nvSpPr>
          <p:spPr>
            <a:xfrm rot="-5400000">
              <a:off x="-694687" y="4076253"/>
              <a:ext cx="3227682" cy="1201415"/>
            </a:xfrm>
            <a:custGeom>
              <a:rect b="b" l="l" r="r" t="t"/>
              <a:pathLst>
                <a:path extrusionOk="0" h="1201415" w="3227682">
                  <a:moveTo>
                    <a:pt x="0" y="0"/>
                  </a:moveTo>
                  <a:lnTo>
                    <a:pt x="3227682" y="0"/>
                  </a:lnTo>
                  <a:lnTo>
                    <a:pt x="3227682" y="1201415"/>
                  </a:lnTo>
                  <a:lnTo>
                    <a:pt x="0" y="1201415"/>
                  </a:lnTo>
                  <a:lnTo>
                    <a:pt x="0" y="0"/>
                  </a:lnTo>
                  <a:close/>
                </a:path>
              </a:pathLst>
            </a:custGeom>
            <a:blipFill rotWithShape="1">
              <a:blip r:embed="rId4">
                <a:alphaModFix/>
              </a:blip>
              <a:stretch>
                <a:fillRect b="0" l="0" r="0" t="0"/>
              </a:stretch>
            </a:blipFill>
            <a:ln>
              <a:noFill/>
            </a:ln>
          </p:spPr>
        </p:sp>
        <p:sp>
          <p:nvSpPr>
            <p:cNvPr id="214" name="Google Shape;214;p26"/>
            <p:cNvSpPr/>
            <p:nvPr/>
          </p:nvSpPr>
          <p:spPr>
            <a:xfrm rot="5251913">
              <a:off x="-716916" y="7143585"/>
              <a:ext cx="3227682" cy="1201415"/>
            </a:xfrm>
            <a:custGeom>
              <a:rect b="b" l="l" r="r" t="t"/>
              <a:pathLst>
                <a:path extrusionOk="0" h="1201415" w="3227682">
                  <a:moveTo>
                    <a:pt x="0" y="0"/>
                  </a:moveTo>
                  <a:lnTo>
                    <a:pt x="3227681" y="0"/>
                  </a:lnTo>
                  <a:lnTo>
                    <a:pt x="3227681" y="1201414"/>
                  </a:lnTo>
                  <a:lnTo>
                    <a:pt x="0" y="1201414"/>
                  </a:lnTo>
                  <a:lnTo>
                    <a:pt x="0" y="0"/>
                  </a:lnTo>
                  <a:close/>
                </a:path>
              </a:pathLst>
            </a:custGeom>
            <a:blipFill rotWithShape="1">
              <a:blip r:embed="rId4">
                <a:alphaModFix/>
              </a:blip>
              <a:stretch>
                <a:fillRect b="0" l="0" r="0" t="0"/>
              </a:stretch>
            </a:blipFill>
            <a:ln>
              <a:noFill/>
            </a:ln>
          </p:spPr>
        </p:sp>
        <p:sp>
          <p:nvSpPr>
            <p:cNvPr id="215" name="Google Shape;215;p26"/>
            <p:cNvSpPr/>
            <p:nvPr/>
          </p:nvSpPr>
          <p:spPr>
            <a:xfrm rot="5251913">
              <a:off x="-944193" y="1037505"/>
              <a:ext cx="3227682" cy="1201415"/>
            </a:xfrm>
            <a:custGeom>
              <a:rect b="b" l="l" r="r" t="t"/>
              <a:pathLst>
                <a:path extrusionOk="0" h="1201415" w="3227682">
                  <a:moveTo>
                    <a:pt x="0" y="0"/>
                  </a:moveTo>
                  <a:lnTo>
                    <a:pt x="3227681" y="0"/>
                  </a:lnTo>
                  <a:lnTo>
                    <a:pt x="3227681" y="1201415"/>
                  </a:lnTo>
                  <a:lnTo>
                    <a:pt x="0" y="1201415"/>
                  </a:lnTo>
                  <a:lnTo>
                    <a:pt x="0" y="0"/>
                  </a:lnTo>
                  <a:close/>
                </a:path>
              </a:pathLst>
            </a:custGeom>
            <a:blipFill rotWithShape="1">
              <a:blip r:embed="rId4">
                <a:alphaModFix/>
              </a:blip>
              <a:stretch>
                <a:fillRect b="0" l="0" r="0" t="0"/>
              </a:stretch>
            </a:blipFill>
            <a:ln>
              <a:noFill/>
            </a:ln>
          </p:spPr>
        </p:sp>
      </p:grpSp>
      <p:grpSp>
        <p:nvGrpSpPr>
          <p:cNvPr id="216" name="Google Shape;216;p26"/>
          <p:cNvGrpSpPr/>
          <p:nvPr/>
        </p:nvGrpSpPr>
        <p:grpSpPr>
          <a:xfrm rot="-5262198">
            <a:off x="6577198" y="1043809"/>
            <a:ext cx="650995" cy="4657969"/>
            <a:chOff x="0" y="0"/>
            <a:chExt cx="1735987" cy="12421253"/>
          </a:xfrm>
        </p:grpSpPr>
        <p:sp>
          <p:nvSpPr>
            <p:cNvPr id="217" name="Google Shape;217;p26"/>
            <p:cNvSpPr/>
            <p:nvPr/>
          </p:nvSpPr>
          <p:spPr>
            <a:xfrm rot="5251913">
              <a:off x="-547502" y="10182333"/>
              <a:ext cx="3227682" cy="1201415"/>
            </a:xfrm>
            <a:custGeom>
              <a:rect b="b" l="l" r="r" t="t"/>
              <a:pathLst>
                <a:path extrusionOk="0" h="1201415" w="3227682">
                  <a:moveTo>
                    <a:pt x="0" y="0"/>
                  </a:moveTo>
                  <a:lnTo>
                    <a:pt x="3227682" y="0"/>
                  </a:lnTo>
                  <a:lnTo>
                    <a:pt x="3227682" y="1201415"/>
                  </a:lnTo>
                  <a:lnTo>
                    <a:pt x="0" y="1201415"/>
                  </a:lnTo>
                  <a:lnTo>
                    <a:pt x="0" y="0"/>
                  </a:lnTo>
                  <a:close/>
                </a:path>
              </a:pathLst>
            </a:custGeom>
            <a:blipFill rotWithShape="1">
              <a:blip r:embed="rId4">
                <a:alphaModFix/>
              </a:blip>
              <a:stretch>
                <a:fillRect b="0" l="0" r="0" t="0"/>
              </a:stretch>
            </a:blipFill>
            <a:ln>
              <a:noFill/>
            </a:ln>
          </p:spPr>
        </p:sp>
        <p:sp>
          <p:nvSpPr>
            <p:cNvPr id="218" name="Google Shape;218;p26"/>
            <p:cNvSpPr/>
            <p:nvPr/>
          </p:nvSpPr>
          <p:spPr>
            <a:xfrm rot="-5400000">
              <a:off x="-694687" y="4076253"/>
              <a:ext cx="3227682" cy="1201415"/>
            </a:xfrm>
            <a:custGeom>
              <a:rect b="b" l="l" r="r" t="t"/>
              <a:pathLst>
                <a:path extrusionOk="0" h="1201415" w="3227682">
                  <a:moveTo>
                    <a:pt x="0" y="0"/>
                  </a:moveTo>
                  <a:lnTo>
                    <a:pt x="3227682" y="0"/>
                  </a:lnTo>
                  <a:lnTo>
                    <a:pt x="3227682" y="1201415"/>
                  </a:lnTo>
                  <a:lnTo>
                    <a:pt x="0" y="1201415"/>
                  </a:lnTo>
                  <a:lnTo>
                    <a:pt x="0" y="0"/>
                  </a:lnTo>
                  <a:close/>
                </a:path>
              </a:pathLst>
            </a:custGeom>
            <a:blipFill rotWithShape="1">
              <a:blip r:embed="rId4">
                <a:alphaModFix/>
              </a:blip>
              <a:stretch>
                <a:fillRect b="0" l="0" r="0" t="0"/>
              </a:stretch>
            </a:blipFill>
            <a:ln>
              <a:noFill/>
            </a:ln>
          </p:spPr>
        </p:sp>
        <p:sp>
          <p:nvSpPr>
            <p:cNvPr id="219" name="Google Shape;219;p26"/>
            <p:cNvSpPr/>
            <p:nvPr/>
          </p:nvSpPr>
          <p:spPr>
            <a:xfrm rot="5251913">
              <a:off x="-716916" y="7143585"/>
              <a:ext cx="3227682" cy="1201415"/>
            </a:xfrm>
            <a:custGeom>
              <a:rect b="b" l="l" r="r" t="t"/>
              <a:pathLst>
                <a:path extrusionOk="0" h="1201415" w="3227682">
                  <a:moveTo>
                    <a:pt x="0" y="0"/>
                  </a:moveTo>
                  <a:lnTo>
                    <a:pt x="3227681" y="0"/>
                  </a:lnTo>
                  <a:lnTo>
                    <a:pt x="3227681" y="1201414"/>
                  </a:lnTo>
                  <a:lnTo>
                    <a:pt x="0" y="1201414"/>
                  </a:lnTo>
                  <a:lnTo>
                    <a:pt x="0" y="0"/>
                  </a:lnTo>
                  <a:close/>
                </a:path>
              </a:pathLst>
            </a:custGeom>
            <a:blipFill rotWithShape="1">
              <a:blip r:embed="rId4">
                <a:alphaModFix/>
              </a:blip>
              <a:stretch>
                <a:fillRect b="0" l="0" r="0" t="0"/>
              </a:stretch>
            </a:blipFill>
            <a:ln>
              <a:noFill/>
            </a:ln>
          </p:spPr>
        </p:sp>
        <p:sp>
          <p:nvSpPr>
            <p:cNvPr id="220" name="Google Shape;220;p26"/>
            <p:cNvSpPr/>
            <p:nvPr/>
          </p:nvSpPr>
          <p:spPr>
            <a:xfrm rot="5251913">
              <a:off x="-944193" y="1037505"/>
              <a:ext cx="3227682" cy="1201415"/>
            </a:xfrm>
            <a:custGeom>
              <a:rect b="b" l="l" r="r" t="t"/>
              <a:pathLst>
                <a:path extrusionOk="0" h="1201415" w="3227682">
                  <a:moveTo>
                    <a:pt x="0" y="0"/>
                  </a:moveTo>
                  <a:lnTo>
                    <a:pt x="3227681" y="0"/>
                  </a:lnTo>
                  <a:lnTo>
                    <a:pt x="3227681" y="1201415"/>
                  </a:lnTo>
                  <a:lnTo>
                    <a:pt x="0" y="1201415"/>
                  </a:lnTo>
                  <a:lnTo>
                    <a:pt x="0" y="0"/>
                  </a:lnTo>
                  <a:close/>
                </a:path>
              </a:pathLst>
            </a:custGeom>
            <a:blipFill rotWithShape="1">
              <a:blip r:embed="rId4">
                <a:alphaModFix/>
              </a:blip>
              <a:stretch>
                <a:fillRect b="0" l="0" r="0" t="0"/>
              </a:stretch>
            </a:blipFill>
            <a:ln>
              <a:noFill/>
            </a:ln>
          </p:spPr>
        </p:sp>
      </p:grpSp>
      <p:sp>
        <p:nvSpPr>
          <p:cNvPr id="221" name="Google Shape;221;p26"/>
          <p:cNvSpPr/>
          <p:nvPr/>
        </p:nvSpPr>
        <p:spPr>
          <a:xfrm rot="-9970016">
            <a:off x="-2008497" y="-1663960"/>
            <a:ext cx="8115300" cy="3104102"/>
          </a:xfrm>
          <a:custGeom>
            <a:rect b="b" l="l" r="r" t="t"/>
            <a:pathLst>
              <a:path extrusionOk="0" h="6208204" w="16230600">
                <a:moveTo>
                  <a:pt x="0" y="0"/>
                </a:moveTo>
                <a:lnTo>
                  <a:pt x="16230600" y="0"/>
                </a:lnTo>
                <a:lnTo>
                  <a:pt x="16230600" y="6208204"/>
                </a:lnTo>
                <a:lnTo>
                  <a:pt x="0" y="6208204"/>
                </a:lnTo>
                <a:lnTo>
                  <a:pt x="0" y="0"/>
                </a:lnTo>
                <a:close/>
              </a:path>
            </a:pathLst>
          </a:custGeom>
          <a:blipFill rotWithShape="1">
            <a:blip r:embed="rId5">
              <a:alphaModFix/>
            </a:blip>
            <a:stretch>
              <a:fillRect b="0" l="0" r="0" t="0"/>
            </a:stretch>
          </a:blipFill>
          <a:ln>
            <a:noFill/>
          </a:ln>
        </p:spPr>
      </p:sp>
    </p:spTree>
  </p:cSld>
  <p:clrMapOvr>
    <a:masterClrMapping/>
  </p:clrMapOvr>
  <p:transition>
    <p:push dir="r"/>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6"/>
        </a:solidFill>
      </p:bgPr>
    </p:bg>
    <p:spTree>
      <p:nvGrpSpPr>
        <p:cNvPr id="225" name="Shape 225"/>
        <p:cNvGrpSpPr/>
        <p:nvPr/>
      </p:nvGrpSpPr>
      <p:grpSpPr>
        <a:xfrm>
          <a:off x="0" y="0"/>
          <a:ext cx="0" cy="0"/>
          <a:chOff x="0" y="0"/>
          <a:chExt cx="0" cy="0"/>
        </a:xfrm>
      </p:grpSpPr>
      <p:pic>
        <p:nvPicPr>
          <p:cNvPr id="226" name="Google Shape;226;p27"/>
          <p:cNvPicPr preferRelativeResize="0"/>
          <p:nvPr/>
        </p:nvPicPr>
        <p:blipFill>
          <a:blip r:embed="rId3">
            <a:alphaModFix/>
          </a:blip>
          <a:stretch>
            <a:fillRect/>
          </a:stretch>
        </p:blipFill>
        <p:spPr>
          <a:xfrm>
            <a:off x="3944875" y="-191725"/>
            <a:ext cx="5872725" cy="5336343"/>
          </a:xfrm>
          <a:prstGeom prst="rect">
            <a:avLst/>
          </a:prstGeom>
          <a:noFill/>
          <a:ln>
            <a:noFill/>
          </a:ln>
        </p:spPr>
      </p:pic>
      <p:sp>
        <p:nvSpPr>
          <p:cNvPr id="227" name="Google Shape;227;p27"/>
          <p:cNvSpPr txBox="1"/>
          <p:nvPr/>
        </p:nvSpPr>
        <p:spPr>
          <a:xfrm>
            <a:off x="1941814" y="4178755"/>
            <a:ext cx="1446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you want to discuss. </a:t>
            </a:r>
            <a:endParaRPr sz="700"/>
          </a:p>
        </p:txBody>
      </p:sp>
      <p:sp>
        <p:nvSpPr>
          <p:cNvPr id="228" name="Google Shape;228;p27"/>
          <p:cNvSpPr txBox="1"/>
          <p:nvPr/>
        </p:nvSpPr>
        <p:spPr>
          <a:xfrm>
            <a:off x="1941814" y="2676027"/>
            <a:ext cx="15894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000000"/>
                </a:solidFill>
                <a:latin typeface="Oswald"/>
                <a:ea typeface="Oswald"/>
                <a:cs typeface="Oswald"/>
                <a:sym typeface="Oswald"/>
              </a:rPr>
              <a:t>INTRODUCTION</a:t>
            </a:r>
            <a:endParaRPr sz="700"/>
          </a:p>
        </p:txBody>
      </p:sp>
      <p:sp>
        <p:nvSpPr>
          <p:cNvPr id="229" name="Google Shape;229;p27"/>
          <p:cNvSpPr txBox="1"/>
          <p:nvPr/>
        </p:nvSpPr>
        <p:spPr>
          <a:xfrm>
            <a:off x="641769" y="242888"/>
            <a:ext cx="2600089" cy="2404061"/>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1" i="0" lang="en" sz="14100" u="none" cap="none" strike="noStrike">
                <a:solidFill>
                  <a:srgbClr val="F11671"/>
                </a:solidFill>
                <a:latin typeface="Oswald"/>
                <a:ea typeface="Oswald"/>
                <a:cs typeface="Oswald"/>
                <a:sym typeface="Oswald"/>
              </a:rPr>
              <a:t>01.</a:t>
            </a:r>
            <a:endParaRPr sz="700"/>
          </a:p>
        </p:txBody>
      </p:sp>
      <p:grpSp>
        <p:nvGrpSpPr>
          <p:cNvPr id="230" name="Google Shape;230;p27"/>
          <p:cNvGrpSpPr/>
          <p:nvPr/>
        </p:nvGrpSpPr>
        <p:grpSpPr>
          <a:xfrm>
            <a:off x="3572939" y="-91013"/>
            <a:ext cx="743849" cy="5322355"/>
            <a:chOff x="-1" y="0"/>
            <a:chExt cx="1983599" cy="14192947"/>
          </a:xfrm>
        </p:grpSpPr>
        <p:sp>
          <p:nvSpPr>
            <p:cNvPr id="231" name="Google Shape;231;p27"/>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232" name="Google Shape;232;p27"/>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233" name="Google Shape;233;p27"/>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234" name="Google Shape;234;p27"/>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grpSp>
      <p:sp>
        <p:nvSpPr>
          <p:cNvPr id="235" name="Google Shape;235;p27"/>
          <p:cNvSpPr/>
          <p:nvPr/>
        </p:nvSpPr>
        <p:spPr>
          <a:xfrm rot="-3962398">
            <a:off x="4867536" y="1452375"/>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
        <p:nvSpPr>
          <p:cNvPr id="236" name="Google Shape;236;p27"/>
          <p:cNvSpPr/>
          <p:nvPr/>
        </p:nvSpPr>
        <p:spPr>
          <a:xfrm rot="-4751040">
            <a:off x="-4190739" y="1018114"/>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Tree>
  </p:cSld>
  <p:clrMapOvr>
    <a:masterClrMapping/>
  </p:clrMapOvr>
  <p:transition>
    <p:push dir="r"/>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240" name="Shape 240"/>
        <p:cNvGrpSpPr/>
        <p:nvPr/>
      </p:nvGrpSpPr>
      <p:grpSpPr>
        <a:xfrm>
          <a:off x="0" y="0"/>
          <a:ext cx="0" cy="0"/>
          <a:chOff x="0" y="0"/>
          <a:chExt cx="0" cy="0"/>
        </a:xfrm>
      </p:grpSpPr>
      <p:pic>
        <p:nvPicPr>
          <p:cNvPr id="241" name="Google Shape;241;p28"/>
          <p:cNvPicPr preferRelativeResize="0"/>
          <p:nvPr/>
        </p:nvPicPr>
        <p:blipFill>
          <a:blip r:embed="rId3">
            <a:alphaModFix/>
          </a:blip>
          <a:stretch>
            <a:fillRect/>
          </a:stretch>
        </p:blipFill>
        <p:spPr>
          <a:xfrm>
            <a:off x="-2" y="0"/>
            <a:ext cx="3014299" cy="2849721"/>
          </a:xfrm>
          <a:prstGeom prst="rect">
            <a:avLst/>
          </a:prstGeom>
          <a:noFill/>
          <a:ln>
            <a:noFill/>
          </a:ln>
        </p:spPr>
      </p:pic>
      <p:pic>
        <p:nvPicPr>
          <p:cNvPr id="242" name="Google Shape;242;p28"/>
          <p:cNvPicPr preferRelativeResize="0"/>
          <p:nvPr/>
        </p:nvPicPr>
        <p:blipFill>
          <a:blip r:embed="rId4">
            <a:alphaModFix/>
          </a:blip>
          <a:stretch>
            <a:fillRect/>
          </a:stretch>
        </p:blipFill>
        <p:spPr>
          <a:xfrm>
            <a:off x="3014327" y="0"/>
            <a:ext cx="3115401" cy="2850191"/>
          </a:xfrm>
          <a:prstGeom prst="rect">
            <a:avLst/>
          </a:prstGeom>
          <a:noFill/>
          <a:ln>
            <a:noFill/>
          </a:ln>
        </p:spPr>
      </p:pic>
      <p:pic>
        <p:nvPicPr>
          <p:cNvPr id="243" name="Google Shape;243;p28"/>
          <p:cNvPicPr preferRelativeResize="0"/>
          <p:nvPr/>
        </p:nvPicPr>
        <p:blipFill>
          <a:blip r:embed="rId5">
            <a:alphaModFix/>
          </a:blip>
          <a:stretch>
            <a:fillRect/>
          </a:stretch>
        </p:blipFill>
        <p:spPr>
          <a:xfrm>
            <a:off x="6129702" y="0"/>
            <a:ext cx="3014299" cy="2849721"/>
          </a:xfrm>
          <a:prstGeom prst="rect">
            <a:avLst/>
          </a:prstGeom>
          <a:noFill/>
          <a:ln>
            <a:noFill/>
          </a:ln>
        </p:spPr>
      </p:pic>
      <p:sp>
        <p:nvSpPr>
          <p:cNvPr id="244" name="Google Shape;244;p28"/>
          <p:cNvSpPr/>
          <p:nvPr/>
        </p:nvSpPr>
        <p:spPr>
          <a:xfrm rot="234551">
            <a:off x="3662335" y="3525004"/>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6">
              <a:alphaModFix/>
            </a:blip>
            <a:stretch>
              <a:fillRect b="0" l="0" r="0" t="0"/>
            </a:stretch>
          </a:blipFill>
          <a:ln>
            <a:noFill/>
          </a:ln>
        </p:spPr>
      </p:sp>
      <p:sp>
        <p:nvSpPr>
          <p:cNvPr id="245" name="Google Shape;245;p28"/>
          <p:cNvSpPr txBox="1"/>
          <p:nvPr/>
        </p:nvSpPr>
        <p:spPr>
          <a:xfrm>
            <a:off x="758283" y="4292633"/>
            <a:ext cx="20121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want to discuss. </a:t>
            </a:r>
            <a:endParaRPr sz="700"/>
          </a:p>
        </p:txBody>
      </p:sp>
      <p:sp>
        <p:nvSpPr>
          <p:cNvPr id="246" name="Google Shape;246;p28"/>
          <p:cNvSpPr txBox="1"/>
          <p:nvPr/>
        </p:nvSpPr>
        <p:spPr>
          <a:xfrm>
            <a:off x="514350" y="3857902"/>
            <a:ext cx="2499939" cy="271368"/>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Add a main point</a:t>
            </a:r>
            <a:endParaRPr sz="700"/>
          </a:p>
        </p:txBody>
      </p:sp>
      <p:sp>
        <p:nvSpPr>
          <p:cNvPr id="247" name="Google Shape;247;p28"/>
          <p:cNvSpPr txBox="1"/>
          <p:nvPr/>
        </p:nvSpPr>
        <p:spPr>
          <a:xfrm>
            <a:off x="3565964" y="4292633"/>
            <a:ext cx="20121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want to discuss. </a:t>
            </a:r>
            <a:endParaRPr sz="700"/>
          </a:p>
        </p:txBody>
      </p:sp>
      <p:sp>
        <p:nvSpPr>
          <p:cNvPr id="248" name="Google Shape;248;p28"/>
          <p:cNvSpPr txBox="1"/>
          <p:nvPr/>
        </p:nvSpPr>
        <p:spPr>
          <a:xfrm>
            <a:off x="3322031" y="3857902"/>
            <a:ext cx="2499939" cy="271368"/>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Add a main point</a:t>
            </a:r>
            <a:endParaRPr sz="700"/>
          </a:p>
        </p:txBody>
      </p:sp>
      <p:sp>
        <p:nvSpPr>
          <p:cNvPr id="249" name="Google Shape;249;p28"/>
          <p:cNvSpPr txBox="1"/>
          <p:nvPr/>
        </p:nvSpPr>
        <p:spPr>
          <a:xfrm>
            <a:off x="6382435" y="4292633"/>
            <a:ext cx="1998000" cy="277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want to discuss. </a:t>
            </a:r>
            <a:endParaRPr sz="700"/>
          </a:p>
        </p:txBody>
      </p:sp>
      <p:sp>
        <p:nvSpPr>
          <p:cNvPr id="250" name="Google Shape;250;p28"/>
          <p:cNvSpPr txBox="1"/>
          <p:nvPr/>
        </p:nvSpPr>
        <p:spPr>
          <a:xfrm>
            <a:off x="6131532" y="3857902"/>
            <a:ext cx="2499939" cy="271368"/>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Add a main point</a:t>
            </a:r>
            <a:endParaRPr sz="700"/>
          </a:p>
        </p:txBody>
      </p:sp>
      <p:sp>
        <p:nvSpPr>
          <p:cNvPr id="251" name="Google Shape;251;p28"/>
          <p:cNvSpPr txBox="1"/>
          <p:nvPr/>
        </p:nvSpPr>
        <p:spPr>
          <a:xfrm>
            <a:off x="514350" y="3024544"/>
            <a:ext cx="8115300"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3500" u="none" cap="none" strike="noStrike">
                <a:solidFill>
                  <a:srgbClr val="FFFDF6"/>
                </a:solidFill>
                <a:latin typeface="Oswald"/>
                <a:ea typeface="Oswald"/>
                <a:cs typeface="Oswald"/>
                <a:sym typeface="Oswald"/>
              </a:rPr>
              <a:t>WRITE YOUR </a:t>
            </a:r>
            <a:r>
              <a:rPr b="1" i="0" lang="en" sz="3500" u="none" cap="none" strike="noStrike">
                <a:solidFill>
                  <a:srgbClr val="F11671"/>
                </a:solidFill>
                <a:latin typeface="Oswald"/>
                <a:ea typeface="Oswald"/>
                <a:cs typeface="Oswald"/>
                <a:sym typeface="Oswald"/>
              </a:rPr>
              <a:t>IDEA</a:t>
            </a:r>
            <a:endParaRPr sz="700"/>
          </a:p>
        </p:txBody>
      </p:sp>
      <p:sp>
        <p:nvSpPr>
          <p:cNvPr id="252" name="Google Shape;252;p28"/>
          <p:cNvSpPr/>
          <p:nvPr/>
        </p:nvSpPr>
        <p:spPr>
          <a:xfrm rot="240250">
            <a:off x="-4649027" y="-1477929"/>
            <a:ext cx="8135158" cy="3111698"/>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6">
              <a:alphaModFix/>
            </a:blip>
            <a:stretch>
              <a:fillRect b="0" l="0" r="0" t="0"/>
            </a:stretch>
          </a:blipFill>
          <a:ln>
            <a:noFill/>
          </a:ln>
        </p:spPr>
      </p:sp>
    </p:spTree>
  </p:cSld>
  <p:clrMapOvr>
    <a:masterClrMapping/>
  </p:clrMapOvr>
  <p:transition>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256" name="Shape 256"/>
        <p:cNvGrpSpPr/>
        <p:nvPr/>
      </p:nvGrpSpPr>
      <p:grpSpPr>
        <a:xfrm>
          <a:off x="0" y="0"/>
          <a:ext cx="0" cy="0"/>
          <a:chOff x="0" y="0"/>
          <a:chExt cx="0" cy="0"/>
        </a:xfrm>
      </p:grpSpPr>
      <p:pic>
        <p:nvPicPr>
          <p:cNvPr id="257" name="Google Shape;257;p29"/>
          <p:cNvPicPr preferRelativeResize="0"/>
          <p:nvPr/>
        </p:nvPicPr>
        <p:blipFill>
          <a:blip r:embed="rId3">
            <a:alphaModFix/>
          </a:blip>
          <a:stretch>
            <a:fillRect/>
          </a:stretch>
        </p:blipFill>
        <p:spPr>
          <a:xfrm>
            <a:off x="1196" y="0"/>
            <a:ext cx="2983108" cy="5143501"/>
          </a:xfrm>
          <a:prstGeom prst="rect">
            <a:avLst/>
          </a:prstGeom>
          <a:noFill/>
          <a:ln>
            <a:noFill/>
          </a:ln>
        </p:spPr>
      </p:pic>
      <p:pic>
        <p:nvPicPr>
          <p:cNvPr id="258" name="Google Shape;258;p29"/>
          <p:cNvPicPr preferRelativeResize="0"/>
          <p:nvPr/>
        </p:nvPicPr>
        <p:blipFill>
          <a:blip r:embed="rId4">
            <a:alphaModFix/>
          </a:blip>
          <a:stretch>
            <a:fillRect/>
          </a:stretch>
        </p:blipFill>
        <p:spPr>
          <a:xfrm>
            <a:off x="6159696" y="0"/>
            <a:ext cx="2983108" cy="5143501"/>
          </a:xfrm>
          <a:prstGeom prst="rect">
            <a:avLst/>
          </a:prstGeom>
          <a:noFill/>
          <a:ln>
            <a:noFill/>
          </a:ln>
        </p:spPr>
      </p:pic>
      <p:grpSp>
        <p:nvGrpSpPr>
          <p:cNvPr id="259" name="Google Shape;259;p29"/>
          <p:cNvGrpSpPr/>
          <p:nvPr/>
        </p:nvGrpSpPr>
        <p:grpSpPr>
          <a:xfrm>
            <a:off x="3372133" y="1121998"/>
            <a:ext cx="2399737" cy="2853069"/>
            <a:chOff x="0" y="-123825"/>
            <a:chExt cx="6399300" cy="7608184"/>
          </a:xfrm>
        </p:grpSpPr>
        <p:sp>
          <p:nvSpPr>
            <p:cNvPr id="260" name="Google Shape;260;p29"/>
            <p:cNvSpPr txBox="1"/>
            <p:nvPr/>
          </p:nvSpPr>
          <p:spPr>
            <a:xfrm>
              <a:off x="0" y="6735483"/>
              <a:ext cx="6399291" cy="748876"/>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FFFDF6"/>
                  </a:solidFill>
                  <a:latin typeface="Nunito"/>
                  <a:ea typeface="Nunito"/>
                  <a:cs typeface="Nunito"/>
                  <a:sym typeface="Nunito"/>
                </a:rPr>
                <a:t>What can you say about your projects?</a:t>
              </a:r>
              <a:endParaRPr sz="700"/>
            </a:p>
            <a:p>
              <a:pPr indent="0" lvl="1" marL="0" marR="0" rtl="0" algn="ctr">
                <a:lnSpc>
                  <a:spcPct val="140000"/>
                </a:lnSpc>
                <a:spcBef>
                  <a:spcPts val="0"/>
                </a:spcBef>
                <a:spcAft>
                  <a:spcPts val="0"/>
                </a:spcAft>
                <a:buNone/>
              </a:pPr>
              <a:r>
                <a:rPr b="0" i="0" lang="en" sz="900" u="none" cap="none" strike="noStrike">
                  <a:solidFill>
                    <a:srgbClr val="FFFDF6"/>
                  </a:solidFill>
                  <a:latin typeface="Nunito"/>
                  <a:ea typeface="Nunito"/>
                  <a:cs typeface="Nunito"/>
                  <a:sym typeface="Nunito"/>
                </a:rPr>
                <a:t>Share it here!</a:t>
              </a:r>
              <a:endParaRPr sz="700"/>
            </a:p>
          </p:txBody>
        </p:sp>
        <p:sp>
          <p:nvSpPr>
            <p:cNvPr id="261" name="Google Shape;261;p29"/>
            <p:cNvSpPr txBox="1"/>
            <p:nvPr/>
          </p:nvSpPr>
          <p:spPr>
            <a:xfrm>
              <a:off x="0" y="-123825"/>
              <a:ext cx="6399300" cy="5746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 sz="3500" u="none" cap="none" strike="noStrike">
                  <a:solidFill>
                    <a:srgbClr val="FFFDF6"/>
                  </a:solidFill>
                  <a:latin typeface="Oswald"/>
                  <a:ea typeface="Oswald"/>
                  <a:cs typeface="Oswald"/>
                  <a:sym typeface="Oswald"/>
                </a:rPr>
                <a:t>A PICTURE IS WORTH A </a:t>
              </a:r>
              <a:r>
                <a:rPr b="1" i="0" lang="en" sz="3500" u="none" cap="none" strike="noStrike">
                  <a:solidFill>
                    <a:srgbClr val="F11671"/>
                  </a:solidFill>
                  <a:latin typeface="Oswald"/>
                  <a:ea typeface="Oswald"/>
                  <a:cs typeface="Oswald"/>
                  <a:sym typeface="Oswald"/>
                </a:rPr>
                <a:t>THOUSAND WORDS</a:t>
              </a:r>
              <a:endParaRPr sz="700"/>
            </a:p>
          </p:txBody>
        </p:sp>
      </p:grpSp>
      <p:grpSp>
        <p:nvGrpSpPr>
          <p:cNvPr id="262" name="Google Shape;262;p29"/>
          <p:cNvGrpSpPr/>
          <p:nvPr/>
        </p:nvGrpSpPr>
        <p:grpSpPr>
          <a:xfrm>
            <a:off x="5868639" y="-91013"/>
            <a:ext cx="743849" cy="5322355"/>
            <a:chOff x="-1" y="0"/>
            <a:chExt cx="1983599" cy="14192947"/>
          </a:xfrm>
        </p:grpSpPr>
        <p:sp>
          <p:nvSpPr>
            <p:cNvPr id="263" name="Google Shape;263;p29"/>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sp>
          <p:nvSpPr>
            <p:cNvPr id="264" name="Google Shape;264;p29"/>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sp>
          <p:nvSpPr>
            <p:cNvPr id="265" name="Google Shape;265;p29"/>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sp>
          <p:nvSpPr>
            <p:cNvPr id="266" name="Google Shape;266;p29"/>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grpSp>
      <p:grpSp>
        <p:nvGrpSpPr>
          <p:cNvPr id="267" name="Google Shape;267;p29"/>
          <p:cNvGrpSpPr/>
          <p:nvPr/>
        </p:nvGrpSpPr>
        <p:grpSpPr>
          <a:xfrm rot="-10605683">
            <a:off x="2497587" y="-91013"/>
            <a:ext cx="743849" cy="5322355"/>
            <a:chOff x="-1" y="0"/>
            <a:chExt cx="1983599" cy="14192947"/>
          </a:xfrm>
        </p:grpSpPr>
        <p:sp>
          <p:nvSpPr>
            <p:cNvPr id="268" name="Google Shape;268;p29"/>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sp>
          <p:nvSpPr>
            <p:cNvPr id="269" name="Google Shape;269;p29"/>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sp>
          <p:nvSpPr>
            <p:cNvPr id="270" name="Google Shape;270;p29"/>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sp>
          <p:nvSpPr>
            <p:cNvPr id="271" name="Google Shape;271;p29"/>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5">
                <a:alphaModFix/>
              </a:blip>
              <a:stretch>
                <a:fillRect b="0" l="0" r="0" t="0"/>
              </a:stretch>
            </a:blipFill>
            <a:ln>
              <a:noFill/>
            </a:ln>
          </p:spPr>
        </p:sp>
      </p:grpSp>
    </p:spTree>
  </p:cSld>
  <p:clrMapOvr>
    <a:masterClrMapping/>
  </p:clrMapOvr>
  <p:transition>
    <p:push dir="r"/>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DF6"/>
        </a:solidFill>
      </p:bgPr>
    </p:bg>
    <p:spTree>
      <p:nvGrpSpPr>
        <p:cNvPr id="275" name="Shape 275"/>
        <p:cNvGrpSpPr/>
        <p:nvPr/>
      </p:nvGrpSpPr>
      <p:grpSpPr>
        <a:xfrm>
          <a:off x="0" y="0"/>
          <a:ext cx="0" cy="0"/>
          <a:chOff x="0" y="0"/>
          <a:chExt cx="0" cy="0"/>
        </a:xfrm>
      </p:grpSpPr>
      <p:pic>
        <p:nvPicPr>
          <p:cNvPr id="276" name="Google Shape;276;p30"/>
          <p:cNvPicPr preferRelativeResize="0"/>
          <p:nvPr/>
        </p:nvPicPr>
        <p:blipFill>
          <a:blip r:embed="rId3">
            <a:alphaModFix/>
          </a:blip>
          <a:stretch>
            <a:fillRect/>
          </a:stretch>
        </p:blipFill>
        <p:spPr>
          <a:xfrm>
            <a:off x="3944875" y="-191725"/>
            <a:ext cx="5872725" cy="5336343"/>
          </a:xfrm>
          <a:prstGeom prst="rect">
            <a:avLst/>
          </a:prstGeom>
          <a:noFill/>
          <a:ln>
            <a:noFill/>
          </a:ln>
        </p:spPr>
      </p:pic>
      <p:sp>
        <p:nvSpPr>
          <p:cNvPr id="277" name="Google Shape;277;p30"/>
          <p:cNvSpPr txBox="1"/>
          <p:nvPr/>
        </p:nvSpPr>
        <p:spPr>
          <a:xfrm>
            <a:off x="1941814" y="4178755"/>
            <a:ext cx="1446600" cy="277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Briefly elaborate on</a:t>
            </a:r>
            <a:endParaRPr sz="700"/>
          </a:p>
          <a:p>
            <a:pPr indent="0" lvl="1" marL="0" marR="0" rtl="0" algn="l">
              <a:lnSpc>
                <a:spcPct val="100000"/>
              </a:lnSpc>
              <a:spcBef>
                <a:spcPts val="0"/>
              </a:spcBef>
              <a:spcAft>
                <a:spcPts val="0"/>
              </a:spcAft>
              <a:buNone/>
            </a:pPr>
            <a:r>
              <a:rPr b="0" i="0" lang="en" sz="900" u="none" cap="none" strike="noStrike">
                <a:solidFill>
                  <a:srgbClr val="000000"/>
                </a:solidFill>
                <a:latin typeface="Nunito"/>
                <a:ea typeface="Nunito"/>
                <a:cs typeface="Nunito"/>
                <a:sym typeface="Nunito"/>
              </a:rPr>
              <a:t>what you want to discuss. </a:t>
            </a:r>
            <a:endParaRPr sz="700"/>
          </a:p>
        </p:txBody>
      </p:sp>
      <p:sp>
        <p:nvSpPr>
          <p:cNvPr id="278" name="Google Shape;278;p30"/>
          <p:cNvSpPr txBox="1"/>
          <p:nvPr/>
        </p:nvSpPr>
        <p:spPr>
          <a:xfrm>
            <a:off x="1941814" y="2676027"/>
            <a:ext cx="15894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 sz="3500" u="none" cap="none" strike="noStrike">
                <a:solidFill>
                  <a:srgbClr val="000000"/>
                </a:solidFill>
                <a:latin typeface="Oswald"/>
                <a:ea typeface="Oswald"/>
                <a:cs typeface="Oswald"/>
                <a:sym typeface="Oswald"/>
              </a:rPr>
              <a:t>ABOUT </a:t>
            </a:r>
            <a:endParaRPr sz="700"/>
          </a:p>
          <a:p>
            <a:pPr indent="0" lvl="0" marL="0" marR="0" rtl="0" algn="l">
              <a:lnSpc>
                <a:spcPct val="100000"/>
              </a:lnSpc>
              <a:spcBef>
                <a:spcPts val="0"/>
              </a:spcBef>
              <a:spcAft>
                <a:spcPts val="0"/>
              </a:spcAft>
              <a:buNone/>
            </a:pPr>
            <a:r>
              <a:rPr b="1" i="0" lang="en" sz="3500" u="none" cap="none" strike="noStrike">
                <a:solidFill>
                  <a:srgbClr val="000000"/>
                </a:solidFill>
                <a:latin typeface="Oswald"/>
                <a:ea typeface="Oswald"/>
                <a:cs typeface="Oswald"/>
                <a:sym typeface="Oswald"/>
              </a:rPr>
              <a:t>US</a:t>
            </a:r>
            <a:endParaRPr sz="700"/>
          </a:p>
        </p:txBody>
      </p:sp>
      <p:sp>
        <p:nvSpPr>
          <p:cNvPr id="279" name="Google Shape;279;p30"/>
          <p:cNvSpPr txBox="1"/>
          <p:nvPr/>
        </p:nvSpPr>
        <p:spPr>
          <a:xfrm>
            <a:off x="641769" y="242888"/>
            <a:ext cx="2606587" cy="2404061"/>
          </a:xfrm>
          <a:prstGeom prst="rect">
            <a:avLst/>
          </a:prstGeom>
          <a:noFill/>
          <a:ln>
            <a:noFill/>
          </a:ln>
        </p:spPr>
        <p:txBody>
          <a:bodyPr anchorCtr="0" anchor="t" bIns="0" lIns="0" spcFirstLastPara="1" rIns="0" wrap="square" tIns="0">
            <a:spAutoFit/>
          </a:bodyPr>
          <a:lstStyle/>
          <a:p>
            <a:pPr indent="0" lvl="0" marL="0" marR="0" rtl="0" algn="l">
              <a:lnSpc>
                <a:spcPct val="140001"/>
              </a:lnSpc>
              <a:spcBef>
                <a:spcPts val="0"/>
              </a:spcBef>
              <a:spcAft>
                <a:spcPts val="0"/>
              </a:spcAft>
              <a:buNone/>
            </a:pPr>
            <a:r>
              <a:rPr b="1" i="0" lang="en" sz="14100" u="none" cap="none" strike="noStrike">
                <a:solidFill>
                  <a:srgbClr val="F11671"/>
                </a:solidFill>
                <a:latin typeface="Oswald"/>
                <a:ea typeface="Oswald"/>
                <a:cs typeface="Oswald"/>
                <a:sym typeface="Oswald"/>
              </a:rPr>
              <a:t>02.</a:t>
            </a:r>
            <a:endParaRPr sz="700"/>
          </a:p>
        </p:txBody>
      </p:sp>
      <p:grpSp>
        <p:nvGrpSpPr>
          <p:cNvPr id="280" name="Google Shape;280;p30"/>
          <p:cNvGrpSpPr/>
          <p:nvPr/>
        </p:nvGrpSpPr>
        <p:grpSpPr>
          <a:xfrm>
            <a:off x="3572939" y="-91013"/>
            <a:ext cx="743849" cy="5322355"/>
            <a:chOff x="-1" y="0"/>
            <a:chExt cx="1983599" cy="14192947"/>
          </a:xfrm>
        </p:grpSpPr>
        <p:sp>
          <p:nvSpPr>
            <p:cNvPr id="281" name="Google Shape;281;p30"/>
            <p:cNvSpPr/>
            <p:nvPr/>
          </p:nvSpPr>
          <p:spPr>
            <a:xfrm rot="5251913">
              <a:off x="-625594" y="11634681"/>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282" name="Google Shape;282;p30"/>
            <p:cNvSpPr/>
            <p:nvPr/>
          </p:nvSpPr>
          <p:spPr>
            <a:xfrm rot="-5400000">
              <a:off x="-793773" y="4657666"/>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283" name="Google Shape;283;p30"/>
            <p:cNvSpPr/>
            <p:nvPr/>
          </p:nvSpPr>
          <p:spPr>
            <a:xfrm rot="5251913">
              <a:off x="-819173" y="8162503"/>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sp>
          <p:nvSpPr>
            <p:cNvPr id="284" name="Google Shape;284;p30"/>
            <p:cNvSpPr/>
            <p:nvPr/>
          </p:nvSpPr>
          <p:spPr>
            <a:xfrm rot="5251913">
              <a:off x="-1078868" y="1185488"/>
              <a:ext cx="3688059" cy="1372778"/>
            </a:xfrm>
            <a:custGeom>
              <a:rect b="b" l="l" r="r" t="t"/>
              <a:pathLst>
                <a:path extrusionOk="0" h="1372778" w="3688059">
                  <a:moveTo>
                    <a:pt x="0" y="0"/>
                  </a:moveTo>
                  <a:lnTo>
                    <a:pt x="3688059" y="0"/>
                  </a:lnTo>
                  <a:lnTo>
                    <a:pt x="3688059" y="1372778"/>
                  </a:lnTo>
                  <a:lnTo>
                    <a:pt x="0" y="1372778"/>
                  </a:lnTo>
                  <a:lnTo>
                    <a:pt x="0" y="0"/>
                  </a:lnTo>
                  <a:close/>
                </a:path>
              </a:pathLst>
            </a:custGeom>
            <a:blipFill rotWithShape="1">
              <a:blip r:embed="rId4">
                <a:alphaModFix/>
              </a:blip>
              <a:stretch>
                <a:fillRect b="0" l="0" r="0" t="0"/>
              </a:stretch>
            </a:blipFill>
            <a:ln>
              <a:noFill/>
            </a:ln>
          </p:spPr>
        </p:sp>
      </p:grpSp>
      <p:sp>
        <p:nvSpPr>
          <p:cNvPr id="285" name="Google Shape;285;p30"/>
          <p:cNvSpPr/>
          <p:nvPr/>
        </p:nvSpPr>
        <p:spPr>
          <a:xfrm rot="-3962398">
            <a:off x="4867536" y="1452375"/>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
        <p:nvSpPr>
          <p:cNvPr id="286" name="Google Shape;286;p30"/>
          <p:cNvSpPr/>
          <p:nvPr/>
        </p:nvSpPr>
        <p:spPr>
          <a:xfrm rot="-4751040">
            <a:off x="-4190739" y="1018114"/>
            <a:ext cx="8115300" cy="3104102"/>
          </a:xfrm>
          <a:custGeom>
            <a:rect b="b" l="l" r="r" t="t"/>
            <a:pathLst>
              <a:path extrusionOk="0" h="6208204" w="16230600">
                <a:moveTo>
                  <a:pt x="0" y="0"/>
                </a:moveTo>
                <a:lnTo>
                  <a:pt x="16230600" y="0"/>
                </a:lnTo>
                <a:lnTo>
                  <a:pt x="16230600" y="6208205"/>
                </a:lnTo>
                <a:lnTo>
                  <a:pt x="0" y="6208205"/>
                </a:lnTo>
                <a:lnTo>
                  <a:pt x="0" y="0"/>
                </a:lnTo>
                <a:close/>
              </a:path>
            </a:pathLst>
          </a:custGeom>
          <a:blipFill rotWithShape="1">
            <a:blip r:embed="rId5">
              <a:alphaModFix/>
            </a:blip>
            <a:stretch>
              <a:fillRect b="0" l="0" r="0" t="0"/>
            </a:stretch>
          </a:blipFill>
          <a:ln>
            <a:noFill/>
          </a:ln>
        </p:spPr>
      </p:sp>
    </p:spTree>
  </p:cSld>
  <p:clrMapOvr>
    <a:masterClrMapping/>
  </p:clrMapOvr>
  <p:transition>
    <p:push dir="r"/>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0070F"/>
        </a:solidFill>
      </p:bgPr>
    </p:bg>
    <p:spTree>
      <p:nvGrpSpPr>
        <p:cNvPr id="290" name="Shape 290"/>
        <p:cNvGrpSpPr/>
        <p:nvPr/>
      </p:nvGrpSpPr>
      <p:grpSpPr>
        <a:xfrm>
          <a:off x="0" y="0"/>
          <a:ext cx="0" cy="0"/>
          <a:chOff x="0" y="0"/>
          <a:chExt cx="0" cy="0"/>
        </a:xfrm>
      </p:grpSpPr>
      <p:pic>
        <p:nvPicPr>
          <p:cNvPr id="291" name="Google Shape;291;p31"/>
          <p:cNvPicPr preferRelativeResize="0"/>
          <p:nvPr/>
        </p:nvPicPr>
        <p:blipFill>
          <a:blip r:embed="rId3">
            <a:alphaModFix/>
          </a:blip>
          <a:stretch>
            <a:fillRect/>
          </a:stretch>
        </p:blipFill>
        <p:spPr>
          <a:xfrm>
            <a:off x="0" y="2900949"/>
            <a:ext cx="9144003" cy="2241352"/>
          </a:xfrm>
          <a:prstGeom prst="rect">
            <a:avLst/>
          </a:prstGeom>
          <a:noFill/>
          <a:ln>
            <a:noFill/>
          </a:ln>
        </p:spPr>
      </p:pic>
      <p:sp>
        <p:nvSpPr>
          <p:cNvPr id="292" name="Google Shape;292;p31"/>
          <p:cNvSpPr/>
          <p:nvPr/>
        </p:nvSpPr>
        <p:spPr>
          <a:xfrm rot="-3765">
            <a:off x="3420768" y="2676151"/>
            <a:ext cx="1240369" cy="461693"/>
          </a:xfrm>
          <a:custGeom>
            <a:rect b="b" l="l" r="r" t="t"/>
            <a:pathLst>
              <a:path extrusionOk="0" h="923386" w="2480738">
                <a:moveTo>
                  <a:pt x="0" y="0"/>
                </a:moveTo>
                <a:lnTo>
                  <a:pt x="2480738" y="0"/>
                </a:lnTo>
                <a:lnTo>
                  <a:pt x="2480738" y="923386"/>
                </a:lnTo>
                <a:lnTo>
                  <a:pt x="0" y="923386"/>
                </a:lnTo>
                <a:lnTo>
                  <a:pt x="0" y="0"/>
                </a:lnTo>
                <a:close/>
              </a:path>
            </a:pathLst>
          </a:custGeom>
          <a:blipFill rotWithShape="1">
            <a:blip r:embed="rId4">
              <a:alphaModFix/>
            </a:blip>
            <a:stretch>
              <a:fillRect b="0" l="0" r="0" t="0"/>
            </a:stretch>
          </a:blipFill>
          <a:ln>
            <a:noFill/>
          </a:ln>
        </p:spPr>
      </p:sp>
      <p:sp>
        <p:nvSpPr>
          <p:cNvPr id="293" name="Google Shape;293;p31"/>
          <p:cNvSpPr/>
          <p:nvPr/>
        </p:nvSpPr>
        <p:spPr>
          <a:xfrm rot="-3765">
            <a:off x="2251300" y="2692189"/>
            <a:ext cx="1240369" cy="461693"/>
          </a:xfrm>
          <a:custGeom>
            <a:rect b="b" l="l" r="r" t="t"/>
            <a:pathLst>
              <a:path extrusionOk="0" h="923386" w="2480738">
                <a:moveTo>
                  <a:pt x="0" y="0"/>
                </a:moveTo>
                <a:lnTo>
                  <a:pt x="2480739" y="0"/>
                </a:lnTo>
                <a:lnTo>
                  <a:pt x="2480739" y="923386"/>
                </a:lnTo>
                <a:lnTo>
                  <a:pt x="0" y="923386"/>
                </a:lnTo>
                <a:lnTo>
                  <a:pt x="0" y="0"/>
                </a:lnTo>
                <a:close/>
              </a:path>
            </a:pathLst>
          </a:custGeom>
          <a:blipFill rotWithShape="1">
            <a:blip r:embed="rId4">
              <a:alphaModFix/>
            </a:blip>
            <a:stretch>
              <a:fillRect b="0" l="0" r="0" t="0"/>
            </a:stretch>
          </a:blipFill>
          <a:ln>
            <a:noFill/>
          </a:ln>
        </p:spPr>
      </p:sp>
      <p:sp>
        <p:nvSpPr>
          <p:cNvPr id="294" name="Google Shape;294;p31"/>
          <p:cNvSpPr/>
          <p:nvPr/>
        </p:nvSpPr>
        <p:spPr>
          <a:xfrm rot="-3765">
            <a:off x="448211" y="2680972"/>
            <a:ext cx="1240369" cy="461693"/>
          </a:xfrm>
          <a:custGeom>
            <a:rect b="b" l="l" r="r" t="t"/>
            <a:pathLst>
              <a:path extrusionOk="0" h="923386" w="2480738">
                <a:moveTo>
                  <a:pt x="0" y="0"/>
                </a:moveTo>
                <a:lnTo>
                  <a:pt x="2480738" y="0"/>
                </a:lnTo>
                <a:lnTo>
                  <a:pt x="2480738" y="923385"/>
                </a:lnTo>
                <a:lnTo>
                  <a:pt x="0" y="923385"/>
                </a:lnTo>
                <a:lnTo>
                  <a:pt x="0" y="0"/>
                </a:lnTo>
                <a:close/>
              </a:path>
            </a:pathLst>
          </a:custGeom>
          <a:blipFill rotWithShape="1">
            <a:blip r:embed="rId4">
              <a:alphaModFix/>
            </a:blip>
            <a:stretch>
              <a:fillRect b="0" l="0" r="0" t="0"/>
            </a:stretch>
          </a:blipFill>
          <a:ln>
            <a:noFill/>
          </a:ln>
        </p:spPr>
      </p:sp>
      <p:sp>
        <p:nvSpPr>
          <p:cNvPr id="295" name="Google Shape;295;p31"/>
          <p:cNvSpPr/>
          <p:nvPr/>
        </p:nvSpPr>
        <p:spPr>
          <a:xfrm rot="-3765">
            <a:off x="-295927" y="2672926"/>
            <a:ext cx="1240369" cy="461693"/>
          </a:xfrm>
          <a:custGeom>
            <a:rect b="b" l="l" r="r" t="t"/>
            <a:pathLst>
              <a:path extrusionOk="0" h="923386" w="2480738">
                <a:moveTo>
                  <a:pt x="0" y="0"/>
                </a:moveTo>
                <a:lnTo>
                  <a:pt x="2480738" y="0"/>
                </a:lnTo>
                <a:lnTo>
                  <a:pt x="2480738" y="923386"/>
                </a:lnTo>
                <a:lnTo>
                  <a:pt x="0" y="923386"/>
                </a:lnTo>
                <a:lnTo>
                  <a:pt x="0" y="0"/>
                </a:lnTo>
                <a:close/>
              </a:path>
            </a:pathLst>
          </a:custGeom>
          <a:blipFill rotWithShape="1">
            <a:blip r:embed="rId4">
              <a:alphaModFix/>
            </a:blip>
            <a:stretch>
              <a:fillRect b="0" l="0" r="0" t="0"/>
            </a:stretch>
          </a:blipFill>
          <a:ln>
            <a:noFill/>
          </a:ln>
        </p:spPr>
      </p:sp>
      <p:sp>
        <p:nvSpPr>
          <p:cNvPr id="296" name="Google Shape;296;p31"/>
          <p:cNvSpPr/>
          <p:nvPr/>
        </p:nvSpPr>
        <p:spPr>
          <a:xfrm>
            <a:off x="1137257" y="2585379"/>
            <a:ext cx="679384" cy="600329"/>
          </a:xfrm>
          <a:custGeom>
            <a:rect b="b" l="l" r="r" t="t"/>
            <a:pathLst>
              <a:path extrusionOk="0" h="1200657" w="1358768">
                <a:moveTo>
                  <a:pt x="0" y="0"/>
                </a:moveTo>
                <a:lnTo>
                  <a:pt x="1358768" y="0"/>
                </a:lnTo>
                <a:lnTo>
                  <a:pt x="1358768" y="1200656"/>
                </a:lnTo>
                <a:lnTo>
                  <a:pt x="0" y="1200656"/>
                </a:lnTo>
                <a:lnTo>
                  <a:pt x="0" y="0"/>
                </a:lnTo>
                <a:close/>
              </a:path>
            </a:pathLst>
          </a:custGeom>
          <a:blipFill rotWithShape="1">
            <a:blip r:embed="rId5">
              <a:alphaModFix/>
            </a:blip>
            <a:stretch>
              <a:fillRect b="0" l="0" r="0" t="0"/>
            </a:stretch>
          </a:blipFill>
          <a:ln>
            <a:noFill/>
          </a:ln>
        </p:spPr>
      </p:sp>
      <p:sp>
        <p:nvSpPr>
          <p:cNvPr id="297" name="Google Shape;297;p31"/>
          <p:cNvSpPr/>
          <p:nvPr/>
        </p:nvSpPr>
        <p:spPr>
          <a:xfrm rot="-10655679">
            <a:off x="1574273" y="2634183"/>
            <a:ext cx="1240369" cy="461693"/>
          </a:xfrm>
          <a:custGeom>
            <a:rect b="b" l="l" r="r" t="t"/>
            <a:pathLst>
              <a:path extrusionOk="0" h="923386" w="2480738">
                <a:moveTo>
                  <a:pt x="0" y="0"/>
                </a:moveTo>
                <a:lnTo>
                  <a:pt x="2480738" y="0"/>
                </a:lnTo>
                <a:lnTo>
                  <a:pt x="2480738" y="923385"/>
                </a:lnTo>
                <a:lnTo>
                  <a:pt x="0" y="923385"/>
                </a:lnTo>
                <a:lnTo>
                  <a:pt x="0" y="0"/>
                </a:lnTo>
                <a:close/>
              </a:path>
            </a:pathLst>
          </a:custGeom>
          <a:blipFill rotWithShape="1">
            <a:blip r:embed="rId4">
              <a:alphaModFix/>
            </a:blip>
            <a:stretch>
              <a:fillRect b="0" l="0" r="0" t="0"/>
            </a:stretch>
          </a:blipFill>
          <a:ln>
            <a:noFill/>
          </a:ln>
        </p:spPr>
      </p:sp>
      <p:sp>
        <p:nvSpPr>
          <p:cNvPr id="298" name="Google Shape;298;p31"/>
          <p:cNvSpPr txBox="1"/>
          <p:nvPr/>
        </p:nvSpPr>
        <p:spPr>
          <a:xfrm>
            <a:off x="1305208" y="2752241"/>
            <a:ext cx="387063" cy="271367"/>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01</a:t>
            </a:r>
            <a:endParaRPr sz="700"/>
          </a:p>
        </p:txBody>
      </p:sp>
      <p:sp>
        <p:nvSpPr>
          <p:cNvPr id="299" name="Google Shape;299;p31"/>
          <p:cNvSpPr/>
          <p:nvPr/>
        </p:nvSpPr>
        <p:spPr>
          <a:xfrm>
            <a:off x="4232308" y="2585379"/>
            <a:ext cx="679384" cy="600329"/>
          </a:xfrm>
          <a:custGeom>
            <a:rect b="b" l="l" r="r" t="t"/>
            <a:pathLst>
              <a:path extrusionOk="0" h="1200657" w="1358768">
                <a:moveTo>
                  <a:pt x="0" y="0"/>
                </a:moveTo>
                <a:lnTo>
                  <a:pt x="1358768" y="0"/>
                </a:lnTo>
                <a:lnTo>
                  <a:pt x="1358768" y="1200656"/>
                </a:lnTo>
                <a:lnTo>
                  <a:pt x="0" y="1200656"/>
                </a:lnTo>
                <a:lnTo>
                  <a:pt x="0" y="0"/>
                </a:lnTo>
                <a:close/>
              </a:path>
            </a:pathLst>
          </a:custGeom>
          <a:blipFill rotWithShape="1">
            <a:blip r:embed="rId5">
              <a:alphaModFix/>
            </a:blip>
            <a:stretch>
              <a:fillRect b="0" l="0" r="0" t="0"/>
            </a:stretch>
          </a:blipFill>
          <a:ln>
            <a:noFill/>
          </a:ln>
        </p:spPr>
      </p:sp>
      <p:sp>
        <p:nvSpPr>
          <p:cNvPr id="300" name="Google Shape;300;p31"/>
          <p:cNvSpPr/>
          <p:nvPr/>
        </p:nvSpPr>
        <p:spPr>
          <a:xfrm rot="-10655679">
            <a:off x="5795627" y="2635654"/>
            <a:ext cx="1210380" cy="450530"/>
          </a:xfrm>
          <a:custGeom>
            <a:rect b="b" l="l" r="r" t="t"/>
            <a:pathLst>
              <a:path extrusionOk="0" h="901061" w="2420761">
                <a:moveTo>
                  <a:pt x="0" y="0"/>
                </a:moveTo>
                <a:lnTo>
                  <a:pt x="2420761" y="0"/>
                </a:lnTo>
                <a:lnTo>
                  <a:pt x="2420761" y="901061"/>
                </a:lnTo>
                <a:lnTo>
                  <a:pt x="0" y="901061"/>
                </a:lnTo>
                <a:lnTo>
                  <a:pt x="0" y="0"/>
                </a:lnTo>
                <a:close/>
              </a:path>
            </a:pathLst>
          </a:custGeom>
          <a:blipFill rotWithShape="1">
            <a:blip r:embed="rId4">
              <a:alphaModFix/>
            </a:blip>
            <a:stretch>
              <a:fillRect b="0" l="0" r="0" t="0"/>
            </a:stretch>
          </a:blipFill>
          <a:ln>
            <a:noFill/>
          </a:ln>
        </p:spPr>
      </p:sp>
      <p:sp>
        <p:nvSpPr>
          <p:cNvPr id="301" name="Google Shape;301;p31"/>
          <p:cNvSpPr/>
          <p:nvPr/>
        </p:nvSpPr>
        <p:spPr>
          <a:xfrm rot="-3765">
            <a:off x="6944513" y="2692257"/>
            <a:ext cx="1210381" cy="450530"/>
          </a:xfrm>
          <a:custGeom>
            <a:rect b="b" l="l" r="r" t="t"/>
            <a:pathLst>
              <a:path extrusionOk="0" h="901061" w="2420761">
                <a:moveTo>
                  <a:pt x="0" y="0"/>
                </a:moveTo>
                <a:lnTo>
                  <a:pt x="2420762" y="0"/>
                </a:lnTo>
                <a:lnTo>
                  <a:pt x="2420762" y="901061"/>
                </a:lnTo>
                <a:lnTo>
                  <a:pt x="0" y="901061"/>
                </a:lnTo>
                <a:lnTo>
                  <a:pt x="0" y="0"/>
                </a:lnTo>
                <a:close/>
              </a:path>
            </a:pathLst>
          </a:custGeom>
          <a:blipFill rotWithShape="1">
            <a:blip r:embed="rId4">
              <a:alphaModFix/>
            </a:blip>
            <a:stretch>
              <a:fillRect b="0" l="0" r="0" t="0"/>
            </a:stretch>
          </a:blipFill>
          <a:ln>
            <a:noFill/>
          </a:ln>
        </p:spPr>
      </p:sp>
      <p:sp>
        <p:nvSpPr>
          <p:cNvPr id="302" name="Google Shape;302;p31"/>
          <p:cNvSpPr/>
          <p:nvPr/>
        </p:nvSpPr>
        <p:spPr>
          <a:xfrm rot="-3765">
            <a:off x="4653174" y="2681312"/>
            <a:ext cx="1210381" cy="450531"/>
          </a:xfrm>
          <a:custGeom>
            <a:rect b="b" l="l" r="r" t="t"/>
            <a:pathLst>
              <a:path extrusionOk="0" h="901061" w="2420761">
                <a:moveTo>
                  <a:pt x="0" y="0"/>
                </a:moveTo>
                <a:lnTo>
                  <a:pt x="2420761" y="0"/>
                </a:lnTo>
                <a:lnTo>
                  <a:pt x="2420761" y="901061"/>
                </a:lnTo>
                <a:lnTo>
                  <a:pt x="0" y="901061"/>
                </a:lnTo>
                <a:lnTo>
                  <a:pt x="0" y="0"/>
                </a:lnTo>
                <a:close/>
              </a:path>
            </a:pathLst>
          </a:custGeom>
          <a:blipFill rotWithShape="1">
            <a:blip r:embed="rId4">
              <a:alphaModFix/>
            </a:blip>
            <a:stretch>
              <a:fillRect b="0" l="0" r="0" t="0"/>
            </a:stretch>
          </a:blipFill>
          <a:ln>
            <a:noFill/>
          </a:ln>
        </p:spPr>
      </p:sp>
      <p:sp>
        <p:nvSpPr>
          <p:cNvPr id="303" name="Google Shape;303;p31"/>
          <p:cNvSpPr/>
          <p:nvPr/>
        </p:nvSpPr>
        <p:spPr>
          <a:xfrm>
            <a:off x="7305569" y="2585379"/>
            <a:ext cx="679384" cy="600329"/>
          </a:xfrm>
          <a:custGeom>
            <a:rect b="b" l="l" r="r" t="t"/>
            <a:pathLst>
              <a:path extrusionOk="0" h="1200657" w="1358768">
                <a:moveTo>
                  <a:pt x="0" y="0"/>
                </a:moveTo>
                <a:lnTo>
                  <a:pt x="1358768" y="0"/>
                </a:lnTo>
                <a:lnTo>
                  <a:pt x="1358768" y="1200656"/>
                </a:lnTo>
                <a:lnTo>
                  <a:pt x="0" y="1200656"/>
                </a:lnTo>
                <a:lnTo>
                  <a:pt x="0" y="0"/>
                </a:lnTo>
                <a:close/>
              </a:path>
            </a:pathLst>
          </a:custGeom>
          <a:blipFill rotWithShape="1">
            <a:blip r:embed="rId5">
              <a:alphaModFix/>
            </a:blip>
            <a:stretch>
              <a:fillRect b="0" l="0" r="0" t="0"/>
            </a:stretch>
          </a:blipFill>
          <a:ln>
            <a:noFill/>
          </a:ln>
        </p:spPr>
      </p:sp>
      <p:sp>
        <p:nvSpPr>
          <p:cNvPr id="304" name="Google Shape;304;p31"/>
          <p:cNvSpPr/>
          <p:nvPr/>
        </p:nvSpPr>
        <p:spPr>
          <a:xfrm rot="-3765">
            <a:off x="7753362" y="2676608"/>
            <a:ext cx="1210381" cy="450531"/>
          </a:xfrm>
          <a:custGeom>
            <a:rect b="b" l="l" r="r" t="t"/>
            <a:pathLst>
              <a:path extrusionOk="0" h="901061" w="2420761">
                <a:moveTo>
                  <a:pt x="0" y="0"/>
                </a:moveTo>
                <a:lnTo>
                  <a:pt x="2420762" y="0"/>
                </a:lnTo>
                <a:lnTo>
                  <a:pt x="2420762" y="901061"/>
                </a:lnTo>
                <a:lnTo>
                  <a:pt x="0" y="901061"/>
                </a:lnTo>
                <a:lnTo>
                  <a:pt x="0" y="0"/>
                </a:lnTo>
                <a:close/>
              </a:path>
            </a:pathLst>
          </a:custGeom>
          <a:blipFill rotWithShape="1">
            <a:blip r:embed="rId4">
              <a:alphaModFix/>
            </a:blip>
            <a:stretch>
              <a:fillRect b="0" l="0" r="0" t="0"/>
            </a:stretch>
          </a:blipFill>
          <a:ln>
            <a:noFill/>
          </a:ln>
        </p:spPr>
      </p:sp>
      <p:sp>
        <p:nvSpPr>
          <p:cNvPr id="305" name="Google Shape;305;p31"/>
          <p:cNvSpPr/>
          <p:nvPr/>
        </p:nvSpPr>
        <p:spPr>
          <a:xfrm rot="-3765">
            <a:off x="8893574" y="2639764"/>
            <a:ext cx="1210381" cy="450530"/>
          </a:xfrm>
          <a:custGeom>
            <a:rect b="b" l="l" r="r" t="t"/>
            <a:pathLst>
              <a:path extrusionOk="0" h="901061" w="2420761">
                <a:moveTo>
                  <a:pt x="0" y="0"/>
                </a:moveTo>
                <a:lnTo>
                  <a:pt x="2420761" y="0"/>
                </a:lnTo>
                <a:lnTo>
                  <a:pt x="2420761" y="901061"/>
                </a:lnTo>
                <a:lnTo>
                  <a:pt x="0" y="901061"/>
                </a:lnTo>
                <a:lnTo>
                  <a:pt x="0" y="0"/>
                </a:lnTo>
                <a:close/>
              </a:path>
            </a:pathLst>
          </a:custGeom>
          <a:blipFill rotWithShape="1">
            <a:blip r:embed="rId4">
              <a:alphaModFix/>
            </a:blip>
            <a:stretch>
              <a:fillRect b="0" l="0" r="0" t="0"/>
            </a:stretch>
          </a:blipFill>
          <a:ln>
            <a:noFill/>
          </a:ln>
        </p:spPr>
      </p:sp>
      <p:sp>
        <p:nvSpPr>
          <p:cNvPr id="306" name="Google Shape;306;p31"/>
          <p:cNvSpPr txBox="1"/>
          <p:nvPr/>
        </p:nvSpPr>
        <p:spPr>
          <a:xfrm>
            <a:off x="447958" y="452438"/>
            <a:ext cx="8248084" cy="592138"/>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1" i="0" lang="en" sz="3500" u="none" cap="none" strike="noStrike">
                <a:solidFill>
                  <a:srgbClr val="FFFDF6"/>
                </a:solidFill>
                <a:latin typeface="Oswald"/>
                <a:ea typeface="Oswald"/>
                <a:cs typeface="Oswald"/>
                <a:sym typeface="Oswald"/>
              </a:rPr>
              <a:t>ADD A </a:t>
            </a:r>
            <a:r>
              <a:rPr b="1" i="0" lang="en" sz="3500" u="none" cap="none" strike="noStrike">
                <a:solidFill>
                  <a:srgbClr val="F11671"/>
                </a:solidFill>
                <a:latin typeface="Oswald"/>
                <a:ea typeface="Oswald"/>
                <a:cs typeface="Oswald"/>
                <a:sym typeface="Oswald"/>
              </a:rPr>
              <a:t>TIMELINE PAGE</a:t>
            </a:r>
            <a:endParaRPr sz="700"/>
          </a:p>
        </p:txBody>
      </p:sp>
      <p:grpSp>
        <p:nvGrpSpPr>
          <p:cNvPr id="307" name="Google Shape;307;p31"/>
          <p:cNvGrpSpPr/>
          <p:nvPr/>
        </p:nvGrpSpPr>
        <p:grpSpPr>
          <a:xfrm>
            <a:off x="514350" y="1573028"/>
            <a:ext cx="2101613" cy="723275"/>
            <a:chOff x="0" y="9525"/>
            <a:chExt cx="5604300" cy="1928733"/>
          </a:xfrm>
        </p:grpSpPr>
        <p:sp>
          <p:nvSpPr>
            <p:cNvPr id="308" name="Google Shape;308;p31"/>
            <p:cNvSpPr txBox="1"/>
            <p:nvPr/>
          </p:nvSpPr>
          <p:spPr>
            <a:xfrm>
              <a:off x="0" y="9525"/>
              <a:ext cx="5604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Add a main point</a:t>
              </a:r>
              <a:endParaRPr sz="700"/>
            </a:p>
          </p:txBody>
        </p:sp>
        <p:sp>
          <p:nvSpPr>
            <p:cNvPr id="309" name="Google Shape;309;p31"/>
            <p:cNvSpPr txBox="1"/>
            <p:nvPr/>
          </p:nvSpPr>
          <p:spPr>
            <a:xfrm>
              <a:off x="1143000" y="1199358"/>
              <a:ext cx="33183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Elaborate on what you want to discuss. </a:t>
              </a:r>
              <a:endParaRPr sz="700"/>
            </a:p>
          </p:txBody>
        </p:sp>
      </p:grpSp>
      <p:sp>
        <p:nvSpPr>
          <p:cNvPr id="310" name="Google Shape;310;p31"/>
          <p:cNvSpPr txBox="1"/>
          <p:nvPr/>
        </p:nvSpPr>
        <p:spPr>
          <a:xfrm>
            <a:off x="4400259" y="2752241"/>
            <a:ext cx="387063" cy="271367"/>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02</a:t>
            </a:r>
            <a:endParaRPr sz="700"/>
          </a:p>
        </p:txBody>
      </p:sp>
      <p:sp>
        <p:nvSpPr>
          <p:cNvPr id="311" name="Google Shape;311;p31"/>
          <p:cNvSpPr txBox="1"/>
          <p:nvPr/>
        </p:nvSpPr>
        <p:spPr>
          <a:xfrm>
            <a:off x="7473520" y="2752241"/>
            <a:ext cx="387063" cy="271367"/>
          </a:xfrm>
          <a:prstGeom prst="rect">
            <a:avLst/>
          </a:prstGeom>
          <a:noFill/>
          <a:ln>
            <a:noFill/>
          </a:ln>
        </p:spPr>
        <p:txBody>
          <a:bodyPr anchorCtr="0" anchor="t" bIns="0" lIns="0" spcFirstLastPara="1" rIns="0" wrap="square" tIns="0">
            <a:spAutoFit/>
          </a:bodyPr>
          <a:lstStyle/>
          <a:p>
            <a:pPr indent="0" lvl="0" marL="0" marR="0" rtl="0" algn="ctr">
              <a:lnSpc>
                <a:spcPct val="117986"/>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03</a:t>
            </a:r>
            <a:endParaRPr sz="700"/>
          </a:p>
        </p:txBody>
      </p:sp>
      <p:grpSp>
        <p:nvGrpSpPr>
          <p:cNvPr id="312" name="Google Shape;312;p31"/>
          <p:cNvGrpSpPr/>
          <p:nvPr/>
        </p:nvGrpSpPr>
        <p:grpSpPr>
          <a:xfrm>
            <a:off x="3583255" y="1573028"/>
            <a:ext cx="2101613" cy="723275"/>
            <a:chOff x="0" y="9525"/>
            <a:chExt cx="5604300" cy="1928733"/>
          </a:xfrm>
        </p:grpSpPr>
        <p:sp>
          <p:nvSpPr>
            <p:cNvPr id="313" name="Google Shape;313;p31"/>
            <p:cNvSpPr txBox="1"/>
            <p:nvPr/>
          </p:nvSpPr>
          <p:spPr>
            <a:xfrm>
              <a:off x="0" y="9525"/>
              <a:ext cx="5604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Add a main point</a:t>
              </a:r>
              <a:endParaRPr sz="700"/>
            </a:p>
          </p:txBody>
        </p:sp>
        <p:sp>
          <p:nvSpPr>
            <p:cNvPr id="314" name="Google Shape;314;p31"/>
            <p:cNvSpPr txBox="1"/>
            <p:nvPr/>
          </p:nvSpPr>
          <p:spPr>
            <a:xfrm>
              <a:off x="1143000" y="1199358"/>
              <a:ext cx="33183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Elaborate on what you want to discuss. </a:t>
              </a:r>
              <a:endParaRPr sz="700"/>
            </a:p>
          </p:txBody>
        </p:sp>
      </p:grpSp>
      <p:grpSp>
        <p:nvGrpSpPr>
          <p:cNvPr id="315" name="Google Shape;315;p31"/>
          <p:cNvGrpSpPr/>
          <p:nvPr/>
        </p:nvGrpSpPr>
        <p:grpSpPr>
          <a:xfrm>
            <a:off x="6594480" y="1573028"/>
            <a:ext cx="2101613" cy="723275"/>
            <a:chOff x="0" y="9525"/>
            <a:chExt cx="5604300" cy="1928733"/>
          </a:xfrm>
        </p:grpSpPr>
        <p:sp>
          <p:nvSpPr>
            <p:cNvPr id="316" name="Google Shape;316;p31"/>
            <p:cNvSpPr txBox="1"/>
            <p:nvPr/>
          </p:nvSpPr>
          <p:spPr>
            <a:xfrm>
              <a:off x="0" y="9525"/>
              <a:ext cx="5604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800" u="none" cap="none" strike="noStrike">
                  <a:solidFill>
                    <a:srgbClr val="F11671"/>
                  </a:solidFill>
                  <a:latin typeface="Gloria Hallelujah"/>
                  <a:ea typeface="Gloria Hallelujah"/>
                  <a:cs typeface="Gloria Hallelujah"/>
                  <a:sym typeface="Gloria Hallelujah"/>
                </a:rPr>
                <a:t>Add a main point</a:t>
              </a:r>
              <a:endParaRPr sz="700"/>
            </a:p>
          </p:txBody>
        </p:sp>
        <p:sp>
          <p:nvSpPr>
            <p:cNvPr id="317" name="Google Shape;317;p31"/>
            <p:cNvSpPr txBox="1"/>
            <p:nvPr/>
          </p:nvSpPr>
          <p:spPr>
            <a:xfrm>
              <a:off x="1143000" y="1199358"/>
              <a:ext cx="3318300" cy="7389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900" u="none" cap="none" strike="noStrike">
                  <a:solidFill>
                    <a:srgbClr val="FFFDF6"/>
                  </a:solidFill>
                  <a:latin typeface="Nunito"/>
                  <a:ea typeface="Nunito"/>
                  <a:cs typeface="Nunito"/>
                  <a:sym typeface="Nunito"/>
                </a:rPr>
                <a:t>Elaborate on what you want to discuss. </a:t>
              </a:r>
              <a:endParaRPr sz="700"/>
            </a:p>
          </p:txBody>
        </p:sp>
      </p:grpSp>
    </p:spTree>
  </p:cSld>
  <p:clrMapOvr>
    <a:masterClrMapping/>
  </p:clrMapOvr>
  <p:transition>
    <p:push dir="r"/>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F11671"/>
      </a:dk1>
      <a:lt1>
        <a:srgbClr val="10070F"/>
      </a:lt1>
      <a:dk2>
        <a:srgbClr val="FFFFFF"/>
      </a:dk2>
      <a:lt2>
        <a:srgbClr val="F11671"/>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