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4"/>
    <p:sldMasterId id="214748366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Lst>
  <p:sldSz cy="5143500" cx="9144000"/>
  <p:notesSz cx="6858000" cy="9144000"/>
  <p:embeddedFontLst>
    <p:embeddedFont>
      <p:font typeface="Fredoka"/>
      <p:regular r:id="rId29"/>
      <p:bold r:id="rId30"/>
    </p:embeddedFont>
    <p:embeddedFont>
      <p:font typeface="Catamaran"/>
      <p:regular r:id="rId31"/>
      <p:bold r:id="rId32"/>
    </p:embeddedFont>
    <p:embeddedFont>
      <p:font typeface="Rubik"/>
      <p:regular r:id="rId33"/>
      <p:bold r:id="rId34"/>
      <p:italic r:id="rId35"/>
      <p:boldItalic r:id="rId36"/>
    </p:embeddedFont>
    <p:embeddedFont>
      <p:font typeface="Fredoka SemiBold"/>
      <p:regular r:id="rId37"/>
      <p:bold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Fredoka-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Catamaran-regular.fntdata"/><Relationship Id="rId30" Type="http://schemas.openxmlformats.org/officeDocument/2006/relationships/font" Target="fonts/Fredoka-bold.fntdata"/><Relationship Id="rId11" Type="http://schemas.openxmlformats.org/officeDocument/2006/relationships/slide" Target="slides/slide5.xml"/><Relationship Id="rId33" Type="http://schemas.openxmlformats.org/officeDocument/2006/relationships/font" Target="fonts/Rubik-regular.fntdata"/><Relationship Id="rId10" Type="http://schemas.openxmlformats.org/officeDocument/2006/relationships/slide" Target="slides/slide4.xml"/><Relationship Id="rId32" Type="http://schemas.openxmlformats.org/officeDocument/2006/relationships/font" Target="fonts/Catamaran-bold.fntdata"/><Relationship Id="rId13" Type="http://schemas.openxmlformats.org/officeDocument/2006/relationships/slide" Target="slides/slide7.xml"/><Relationship Id="rId35" Type="http://schemas.openxmlformats.org/officeDocument/2006/relationships/font" Target="fonts/Rubik-italic.fntdata"/><Relationship Id="rId12" Type="http://schemas.openxmlformats.org/officeDocument/2006/relationships/slide" Target="slides/slide6.xml"/><Relationship Id="rId34" Type="http://schemas.openxmlformats.org/officeDocument/2006/relationships/font" Target="fonts/Rubik-bold.fntdata"/><Relationship Id="rId15" Type="http://schemas.openxmlformats.org/officeDocument/2006/relationships/slide" Target="slides/slide9.xml"/><Relationship Id="rId37" Type="http://schemas.openxmlformats.org/officeDocument/2006/relationships/font" Target="fonts/FredokaSemiBold-regular.fntdata"/><Relationship Id="rId14" Type="http://schemas.openxmlformats.org/officeDocument/2006/relationships/slide" Target="slides/slide8.xml"/><Relationship Id="rId36" Type="http://schemas.openxmlformats.org/officeDocument/2006/relationships/font" Target="fonts/Rubik-boldItalic.fntdata"/><Relationship Id="rId17" Type="http://schemas.openxmlformats.org/officeDocument/2006/relationships/slide" Target="slides/slide11.xml"/><Relationship Id="rId16" Type="http://schemas.openxmlformats.org/officeDocument/2006/relationships/slide" Target="slides/slide10.xml"/><Relationship Id="rId38" Type="http://schemas.openxmlformats.org/officeDocument/2006/relationships/font" Target="fonts/FredokaSemiBold-bold.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61171cfd99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g261171cfd99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61171cfd99_2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261171cfd99_2_18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61171cfd99_2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61171cfd99_2_20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61171cfd99_2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261171cfd99_2_2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61171cfd99_2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261171cfd99_2_2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61171cfd99_2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261171cfd99_2_2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61171cfd99_2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g261171cfd99_2_26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261171cfd99_2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g261171cfd99_2_27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61171cfd99_2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g261171cfd99_2_28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261171cfd99_2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g261171cfd99_2_28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261171cfd99_2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g261171cfd99_2_30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61171cfd99_2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g261171cfd99_2_8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261171cfd99_2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g261171cfd99_2_30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261171cfd99_2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g261171cfd99_2_3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261171cfd99_2_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g261171cfd99_2_3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61171cfd99_2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g261171cfd99_2_10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61171cfd99_2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g261171cfd99_2_1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61171cfd99_2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g261171cfd99_2_1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61171cfd99_2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g261171cfd99_2_1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61171cfd99_2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g261171cfd99_2_1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61171cfd99_2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g261171cfd99_2_16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61171cfd99_2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261171cfd99_2_17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9.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3.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5.png"/><Relationship Id="rId4" Type="http://schemas.openxmlformats.org/officeDocument/2006/relationships/image" Target="../media/image2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3.png"/><Relationship Id="rId4" Type="http://schemas.openxmlformats.org/officeDocument/2006/relationships/image" Target="../media/image14.png"/><Relationship Id="rId5"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3" name="Google Shape;13;p2"/>
          <p:cNvSpPr/>
          <p:nvPr/>
        </p:nvSpPr>
        <p:spPr>
          <a:xfrm>
            <a:off x="5687956" y="-1526114"/>
            <a:ext cx="3036367" cy="2507621"/>
          </a:xfrm>
          <a:custGeom>
            <a:rect b="b" l="l" r="r" t="t"/>
            <a:pathLst>
              <a:path extrusionOk="0" h="1810557" w="2192323">
                <a:moveTo>
                  <a:pt x="0" y="0"/>
                </a:moveTo>
                <a:lnTo>
                  <a:pt x="2192324" y="0"/>
                </a:lnTo>
                <a:lnTo>
                  <a:pt x="2192324" y="1810556"/>
                </a:lnTo>
                <a:lnTo>
                  <a:pt x="0" y="1810556"/>
                </a:lnTo>
                <a:lnTo>
                  <a:pt x="0" y="0"/>
                </a:lnTo>
                <a:close/>
              </a:path>
            </a:pathLst>
          </a:custGeom>
          <a:blipFill rotWithShape="1">
            <a:blip r:embed="rId2">
              <a:alphaModFix/>
            </a:blip>
            <a:stretch>
              <a:fillRect b="0" l="0" r="0" t="0"/>
            </a:stretch>
          </a:blipFill>
          <a:ln>
            <a:noFill/>
          </a:ln>
        </p:spPr>
      </p:sp>
      <p:sp>
        <p:nvSpPr>
          <p:cNvPr id="14" name="Google Shape;14;p2"/>
          <p:cNvSpPr/>
          <p:nvPr/>
        </p:nvSpPr>
        <p:spPr>
          <a:xfrm>
            <a:off x="-331403" y="3502284"/>
            <a:ext cx="3034585" cy="1804199"/>
          </a:xfrm>
          <a:custGeom>
            <a:rect b="b" l="l" r="r" t="t"/>
            <a:pathLst>
              <a:path extrusionOk="0" h="1914269" w="3219719">
                <a:moveTo>
                  <a:pt x="0" y="0"/>
                </a:moveTo>
                <a:lnTo>
                  <a:pt x="3219719" y="0"/>
                </a:lnTo>
                <a:lnTo>
                  <a:pt x="3219719" y="1914270"/>
                </a:lnTo>
                <a:lnTo>
                  <a:pt x="0" y="1914270"/>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8" name="Shape 68"/>
        <p:cNvGrpSpPr/>
        <p:nvPr/>
      </p:nvGrpSpPr>
      <p:grpSpPr>
        <a:xfrm>
          <a:off x="0" y="0"/>
          <a:ext cx="0" cy="0"/>
          <a:chOff x="0" y="0"/>
          <a:chExt cx="0" cy="0"/>
        </a:xfrm>
      </p:grpSpPr>
      <p:sp>
        <p:nvSpPr>
          <p:cNvPr id="69" name="Google Shape;69;p1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0" name="Google Shape;70;p1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1" name="Google Shape;71;p1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2" name="Shape 72"/>
        <p:cNvGrpSpPr/>
        <p:nvPr/>
      </p:nvGrpSpPr>
      <p:grpSpPr>
        <a:xfrm>
          <a:off x="0" y="0"/>
          <a:ext cx="0" cy="0"/>
          <a:chOff x="0" y="0"/>
          <a:chExt cx="0" cy="0"/>
        </a:xfrm>
      </p:grpSpPr>
      <p:sp>
        <p:nvSpPr>
          <p:cNvPr id="73" name="Google Shape;73;p13"/>
          <p:cNvSpPr txBox="1"/>
          <p:nvPr>
            <p:ph type="ctrTitle"/>
          </p:nvPr>
        </p:nvSpPr>
        <p:spPr>
          <a:xfrm>
            <a:off x="342900" y="1065213"/>
            <a:ext cx="3886200" cy="735013"/>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74" name="Google Shape;74;p13"/>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p:txBody>
      </p:sp>
      <p:sp>
        <p:nvSpPr>
          <p:cNvPr id="75" name="Google Shape;75;p13"/>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6" name="Google Shape;76;p13"/>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7" name="Google Shape;77;p13"/>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8" name="Shape 78"/>
        <p:cNvGrpSpPr/>
        <p:nvPr/>
      </p:nvGrpSpPr>
      <p:grpSpPr>
        <a:xfrm>
          <a:off x="0" y="0"/>
          <a:ext cx="0" cy="0"/>
          <a:chOff x="0" y="0"/>
          <a:chExt cx="0" cy="0"/>
        </a:xfrm>
      </p:grpSpPr>
      <p:sp>
        <p:nvSpPr>
          <p:cNvPr id="79" name="Google Shape;79;p14"/>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80" name="Google Shape;80;p14"/>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81" name="Google Shape;81;p14"/>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2" name="Google Shape;82;p14"/>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3" name="Google Shape;83;p14"/>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4" name="Shape 84"/>
        <p:cNvGrpSpPr/>
        <p:nvPr/>
      </p:nvGrpSpPr>
      <p:grpSpPr>
        <a:xfrm>
          <a:off x="0" y="0"/>
          <a:ext cx="0" cy="0"/>
          <a:chOff x="0" y="0"/>
          <a:chExt cx="0" cy="0"/>
        </a:xfrm>
      </p:grpSpPr>
      <p:sp>
        <p:nvSpPr>
          <p:cNvPr id="85" name="Google Shape;85;p15"/>
          <p:cNvSpPr txBox="1"/>
          <p:nvPr>
            <p:ph type="title"/>
          </p:nvPr>
        </p:nvSpPr>
        <p:spPr>
          <a:xfrm>
            <a:off x="361156" y="2203450"/>
            <a:ext cx="3886200" cy="681038"/>
          </a:xfrm>
          <a:prstGeom prst="rect">
            <a:avLst/>
          </a:prstGeom>
          <a:noFill/>
          <a:ln>
            <a:noFill/>
          </a:ln>
        </p:spPr>
        <p:txBody>
          <a:bodyPr anchorCtr="0" anchor="t" bIns="22850" lIns="45725" spcFirstLastPara="1" rIns="45725" wrap="square" tIns="22850">
            <a:normAutofit/>
          </a:bodyPr>
          <a:lstStyle>
            <a:lvl1pPr lvl="0" algn="l">
              <a:spcBef>
                <a:spcPts val="0"/>
              </a:spcBef>
              <a:spcAft>
                <a:spcPts val="0"/>
              </a:spcAft>
              <a:buClr>
                <a:schemeClr val="dk1"/>
              </a:buClr>
              <a:buSzPts val="2000"/>
              <a:buFont typeface="Calibri"/>
              <a:buNone/>
              <a:defRPr b="1" sz="2000"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86" name="Google Shape;86;p15"/>
          <p:cNvSpPr txBox="1"/>
          <p:nvPr>
            <p:ph idx="1" type="body"/>
          </p:nvPr>
        </p:nvSpPr>
        <p:spPr>
          <a:xfrm>
            <a:off x="361156" y="1453357"/>
            <a:ext cx="3886200" cy="750094"/>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rgbClr val="888888"/>
              </a:buClr>
              <a:buSzPts val="1000"/>
              <a:buNone/>
              <a:defRPr sz="1000">
                <a:solidFill>
                  <a:srgbClr val="888888"/>
                </a:solidFill>
              </a:defRPr>
            </a:lvl1pPr>
            <a:lvl2pPr indent="-228600" lvl="1" marL="914400" algn="l">
              <a:spcBef>
                <a:spcPts val="200"/>
              </a:spcBef>
              <a:spcAft>
                <a:spcPts val="0"/>
              </a:spcAft>
              <a:buClr>
                <a:srgbClr val="888888"/>
              </a:buClr>
              <a:buSzPts val="900"/>
              <a:buNone/>
              <a:defRPr sz="900">
                <a:solidFill>
                  <a:srgbClr val="888888"/>
                </a:solidFill>
              </a:defRPr>
            </a:lvl2pPr>
            <a:lvl3pPr indent="-228600" lvl="2" marL="1371600" algn="l">
              <a:spcBef>
                <a:spcPts val="200"/>
              </a:spcBef>
              <a:spcAft>
                <a:spcPts val="0"/>
              </a:spcAft>
              <a:buClr>
                <a:srgbClr val="888888"/>
              </a:buClr>
              <a:buSzPts val="800"/>
              <a:buNone/>
              <a:defRPr sz="800">
                <a:solidFill>
                  <a:srgbClr val="888888"/>
                </a:solidFill>
              </a:defRPr>
            </a:lvl3pPr>
            <a:lvl4pPr indent="-228600" lvl="3" marL="1828800" algn="l">
              <a:spcBef>
                <a:spcPts val="100"/>
              </a:spcBef>
              <a:spcAft>
                <a:spcPts val="0"/>
              </a:spcAft>
              <a:buClr>
                <a:srgbClr val="888888"/>
              </a:buClr>
              <a:buSzPts val="700"/>
              <a:buNone/>
              <a:defRPr sz="700">
                <a:solidFill>
                  <a:srgbClr val="888888"/>
                </a:solidFill>
              </a:defRPr>
            </a:lvl4pPr>
            <a:lvl5pPr indent="-228600" lvl="4" marL="2286000" algn="l">
              <a:spcBef>
                <a:spcPts val="100"/>
              </a:spcBef>
              <a:spcAft>
                <a:spcPts val="0"/>
              </a:spcAft>
              <a:buClr>
                <a:srgbClr val="888888"/>
              </a:buClr>
              <a:buSzPts val="700"/>
              <a:buNone/>
              <a:defRPr sz="700">
                <a:solidFill>
                  <a:srgbClr val="888888"/>
                </a:solidFill>
              </a:defRPr>
            </a:lvl5pPr>
            <a:lvl6pPr indent="-228600" lvl="5" marL="2743200" algn="l">
              <a:spcBef>
                <a:spcPts val="100"/>
              </a:spcBef>
              <a:spcAft>
                <a:spcPts val="0"/>
              </a:spcAft>
              <a:buClr>
                <a:srgbClr val="888888"/>
              </a:buClr>
              <a:buSzPts val="700"/>
              <a:buNone/>
              <a:defRPr sz="700">
                <a:solidFill>
                  <a:srgbClr val="888888"/>
                </a:solidFill>
              </a:defRPr>
            </a:lvl6pPr>
            <a:lvl7pPr indent="-228600" lvl="6" marL="3200400" algn="l">
              <a:spcBef>
                <a:spcPts val="100"/>
              </a:spcBef>
              <a:spcAft>
                <a:spcPts val="0"/>
              </a:spcAft>
              <a:buClr>
                <a:srgbClr val="888888"/>
              </a:buClr>
              <a:buSzPts val="700"/>
              <a:buNone/>
              <a:defRPr sz="700">
                <a:solidFill>
                  <a:srgbClr val="888888"/>
                </a:solidFill>
              </a:defRPr>
            </a:lvl7pPr>
            <a:lvl8pPr indent="-228600" lvl="7" marL="3657600" algn="l">
              <a:spcBef>
                <a:spcPts val="100"/>
              </a:spcBef>
              <a:spcAft>
                <a:spcPts val="0"/>
              </a:spcAft>
              <a:buClr>
                <a:srgbClr val="888888"/>
              </a:buClr>
              <a:buSzPts val="700"/>
              <a:buNone/>
              <a:defRPr sz="700">
                <a:solidFill>
                  <a:srgbClr val="888888"/>
                </a:solidFill>
              </a:defRPr>
            </a:lvl8pPr>
            <a:lvl9pPr indent="-228600" lvl="8" marL="4114800" algn="l">
              <a:spcBef>
                <a:spcPts val="100"/>
              </a:spcBef>
              <a:spcAft>
                <a:spcPts val="0"/>
              </a:spcAft>
              <a:buClr>
                <a:srgbClr val="888888"/>
              </a:buClr>
              <a:buSzPts val="700"/>
              <a:buNone/>
              <a:defRPr sz="700">
                <a:solidFill>
                  <a:srgbClr val="888888"/>
                </a:solidFill>
              </a:defRPr>
            </a:lvl9pPr>
          </a:lstStyle>
          <a:p/>
        </p:txBody>
      </p:sp>
      <p:sp>
        <p:nvSpPr>
          <p:cNvPr id="87" name="Google Shape;87;p15"/>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8" name="Google Shape;88;p15"/>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9" name="Google Shape;89;p15"/>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0" name="Shape 90"/>
        <p:cNvGrpSpPr/>
        <p:nvPr/>
      </p:nvGrpSpPr>
      <p:grpSpPr>
        <a:xfrm>
          <a:off x="0" y="0"/>
          <a:ext cx="0" cy="0"/>
          <a:chOff x="0" y="0"/>
          <a:chExt cx="0" cy="0"/>
        </a:xfrm>
      </p:grpSpPr>
      <p:sp>
        <p:nvSpPr>
          <p:cNvPr id="91" name="Google Shape;91;p16"/>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92" name="Google Shape;92;p16"/>
          <p:cNvSpPr txBox="1"/>
          <p:nvPr>
            <p:ph idx="1" type="body"/>
          </p:nvPr>
        </p:nvSpPr>
        <p:spPr>
          <a:xfrm>
            <a:off x="2286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93" name="Google Shape;93;p16"/>
          <p:cNvSpPr txBox="1"/>
          <p:nvPr>
            <p:ph idx="2" type="body"/>
          </p:nvPr>
        </p:nvSpPr>
        <p:spPr>
          <a:xfrm>
            <a:off x="23241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94" name="Google Shape;94;p16"/>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5" name="Google Shape;95;p16"/>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6" name="Google Shape;96;p16"/>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7" name="Shape 97"/>
        <p:cNvGrpSpPr/>
        <p:nvPr/>
      </p:nvGrpSpPr>
      <p:grpSpPr>
        <a:xfrm>
          <a:off x="0" y="0"/>
          <a:ext cx="0" cy="0"/>
          <a:chOff x="0" y="0"/>
          <a:chExt cx="0" cy="0"/>
        </a:xfrm>
      </p:grpSpPr>
      <p:sp>
        <p:nvSpPr>
          <p:cNvPr id="98" name="Google Shape;98;p17"/>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99" name="Google Shape;99;p17"/>
          <p:cNvSpPr txBox="1"/>
          <p:nvPr>
            <p:ph idx="1" type="body"/>
          </p:nvPr>
        </p:nvSpPr>
        <p:spPr>
          <a:xfrm>
            <a:off x="228600" y="767556"/>
            <a:ext cx="2020094"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100" name="Google Shape;100;p17"/>
          <p:cNvSpPr txBox="1"/>
          <p:nvPr>
            <p:ph idx="2" type="body"/>
          </p:nvPr>
        </p:nvSpPr>
        <p:spPr>
          <a:xfrm>
            <a:off x="228600" y="1087438"/>
            <a:ext cx="2020094"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101" name="Google Shape;101;p17"/>
          <p:cNvSpPr txBox="1"/>
          <p:nvPr>
            <p:ph idx="3" type="body"/>
          </p:nvPr>
        </p:nvSpPr>
        <p:spPr>
          <a:xfrm>
            <a:off x="2322513" y="767556"/>
            <a:ext cx="2020888"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102" name="Google Shape;102;p17"/>
          <p:cNvSpPr txBox="1"/>
          <p:nvPr>
            <p:ph idx="4" type="body"/>
          </p:nvPr>
        </p:nvSpPr>
        <p:spPr>
          <a:xfrm>
            <a:off x="2322513" y="1087438"/>
            <a:ext cx="2020888"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103" name="Google Shape;103;p17"/>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4" name="Google Shape;104;p17"/>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5" name="Google Shape;105;p17"/>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6" name="Shape 106"/>
        <p:cNvGrpSpPr/>
        <p:nvPr/>
      </p:nvGrpSpPr>
      <p:grpSpPr>
        <a:xfrm>
          <a:off x="0" y="0"/>
          <a:ext cx="0" cy="0"/>
          <a:chOff x="0" y="0"/>
          <a:chExt cx="0" cy="0"/>
        </a:xfrm>
      </p:grpSpPr>
      <p:sp>
        <p:nvSpPr>
          <p:cNvPr id="107" name="Google Shape;107;p18"/>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08" name="Google Shape;108;p18"/>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9" name="Google Shape;109;p18"/>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0" name="Google Shape;110;p18"/>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11" name="Shape 111"/>
        <p:cNvGrpSpPr/>
        <p:nvPr/>
      </p:nvGrpSpPr>
      <p:grpSpPr>
        <a:xfrm>
          <a:off x="0" y="0"/>
          <a:ext cx="0" cy="0"/>
          <a:chOff x="0" y="0"/>
          <a:chExt cx="0" cy="0"/>
        </a:xfrm>
      </p:grpSpPr>
      <p:sp>
        <p:nvSpPr>
          <p:cNvPr id="112" name="Google Shape;112;p19"/>
          <p:cNvSpPr txBox="1"/>
          <p:nvPr>
            <p:ph type="title"/>
          </p:nvPr>
        </p:nvSpPr>
        <p:spPr>
          <a:xfrm>
            <a:off x="228600" y="136525"/>
            <a:ext cx="1504157" cy="581025"/>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13" name="Google Shape;113;p19"/>
          <p:cNvSpPr txBox="1"/>
          <p:nvPr>
            <p:ph idx="1" type="body"/>
          </p:nvPr>
        </p:nvSpPr>
        <p:spPr>
          <a:xfrm>
            <a:off x="1787525" y="136525"/>
            <a:ext cx="2555875" cy="2926557"/>
          </a:xfrm>
          <a:prstGeom prst="rect">
            <a:avLst/>
          </a:prstGeom>
          <a:noFill/>
          <a:ln>
            <a:noFill/>
          </a:ln>
        </p:spPr>
        <p:txBody>
          <a:bodyPr anchorCtr="0" anchor="t" bIns="22850" lIns="45725" spcFirstLastPara="1" rIns="45725" wrap="square" tIns="22850">
            <a:normAutofit/>
          </a:bodyPr>
          <a:lstStyle>
            <a:lvl1pPr indent="-330200" lvl="0" marL="457200" algn="l">
              <a:spcBef>
                <a:spcPts val="300"/>
              </a:spcBef>
              <a:spcAft>
                <a:spcPts val="0"/>
              </a:spcAft>
              <a:buClr>
                <a:schemeClr val="dk1"/>
              </a:buClr>
              <a:buSzPts val="1600"/>
              <a:buChar char="•"/>
              <a:defRPr sz="1600"/>
            </a:lvl1pPr>
            <a:lvl2pPr indent="-317500" lvl="1" marL="914400" algn="l">
              <a:spcBef>
                <a:spcPts val="300"/>
              </a:spcBef>
              <a:spcAft>
                <a:spcPts val="0"/>
              </a:spcAft>
              <a:buClr>
                <a:schemeClr val="dk1"/>
              </a:buClr>
              <a:buSzPts val="1400"/>
              <a:buChar char="–"/>
              <a:defRPr sz="1400"/>
            </a:lvl2pPr>
            <a:lvl3pPr indent="-304800" lvl="2" marL="1371600" algn="l">
              <a:spcBef>
                <a:spcPts val="200"/>
              </a:spcBef>
              <a:spcAft>
                <a:spcPts val="0"/>
              </a:spcAft>
              <a:buClr>
                <a:schemeClr val="dk1"/>
              </a:buClr>
              <a:buSzPts val="1200"/>
              <a:buChar char="•"/>
              <a:defRPr sz="1200"/>
            </a:lvl3pPr>
            <a:lvl4pPr indent="-292100" lvl="3" marL="1828800" algn="l">
              <a:spcBef>
                <a:spcPts val="200"/>
              </a:spcBef>
              <a:spcAft>
                <a:spcPts val="0"/>
              </a:spcAft>
              <a:buClr>
                <a:schemeClr val="dk1"/>
              </a:buClr>
              <a:buSzPts val="1000"/>
              <a:buChar char="–"/>
              <a:defRPr sz="1000"/>
            </a:lvl4pPr>
            <a:lvl5pPr indent="-292100" lvl="4" marL="2286000" algn="l">
              <a:spcBef>
                <a:spcPts val="200"/>
              </a:spcBef>
              <a:spcAft>
                <a:spcPts val="0"/>
              </a:spcAft>
              <a:buClr>
                <a:schemeClr val="dk1"/>
              </a:buClr>
              <a:buSzPts val="1000"/>
              <a:buChar char="»"/>
              <a:defRPr sz="1000"/>
            </a:lvl5pPr>
            <a:lvl6pPr indent="-292100" lvl="5" marL="2743200" algn="l">
              <a:spcBef>
                <a:spcPts val="200"/>
              </a:spcBef>
              <a:spcAft>
                <a:spcPts val="0"/>
              </a:spcAft>
              <a:buClr>
                <a:schemeClr val="dk1"/>
              </a:buClr>
              <a:buSzPts val="1000"/>
              <a:buChar char="•"/>
              <a:defRPr sz="1000"/>
            </a:lvl6pPr>
            <a:lvl7pPr indent="-292100" lvl="6" marL="3200400" algn="l">
              <a:spcBef>
                <a:spcPts val="200"/>
              </a:spcBef>
              <a:spcAft>
                <a:spcPts val="0"/>
              </a:spcAft>
              <a:buClr>
                <a:schemeClr val="dk1"/>
              </a:buClr>
              <a:buSzPts val="1000"/>
              <a:buChar char="•"/>
              <a:defRPr sz="1000"/>
            </a:lvl7pPr>
            <a:lvl8pPr indent="-292100" lvl="7" marL="3657600" algn="l">
              <a:spcBef>
                <a:spcPts val="200"/>
              </a:spcBef>
              <a:spcAft>
                <a:spcPts val="0"/>
              </a:spcAft>
              <a:buClr>
                <a:schemeClr val="dk1"/>
              </a:buClr>
              <a:buSzPts val="1000"/>
              <a:buChar char="•"/>
              <a:defRPr sz="1000"/>
            </a:lvl8pPr>
            <a:lvl9pPr indent="-292100" lvl="8" marL="4114800" algn="l">
              <a:spcBef>
                <a:spcPts val="200"/>
              </a:spcBef>
              <a:spcAft>
                <a:spcPts val="0"/>
              </a:spcAft>
              <a:buClr>
                <a:schemeClr val="dk1"/>
              </a:buClr>
              <a:buSzPts val="1000"/>
              <a:buChar char="•"/>
              <a:defRPr sz="1000"/>
            </a:lvl9pPr>
          </a:lstStyle>
          <a:p/>
        </p:txBody>
      </p:sp>
      <p:sp>
        <p:nvSpPr>
          <p:cNvPr id="114" name="Google Shape;114;p19"/>
          <p:cNvSpPr txBox="1"/>
          <p:nvPr>
            <p:ph idx="2" type="body"/>
          </p:nvPr>
        </p:nvSpPr>
        <p:spPr>
          <a:xfrm>
            <a:off x="228600" y="717550"/>
            <a:ext cx="1504157" cy="2345532"/>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15" name="Google Shape;115;p19"/>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6" name="Google Shape;116;p19"/>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7" name="Google Shape;117;p19"/>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8" name="Shape 118"/>
        <p:cNvGrpSpPr/>
        <p:nvPr/>
      </p:nvGrpSpPr>
      <p:grpSpPr>
        <a:xfrm>
          <a:off x="0" y="0"/>
          <a:ext cx="0" cy="0"/>
          <a:chOff x="0" y="0"/>
          <a:chExt cx="0" cy="0"/>
        </a:xfrm>
      </p:grpSpPr>
      <p:sp>
        <p:nvSpPr>
          <p:cNvPr id="119" name="Google Shape;119;p20"/>
          <p:cNvSpPr txBox="1"/>
          <p:nvPr>
            <p:ph type="title"/>
          </p:nvPr>
        </p:nvSpPr>
        <p:spPr>
          <a:xfrm>
            <a:off x="896144" y="2400300"/>
            <a:ext cx="2743200" cy="283369"/>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20" name="Google Shape;120;p20"/>
          <p:cNvSpPr/>
          <p:nvPr>
            <p:ph idx="2" type="pic"/>
          </p:nvPr>
        </p:nvSpPr>
        <p:spPr>
          <a:xfrm>
            <a:off x="896144" y="306388"/>
            <a:ext cx="2743200" cy="2057400"/>
          </a:xfrm>
          <a:prstGeom prst="rect">
            <a:avLst/>
          </a:prstGeom>
          <a:noFill/>
          <a:ln>
            <a:noFill/>
          </a:ln>
        </p:spPr>
      </p:sp>
      <p:sp>
        <p:nvSpPr>
          <p:cNvPr id="121" name="Google Shape;121;p20"/>
          <p:cNvSpPr txBox="1"/>
          <p:nvPr>
            <p:ph idx="1" type="body"/>
          </p:nvPr>
        </p:nvSpPr>
        <p:spPr>
          <a:xfrm>
            <a:off x="896144" y="2683669"/>
            <a:ext cx="2743200" cy="402431"/>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22" name="Google Shape;122;p20"/>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3" name="Google Shape;123;p20"/>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4" name="Google Shape;124;p20"/>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25" name="Shape 125"/>
        <p:cNvGrpSpPr/>
        <p:nvPr/>
      </p:nvGrpSpPr>
      <p:grpSpPr>
        <a:xfrm>
          <a:off x="0" y="0"/>
          <a:ext cx="0" cy="0"/>
          <a:chOff x="0" y="0"/>
          <a:chExt cx="0" cy="0"/>
        </a:xfrm>
      </p:grpSpPr>
      <p:sp>
        <p:nvSpPr>
          <p:cNvPr id="126" name="Google Shape;126;p2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27" name="Google Shape;127;p21"/>
          <p:cNvSpPr txBox="1"/>
          <p:nvPr>
            <p:ph idx="1" type="body"/>
          </p:nvPr>
        </p:nvSpPr>
        <p:spPr>
          <a:xfrm rot="5400000">
            <a:off x="1154509" y="-125809"/>
            <a:ext cx="2262982" cy="41148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28" name="Google Shape;128;p2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9" name="Google Shape;129;p2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0" name="Google Shape;130;p2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p:nvPr/>
        </p:nvSpPr>
        <p:spPr>
          <a:xfrm flipH="1">
            <a:off x="-1134" y="1"/>
            <a:ext cx="2939858" cy="2939858"/>
          </a:xfrm>
          <a:custGeom>
            <a:rect b="b" l="l" r="r" t="t"/>
            <a:pathLst>
              <a:path extrusionOk="0" h="2518080" w="2518080">
                <a:moveTo>
                  <a:pt x="2518080" y="0"/>
                </a:moveTo>
                <a:lnTo>
                  <a:pt x="0" y="0"/>
                </a:lnTo>
                <a:lnTo>
                  <a:pt x="0" y="2518080"/>
                </a:lnTo>
                <a:lnTo>
                  <a:pt x="2518080" y="2518080"/>
                </a:lnTo>
                <a:lnTo>
                  <a:pt x="2518080" y="0"/>
                </a:lnTo>
                <a:close/>
              </a:path>
            </a:pathLst>
          </a:custGeom>
          <a:blipFill rotWithShape="1">
            <a:blip r:embed="rId2">
              <a:alphaModFix/>
            </a:blip>
            <a:stretch>
              <a:fillRect b="0" l="0" r="0" t="0"/>
            </a:stretch>
          </a:blipFill>
          <a:ln>
            <a:noFill/>
          </a:ln>
        </p:spPr>
      </p:sp>
      <p:sp>
        <p:nvSpPr>
          <p:cNvPr id="17" name="Google Shape;17;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8" name="Google Shape;18;p3"/>
          <p:cNvSpPr/>
          <p:nvPr/>
        </p:nvSpPr>
        <p:spPr>
          <a:xfrm flipH="1">
            <a:off x="5837966" y="2992645"/>
            <a:ext cx="3393502" cy="1452843"/>
          </a:xfrm>
          <a:custGeom>
            <a:rect b="b" l="l" r="r" t="t"/>
            <a:pathLst>
              <a:path extrusionOk="0" h="1323775" w="3092029">
                <a:moveTo>
                  <a:pt x="3092028" y="0"/>
                </a:moveTo>
                <a:lnTo>
                  <a:pt x="0" y="0"/>
                </a:lnTo>
                <a:lnTo>
                  <a:pt x="0" y="1323775"/>
                </a:lnTo>
                <a:lnTo>
                  <a:pt x="3092028" y="1323775"/>
                </a:lnTo>
                <a:lnTo>
                  <a:pt x="3092028" y="0"/>
                </a:lnTo>
                <a:close/>
              </a:path>
            </a:pathLst>
          </a:custGeom>
          <a:blipFill rotWithShape="1">
            <a:blip r:embed="rId3">
              <a:alphaModFix/>
            </a:blip>
            <a:stretch>
              <a:fillRect b="0" l="0" r="0" t="0"/>
            </a:stretch>
          </a:blipFill>
          <a:ln>
            <a:noFill/>
          </a:ln>
        </p:spPr>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31" name="Shape 131"/>
        <p:cNvGrpSpPr/>
        <p:nvPr/>
      </p:nvGrpSpPr>
      <p:grpSpPr>
        <a:xfrm>
          <a:off x="0" y="0"/>
          <a:ext cx="0" cy="0"/>
          <a:chOff x="0" y="0"/>
          <a:chExt cx="0" cy="0"/>
        </a:xfrm>
      </p:grpSpPr>
      <p:sp>
        <p:nvSpPr>
          <p:cNvPr id="132" name="Google Shape;132;p22"/>
          <p:cNvSpPr txBox="1"/>
          <p:nvPr>
            <p:ph type="title"/>
          </p:nvPr>
        </p:nvSpPr>
        <p:spPr>
          <a:xfrm rot="5400000">
            <a:off x="2366169" y="1085850"/>
            <a:ext cx="2925763" cy="10287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33" name="Google Shape;133;p22"/>
          <p:cNvSpPr txBox="1"/>
          <p:nvPr>
            <p:ph idx="1" type="body"/>
          </p:nvPr>
        </p:nvSpPr>
        <p:spPr>
          <a:xfrm rot="5400000">
            <a:off x="270669" y="95250"/>
            <a:ext cx="2925763" cy="30099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34" name="Google Shape;134;p2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5" name="Google Shape;135;p2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6" name="Google Shape;136;p2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p4"/>
          <p:cNvSpPr/>
          <p:nvPr/>
        </p:nvSpPr>
        <p:spPr>
          <a:xfrm flipH="1">
            <a:off x="5565472" y="-25"/>
            <a:ext cx="5143178" cy="5143178"/>
          </a:xfrm>
          <a:custGeom>
            <a:rect b="b" l="l" r="r" t="t"/>
            <a:pathLst>
              <a:path extrusionOk="0" h="2518080" w="2518080">
                <a:moveTo>
                  <a:pt x="0" y="0"/>
                </a:moveTo>
                <a:lnTo>
                  <a:pt x="2518080" y="0"/>
                </a:lnTo>
                <a:lnTo>
                  <a:pt x="2518080" y="2518080"/>
                </a:lnTo>
                <a:lnTo>
                  <a:pt x="0" y="2518080"/>
                </a:lnTo>
                <a:lnTo>
                  <a:pt x="0" y="0"/>
                </a:lnTo>
                <a:close/>
              </a:path>
            </a:pathLst>
          </a:custGeom>
          <a:blipFill rotWithShape="1">
            <a:blip r:embed="rId2">
              <a:alphaModFix/>
            </a:blip>
            <a:stretch>
              <a:fillRect b="0" l="0" r="0" t="0"/>
            </a:stretch>
          </a:blipFill>
          <a:ln>
            <a:noFill/>
          </a:ln>
        </p:spPr>
      </p:sp>
      <p:sp>
        <p:nvSpPr>
          <p:cNvPr id="24" name="Google Shape;24;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sp>
        <p:nvSpPr>
          <p:cNvPr id="26" name="Google Shape;26;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 name="Google Shape;29;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0" name="Google Shape;30;p5"/>
          <p:cNvSpPr/>
          <p:nvPr/>
        </p:nvSpPr>
        <p:spPr>
          <a:xfrm>
            <a:off x="5609300" y="-524611"/>
            <a:ext cx="3622730" cy="1472396"/>
          </a:xfrm>
          <a:custGeom>
            <a:rect b="b" l="l" r="r" t="t"/>
            <a:pathLst>
              <a:path extrusionOk="0" h="1426049" w="3508697">
                <a:moveTo>
                  <a:pt x="0" y="0"/>
                </a:moveTo>
                <a:lnTo>
                  <a:pt x="3508697" y="0"/>
                </a:lnTo>
                <a:lnTo>
                  <a:pt x="3508697" y="1426049"/>
                </a:lnTo>
                <a:lnTo>
                  <a:pt x="0" y="1426049"/>
                </a:lnTo>
                <a:lnTo>
                  <a:pt x="0" y="0"/>
                </a:lnTo>
                <a:close/>
              </a:path>
            </a:pathLst>
          </a:custGeom>
          <a:blipFill rotWithShape="1">
            <a:blip r:embed="rId2">
              <a:alphaModFix/>
            </a:blip>
            <a:stretch>
              <a:fillRect b="0" l="0" r="0" t="0"/>
            </a:stretch>
          </a:blipFill>
          <a:ln>
            <a:noFill/>
          </a:ln>
        </p:spPr>
      </p:sp>
      <p:sp>
        <p:nvSpPr>
          <p:cNvPr id="31" name="Google Shape;31;p5"/>
          <p:cNvSpPr/>
          <p:nvPr/>
        </p:nvSpPr>
        <p:spPr>
          <a:xfrm>
            <a:off x="3630000" y="3107950"/>
            <a:ext cx="3554424" cy="2363807"/>
          </a:xfrm>
          <a:custGeom>
            <a:rect b="b" l="l" r="r" t="t"/>
            <a:pathLst>
              <a:path extrusionOk="0" h="2230007" w="3353230">
                <a:moveTo>
                  <a:pt x="0" y="0"/>
                </a:moveTo>
                <a:lnTo>
                  <a:pt x="3353230" y="0"/>
                </a:lnTo>
                <a:lnTo>
                  <a:pt x="3353230" y="2230008"/>
                </a:lnTo>
                <a:lnTo>
                  <a:pt x="0" y="2230008"/>
                </a:lnTo>
                <a:lnTo>
                  <a:pt x="0" y="0"/>
                </a:lnTo>
                <a:close/>
              </a:path>
            </a:pathLst>
          </a:custGeom>
          <a:blipFill rotWithShape="1">
            <a:blip r:embed="rId3">
              <a:alphaModFix/>
            </a:blip>
            <a:stretch>
              <a:fillRect b="0" l="0" r="0" t="0"/>
            </a:stretch>
          </a:blipFill>
          <a:ln>
            <a:noFill/>
          </a:ln>
        </p:spPr>
      </p:sp>
      <p:sp>
        <p:nvSpPr>
          <p:cNvPr id="32" name="Google Shape;32;p5"/>
          <p:cNvSpPr/>
          <p:nvPr/>
        </p:nvSpPr>
        <p:spPr>
          <a:xfrm>
            <a:off x="-487782" y="3276596"/>
            <a:ext cx="1944015" cy="970554"/>
          </a:xfrm>
          <a:custGeom>
            <a:rect b="b" l="l" r="r" t="t"/>
            <a:pathLst>
              <a:path extrusionOk="0" h="1578137" w="3161000">
                <a:moveTo>
                  <a:pt x="0" y="0"/>
                </a:moveTo>
                <a:lnTo>
                  <a:pt x="3160999" y="0"/>
                </a:lnTo>
                <a:lnTo>
                  <a:pt x="3160999" y="1578137"/>
                </a:lnTo>
                <a:lnTo>
                  <a:pt x="0" y="1578137"/>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3" name="Shape 33"/>
        <p:cNvGrpSpPr/>
        <p:nvPr/>
      </p:nvGrpSpPr>
      <p:grpSpPr>
        <a:xfrm>
          <a:off x="0" y="0"/>
          <a:ext cx="0" cy="0"/>
          <a:chOff x="0" y="0"/>
          <a:chExt cx="0" cy="0"/>
        </a:xfrm>
      </p:grpSpPr>
      <p:sp>
        <p:nvSpPr>
          <p:cNvPr id="34" name="Google Shape;34;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5" name="Google Shape;35;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6" name="Google Shape;36;p6"/>
          <p:cNvSpPr/>
          <p:nvPr/>
        </p:nvSpPr>
        <p:spPr>
          <a:xfrm flipH="1">
            <a:off x="265510" y="2643886"/>
            <a:ext cx="3239257" cy="2143799"/>
          </a:xfrm>
          <a:custGeom>
            <a:rect b="b" l="l" r="r" t="t"/>
            <a:pathLst>
              <a:path extrusionOk="0" h="2181984" w="3296954">
                <a:moveTo>
                  <a:pt x="3296954" y="0"/>
                </a:moveTo>
                <a:lnTo>
                  <a:pt x="0" y="0"/>
                </a:lnTo>
                <a:lnTo>
                  <a:pt x="0" y="2181983"/>
                </a:lnTo>
                <a:lnTo>
                  <a:pt x="3296954" y="2181983"/>
                </a:lnTo>
                <a:lnTo>
                  <a:pt x="3296954" y="0"/>
                </a:lnTo>
                <a:close/>
              </a:path>
            </a:pathLst>
          </a:custGeom>
          <a:blipFill rotWithShape="1">
            <a:blip r:embed="rId2">
              <a:alphaModFix/>
            </a:blip>
            <a:stretch>
              <a:fillRect b="0" l="0" r="0" t="0"/>
            </a:stretch>
          </a:blipFill>
          <a:ln>
            <a:noFill/>
          </a:ln>
        </p:spPr>
      </p:sp>
      <p:sp>
        <p:nvSpPr>
          <p:cNvPr id="37" name="Google Shape;37;p6"/>
          <p:cNvSpPr/>
          <p:nvPr/>
        </p:nvSpPr>
        <p:spPr>
          <a:xfrm>
            <a:off x="5979424" y="792002"/>
            <a:ext cx="3535012" cy="1436744"/>
          </a:xfrm>
          <a:custGeom>
            <a:rect b="b" l="l" r="r" t="t"/>
            <a:pathLst>
              <a:path extrusionOk="0" h="1426049" w="3508697">
                <a:moveTo>
                  <a:pt x="0" y="0"/>
                </a:moveTo>
                <a:lnTo>
                  <a:pt x="3508697" y="0"/>
                </a:lnTo>
                <a:lnTo>
                  <a:pt x="3508697" y="1426049"/>
                </a:lnTo>
                <a:lnTo>
                  <a:pt x="0" y="1426049"/>
                </a:lnTo>
                <a:lnTo>
                  <a:pt x="0" y="0"/>
                </a:lnTo>
                <a:close/>
              </a:path>
            </a:pathLst>
          </a:custGeom>
          <a:blipFill rotWithShape="1">
            <a:blip r:embed="rId3">
              <a:alphaModFix/>
            </a:blip>
            <a:stretch>
              <a:fillRect b="0" l="0" r="0" t="0"/>
            </a:stretch>
          </a:blipFill>
          <a:ln>
            <a:noFill/>
          </a:ln>
        </p:spPr>
      </p:sp>
      <p:sp>
        <p:nvSpPr>
          <p:cNvPr id="38" name="Google Shape;38;p6"/>
          <p:cNvSpPr/>
          <p:nvPr/>
        </p:nvSpPr>
        <p:spPr>
          <a:xfrm>
            <a:off x="-669608" y="1255983"/>
            <a:ext cx="2062553" cy="1029734"/>
          </a:xfrm>
          <a:custGeom>
            <a:rect b="b" l="l" r="r" t="t"/>
            <a:pathLst>
              <a:path extrusionOk="0" h="1578137" w="3161000">
                <a:moveTo>
                  <a:pt x="0" y="0"/>
                </a:moveTo>
                <a:lnTo>
                  <a:pt x="3160999" y="0"/>
                </a:lnTo>
                <a:lnTo>
                  <a:pt x="3160999" y="1578137"/>
                </a:lnTo>
                <a:lnTo>
                  <a:pt x="0" y="1578137"/>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9" name="Shape 39"/>
        <p:cNvGrpSpPr/>
        <p:nvPr/>
      </p:nvGrpSpPr>
      <p:grpSpPr>
        <a:xfrm>
          <a:off x="0" y="0"/>
          <a:ext cx="0" cy="0"/>
          <a:chOff x="0" y="0"/>
          <a:chExt cx="0" cy="0"/>
        </a:xfrm>
      </p:grpSpPr>
      <p:sp>
        <p:nvSpPr>
          <p:cNvPr id="40" name="Google Shape;40;p7"/>
          <p:cNvSpPr/>
          <p:nvPr/>
        </p:nvSpPr>
        <p:spPr>
          <a:xfrm>
            <a:off x="5923814" y="-581276"/>
            <a:ext cx="3220187" cy="5724774"/>
          </a:xfrm>
          <a:custGeom>
            <a:rect b="b" l="l" r="r" t="t"/>
            <a:pathLst>
              <a:path extrusionOk="0" h="2530287" w="1423287">
                <a:moveTo>
                  <a:pt x="0" y="0"/>
                </a:moveTo>
                <a:lnTo>
                  <a:pt x="1423286" y="0"/>
                </a:lnTo>
                <a:lnTo>
                  <a:pt x="1423286" y="2530287"/>
                </a:lnTo>
                <a:lnTo>
                  <a:pt x="0" y="2530287"/>
                </a:lnTo>
                <a:lnTo>
                  <a:pt x="0" y="0"/>
                </a:lnTo>
                <a:close/>
              </a:path>
            </a:pathLst>
          </a:custGeom>
          <a:blipFill rotWithShape="1">
            <a:blip r:embed="rId2">
              <a:alphaModFix/>
            </a:blip>
            <a:stretch>
              <a:fillRect b="0" l="0" r="0" t="0"/>
            </a:stretch>
          </a:blipFill>
          <a:ln>
            <a:noFill/>
          </a:ln>
        </p:spPr>
      </p:sp>
      <p:sp>
        <p:nvSpPr>
          <p:cNvPr id="41" name="Google Shape;41;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2" name="Google Shape;42;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3" name="Shape 43"/>
        <p:cNvGrpSpPr/>
        <p:nvPr/>
      </p:nvGrpSpPr>
      <p:grpSpPr>
        <a:xfrm>
          <a:off x="0" y="0"/>
          <a:ext cx="0" cy="0"/>
          <a:chOff x="0" y="0"/>
          <a:chExt cx="0" cy="0"/>
        </a:xfrm>
      </p:grpSpPr>
      <p:sp>
        <p:nvSpPr>
          <p:cNvPr id="44" name="Google Shape;44;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6" name="Google Shape;46;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7" name="Google Shape;47;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8" name="Google Shape;48;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9" name="Google Shape;49;p8"/>
          <p:cNvSpPr/>
          <p:nvPr/>
        </p:nvSpPr>
        <p:spPr>
          <a:xfrm>
            <a:off x="3769453" y="2518521"/>
            <a:ext cx="2167898" cy="2408775"/>
          </a:xfrm>
          <a:custGeom>
            <a:rect b="b" l="l" r="r" t="t"/>
            <a:pathLst>
              <a:path extrusionOk="0" h="2414812" w="2173331">
                <a:moveTo>
                  <a:pt x="0" y="0"/>
                </a:moveTo>
                <a:lnTo>
                  <a:pt x="2173330" y="0"/>
                </a:lnTo>
                <a:lnTo>
                  <a:pt x="2173330" y="2414812"/>
                </a:lnTo>
                <a:lnTo>
                  <a:pt x="0" y="2414812"/>
                </a:lnTo>
                <a:lnTo>
                  <a:pt x="0" y="0"/>
                </a:lnTo>
                <a:close/>
              </a:path>
            </a:pathLst>
          </a:custGeom>
          <a:blipFill rotWithShape="1">
            <a:blip r:embed="rId2">
              <a:alphaModFix/>
            </a:blip>
            <a:stretch>
              <a:fillRect b="0" l="0" r="0" t="0"/>
            </a:stretch>
          </a:blipFill>
          <a:ln>
            <a:noFill/>
          </a:ln>
        </p:spPr>
      </p:sp>
      <p:sp>
        <p:nvSpPr>
          <p:cNvPr id="50" name="Google Shape;50;p8"/>
          <p:cNvSpPr/>
          <p:nvPr/>
        </p:nvSpPr>
        <p:spPr>
          <a:xfrm>
            <a:off x="6788344" y="4"/>
            <a:ext cx="1856724" cy="1728673"/>
          </a:xfrm>
          <a:custGeom>
            <a:rect b="b" l="l" r="r" t="t"/>
            <a:pathLst>
              <a:path extrusionOk="0" h="2599509" w="2792066">
                <a:moveTo>
                  <a:pt x="0" y="0"/>
                </a:moveTo>
                <a:lnTo>
                  <a:pt x="2792066" y="0"/>
                </a:lnTo>
                <a:lnTo>
                  <a:pt x="2792066" y="2599509"/>
                </a:lnTo>
                <a:lnTo>
                  <a:pt x="0" y="2599509"/>
                </a:lnTo>
                <a:lnTo>
                  <a:pt x="0" y="0"/>
                </a:lnTo>
                <a:close/>
              </a:path>
            </a:pathLst>
          </a:custGeom>
          <a:blipFill rotWithShape="1">
            <a:blip r:embed="rId3">
              <a:alphaModFix/>
            </a:blip>
            <a:stretch>
              <a:fillRect b="0" l="0" r="0" t="0"/>
            </a:stretch>
          </a:blipFill>
          <a:ln>
            <a:noFill/>
          </a:ln>
        </p:spPr>
      </p:sp>
      <p:sp>
        <p:nvSpPr>
          <p:cNvPr id="51" name="Google Shape;51;p8"/>
          <p:cNvSpPr/>
          <p:nvPr/>
        </p:nvSpPr>
        <p:spPr>
          <a:xfrm>
            <a:off x="12" y="3726494"/>
            <a:ext cx="2171590" cy="1258667"/>
          </a:xfrm>
          <a:custGeom>
            <a:rect b="b" l="l" r="r" t="t"/>
            <a:pathLst>
              <a:path extrusionOk="0" h="1736093" w="2995296">
                <a:moveTo>
                  <a:pt x="0" y="0"/>
                </a:moveTo>
                <a:lnTo>
                  <a:pt x="2995295" y="0"/>
                </a:lnTo>
                <a:lnTo>
                  <a:pt x="2995295" y="1736093"/>
                </a:lnTo>
                <a:lnTo>
                  <a:pt x="0" y="1736093"/>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54" name="Google Shape;54;p9"/>
          <p:cNvSpPr/>
          <p:nvPr/>
        </p:nvSpPr>
        <p:spPr>
          <a:xfrm>
            <a:off x="3984765" y="-138669"/>
            <a:ext cx="5357812" cy="5338330"/>
          </a:xfrm>
          <a:custGeom>
            <a:rect b="b" l="l" r="r" t="t"/>
            <a:pathLst>
              <a:path extrusionOk="0" h="2518080" w="2527270">
                <a:moveTo>
                  <a:pt x="0" y="0"/>
                </a:moveTo>
                <a:lnTo>
                  <a:pt x="2527270" y="0"/>
                </a:lnTo>
                <a:lnTo>
                  <a:pt x="2527270" y="2518080"/>
                </a:lnTo>
                <a:lnTo>
                  <a:pt x="0" y="2518080"/>
                </a:lnTo>
                <a:lnTo>
                  <a:pt x="0" y="0"/>
                </a:lnTo>
                <a:close/>
              </a:path>
            </a:pathLst>
          </a:custGeom>
          <a:blipFill rotWithShape="1">
            <a:blip r:embed="rId2">
              <a:alphaModFix/>
            </a:blip>
            <a:stretch>
              <a:fillRect b="0" l="0" r="0" t="0"/>
            </a:stretch>
          </a:blipFill>
          <a:ln>
            <a:noFill/>
          </a:ln>
        </p:spPr>
      </p:sp>
      <p:sp>
        <p:nvSpPr>
          <p:cNvPr id="55" name="Google Shape;55;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8" name="Google Shape;58;p10"/>
          <p:cNvSpPr/>
          <p:nvPr/>
        </p:nvSpPr>
        <p:spPr>
          <a:xfrm>
            <a:off x="4495037" y="1532617"/>
            <a:ext cx="2827603" cy="3086060"/>
          </a:xfrm>
          <a:custGeom>
            <a:rect b="b" l="l" r="r" t="t"/>
            <a:pathLst>
              <a:path extrusionOk="0" h="2240334" w="2052706">
                <a:moveTo>
                  <a:pt x="0" y="0"/>
                </a:moveTo>
                <a:lnTo>
                  <a:pt x="2052705" y="0"/>
                </a:lnTo>
                <a:lnTo>
                  <a:pt x="2052705" y="2240334"/>
                </a:lnTo>
                <a:lnTo>
                  <a:pt x="0" y="2240334"/>
                </a:lnTo>
                <a:lnTo>
                  <a:pt x="0" y="0"/>
                </a:lnTo>
                <a:close/>
              </a:path>
            </a:pathLst>
          </a:custGeom>
          <a:blipFill rotWithShape="1">
            <a:blip r:embed="rId2">
              <a:alphaModFix/>
            </a:blip>
            <a:stretch>
              <a:fillRect b="0" l="0" r="0" t="0"/>
            </a:stretch>
          </a:blipFill>
          <a:ln>
            <a:noFill/>
          </a:ln>
        </p:spPr>
      </p:sp>
      <p:sp>
        <p:nvSpPr>
          <p:cNvPr id="59" name="Google Shape;59;p10"/>
          <p:cNvSpPr/>
          <p:nvPr/>
        </p:nvSpPr>
        <p:spPr>
          <a:xfrm>
            <a:off x="0" y="-541200"/>
            <a:ext cx="3622730" cy="1472396"/>
          </a:xfrm>
          <a:custGeom>
            <a:rect b="b" l="l" r="r" t="t"/>
            <a:pathLst>
              <a:path extrusionOk="0" h="1426049" w="3508697">
                <a:moveTo>
                  <a:pt x="0" y="0"/>
                </a:moveTo>
                <a:lnTo>
                  <a:pt x="3508697" y="0"/>
                </a:lnTo>
                <a:lnTo>
                  <a:pt x="3508697" y="1426049"/>
                </a:lnTo>
                <a:lnTo>
                  <a:pt x="0" y="1426049"/>
                </a:lnTo>
                <a:lnTo>
                  <a:pt x="0" y="0"/>
                </a:lnTo>
                <a:close/>
              </a:path>
            </a:pathLst>
          </a:custGeom>
          <a:blipFill rotWithShape="1">
            <a:blip r:embed="rId3">
              <a:alphaModFix/>
            </a:blip>
            <a:stretch>
              <a:fillRect b="0" l="0" r="0" t="0"/>
            </a:stretch>
          </a:blipFill>
          <a:ln>
            <a:noFill/>
          </a:ln>
        </p:spPr>
      </p:sp>
      <p:sp>
        <p:nvSpPr>
          <p:cNvPr id="60" name="Google Shape;60;p10"/>
          <p:cNvSpPr/>
          <p:nvPr/>
        </p:nvSpPr>
        <p:spPr>
          <a:xfrm>
            <a:off x="-306822" y="3237392"/>
            <a:ext cx="2474954" cy="1471472"/>
          </a:xfrm>
          <a:custGeom>
            <a:rect b="b" l="l" r="r" t="t"/>
            <a:pathLst>
              <a:path extrusionOk="0" h="1961963" w="3299938">
                <a:moveTo>
                  <a:pt x="0" y="0"/>
                </a:moveTo>
                <a:lnTo>
                  <a:pt x="3299938" y="0"/>
                </a:lnTo>
                <a:lnTo>
                  <a:pt x="3299938" y="1961963"/>
                </a:lnTo>
                <a:lnTo>
                  <a:pt x="0" y="1961963"/>
                </a:lnTo>
                <a:lnTo>
                  <a:pt x="0" y="0"/>
                </a:lnTo>
                <a:close/>
              </a:path>
            </a:pathLst>
          </a:custGeom>
          <a:blipFill rotWithShape="1">
            <a:blip r:embed="rId4">
              <a:alphaModFix/>
            </a:blip>
            <a:stretch>
              <a:fillRect b="0" l="0" r="0" t="0"/>
            </a:stretch>
          </a:blipFill>
          <a:ln>
            <a:noFill/>
          </a:ln>
        </p:spPr>
      </p:sp>
      <p:sp>
        <p:nvSpPr>
          <p:cNvPr id="61" name="Google Shape;61;p10"/>
          <p:cNvSpPr/>
          <p:nvPr/>
        </p:nvSpPr>
        <p:spPr>
          <a:xfrm>
            <a:off x="6049339" y="3910189"/>
            <a:ext cx="2473007" cy="1644630"/>
          </a:xfrm>
          <a:custGeom>
            <a:rect b="b" l="l" r="r" t="t"/>
            <a:pathLst>
              <a:path extrusionOk="0" h="2230007" w="3353230">
                <a:moveTo>
                  <a:pt x="0" y="0"/>
                </a:moveTo>
                <a:lnTo>
                  <a:pt x="3353230" y="0"/>
                </a:lnTo>
                <a:lnTo>
                  <a:pt x="3353230" y="2230008"/>
                </a:lnTo>
                <a:lnTo>
                  <a:pt x="0" y="2230008"/>
                </a:lnTo>
                <a:lnTo>
                  <a:pt x="0" y="0"/>
                </a:lnTo>
                <a:close/>
              </a:path>
            </a:pathLst>
          </a:custGeom>
          <a:blipFill rotWithShape="1">
            <a:blip r:embed="rId5">
              <a:alphaModFix/>
            </a:blip>
            <a:stretch>
              <a:fillRect b="0" l="0" r="0" t="0"/>
            </a:stretch>
          </a:blip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11" Type="http://schemas.openxmlformats.org/officeDocument/2006/relationships/slideLayout" Target="../slideLayouts/slideLayout20.xml"/><Relationship Id="rId10" Type="http://schemas.openxmlformats.org/officeDocument/2006/relationships/slideLayout" Target="../slideLayouts/slideLayout19.xml"/><Relationship Id="rId12" Type="http://schemas.openxmlformats.org/officeDocument/2006/relationships/theme" Target="../theme/theme1.xml"/><Relationship Id="rId9" Type="http://schemas.openxmlformats.org/officeDocument/2006/relationships/slideLayout" Target="../slideLayouts/slideLayout18.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Fredoka"/>
              <a:buNone/>
              <a:defRPr b="1" sz="2800">
                <a:solidFill>
                  <a:schemeClr val="dk1"/>
                </a:solidFill>
                <a:latin typeface="Fredoka"/>
                <a:ea typeface="Fredoka"/>
                <a:cs typeface="Fredoka"/>
                <a:sym typeface="Fredoka"/>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Fredoka"/>
              <a:buChar char="●"/>
              <a:defRPr b="1" sz="1800">
                <a:solidFill>
                  <a:schemeClr val="dk2"/>
                </a:solidFill>
                <a:latin typeface="Fredoka"/>
                <a:ea typeface="Fredoka"/>
                <a:cs typeface="Fredoka"/>
                <a:sym typeface="Fredoka"/>
              </a:defRPr>
            </a:lvl1pPr>
            <a:lvl2pPr indent="-317500" lvl="1" marL="914400">
              <a:lnSpc>
                <a:spcPct val="115000"/>
              </a:lnSpc>
              <a:spcBef>
                <a:spcPts val="0"/>
              </a:spcBef>
              <a:spcAft>
                <a:spcPts val="0"/>
              </a:spcAft>
              <a:buClr>
                <a:schemeClr val="dk2"/>
              </a:buClr>
              <a:buSzPts val="1400"/>
              <a:buFont typeface="Fredoka"/>
              <a:buChar char="○"/>
              <a:defRPr b="1">
                <a:solidFill>
                  <a:schemeClr val="dk2"/>
                </a:solidFill>
                <a:latin typeface="Fredoka"/>
                <a:ea typeface="Fredoka"/>
                <a:cs typeface="Fredoka"/>
                <a:sym typeface="Fredoka"/>
              </a:defRPr>
            </a:lvl2pPr>
            <a:lvl3pPr indent="-317500" lvl="2" marL="1371600">
              <a:lnSpc>
                <a:spcPct val="115000"/>
              </a:lnSpc>
              <a:spcBef>
                <a:spcPts val="0"/>
              </a:spcBef>
              <a:spcAft>
                <a:spcPts val="0"/>
              </a:spcAft>
              <a:buClr>
                <a:schemeClr val="dk2"/>
              </a:buClr>
              <a:buSzPts val="1400"/>
              <a:buFont typeface="Catamaran"/>
              <a:buChar char="■"/>
              <a:defRPr>
                <a:solidFill>
                  <a:schemeClr val="dk2"/>
                </a:solidFill>
                <a:latin typeface="Catamaran"/>
                <a:ea typeface="Catamaran"/>
                <a:cs typeface="Catamaran"/>
                <a:sym typeface="Catamaran"/>
              </a:defRPr>
            </a:lvl3pPr>
            <a:lvl4pPr indent="-317500" lvl="3" marL="1828800">
              <a:lnSpc>
                <a:spcPct val="115000"/>
              </a:lnSpc>
              <a:spcBef>
                <a:spcPts val="0"/>
              </a:spcBef>
              <a:spcAft>
                <a:spcPts val="0"/>
              </a:spcAft>
              <a:buClr>
                <a:schemeClr val="dk2"/>
              </a:buClr>
              <a:buSzPts val="1400"/>
              <a:buFont typeface="Catamaran"/>
              <a:buChar char="●"/>
              <a:defRPr>
                <a:solidFill>
                  <a:schemeClr val="dk2"/>
                </a:solidFill>
                <a:latin typeface="Catamaran"/>
                <a:ea typeface="Catamaran"/>
                <a:cs typeface="Catamaran"/>
                <a:sym typeface="Catamaran"/>
              </a:defRPr>
            </a:lvl4pPr>
            <a:lvl5pPr indent="-317500" lvl="4" marL="2286000">
              <a:lnSpc>
                <a:spcPct val="115000"/>
              </a:lnSpc>
              <a:spcBef>
                <a:spcPts val="0"/>
              </a:spcBef>
              <a:spcAft>
                <a:spcPts val="0"/>
              </a:spcAft>
              <a:buClr>
                <a:schemeClr val="dk2"/>
              </a:buClr>
              <a:buSzPts val="1400"/>
              <a:buFont typeface="Catamaran"/>
              <a:buChar char="○"/>
              <a:defRPr>
                <a:solidFill>
                  <a:schemeClr val="dk2"/>
                </a:solidFill>
                <a:latin typeface="Catamaran"/>
                <a:ea typeface="Catamaran"/>
                <a:cs typeface="Catamaran"/>
                <a:sym typeface="Catamaran"/>
              </a:defRPr>
            </a:lvl5pPr>
            <a:lvl6pPr indent="-317500" lvl="5" marL="2743200">
              <a:lnSpc>
                <a:spcPct val="115000"/>
              </a:lnSpc>
              <a:spcBef>
                <a:spcPts val="0"/>
              </a:spcBef>
              <a:spcAft>
                <a:spcPts val="0"/>
              </a:spcAft>
              <a:buClr>
                <a:schemeClr val="dk2"/>
              </a:buClr>
              <a:buSzPts val="1400"/>
              <a:buFont typeface="Catamaran"/>
              <a:buChar char="■"/>
              <a:defRPr>
                <a:solidFill>
                  <a:schemeClr val="dk2"/>
                </a:solidFill>
                <a:latin typeface="Catamaran"/>
                <a:ea typeface="Catamaran"/>
                <a:cs typeface="Catamaran"/>
                <a:sym typeface="Catamaran"/>
              </a:defRPr>
            </a:lvl6pPr>
            <a:lvl7pPr indent="-317500" lvl="6" marL="3200400">
              <a:lnSpc>
                <a:spcPct val="115000"/>
              </a:lnSpc>
              <a:spcBef>
                <a:spcPts val="0"/>
              </a:spcBef>
              <a:spcAft>
                <a:spcPts val="0"/>
              </a:spcAft>
              <a:buClr>
                <a:schemeClr val="dk2"/>
              </a:buClr>
              <a:buSzPts val="1400"/>
              <a:buFont typeface="Catamaran"/>
              <a:buChar char="●"/>
              <a:defRPr>
                <a:solidFill>
                  <a:schemeClr val="dk2"/>
                </a:solidFill>
                <a:latin typeface="Catamaran"/>
                <a:ea typeface="Catamaran"/>
                <a:cs typeface="Catamaran"/>
                <a:sym typeface="Catamaran"/>
              </a:defRPr>
            </a:lvl7pPr>
            <a:lvl8pPr indent="-317500" lvl="7" marL="3657600">
              <a:lnSpc>
                <a:spcPct val="115000"/>
              </a:lnSpc>
              <a:spcBef>
                <a:spcPts val="0"/>
              </a:spcBef>
              <a:spcAft>
                <a:spcPts val="0"/>
              </a:spcAft>
              <a:buClr>
                <a:schemeClr val="dk2"/>
              </a:buClr>
              <a:buSzPts val="1400"/>
              <a:buFont typeface="Catamaran"/>
              <a:buChar char="○"/>
              <a:defRPr>
                <a:solidFill>
                  <a:schemeClr val="dk2"/>
                </a:solidFill>
                <a:latin typeface="Catamaran"/>
                <a:ea typeface="Catamaran"/>
                <a:cs typeface="Catamaran"/>
                <a:sym typeface="Catamaran"/>
              </a:defRPr>
            </a:lvl8pPr>
            <a:lvl9pPr indent="-317500" lvl="8" marL="4114800">
              <a:lnSpc>
                <a:spcPct val="115000"/>
              </a:lnSpc>
              <a:spcBef>
                <a:spcPts val="0"/>
              </a:spcBef>
              <a:spcAft>
                <a:spcPts val="0"/>
              </a:spcAft>
              <a:buClr>
                <a:schemeClr val="dk2"/>
              </a:buClr>
              <a:buSzPts val="1400"/>
              <a:buFont typeface="Catamaran"/>
              <a:buChar char="■"/>
              <a:defRPr>
                <a:solidFill>
                  <a:schemeClr val="dk2"/>
                </a:solidFill>
                <a:latin typeface="Catamaran"/>
                <a:ea typeface="Catamaran"/>
                <a:cs typeface="Catamaran"/>
                <a:sym typeface="Catamaran"/>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2" name="Shape 62"/>
        <p:cNvGrpSpPr/>
        <p:nvPr/>
      </p:nvGrpSpPr>
      <p:grpSpPr>
        <a:xfrm>
          <a:off x="0" y="0"/>
          <a:ext cx="0" cy="0"/>
          <a:chOff x="0" y="0"/>
          <a:chExt cx="0" cy="0"/>
        </a:xfrm>
      </p:grpSpPr>
      <p:sp>
        <p:nvSpPr>
          <p:cNvPr id="63" name="Google Shape;63;p1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marR="0" rtl="0" algn="ctr">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p:txBody>
      </p:sp>
      <p:sp>
        <p:nvSpPr>
          <p:cNvPr id="64" name="Google Shape;64;p11"/>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330200" lvl="0" marL="4572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65" name="Google Shape;65;p1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marR="0" rtl="0" algn="l">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66" name="Google Shape;66;p1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marR="0" rtl="0" algn="ctr">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67" name="Google Shape;67;p1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rtl="0" algn="r">
              <a:spcBef>
                <a:spcPts val="0"/>
              </a:spcBef>
              <a:buNone/>
              <a:defRPr b="0" i="0" sz="600" u="none" cap="none" strike="noStrike">
                <a:solidFill>
                  <a:srgbClr val="888888"/>
                </a:solidFill>
                <a:latin typeface="Calibri"/>
                <a:ea typeface="Calibri"/>
                <a:cs typeface="Calibri"/>
                <a:sym typeface="Calibri"/>
              </a:defRPr>
            </a:lvl1pPr>
            <a:lvl2pPr indent="0" lvl="1" marL="0" marR="0" rtl="0" algn="r">
              <a:spcBef>
                <a:spcPts val="0"/>
              </a:spcBef>
              <a:buNone/>
              <a:defRPr b="0" i="0" sz="600" u="none" cap="none" strike="noStrike">
                <a:solidFill>
                  <a:srgbClr val="888888"/>
                </a:solidFill>
                <a:latin typeface="Calibri"/>
                <a:ea typeface="Calibri"/>
                <a:cs typeface="Calibri"/>
                <a:sym typeface="Calibri"/>
              </a:defRPr>
            </a:lvl2pPr>
            <a:lvl3pPr indent="0" lvl="2" marL="0" marR="0" rtl="0" algn="r">
              <a:spcBef>
                <a:spcPts val="0"/>
              </a:spcBef>
              <a:buNone/>
              <a:defRPr b="0" i="0" sz="600" u="none" cap="none" strike="noStrike">
                <a:solidFill>
                  <a:srgbClr val="888888"/>
                </a:solidFill>
                <a:latin typeface="Calibri"/>
                <a:ea typeface="Calibri"/>
                <a:cs typeface="Calibri"/>
                <a:sym typeface="Calibri"/>
              </a:defRPr>
            </a:lvl3pPr>
            <a:lvl4pPr indent="0" lvl="3" marL="0" marR="0" rtl="0" algn="r">
              <a:spcBef>
                <a:spcPts val="0"/>
              </a:spcBef>
              <a:buNone/>
              <a:defRPr b="0" i="0" sz="600" u="none" cap="none" strike="noStrike">
                <a:solidFill>
                  <a:srgbClr val="888888"/>
                </a:solidFill>
                <a:latin typeface="Calibri"/>
                <a:ea typeface="Calibri"/>
                <a:cs typeface="Calibri"/>
                <a:sym typeface="Calibri"/>
              </a:defRPr>
            </a:lvl4pPr>
            <a:lvl5pPr indent="0" lvl="4" marL="0" marR="0" rtl="0" algn="r">
              <a:spcBef>
                <a:spcPts val="0"/>
              </a:spcBef>
              <a:buNone/>
              <a:defRPr b="0" i="0" sz="600" u="none" cap="none" strike="noStrike">
                <a:solidFill>
                  <a:srgbClr val="888888"/>
                </a:solidFill>
                <a:latin typeface="Calibri"/>
                <a:ea typeface="Calibri"/>
                <a:cs typeface="Calibri"/>
                <a:sym typeface="Calibri"/>
              </a:defRPr>
            </a:lvl5pPr>
            <a:lvl6pPr indent="0" lvl="5" marL="0" marR="0" rtl="0" algn="r">
              <a:spcBef>
                <a:spcPts val="0"/>
              </a:spcBef>
              <a:buNone/>
              <a:defRPr b="0" i="0" sz="600" u="none" cap="none" strike="noStrike">
                <a:solidFill>
                  <a:srgbClr val="888888"/>
                </a:solidFill>
                <a:latin typeface="Calibri"/>
                <a:ea typeface="Calibri"/>
                <a:cs typeface="Calibri"/>
                <a:sym typeface="Calibri"/>
              </a:defRPr>
            </a:lvl6pPr>
            <a:lvl7pPr indent="0" lvl="6" marL="0" marR="0" rtl="0" algn="r">
              <a:spcBef>
                <a:spcPts val="0"/>
              </a:spcBef>
              <a:buNone/>
              <a:defRPr b="0" i="0" sz="600" u="none" cap="none" strike="noStrike">
                <a:solidFill>
                  <a:srgbClr val="888888"/>
                </a:solidFill>
                <a:latin typeface="Calibri"/>
                <a:ea typeface="Calibri"/>
                <a:cs typeface="Calibri"/>
                <a:sym typeface="Calibri"/>
              </a:defRPr>
            </a:lvl7pPr>
            <a:lvl8pPr indent="0" lvl="7" marL="0" marR="0" rtl="0" algn="r">
              <a:spcBef>
                <a:spcPts val="0"/>
              </a:spcBef>
              <a:buNone/>
              <a:defRPr b="0" i="0" sz="600" u="none" cap="none" strike="noStrike">
                <a:solidFill>
                  <a:srgbClr val="888888"/>
                </a:solidFill>
                <a:latin typeface="Calibri"/>
                <a:ea typeface="Calibri"/>
                <a:cs typeface="Calibri"/>
                <a:sym typeface="Calibri"/>
              </a:defRPr>
            </a:lvl8pPr>
            <a:lvl9pPr indent="0" lvl="8" marL="0" marR="0" rtl="0" algn="r">
              <a:spcBef>
                <a:spcPts val="0"/>
              </a:spcBef>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 Id="rId3" Type="http://schemas.openxmlformats.org/officeDocument/2006/relationships/image" Target="../media/image16.png"/><Relationship Id="rId4" Type="http://schemas.openxmlformats.org/officeDocument/2006/relationships/image" Target="../media/image22.png"/><Relationship Id="rId5" Type="http://schemas.openxmlformats.org/officeDocument/2006/relationships/image" Target="../media/image18.png"/><Relationship Id="rId6" Type="http://schemas.openxmlformats.org/officeDocument/2006/relationships/image" Target="../media/image35.png"/><Relationship Id="rId7" Type="http://schemas.openxmlformats.org/officeDocument/2006/relationships/image" Target="../media/image5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53.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52.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5.png"/><Relationship Id="rId7"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6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56.png"/><Relationship Id="rId4" Type="http://schemas.openxmlformats.org/officeDocument/2006/relationships/image" Target="../media/image62.png"/><Relationship Id="rId5" Type="http://schemas.openxmlformats.org/officeDocument/2006/relationships/image" Target="../media/image8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64.png"/><Relationship Id="rId4" Type="http://schemas.openxmlformats.org/officeDocument/2006/relationships/image" Target="../media/image73.png"/><Relationship Id="rId5" Type="http://schemas.openxmlformats.org/officeDocument/2006/relationships/image" Target="../media/image71.png"/><Relationship Id="rId6" Type="http://schemas.openxmlformats.org/officeDocument/2006/relationships/image" Target="../media/image70.png"/><Relationship Id="rId7"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47.png"/><Relationship Id="rId4" Type="http://schemas.openxmlformats.org/officeDocument/2006/relationships/image" Target="../media/image67.png"/><Relationship Id="rId5" Type="http://schemas.openxmlformats.org/officeDocument/2006/relationships/image" Target="../media/image72.png"/><Relationship Id="rId6" Type="http://schemas.openxmlformats.org/officeDocument/2006/relationships/image" Target="../media/image6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74.pn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87.png"/><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 Id="rId3" Type="http://schemas.openxmlformats.org/officeDocument/2006/relationships/image" Target="../media/image9.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7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38.png"/></Relationships>
</file>

<file path=ppt/slides/_rels/slide20.xml.rels><?xml version="1.0" encoding="UTF-8" standalone="yes"?><Relationships xmlns="http://schemas.openxmlformats.org/package/2006/relationships"><Relationship Id="rId11" Type="http://schemas.openxmlformats.org/officeDocument/2006/relationships/image" Target="../media/image7.png"/><Relationship Id="rId10" Type="http://schemas.openxmlformats.org/officeDocument/2006/relationships/image" Target="../media/image10.png"/><Relationship Id="rId13" Type="http://schemas.openxmlformats.org/officeDocument/2006/relationships/image" Target="../media/image89.png"/><Relationship Id="rId12" Type="http://schemas.openxmlformats.org/officeDocument/2006/relationships/image" Target="../media/image78.png"/><Relationship Id="rId1" Type="http://schemas.openxmlformats.org/officeDocument/2006/relationships/slideLayout" Target="../slideLayouts/slideLayout10.xml"/><Relationship Id="rId2" Type="http://schemas.openxmlformats.org/officeDocument/2006/relationships/notesSlide" Target="../notesSlides/notesSlide20.xml"/><Relationship Id="rId3" Type="http://schemas.openxmlformats.org/officeDocument/2006/relationships/image" Target="../media/image80.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8.png"/><Relationship Id="rId5" Type="http://schemas.openxmlformats.org/officeDocument/2006/relationships/image" Target="../media/image83.png"/><Relationship Id="rId6" Type="http://schemas.openxmlformats.org/officeDocument/2006/relationships/image" Target="../media/image1.png"/><Relationship Id="rId7" Type="http://schemas.openxmlformats.org/officeDocument/2006/relationships/image" Target="../media/image2.png"/><Relationship Id="rId8" Type="http://schemas.openxmlformats.org/officeDocument/2006/relationships/image" Target="../media/image87.png"/></Relationships>
</file>

<file path=ppt/slides/_rels/slide21.xml.rels><?xml version="1.0" encoding="UTF-8" standalone="yes"?><Relationships xmlns="http://schemas.openxmlformats.org/package/2006/relationships"><Relationship Id="rId11" Type="http://schemas.openxmlformats.org/officeDocument/2006/relationships/image" Target="../media/image85.png"/><Relationship Id="rId10" Type="http://schemas.openxmlformats.org/officeDocument/2006/relationships/image" Target="../media/image14.png"/><Relationship Id="rId13" Type="http://schemas.openxmlformats.org/officeDocument/2006/relationships/image" Target="../media/image4.png"/><Relationship Id="rId12" Type="http://schemas.openxmlformats.org/officeDocument/2006/relationships/image" Target="../media/image13.png"/><Relationship Id="rId1" Type="http://schemas.openxmlformats.org/officeDocument/2006/relationships/slideLayout" Target="../slideLayouts/slideLayout10.xml"/><Relationship Id="rId2" Type="http://schemas.openxmlformats.org/officeDocument/2006/relationships/notesSlide" Target="../notesSlides/notesSlide21.xml"/><Relationship Id="rId3" Type="http://schemas.openxmlformats.org/officeDocument/2006/relationships/image" Target="../media/image3.png"/><Relationship Id="rId4" Type="http://schemas.openxmlformats.org/officeDocument/2006/relationships/image" Target="../media/image75.png"/><Relationship Id="rId9" Type="http://schemas.openxmlformats.org/officeDocument/2006/relationships/image" Target="../media/image77.png"/><Relationship Id="rId14" Type="http://schemas.openxmlformats.org/officeDocument/2006/relationships/image" Target="../media/image9.png"/><Relationship Id="rId5" Type="http://schemas.openxmlformats.org/officeDocument/2006/relationships/image" Target="../media/image15.png"/><Relationship Id="rId6" Type="http://schemas.openxmlformats.org/officeDocument/2006/relationships/image" Target="../media/image21.png"/><Relationship Id="rId7" Type="http://schemas.openxmlformats.org/officeDocument/2006/relationships/image" Target="../media/image5.png"/><Relationship Id="rId8"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 Id="rId3" Type="http://schemas.openxmlformats.org/officeDocument/2006/relationships/image" Target="../media/image76.png"/><Relationship Id="rId4" Type="http://schemas.openxmlformats.org/officeDocument/2006/relationships/image" Target="../media/image84.png"/><Relationship Id="rId5" Type="http://schemas.openxmlformats.org/officeDocument/2006/relationships/image" Target="../media/image7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25.png"/><Relationship Id="rId4" Type="http://schemas.openxmlformats.org/officeDocument/2006/relationships/image" Target="../media/image10.png"/><Relationship Id="rId5"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30.png"/><Relationship Id="rId4" Type="http://schemas.openxmlformats.org/officeDocument/2006/relationships/image" Target="../media/image29.png"/><Relationship Id="rId5" Type="http://schemas.openxmlformats.org/officeDocument/2006/relationships/image" Target="../media/image7.png"/><Relationship Id="rId6" Type="http://schemas.openxmlformats.org/officeDocument/2006/relationships/image" Target="../media/image3.png"/><Relationship Id="rId7"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40.png"/><Relationship Id="rId4" Type="http://schemas.openxmlformats.org/officeDocument/2006/relationships/image" Target="../media/image48.png"/><Relationship Id="rId5" Type="http://schemas.openxmlformats.org/officeDocument/2006/relationships/image" Target="../media/image14.png"/><Relationship Id="rId6" Type="http://schemas.openxmlformats.org/officeDocument/2006/relationships/image" Target="../media/image3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27.png"/><Relationship Id="rId4" Type="http://schemas.openxmlformats.org/officeDocument/2006/relationships/image" Target="../media/image46.png"/><Relationship Id="rId5" Type="http://schemas.openxmlformats.org/officeDocument/2006/relationships/image" Target="../media/image34.png"/><Relationship Id="rId6" Type="http://schemas.openxmlformats.org/officeDocument/2006/relationships/image" Target="../media/image55.png"/><Relationship Id="rId7"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37.png"/><Relationship Id="rId4" Type="http://schemas.openxmlformats.org/officeDocument/2006/relationships/image" Target="../media/image41.png"/><Relationship Id="rId5"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44.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5BBFD"/>
        </a:solidFill>
      </p:bgPr>
    </p:bg>
    <p:spTree>
      <p:nvGrpSpPr>
        <p:cNvPr id="140" name="Shape 140"/>
        <p:cNvGrpSpPr/>
        <p:nvPr/>
      </p:nvGrpSpPr>
      <p:grpSpPr>
        <a:xfrm>
          <a:off x="0" y="0"/>
          <a:ext cx="0" cy="0"/>
          <a:chOff x="0" y="0"/>
          <a:chExt cx="0" cy="0"/>
        </a:xfrm>
      </p:grpSpPr>
      <p:sp>
        <p:nvSpPr>
          <p:cNvPr id="141" name="Google Shape;141;p23"/>
          <p:cNvSpPr/>
          <p:nvPr/>
        </p:nvSpPr>
        <p:spPr>
          <a:xfrm>
            <a:off x="5743624" y="-143124"/>
            <a:ext cx="4117705" cy="2800039"/>
          </a:xfrm>
          <a:custGeom>
            <a:rect b="b" l="l" r="r" t="t"/>
            <a:pathLst>
              <a:path extrusionOk="0" h="5600078" w="8235409">
                <a:moveTo>
                  <a:pt x="0" y="0"/>
                </a:moveTo>
                <a:lnTo>
                  <a:pt x="8235409" y="0"/>
                </a:lnTo>
                <a:lnTo>
                  <a:pt x="8235409" y="5600078"/>
                </a:lnTo>
                <a:lnTo>
                  <a:pt x="0" y="5600078"/>
                </a:lnTo>
                <a:lnTo>
                  <a:pt x="0" y="0"/>
                </a:lnTo>
                <a:close/>
              </a:path>
            </a:pathLst>
          </a:custGeom>
          <a:blipFill rotWithShape="1">
            <a:blip r:embed="rId3">
              <a:alphaModFix/>
            </a:blip>
            <a:stretch>
              <a:fillRect b="0" l="0" r="0" t="0"/>
            </a:stretch>
          </a:blipFill>
          <a:ln>
            <a:noFill/>
          </a:ln>
        </p:spPr>
      </p:sp>
      <p:sp>
        <p:nvSpPr>
          <p:cNvPr id="142" name="Google Shape;142;p23"/>
          <p:cNvSpPr/>
          <p:nvPr/>
        </p:nvSpPr>
        <p:spPr>
          <a:xfrm>
            <a:off x="6142928" y="886721"/>
            <a:ext cx="3657600" cy="1568196"/>
          </a:xfrm>
          <a:custGeom>
            <a:rect b="b" l="l" r="r" t="t"/>
            <a:pathLst>
              <a:path extrusionOk="0" h="3136392" w="7315200">
                <a:moveTo>
                  <a:pt x="0" y="0"/>
                </a:moveTo>
                <a:lnTo>
                  <a:pt x="7315200" y="0"/>
                </a:lnTo>
                <a:lnTo>
                  <a:pt x="7315200" y="3136392"/>
                </a:lnTo>
                <a:lnTo>
                  <a:pt x="0" y="3136392"/>
                </a:lnTo>
                <a:lnTo>
                  <a:pt x="0" y="0"/>
                </a:lnTo>
                <a:close/>
              </a:path>
            </a:pathLst>
          </a:custGeom>
          <a:blipFill rotWithShape="1">
            <a:blip r:embed="rId4">
              <a:alphaModFix/>
            </a:blip>
            <a:stretch>
              <a:fillRect b="0" l="0" r="0" t="0"/>
            </a:stretch>
          </a:blipFill>
          <a:ln>
            <a:noFill/>
          </a:ln>
        </p:spPr>
      </p:sp>
      <p:sp>
        <p:nvSpPr>
          <p:cNvPr id="143" name="Google Shape;143;p23"/>
          <p:cNvSpPr/>
          <p:nvPr/>
        </p:nvSpPr>
        <p:spPr>
          <a:xfrm>
            <a:off x="-591504" y="3060954"/>
            <a:ext cx="3657600" cy="1568196"/>
          </a:xfrm>
          <a:custGeom>
            <a:rect b="b" l="l" r="r" t="t"/>
            <a:pathLst>
              <a:path extrusionOk="0" h="3136392" w="7315200">
                <a:moveTo>
                  <a:pt x="0" y="0"/>
                </a:moveTo>
                <a:lnTo>
                  <a:pt x="7315200" y="0"/>
                </a:lnTo>
                <a:lnTo>
                  <a:pt x="7315200" y="3136392"/>
                </a:lnTo>
                <a:lnTo>
                  <a:pt x="0" y="3136392"/>
                </a:lnTo>
                <a:lnTo>
                  <a:pt x="0" y="0"/>
                </a:lnTo>
                <a:close/>
              </a:path>
            </a:pathLst>
          </a:custGeom>
          <a:blipFill rotWithShape="1">
            <a:blip r:embed="rId4">
              <a:alphaModFix/>
            </a:blip>
            <a:stretch>
              <a:fillRect b="0" l="0" r="0" t="0"/>
            </a:stretch>
          </a:blipFill>
          <a:ln>
            <a:noFill/>
          </a:ln>
        </p:spPr>
      </p:sp>
      <p:sp>
        <p:nvSpPr>
          <p:cNvPr id="144" name="Google Shape;144;p23"/>
          <p:cNvSpPr/>
          <p:nvPr/>
        </p:nvSpPr>
        <p:spPr>
          <a:xfrm>
            <a:off x="219407" y="319765"/>
            <a:ext cx="1425390" cy="611136"/>
          </a:xfrm>
          <a:custGeom>
            <a:rect b="b" l="l" r="r" t="t"/>
            <a:pathLst>
              <a:path extrusionOk="0" h="1222271" w="2850779">
                <a:moveTo>
                  <a:pt x="0" y="0"/>
                </a:moveTo>
                <a:lnTo>
                  <a:pt x="2850779" y="0"/>
                </a:lnTo>
                <a:lnTo>
                  <a:pt x="2850779" y="1222272"/>
                </a:lnTo>
                <a:lnTo>
                  <a:pt x="0" y="1222272"/>
                </a:lnTo>
                <a:lnTo>
                  <a:pt x="0" y="0"/>
                </a:lnTo>
                <a:close/>
              </a:path>
            </a:pathLst>
          </a:custGeom>
          <a:blipFill rotWithShape="1">
            <a:blip r:embed="rId4">
              <a:alphaModFix/>
            </a:blip>
            <a:stretch>
              <a:fillRect b="0" l="0" r="0" t="0"/>
            </a:stretch>
          </a:blipFill>
          <a:ln>
            <a:noFill/>
          </a:ln>
        </p:spPr>
      </p:sp>
      <p:sp>
        <p:nvSpPr>
          <p:cNvPr id="145" name="Google Shape;145;p23"/>
          <p:cNvSpPr/>
          <p:nvPr/>
        </p:nvSpPr>
        <p:spPr>
          <a:xfrm flipH="1">
            <a:off x="353419" y="-143124"/>
            <a:ext cx="4673142" cy="3092770"/>
          </a:xfrm>
          <a:custGeom>
            <a:rect b="b" l="l" r="r" t="t"/>
            <a:pathLst>
              <a:path extrusionOk="0" h="6185540" w="9346284">
                <a:moveTo>
                  <a:pt x="9346284" y="0"/>
                </a:moveTo>
                <a:lnTo>
                  <a:pt x="0" y="0"/>
                </a:lnTo>
                <a:lnTo>
                  <a:pt x="0" y="6185540"/>
                </a:lnTo>
                <a:lnTo>
                  <a:pt x="9346284" y="6185540"/>
                </a:lnTo>
                <a:lnTo>
                  <a:pt x="9346284" y="0"/>
                </a:lnTo>
                <a:close/>
              </a:path>
            </a:pathLst>
          </a:custGeom>
          <a:blipFill rotWithShape="1">
            <a:blip r:embed="rId5">
              <a:alphaModFix/>
            </a:blip>
            <a:stretch>
              <a:fillRect b="0" l="0" r="0" t="0"/>
            </a:stretch>
          </a:blipFill>
          <a:ln>
            <a:noFill/>
          </a:ln>
        </p:spPr>
      </p:sp>
      <p:sp>
        <p:nvSpPr>
          <p:cNvPr id="146" name="Google Shape;146;p23"/>
          <p:cNvSpPr/>
          <p:nvPr/>
        </p:nvSpPr>
        <p:spPr>
          <a:xfrm>
            <a:off x="4520144" y="642119"/>
            <a:ext cx="823059" cy="923489"/>
          </a:xfrm>
          <a:custGeom>
            <a:rect b="b" l="l" r="r" t="t"/>
            <a:pathLst>
              <a:path extrusionOk="0" h="1846977" w="1646118">
                <a:moveTo>
                  <a:pt x="0" y="0"/>
                </a:moveTo>
                <a:lnTo>
                  <a:pt x="1646118" y="0"/>
                </a:lnTo>
                <a:lnTo>
                  <a:pt x="1646118" y="1846977"/>
                </a:lnTo>
                <a:lnTo>
                  <a:pt x="0" y="1846977"/>
                </a:lnTo>
                <a:lnTo>
                  <a:pt x="0" y="0"/>
                </a:lnTo>
                <a:close/>
              </a:path>
            </a:pathLst>
          </a:custGeom>
          <a:blipFill rotWithShape="1">
            <a:blip r:embed="rId6">
              <a:alphaModFix/>
            </a:blip>
            <a:stretch>
              <a:fillRect b="0" l="0" r="0" t="0"/>
            </a:stretch>
          </a:blipFill>
          <a:ln>
            <a:noFill/>
          </a:ln>
        </p:spPr>
      </p:sp>
      <p:sp>
        <p:nvSpPr>
          <p:cNvPr id="147" name="Google Shape;147;p23"/>
          <p:cNvSpPr/>
          <p:nvPr/>
        </p:nvSpPr>
        <p:spPr>
          <a:xfrm>
            <a:off x="2383310" y="4417489"/>
            <a:ext cx="8115300" cy="2038969"/>
          </a:xfrm>
          <a:custGeom>
            <a:rect b="b" l="l" r="r" t="t"/>
            <a:pathLst>
              <a:path extrusionOk="0" h="4077938" w="16230600">
                <a:moveTo>
                  <a:pt x="0" y="0"/>
                </a:moveTo>
                <a:lnTo>
                  <a:pt x="16230600" y="0"/>
                </a:lnTo>
                <a:lnTo>
                  <a:pt x="16230600" y="4077938"/>
                </a:lnTo>
                <a:lnTo>
                  <a:pt x="0" y="4077938"/>
                </a:lnTo>
                <a:lnTo>
                  <a:pt x="0" y="0"/>
                </a:lnTo>
                <a:close/>
              </a:path>
            </a:pathLst>
          </a:custGeom>
          <a:blipFill rotWithShape="1">
            <a:blip r:embed="rId7">
              <a:alphaModFix/>
            </a:blip>
            <a:stretch>
              <a:fillRect b="0" l="0" r="0" t="0"/>
            </a:stretch>
          </a:blipFill>
          <a:ln>
            <a:noFill/>
          </a:ln>
        </p:spPr>
      </p:sp>
      <p:sp>
        <p:nvSpPr>
          <p:cNvPr id="148" name="Google Shape;148;p23"/>
          <p:cNvSpPr/>
          <p:nvPr/>
        </p:nvSpPr>
        <p:spPr>
          <a:xfrm>
            <a:off x="-2999602" y="4579671"/>
            <a:ext cx="8115300" cy="2038969"/>
          </a:xfrm>
          <a:custGeom>
            <a:rect b="b" l="l" r="r" t="t"/>
            <a:pathLst>
              <a:path extrusionOk="0" h="4077938" w="16230600">
                <a:moveTo>
                  <a:pt x="0" y="0"/>
                </a:moveTo>
                <a:lnTo>
                  <a:pt x="16230600" y="0"/>
                </a:lnTo>
                <a:lnTo>
                  <a:pt x="16230600" y="4077938"/>
                </a:lnTo>
                <a:lnTo>
                  <a:pt x="0" y="4077938"/>
                </a:lnTo>
                <a:lnTo>
                  <a:pt x="0" y="0"/>
                </a:lnTo>
                <a:close/>
              </a:path>
            </a:pathLst>
          </a:custGeom>
          <a:blipFill rotWithShape="1">
            <a:blip r:embed="rId7">
              <a:alphaModFix/>
            </a:blip>
            <a:stretch>
              <a:fillRect b="0" l="0" r="0" t="0"/>
            </a:stretch>
          </a:blipFill>
          <a:ln>
            <a:noFill/>
          </a:ln>
        </p:spPr>
      </p:sp>
      <p:sp>
        <p:nvSpPr>
          <p:cNvPr id="149" name="Google Shape;149;p23"/>
          <p:cNvSpPr txBox="1"/>
          <p:nvPr/>
        </p:nvSpPr>
        <p:spPr>
          <a:xfrm>
            <a:off x="3320852" y="2683517"/>
            <a:ext cx="5432700" cy="1400700"/>
          </a:xfrm>
          <a:prstGeom prst="rect">
            <a:avLst/>
          </a:prstGeom>
          <a:noFill/>
          <a:ln>
            <a:noFill/>
          </a:ln>
        </p:spPr>
        <p:txBody>
          <a:bodyPr anchorCtr="0" anchor="t" bIns="0" lIns="0" spcFirstLastPara="1" rIns="0" wrap="square" tIns="0">
            <a:spAutoFit/>
          </a:bodyPr>
          <a:lstStyle/>
          <a:p>
            <a:pPr indent="0" lvl="0" marL="0" marR="0" rtl="0" algn="r">
              <a:lnSpc>
                <a:spcPct val="70000"/>
              </a:lnSpc>
              <a:spcBef>
                <a:spcPts val="0"/>
              </a:spcBef>
              <a:spcAft>
                <a:spcPts val="0"/>
              </a:spcAft>
              <a:buNone/>
            </a:pPr>
            <a:r>
              <a:rPr b="1" i="0" lang="en" sz="6500" u="none" cap="none" strike="noStrike">
                <a:solidFill>
                  <a:srgbClr val="F0FAF2"/>
                </a:solidFill>
                <a:latin typeface="Fredoka"/>
                <a:ea typeface="Fredoka"/>
                <a:cs typeface="Fredoka"/>
                <a:sym typeface="Fredoka"/>
              </a:rPr>
              <a:t>Skydiving Business Plan</a:t>
            </a:r>
            <a:endParaRPr b="1" sz="700">
              <a:latin typeface="Fredoka"/>
              <a:ea typeface="Fredoka"/>
              <a:cs typeface="Fredoka"/>
              <a:sym typeface="Fredok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5BBFD"/>
        </a:solidFill>
      </p:bgPr>
    </p:bg>
    <p:spTree>
      <p:nvGrpSpPr>
        <p:cNvPr id="254" name="Shape 254"/>
        <p:cNvGrpSpPr/>
        <p:nvPr/>
      </p:nvGrpSpPr>
      <p:grpSpPr>
        <a:xfrm>
          <a:off x="0" y="0"/>
          <a:ext cx="0" cy="0"/>
          <a:chOff x="0" y="0"/>
          <a:chExt cx="0" cy="0"/>
        </a:xfrm>
      </p:grpSpPr>
      <p:cxnSp>
        <p:nvCxnSpPr>
          <p:cNvPr id="255" name="Google Shape;255;p32"/>
          <p:cNvCxnSpPr/>
          <p:nvPr/>
        </p:nvCxnSpPr>
        <p:spPr>
          <a:xfrm flipH="1" rot="10800000">
            <a:off x="4572000" y="1792759"/>
            <a:ext cx="5800" cy="3350144"/>
          </a:xfrm>
          <a:prstGeom prst="straightConnector1">
            <a:avLst/>
          </a:prstGeom>
          <a:noFill/>
          <a:ln cap="flat" cmpd="sng" w="47625">
            <a:solidFill>
              <a:srgbClr val="FFFFFF"/>
            </a:solidFill>
            <a:prstDash val="solid"/>
            <a:round/>
            <a:headEnd len="sm" w="sm" type="none"/>
            <a:tailEnd len="sm" w="sm" type="none"/>
          </a:ln>
        </p:spPr>
      </p:cxnSp>
      <p:grpSp>
        <p:nvGrpSpPr>
          <p:cNvPr id="256" name="Google Shape;256;p32"/>
          <p:cNvGrpSpPr/>
          <p:nvPr/>
        </p:nvGrpSpPr>
        <p:grpSpPr>
          <a:xfrm>
            <a:off x="4489549" y="1616345"/>
            <a:ext cx="176808" cy="2784501"/>
            <a:chOff x="0" y="1052"/>
            <a:chExt cx="471488" cy="7425336"/>
          </a:xfrm>
        </p:grpSpPr>
        <p:sp>
          <p:nvSpPr>
            <p:cNvPr id="257" name="Google Shape;257;p32"/>
            <p:cNvSpPr/>
            <p:nvPr/>
          </p:nvSpPr>
          <p:spPr>
            <a:xfrm rot="-5400000">
              <a:off x="1052" y="4637301"/>
              <a:ext cx="469384" cy="471488"/>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388E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8" name="Google Shape;258;p32"/>
            <p:cNvSpPr/>
            <p:nvPr/>
          </p:nvSpPr>
          <p:spPr>
            <a:xfrm rot="-5400000">
              <a:off x="1052" y="0"/>
              <a:ext cx="469384" cy="471488"/>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388E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9" name="Google Shape;259;p32"/>
            <p:cNvSpPr/>
            <p:nvPr/>
          </p:nvSpPr>
          <p:spPr>
            <a:xfrm rot="-5400000">
              <a:off x="1052" y="6955952"/>
              <a:ext cx="469384" cy="471488"/>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EAFE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0" name="Google Shape;260;p32"/>
            <p:cNvSpPr/>
            <p:nvPr/>
          </p:nvSpPr>
          <p:spPr>
            <a:xfrm rot="-5400000">
              <a:off x="1052" y="2318651"/>
              <a:ext cx="469384" cy="471488"/>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EAFE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261" name="Google Shape;261;p32"/>
          <p:cNvSpPr/>
          <p:nvPr/>
        </p:nvSpPr>
        <p:spPr>
          <a:xfrm>
            <a:off x="-897194" y="-633491"/>
            <a:ext cx="3446753" cy="1400874"/>
          </a:xfrm>
          <a:custGeom>
            <a:rect b="b" l="l" r="r" t="t"/>
            <a:pathLst>
              <a:path extrusionOk="0" h="2801747" w="6893506">
                <a:moveTo>
                  <a:pt x="0" y="0"/>
                </a:moveTo>
                <a:lnTo>
                  <a:pt x="6893506" y="0"/>
                </a:lnTo>
                <a:lnTo>
                  <a:pt x="6893506" y="2801747"/>
                </a:lnTo>
                <a:lnTo>
                  <a:pt x="0" y="2801747"/>
                </a:lnTo>
                <a:lnTo>
                  <a:pt x="0" y="0"/>
                </a:lnTo>
                <a:close/>
              </a:path>
            </a:pathLst>
          </a:custGeom>
          <a:blipFill rotWithShape="1">
            <a:blip r:embed="rId3">
              <a:alphaModFix/>
            </a:blip>
            <a:stretch>
              <a:fillRect b="0" l="0" r="0" t="0"/>
            </a:stretch>
          </a:blipFill>
          <a:ln>
            <a:noFill/>
          </a:ln>
        </p:spPr>
      </p:sp>
      <p:sp>
        <p:nvSpPr>
          <p:cNvPr id="262" name="Google Shape;262;p32"/>
          <p:cNvSpPr/>
          <p:nvPr/>
        </p:nvSpPr>
        <p:spPr>
          <a:xfrm>
            <a:off x="7192517" y="-144966"/>
            <a:ext cx="3865001" cy="2570352"/>
          </a:xfrm>
          <a:custGeom>
            <a:rect b="b" l="l" r="r" t="t"/>
            <a:pathLst>
              <a:path extrusionOk="0" h="5140704" w="7730002">
                <a:moveTo>
                  <a:pt x="0" y="0"/>
                </a:moveTo>
                <a:lnTo>
                  <a:pt x="7730001" y="0"/>
                </a:lnTo>
                <a:lnTo>
                  <a:pt x="7730001" y="5140703"/>
                </a:lnTo>
                <a:lnTo>
                  <a:pt x="0" y="5140703"/>
                </a:lnTo>
                <a:lnTo>
                  <a:pt x="0" y="0"/>
                </a:lnTo>
                <a:close/>
              </a:path>
            </a:pathLst>
          </a:custGeom>
          <a:blipFill rotWithShape="1">
            <a:blip r:embed="rId4">
              <a:alphaModFix/>
            </a:blip>
            <a:stretch>
              <a:fillRect b="0" l="0" r="0" t="0"/>
            </a:stretch>
          </a:blipFill>
          <a:ln>
            <a:noFill/>
          </a:ln>
        </p:spPr>
      </p:sp>
      <p:sp>
        <p:nvSpPr>
          <p:cNvPr id="263" name="Google Shape;263;p32"/>
          <p:cNvSpPr txBox="1"/>
          <p:nvPr/>
        </p:nvSpPr>
        <p:spPr>
          <a:xfrm>
            <a:off x="924699" y="574595"/>
            <a:ext cx="8115300" cy="677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 sz="4400" u="none" cap="none" strike="noStrike">
                <a:solidFill>
                  <a:srgbClr val="E388E7"/>
                </a:solidFill>
                <a:latin typeface="Fredoka"/>
                <a:ea typeface="Fredoka"/>
                <a:cs typeface="Fredoka"/>
                <a:sym typeface="Fredoka"/>
              </a:rPr>
              <a:t>Add a Timeline Page</a:t>
            </a:r>
            <a:endParaRPr b="1" sz="700"/>
          </a:p>
        </p:txBody>
      </p:sp>
      <p:sp>
        <p:nvSpPr>
          <p:cNvPr id="264" name="Google Shape;264;p32"/>
          <p:cNvSpPr txBox="1"/>
          <p:nvPr/>
        </p:nvSpPr>
        <p:spPr>
          <a:xfrm>
            <a:off x="1951484" y="3354939"/>
            <a:ext cx="1682400" cy="2463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 sz="1600" u="none" cap="none" strike="noStrike">
                <a:solidFill>
                  <a:srgbClr val="FFFFFF"/>
                </a:solidFill>
                <a:latin typeface="Fredoka"/>
                <a:ea typeface="Fredoka"/>
                <a:cs typeface="Fredoka"/>
                <a:sym typeface="Fredoka"/>
              </a:rPr>
              <a:t>Add a main point</a:t>
            </a:r>
            <a:endParaRPr b="1" sz="700"/>
          </a:p>
        </p:txBody>
      </p:sp>
      <p:sp>
        <p:nvSpPr>
          <p:cNvPr id="265" name="Google Shape;265;p32"/>
          <p:cNvSpPr txBox="1"/>
          <p:nvPr/>
        </p:nvSpPr>
        <p:spPr>
          <a:xfrm>
            <a:off x="1951484" y="3751941"/>
            <a:ext cx="1682400" cy="3693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 sz="1200" u="none" cap="none" strike="noStrike">
                <a:solidFill>
                  <a:srgbClr val="000000"/>
                </a:solidFill>
                <a:latin typeface="Catamaran"/>
                <a:ea typeface="Catamaran"/>
                <a:cs typeface="Catamaran"/>
                <a:sym typeface="Catamaran"/>
              </a:rPr>
              <a:t>Elaborate on what you want to discuss. </a:t>
            </a:r>
            <a:endParaRPr sz="700"/>
          </a:p>
        </p:txBody>
      </p:sp>
      <p:sp>
        <p:nvSpPr>
          <p:cNvPr id="266" name="Google Shape;266;p32"/>
          <p:cNvSpPr txBox="1"/>
          <p:nvPr/>
        </p:nvSpPr>
        <p:spPr>
          <a:xfrm>
            <a:off x="1951484" y="1615950"/>
            <a:ext cx="1682400" cy="2463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 sz="1600" u="none" cap="none" strike="noStrike">
                <a:solidFill>
                  <a:srgbClr val="FFFFFF"/>
                </a:solidFill>
                <a:latin typeface="Fredoka"/>
                <a:ea typeface="Fredoka"/>
                <a:cs typeface="Fredoka"/>
                <a:sym typeface="Fredoka"/>
              </a:rPr>
              <a:t>Add a main point</a:t>
            </a:r>
            <a:endParaRPr b="1" sz="700"/>
          </a:p>
        </p:txBody>
      </p:sp>
      <p:sp>
        <p:nvSpPr>
          <p:cNvPr id="267" name="Google Shape;267;p32"/>
          <p:cNvSpPr txBox="1"/>
          <p:nvPr/>
        </p:nvSpPr>
        <p:spPr>
          <a:xfrm>
            <a:off x="1951484" y="2012953"/>
            <a:ext cx="1682400" cy="3693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 sz="1200" u="none" cap="none" strike="noStrike">
                <a:solidFill>
                  <a:srgbClr val="000000"/>
                </a:solidFill>
                <a:latin typeface="Catamaran"/>
                <a:ea typeface="Catamaran"/>
                <a:cs typeface="Catamaran"/>
                <a:sym typeface="Catamaran"/>
              </a:rPr>
              <a:t>Elaborate on what you want to discuss. </a:t>
            </a:r>
            <a:endParaRPr sz="700"/>
          </a:p>
        </p:txBody>
      </p:sp>
      <p:sp>
        <p:nvSpPr>
          <p:cNvPr id="268" name="Google Shape;268;p32"/>
          <p:cNvSpPr txBox="1"/>
          <p:nvPr/>
        </p:nvSpPr>
        <p:spPr>
          <a:xfrm>
            <a:off x="5510054" y="2485445"/>
            <a:ext cx="1682400" cy="246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 sz="1600" u="none" cap="none" strike="noStrike">
                <a:solidFill>
                  <a:srgbClr val="FFFFFF"/>
                </a:solidFill>
                <a:latin typeface="Fredoka"/>
                <a:ea typeface="Fredoka"/>
                <a:cs typeface="Fredoka"/>
                <a:sym typeface="Fredoka"/>
              </a:rPr>
              <a:t>Add a main point</a:t>
            </a:r>
            <a:endParaRPr b="1" sz="700"/>
          </a:p>
        </p:txBody>
      </p:sp>
      <p:sp>
        <p:nvSpPr>
          <p:cNvPr id="269" name="Google Shape;269;p32"/>
          <p:cNvSpPr txBox="1"/>
          <p:nvPr/>
        </p:nvSpPr>
        <p:spPr>
          <a:xfrm>
            <a:off x="5510054" y="2882447"/>
            <a:ext cx="16824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200" u="none" cap="none" strike="noStrike">
                <a:solidFill>
                  <a:srgbClr val="000000"/>
                </a:solidFill>
                <a:latin typeface="Catamaran"/>
                <a:ea typeface="Catamaran"/>
                <a:cs typeface="Catamaran"/>
                <a:sym typeface="Catamaran"/>
              </a:rPr>
              <a:t>Elaborate on what you want to discuss. </a:t>
            </a:r>
            <a:endParaRPr sz="700"/>
          </a:p>
        </p:txBody>
      </p:sp>
      <p:sp>
        <p:nvSpPr>
          <p:cNvPr id="270" name="Google Shape;270;p32"/>
          <p:cNvSpPr txBox="1"/>
          <p:nvPr/>
        </p:nvSpPr>
        <p:spPr>
          <a:xfrm>
            <a:off x="5510054" y="4224433"/>
            <a:ext cx="1682400" cy="246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 sz="1600" u="none" cap="none" strike="noStrike">
                <a:solidFill>
                  <a:srgbClr val="FFFFFF"/>
                </a:solidFill>
                <a:latin typeface="Fredoka"/>
                <a:ea typeface="Fredoka"/>
                <a:cs typeface="Fredoka"/>
                <a:sym typeface="Fredoka"/>
              </a:rPr>
              <a:t>Add a main point</a:t>
            </a:r>
            <a:endParaRPr b="1" sz="700"/>
          </a:p>
        </p:txBody>
      </p:sp>
      <p:sp>
        <p:nvSpPr>
          <p:cNvPr id="271" name="Google Shape;271;p32"/>
          <p:cNvSpPr txBox="1"/>
          <p:nvPr/>
        </p:nvSpPr>
        <p:spPr>
          <a:xfrm>
            <a:off x="5510054" y="4621435"/>
            <a:ext cx="16824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200" u="none" cap="none" strike="noStrike">
                <a:solidFill>
                  <a:srgbClr val="000000"/>
                </a:solidFill>
                <a:latin typeface="Catamaran"/>
                <a:ea typeface="Catamaran"/>
                <a:cs typeface="Catamaran"/>
                <a:sym typeface="Catamaran"/>
              </a:rPr>
              <a:t>Elaborate on what you want to discuss. </a:t>
            </a:r>
            <a:endParaRPr sz="7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AFED"/>
        </a:solidFill>
      </p:bgPr>
    </p:bg>
    <p:spTree>
      <p:nvGrpSpPr>
        <p:cNvPr id="275" name="Shape 275"/>
        <p:cNvGrpSpPr/>
        <p:nvPr/>
      </p:nvGrpSpPr>
      <p:grpSpPr>
        <a:xfrm>
          <a:off x="0" y="0"/>
          <a:ext cx="0" cy="0"/>
          <a:chOff x="0" y="0"/>
          <a:chExt cx="0" cy="0"/>
        </a:xfrm>
      </p:grpSpPr>
      <p:pic>
        <p:nvPicPr>
          <p:cNvPr id="276" name="Google Shape;276;p33"/>
          <p:cNvPicPr preferRelativeResize="0"/>
          <p:nvPr/>
        </p:nvPicPr>
        <p:blipFill>
          <a:blip r:embed="rId3">
            <a:alphaModFix/>
          </a:blip>
          <a:stretch>
            <a:fillRect/>
          </a:stretch>
        </p:blipFill>
        <p:spPr>
          <a:xfrm>
            <a:off x="655900" y="1712992"/>
            <a:ext cx="2245350" cy="2927792"/>
          </a:xfrm>
          <a:prstGeom prst="rect">
            <a:avLst/>
          </a:prstGeom>
          <a:noFill/>
          <a:ln>
            <a:noFill/>
          </a:ln>
        </p:spPr>
      </p:pic>
      <p:pic>
        <p:nvPicPr>
          <p:cNvPr id="277" name="Google Shape;277;p33"/>
          <p:cNvPicPr preferRelativeResize="0"/>
          <p:nvPr/>
        </p:nvPicPr>
        <p:blipFill>
          <a:blip r:embed="rId4">
            <a:alphaModFix/>
          </a:blip>
          <a:stretch>
            <a:fillRect/>
          </a:stretch>
        </p:blipFill>
        <p:spPr>
          <a:xfrm>
            <a:off x="3449325" y="1712992"/>
            <a:ext cx="2245350" cy="2931783"/>
          </a:xfrm>
          <a:prstGeom prst="rect">
            <a:avLst/>
          </a:prstGeom>
          <a:noFill/>
          <a:ln>
            <a:noFill/>
          </a:ln>
        </p:spPr>
      </p:pic>
      <p:pic>
        <p:nvPicPr>
          <p:cNvPr id="278" name="Google Shape;278;p33"/>
          <p:cNvPicPr preferRelativeResize="0"/>
          <p:nvPr/>
        </p:nvPicPr>
        <p:blipFill>
          <a:blip r:embed="rId5">
            <a:alphaModFix/>
          </a:blip>
          <a:stretch>
            <a:fillRect/>
          </a:stretch>
        </p:blipFill>
        <p:spPr>
          <a:xfrm>
            <a:off x="6242750" y="1712992"/>
            <a:ext cx="2245350" cy="2927792"/>
          </a:xfrm>
          <a:prstGeom prst="rect">
            <a:avLst/>
          </a:prstGeom>
          <a:noFill/>
          <a:ln>
            <a:noFill/>
          </a:ln>
        </p:spPr>
      </p:pic>
      <p:sp>
        <p:nvSpPr>
          <p:cNvPr id="279" name="Google Shape;279;p33"/>
          <p:cNvSpPr/>
          <p:nvPr/>
        </p:nvSpPr>
        <p:spPr>
          <a:xfrm>
            <a:off x="6935677" y="-1823086"/>
            <a:ext cx="3387947" cy="2797977"/>
          </a:xfrm>
          <a:custGeom>
            <a:rect b="b" l="l" r="r" t="t"/>
            <a:pathLst>
              <a:path extrusionOk="0" h="5595954" w="6775894">
                <a:moveTo>
                  <a:pt x="0" y="0"/>
                </a:moveTo>
                <a:lnTo>
                  <a:pt x="6775894" y="0"/>
                </a:lnTo>
                <a:lnTo>
                  <a:pt x="6775894" y="5595954"/>
                </a:lnTo>
                <a:lnTo>
                  <a:pt x="0" y="5595954"/>
                </a:lnTo>
                <a:lnTo>
                  <a:pt x="0" y="0"/>
                </a:lnTo>
                <a:close/>
              </a:path>
            </a:pathLst>
          </a:custGeom>
          <a:blipFill rotWithShape="1">
            <a:blip r:embed="rId6">
              <a:alphaModFix/>
            </a:blip>
            <a:stretch>
              <a:fillRect b="0" l="0" r="0" t="0"/>
            </a:stretch>
          </a:blipFill>
          <a:ln>
            <a:noFill/>
          </a:ln>
        </p:spPr>
      </p:sp>
      <p:sp>
        <p:nvSpPr>
          <p:cNvPr id="280" name="Google Shape;280;p33"/>
          <p:cNvSpPr/>
          <p:nvPr/>
        </p:nvSpPr>
        <p:spPr>
          <a:xfrm>
            <a:off x="-1589708" y="-1238250"/>
            <a:ext cx="3460459" cy="2057400"/>
          </a:xfrm>
          <a:custGeom>
            <a:rect b="b" l="l" r="r" t="t"/>
            <a:pathLst>
              <a:path extrusionOk="0" h="4114800" w="6920917">
                <a:moveTo>
                  <a:pt x="0" y="0"/>
                </a:moveTo>
                <a:lnTo>
                  <a:pt x="6920918" y="0"/>
                </a:lnTo>
                <a:lnTo>
                  <a:pt x="6920918" y="4114800"/>
                </a:lnTo>
                <a:lnTo>
                  <a:pt x="0" y="4114800"/>
                </a:lnTo>
                <a:lnTo>
                  <a:pt x="0" y="0"/>
                </a:lnTo>
                <a:close/>
              </a:path>
            </a:pathLst>
          </a:custGeom>
          <a:blipFill rotWithShape="1">
            <a:blip r:embed="rId7">
              <a:alphaModFix/>
            </a:blip>
            <a:stretch>
              <a:fillRect b="0" l="0" r="0" t="0"/>
            </a:stretch>
          </a:blipFill>
          <a:ln>
            <a:noFill/>
          </a:ln>
        </p:spPr>
      </p:sp>
      <p:sp>
        <p:nvSpPr>
          <p:cNvPr id="281" name="Google Shape;281;p33"/>
          <p:cNvSpPr txBox="1"/>
          <p:nvPr/>
        </p:nvSpPr>
        <p:spPr>
          <a:xfrm>
            <a:off x="655887" y="509588"/>
            <a:ext cx="6972300" cy="615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 sz="4000" u="none" cap="none" strike="noStrike">
                <a:solidFill>
                  <a:srgbClr val="FFFFFF"/>
                </a:solidFill>
                <a:latin typeface="Fredoka"/>
                <a:ea typeface="Fredoka"/>
                <a:cs typeface="Fredoka"/>
                <a:sym typeface="Fredoka"/>
              </a:rPr>
              <a:t>Add a Team Members Page</a:t>
            </a:r>
            <a:endParaRPr b="1" sz="700"/>
          </a:p>
        </p:txBody>
      </p:sp>
      <p:sp>
        <p:nvSpPr>
          <p:cNvPr id="282" name="Google Shape;282;p33"/>
          <p:cNvSpPr txBox="1"/>
          <p:nvPr/>
        </p:nvSpPr>
        <p:spPr>
          <a:xfrm>
            <a:off x="655887" y="1269897"/>
            <a:ext cx="6161196" cy="28257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1800" u="none" cap="none" strike="noStrike">
                <a:solidFill>
                  <a:srgbClr val="FFFFFF"/>
                </a:solidFill>
                <a:latin typeface="Catamaran"/>
                <a:ea typeface="Catamaran"/>
                <a:cs typeface="Catamaran"/>
                <a:sym typeface="Catamaran"/>
              </a:rPr>
              <a:t>Elaborate on what you want to discuss. </a:t>
            </a:r>
            <a:endParaRPr sz="700"/>
          </a:p>
        </p:txBody>
      </p:sp>
      <p:sp>
        <p:nvSpPr>
          <p:cNvPr id="283" name="Google Shape;283;p33"/>
          <p:cNvSpPr txBox="1"/>
          <p:nvPr/>
        </p:nvSpPr>
        <p:spPr>
          <a:xfrm>
            <a:off x="655887" y="4478077"/>
            <a:ext cx="1214864" cy="166688"/>
          </a:xfrm>
          <a:prstGeom prst="rect">
            <a:avLst/>
          </a:prstGeom>
          <a:noFill/>
          <a:ln>
            <a:noFill/>
          </a:ln>
        </p:spPr>
        <p:txBody>
          <a:bodyPr anchorCtr="0" anchor="t" bIns="0" lIns="0" spcFirstLastPara="1" rIns="0" wrap="square" tIns="0">
            <a:spAutoFit/>
          </a:bodyPr>
          <a:lstStyle/>
          <a:p>
            <a:pPr indent="0" lvl="0" marL="0" marR="0" rtl="0" algn="l">
              <a:lnSpc>
                <a:spcPct val="119972"/>
              </a:lnSpc>
              <a:spcBef>
                <a:spcPts val="0"/>
              </a:spcBef>
              <a:spcAft>
                <a:spcPts val="0"/>
              </a:spcAft>
              <a:buNone/>
            </a:pPr>
            <a:r>
              <a:rPr b="1" i="0" lang="en" sz="1100" u="none" cap="none" strike="noStrike">
                <a:solidFill>
                  <a:srgbClr val="191919"/>
                </a:solidFill>
                <a:latin typeface="Fredoka"/>
                <a:ea typeface="Fredoka"/>
                <a:cs typeface="Fredoka"/>
                <a:sym typeface="Fredoka"/>
              </a:rPr>
              <a:t> Name</a:t>
            </a:r>
            <a:endParaRPr sz="700"/>
          </a:p>
        </p:txBody>
      </p:sp>
      <p:sp>
        <p:nvSpPr>
          <p:cNvPr id="284" name="Google Shape;284;p33"/>
          <p:cNvSpPr txBox="1"/>
          <p:nvPr/>
        </p:nvSpPr>
        <p:spPr>
          <a:xfrm>
            <a:off x="655887" y="4743832"/>
            <a:ext cx="1214864" cy="166688"/>
          </a:xfrm>
          <a:prstGeom prst="rect">
            <a:avLst/>
          </a:prstGeom>
          <a:noFill/>
          <a:ln>
            <a:noFill/>
          </a:ln>
        </p:spPr>
        <p:txBody>
          <a:bodyPr anchorCtr="0" anchor="t" bIns="0" lIns="0" spcFirstLastPara="1" rIns="0" wrap="square" tIns="0">
            <a:spAutoFit/>
          </a:bodyPr>
          <a:lstStyle/>
          <a:p>
            <a:pPr indent="0" lvl="0" marL="0" marR="0" rtl="0" algn="l">
              <a:lnSpc>
                <a:spcPct val="119972"/>
              </a:lnSpc>
              <a:spcBef>
                <a:spcPts val="0"/>
              </a:spcBef>
              <a:spcAft>
                <a:spcPts val="0"/>
              </a:spcAft>
              <a:buNone/>
            </a:pPr>
            <a:r>
              <a:rPr b="0" i="0" lang="en" sz="1100" u="none" cap="none" strike="noStrike">
                <a:solidFill>
                  <a:srgbClr val="191919"/>
                </a:solidFill>
                <a:latin typeface="Catamaran"/>
                <a:ea typeface="Catamaran"/>
                <a:cs typeface="Catamaran"/>
                <a:sym typeface="Catamaran"/>
              </a:rPr>
              <a:t>Title or Position</a:t>
            </a:r>
            <a:endParaRPr sz="700"/>
          </a:p>
        </p:txBody>
      </p:sp>
      <p:sp>
        <p:nvSpPr>
          <p:cNvPr id="285" name="Google Shape;285;p33"/>
          <p:cNvSpPr txBox="1"/>
          <p:nvPr/>
        </p:nvSpPr>
        <p:spPr>
          <a:xfrm>
            <a:off x="3449324" y="4478077"/>
            <a:ext cx="1214864" cy="166688"/>
          </a:xfrm>
          <a:prstGeom prst="rect">
            <a:avLst/>
          </a:prstGeom>
          <a:noFill/>
          <a:ln>
            <a:noFill/>
          </a:ln>
        </p:spPr>
        <p:txBody>
          <a:bodyPr anchorCtr="0" anchor="t" bIns="0" lIns="0" spcFirstLastPara="1" rIns="0" wrap="square" tIns="0">
            <a:spAutoFit/>
          </a:bodyPr>
          <a:lstStyle/>
          <a:p>
            <a:pPr indent="0" lvl="0" marL="0" marR="0" rtl="0" algn="l">
              <a:lnSpc>
                <a:spcPct val="119972"/>
              </a:lnSpc>
              <a:spcBef>
                <a:spcPts val="0"/>
              </a:spcBef>
              <a:spcAft>
                <a:spcPts val="0"/>
              </a:spcAft>
              <a:buNone/>
            </a:pPr>
            <a:r>
              <a:rPr b="1" i="0" lang="en" sz="1100" u="none" cap="none" strike="noStrike">
                <a:solidFill>
                  <a:srgbClr val="191919"/>
                </a:solidFill>
                <a:latin typeface="Fredoka"/>
                <a:ea typeface="Fredoka"/>
                <a:cs typeface="Fredoka"/>
                <a:sym typeface="Fredoka"/>
              </a:rPr>
              <a:t> Name</a:t>
            </a:r>
            <a:endParaRPr sz="700"/>
          </a:p>
        </p:txBody>
      </p:sp>
      <p:sp>
        <p:nvSpPr>
          <p:cNvPr id="286" name="Google Shape;286;p33"/>
          <p:cNvSpPr txBox="1"/>
          <p:nvPr/>
        </p:nvSpPr>
        <p:spPr>
          <a:xfrm>
            <a:off x="3449324" y="4743832"/>
            <a:ext cx="1214864" cy="166688"/>
          </a:xfrm>
          <a:prstGeom prst="rect">
            <a:avLst/>
          </a:prstGeom>
          <a:noFill/>
          <a:ln>
            <a:noFill/>
          </a:ln>
        </p:spPr>
        <p:txBody>
          <a:bodyPr anchorCtr="0" anchor="t" bIns="0" lIns="0" spcFirstLastPara="1" rIns="0" wrap="square" tIns="0">
            <a:spAutoFit/>
          </a:bodyPr>
          <a:lstStyle/>
          <a:p>
            <a:pPr indent="0" lvl="0" marL="0" marR="0" rtl="0" algn="l">
              <a:lnSpc>
                <a:spcPct val="119972"/>
              </a:lnSpc>
              <a:spcBef>
                <a:spcPts val="0"/>
              </a:spcBef>
              <a:spcAft>
                <a:spcPts val="0"/>
              </a:spcAft>
              <a:buNone/>
            </a:pPr>
            <a:r>
              <a:rPr b="0" i="0" lang="en" sz="1100" u="none" cap="none" strike="noStrike">
                <a:solidFill>
                  <a:srgbClr val="191919"/>
                </a:solidFill>
                <a:latin typeface="Catamaran"/>
                <a:ea typeface="Catamaran"/>
                <a:cs typeface="Catamaran"/>
                <a:sym typeface="Catamaran"/>
              </a:rPr>
              <a:t>Title or Position</a:t>
            </a:r>
            <a:endParaRPr sz="700"/>
          </a:p>
        </p:txBody>
      </p:sp>
      <p:sp>
        <p:nvSpPr>
          <p:cNvPr id="287" name="Google Shape;287;p33"/>
          <p:cNvSpPr txBox="1"/>
          <p:nvPr/>
        </p:nvSpPr>
        <p:spPr>
          <a:xfrm>
            <a:off x="6242761" y="4478077"/>
            <a:ext cx="1214863" cy="166688"/>
          </a:xfrm>
          <a:prstGeom prst="rect">
            <a:avLst/>
          </a:prstGeom>
          <a:noFill/>
          <a:ln>
            <a:noFill/>
          </a:ln>
        </p:spPr>
        <p:txBody>
          <a:bodyPr anchorCtr="0" anchor="t" bIns="0" lIns="0" spcFirstLastPara="1" rIns="0" wrap="square" tIns="0">
            <a:spAutoFit/>
          </a:bodyPr>
          <a:lstStyle/>
          <a:p>
            <a:pPr indent="0" lvl="0" marL="0" marR="0" rtl="0" algn="l">
              <a:lnSpc>
                <a:spcPct val="119972"/>
              </a:lnSpc>
              <a:spcBef>
                <a:spcPts val="0"/>
              </a:spcBef>
              <a:spcAft>
                <a:spcPts val="0"/>
              </a:spcAft>
              <a:buNone/>
            </a:pPr>
            <a:r>
              <a:rPr b="1" i="0" lang="en" sz="1100" u="none" cap="none" strike="noStrike">
                <a:solidFill>
                  <a:srgbClr val="191919"/>
                </a:solidFill>
                <a:latin typeface="Fredoka"/>
                <a:ea typeface="Fredoka"/>
                <a:cs typeface="Fredoka"/>
                <a:sym typeface="Fredoka"/>
              </a:rPr>
              <a:t> Name</a:t>
            </a:r>
            <a:endParaRPr sz="700"/>
          </a:p>
        </p:txBody>
      </p:sp>
      <p:sp>
        <p:nvSpPr>
          <p:cNvPr id="288" name="Google Shape;288;p33"/>
          <p:cNvSpPr txBox="1"/>
          <p:nvPr/>
        </p:nvSpPr>
        <p:spPr>
          <a:xfrm>
            <a:off x="6242761" y="4743832"/>
            <a:ext cx="1214863" cy="166688"/>
          </a:xfrm>
          <a:prstGeom prst="rect">
            <a:avLst/>
          </a:prstGeom>
          <a:noFill/>
          <a:ln>
            <a:noFill/>
          </a:ln>
        </p:spPr>
        <p:txBody>
          <a:bodyPr anchorCtr="0" anchor="t" bIns="0" lIns="0" spcFirstLastPara="1" rIns="0" wrap="square" tIns="0">
            <a:spAutoFit/>
          </a:bodyPr>
          <a:lstStyle/>
          <a:p>
            <a:pPr indent="0" lvl="0" marL="0" marR="0" rtl="0" algn="l">
              <a:lnSpc>
                <a:spcPct val="119972"/>
              </a:lnSpc>
              <a:spcBef>
                <a:spcPts val="0"/>
              </a:spcBef>
              <a:spcAft>
                <a:spcPts val="0"/>
              </a:spcAft>
              <a:buNone/>
            </a:pPr>
            <a:r>
              <a:rPr b="0" i="0" lang="en" sz="1100" u="none" cap="none" strike="noStrike">
                <a:solidFill>
                  <a:srgbClr val="191919"/>
                </a:solidFill>
                <a:latin typeface="Catamaran"/>
                <a:ea typeface="Catamaran"/>
                <a:cs typeface="Catamaran"/>
                <a:sym typeface="Catamaran"/>
              </a:rPr>
              <a:t>Title or Position</a:t>
            </a:r>
            <a:endParaRPr sz="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pic>
        <p:nvPicPr>
          <p:cNvPr id="293" name="Google Shape;293;p34"/>
          <p:cNvPicPr preferRelativeResize="0"/>
          <p:nvPr/>
        </p:nvPicPr>
        <p:blipFill>
          <a:blip r:embed="rId3">
            <a:alphaModFix/>
          </a:blip>
          <a:stretch>
            <a:fillRect/>
          </a:stretch>
        </p:blipFill>
        <p:spPr>
          <a:xfrm>
            <a:off x="0" y="-13"/>
            <a:ext cx="9144003" cy="5143524"/>
          </a:xfrm>
          <a:prstGeom prst="rect">
            <a:avLst/>
          </a:prstGeom>
          <a:noFill/>
          <a:ln>
            <a:noFill/>
          </a:ln>
        </p:spPr>
      </p:pic>
      <p:sp>
        <p:nvSpPr>
          <p:cNvPr id="294" name="Google Shape;294;p34"/>
          <p:cNvSpPr txBox="1"/>
          <p:nvPr/>
        </p:nvSpPr>
        <p:spPr>
          <a:xfrm>
            <a:off x="5406882" y="2155481"/>
            <a:ext cx="3222900" cy="27705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 sz="4500" u="none" cap="none" strike="noStrike">
                <a:solidFill>
                  <a:srgbClr val="FF4F63"/>
                </a:solidFill>
                <a:latin typeface="Fredoka"/>
                <a:ea typeface="Fredoka"/>
                <a:cs typeface="Fredoka"/>
                <a:sym typeface="Fredoka"/>
              </a:rPr>
              <a:t>A picture is worth a thousand words</a:t>
            </a:r>
            <a:endParaRPr b="1"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5BBFD"/>
        </a:solidFill>
      </p:bgPr>
    </p:bg>
    <p:spTree>
      <p:nvGrpSpPr>
        <p:cNvPr id="298" name="Shape 298"/>
        <p:cNvGrpSpPr/>
        <p:nvPr/>
      </p:nvGrpSpPr>
      <p:grpSpPr>
        <a:xfrm>
          <a:off x="0" y="0"/>
          <a:ext cx="0" cy="0"/>
          <a:chOff x="0" y="0"/>
          <a:chExt cx="0" cy="0"/>
        </a:xfrm>
      </p:grpSpPr>
      <p:grpSp>
        <p:nvGrpSpPr>
          <p:cNvPr id="299" name="Google Shape;299;p35"/>
          <p:cNvGrpSpPr/>
          <p:nvPr/>
        </p:nvGrpSpPr>
        <p:grpSpPr>
          <a:xfrm>
            <a:off x="3531116" y="3158248"/>
            <a:ext cx="1543049" cy="1673362"/>
            <a:chOff x="0" y="-47625"/>
            <a:chExt cx="812800" cy="881442"/>
          </a:xfrm>
        </p:grpSpPr>
        <p:sp>
          <p:nvSpPr>
            <p:cNvPr id="300" name="Google Shape;300;p35"/>
            <p:cNvSpPr/>
            <p:nvPr/>
          </p:nvSpPr>
          <p:spPr>
            <a:xfrm>
              <a:off x="0" y="0"/>
              <a:ext cx="738097" cy="833817"/>
            </a:xfrm>
            <a:custGeom>
              <a:rect b="b" l="l" r="r" t="t"/>
              <a:pathLst>
                <a:path extrusionOk="0" h="833817" w="738097">
                  <a:moveTo>
                    <a:pt x="0" y="0"/>
                  </a:moveTo>
                  <a:lnTo>
                    <a:pt x="738097" y="0"/>
                  </a:lnTo>
                  <a:lnTo>
                    <a:pt x="738097" y="833817"/>
                  </a:lnTo>
                  <a:lnTo>
                    <a:pt x="0" y="833817"/>
                  </a:lnTo>
                  <a:close/>
                </a:path>
              </a:pathLst>
            </a:custGeom>
            <a:solidFill>
              <a:srgbClr val="FAC6F8"/>
            </a:solidFill>
            <a:ln>
              <a:noFill/>
            </a:ln>
          </p:spPr>
        </p:sp>
        <p:sp>
          <p:nvSpPr>
            <p:cNvPr id="301" name="Google Shape;301;p35"/>
            <p:cNvSpPr txBox="1"/>
            <p:nvPr/>
          </p:nvSpPr>
          <p:spPr>
            <a:xfrm>
              <a:off x="0" y="-47625"/>
              <a:ext cx="812800" cy="8604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02" name="Google Shape;302;p35"/>
          <p:cNvSpPr txBox="1"/>
          <p:nvPr/>
        </p:nvSpPr>
        <p:spPr>
          <a:xfrm>
            <a:off x="3838748" y="3071713"/>
            <a:ext cx="971100" cy="1939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2600" u="none" cap="none" strike="noStrike">
                <a:solidFill>
                  <a:srgbClr val="FFFFFF"/>
                </a:solidFill>
                <a:latin typeface="Fredoka"/>
                <a:ea typeface="Fredoka"/>
                <a:cs typeface="Fredoka"/>
                <a:sym typeface="Fredoka"/>
              </a:rPr>
              <a:t>3</a:t>
            </a:r>
            <a:endParaRPr b="1" sz="700"/>
          </a:p>
        </p:txBody>
      </p:sp>
      <p:sp>
        <p:nvSpPr>
          <p:cNvPr id="303" name="Google Shape;303;p35"/>
          <p:cNvSpPr/>
          <p:nvPr/>
        </p:nvSpPr>
        <p:spPr>
          <a:xfrm flipH="1">
            <a:off x="-1597576" y="10046"/>
            <a:ext cx="5133454" cy="5133454"/>
          </a:xfrm>
          <a:custGeom>
            <a:rect b="b" l="l" r="r" t="t"/>
            <a:pathLst>
              <a:path extrusionOk="0" h="10266908" w="10266908">
                <a:moveTo>
                  <a:pt x="10266909" y="0"/>
                </a:moveTo>
                <a:lnTo>
                  <a:pt x="0" y="0"/>
                </a:lnTo>
                <a:lnTo>
                  <a:pt x="0" y="10266908"/>
                </a:lnTo>
                <a:lnTo>
                  <a:pt x="10266909" y="10266908"/>
                </a:lnTo>
                <a:lnTo>
                  <a:pt x="10266909" y="0"/>
                </a:lnTo>
                <a:close/>
              </a:path>
            </a:pathLst>
          </a:custGeom>
          <a:blipFill rotWithShape="1">
            <a:blip r:embed="rId3">
              <a:alphaModFix/>
            </a:blip>
            <a:stretch>
              <a:fillRect b="0" l="0" r="0" t="0"/>
            </a:stretch>
          </a:blipFill>
          <a:ln>
            <a:noFill/>
          </a:ln>
        </p:spPr>
      </p:sp>
      <p:sp>
        <p:nvSpPr>
          <p:cNvPr id="304" name="Google Shape;304;p35"/>
          <p:cNvSpPr txBox="1"/>
          <p:nvPr/>
        </p:nvSpPr>
        <p:spPr>
          <a:xfrm>
            <a:off x="5009334" y="3388711"/>
            <a:ext cx="3689100" cy="692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 sz="4500" u="none" cap="none" strike="noStrike">
                <a:solidFill>
                  <a:srgbClr val="FFFFFF"/>
                </a:solidFill>
                <a:latin typeface="Fredoka"/>
                <a:ea typeface="Fredoka"/>
                <a:cs typeface="Fredoka"/>
                <a:sym typeface="Fredoka"/>
              </a:rPr>
              <a:t>Our Projects </a:t>
            </a:r>
            <a:endParaRPr b="1" sz="700"/>
          </a:p>
        </p:txBody>
      </p:sp>
      <p:sp>
        <p:nvSpPr>
          <p:cNvPr id="305" name="Google Shape;305;p35"/>
          <p:cNvSpPr txBox="1"/>
          <p:nvPr/>
        </p:nvSpPr>
        <p:spPr>
          <a:xfrm>
            <a:off x="5009334" y="4207861"/>
            <a:ext cx="26604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600" u="none" cap="none" strike="noStrike">
                <a:solidFill>
                  <a:srgbClr val="FFFFFF"/>
                </a:solidFill>
                <a:latin typeface="Catamaran"/>
                <a:ea typeface="Catamaran"/>
                <a:cs typeface="Catamaran"/>
                <a:sym typeface="Catamaran"/>
              </a:rPr>
              <a:t>Elaborate on what you </a:t>
            </a:r>
            <a:endParaRPr sz="700"/>
          </a:p>
          <a:p>
            <a:pPr indent="0" lvl="0" marL="0" marR="0" rtl="0" algn="l">
              <a:lnSpc>
                <a:spcPct val="100000"/>
              </a:lnSpc>
              <a:spcBef>
                <a:spcPts val="0"/>
              </a:spcBef>
              <a:spcAft>
                <a:spcPts val="0"/>
              </a:spcAft>
              <a:buNone/>
            </a:pPr>
            <a:r>
              <a:rPr b="0" i="0" lang="en" sz="1600" u="none" cap="none" strike="noStrike">
                <a:solidFill>
                  <a:srgbClr val="FFFFFF"/>
                </a:solidFill>
                <a:latin typeface="Catamaran"/>
                <a:ea typeface="Catamaran"/>
                <a:cs typeface="Catamaran"/>
                <a:sym typeface="Catamaran"/>
              </a:rPr>
              <a:t>want to discuss. </a:t>
            </a:r>
            <a:endParaRPr sz="700"/>
          </a:p>
        </p:txBody>
      </p:sp>
      <p:sp>
        <p:nvSpPr>
          <p:cNvPr id="306" name="Google Shape;306;p35"/>
          <p:cNvSpPr/>
          <p:nvPr/>
        </p:nvSpPr>
        <p:spPr>
          <a:xfrm rot="897022">
            <a:off x="5464823" y="-151975"/>
            <a:ext cx="2778059" cy="3094670"/>
          </a:xfrm>
          <a:custGeom>
            <a:rect b="b" l="l" r="r" t="t"/>
            <a:pathLst>
              <a:path extrusionOk="0" h="6189339" w="5556119">
                <a:moveTo>
                  <a:pt x="0" y="0"/>
                </a:moveTo>
                <a:lnTo>
                  <a:pt x="5556119" y="0"/>
                </a:lnTo>
                <a:lnTo>
                  <a:pt x="5556119" y="6189339"/>
                </a:lnTo>
                <a:lnTo>
                  <a:pt x="0" y="6189339"/>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D5FF"/>
        </a:solidFill>
      </p:bgPr>
    </p:bg>
    <p:spTree>
      <p:nvGrpSpPr>
        <p:cNvPr id="310" name="Shape 310"/>
        <p:cNvGrpSpPr/>
        <p:nvPr/>
      </p:nvGrpSpPr>
      <p:grpSpPr>
        <a:xfrm>
          <a:off x="0" y="0"/>
          <a:ext cx="0" cy="0"/>
          <a:chOff x="0" y="0"/>
          <a:chExt cx="0" cy="0"/>
        </a:xfrm>
      </p:grpSpPr>
      <p:grpSp>
        <p:nvGrpSpPr>
          <p:cNvPr id="311" name="Google Shape;311;p36"/>
          <p:cNvGrpSpPr/>
          <p:nvPr/>
        </p:nvGrpSpPr>
        <p:grpSpPr>
          <a:xfrm>
            <a:off x="741698" y="2112905"/>
            <a:ext cx="1690031" cy="1606601"/>
            <a:chOff x="-105630" y="-3427"/>
            <a:chExt cx="4506749" cy="4284268"/>
          </a:xfrm>
        </p:grpSpPr>
        <p:sp>
          <p:nvSpPr>
            <p:cNvPr id="312" name="Google Shape;312;p36"/>
            <p:cNvSpPr txBox="1"/>
            <p:nvPr/>
          </p:nvSpPr>
          <p:spPr>
            <a:xfrm>
              <a:off x="1310494" y="1557055"/>
              <a:ext cx="1656300" cy="98520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1" i="0" lang="en" sz="2400" u="none" cap="none" strike="noStrike">
                  <a:solidFill>
                    <a:srgbClr val="FFFFFF"/>
                  </a:solidFill>
                  <a:latin typeface="Fredoka"/>
                  <a:ea typeface="Fredoka"/>
                  <a:cs typeface="Fredoka"/>
                  <a:sym typeface="Fredoka"/>
                </a:rPr>
                <a:t>43%</a:t>
              </a:r>
              <a:endParaRPr b="1" sz="700"/>
            </a:p>
          </p:txBody>
        </p:sp>
        <p:grpSp>
          <p:nvGrpSpPr>
            <p:cNvPr id="313" name="Google Shape;313;p36"/>
            <p:cNvGrpSpPr/>
            <p:nvPr/>
          </p:nvGrpSpPr>
          <p:grpSpPr>
            <a:xfrm>
              <a:off x="-105630" y="-3427"/>
              <a:ext cx="4506749" cy="4284268"/>
              <a:chOff x="-62725" y="-2035"/>
              <a:chExt cx="2676183" cy="2544070"/>
            </a:xfrm>
          </p:grpSpPr>
          <p:sp>
            <p:nvSpPr>
              <p:cNvPr id="314" name="Google Shape;314;p36"/>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b="1"/>
              </a:p>
            </p:txBody>
          </p:sp>
          <p:sp>
            <p:nvSpPr>
              <p:cNvPr id="315" name="Google Shape;315;p36"/>
              <p:cNvSpPr/>
              <p:nvPr/>
            </p:nvSpPr>
            <p:spPr>
              <a:xfrm>
                <a:off x="1253776" y="17180"/>
                <a:ext cx="1359682" cy="2305316"/>
              </a:xfrm>
              <a:custGeom>
                <a:rect b="b" l="l" r="r" t="t"/>
                <a:pathLst>
                  <a:path extrusionOk="0" h="2305316" w="1359682">
                    <a:moveTo>
                      <a:pt x="333724" y="23148"/>
                    </a:moveTo>
                    <a:cubicBezTo>
                      <a:pt x="795530" y="142386"/>
                      <a:pt x="1151595" y="510313"/>
                      <a:pt x="1255638" y="975778"/>
                    </a:cubicBezTo>
                    <a:cubicBezTo>
                      <a:pt x="1359682" y="1441243"/>
                      <a:pt x="1194161" y="1925759"/>
                      <a:pt x="827075" y="2230276"/>
                    </a:cubicBezTo>
                    <a:cubicBezTo>
                      <a:pt x="757285" y="2288700"/>
                      <a:pt x="661569" y="2305316"/>
                      <a:pt x="576170" y="2273833"/>
                    </a:cubicBezTo>
                    <a:cubicBezTo>
                      <a:pt x="490772" y="2242349"/>
                      <a:pt x="428746" y="2167579"/>
                      <a:pt x="413580" y="2077835"/>
                    </a:cubicBezTo>
                    <a:cubicBezTo>
                      <a:pt x="398413" y="1988091"/>
                      <a:pt x="432425" y="1897091"/>
                      <a:pt x="502735" y="1839294"/>
                    </a:cubicBezTo>
                    <a:cubicBezTo>
                      <a:pt x="722986" y="1656583"/>
                      <a:pt x="822299" y="1365874"/>
                      <a:pt x="759873" y="1086595"/>
                    </a:cubicBezTo>
                    <a:cubicBezTo>
                      <a:pt x="697446" y="807316"/>
                      <a:pt x="483808" y="586559"/>
                      <a:pt x="206724" y="515017"/>
                    </a:cubicBezTo>
                    <a:cubicBezTo>
                      <a:pt x="118496" y="492657"/>
                      <a:pt x="48976" y="424799"/>
                      <a:pt x="24488" y="337138"/>
                    </a:cubicBezTo>
                    <a:cubicBezTo>
                      <a:pt x="0" y="249478"/>
                      <a:pt x="24286" y="155414"/>
                      <a:pt x="88152" y="90567"/>
                    </a:cubicBezTo>
                    <a:cubicBezTo>
                      <a:pt x="152018" y="25719"/>
                      <a:pt x="245700" y="0"/>
                      <a:pt x="333724" y="23148"/>
                    </a:cubicBezTo>
                    <a:close/>
                  </a:path>
                </a:pathLst>
              </a:custGeom>
              <a:solidFill>
                <a:srgbClr val="FAC6F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b="1"/>
              </a:p>
            </p:txBody>
          </p:sp>
        </p:grpSp>
      </p:grpSp>
      <p:grpSp>
        <p:nvGrpSpPr>
          <p:cNvPr id="316" name="Google Shape;316;p36"/>
          <p:cNvGrpSpPr/>
          <p:nvPr/>
        </p:nvGrpSpPr>
        <p:grpSpPr>
          <a:xfrm>
            <a:off x="3730374" y="2112905"/>
            <a:ext cx="1690522" cy="1658834"/>
            <a:chOff x="-105630" y="-3427"/>
            <a:chExt cx="4508059" cy="4423557"/>
          </a:xfrm>
        </p:grpSpPr>
        <p:sp>
          <p:nvSpPr>
            <p:cNvPr id="317" name="Google Shape;317;p36"/>
            <p:cNvSpPr txBox="1"/>
            <p:nvPr/>
          </p:nvSpPr>
          <p:spPr>
            <a:xfrm>
              <a:off x="1323490" y="1557055"/>
              <a:ext cx="1630500" cy="98520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1" i="0" lang="en" sz="2400" u="none" cap="none" strike="noStrike">
                  <a:solidFill>
                    <a:srgbClr val="FFFFFF"/>
                  </a:solidFill>
                  <a:latin typeface="Fredoka"/>
                  <a:ea typeface="Fredoka"/>
                  <a:cs typeface="Fredoka"/>
                  <a:sym typeface="Fredoka"/>
                </a:rPr>
                <a:t>60%</a:t>
              </a:r>
              <a:endParaRPr b="1" sz="700"/>
            </a:p>
          </p:txBody>
        </p:sp>
        <p:grpSp>
          <p:nvGrpSpPr>
            <p:cNvPr id="318" name="Google Shape;318;p36"/>
            <p:cNvGrpSpPr/>
            <p:nvPr/>
          </p:nvGrpSpPr>
          <p:grpSpPr>
            <a:xfrm>
              <a:off x="-105630" y="-3427"/>
              <a:ext cx="4508059" cy="4423557"/>
              <a:chOff x="-62725" y="-2035"/>
              <a:chExt cx="2676961" cy="2626782"/>
            </a:xfrm>
          </p:grpSpPr>
          <p:sp>
            <p:nvSpPr>
              <p:cNvPr id="319" name="Google Shape;319;p36"/>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b="1"/>
              </a:p>
            </p:txBody>
          </p:sp>
          <p:sp>
            <p:nvSpPr>
              <p:cNvPr id="320" name="Google Shape;320;p36"/>
              <p:cNvSpPr/>
              <p:nvPr/>
            </p:nvSpPr>
            <p:spPr>
              <a:xfrm>
                <a:off x="631484" y="17180"/>
                <a:ext cx="1982752" cy="2607567"/>
              </a:xfrm>
              <a:custGeom>
                <a:rect b="b" l="l" r="r" t="t"/>
                <a:pathLst>
                  <a:path extrusionOk="0" h="2607567" w="1982752">
                    <a:moveTo>
                      <a:pt x="956016" y="23148"/>
                    </a:moveTo>
                    <a:cubicBezTo>
                      <a:pt x="1413392" y="141242"/>
                      <a:pt x="1767432" y="503428"/>
                      <a:pt x="1875092" y="963372"/>
                    </a:cubicBezTo>
                    <a:cubicBezTo>
                      <a:pt x="1982752" y="1423316"/>
                      <a:pt x="1826241" y="1905008"/>
                      <a:pt x="1468794" y="2213830"/>
                    </a:cubicBezTo>
                    <a:cubicBezTo>
                      <a:pt x="1111347" y="2522651"/>
                      <a:pt x="612034" y="2607566"/>
                      <a:pt x="172596" y="2434267"/>
                    </a:cubicBezTo>
                    <a:cubicBezTo>
                      <a:pt x="87777" y="2401255"/>
                      <a:pt x="27104" y="2325383"/>
                      <a:pt x="13552" y="2235381"/>
                    </a:cubicBezTo>
                    <a:cubicBezTo>
                      <a:pt x="0" y="2145379"/>
                      <a:pt x="35640" y="2055005"/>
                      <a:pt x="106977" y="1998480"/>
                    </a:cubicBezTo>
                    <a:cubicBezTo>
                      <a:pt x="178315" y="1941954"/>
                      <a:pt x="274443" y="1927919"/>
                      <a:pt x="358964" y="1961689"/>
                    </a:cubicBezTo>
                    <a:cubicBezTo>
                      <a:pt x="622627" y="2065668"/>
                      <a:pt x="922214" y="2014718"/>
                      <a:pt x="1136682" y="1829426"/>
                    </a:cubicBezTo>
                    <a:cubicBezTo>
                      <a:pt x="1351150" y="1644133"/>
                      <a:pt x="1445057" y="1355117"/>
                      <a:pt x="1380461" y="1079151"/>
                    </a:cubicBezTo>
                    <a:cubicBezTo>
                      <a:pt x="1315865" y="803185"/>
                      <a:pt x="1103441" y="585873"/>
                      <a:pt x="829016" y="515017"/>
                    </a:cubicBezTo>
                    <a:cubicBezTo>
                      <a:pt x="740788" y="492657"/>
                      <a:pt x="671268" y="424799"/>
                      <a:pt x="646780" y="337138"/>
                    </a:cubicBezTo>
                    <a:cubicBezTo>
                      <a:pt x="622292" y="249478"/>
                      <a:pt x="646578" y="155414"/>
                      <a:pt x="710444" y="90567"/>
                    </a:cubicBezTo>
                    <a:cubicBezTo>
                      <a:pt x="774310" y="25719"/>
                      <a:pt x="867992" y="0"/>
                      <a:pt x="956016" y="23148"/>
                    </a:cubicBezTo>
                    <a:close/>
                  </a:path>
                </a:pathLst>
              </a:custGeom>
              <a:solidFill>
                <a:srgbClr val="9FA4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b="1"/>
              </a:p>
            </p:txBody>
          </p:sp>
        </p:grpSp>
      </p:grpSp>
      <p:grpSp>
        <p:nvGrpSpPr>
          <p:cNvPr id="321" name="Google Shape;321;p36"/>
          <p:cNvGrpSpPr/>
          <p:nvPr/>
        </p:nvGrpSpPr>
        <p:grpSpPr>
          <a:xfrm>
            <a:off x="6719050" y="2112905"/>
            <a:ext cx="1683253" cy="1606601"/>
            <a:chOff x="-105630" y="-3427"/>
            <a:chExt cx="4488673" cy="4284268"/>
          </a:xfrm>
        </p:grpSpPr>
        <p:sp>
          <p:nvSpPr>
            <p:cNvPr id="322" name="Google Shape;322;p36"/>
            <p:cNvSpPr txBox="1"/>
            <p:nvPr/>
          </p:nvSpPr>
          <p:spPr>
            <a:xfrm>
              <a:off x="1335661" y="1557055"/>
              <a:ext cx="1606200" cy="98520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1" i="0" lang="en" sz="2400" u="none" cap="none" strike="noStrike">
                  <a:solidFill>
                    <a:srgbClr val="FFFFFF"/>
                  </a:solidFill>
                  <a:latin typeface="Fredoka"/>
                  <a:ea typeface="Fredoka"/>
                  <a:cs typeface="Fredoka"/>
                  <a:sym typeface="Fredoka"/>
                </a:rPr>
                <a:t>35%</a:t>
              </a:r>
              <a:endParaRPr b="1" sz="700"/>
            </a:p>
          </p:txBody>
        </p:sp>
        <p:grpSp>
          <p:nvGrpSpPr>
            <p:cNvPr id="323" name="Google Shape;323;p36"/>
            <p:cNvGrpSpPr/>
            <p:nvPr/>
          </p:nvGrpSpPr>
          <p:grpSpPr>
            <a:xfrm>
              <a:off x="-105630" y="-3427"/>
              <a:ext cx="4488673" cy="4284268"/>
              <a:chOff x="-62725" y="-2035"/>
              <a:chExt cx="2665449" cy="2544070"/>
            </a:xfrm>
          </p:grpSpPr>
          <p:sp>
            <p:nvSpPr>
              <p:cNvPr id="324" name="Google Shape;324;p36"/>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b="1"/>
              </a:p>
            </p:txBody>
          </p:sp>
          <p:sp>
            <p:nvSpPr>
              <p:cNvPr id="325" name="Google Shape;325;p36"/>
              <p:cNvSpPr/>
              <p:nvPr/>
            </p:nvSpPr>
            <p:spPr>
              <a:xfrm>
                <a:off x="1253776" y="17180"/>
                <a:ext cx="1331199" cy="1891336"/>
              </a:xfrm>
              <a:custGeom>
                <a:rect b="b" l="l" r="r" t="t"/>
                <a:pathLst>
                  <a:path extrusionOk="0" h="1891336" w="1331199">
                    <a:moveTo>
                      <a:pt x="333724" y="23148"/>
                    </a:moveTo>
                    <a:cubicBezTo>
                      <a:pt x="686133" y="114139"/>
                      <a:pt x="982565" y="351956"/>
                      <a:pt x="1147802" y="676252"/>
                    </a:cubicBezTo>
                    <a:cubicBezTo>
                      <a:pt x="1313039" y="1000548"/>
                      <a:pt x="1331198" y="1380152"/>
                      <a:pt x="1197671" y="1718740"/>
                    </a:cubicBezTo>
                    <a:cubicBezTo>
                      <a:pt x="1164659" y="1803560"/>
                      <a:pt x="1088787" y="1864232"/>
                      <a:pt x="998785" y="1877784"/>
                    </a:cubicBezTo>
                    <a:cubicBezTo>
                      <a:pt x="908783" y="1891336"/>
                      <a:pt x="818409" y="1855696"/>
                      <a:pt x="761883" y="1784359"/>
                    </a:cubicBezTo>
                    <a:cubicBezTo>
                      <a:pt x="705358" y="1713021"/>
                      <a:pt x="691323" y="1616893"/>
                      <a:pt x="725093" y="1532372"/>
                    </a:cubicBezTo>
                    <a:cubicBezTo>
                      <a:pt x="805209" y="1329220"/>
                      <a:pt x="794313" y="1101457"/>
                      <a:pt x="695171" y="906879"/>
                    </a:cubicBezTo>
                    <a:cubicBezTo>
                      <a:pt x="596029" y="712302"/>
                      <a:pt x="418169" y="569612"/>
                      <a:pt x="206724" y="515017"/>
                    </a:cubicBezTo>
                    <a:cubicBezTo>
                      <a:pt x="118496" y="492657"/>
                      <a:pt x="48976" y="424799"/>
                      <a:pt x="24488" y="337138"/>
                    </a:cubicBezTo>
                    <a:cubicBezTo>
                      <a:pt x="0" y="249478"/>
                      <a:pt x="24286" y="155414"/>
                      <a:pt x="88152" y="90567"/>
                    </a:cubicBezTo>
                    <a:cubicBezTo>
                      <a:pt x="152018" y="25719"/>
                      <a:pt x="245700" y="0"/>
                      <a:pt x="333724" y="23148"/>
                    </a:cubicBezTo>
                    <a:close/>
                  </a:path>
                </a:pathLst>
              </a:custGeom>
              <a:solidFill>
                <a:srgbClr val="CFD47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b="1"/>
              </a:p>
            </p:txBody>
          </p:sp>
        </p:grpSp>
      </p:grpSp>
      <p:sp>
        <p:nvSpPr>
          <p:cNvPr id="326" name="Google Shape;326;p36"/>
          <p:cNvSpPr/>
          <p:nvPr/>
        </p:nvSpPr>
        <p:spPr>
          <a:xfrm>
            <a:off x="7229374" y="-572639"/>
            <a:ext cx="2631444" cy="1488220"/>
          </a:xfrm>
          <a:custGeom>
            <a:rect b="b" l="l" r="r" t="t"/>
            <a:pathLst>
              <a:path extrusionOk="0" h="2976441" w="5262889">
                <a:moveTo>
                  <a:pt x="0" y="0"/>
                </a:moveTo>
                <a:lnTo>
                  <a:pt x="5262889" y="0"/>
                </a:lnTo>
                <a:lnTo>
                  <a:pt x="5262889" y="2976441"/>
                </a:lnTo>
                <a:lnTo>
                  <a:pt x="0" y="2976441"/>
                </a:lnTo>
                <a:lnTo>
                  <a:pt x="0" y="0"/>
                </a:lnTo>
                <a:close/>
              </a:path>
            </a:pathLst>
          </a:custGeom>
          <a:blipFill rotWithShape="1">
            <a:blip r:embed="rId3">
              <a:alphaModFix/>
            </a:blip>
            <a:stretch>
              <a:fillRect b="0" l="0" r="0" t="0"/>
            </a:stretch>
          </a:blipFill>
          <a:ln>
            <a:noFill/>
          </a:ln>
        </p:spPr>
      </p:sp>
      <p:sp>
        <p:nvSpPr>
          <p:cNvPr id="327" name="Google Shape;327;p36"/>
          <p:cNvSpPr/>
          <p:nvPr/>
        </p:nvSpPr>
        <p:spPr>
          <a:xfrm>
            <a:off x="5241545" y="3972728"/>
            <a:ext cx="3460459" cy="2057400"/>
          </a:xfrm>
          <a:custGeom>
            <a:rect b="b" l="l" r="r" t="t"/>
            <a:pathLst>
              <a:path extrusionOk="0" h="4114800" w="6920917">
                <a:moveTo>
                  <a:pt x="0" y="0"/>
                </a:moveTo>
                <a:lnTo>
                  <a:pt x="6920917" y="0"/>
                </a:lnTo>
                <a:lnTo>
                  <a:pt x="6920917" y="4114800"/>
                </a:lnTo>
                <a:lnTo>
                  <a:pt x="0" y="4114800"/>
                </a:lnTo>
                <a:lnTo>
                  <a:pt x="0" y="0"/>
                </a:lnTo>
                <a:close/>
              </a:path>
            </a:pathLst>
          </a:custGeom>
          <a:blipFill rotWithShape="1">
            <a:blip r:embed="rId4">
              <a:alphaModFix/>
            </a:blip>
            <a:stretch>
              <a:fillRect b="0" l="0" r="0" t="0"/>
            </a:stretch>
          </a:blipFill>
          <a:ln>
            <a:noFill/>
          </a:ln>
        </p:spPr>
      </p:sp>
      <p:sp>
        <p:nvSpPr>
          <p:cNvPr id="328" name="Google Shape;328;p36"/>
          <p:cNvSpPr/>
          <p:nvPr/>
        </p:nvSpPr>
        <p:spPr>
          <a:xfrm>
            <a:off x="-716099" y="-1141818"/>
            <a:ext cx="2460899" cy="2057400"/>
          </a:xfrm>
          <a:custGeom>
            <a:rect b="b" l="l" r="r" t="t"/>
            <a:pathLst>
              <a:path extrusionOk="0" h="4114800" w="4921797">
                <a:moveTo>
                  <a:pt x="0" y="0"/>
                </a:moveTo>
                <a:lnTo>
                  <a:pt x="4921798" y="0"/>
                </a:lnTo>
                <a:lnTo>
                  <a:pt x="4921798" y="4114800"/>
                </a:lnTo>
                <a:lnTo>
                  <a:pt x="0" y="4114800"/>
                </a:lnTo>
                <a:lnTo>
                  <a:pt x="0" y="0"/>
                </a:lnTo>
                <a:close/>
              </a:path>
            </a:pathLst>
          </a:custGeom>
          <a:blipFill rotWithShape="1">
            <a:blip r:embed="rId5">
              <a:alphaModFix/>
            </a:blip>
            <a:stretch>
              <a:fillRect b="0" l="0" r="0" t="0"/>
            </a:stretch>
          </a:blipFill>
          <a:ln>
            <a:noFill/>
          </a:ln>
        </p:spPr>
      </p:sp>
      <p:sp>
        <p:nvSpPr>
          <p:cNvPr id="329" name="Google Shape;329;p36"/>
          <p:cNvSpPr txBox="1"/>
          <p:nvPr/>
        </p:nvSpPr>
        <p:spPr>
          <a:xfrm>
            <a:off x="799529" y="3889058"/>
            <a:ext cx="15675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000000"/>
                </a:solidFill>
                <a:latin typeface="Catamaran"/>
                <a:ea typeface="Catamaran"/>
                <a:cs typeface="Catamaran"/>
                <a:sym typeface="Catamaran"/>
              </a:rPr>
              <a:t>Elaborate on the featured statistic.</a:t>
            </a:r>
            <a:endParaRPr sz="700"/>
          </a:p>
        </p:txBody>
      </p:sp>
      <p:sp>
        <p:nvSpPr>
          <p:cNvPr id="330" name="Google Shape;330;p36"/>
          <p:cNvSpPr txBox="1"/>
          <p:nvPr/>
        </p:nvSpPr>
        <p:spPr>
          <a:xfrm>
            <a:off x="6769405" y="3889058"/>
            <a:ext cx="15825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000000"/>
                </a:solidFill>
                <a:latin typeface="Catamaran"/>
                <a:ea typeface="Catamaran"/>
                <a:cs typeface="Catamaran"/>
                <a:sym typeface="Catamaran"/>
              </a:rPr>
              <a:t>Elaborate on the featured statistic.</a:t>
            </a:r>
            <a:endParaRPr sz="700"/>
          </a:p>
        </p:txBody>
      </p:sp>
      <p:sp>
        <p:nvSpPr>
          <p:cNvPr id="331" name="Google Shape;331;p36"/>
          <p:cNvSpPr txBox="1"/>
          <p:nvPr/>
        </p:nvSpPr>
        <p:spPr>
          <a:xfrm>
            <a:off x="3784468" y="3889058"/>
            <a:ext cx="15750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000000"/>
                </a:solidFill>
                <a:latin typeface="Catamaran"/>
                <a:ea typeface="Catamaran"/>
                <a:cs typeface="Catamaran"/>
                <a:sym typeface="Catamaran"/>
              </a:rPr>
              <a:t>Elaborate on the featured statistic.</a:t>
            </a:r>
            <a:endParaRPr sz="700"/>
          </a:p>
        </p:txBody>
      </p:sp>
      <p:sp>
        <p:nvSpPr>
          <p:cNvPr id="332" name="Google Shape;332;p36"/>
          <p:cNvSpPr txBox="1"/>
          <p:nvPr/>
        </p:nvSpPr>
        <p:spPr>
          <a:xfrm>
            <a:off x="1085842" y="696486"/>
            <a:ext cx="6972300" cy="615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 sz="4000" u="none" cap="none" strike="noStrike">
                <a:solidFill>
                  <a:srgbClr val="FFFFFF"/>
                </a:solidFill>
                <a:latin typeface="Rubik"/>
                <a:ea typeface="Rubik"/>
                <a:cs typeface="Rubik"/>
                <a:sym typeface="Rubik"/>
              </a:rPr>
              <a:t>Market Research</a:t>
            </a:r>
            <a:endParaRPr b="1" sz="700"/>
          </a:p>
        </p:txBody>
      </p:sp>
      <p:sp>
        <p:nvSpPr>
          <p:cNvPr id="333" name="Google Shape;333;p36"/>
          <p:cNvSpPr txBox="1"/>
          <p:nvPr/>
        </p:nvSpPr>
        <p:spPr>
          <a:xfrm>
            <a:off x="1491402" y="1364074"/>
            <a:ext cx="6161100" cy="2772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i="0" lang="en" sz="1800" u="none" cap="none" strike="noStrike">
                <a:solidFill>
                  <a:srgbClr val="000000"/>
                </a:solidFill>
                <a:latin typeface="Catamaran"/>
                <a:ea typeface="Catamaran"/>
                <a:cs typeface="Catamaran"/>
                <a:sym typeface="Catamaran"/>
              </a:rPr>
              <a:t>Elaborate on the featured statistic</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D5FF"/>
        </a:solidFill>
      </p:bgPr>
    </p:bg>
    <p:spTree>
      <p:nvGrpSpPr>
        <p:cNvPr id="337" name="Shape 337"/>
        <p:cNvGrpSpPr/>
        <p:nvPr/>
      </p:nvGrpSpPr>
      <p:grpSpPr>
        <a:xfrm>
          <a:off x="0" y="0"/>
          <a:ext cx="0" cy="0"/>
          <a:chOff x="0" y="0"/>
          <a:chExt cx="0" cy="0"/>
        </a:xfrm>
      </p:grpSpPr>
      <p:pic>
        <p:nvPicPr>
          <p:cNvPr id="338" name="Google Shape;338;p37"/>
          <p:cNvPicPr preferRelativeResize="0"/>
          <p:nvPr/>
        </p:nvPicPr>
        <p:blipFill>
          <a:blip r:embed="rId3">
            <a:alphaModFix/>
          </a:blip>
          <a:stretch>
            <a:fillRect/>
          </a:stretch>
        </p:blipFill>
        <p:spPr>
          <a:xfrm>
            <a:off x="116675" y="1894948"/>
            <a:ext cx="2191176" cy="2858590"/>
          </a:xfrm>
          <a:prstGeom prst="rect">
            <a:avLst/>
          </a:prstGeom>
          <a:noFill/>
          <a:ln>
            <a:noFill/>
          </a:ln>
        </p:spPr>
      </p:pic>
      <p:pic>
        <p:nvPicPr>
          <p:cNvPr id="339" name="Google Shape;339;p37"/>
          <p:cNvPicPr preferRelativeResize="0"/>
          <p:nvPr/>
        </p:nvPicPr>
        <p:blipFill>
          <a:blip r:embed="rId4">
            <a:alphaModFix/>
          </a:blip>
          <a:stretch>
            <a:fillRect/>
          </a:stretch>
        </p:blipFill>
        <p:spPr>
          <a:xfrm>
            <a:off x="2356484" y="1894948"/>
            <a:ext cx="2191199" cy="2858628"/>
          </a:xfrm>
          <a:prstGeom prst="rect">
            <a:avLst/>
          </a:prstGeom>
          <a:noFill/>
          <a:ln>
            <a:noFill/>
          </a:ln>
        </p:spPr>
      </p:pic>
      <p:pic>
        <p:nvPicPr>
          <p:cNvPr id="340" name="Google Shape;340;p37"/>
          <p:cNvPicPr preferRelativeResize="0"/>
          <p:nvPr/>
        </p:nvPicPr>
        <p:blipFill>
          <a:blip r:embed="rId5">
            <a:alphaModFix/>
          </a:blip>
          <a:stretch>
            <a:fillRect/>
          </a:stretch>
        </p:blipFill>
        <p:spPr>
          <a:xfrm>
            <a:off x="4596316" y="1894948"/>
            <a:ext cx="2191176" cy="2858590"/>
          </a:xfrm>
          <a:prstGeom prst="rect">
            <a:avLst/>
          </a:prstGeom>
          <a:noFill/>
          <a:ln>
            <a:noFill/>
          </a:ln>
        </p:spPr>
      </p:pic>
      <p:pic>
        <p:nvPicPr>
          <p:cNvPr id="341" name="Google Shape;341;p37"/>
          <p:cNvPicPr preferRelativeResize="0"/>
          <p:nvPr/>
        </p:nvPicPr>
        <p:blipFill>
          <a:blip r:embed="rId6">
            <a:alphaModFix/>
          </a:blip>
          <a:stretch>
            <a:fillRect/>
          </a:stretch>
        </p:blipFill>
        <p:spPr>
          <a:xfrm>
            <a:off x="6836126" y="1894948"/>
            <a:ext cx="2191176" cy="2858607"/>
          </a:xfrm>
          <a:prstGeom prst="rect">
            <a:avLst/>
          </a:prstGeom>
          <a:noFill/>
          <a:ln>
            <a:noFill/>
          </a:ln>
        </p:spPr>
      </p:pic>
      <p:sp>
        <p:nvSpPr>
          <p:cNvPr id="342" name="Google Shape;342;p37"/>
          <p:cNvSpPr txBox="1"/>
          <p:nvPr/>
        </p:nvSpPr>
        <p:spPr>
          <a:xfrm>
            <a:off x="514350" y="514350"/>
            <a:ext cx="3864600" cy="692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 sz="4500" u="none" cap="none" strike="noStrike">
                <a:solidFill>
                  <a:srgbClr val="A676E3"/>
                </a:solidFill>
                <a:latin typeface="Fredoka"/>
                <a:ea typeface="Fredoka"/>
                <a:cs typeface="Fredoka"/>
                <a:sym typeface="Fredoka"/>
              </a:rPr>
              <a:t>Gallery Image</a:t>
            </a:r>
            <a:endParaRPr b="1" sz="700"/>
          </a:p>
        </p:txBody>
      </p:sp>
      <p:sp>
        <p:nvSpPr>
          <p:cNvPr id="343" name="Google Shape;343;p37"/>
          <p:cNvSpPr txBox="1"/>
          <p:nvPr/>
        </p:nvSpPr>
        <p:spPr>
          <a:xfrm>
            <a:off x="514350" y="1298002"/>
            <a:ext cx="4598223" cy="25590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600" u="none" cap="none" strike="noStrike">
                <a:solidFill>
                  <a:srgbClr val="FFFFFF"/>
                </a:solidFill>
                <a:latin typeface="Catamaran"/>
                <a:ea typeface="Catamaran"/>
                <a:cs typeface="Catamaran"/>
                <a:sym typeface="Catamaran"/>
              </a:rPr>
              <a:t>What can you say about your projects? Share it here!</a:t>
            </a:r>
            <a:endParaRPr sz="700"/>
          </a:p>
        </p:txBody>
      </p:sp>
      <p:sp>
        <p:nvSpPr>
          <p:cNvPr id="344" name="Google Shape;344;p37"/>
          <p:cNvSpPr/>
          <p:nvPr/>
        </p:nvSpPr>
        <p:spPr>
          <a:xfrm>
            <a:off x="6316056" y="-777334"/>
            <a:ext cx="2774728" cy="2583368"/>
          </a:xfrm>
          <a:custGeom>
            <a:rect b="b" l="l" r="r" t="t"/>
            <a:pathLst>
              <a:path extrusionOk="0" h="5166735" w="5549456">
                <a:moveTo>
                  <a:pt x="0" y="0"/>
                </a:moveTo>
                <a:lnTo>
                  <a:pt x="5549456" y="0"/>
                </a:lnTo>
                <a:lnTo>
                  <a:pt x="5549456" y="5166736"/>
                </a:lnTo>
                <a:lnTo>
                  <a:pt x="0" y="5166736"/>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D5FF"/>
        </a:solidFill>
      </p:bgPr>
    </p:bg>
    <p:spTree>
      <p:nvGrpSpPr>
        <p:cNvPr id="348" name="Shape 348"/>
        <p:cNvGrpSpPr/>
        <p:nvPr/>
      </p:nvGrpSpPr>
      <p:grpSpPr>
        <a:xfrm>
          <a:off x="0" y="0"/>
          <a:ext cx="0" cy="0"/>
          <a:chOff x="0" y="0"/>
          <a:chExt cx="0" cy="0"/>
        </a:xfrm>
      </p:grpSpPr>
      <p:sp>
        <p:nvSpPr>
          <p:cNvPr id="349" name="Google Shape;349;p38"/>
          <p:cNvSpPr txBox="1"/>
          <p:nvPr/>
        </p:nvSpPr>
        <p:spPr>
          <a:xfrm>
            <a:off x="2465162" y="3038215"/>
            <a:ext cx="4213676" cy="26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800" u="none" cap="none" strike="noStrike">
                <a:solidFill>
                  <a:srgbClr val="FFFFFF"/>
                </a:solidFill>
                <a:latin typeface="Catamaran"/>
                <a:ea typeface="Catamaran"/>
                <a:cs typeface="Catamaran"/>
                <a:sym typeface="Catamaran"/>
              </a:rPr>
              <a:t>Elaborate on the featured statistic.</a:t>
            </a:r>
            <a:endParaRPr sz="700"/>
          </a:p>
        </p:txBody>
      </p:sp>
      <p:grpSp>
        <p:nvGrpSpPr>
          <p:cNvPr id="350" name="Google Shape;350;p38"/>
          <p:cNvGrpSpPr/>
          <p:nvPr/>
        </p:nvGrpSpPr>
        <p:grpSpPr>
          <a:xfrm>
            <a:off x="2465129" y="1471515"/>
            <a:ext cx="4213963" cy="2031518"/>
            <a:chOff x="-17" y="-257177"/>
            <a:chExt cx="2219700" cy="1070100"/>
          </a:xfrm>
        </p:grpSpPr>
        <p:sp>
          <p:nvSpPr>
            <p:cNvPr id="351" name="Google Shape;351;p38"/>
            <p:cNvSpPr/>
            <p:nvPr/>
          </p:nvSpPr>
          <p:spPr>
            <a:xfrm>
              <a:off x="0" y="0"/>
              <a:ext cx="2219549" cy="524808"/>
            </a:xfrm>
            <a:custGeom>
              <a:rect b="b" l="l" r="r" t="t"/>
              <a:pathLst>
                <a:path extrusionOk="0" h="524808" w="2219549">
                  <a:moveTo>
                    <a:pt x="0" y="0"/>
                  </a:moveTo>
                  <a:lnTo>
                    <a:pt x="2219549" y="0"/>
                  </a:lnTo>
                  <a:lnTo>
                    <a:pt x="2219549" y="524808"/>
                  </a:lnTo>
                  <a:lnTo>
                    <a:pt x="0" y="524808"/>
                  </a:lnTo>
                  <a:close/>
                </a:path>
              </a:pathLst>
            </a:custGeom>
            <a:solidFill>
              <a:srgbClr val="000000">
                <a:alpha val="0"/>
              </a:srgbClr>
            </a:solidFill>
            <a:ln>
              <a:noFill/>
            </a:ln>
          </p:spPr>
        </p:sp>
        <p:sp>
          <p:nvSpPr>
            <p:cNvPr id="352" name="Google Shape;352;p38"/>
            <p:cNvSpPr txBox="1"/>
            <p:nvPr/>
          </p:nvSpPr>
          <p:spPr>
            <a:xfrm>
              <a:off x="-17" y="-257177"/>
              <a:ext cx="2219700" cy="1070100"/>
            </a:xfrm>
            <a:prstGeom prst="rect">
              <a:avLst/>
            </a:prstGeom>
            <a:noFill/>
            <a:ln>
              <a:noFill/>
            </a:ln>
          </p:spPr>
          <p:txBody>
            <a:bodyPr anchorCtr="0" anchor="ctr" bIns="127000" lIns="127000" spcFirstLastPara="1" rIns="127000" wrap="square" tIns="127000">
              <a:noAutofit/>
            </a:bodyPr>
            <a:lstStyle/>
            <a:p>
              <a:pPr indent="0" lvl="0" marL="0" marR="0" rtl="0" algn="ctr">
                <a:lnSpc>
                  <a:spcPct val="150000"/>
                </a:lnSpc>
                <a:spcBef>
                  <a:spcPts val="0"/>
                </a:spcBef>
                <a:spcAft>
                  <a:spcPts val="0"/>
                </a:spcAft>
                <a:buNone/>
              </a:pPr>
              <a:r>
                <a:rPr b="1" i="0" lang="en" sz="4500" u="none" cap="none" strike="noStrike">
                  <a:solidFill>
                    <a:srgbClr val="9FA4FF"/>
                  </a:solidFill>
                  <a:latin typeface="Fredoka"/>
                  <a:ea typeface="Fredoka"/>
                  <a:cs typeface="Fredoka"/>
                  <a:sym typeface="Fredoka"/>
                </a:rPr>
                <a:t>123,456,789</a:t>
              </a:r>
              <a:endParaRPr b="1" sz="700"/>
            </a:p>
          </p:txBody>
        </p:sp>
      </p:grpSp>
      <p:sp>
        <p:nvSpPr>
          <p:cNvPr id="353" name="Google Shape;353;p38"/>
          <p:cNvSpPr/>
          <p:nvPr/>
        </p:nvSpPr>
        <p:spPr>
          <a:xfrm>
            <a:off x="6033573" y="3042978"/>
            <a:ext cx="3865001" cy="2570352"/>
          </a:xfrm>
          <a:custGeom>
            <a:rect b="b" l="l" r="r" t="t"/>
            <a:pathLst>
              <a:path extrusionOk="0" h="5140704" w="7730002">
                <a:moveTo>
                  <a:pt x="0" y="0"/>
                </a:moveTo>
                <a:lnTo>
                  <a:pt x="7730002" y="0"/>
                </a:lnTo>
                <a:lnTo>
                  <a:pt x="7730002" y="5140704"/>
                </a:lnTo>
                <a:lnTo>
                  <a:pt x="0" y="5140704"/>
                </a:lnTo>
                <a:lnTo>
                  <a:pt x="0" y="0"/>
                </a:lnTo>
                <a:close/>
              </a:path>
            </a:pathLst>
          </a:custGeom>
          <a:blipFill rotWithShape="1">
            <a:blip r:embed="rId3">
              <a:alphaModFix/>
            </a:blip>
            <a:stretch>
              <a:fillRect b="0" l="0" r="0" t="0"/>
            </a:stretch>
          </a:blipFill>
          <a:ln>
            <a:noFill/>
          </a:ln>
        </p:spPr>
      </p:sp>
      <p:sp>
        <p:nvSpPr>
          <p:cNvPr id="354" name="Google Shape;354;p38"/>
          <p:cNvSpPr/>
          <p:nvPr/>
        </p:nvSpPr>
        <p:spPr>
          <a:xfrm>
            <a:off x="208859" y="0"/>
            <a:ext cx="3657600" cy="1565910"/>
          </a:xfrm>
          <a:custGeom>
            <a:rect b="b" l="l" r="r" t="t"/>
            <a:pathLst>
              <a:path extrusionOk="0" h="3131820" w="7315200">
                <a:moveTo>
                  <a:pt x="0" y="0"/>
                </a:moveTo>
                <a:lnTo>
                  <a:pt x="7315200" y="0"/>
                </a:lnTo>
                <a:lnTo>
                  <a:pt x="7315200" y="3131820"/>
                </a:lnTo>
                <a:lnTo>
                  <a:pt x="0" y="3131820"/>
                </a:lnTo>
                <a:lnTo>
                  <a:pt x="0" y="0"/>
                </a:lnTo>
                <a:close/>
              </a:path>
            </a:pathLst>
          </a:custGeom>
          <a:blipFill rotWithShape="1">
            <a:blip r:embed="rId4">
              <a:alphaModFix/>
            </a:blip>
            <a:stretch>
              <a:fillRect b="0" l="0" r="0" t="0"/>
            </a:stretch>
          </a:blipFill>
          <a:ln>
            <a:noFill/>
          </a:ln>
        </p:spPr>
      </p:sp>
      <p:sp>
        <p:nvSpPr>
          <p:cNvPr id="355" name="Google Shape;355;p38"/>
          <p:cNvSpPr/>
          <p:nvPr/>
        </p:nvSpPr>
        <p:spPr>
          <a:xfrm>
            <a:off x="-1359703" y="3042978"/>
            <a:ext cx="3460459" cy="2057400"/>
          </a:xfrm>
          <a:custGeom>
            <a:rect b="b" l="l" r="r" t="t"/>
            <a:pathLst>
              <a:path extrusionOk="0" h="4114800" w="6920917">
                <a:moveTo>
                  <a:pt x="0" y="0"/>
                </a:moveTo>
                <a:lnTo>
                  <a:pt x="6920918" y="0"/>
                </a:lnTo>
                <a:lnTo>
                  <a:pt x="6920918" y="4114800"/>
                </a:lnTo>
                <a:lnTo>
                  <a:pt x="0" y="4114800"/>
                </a:lnTo>
                <a:lnTo>
                  <a:pt x="0" y="0"/>
                </a:lnTo>
                <a:close/>
              </a:path>
            </a:pathLst>
          </a:custGeom>
          <a:blipFill rotWithShape="1">
            <a:blip r:embed="rId5">
              <a:alphaModFix/>
            </a:blip>
            <a:stretch>
              <a:fillRect b="0" l="0" r="0" t="0"/>
            </a:stretch>
          </a:blipFill>
          <a:ln>
            <a:noFill/>
          </a:ln>
        </p:spPr>
      </p:sp>
      <p:sp>
        <p:nvSpPr>
          <p:cNvPr id="356" name="Google Shape;356;p38"/>
          <p:cNvSpPr/>
          <p:nvPr/>
        </p:nvSpPr>
        <p:spPr>
          <a:xfrm>
            <a:off x="5941282" y="-366080"/>
            <a:ext cx="3758271" cy="4175856"/>
          </a:xfrm>
          <a:custGeom>
            <a:rect b="b" l="l" r="r" t="t"/>
            <a:pathLst>
              <a:path extrusionOk="0" h="8351712" w="7516541">
                <a:moveTo>
                  <a:pt x="0" y="0"/>
                </a:moveTo>
                <a:lnTo>
                  <a:pt x="7516541" y="0"/>
                </a:lnTo>
                <a:lnTo>
                  <a:pt x="7516541" y="8351712"/>
                </a:lnTo>
                <a:lnTo>
                  <a:pt x="0" y="8351712"/>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AFED"/>
        </a:solidFill>
      </p:bgPr>
    </p:bg>
    <p:spTree>
      <p:nvGrpSpPr>
        <p:cNvPr id="360" name="Shape 360"/>
        <p:cNvGrpSpPr/>
        <p:nvPr/>
      </p:nvGrpSpPr>
      <p:grpSpPr>
        <a:xfrm>
          <a:off x="0" y="0"/>
          <a:ext cx="0" cy="0"/>
          <a:chOff x="0" y="0"/>
          <a:chExt cx="0" cy="0"/>
        </a:xfrm>
      </p:grpSpPr>
      <p:sp>
        <p:nvSpPr>
          <p:cNvPr id="361" name="Google Shape;361;p39"/>
          <p:cNvSpPr txBox="1"/>
          <p:nvPr/>
        </p:nvSpPr>
        <p:spPr>
          <a:xfrm>
            <a:off x="590039" y="3998558"/>
            <a:ext cx="6402382"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800" u="none" cap="none" strike="noStrike">
                <a:solidFill>
                  <a:srgbClr val="FFFFFF"/>
                </a:solidFill>
                <a:latin typeface="Catamaran"/>
                <a:ea typeface="Catamaran"/>
                <a:cs typeface="Catamaran"/>
                <a:sym typeface="Catamaran"/>
              </a:rPr>
              <a:t>— Include a credit, citation, or supporting message</a:t>
            </a:r>
            <a:endParaRPr sz="700"/>
          </a:p>
        </p:txBody>
      </p:sp>
      <p:sp>
        <p:nvSpPr>
          <p:cNvPr id="362" name="Google Shape;362;p39"/>
          <p:cNvSpPr/>
          <p:nvPr/>
        </p:nvSpPr>
        <p:spPr>
          <a:xfrm flipH="1" rot="-1164686">
            <a:off x="5870450" y="19218"/>
            <a:ext cx="2614569" cy="4412775"/>
          </a:xfrm>
          <a:custGeom>
            <a:rect b="b" l="l" r="r" t="t"/>
            <a:pathLst>
              <a:path extrusionOk="0" h="8825549" w="5229138">
                <a:moveTo>
                  <a:pt x="5229138" y="0"/>
                </a:moveTo>
                <a:lnTo>
                  <a:pt x="0" y="0"/>
                </a:lnTo>
                <a:lnTo>
                  <a:pt x="0" y="8825548"/>
                </a:lnTo>
                <a:lnTo>
                  <a:pt x="5229138" y="8825548"/>
                </a:lnTo>
                <a:lnTo>
                  <a:pt x="5229138" y="0"/>
                </a:lnTo>
                <a:close/>
              </a:path>
            </a:pathLst>
          </a:custGeom>
          <a:blipFill rotWithShape="1">
            <a:blip r:embed="rId3">
              <a:alphaModFix/>
            </a:blip>
            <a:stretch>
              <a:fillRect b="0" l="0" r="0" t="0"/>
            </a:stretch>
          </a:blipFill>
          <a:ln>
            <a:noFill/>
          </a:ln>
        </p:spPr>
      </p:sp>
      <p:sp>
        <p:nvSpPr>
          <p:cNvPr id="363" name="Google Shape;363;p39"/>
          <p:cNvSpPr/>
          <p:nvPr/>
        </p:nvSpPr>
        <p:spPr>
          <a:xfrm flipH="1">
            <a:off x="231286" y="-558648"/>
            <a:ext cx="3657600" cy="1565910"/>
          </a:xfrm>
          <a:custGeom>
            <a:rect b="b" l="l" r="r" t="t"/>
            <a:pathLst>
              <a:path extrusionOk="0" h="3131820" w="7315200">
                <a:moveTo>
                  <a:pt x="7315200" y="0"/>
                </a:moveTo>
                <a:lnTo>
                  <a:pt x="0" y="0"/>
                </a:lnTo>
                <a:lnTo>
                  <a:pt x="0" y="3131820"/>
                </a:lnTo>
                <a:lnTo>
                  <a:pt x="7315200" y="3131820"/>
                </a:lnTo>
                <a:lnTo>
                  <a:pt x="7315200" y="0"/>
                </a:lnTo>
                <a:close/>
              </a:path>
            </a:pathLst>
          </a:custGeom>
          <a:blipFill rotWithShape="1">
            <a:blip r:embed="rId4">
              <a:alphaModFix/>
            </a:blip>
            <a:stretch>
              <a:fillRect b="0" l="0" r="0" t="0"/>
            </a:stretch>
          </a:blipFill>
          <a:ln>
            <a:noFill/>
          </a:ln>
        </p:spPr>
      </p:sp>
      <p:sp>
        <p:nvSpPr>
          <p:cNvPr id="364" name="Google Shape;364;p39"/>
          <p:cNvSpPr txBox="1"/>
          <p:nvPr/>
        </p:nvSpPr>
        <p:spPr>
          <a:xfrm>
            <a:off x="590039" y="1581786"/>
            <a:ext cx="4675500" cy="2078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4500" u="none" cap="none" strike="noStrike">
                <a:solidFill>
                  <a:srgbClr val="FBECEF"/>
                </a:solidFill>
                <a:latin typeface="Fredoka"/>
                <a:ea typeface="Fredoka"/>
                <a:cs typeface="Fredoka"/>
                <a:sym typeface="Fredoka"/>
              </a:rPr>
              <a:t>Write an original statement or inspiring quote</a:t>
            </a:r>
            <a:endParaRPr b="1" sz="700"/>
          </a:p>
        </p:txBody>
      </p:sp>
      <p:sp>
        <p:nvSpPr>
          <p:cNvPr id="365" name="Google Shape;365;p39"/>
          <p:cNvSpPr/>
          <p:nvPr/>
        </p:nvSpPr>
        <p:spPr>
          <a:xfrm flipH="1">
            <a:off x="6992421" y="4122727"/>
            <a:ext cx="3657600" cy="1565910"/>
          </a:xfrm>
          <a:custGeom>
            <a:rect b="b" l="l" r="r" t="t"/>
            <a:pathLst>
              <a:path extrusionOk="0" h="3131820" w="7315200">
                <a:moveTo>
                  <a:pt x="7315200" y="0"/>
                </a:moveTo>
                <a:lnTo>
                  <a:pt x="0" y="0"/>
                </a:lnTo>
                <a:lnTo>
                  <a:pt x="0" y="3131820"/>
                </a:lnTo>
                <a:lnTo>
                  <a:pt x="7315200" y="3131820"/>
                </a:lnTo>
                <a:lnTo>
                  <a:pt x="7315200" y="0"/>
                </a:lnTo>
                <a:close/>
              </a:path>
            </a:pathLst>
          </a:custGeom>
          <a:blipFill rotWithShape="1">
            <a:blip r:embed="rId4">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8BEE8"/>
        </a:solidFill>
      </p:bgPr>
    </p:bg>
    <p:spTree>
      <p:nvGrpSpPr>
        <p:cNvPr id="369" name="Shape 369"/>
        <p:cNvGrpSpPr/>
        <p:nvPr/>
      </p:nvGrpSpPr>
      <p:grpSpPr>
        <a:xfrm>
          <a:off x="0" y="0"/>
          <a:ext cx="0" cy="0"/>
          <a:chOff x="0" y="0"/>
          <a:chExt cx="0" cy="0"/>
        </a:xfrm>
      </p:grpSpPr>
      <p:sp>
        <p:nvSpPr>
          <p:cNvPr id="370" name="Google Shape;370;p40"/>
          <p:cNvSpPr txBox="1"/>
          <p:nvPr/>
        </p:nvSpPr>
        <p:spPr>
          <a:xfrm>
            <a:off x="427853" y="2004344"/>
            <a:ext cx="2781300" cy="585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 sz="3800" u="none" cap="none" strike="noStrike">
                <a:solidFill>
                  <a:srgbClr val="E3F2FF"/>
                </a:solidFill>
                <a:latin typeface="Fredoka"/>
                <a:ea typeface="Fredoka"/>
                <a:cs typeface="Fredoka"/>
                <a:sym typeface="Fredoka"/>
              </a:rPr>
              <a:t>Contact Us</a:t>
            </a:r>
            <a:endParaRPr b="1" sz="700"/>
          </a:p>
        </p:txBody>
      </p:sp>
      <p:sp>
        <p:nvSpPr>
          <p:cNvPr id="371" name="Google Shape;371;p40"/>
          <p:cNvSpPr txBox="1"/>
          <p:nvPr/>
        </p:nvSpPr>
        <p:spPr>
          <a:xfrm>
            <a:off x="427852" y="2748400"/>
            <a:ext cx="2900729" cy="202883"/>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 sz="1200" u="none" cap="none" strike="noStrike">
                <a:solidFill>
                  <a:srgbClr val="FFFFFF"/>
                </a:solidFill>
                <a:latin typeface="Catamaran"/>
                <a:ea typeface="Catamaran"/>
                <a:cs typeface="Catamaran"/>
                <a:sym typeface="Catamaran"/>
              </a:rPr>
              <a:t>123 Anywhere St., Any City,ST 12345</a:t>
            </a:r>
            <a:endParaRPr sz="700"/>
          </a:p>
        </p:txBody>
      </p:sp>
      <p:sp>
        <p:nvSpPr>
          <p:cNvPr id="372" name="Google Shape;372;p40"/>
          <p:cNvSpPr txBox="1"/>
          <p:nvPr/>
        </p:nvSpPr>
        <p:spPr>
          <a:xfrm>
            <a:off x="427853" y="3211211"/>
            <a:ext cx="2446477" cy="202882"/>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 sz="1200" u="none" cap="none" strike="noStrike">
                <a:solidFill>
                  <a:srgbClr val="FFFFFF"/>
                </a:solidFill>
                <a:latin typeface="Catamaran"/>
                <a:ea typeface="Catamaran"/>
                <a:cs typeface="Catamaran"/>
                <a:sym typeface="Catamaran"/>
              </a:rPr>
              <a:t>123-456-7890</a:t>
            </a:r>
            <a:endParaRPr sz="700"/>
          </a:p>
        </p:txBody>
      </p:sp>
      <p:sp>
        <p:nvSpPr>
          <p:cNvPr id="373" name="Google Shape;373;p40"/>
          <p:cNvSpPr txBox="1"/>
          <p:nvPr/>
        </p:nvSpPr>
        <p:spPr>
          <a:xfrm>
            <a:off x="427853" y="3655491"/>
            <a:ext cx="2446477" cy="202882"/>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 sz="1200" u="none" cap="none" strike="noStrike">
                <a:solidFill>
                  <a:srgbClr val="FFFFFF"/>
                </a:solidFill>
                <a:latin typeface="Catamaran"/>
                <a:ea typeface="Catamaran"/>
                <a:cs typeface="Catamaran"/>
                <a:sym typeface="Catamaran"/>
              </a:rPr>
              <a:t>hello@reallygreatsite.com</a:t>
            </a:r>
            <a:endParaRPr sz="700"/>
          </a:p>
        </p:txBody>
      </p:sp>
      <p:sp>
        <p:nvSpPr>
          <p:cNvPr id="374" name="Google Shape;374;p40"/>
          <p:cNvSpPr txBox="1"/>
          <p:nvPr/>
        </p:nvSpPr>
        <p:spPr>
          <a:xfrm>
            <a:off x="427853" y="4546314"/>
            <a:ext cx="2446477" cy="202882"/>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 sz="1200" u="none" cap="none" strike="noStrike">
                <a:solidFill>
                  <a:srgbClr val="FFFFFF"/>
                </a:solidFill>
                <a:latin typeface="Catamaran"/>
                <a:ea typeface="Catamaran"/>
                <a:cs typeface="Catamaran"/>
                <a:sym typeface="Catamaran"/>
              </a:rPr>
              <a:t>reallygreatsite.com</a:t>
            </a:r>
            <a:endParaRPr sz="700"/>
          </a:p>
        </p:txBody>
      </p:sp>
      <p:sp>
        <p:nvSpPr>
          <p:cNvPr id="375" name="Google Shape;375;p40"/>
          <p:cNvSpPr txBox="1"/>
          <p:nvPr/>
        </p:nvSpPr>
        <p:spPr>
          <a:xfrm>
            <a:off x="427853" y="4094163"/>
            <a:ext cx="2446477" cy="202882"/>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 sz="1200" u="none" cap="none" strike="noStrike">
                <a:solidFill>
                  <a:srgbClr val="FFFFFF"/>
                </a:solidFill>
                <a:latin typeface="Catamaran"/>
                <a:ea typeface="Catamaran"/>
                <a:cs typeface="Catamaran"/>
                <a:sym typeface="Catamaran"/>
              </a:rPr>
              <a:t>@reallygreatsite</a:t>
            </a:r>
            <a:endParaRPr sz="700"/>
          </a:p>
        </p:txBody>
      </p:sp>
      <p:sp>
        <p:nvSpPr>
          <p:cNvPr id="376" name="Google Shape;376;p40"/>
          <p:cNvSpPr/>
          <p:nvPr/>
        </p:nvSpPr>
        <p:spPr>
          <a:xfrm>
            <a:off x="5415076" y="0"/>
            <a:ext cx="3728924" cy="6629198"/>
          </a:xfrm>
          <a:custGeom>
            <a:rect b="b" l="l" r="r" t="t"/>
            <a:pathLst>
              <a:path extrusionOk="0" h="13258396" w="7457848">
                <a:moveTo>
                  <a:pt x="0" y="0"/>
                </a:moveTo>
                <a:lnTo>
                  <a:pt x="7457848" y="0"/>
                </a:lnTo>
                <a:lnTo>
                  <a:pt x="7457848" y="13258396"/>
                </a:lnTo>
                <a:lnTo>
                  <a:pt x="0" y="13258396"/>
                </a:lnTo>
                <a:lnTo>
                  <a:pt x="0" y="0"/>
                </a:lnTo>
                <a:close/>
              </a:path>
            </a:pathLst>
          </a:custGeom>
          <a:blipFill rotWithShape="1">
            <a:blip r:embed="rId3">
              <a:alphaModFix/>
            </a:blip>
            <a:stretch>
              <a:fillRect b="0" l="0" r="0" t="0"/>
            </a:stretch>
          </a:blipFill>
          <a:ln>
            <a:noFill/>
          </a:ln>
        </p:spPr>
      </p:sp>
      <p:sp>
        <p:nvSpPr>
          <p:cNvPr id="377" name="Google Shape;377;p40"/>
          <p:cNvSpPr/>
          <p:nvPr/>
        </p:nvSpPr>
        <p:spPr>
          <a:xfrm>
            <a:off x="-363599" y="-1555160"/>
            <a:ext cx="5263594" cy="3500462"/>
          </a:xfrm>
          <a:custGeom>
            <a:rect b="b" l="l" r="r" t="t"/>
            <a:pathLst>
              <a:path extrusionOk="0" h="7000923" w="10527187">
                <a:moveTo>
                  <a:pt x="0" y="0"/>
                </a:moveTo>
                <a:lnTo>
                  <a:pt x="10527187" y="0"/>
                </a:lnTo>
                <a:lnTo>
                  <a:pt x="10527187" y="7000924"/>
                </a:lnTo>
                <a:lnTo>
                  <a:pt x="0" y="7000924"/>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FA4FF"/>
        </a:solidFill>
      </p:bgPr>
    </p:bg>
    <p:spTree>
      <p:nvGrpSpPr>
        <p:cNvPr id="381" name="Shape 381"/>
        <p:cNvGrpSpPr/>
        <p:nvPr/>
      </p:nvGrpSpPr>
      <p:grpSpPr>
        <a:xfrm>
          <a:off x="0" y="0"/>
          <a:ext cx="0" cy="0"/>
          <a:chOff x="0" y="0"/>
          <a:chExt cx="0" cy="0"/>
        </a:xfrm>
      </p:grpSpPr>
      <p:sp>
        <p:nvSpPr>
          <p:cNvPr id="382" name="Google Shape;382;p41"/>
          <p:cNvSpPr/>
          <p:nvPr/>
        </p:nvSpPr>
        <p:spPr>
          <a:xfrm>
            <a:off x="0" y="-870786"/>
            <a:ext cx="3402471" cy="2262754"/>
          </a:xfrm>
          <a:custGeom>
            <a:rect b="b" l="l" r="r" t="t"/>
            <a:pathLst>
              <a:path extrusionOk="0" h="4525508" w="6804941">
                <a:moveTo>
                  <a:pt x="0" y="0"/>
                </a:moveTo>
                <a:lnTo>
                  <a:pt x="6804941" y="0"/>
                </a:lnTo>
                <a:lnTo>
                  <a:pt x="6804941" y="4525509"/>
                </a:lnTo>
                <a:lnTo>
                  <a:pt x="0" y="4525509"/>
                </a:lnTo>
                <a:lnTo>
                  <a:pt x="0" y="0"/>
                </a:lnTo>
                <a:close/>
              </a:path>
            </a:pathLst>
          </a:custGeom>
          <a:blipFill rotWithShape="1">
            <a:blip r:embed="rId3">
              <a:alphaModFix/>
            </a:blip>
            <a:stretch>
              <a:fillRect b="0" l="0" r="0" t="0"/>
            </a:stretch>
          </a:blipFill>
          <a:ln>
            <a:noFill/>
          </a:ln>
        </p:spPr>
      </p:sp>
      <p:sp>
        <p:nvSpPr>
          <p:cNvPr id="383" name="Google Shape;383;p41"/>
          <p:cNvSpPr/>
          <p:nvPr/>
        </p:nvSpPr>
        <p:spPr>
          <a:xfrm>
            <a:off x="6625157" y="-640600"/>
            <a:ext cx="3446753" cy="1400874"/>
          </a:xfrm>
          <a:custGeom>
            <a:rect b="b" l="l" r="r" t="t"/>
            <a:pathLst>
              <a:path extrusionOk="0" h="2801747" w="6893506">
                <a:moveTo>
                  <a:pt x="0" y="0"/>
                </a:moveTo>
                <a:lnTo>
                  <a:pt x="6893506" y="0"/>
                </a:lnTo>
                <a:lnTo>
                  <a:pt x="6893506" y="2801747"/>
                </a:lnTo>
                <a:lnTo>
                  <a:pt x="0" y="2801747"/>
                </a:lnTo>
                <a:lnTo>
                  <a:pt x="0" y="0"/>
                </a:lnTo>
                <a:close/>
              </a:path>
            </a:pathLst>
          </a:custGeom>
          <a:blipFill rotWithShape="1">
            <a:blip r:embed="rId4">
              <a:alphaModFix/>
            </a:blip>
            <a:stretch>
              <a:fillRect b="0" l="0" r="0" t="0"/>
            </a:stretch>
          </a:blipFill>
          <a:ln>
            <a:noFill/>
          </a:ln>
        </p:spPr>
      </p:sp>
      <p:sp>
        <p:nvSpPr>
          <p:cNvPr id="384" name="Google Shape;384;p41"/>
          <p:cNvSpPr/>
          <p:nvPr/>
        </p:nvSpPr>
        <p:spPr>
          <a:xfrm>
            <a:off x="1412484" y="3317433"/>
            <a:ext cx="3657600" cy="1826067"/>
          </a:xfrm>
          <a:custGeom>
            <a:rect b="b" l="l" r="r" t="t"/>
            <a:pathLst>
              <a:path extrusionOk="0" h="3652133" w="7315200">
                <a:moveTo>
                  <a:pt x="0" y="0"/>
                </a:moveTo>
                <a:lnTo>
                  <a:pt x="7315200" y="0"/>
                </a:lnTo>
                <a:lnTo>
                  <a:pt x="7315200" y="3652133"/>
                </a:lnTo>
                <a:lnTo>
                  <a:pt x="0" y="3652133"/>
                </a:lnTo>
                <a:lnTo>
                  <a:pt x="0" y="0"/>
                </a:lnTo>
                <a:close/>
              </a:path>
            </a:pathLst>
          </a:custGeom>
          <a:blipFill rotWithShape="1">
            <a:blip r:embed="rId5">
              <a:alphaModFix/>
            </a:blip>
            <a:stretch>
              <a:fillRect b="0" l="0" r="0" t="0"/>
            </a:stretch>
          </a:blipFill>
          <a:ln>
            <a:noFill/>
          </a:ln>
        </p:spPr>
      </p:sp>
      <p:sp>
        <p:nvSpPr>
          <p:cNvPr id="385" name="Google Shape;385;p41"/>
          <p:cNvSpPr/>
          <p:nvPr/>
        </p:nvSpPr>
        <p:spPr>
          <a:xfrm rot="722290">
            <a:off x="6133540" y="983906"/>
            <a:ext cx="3560879" cy="3995376"/>
          </a:xfrm>
          <a:custGeom>
            <a:rect b="b" l="l" r="r" t="t"/>
            <a:pathLst>
              <a:path extrusionOk="0" h="7990752" w="7121757">
                <a:moveTo>
                  <a:pt x="0" y="0"/>
                </a:moveTo>
                <a:lnTo>
                  <a:pt x="7121758" y="0"/>
                </a:lnTo>
                <a:lnTo>
                  <a:pt x="7121758" y="7990752"/>
                </a:lnTo>
                <a:lnTo>
                  <a:pt x="0" y="7990752"/>
                </a:lnTo>
                <a:lnTo>
                  <a:pt x="0" y="0"/>
                </a:lnTo>
                <a:close/>
              </a:path>
            </a:pathLst>
          </a:custGeom>
          <a:blipFill rotWithShape="1">
            <a:blip r:embed="rId6">
              <a:alphaModFix/>
            </a:blip>
            <a:stretch>
              <a:fillRect b="0" l="0" r="0" t="0"/>
            </a:stretch>
          </a:blipFill>
          <a:ln>
            <a:noFill/>
          </a:ln>
        </p:spPr>
      </p:sp>
      <p:sp>
        <p:nvSpPr>
          <p:cNvPr id="386" name="Google Shape;386;p41"/>
          <p:cNvSpPr txBox="1"/>
          <p:nvPr/>
        </p:nvSpPr>
        <p:spPr>
          <a:xfrm>
            <a:off x="1864537" y="1887269"/>
            <a:ext cx="5415000" cy="692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 sz="4500" u="none" cap="none" strike="noStrike">
                <a:solidFill>
                  <a:srgbClr val="F6C6F1"/>
                </a:solidFill>
                <a:latin typeface="Fredoka"/>
                <a:ea typeface="Fredoka"/>
                <a:cs typeface="Fredoka"/>
                <a:sym typeface="Fredoka"/>
              </a:rPr>
              <a:t>Thank you!</a:t>
            </a:r>
            <a:endParaRPr b="1" sz="700"/>
          </a:p>
        </p:txBody>
      </p:sp>
      <p:sp>
        <p:nvSpPr>
          <p:cNvPr id="387" name="Google Shape;387;p41"/>
          <p:cNvSpPr txBox="1"/>
          <p:nvPr/>
        </p:nvSpPr>
        <p:spPr>
          <a:xfrm>
            <a:off x="3139732" y="2687907"/>
            <a:ext cx="28644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FFFFFF"/>
                </a:solidFill>
                <a:latin typeface="Catamaran"/>
                <a:ea typeface="Catamaran"/>
                <a:cs typeface="Catamaran"/>
                <a:sym typeface="Catamaran"/>
              </a:rPr>
              <a:t>Write a closing statement or call-to-action here.</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5BBFD"/>
        </a:solidFill>
      </p:bgPr>
    </p:bg>
    <p:spTree>
      <p:nvGrpSpPr>
        <p:cNvPr id="153" name="Shape 153"/>
        <p:cNvGrpSpPr/>
        <p:nvPr/>
      </p:nvGrpSpPr>
      <p:grpSpPr>
        <a:xfrm>
          <a:off x="0" y="0"/>
          <a:ext cx="0" cy="0"/>
          <a:chOff x="0" y="0"/>
          <a:chExt cx="0" cy="0"/>
        </a:xfrm>
      </p:grpSpPr>
      <p:sp>
        <p:nvSpPr>
          <p:cNvPr id="154" name="Google Shape;154;p24"/>
          <p:cNvSpPr/>
          <p:nvPr/>
        </p:nvSpPr>
        <p:spPr>
          <a:xfrm>
            <a:off x="6177071" y="-840442"/>
            <a:ext cx="3657600" cy="1486569"/>
          </a:xfrm>
          <a:custGeom>
            <a:rect b="b" l="l" r="r" t="t"/>
            <a:pathLst>
              <a:path extrusionOk="0" h="2973137" w="7315200">
                <a:moveTo>
                  <a:pt x="0" y="0"/>
                </a:moveTo>
                <a:lnTo>
                  <a:pt x="7315200" y="0"/>
                </a:lnTo>
                <a:lnTo>
                  <a:pt x="7315200" y="2973137"/>
                </a:lnTo>
                <a:lnTo>
                  <a:pt x="0" y="2973137"/>
                </a:lnTo>
                <a:lnTo>
                  <a:pt x="0" y="0"/>
                </a:lnTo>
                <a:close/>
              </a:path>
            </a:pathLst>
          </a:custGeom>
          <a:blipFill rotWithShape="1">
            <a:blip r:embed="rId3">
              <a:alphaModFix/>
            </a:blip>
            <a:stretch>
              <a:fillRect b="0" l="0" r="0" t="0"/>
            </a:stretch>
          </a:blipFill>
          <a:ln>
            <a:noFill/>
          </a:ln>
        </p:spPr>
      </p:sp>
      <p:sp>
        <p:nvSpPr>
          <p:cNvPr id="155" name="Google Shape;155;p24"/>
          <p:cNvSpPr/>
          <p:nvPr/>
        </p:nvSpPr>
        <p:spPr>
          <a:xfrm>
            <a:off x="-641981" y="-788974"/>
            <a:ext cx="2503474" cy="2057400"/>
          </a:xfrm>
          <a:custGeom>
            <a:rect b="b" l="l" r="r" t="t"/>
            <a:pathLst>
              <a:path extrusionOk="0" h="4114800" w="5006947">
                <a:moveTo>
                  <a:pt x="0" y="0"/>
                </a:moveTo>
                <a:lnTo>
                  <a:pt x="5006947" y="0"/>
                </a:lnTo>
                <a:lnTo>
                  <a:pt x="5006947" y="4114800"/>
                </a:lnTo>
                <a:lnTo>
                  <a:pt x="0" y="4114800"/>
                </a:lnTo>
                <a:lnTo>
                  <a:pt x="0" y="0"/>
                </a:lnTo>
                <a:close/>
              </a:path>
            </a:pathLst>
          </a:custGeom>
          <a:blipFill rotWithShape="1">
            <a:blip r:embed="rId4">
              <a:alphaModFix/>
            </a:blip>
            <a:stretch>
              <a:fillRect b="0" l="0" r="0" t="0"/>
            </a:stretch>
          </a:blipFill>
          <a:ln>
            <a:noFill/>
          </a:ln>
        </p:spPr>
      </p:sp>
      <p:sp>
        <p:nvSpPr>
          <p:cNvPr id="156" name="Google Shape;156;p24"/>
          <p:cNvSpPr txBox="1"/>
          <p:nvPr/>
        </p:nvSpPr>
        <p:spPr>
          <a:xfrm>
            <a:off x="514350" y="514350"/>
            <a:ext cx="8261400" cy="692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 sz="4500" u="none" cap="none" strike="noStrike">
                <a:solidFill>
                  <a:srgbClr val="FFFFFF"/>
                </a:solidFill>
                <a:latin typeface="Fredoka"/>
                <a:ea typeface="Fredoka"/>
                <a:cs typeface="Fredoka"/>
                <a:sym typeface="Fredoka"/>
              </a:rPr>
              <a:t>How to Use This Presentation</a:t>
            </a:r>
            <a:endParaRPr b="1" sz="700"/>
          </a:p>
        </p:txBody>
      </p:sp>
      <p:sp>
        <p:nvSpPr>
          <p:cNvPr id="157" name="Google Shape;157;p24"/>
          <p:cNvSpPr txBox="1"/>
          <p:nvPr/>
        </p:nvSpPr>
        <p:spPr>
          <a:xfrm>
            <a:off x="514350" y="1695676"/>
            <a:ext cx="8066400" cy="677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100" u="none" cap="none" strike="noStrike">
                <a:solidFill>
                  <a:srgbClr val="545454"/>
                </a:solidFill>
                <a:latin typeface="Catamaran"/>
                <a:ea typeface="Catamaran"/>
                <a:cs typeface="Catamaran"/>
                <a:sym typeface="Catamaran"/>
              </a:rPr>
              <a:t>Click on the "Google Slides" button below this presentation preview. Make sure to sign in to your Google account. Click on "Make a copy." Start editing your presentation.</a:t>
            </a:r>
            <a:endParaRPr sz="700"/>
          </a:p>
          <a:p>
            <a:pPr indent="0" lvl="0" marL="0" marR="0" rtl="0" algn="l">
              <a:lnSpc>
                <a:spcPct val="100000"/>
              </a:lnSpc>
              <a:spcBef>
                <a:spcPts val="0"/>
              </a:spcBef>
              <a:spcAft>
                <a:spcPts val="0"/>
              </a:spcAft>
              <a:buNone/>
            </a:pPr>
            <a:r>
              <a:rPr b="0" i="0" lang="en" sz="1100" u="sng" cap="none" strike="noStrike">
                <a:solidFill>
                  <a:srgbClr val="545454"/>
                </a:solidFill>
                <a:latin typeface="Catamaran"/>
                <a:ea typeface="Catamaran"/>
                <a:cs typeface="Catamaran"/>
                <a:sym typeface="Catamaran"/>
              </a:rPr>
              <a:t>Alternative:</a:t>
            </a:r>
            <a:r>
              <a:rPr b="0" i="0" lang="en" sz="1100" u="none" cap="none" strike="noStrike">
                <a:solidFill>
                  <a:srgbClr val="545454"/>
                </a:solidFill>
                <a:latin typeface="Catamaran"/>
                <a:ea typeface="Catamaran"/>
                <a:cs typeface="Catamaran"/>
                <a:sym typeface="Catamaran"/>
              </a:rPr>
              <a:t> Click on the "Share" button on the top right corner in Canva and click on "More" at the bottom of the menu. Enter "Google Drive" in the search bar and click on the GDrive icon to add this design as a Google slide in your GDrive.</a:t>
            </a:r>
            <a:endParaRPr sz="700"/>
          </a:p>
        </p:txBody>
      </p:sp>
      <p:sp>
        <p:nvSpPr>
          <p:cNvPr id="158" name="Google Shape;158;p24"/>
          <p:cNvSpPr txBox="1"/>
          <p:nvPr/>
        </p:nvSpPr>
        <p:spPr>
          <a:xfrm>
            <a:off x="514350" y="1311288"/>
            <a:ext cx="2570700" cy="277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 sz="1800" u="none" cap="none" strike="noStrike">
                <a:solidFill>
                  <a:srgbClr val="F2F8FC"/>
                </a:solidFill>
                <a:latin typeface="Fredoka"/>
                <a:ea typeface="Fredoka"/>
                <a:cs typeface="Fredoka"/>
                <a:sym typeface="Fredoka"/>
              </a:rPr>
              <a:t>Google Slides</a:t>
            </a:r>
            <a:endParaRPr b="1" sz="700"/>
          </a:p>
        </p:txBody>
      </p:sp>
      <p:sp>
        <p:nvSpPr>
          <p:cNvPr id="159" name="Google Shape;159;p24"/>
          <p:cNvSpPr txBox="1"/>
          <p:nvPr/>
        </p:nvSpPr>
        <p:spPr>
          <a:xfrm>
            <a:off x="514350" y="3174287"/>
            <a:ext cx="7971900" cy="507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100" u="none" cap="none" strike="noStrike">
                <a:solidFill>
                  <a:srgbClr val="545454"/>
                </a:solidFill>
                <a:latin typeface="Catamaran"/>
                <a:ea typeface="Catamaran"/>
                <a:cs typeface="Catamaran"/>
                <a:sym typeface="Catamaran"/>
              </a:rPr>
              <a:t>Click on the "PowerPoint" button below this presentation preview. Start editing your presentation.</a:t>
            </a:r>
            <a:endParaRPr sz="700"/>
          </a:p>
          <a:p>
            <a:pPr indent="0" lvl="0" marL="0" marR="0" rtl="0" algn="l">
              <a:lnSpc>
                <a:spcPct val="100000"/>
              </a:lnSpc>
              <a:spcBef>
                <a:spcPts val="0"/>
              </a:spcBef>
              <a:spcAft>
                <a:spcPts val="0"/>
              </a:spcAft>
              <a:buNone/>
            </a:pPr>
            <a:r>
              <a:rPr b="0" i="0" lang="en" sz="1100" u="sng" cap="none" strike="noStrike">
                <a:solidFill>
                  <a:srgbClr val="545454"/>
                </a:solidFill>
                <a:latin typeface="Catamaran"/>
                <a:ea typeface="Catamaran"/>
                <a:cs typeface="Catamaran"/>
                <a:sym typeface="Catamaran"/>
              </a:rPr>
              <a:t>Alternative:</a:t>
            </a:r>
            <a:r>
              <a:rPr b="0" i="0" lang="en" sz="1100" u="none" cap="none" strike="noStrike">
                <a:solidFill>
                  <a:srgbClr val="545454"/>
                </a:solidFill>
                <a:latin typeface="Catamaran"/>
                <a:ea typeface="Catamaran"/>
                <a:cs typeface="Catamaran"/>
                <a:sym typeface="Catamaran"/>
              </a:rPr>
              <a:t> From Canva template file, Click on the "Share" button on the top right corner in Canva and click on "More" at the bottom of the menu. Enter "PowerPoint" in the search bar and click on the PowerPoint icon to download.</a:t>
            </a:r>
            <a:endParaRPr sz="700"/>
          </a:p>
        </p:txBody>
      </p:sp>
      <p:sp>
        <p:nvSpPr>
          <p:cNvPr id="160" name="Google Shape;160;p24"/>
          <p:cNvSpPr txBox="1"/>
          <p:nvPr/>
        </p:nvSpPr>
        <p:spPr>
          <a:xfrm>
            <a:off x="514350" y="2856216"/>
            <a:ext cx="2570700" cy="277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 sz="1800" u="none" cap="none" strike="noStrike">
                <a:solidFill>
                  <a:srgbClr val="F2F8FC"/>
                </a:solidFill>
                <a:latin typeface="Fredoka"/>
                <a:ea typeface="Fredoka"/>
                <a:cs typeface="Fredoka"/>
                <a:sym typeface="Fredoka"/>
              </a:rPr>
              <a:t>PowerPoint</a:t>
            </a:r>
            <a:endParaRPr b="1" sz="700"/>
          </a:p>
        </p:txBody>
      </p:sp>
      <p:sp>
        <p:nvSpPr>
          <p:cNvPr id="161" name="Google Shape;161;p24"/>
          <p:cNvSpPr txBox="1"/>
          <p:nvPr/>
        </p:nvSpPr>
        <p:spPr>
          <a:xfrm>
            <a:off x="514350" y="4456976"/>
            <a:ext cx="81750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100" u="none" cap="none" strike="noStrike">
                <a:solidFill>
                  <a:srgbClr val="545454"/>
                </a:solidFill>
                <a:latin typeface="Catamaran"/>
                <a:ea typeface="Catamaran"/>
                <a:cs typeface="Catamaran"/>
                <a:sym typeface="Catamaran"/>
              </a:rPr>
              <a:t>Click on the "Canva" button under this presentation preview. Start editing your presentation. You need to sign in to your Canva account.</a:t>
            </a:r>
            <a:endParaRPr sz="700"/>
          </a:p>
        </p:txBody>
      </p:sp>
      <p:sp>
        <p:nvSpPr>
          <p:cNvPr id="162" name="Google Shape;162;p24"/>
          <p:cNvSpPr txBox="1"/>
          <p:nvPr/>
        </p:nvSpPr>
        <p:spPr>
          <a:xfrm>
            <a:off x="514350" y="4139564"/>
            <a:ext cx="2570700" cy="277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 sz="1800" u="none" cap="none" strike="noStrike">
                <a:solidFill>
                  <a:srgbClr val="F2F8FC"/>
                </a:solidFill>
                <a:latin typeface="Fredoka"/>
                <a:ea typeface="Fredoka"/>
                <a:cs typeface="Fredoka"/>
                <a:sym typeface="Fredoka"/>
              </a:rPr>
              <a:t>Canva</a:t>
            </a:r>
            <a:endParaRPr b="1" sz="7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cxnSp>
        <p:nvCxnSpPr>
          <p:cNvPr id="392" name="Google Shape;392;p42"/>
          <p:cNvCxnSpPr/>
          <p:nvPr/>
        </p:nvCxnSpPr>
        <p:spPr>
          <a:xfrm rot="-5400000">
            <a:off x="896008" y="2573141"/>
            <a:ext cx="5128764" cy="0"/>
          </a:xfrm>
          <a:prstGeom prst="straightConnector1">
            <a:avLst/>
          </a:prstGeom>
          <a:noFill/>
          <a:ln cap="rnd" cmpd="sng" w="9525">
            <a:solidFill>
              <a:srgbClr val="000000">
                <a:alpha val="29803"/>
              </a:srgbClr>
            </a:solidFill>
            <a:prstDash val="solid"/>
            <a:round/>
            <a:headEnd len="sm" w="sm" type="none"/>
            <a:tailEnd len="sm" w="sm" type="none"/>
          </a:ln>
        </p:spPr>
      </p:cxnSp>
      <p:sp>
        <p:nvSpPr>
          <p:cNvPr id="393" name="Google Shape;393;p42"/>
          <p:cNvSpPr txBox="1"/>
          <p:nvPr/>
        </p:nvSpPr>
        <p:spPr>
          <a:xfrm>
            <a:off x="514350" y="387638"/>
            <a:ext cx="2529600" cy="1169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3800" u="none" cap="none" strike="noStrike">
                <a:solidFill>
                  <a:srgbClr val="FAC6F8"/>
                </a:solidFill>
                <a:latin typeface="Fredoka"/>
                <a:ea typeface="Fredoka"/>
                <a:cs typeface="Fredoka"/>
                <a:sym typeface="Fredoka"/>
              </a:rPr>
              <a:t>Resource </a:t>
            </a:r>
            <a:endParaRPr b="1" sz="700"/>
          </a:p>
          <a:p>
            <a:pPr indent="0" lvl="0" marL="0" marR="0" rtl="0" algn="l">
              <a:lnSpc>
                <a:spcPct val="100000"/>
              </a:lnSpc>
              <a:spcBef>
                <a:spcPts val="0"/>
              </a:spcBef>
              <a:spcAft>
                <a:spcPts val="0"/>
              </a:spcAft>
              <a:buNone/>
            </a:pPr>
            <a:r>
              <a:rPr b="1" i="0" lang="en" sz="3800" u="none" cap="none" strike="noStrike">
                <a:solidFill>
                  <a:srgbClr val="FAC6F8"/>
                </a:solidFill>
                <a:latin typeface="Fredoka"/>
                <a:ea typeface="Fredoka"/>
                <a:cs typeface="Fredoka"/>
                <a:sym typeface="Fredoka"/>
              </a:rPr>
              <a:t>Page</a:t>
            </a:r>
            <a:endParaRPr b="1" sz="700"/>
          </a:p>
        </p:txBody>
      </p:sp>
      <p:sp>
        <p:nvSpPr>
          <p:cNvPr id="394" name="Google Shape;394;p42"/>
          <p:cNvSpPr txBox="1"/>
          <p:nvPr/>
        </p:nvSpPr>
        <p:spPr>
          <a:xfrm>
            <a:off x="514350" y="1701165"/>
            <a:ext cx="2529600" cy="277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200" u="none" cap="none" strike="noStrike">
                <a:solidFill>
                  <a:srgbClr val="000000"/>
                </a:solidFill>
                <a:latin typeface="Catamaran"/>
                <a:ea typeface="Catamaran"/>
                <a:cs typeface="Catamaran"/>
                <a:sym typeface="Catamaran"/>
              </a:rPr>
              <a:t>Use these design resources in your Canva Presentation.</a:t>
            </a:r>
            <a:endParaRPr sz="700"/>
          </a:p>
          <a:p>
            <a:pPr indent="0" lvl="0" marL="0" marR="0" rtl="0" algn="l">
              <a:lnSpc>
                <a:spcPct val="100000"/>
              </a:lnSpc>
              <a:spcBef>
                <a:spcPts val="0"/>
              </a:spcBef>
              <a:spcAft>
                <a:spcPts val="0"/>
              </a:spcAft>
              <a:buNone/>
            </a:pPr>
            <a:r>
              <a:t/>
            </a:r>
            <a:endParaRPr b="0" i="0" sz="1200" u="none" cap="none" strike="noStrike">
              <a:solidFill>
                <a:srgbClr val="000000"/>
              </a:solidFill>
              <a:latin typeface="Catamaran"/>
              <a:ea typeface="Catamaran"/>
              <a:cs typeface="Catamaran"/>
              <a:sym typeface="Catamaran"/>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Catamaran"/>
              <a:ea typeface="Catamaran"/>
              <a:cs typeface="Catamaran"/>
              <a:sym typeface="Catamaran"/>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Catamaran"/>
              <a:ea typeface="Catamaran"/>
              <a:cs typeface="Catamaran"/>
              <a:sym typeface="Catamaran"/>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Catamaran"/>
              <a:ea typeface="Catamaran"/>
              <a:cs typeface="Catamaran"/>
              <a:sym typeface="Catamaran"/>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Catamaran"/>
              <a:ea typeface="Catamaran"/>
              <a:cs typeface="Catamaran"/>
              <a:sym typeface="Catamaran"/>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Catamaran"/>
              <a:ea typeface="Catamaran"/>
              <a:cs typeface="Catamaran"/>
              <a:sym typeface="Catamaran"/>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Catamaran"/>
              <a:ea typeface="Catamaran"/>
              <a:cs typeface="Catamaran"/>
              <a:sym typeface="Catamaran"/>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Catamaran"/>
              <a:ea typeface="Catamaran"/>
              <a:cs typeface="Catamaran"/>
              <a:sym typeface="Catamaran"/>
            </a:endParaRPr>
          </a:p>
          <a:p>
            <a:pPr indent="0" lvl="0" marL="0" marR="0" rtl="0" algn="l">
              <a:lnSpc>
                <a:spcPct val="100000"/>
              </a:lnSpc>
              <a:spcBef>
                <a:spcPts val="0"/>
              </a:spcBef>
              <a:spcAft>
                <a:spcPts val="0"/>
              </a:spcAft>
              <a:buNone/>
            </a:pPr>
            <a:r>
              <a:rPr b="0" i="0" lang="en" sz="1200" u="none" cap="none" strike="noStrike">
                <a:solidFill>
                  <a:srgbClr val="000000"/>
                </a:solidFill>
                <a:latin typeface="Catamaran"/>
                <a:ea typeface="Catamaran"/>
                <a:cs typeface="Catamaran"/>
                <a:sym typeface="Catamaran"/>
              </a:rPr>
              <a:t>You can find these fonts online too. Happy designing! </a:t>
            </a:r>
            <a:endParaRPr sz="700"/>
          </a:p>
          <a:p>
            <a:pPr indent="0" lvl="0" marL="0" marR="0" rtl="0" algn="l">
              <a:lnSpc>
                <a:spcPct val="100000"/>
              </a:lnSpc>
              <a:spcBef>
                <a:spcPts val="0"/>
              </a:spcBef>
              <a:spcAft>
                <a:spcPts val="0"/>
              </a:spcAft>
              <a:buNone/>
            </a:pPr>
            <a:r>
              <a:t/>
            </a:r>
            <a:endParaRPr b="0" i="0" sz="1200" u="none" cap="none" strike="noStrike">
              <a:solidFill>
                <a:srgbClr val="000000"/>
              </a:solidFill>
              <a:latin typeface="Catamaran"/>
              <a:ea typeface="Catamaran"/>
              <a:cs typeface="Catamaran"/>
              <a:sym typeface="Catamaran"/>
            </a:endParaRPr>
          </a:p>
          <a:p>
            <a:pPr indent="0" lvl="0" marL="0" marR="0" rtl="0" algn="l">
              <a:lnSpc>
                <a:spcPct val="100000"/>
              </a:lnSpc>
              <a:spcBef>
                <a:spcPts val="0"/>
              </a:spcBef>
              <a:spcAft>
                <a:spcPts val="0"/>
              </a:spcAft>
              <a:buNone/>
            </a:pPr>
            <a:r>
              <a:rPr b="0" i="0" lang="en" sz="1200" u="none" cap="none" strike="noStrike">
                <a:solidFill>
                  <a:srgbClr val="000000"/>
                </a:solidFill>
                <a:latin typeface="Catamaran"/>
                <a:ea typeface="Catamaran"/>
                <a:cs typeface="Catamaran"/>
                <a:sym typeface="Catamaran"/>
              </a:rPr>
              <a:t>Don't forget to delete this page before presenting. </a:t>
            </a:r>
            <a:endParaRPr sz="700"/>
          </a:p>
        </p:txBody>
      </p:sp>
      <p:sp>
        <p:nvSpPr>
          <p:cNvPr id="395" name="Google Shape;395;p42"/>
          <p:cNvSpPr txBox="1"/>
          <p:nvPr/>
        </p:nvSpPr>
        <p:spPr>
          <a:xfrm>
            <a:off x="514350" y="2347246"/>
            <a:ext cx="23385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200" u="none" cap="none" strike="noStrike">
                <a:solidFill>
                  <a:srgbClr val="000000"/>
                </a:solidFill>
                <a:latin typeface="Catamaran"/>
                <a:ea typeface="Catamaran"/>
                <a:cs typeface="Catamaran"/>
                <a:sym typeface="Catamaran"/>
              </a:rPr>
              <a:t>This presentation template uses the following free fonts:</a:t>
            </a:r>
            <a:endParaRPr sz="700"/>
          </a:p>
        </p:txBody>
      </p:sp>
      <p:sp>
        <p:nvSpPr>
          <p:cNvPr id="396" name="Google Shape;396;p42"/>
          <p:cNvSpPr txBox="1"/>
          <p:nvPr/>
        </p:nvSpPr>
        <p:spPr>
          <a:xfrm>
            <a:off x="514350" y="2896870"/>
            <a:ext cx="2529600" cy="46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000000"/>
                </a:solidFill>
                <a:latin typeface="Catamaran"/>
                <a:ea typeface="Catamaran"/>
                <a:cs typeface="Catamaran"/>
                <a:sym typeface="Catamaran"/>
              </a:rPr>
              <a:t>Titles: </a:t>
            </a:r>
            <a:r>
              <a:rPr b="0" i="0" lang="en" sz="1000" u="none" cap="none" strike="noStrike">
                <a:solidFill>
                  <a:srgbClr val="FF4F63"/>
                </a:solidFill>
                <a:latin typeface="Catamaran"/>
                <a:ea typeface="Catamaran"/>
                <a:cs typeface="Catamaran"/>
                <a:sym typeface="Catamaran"/>
              </a:rPr>
              <a:t>Fredoka One</a:t>
            </a:r>
            <a:endParaRPr sz="700"/>
          </a:p>
          <a:p>
            <a:pPr indent="0" lvl="0" marL="0" marR="0" rtl="0" algn="l">
              <a:lnSpc>
                <a:spcPct val="100000"/>
              </a:lnSpc>
              <a:spcBef>
                <a:spcPts val="0"/>
              </a:spcBef>
              <a:spcAft>
                <a:spcPts val="0"/>
              </a:spcAft>
              <a:buNone/>
            </a:pPr>
            <a:r>
              <a:rPr b="0" i="0" lang="en" sz="1000" u="none" cap="none" strike="noStrike">
                <a:solidFill>
                  <a:srgbClr val="000000"/>
                </a:solidFill>
                <a:latin typeface="Catamaran"/>
                <a:ea typeface="Catamaran"/>
                <a:cs typeface="Catamaran"/>
                <a:sym typeface="Catamaran"/>
              </a:rPr>
              <a:t>Headers:  </a:t>
            </a:r>
            <a:r>
              <a:rPr b="0" i="0" lang="en" sz="1000" u="none" cap="none" strike="noStrike">
                <a:solidFill>
                  <a:srgbClr val="FF4F63"/>
                </a:solidFill>
                <a:latin typeface="Catamaran"/>
                <a:ea typeface="Catamaran"/>
                <a:cs typeface="Catamaran"/>
                <a:sym typeface="Catamaran"/>
              </a:rPr>
              <a:t>Fredoka O﻿ne</a:t>
            </a:r>
            <a:endParaRPr sz="700"/>
          </a:p>
          <a:p>
            <a:pPr indent="0" lvl="0" marL="0" marR="0" rtl="0" algn="l">
              <a:lnSpc>
                <a:spcPct val="100000"/>
              </a:lnSpc>
              <a:spcBef>
                <a:spcPts val="0"/>
              </a:spcBef>
              <a:spcAft>
                <a:spcPts val="0"/>
              </a:spcAft>
              <a:buNone/>
            </a:pPr>
            <a:r>
              <a:rPr b="0" i="0" lang="en" sz="1000" u="none" cap="none" strike="noStrike">
                <a:solidFill>
                  <a:srgbClr val="000000"/>
                </a:solidFill>
                <a:latin typeface="Catamaran"/>
                <a:ea typeface="Catamaran"/>
                <a:cs typeface="Catamaran"/>
                <a:sym typeface="Catamaran"/>
              </a:rPr>
              <a:t>Body Copy: </a:t>
            </a:r>
            <a:r>
              <a:rPr b="0" i="0" lang="en" sz="1000" u="none" cap="none" strike="noStrike">
                <a:solidFill>
                  <a:srgbClr val="FF4F63"/>
                </a:solidFill>
                <a:latin typeface="Catamaran"/>
                <a:ea typeface="Catamaran"/>
                <a:cs typeface="Catamaran"/>
                <a:sym typeface="Catamaran"/>
              </a:rPr>
              <a:t>Catamaran</a:t>
            </a:r>
            <a:endParaRPr sz="700"/>
          </a:p>
        </p:txBody>
      </p:sp>
      <p:sp>
        <p:nvSpPr>
          <p:cNvPr id="397" name="Google Shape;397;p42"/>
          <p:cNvSpPr/>
          <p:nvPr/>
        </p:nvSpPr>
        <p:spPr>
          <a:xfrm>
            <a:off x="3654773" y="329618"/>
            <a:ext cx="1270591" cy="1259040"/>
          </a:xfrm>
          <a:custGeom>
            <a:rect b="b" l="l" r="r" t="t"/>
            <a:pathLst>
              <a:path extrusionOk="0" h="2518080" w="2541182">
                <a:moveTo>
                  <a:pt x="0" y="0"/>
                </a:moveTo>
                <a:lnTo>
                  <a:pt x="2541181" y="0"/>
                </a:lnTo>
                <a:lnTo>
                  <a:pt x="2541181" y="2518080"/>
                </a:lnTo>
                <a:lnTo>
                  <a:pt x="0" y="2518080"/>
                </a:lnTo>
                <a:lnTo>
                  <a:pt x="0" y="0"/>
                </a:lnTo>
                <a:close/>
              </a:path>
            </a:pathLst>
          </a:custGeom>
          <a:blipFill rotWithShape="1">
            <a:blip r:embed="rId3">
              <a:alphaModFix/>
            </a:blip>
            <a:stretch>
              <a:fillRect b="0" l="0" r="0" t="0"/>
            </a:stretch>
          </a:blipFill>
          <a:ln>
            <a:noFill/>
          </a:ln>
        </p:spPr>
      </p:sp>
      <p:sp>
        <p:nvSpPr>
          <p:cNvPr id="398" name="Google Shape;398;p42"/>
          <p:cNvSpPr/>
          <p:nvPr/>
        </p:nvSpPr>
        <p:spPr>
          <a:xfrm>
            <a:off x="5042869" y="329618"/>
            <a:ext cx="1259040" cy="1259040"/>
          </a:xfrm>
          <a:custGeom>
            <a:rect b="b" l="l" r="r" t="t"/>
            <a:pathLst>
              <a:path extrusionOk="0" h="2518080" w="2518080">
                <a:moveTo>
                  <a:pt x="0" y="0"/>
                </a:moveTo>
                <a:lnTo>
                  <a:pt x="2518080" y="0"/>
                </a:lnTo>
                <a:lnTo>
                  <a:pt x="2518080" y="2518080"/>
                </a:lnTo>
                <a:lnTo>
                  <a:pt x="0" y="2518080"/>
                </a:lnTo>
                <a:lnTo>
                  <a:pt x="0" y="0"/>
                </a:lnTo>
                <a:close/>
              </a:path>
            </a:pathLst>
          </a:custGeom>
          <a:blipFill rotWithShape="1">
            <a:blip r:embed="rId4">
              <a:alphaModFix/>
            </a:blip>
            <a:stretch>
              <a:fillRect b="0" l="0" r="0" t="0"/>
            </a:stretch>
          </a:blipFill>
          <a:ln>
            <a:noFill/>
          </a:ln>
        </p:spPr>
      </p:sp>
      <p:sp>
        <p:nvSpPr>
          <p:cNvPr id="399" name="Google Shape;399;p42"/>
          <p:cNvSpPr/>
          <p:nvPr/>
        </p:nvSpPr>
        <p:spPr>
          <a:xfrm>
            <a:off x="3654773" y="1912073"/>
            <a:ext cx="1084589" cy="1265144"/>
          </a:xfrm>
          <a:custGeom>
            <a:rect b="b" l="l" r="r" t="t"/>
            <a:pathLst>
              <a:path extrusionOk="0" h="2530287" w="2169179">
                <a:moveTo>
                  <a:pt x="0" y="0"/>
                </a:moveTo>
                <a:lnTo>
                  <a:pt x="2169179" y="0"/>
                </a:lnTo>
                <a:lnTo>
                  <a:pt x="2169179" y="2530287"/>
                </a:lnTo>
                <a:lnTo>
                  <a:pt x="0" y="2530287"/>
                </a:lnTo>
                <a:lnTo>
                  <a:pt x="0" y="0"/>
                </a:lnTo>
                <a:close/>
              </a:path>
            </a:pathLst>
          </a:custGeom>
          <a:blipFill rotWithShape="1">
            <a:blip r:embed="rId5">
              <a:alphaModFix/>
            </a:blip>
            <a:stretch>
              <a:fillRect b="0" l="0" r="0" t="-52404"/>
            </a:stretch>
          </a:blipFill>
          <a:ln>
            <a:noFill/>
          </a:ln>
        </p:spPr>
      </p:sp>
      <p:sp>
        <p:nvSpPr>
          <p:cNvPr id="400" name="Google Shape;400;p42"/>
          <p:cNvSpPr/>
          <p:nvPr/>
        </p:nvSpPr>
        <p:spPr>
          <a:xfrm>
            <a:off x="6419415" y="329618"/>
            <a:ext cx="1263635" cy="1259040"/>
          </a:xfrm>
          <a:custGeom>
            <a:rect b="b" l="l" r="r" t="t"/>
            <a:pathLst>
              <a:path extrusionOk="0" h="2518080" w="2527270">
                <a:moveTo>
                  <a:pt x="0" y="0"/>
                </a:moveTo>
                <a:lnTo>
                  <a:pt x="2527270" y="0"/>
                </a:lnTo>
                <a:lnTo>
                  <a:pt x="2527270" y="2518080"/>
                </a:lnTo>
                <a:lnTo>
                  <a:pt x="0" y="2518080"/>
                </a:lnTo>
                <a:lnTo>
                  <a:pt x="0" y="0"/>
                </a:lnTo>
                <a:close/>
              </a:path>
            </a:pathLst>
          </a:custGeom>
          <a:blipFill rotWithShape="1">
            <a:blip r:embed="rId6">
              <a:alphaModFix/>
            </a:blip>
            <a:stretch>
              <a:fillRect b="0" l="0" r="0" t="0"/>
            </a:stretch>
          </a:blipFill>
          <a:ln>
            <a:noFill/>
          </a:ln>
        </p:spPr>
      </p:sp>
      <p:sp>
        <p:nvSpPr>
          <p:cNvPr id="401" name="Google Shape;401;p42"/>
          <p:cNvSpPr/>
          <p:nvPr/>
        </p:nvSpPr>
        <p:spPr>
          <a:xfrm flipH="1">
            <a:off x="7800556" y="329618"/>
            <a:ext cx="1259040" cy="1259040"/>
          </a:xfrm>
          <a:custGeom>
            <a:rect b="b" l="l" r="r" t="t"/>
            <a:pathLst>
              <a:path extrusionOk="0" h="2518080" w="2518080">
                <a:moveTo>
                  <a:pt x="2518080" y="0"/>
                </a:moveTo>
                <a:lnTo>
                  <a:pt x="0" y="0"/>
                </a:lnTo>
                <a:lnTo>
                  <a:pt x="0" y="2518080"/>
                </a:lnTo>
                <a:lnTo>
                  <a:pt x="2518080" y="2518080"/>
                </a:lnTo>
                <a:lnTo>
                  <a:pt x="2518080" y="0"/>
                </a:lnTo>
                <a:close/>
              </a:path>
            </a:pathLst>
          </a:custGeom>
          <a:blipFill rotWithShape="1">
            <a:blip r:embed="rId7">
              <a:alphaModFix/>
            </a:blip>
            <a:stretch>
              <a:fillRect b="0" l="0" r="0" t="0"/>
            </a:stretch>
          </a:blipFill>
          <a:ln>
            <a:noFill/>
          </a:ln>
        </p:spPr>
      </p:sp>
      <p:sp>
        <p:nvSpPr>
          <p:cNvPr id="402" name="Google Shape;402;p42"/>
          <p:cNvSpPr/>
          <p:nvPr/>
        </p:nvSpPr>
        <p:spPr>
          <a:xfrm>
            <a:off x="5010477" y="1912073"/>
            <a:ext cx="1291432" cy="1260229"/>
          </a:xfrm>
          <a:custGeom>
            <a:rect b="b" l="l" r="r" t="t"/>
            <a:pathLst>
              <a:path extrusionOk="0" h="2520457" w="2582864">
                <a:moveTo>
                  <a:pt x="0" y="0"/>
                </a:moveTo>
                <a:lnTo>
                  <a:pt x="2582864" y="0"/>
                </a:lnTo>
                <a:lnTo>
                  <a:pt x="2582864" y="2520457"/>
                </a:lnTo>
                <a:lnTo>
                  <a:pt x="0" y="2520457"/>
                </a:lnTo>
                <a:lnTo>
                  <a:pt x="0" y="0"/>
                </a:lnTo>
                <a:close/>
              </a:path>
            </a:pathLst>
          </a:custGeom>
          <a:blipFill rotWithShape="1">
            <a:blip r:embed="rId8">
              <a:alphaModFix/>
            </a:blip>
            <a:stretch>
              <a:fillRect b="-82175" l="0" r="0" t="0"/>
            </a:stretch>
          </a:blipFill>
          <a:ln>
            <a:noFill/>
          </a:ln>
        </p:spPr>
      </p:sp>
      <p:sp>
        <p:nvSpPr>
          <p:cNvPr id="403" name="Google Shape;403;p42"/>
          <p:cNvSpPr/>
          <p:nvPr/>
        </p:nvSpPr>
        <p:spPr>
          <a:xfrm>
            <a:off x="6419415" y="1912073"/>
            <a:ext cx="711644" cy="1265144"/>
          </a:xfrm>
          <a:custGeom>
            <a:rect b="b" l="l" r="r" t="t"/>
            <a:pathLst>
              <a:path extrusionOk="0" h="2530287" w="1423287">
                <a:moveTo>
                  <a:pt x="0" y="0"/>
                </a:moveTo>
                <a:lnTo>
                  <a:pt x="1423286" y="0"/>
                </a:lnTo>
                <a:lnTo>
                  <a:pt x="1423286" y="2530287"/>
                </a:lnTo>
                <a:lnTo>
                  <a:pt x="0" y="2530287"/>
                </a:lnTo>
                <a:lnTo>
                  <a:pt x="0" y="0"/>
                </a:lnTo>
                <a:close/>
              </a:path>
            </a:pathLst>
          </a:custGeom>
          <a:blipFill rotWithShape="1">
            <a:blip r:embed="rId9">
              <a:alphaModFix/>
            </a:blip>
            <a:stretch>
              <a:fillRect b="0" l="0" r="0" t="0"/>
            </a:stretch>
          </a:blipFill>
          <a:ln>
            <a:noFill/>
          </a:ln>
        </p:spPr>
      </p:sp>
      <p:sp>
        <p:nvSpPr>
          <p:cNvPr id="404" name="Google Shape;404;p42"/>
          <p:cNvSpPr/>
          <p:nvPr/>
        </p:nvSpPr>
        <p:spPr>
          <a:xfrm>
            <a:off x="4135243" y="3711374"/>
            <a:ext cx="1026353" cy="1120167"/>
          </a:xfrm>
          <a:custGeom>
            <a:rect b="b" l="l" r="r" t="t"/>
            <a:pathLst>
              <a:path extrusionOk="0" h="2240334" w="2052706">
                <a:moveTo>
                  <a:pt x="0" y="0"/>
                </a:moveTo>
                <a:lnTo>
                  <a:pt x="2052705" y="0"/>
                </a:lnTo>
                <a:lnTo>
                  <a:pt x="2052705" y="2240334"/>
                </a:lnTo>
                <a:lnTo>
                  <a:pt x="0" y="2240334"/>
                </a:lnTo>
                <a:lnTo>
                  <a:pt x="0" y="0"/>
                </a:lnTo>
                <a:close/>
              </a:path>
            </a:pathLst>
          </a:custGeom>
          <a:blipFill rotWithShape="1">
            <a:blip r:embed="rId10">
              <a:alphaModFix/>
            </a:blip>
            <a:stretch>
              <a:fillRect b="0" l="0" r="0" t="0"/>
            </a:stretch>
          </a:blipFill>
          <a:ln>
            <a:noFill/>
          </a:ln>
        </p:spPr>
      </p:sp>
      <p:sp>
        <p:nvSpPr>
          <p:cNvPr id="405" name="Google Shape;405;p42"/>
          <p:cNvSpPr/>
          <p:nvPr/>
        </p:nvSpPr>
        <p:spPr>
          <a:xfrm>
            <a:off x="7616922" y="3667754"/>
            <a:ext cx="1086665" cy="1207406"/>
          </a:xfrm>
          <a:custGeom>
            <a:rect b="b" l="l" r="r" t="t"/>
            <a:pathLst>
              <a:path extrusionOk="0" h="2414812" w="2173331">
                <a:moveTo>
                  <a:pt x="0" y="0"/>
                </a:moveTo>
                <a:lnTo>
                  <a:pt x="2173330" y="0"/>
                </a:lnTo>
                <a:lnTo>
                  <a:pt x="2173330" y="2414812"/>
                </a:lnTo>
                <a:lnTo>
                  <a:pt x="0" y="2414812"/>
                </a:lnTo>
                <a:lnTo>
                  <a:pt x="0" y="0"/>
                </a:lnTo>
                <a:close/>
              </a:path>
            </a:pathLst>
          </a:custGeom>
          <a:blipFill rotWithShape="1">
            <a:blip r:embed="rId11">
              <a:alphaModFix/>
            </a:blip>
            <a:stretch>
              <a:fillRect b="0" l="0" r="0" t="0"/>
            </a:stretch>
          </a:blipFill>
          <a:ln>
            <a:noFill/>
          </a:ln>
        </p:spPr>
      </p:sp>
      <p:sp>
        <p:nvSpPr>
          <p:cNvPr id="406" name="Google Shape;406;p42"/>
          <p:cNvSpPr/>
          <p:nvPr/>
        </p:nvSpPr>
        <p:spPr>
          <a:xfrm>
            <a:off x="6721765" y="3717018"/>
            <a:ext cx="657010" cy="1108878"/>
          </a:xfrm>
          <a:custGeom>
            <a:rect b="b" l="l" r="r" t="t"/>
            <a:pathLst>
              <a:path extrusionOk="0" h="2217757" w="1314021">
                <a:moveTo>
                  <a:pt x="0" y="0"/>
                </a:moveTo>
                <a:lnTo>
                  <a:pt x="1314022" y="0"/>
                </a:lnTo>
                <a:lnTo>
                  <a:pt x="1314022" y="2217757"/>
                </a:lnTo>
                <a:lnTo>
                  <a:pt x="0" y="2217757"/>
                </a:lnTo>
                <a:lnTo>
                  <a:pt x="0" y="0"/>
                </a:lnTo>
                <a:close/>
              </a:path>
            </a:pathLst>
          </a:custGeom>
          <a:blipFill rotWithShape="1">
            <a:blip r:embed="rId12">
              <a:alphaModFix/>
            </a:blip>
            <a:stretch>
              <a:fillRect b="0" l="0" r="0" t="0"/>
            </a:stretch>
          </a:blipFill>
          <a:ln>
            <a:noFill/>
          </a:ln>
        </p:spPr>
      </p:sp>
      <p:sp>
        <p:nvSpPr>
          <p:cNvPr id="407" name="Google Shape;407;p42"/>
          <p:cNvSpPr/>
          <p:nvPr/>
        </p:nvSpPr>
        <p:spPr>
          <a:xfrm>
            <a:off x="5399741" y="3667754"/>
            <a:ext cx="1083879" cy="1207406"/>
          </a:xfrm>
          <a:custGeom>
            <a:rect b="b" l="l" r="r" t="t"/>
            <a:pathLst>
              <a:path extrusionOk="0" h="2414812" w="2167757">
                <a:moveTo>
                  <a:pt x="0" y="0"/>
                </a:moveTo>
                <a:lnTo>
                  <a:pt x="2167757" y="0"/>
                </a:lnTo>
                <a:lnTo>
                  <a:pt x="2167757" y="2414812"/>
                </a:lnTo>
                <a:lnTo>
                  <a:pt x="0" y="2414812"/>
                </a:lnTo>
                <a:lnTo>
                  <a:pt x="0" y="0"/>
                </a:lnTo>
                <a:close/>
              </a:path>
            </a:pathLst>
          </a:custGeom>
          <a:blipFill rotWithShape="1">
            <a:blip r:embed="rId13">
              <a:alphaModFix/>
            </a:blip>
            <a:stretch>
              <a:fillRect b="0" l="0" r="0" t="0"/>
            </a:stretch>
          </a:blipFill>
          <a:ln>
            <a:noFill/>
          </a:ln>
        </p:spPr>
      </p:sp>
      <p:sp>
        <p:nvSpPr>
          <p:cNvPr id="408" name="Google Shape;408;p42"/>
          <p:cNvSpPr/>
          <p:nvPr/>
        </p:nvSpPr>
        <p:spPr>
          <a:xfrm flipH="1">
            <a:off x="7321558" y="2081310"/>
            <a:ext cx="1648477" cy="1090992"/>
          </a:xfrm>
          <a:custGeom>
            <a:rect b="b" l="l" r="r" t="t"/>
            <a:pathLst>
              <a:path extrusionOk="0" h="2181984" w="3296954">
                <a:moveTo>
                  <a:pt x="3296954" y="0"/>
                </a:moveTo>
                <a:lnTo>
                  <a:pt x="0" y="0"/>
                </a:lnTo>
                <a:lnTo>
                  <a:pt x="0" y="2181983"/>
                </a:lnTo>
                <a:lnTo>
                  <a:pt x="3296954" y="2181983"/>
                </a:lnTo>
                <a:lnTo>
                  <a:pt x="3296954" y="0"/>
                </a:lnTo>
                <a:close/>
              </a:path>
            </a:pathLst>
          </a:custGeom>
          <a:blipFill rotWithShape="1">
            <a:blip r:embed="rId14">
              <a:alphaModFix/>
            </a:blip>
            <a:stretch>
              <a:fillRect b="0" l="0" r="0" t="0"/>
            </a:stretch>
          </a:blipFill>
          <a:ln>
            <a:noFill/>
          </a:ln>
        </p:spPr>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cxnSp>
        <p:nvCxnSpPr>
          <p:cNvPr id="413" name="Google Shape;413;p43"/>
          <p:cNvCxnSpPr/>
          <p:nvPr/>
        </p:nvCxnSpPr>
        <p:spPr>
          <a:xfrm rot="-5400000">
            <a:off x="896008" y="2573141"/>
            <a:ext cx="5128764" cy="0"/>
          </a:xfrm>
          <a:prstGeom prst="straightConnector1">
            <a:avLst/>
          </a:prstGeom>
          <a:noFill/>
          <a:ln cap="rnd" cmpd="sng" w="9525">
            <a:solidFill>
              <a:srgbClr val="000000">
                <a:alpha val="29803"/>
              </a:srgbClr>
            </a:solidFill>
            <a:prstDash val="solid"/>
            <a:round/>
            <a:headEnd len="sm" w="sm" type="none"/>
            <a:tailEnd len="sm" w="sm" type="none"/>
          </a:ln>
        </p:spPr>
      </p:cxnSp>
      <p:sp>
        <p:nvSpPr>
          <p:cNvPr id="414" name="Google Shape;414;p43"/>
          <p:cNvSpPr txBox="1"/>
          <p:nvPr/>
        </p:nvSpPr>
        <p:spPr>
          <a:xfrm>
            <a:off x="514350" y="387638"/>
            <a:ext cx="2529600" cy="1169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3800" u="none" cap="none" strike="noStrike">
                <a:solidFill>
                  <a:srgbClr val="FAC6F8"/>
                </a:solidFill>
                <a:latin typeface="Fredoka"/>
                <a:ea typeface="Fredoka"/>
                <a:cs typeface="Fredoka"/>
                <a:sym typeface="Fredoka"/>
              </a:rPr>
              <a:t>Resource </a:t>
            </a:r>
            <a:endParaRPr b="1" sz="700"/>
          </a:p>
          <a:p>
            <a:pPr indent="0" lvl="0" marL="0" marR="0" rtl="0" algn="l">
              <a:lnSpc>
                <a:spcPct val="100000"/>
              </a:lnSpc>
              <a:spcBef>
                <a:spcPts val="0"/>
              </a:spcBef>
              <a:spcAft>
                <a:spcPts val="0"/>
              </a:spcAft>
              <a:buNone/>
            </a:pPr>
            <a:r>
              <a:rPr b="1" i="0" lang="en" sz="3800" u="none" cap="none" strike="noStrike">
                <a:solidFill>
                  <a:srgbClr val="FAC6F8"/>
                </a:solidFill>
                <a:latin typeface="Fredoka"/>
                <a:ea typeface="Fredoka"/>
                <a:cs typeface="Fredoka"/>
                <a:sym typeface="Fredoka"/>
              </a:rPr>
              <a:t>Page</a:t>
            </a:r>
            <a:endParaRPr b="1" sz="700"/>
          </a:p>
        </p:txBody>
      </p:sp>
      <p:sp>
        <p:nvSpPr>
          <p:cNvPr id="415" name="Google Shape;415;p43"/>
          <p:cNvSpPr txBox="1"/>
          <p:nvPr/>
        </p:nvSpPr>
        <p:spPr>
          <a:xfrm>
            <a:off x="514350" y="1701165"/>
            <a:ext cx="2529600" cy="277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200" u="none" cap="none" strike="noStrike">
                <a:solidFill>
                  <a:srgbClr val="000000"/>
                </a:solidFill>
                <a:latin typeface="Catamaran"/>
                <a:ea typeface="Catamaran"/>
                <a:cs typeface="Catamaran"/>
                <a:sym typeface="Catamaran"/>
              </a:rPr>
              <a:t>Use these design resources in your Canva Presentation.</a:t>
            </a:r>
            <a:endParaRPr sz="700"/>
          </a:p>
          <a:p>
            <a:pPr indent="0" lvl="0" marL="0" marR="0" rtl="0" algn="l">
              <a:lnSpc>
                <a:spcPct val="100000"/>
              </a:lnSpc>
              <a:spcBef>
                <a:spcPts val="0"/>
              </a:spcBef>
              <a:spcAft>
                <a:spcPts val="0"/>
              </a:spcAft>
              <a:buNone/>
            </a:pPr>
            <a:r>
              <a:t/>
            </a:r>
            <a:endParaRPr b="0" i="0" sz="1200" u="none" cap="none" strike="noStrike">
              <a:solidFill>
                <a:srgbClr val="000000"/>
              </a:solidFill>
              <a:latin typeface="Catamaran"/>
              <a:ea typeface="Catamaran"/>
              <a:cs typeface="Catamaran"/>
              <a:sym typeface="Catamaran"/>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Catamaran"/>
              <a:ea typeface="Catamaran"/>
              <a:cs typeface="Catamaran"/>
              <a:sym typeface="Catamaran"/>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Catamaran"/>
              <a:ea typeface="Catamaran"/>
              <a:cs typeface="Catamaran"/>
              <a:sym typeface="Catamaran"/>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Catamaran"/>
              <a:ea typeface="Catamaran"/>
              <a:cs typeface="Catamaran"/>
              <a:sym typeface="Catamaran"/>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Catamaran"/>
              <a:ea typeface="Catamaran"/>
              <a:cs typeface="Catamaran"/>
              <a:sym typeface="Catamaran"/>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Catamaran"/>
              <a:ea typeface="Catamaran"/>
              <a:cs typeface="Catamaran"/>
              <a:sym typeface="Catamaran"/>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Catamaran"/>
              <a:ea typeface="Catamaran"/>
              <a:cs typeface="Catamaran"/>
              <a:sym typeface="Catamaran"/>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Catamaran"/>
              <a:ea typeface="Catamaran"/>
              <a:cs typeface="Catamaran"/>
              <a:sym typeface="Catamaran"/>
            </a:endParaRPr>
          </a:p>
          <a:p>
            <a:pPr indent="0" lvl="0" marL="0" marR="0" rtl="0" algn="l">
              <a:lnSpc>
                <a:spcPct val="100000"/>
              </a:lnSpc>
              <a:spcBef>
                <a:spcPts val="0"/>
              </a:spcBef>
              <a:spcAft>
                <a:spcPts val="0"/>
              </a:spcAft>
              <a:buNone/>
            </a:pPr>
            <a:r>
              <a:rPr b="0" i="0" lang="en" sz="1200" u="none" cap="none" strike="noStrike">
                <a:solidFill>
                  <a:srgbClr val="000000"/>
                </a:solidFill>
                <a:latin typeface="Catamaran"/>
                <a:ea typeface="Catamaran"/>
                <a:cs typeface="Catamaran"/>
                <a:sym typeface="Catamaran"/>
              </a:rPr>
              <a:t>You can find these fonts online too. Happy designing! </a:t>
            </a:r>
            <a:endParaRPr sz="700"/>
          </a:p>
          <a:p>
            <a:pPr indent="0" lvl="0" marL="0" marR="0" rtl="0" algn="l">
              <a:lnSpc>
                <a:spcPct val="100000"/>
              </a:lnSpc>
              <a:spcBef>
                <a:spcPts val="0"/>
              </a:spcBef>
              <a:spcAft>
                <a:spcPts val="0"/>
              </a:spcAft>
              <a:buNone/>
            </a:pPr>
            <a:r>
              <a:t/>
            </a:r>
            <a:endParaRPr b="0" i="0" sz="1200" u="none" cap="none" strike="noStrike">
              <a:solidFill>
                <a:srgbClr val="000000"/>
              </a:solidFill>
              <a:latin typeface="Catamaran"/>
              <a:ea typeface="Catamaran"/>
              <a:cs typeface="Catamaran"/>
              <a:sym typeface="Catamaran"/>
            </a:endParaRPr>
          </a:p>
          <a:p>
            <a:pPr indent="0" lvl="0" marL="0" marR="0" rtl="0" algn="l">
              <a:lnSpc>
                <a:spcPct val="100000"/>
              </a:lnSpc>
              <a:spcBef>
                <a:spcPts val="0"/>
              </a:spcBef>
              <a:spcAft>
                <a:spcPts val="0"/>
              </a:spcAft>
              <a:buNone/>
            </a:pPr>
            <a:r>
              <a:rPr b="0" i="0" lang="en" sz="1200" u="none" cap="none" strike="noStrike">
                <a:solidFill>
                  <a:srgbClr val="000000"/>
                </a:solidFill>
                <a:latin typeface="Catamaran"/>
                <a:ea typeface="Catamaran"/>
                <a:cs typeface="Catamaran"/>
                <a:sym typeface="Catamaran"/>
              </a:rPr>
              <a:t>Don't forget to delete this page before presenting. </a:t>
            </a:r>
            <a:endParaRPr sz="700"/>
          </a:p>
        </p:txBody>
      </p:sp>
      <p:sp>
        <p:nvSpPr>
          <p:cNvPr id="416" name="Google Shape;416;p43"/>
          <p:cNvSpPr txBox="1"/>
          <p:nvPr/>
        </p:nvSpPr>
        <p:spPr>
          <a:xfrm>
            <a:off x="514350" y="2347246"/>
            <a:ext cx="23385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200" u="none" cap="none" strike="noStrike">
                <a:solidFill>
                  <a:srgbClr val="000000"/>
                </a:solidFill>
                <a:latin typeface="Catamaran"/>
                <a:ea typeface="Catamaran"/>
                <a:cs typeface="Catamaran"/>
                <a:sym typeface="Catamaran"/>
              </a:rPr>
              <a:t>This presentation template uses the following free fonts:</a:t>
            </a:r>
            <a:endParaRPr sz="700"/>
          </a:p>
        </p:txBody>
      </p:sp>
      <p:sp>
        <p:nvSpPr>
          <p:cNvPr id="417" name="Google Shape;417;p43"/>
          <p:cNvSpPr txBox="1"/>
          <p:nvPr/>
        </p:nvSpPr>
        <p:spPr>
          <a:xfrm>
            <a:off x="514350" y="2896870"/>
            <a:ext cx="2529600" cy="46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000000"/>
                </a:solidFill>
                <a:latin typeface="Catamaran"/>
                <a:ea typeface="Catamaran"/>
                <a:cs typeface="Catamaran"/>
                <a:sym typeface="Catamaran"/>
              </a:rPr>
              <a:t>Titles: </a:t>
            </a:r>
            <a:r>
              <a:rPr b="0" i="0" lang="en" sz="1000" u="none" cap="none" strike="noStrike">
                <a:solidFill>
                  <a:srgbClr val="FF4F63"/>
                </a:solidFill>
                <a:latin typeface="Catamaran"/>
                <a:ea typeface="Catamaran"/>
                <a:cs typeface="Catamaran"/>
                <a:sym typeface="Catamaran"/>
              </a:rPr>
              <a:t>Fredoka One</a:t>
            </a:r>
            <a:endParaRPr sz="700"/>
          </a:p>
          <a:p>
            <a:pPr indent="0" lvl="0" marL="0" marR="0" rtl="0" algn="l">
              <a:lnSpc>
                <a:spcPct val="100000"/>
              </a:lnSpc>
              <a:spcBef>
                <a:spcPts val="0"/>
              </a:spcBef>
              <a:spcAft>
                <a:spcPts val="0"/>
              </a:spcAft>
              <a:buNone/>
            </a:pPr>
            <a:r>
              <a:rPr b="0" i="0" lang="en" sz="1000" u="none" cap="none" strike="noStrike">
                <a:solidFill>
                  <a:srgbClr val="000000"/>
                </a:solidFill>
                <a:latin typeface="Catamaran"/>
                <a:ea typeface="Catamaran"/>
                <a:cs typeface="Catamaran"/>
                <a:sym typeface="Catamaran"/>
              </a:rPr>
              <a:t>Headers:  </a:t>
            </a:r>
            <a:r>
              <a:rPr b="0" i="0" lang="en" sz="1000" u="none" cap="none" strike="noStrike">
                <a:solidFill>
                  <a:srgbClr val="FF4F63"/>
                </a:solidFill>
                <a:latin typeface="Catamaran"/>
                <a:ea typeface="Catamaran"/>
                <a:cs typeface="Catamaran"/>
                <a:sym typeface="Catamaran"/>
              </a:rPr>
              <a:t>Fredoka O﻿ne</a:t>
            </a:r>
            <a:endParaRPr sz="700"/>
          </a:p>
          <a:p>
            <a:pPr indent="0" lvl="0" marL="0" marR="0" rtl="0" algn="l">
              <a:lnSpc>
                <a:spcPct val="100000"/>
              </a:lnSpc>
              <a:spcBef>
                <a:spcPts val="0"/>
              </a:spcBef>
              <a:spcAft>
                <a:spcPts val="0"/>
              </a:spcAft>
              <a:buNone/>
            </a:pPr>
            <a:r>
              <a:rPr b="0" i="0" lang="en" sz="1000" u="none" cap="none" strike="noStrike">
                <a:solidFill>
                  <a:srgbClr val="000000"/>
                </a:solidFill>
                <a:latin typeface="Catamaran"/>
                <a:ea typeface="Catamaran"/>
                <a:cs typeface="Catamaran"/>
                <a:sym typeface="Catamaran"/>
              </a:rPr>
              <a:t>Body Copy: </a:t>
            </a:r>
            <a:r>
              <a:rPr b="0" i="0" lang="en" sz="1000" u="none" cap="none" strike="noStrike">
                <a:solidFill>
                  <a:srgbClr val="FF4F63"/>
                </a:solidFill>
                <a:latin typeface="Catamaran"/>
                <a:ea typeface="Catamaran"/>
                <a:cs typeface="Catamaran"/>
                <a:sym typeface="Catamaran"/>
              </a:rPr>
              <a:t>Catamaran</a:t>
            </a:r>
            <a:endParaRPr sz="700"/>
          </a:p>
        </p:txBody>
      </p:sp>
      <p:sp>
        <p:nvSpPr>
          <p:cNvPr id="418" name="Google Shape;418;p43"/>
          <p:cNvSpPr/>
          <p:nvPr/>
        </p:nvSpPr>
        <p:spPr>
          <a:xfrm>
            <a:off x="3678271" y="495006"/>
            <a:ext cx="1754349" cy="713025"/>
          </a:xfrm>
          <a:custGeom>
            <a:rect b="b" l="l" r="r" t="t"/>
            <a:pathLst>
              <a:path extrusionOk="0" h="1426049" w="3508697">
                <a:moveTo>
                  <a:pt x="0" y="0"/>
                </a:moveTo>
                <a:lnTo>
                  <a:pt x="3508697" y="0"/>
                </a:lnTo>
                <a:lnTo>
                  <a:pt x="3508697" y="1426049"/>
                </a:lnTo>
                <a:lnTo>
                  <a:pt x="0" y="1426049"/>
                </a:lnTo>
                <a:lnTo>
                  <a:pt x="0" y="0"/>
                </a:lnTo>
                <a:close/>
              </a:path>
            </a:pathLst>
          </a:custGeom>
          <a:blipFill rotWithShape="1">
            <a:blip r:embed="rId3">
              <a:alphaModFix/>
            </a:blip>
            <a:stretch>
              <a:fillRect b="0" l="0" r="0" t="0"/>
            </a:stretch>
          </a:blipFill>
          <a:ln>
            <a:noFill/>
          </a:ln>
        </p:spPr>
      </p:sp>
      <p:sp>
        <p:nvSpPr>
          <p:cNvPr id="419" name="Google Shape;419;p43"/>
          <p:cNvSpPr/>
          <p:nvPr/>
        </p:nvSpPr>
        <p:spPr>
          <a:xfrm>
            <a:off x="5706338" y="358108"/>
            <a:ext cx="1200778" cy="986821"/>
          </a:xfrm>
          <a:custGeom>
            <a:rect b="b" l="l" r="r" t="t"/>
            <a:pathLst>
              <a:path extrusionOk="0" h="1973642" w="2401556">
                <a:moveTo>
                  <a:pt x="0" y="0"/>
                </a:moveTo>
                <a:lnTo>
                  <a:pt x="2401555" y="0"/>
                </a:lnTo>
                <a:lnTo>
                  <a:pt x="2401555" y="1973642"/>
                </a:lnTo>
                <a:lnTo>
                  <a:pt x="0" y="1973642"/>
                </a:lnTo>
                <a:lnTo>
                  <a:pt x="0" y="0"/>
                </a:lnTo>
                <a:close/>
              </a:path>
            </a:pathLst>
          </a:custGeom>
          <a:blipFill rotWithShape="1">
            <a:blip r:embed="rId4">
              <a:alphaModFix/>
            </a:blip>
            <a:stretch>
              <a:fillRect b="0" l="0" r="0" t="0"/>
            </a:stretch>
          </a:blipFill>
          <a:ln>
            <a:noFill/>
          </a:ln>
        </p:spPr>
      </p:sp>
      <p:sp>
        <p:nvSpPr>
          <p:cNvPr id="420" name="Google Shape;420;p43"/>
          <p:cNvSpPr/>
          <p:nvPr/>
        </p:nvSpPr>
        <p:spPr>
          <a:xfrm>
            <a:off x="7180833" y="201641"/>
            <a:ext cx="1396033" cy="1299755"/>
          </a:xfrm>
          <a:custGeom>
            <a:rect b="b" l="l" r="r" t="t"/>
            <a:pathLst>
              <a:path extrusionOk="0" h="2599509" w="2792066">
                <a:moveTo>
                  <a:pt x="0" y="0"/>
                </a:moveTo>
                <a:lnTo>
                  <a:pt x="2792066" y="0"/>
                </a:lnTo>
                <a:lnTo>
                  <a:pt x="2792066" y="2599509"/>
                </a:lnTo>
                <a:lnTo>
                  <a:pt x="0" y="2599509"/>
                </a:lnTo>
                <a:lnTo>
                  <a:pt x="0" y="0"/>
                </a:lnTo>
                <a:close/>
              </a:path>
            </a:pathLst>
          </a:custGeom>
          <a:blipFill rotWithShape="1">
            <a:blip r:embed="rId5">
              <a:alphaModFix/>
            </a:blip>
            <a:stretch>
              <a:fillRect b="0" l="0" r="0" t="0"/>
            </a:stretch>
          </a:blipFill>
          <a:ln>
            <a:noFill/>
          </a:ln>
        </p:spPr>
      </p:sp>
      <p:sp>
        <p:nvSpPr>
          <p:cNvPr id="421" name="Google Shape;421;p43"/>
          <p:cNvSpPr/>
          <p:nvPr/>
        </p:nvSpPr>
        <p:spPr>
          <a:xfrm>
            <a:off x="5409468" y="4062379"/>
            <a:ext cx="1497648" cy="868046"/>
          </a:xfrm>
          <a:custGeom>
            <a:rect b="b" l="l" r="r" t="t"/>
            <a:pathLst>
              <a:path extrusionOk="0" h="1736093" w="2995296">
                <a:moveTo>
                  <a:pt x="0" y="0"/>
                </a:moveTo>
                <a:lnTo>
                  <a:pt x="2995295" y="0"/>
                </a:lnTo>
                <a:lnTo>
                  <a:pt x="2995295" y="1736093"/>
                </a:lnTo>
                <a:lnTo>
                  <a:pt x="0" y="1736093"/>
                </a:lnTo>
                <a:lnTo>
                  <a:pt x="0" y="0"/>
                </a:lnTo>
                <a:close/>
              </a:path>
            </a:pathLst>
          </a:custGeom>
          <a:blipFill rotWithShape="1">
            <a:blip r:embed="rId6">
              <a:alphaModFix/>
            </a:blip>
            <a:stretch>
              <a:fillRect b="0" l="0" r="0" t="0"/>
            </a:stretch>
          </a:blipFill>
          <a:ln>
            <a:noFill/>
          </a:ln>
        </p:spPr>
      </p:sp>
      <p:sp>
        <p:nvSpPr>
          <p:cNvPr id="422" name="Google Shape;422;p43"/>
          <p:cNvSpPr/>
          <p:nvPr/>
        </p:nvSpPr>
        <p:spPr>
          <a:xfrm>
            <a:off x="5720516" y="1666618"/>
            <a:ext cx="1096162" cy="905279"/>
          </a:xfrm>
          <a:custGeom>
            <a:rect b="b" l="l" r="r" t="t"/>
            <a:pathLst>
              <a:path extrusionOk="0" h="1810557" w="2192323">
                <a:moveTo>
                  <a:pt x="0" y="0"/>
                </a:moveTo>
                <a:lnTo>
                  <a:pt x="2192324" y="0"/>
                </a:lnTo>
                <a:lnTo>
                  <a:pt x="2192324" y="1810556"/>
                </a:lnTo>
                <a:lnTo>
                  <a:pt x="0" y="1810556"/>
                </a:lnTo>
                <a:lnTo>
                  <a:pt x="0" y="0"/>
                </a:lnTo>
                <a:close/>
              </a:path>
            </a:pathLst>
          </a:custGeom>
          <a:blipFill rotWithShape="1">
            <a:blip r:embed="rId7">
              <a:alphaModFix/>
            </a:blip>
            <a:stretch>
              <a:fillRect b="0" l="0" r="0" t="0"/>
            </a:stretch>
          </a:blipFill>
          <a:ln>
            <a:noFill/>
          </a:ln>
        </p:spPr>
      </p:sp>
      <p:sp>
        <p:nvSpPr>
          <p:cNvPr id="423" name="Google Shape;423;p43"/>
          <p:cNvSpPr/>
          <p:nvPr/>
        </p:nvSpPr>
        <p:spPr>
          <a:xfrm>
            <a:off x="3576055" y="1640690"/>
            <a:ext cx="1609860" cy="957134"/>
          </a:xfrm>
          <a:custGeom>
            <a:rect b="b" l="l" r="r" t="t"/>
            <a:pathLst>
              <a:path extrusionOk="0" h="1914269" w="3219719">
                <a:moveTo>
                  <a:pt x="0" y="0"/>
                </a:moveTo>
                <a:lnTo>
                  <a:pt x="3219719" y="0"/>
                </a:lnTo>
                <a:lnTo>
                  <a:pt x="3219719" y="1914270"/>
                </a:lnTo>
                <a:lnTo>
                  <a:pt x="0" y="1914270"/>
                </a:lnTo>
                <a:lnTo>
                  <a:pt x="0" y="0"/>
                </a:lnTo>
                <a:close/>
              </a:path>
            </a:pathLst>
          </a:custGeom>
          <a:blipFill rotWithShape="1">
            <a:blip r:embed="rId8">
              <a:alphaModFix/>
            </a:blip>
            <a:stretch>
              <a:fillRect b="0" l="0" r="0" t="0"/>
            </a:stretch>
          </a:blipFill>
          <a:ln>
            <a:noFill/>
          </a:ln>
        </p:spPr>
      </p:sp>
      <p:sp>
        <p:nvSpPr>
          <p:cNvPr id="424" name="Google Shape;424;p43"/>
          <p:cNvSpPr/>
          <p:nvPr/>
        </p:nvSpPr>
        <p:spPr>
          <a:xfrm>
            <a:off x="3720774" y="4062379"/>
            <a:ext cx="1449943" cy="820019"/>
          </a:xfrm>
          <a:custGeom>
            <a:rect b="b" l="l" r="r" t="t"/>
            <a:pathLst>
              <a:path extrusionOk="0" h="1640038" w="2899886">
                <a:moveTo>
                  <a:pt x="0" y="0"/>
                </a:moveTo>
                <a:lnTo>
                  <a:pt x="2899885" y="0"/>
                </a:lnTo>
                <a:lnTo>
                  <a:pt x="2899885" y="1640038"/>
                </a:lnTo>
                <a:lnTo>
                  <a:pt x="0" y="1640038"/>
                </a:lnTo>
                <a:lnTo>
                  <a:pt x="0" y="0"/>
                </a:lnTo>
                <a:close/>
              </a:path>
            </a:pathLst>
          </a:custGeom>
          <a:blipFill rotWithShape="1">
            <a:blip r:embed="rId9">
              <a:alphaModFix/>
            </a:blip>
            <a:stretch>
              <a:fillRect b="0" l="0" r="0" t="0"/>
            </a:stretch>
          </a:blipFill>
          <a:ln>
            <a:noFill/>
          </a:ln>
        </p:spPr>
      </p:sp>
      <p:sp>
        <p:nvSpPr>
          <p:cNvPr id="425" name="Google Shape;425;p43"/>
          <p:cNvSpPr/>
          <p:nvPr/>
        </p:nvSpPr>
        <p:spPr>
          <a:xfrm>
            <a:off x="5432733" y="2847905"/>
            <a:ext cx="1649969" cy="980981"/>
          </a:xfrm>
          <a:custGeom>
            <a:rect b="b" l="l" r="r" t="t"/>
            <a:pathLst>
              <a:path extrusionOk="0" h="1961963" w="3299938">
                <a:moveTo>
                  <a:pt x="0" y="0"/>
                </a:moveTo>
                <a:lnTo>
                  <a:pt x="3299938" y="0"/>
                </a:lnTo>
                <a:lnTo>
                  <a:pt x="3299938" y="1961963"/>
                </a:lnTo>
                <a:lnTo>
                  <a:pt x="0" y="1961963"/>
                </a:lnTo>
                <a:lnTo>
                  <a:pt x="0" y="0"/>
                </a:lnTo>
                <a:close/>
              </a:path>
            </a:pathLst>
          </a:custGeom>
          <a:blipFill rotWithShape="1">
            <a:blip r:embed="rId10">
              <a:alphaModFix/>
            </a:blip>
            <a:stretch>
              <a:fillRect b="0" l="0" r="0" t="0"/>
            </a:stretch>
          </a:blipFill>
          <a:ln>
            <a:noFill/>
          </a:ln>
        </p:spPr>
      </p:sp>
      <p:sp>
        <p:nvSpPr>
          <p:cNvPr id="426" name="Google Shape;426;p43"/>
          <p:cNvSpPr/>
          <p:nvPr/>
        </p:nvSpPr>
        <p:spPr>
          <a:xfrm>
            <a:off x="3660506" y="2771576"/>
            <a:ext cx="1355971" cy="1133641"/>
          </a:xfrm>
          <a:custGeom>
            <a:rect b="b" l="l" r="r" t="t"/>
            <a:pathLst>
              <a:path extrusionOk="0" h="2267281" w="2711942">
                <a:moveTo>
                  <a:pt x="0" y="0"/>
                </a:moveTo>
                <a:lnTo>
                  <a:pt x="2711942" y="0"/>
                </a:lnTo>
                <a:lnTo>
                  <a:pt x="2711942" y="2267281"/>
                </a:lnTo>
                <a:lnTo>
                  <a:pt x="0" y="2267281"/>
                </a:lnTo>
                <a:lnTo>
                  <a:pt x="0" y="0"/>
                </a:lnTo>
                <a:close/>
              </a:path>
            </a:pathLst>
          </a:custGeom>
          <a:blipFill rotWithShape="1">
            <a:blip r:embed="rId11">
              <a:alphaModFix/>
            </a:blip>
            <a:stretch>
              <a:fillRect b="0" l="0" r="0" t="0"/>
            </a:stretch>
          </a:blipFill>
          <a:ln>
            <a:noFill/>
          </a:ln>
        </p:spPr>
      </p:sp>
      <p:sp>
        <p:nvSpPr>
          <p:cNvPr id="427" name="Google Shape;427;p43"/>
          <p:cNvSpPr/>
          <p:nvPr/>
        </p:nvSpPr>
        <p:spPr>
          <a:xfrm flipH="1">
            <a:off x="7351280" y="1788313"/>
            <a:ext cx="1546015" cy="661888"/>
          </a:xfrm>
          <a:custGeom>
            <a:rect b="b" l="l" r="r" t="t"/>
            <a:pathLst>
              <a:path extrusionOk="0" h="1323775" w="3092029">
                <a:moveTo>
                  <a:pt x="3092028" y="0"/>
                </a:moveTo>
                <a:lnTo>
                  <a:pt x="0" y="0"/>
                </a:lnTo>
                <a:lnTo>
                  <a:pt x="0" y="1323775"/>
                </a:lnTo>
                <a:lnTo>
                  <a:pt x="3092028" y="1323775"/>
                </a:lnTo>
                <a:lnTo>
                  <a:pt x="3092028" y="0"/>
                </a:lnTo>
                <a:close/>
              </a:path>
            </a:pathLst>
          </a:custGeom>
          <a:blipFill rotWithShape="1">
            <a:blip r:embed="rId12">
              <a:alphaModFix/>
            </a:blip>
            <a:stretch>
              <a:fillRect b="0" l="0" r="0" t="0"/>
            </a:stretch>
          </a:blipFill>
          <a:ln>
            <a:noFill/>
          </a:ln>
        </p:spPr>
      </p:sp>
      <p:sp>
        <p:nvSpPr>
          <p:cNvPr id="428" name="Google Shape;428;p43"/>
          <p:cNvSpPr/>
          <p:nvPr/>
        </p:nvSpPr>
        <p:spPr>
          <a:xfrm>
            <a:off x="7498959" y="2943862"/>
            <a:ext cx="1580500" cy="789069"/>
          </a:xfrm>
          <a:custGeom>
            <a:rect b="b" l="l" r="r" t="t"/>
            <a:pathLst>
              <a:path extrusionOk="0" h="1578137" w="3161000">
                <a:moveTo>
                  <a:pt x="0" y="0"/>
                </a:moveTo>
                <a:lnTo>
                  <a:pt x="3160999" y="0"/>
                </a:lnTo>
                <a:lnTo>
                  <a:pt x="3160999" y="1578137"/>
                </a:lnTo>
                <a:lnTo>
                  <a:pt x="0" y="1578137"/>
                </a:lnTo>
                <a:lnTo>
                  <a:pt x="0" y="0"/>
                </a:lnTo>
                <a:close/>
              </a:path>
            </a:pathLst>
          </a:custGeom>
          <a:blipFill rotWithShape="1">
            <a:blip r:embed="rId13">
              <a:alphaModFix/>
            </a:blip>
            <a:stretch>
              <a:fillRect b="0" l="0" r="0" t="0"/>
            </a:stretch>
          </a:blipFill>
          <a:ln>
            <a:noFill/>
          </a:ln>
        </p:spPr>
      </p:sp>
      <p:sp>
        <p:nvSpPr>
          <p:cNvPr id="429" name="Google Shape;429;p43"/>
          <p:cNvSpPr/>
          <p:nvPr/>
        </p:nvSpPr>
        <p:spPr>
          <a:xfrm>
            <a:off x="7282727" y="3905216"/>
            <a:ext cx="1676615" cy="1115004"/>
          </a:xfrm>
          <a:custGeom>
            <a:rect b="b" l="l" r="r" t="t"/>
            <a:pathLst>
              <a:path extrusionOk="0" h="2230007" w="3353230">
                <a:moveTo>
                  <a:pt x="0" y="0"/>
                </a:moveTo>
                <a:lnTo>
                  <a:pt x="3353230" y="0"/>
                </a:lnTo>
                <a:lnTo>
                  <a:pt x="3353230" y="2230008"/>
                </a:lnTo>
                <a:lnTo>
                  <a:pt x="0" y="2230008"/>
                </a:lnTo>
                <a:lnTo>
                  <a:pt x="0" y="0"/>
                </a:lnTo>
                <a:close/>
              </a:path>
            </a:pathLst>
          </a:custGeom>
          <a:blipFill rotWithShape="1">
            <a:blip r:embed="rId14">
              <a:alphaModFix/>
            </a:blip>
            <a:stretch>
              <a:fillRect b="0" l="0" r="0" t="0"/>
            </a:stretch>
          </a:blipFill>
          <a:ln>
            <a:noFill/>
          </a:ln>
        </p:spPr>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753"/>
        </a:solidFill>
      </p:bgPr>
    </p:bg>
    <p:spTree>
      <p:nvGrpSpPr>
        <p:cNvPr id="433" name="Shape 433"/>
        <p:cNvGrpSpPr/>
        <p:nvPr/>
      </p:nvGrpSpPr>
      <p:grpSpPr>
        <a:xfrm>
          <a:off x="0" y="0"/>
          <a:ext cx="0" cy="0"/>
          <a:chOff x="0" y="0"/>
          <a:chExt cx="0" cy="0"/>
        </a:xfrm>
      </p:grpSpPr>
      <p:grpSp>
        <p:nvGrpSpPr>
          <p:cNvPr id="434" name="Google Shape;434;p44"/>
          <p:cNvGrpSpPr/>
          <p:nvPr/>
        </p:nvGrpSpPr>
        <p:grpSpPr>
          <a:xfrm>
            <a:off x="514350" y="609652"/>
            <a:ext cx="6325988" cy="3927043"/>
            <a:chOff x="0" y="0"/>
            <a:chExt cx="16869300" cy="10472115"/>
          </a:xfrm>
        </p:grpSpPr>
        <p:sp>
          <p:nvSpPr>
            <p:cNvPr id="435" name="Google Shape;435;p44"/>
            <p:cNvSpPr/>
            <p:nvPr/>
          </p:nvSpPr>
          <p:spPr>
            <a:xfrm>
              <a:off x="0" y="2373154"/>
              <a:ext cx="5821418" cy="1455354"/>
            </a:xfrm>
            <a:custGeom>
              <a:rect b="b" l="l" r="r" t="t"/>
              <a:pathLst>
                <a:path extrusionOk="0" h="1455354" w="5821418">
                  <a:moveTo>
                    <a:pt x="0" y="0"/>
                  </a:moveTo>
                  <a:lnTo>
                    <a:pt x="5821418" y="0"/>
                  </a:lnTo>
                  <a:lnTo>
                    <a:pt x="5821418" y="1455354"/>
                  </a:lnTo>
                  <a:lnTo>
                    <a:pt x="0" y="1455354"/>
                  </a:lnTo>
                  <a:lnTo>
                    <a:pt x="0" y="0"/>
                  </a:lnTo>
                  <a:close/>
                </a:path>
              </a:pathLst>
            </a:custGeom>
            <a:blipFill rotWithShape="1">
              <a:blip r:embed="rId3">
                <a:alphaModFix/>
              </a:blip>
              <a:stretch>
                <a:fillRect b="0" l="0" r="0" t="0"/>
              </a:stretch>
            </a:blipFill>
            <a:ln>
              <a:noFill/>
            </a:ln>
          </p:spPr>
        </p:sp>
        <p:sp>
          <p:nvSpPr>
            <p:cNvPr id="436" name="Google Shape;436;p44"/>
            <p:cNvSpPr txBox="1"/>
            <p:nvPr/>
          </p:nvSpPr>
          <p:spPr>
            <a:xfrm>
              <a:off x="0" y="0"/>
              <a:ext cx="10301400" cy="1354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 sz="3300" u="none" cap="none" strike="noStrike">
                  <a:solidFill>
                    <a:srgbClr val="000000"/>
                  </a:solidFill>
                  <a:latin typeface="Fredoka"/>
                  <a:ea typeface="Fredoka"/>
                  <a:cs typeface="Fredoka"/>
                  <a:sym typeface="Fredoka"/>
                </a:rPr>
                <a:t>Credits</a:t>
              </a:r>
              <a:endParaRPr b="1" sz="700"/>
            </a:p>
          </p:txBody>
        </p:sp>
        <p:sp>
          <p:nvSpPr>
            <p:cNvPr id="437" name="Google Shape;437;p44"/>
            <p:cNvSpPr txBox="1"/>
            <p:nvPr/>
          </p:nvSpPr>
          <p:spPr>
            <a:xfrm>
              <a:off x="0" y="4814187"/>
              <a:ext cx="12546000" cy="1723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2100" u="none" cap="none" strike="noStrike">
                  <a:solidFill>
                    <a:srgbClr val="000000"/>
                  </a:solidFill>
                  <a:latin typeface="Catamaran"/>
                  <a:ea typeface="Catamaran"/>
                  <a:cs typeface="Catamaran"/>
                  <a:sym typeface="Catamaran"/>
                </a:rPr>
                <a:t>This presentation template is free for everyone to use thanks to the following:</a:t>
              </a:r>
              <a:endParaRPr sz="700"/>
            </a:p>
          </p:txBody>
        </p:sp>
        <p:sp>
          <p:nvSpPr>
            <p:cNvPr id="438" name="Google Shape;438;p44"/>
            <p:cNvSpPr txBox="1"/>
            <p:nvPr/>
          </p:nvSpPr>
          <p:spPr>
            <a:xfrm>
              <a:off x="0" y="7625703"/>
              <a:ext cx="16869300" cy="1026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200" u="none" cap="none" strike="noStrike">
                  <a:solidFill>
                    <a:srgbClr val="000000"/>
                  </a:solidFill>
                  <a:latin typeface="Catamaran"/>
                  <a:ea typeface="Catamaran"/>
                  <a:cs typeface="Catamaran"/>
                  <a:sym typeface="Catamaran"/>
                </a:rPr>
                <a:t>SlidesCarnival for the presentation template</a:t>
              </a:r>
              <a:endParaRPr sz="700"/>
            </a:p>
            <a:p>
              <a:pPr indent="0" lvl="0" marL="0" marR="0" rtl="0" algn="l">
                <a:lnSpc>
                  <a:spcPct val="100000"/>
                </a:lnSpc>
                <a:spcBef>
                  <a:spcPts val="0"/>
                </a:spcBef>
                <a:spcAft>
                  <a:spcPts val="0"/>
                </a:spcAft>
                <a:buNone/>
              </a:pPr>
              <a:r>
                <a:rPr b="0" i="0" lang="en" sz="1300" u="none" cap="none" strike="noStrike">
                  <a:solidFill>
                    <a:srgbClr val="000000"/>
                  </a:solidFill>
                  <a:latin typeface="Catamaran"/>
                  <a:ea typeface="Catamaran"/>
                  <a:cs typeface="Catamaran"/>
                  <a:sym typeface="Catamaran"/>
                </a:rPr>
                <a:t>Pexels for the photos</a:t>
              </a:r>
              <a:endParaRPr sz="700"/>
            </a:p>
          </p:txBody>
        </p:sp>
        <p:sp>
          <p:nvSpPr>
            <p:cNvPr id="439" name="Google Shape;439;p44"/>
            <p:cNvSpPr txBox="1"/>
            <p:nvPr/>
          </p:nvSpPr>
          <p:spPr>
            <a:xfrm>
              <a:off x="0" y="9733215"/>
              <a:ext cx="16869300" cy="7389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 sz="1800" u="none" cap="none" strike="noStrike">
                  <a:solidFill>
                    <a:srgbClr val="000000"/>
                  </a:solidFill>
                  <a:latin typeface="Fredoka"/>
                  <a:ea typeface="Fredoka"/>
                  <a:cs typeface="Fredoka"/>
                  <a:sym typeface="Fredoka"/>
                </a:rPr>
                <a:t>Happy designing! </a:t>
              </a:r>
              <a:endParaRPr b="1" sz="700"/>
            </a:p>
          </p:txBody>
        </p:sp>
      </p:grpSp>
      <p:sp>
        <p:nvSpPr>
          <p:cNvPr id="440" name="Google Shape;440;p44"/>
          <p:cNvSpPr/>
          <p:nvPr/>
        </p:nvSpPr>
        <p:spPr>
          <a:xfrm>
            <a:off x="2853918" y="-606105"/>
            <a:ext cx="3833516" cy="1641224"/>
          </a:xfrm>
          <a:custGeom>
            <a:rect b="b" l="l" r="r" t="t"/>
            <a:pathLst>
              <a:path extrusionOk="0" h="3282448" w="7667032">
                <a:moveTo>
                  <a:pt x="0" y="0"/>
                </a:moveTo>
                <a:lnTo>
                  <a:pt x="7667031" y="0"/>
                </a:lnTo>
                <a:lnTo>
                  <a:pt x="7667031" y="3282448"/>
                </a:lnTo>
                <a:lnTo>
                  <a:pt x="0" y="3282448"/>
                </a:lnTo>
                <a:lnTo>
                  <a:pt x="0" y="0"/>
                </a:lnTo>
                <a:close/>
              </a:path>
            </a:pathLst>
          </a:custGeom>
          <a:blipFill rotWithShape="1">
            <a:blip r:embed="rId4">
              <a:alphaModFix/>
            </a:blip>
            <a:stretch>
              <a:fillRect b="0" l="0" r="0" t="0"/>
            </a:stretch>
          </a:blipFill>
          <a:ln>
            <a:noFill/>
          </a:ln>
        </p:spPr>
      </p:sp>
      <p:sp>
        <p:nvSpPr>
          <p:cNvPr id="441" name="Google Shape;441;p44"/>
          <p:cNvSpPr/>
          <p:nvPr/>
        </p:nvSpPr>
        <p:spPr>
          <a:xfrm flipH="1" rot="1193144">
            <a:off x="5669143" y="216042"/>
            <a:ext cx="2745219" cy="4633280"/>
          </a:xfrm>
          <a:custGeom>
            <a:rect b="b" l="l" r="r" t="t"/>
            <a:pathLst>
              <a:path extrusionOk="0" h="9266560" w="5490437">
                <a:moveTo>
                  <a:pt x="5490437" y="0"/>
                </a:moveTo>
                <a:lnTo>
                  <a:pt x="0" y="0"/>
                </a:lnTo>
                <a:lnTo>
                  <a:pt x="0" y="9266560"/>
                </a:lnTo>
                <a:lnTo>
                  <a:pt x="5490437" y="9266560"/>
                </a:lnTo>
                <a:lnTo>
                  <a:pt x="5490437" y="0"/>
                </a:lnTo>
                <a:close/>
              </a:path>
            </a:pathLst>
          </a:custGeom>
          <a:blipFill rotWithShape="1">
            <a:blip r:embed="rId5">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AFED"/>
        </a:solidFill>
      </p:bgPr>
    </p:bg>
    <p:spTree>
      <p:nvGrpSpPr>
        <p:cNvPr id="166" name="Shape 166"/>
        <p:cNvGrpSpPr/>
        <p:nvPr/>
      </p:nvGrpSpPr>
      <p:grpSpPr>
        <a:xfrm>
          <a:off x="0" y="0"/>
          <a:ext cx="0" cy="0"/>
          <a:chOff x="0" y="0"/>
          <a:chExt cx="0" cy="0"/>
        </a:xfrm>
      </p:grpSpPr>
      <p:sp>
        <p:nvSpPr>
          <p:cNvPr id="167" name="Google Shape;167;p25"/>
          <p:cNvSpPr/>
          <p:nvPr/>
        </p:nvSpPr>
        <p:spPr>
          <a:xfrm>
            <a:off x="0" y="414184"/>
            <a:ext cx="2209800" cy="2057400"/>
          </a:xfrm>
          <a:custGeom>
            <a:rect b="b" l="l" r="r" t="t"/>
            <a:pathLst>
              <a:path extrusionOk="0" h="4114800" w="4419600">
                <a:moveTo>
                  <a:pt x="0" y="0"/>
                </a:moveTo>
                <a:lnTo>
                  <a:pt x="4419600" y="0"/>
                </a:lnTo>
                <a:lnTo>
                  <a:pt x="4419600" y="4114800"/>
                </a:lnTo>
                <a:lnTo>
                  <a:pt x="0" y="4114800"/>
                </a:lnTo>
                <a:lnTo>
                  <a:pt x="0" y="0"/>
                </a:lnTo>
                <a:close/>
              </a:path>
            </a:pathLst>
          </a:custGeom>
          <a:blipFill rotWithShape="1">
            <a:blip r:embed="rId3">
              <a:alphaModFix/>
            </a:blip>
            <a:stretch>
              <a:fillRect b="0" l="0" r="0" t="0"/>
            </a:stretch>
          </a:blipFill>
          <a:ln>
            <a:noFill/>
          </a:ln>
        </p:spPr>
      </p:sp>
      <p:sp>
        <p:nvSpPr>
          <p:cNvPr id="168" name="Google Shape;168;p25"/>
          <p:cNvSpPr txBox="1"/>
          <p:nvPr/>
        </p:nvSpPr>
        <p:spPr>
          <a:xfrm>
            <a:off x="3894842" y="3302981"/>
            <a:ext cx="1653000" cy="246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 sz="1600" u="none" cap="none" strike="noStrike">
                <a:solidFill>
                  <a:srgbClr val="A676E3"/>
                </a:solidFill>
                <a:latin typeface="Fredoka"/>
                <a:ea typeface="Fredoka"/>
                <a:cs typeface="Fredoka"/>
                <a:sym typeface="Fredoka"/>
              </a:rPr>
              <a:t>About Us</a:t>
            </a:r>
            <a:endParaRPr b="1" sz="700"/>
          </a:p>
        </p:txBody>
      </p:sp>
      <p:sp>
        <p:nvSpPr>
          <p:cNvPr id="169" name="Google Shape;169;p25"/>
          <p:cNvSpPr txBox="1"/>
          <p:nvPr/>
        </p:nvSpPr>
        <p:spPr>
          <a:xfrm>
            <a:off x="3894842" y="3698312"/>
            <a:ext cx="16530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000000"/>
                </a:solidFill>
                <a:latin typeface="Catamaran"/>
                <a:ea typeface="Catamaran"/>
                <a:cs typeface="Catamaran"/>
                <a:sym typeface="Catamaran"/>
              </a:rPr>
              <a:t>Elaborate on what you want to discuss. </a:t>
            </a:r>
            <a:endParaRPr sz="700"/>
          </a:p>
        </p:txBody>
      </p:sp>
      <p:sp>
        <p:nvSpPr>
          <p:cNvPr id="170" name="Google Shape;170;p25"/>
          <p:cNvSpPr txBox="1"/>
          <p:nvPr/>
        </p:nvSpPr>
        <p:spPr>
          <a:xfrm>
            <a:off x="956010" y="3302981"/>
            <a:ext cx="1653000" cy="246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 sz="1600" u="none" cap="none" strike="noStrike">
                <a:solidFill>
                  <a:srgbClr val="A676E3"/>
                </a:solidFill>
                <a:latin typeface="Fredoka"/>
                <a:ea typeface="Fredoka"/>
                <a:cs typeface="Fredoka"/>
                <a:sym typeface="Fredoka"/>
              </a:rPr>
              <a:t>Introduction</a:t>
            </a:r>
            <a:endParaRPr b="1" sz="700"/>
          </a:p>
        </p:txBody>
      </p:sp>
      <p:sp>
        <p:nvSpPr>
          <p:cNvPr id="171" name="Google Shape;171;p25"/>
          <p:cNvSpPr txBox="1"/>
          <p:nvPr/>
        </p:nvSpPr>
        <p:spPr>
          <a:xfrm>
            <a:off x="956010" y="3698312"/>
            <a:ext cx="16530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000000"/>
                </a:solidFill>
                <a:latin typeface="Catamaran"/>
                <a:ea typeface="Catamaran"/>
                <a:cs typeface="Catamaran"/>
                <a:sym typeface="Catamaran"/>
              </a:rPr>
              <a:t>Elaborate on what you want to discuss. </a:t>
            </a:r>
            <a:endParaRPr sz="700"/>
          </a:p>
        </p:txBody>
      </p:sp>
      <p:sp>
        <p:nvSpPr>
          <p:cNvPr id="172" name="Google Shape;172;p25"/>
          <p:cNvSpPr txBox="1"/>
          <p:nvPr/>
        </p:nvSpPr>
        <p:spPr>
          <a:xfrm>
            <a:off x="6711574" y="3302981"/>
            <a:ext cx="1897200" cy="246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 sz="1600" u="none" cap="none" strike="noStrike">
                <a:solidFill>
                  <a:srgbClr val="A676E3"/>
                </a:solidFill>
                <a:latin typeface="Fredoka"/>
                <a:ea typeface="Fredoka"/>
                <a:cs typeface="Fredoka"/>
                <a:sym typeface="Fredoka"/>
              </a:rPr>
              <a:t>Our Projects</a:t>
            </a:r>
            <a:endParaRPr b="1" sz="700"/>
          </a:p>
        </p:txBody>
      </p:sp>
      <p:sp>
        <p:nvSpPr>
          <p:cNvPr id="173" name="Google Shape;173;p25"/>
          <p:cNvSpPr txBox="1"/>
          <p:nvPr/>
        </p:nvSpPr>
        <p:spPr>
          <a:xfrm>
            <a:off x="6833674" y="3698312"/>
            <a:ext cx="16530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000000"/>
                </a:solidFill>
                <a:latin typeface="Catamaran"/>
                <a:ea typeface="Catamaran"/>
                <a:cs typeface="Catamaran"/>
                <a:sym typeface="Catamaran"/>
              </a:rPr>
              <a:t>Elaborate on what you want to discuss. </a:t>
            </a:r>
            <a:endParaRPr sz="700"/>
          </a:p>
        </p:txBody>
      </p:sp>
      <p:sp>
        <p:nvSpPr>
          <p:cNvPr id="174" name="Google Shape;174;p25"/>
          <p:cNvSpPr txBox="1"/>
          <p:nvPr/>
        </p:nvSpPr>
        <p:spPr>
          <a:xfrm>
            <a:off x="445112" y="514350"/>
            <a:ext cx="8253900" cy="677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 sz="4400" u="none" cap="none" strike="noStrike">
                <a:solidFill>
                  <a:srgbClr val="FFFFFF"/>
                </a:solidFill>
                <a:latin typeface="Fredoka"/>
                <a:ea typeface="Fredoka"/>
                <a:cs typeface="Fredoka"/>
                <a:sym typeface="Fredoka"/>
              </a:rPr>
              <a:t>Table Of Contents</a:t>
            </a:r>
            <a:endParaRPr b="1" sz="700"/>
          </a:p>
        </p:txBody>
      </p:sp>
      <p:sp>
        <p:nvSpPr>
          <p:cNvPr id="175" name="Google Shape;175;p25"/>
          <p:cNvSpPr txBox="1"/>
          <p:nvPr/>
        </p:nvSpPr>
        <p:spPr>
          <a:xfrm>
            <a:off x="535188" y="2905807"/>
            <a:ext cx="420900" cy="1246800"/>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1" i="0" lang="en" sz="8100" u="none" cap="none" strike="noStrike">
                <a:solidFill>
                  <a:srgbClr val="FFFFFF"/>
                </a:solidFill>
                <a:latin typeface="Fredoka"/>
                <a:ea typeface="Fredoka"/>
                <a:cs typeface="Fredoka"/>
                <a:sym typeface="Fredoka"/>
              </a:rPr>
              <a:t>1</a:t>
            </a:r>
            <a:endParaRPr b="1" sz="700"/>
          </a:p>
        </p:txBody>
      </p:sp>
      <p:sp>
        <p:nvSpPr>
          <p:cNvPr id="176" name="Google Shape;176;p25"/>
          <p:cNvSpPr txBox="1"/>
          <p:nvPr/>
        </p:nvSpPr>
        <p:spPr>
          <a:xfrm>
            <a:off x="3265184" y="2905807"/>
            <a:ext cx="629700" cy="1246800"/>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1" i="0" lang="en" sz="8100" u="none" cap="none" strike="noStrike">
                <a:solidFill>
                  <a:srgbClr val="FFFFFF"/>
                </a:solidFill>
                <a:latin typeface="Fredoka"/>
                <a:ea typeface="Fredoka"/>
                <a:cs typeface="Fredoka"/>
                <a:sym typeface="Fredoka"/>
              </a:rPr>
              <a:t>2</a:t>
            </a:r>
            <a:endParaRPr b="1" sz="700"/>
          </a:p>
        </p:txBody>
      </p:sp>
      <p:sp>
        <p:nvSpPr>
          <p:cNvPr id="177" name="Google Shape;177;p25"/>
          <p:cNvSpPr txBox="1"/>
          <p:nvPr/>
        </p:nvSpPr>
        <p:spPr>
          <a:xfrm>
            <a:off x="6204622" y="2905807"/>
            <a:ext cx="628500" cy="1246800"/>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1" i="0" lang="en" sz="8100" u="none" cap="none" strike="noStrike">
                <a:solidFill>
                  <a:srgbClr val="FFFFFF"/>
                </a:solidFill>
                <a:latin typeface="Fredoka"/>
                <a:ea typeface="Fredoka"/>
                <a:cs typeface="Fredoka"/>
                <a:sym typeface="Fredoka"/>
              </a:rPr>
              <a:t>3</a:t>
            </a:r>
            <a:endParaRPr b="1"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3F2FF"/>
        </a:solidFill>
      </p:bgPr>
    </p:bg>
    <p:spTree>
      <p:nvGrpSpPr>
        <p:cNvPr id="181" name="Shape 181"/>
        <p:cNvGrpSpPr/>
        <p:nvPr/>
      </p:nvGrpSpPr>
      <p:grpSpPr>
        <a:xfrm>
          <a:off x="0" y="0"/>
          <a:ext cx="0" cy="0"/>
          <a:chOff x="0" y="0"/>
          <a:chExt cx="0" cy="0"/>
        </a:xfrm>
      </p:grpSpPr>
      <p:sp>
        <p:nvSpPr>
          <p:cNvPr id="182" name="Google Shape;182;p26"/>
          <p:cNvSpPr/>
          <p:nvPr/>
        </p:nvSpPr>
        <p:spPr>
          <a:xfrm>
            <a:off x="-1607622" y="0"/>
            <a:ext cx="5143500" cy="5143500"/>
          </a:xfrm>
          <a:custGeom>
            <a:rect b="b" l="l" r="r" t="t"/>
            <a:pathLst>
              <a:path extrusionOk="0" h="10287000" w="10287000">
                <a:moveTo>
                  <a:pt x="0" y="0"/>
                </a:moveTo>
                <a:lnTo>
                  <a:pt x="10287000" y="0"/>
                </a:lnTo>
                <a:lnTo>
                  <a:pt x="10287000" y="10287000"/>
                </a:lnTo>
                <a:lnTo>
                  <a:pt x="0" y="10287000"/>
                </a:lnTo>
                <a:lnTo>
                  <a:pt x="0" y="0"/>
                </a:lnTo>
                <a:close/>
              </a:path>
            </a:pathLst>
          </a:custGeom>
          <a:blipFill rotWithShape="1">
            <a:blip r:embed="rId3">
              <a:alphaModFix/>
            </a:blip>
            <a:stretch>
              <a:fillRect b="0" l="0" r="0" t="0"/>
            </a:stretch>
          </a:blipFill>
          <a:ln>
            <a:noFill/>
          </a:ln>
        </p:spPr>
      </p:sp>
      <p:grpSp>
        <p:nvGrpSpPr>
          <p:cNvPr id="183" name="Google Shape;183;p26"/>
          <p:cNvGrpSpPr/>
          <p:nvPr/>
        </p:nvGrpSpPr>
        <p:grpSpPr>
          <a:xfrm>
            <a:off x="3531116" y="2941503"/>
            <a:ext cx="1543049" cy="1673362"/>
            <a:chOff x="0" y="-47625"/>
            <a:chExt cx="812800" cy="881442"/>
          </a:xfrm>
        </p:grpSpPr>
        <p:sp>
          <p:nvSpPr>
            <p:cNvPr id="184" name="Google Shape;184;p26"/>
            <p:cNvSpPr/>
            <p:nvPr/>
          </p:nvSpPr>
          <p:spPr>
            <a:xfrm>
              <a:off x="0" y="0"/>
              <a:ext cx="738097" cy="833817"/>
            </a:xfrm>
            <a:custGeom>
              <a:rect b="b" l="l" r="r" t="t"/>
              <a:pathLst>
                <a:path extrusionOk="0" h="833817" w="738097">
                  <a:moveTo>
                    <a:pt x="0" y="0"/>
                  </a:moveTo>
                  <a:lnTo>
                    <a:pt x="738097" y="0"/>
                  </a:lnTo>
                  <a:lnTo>
                    <a:pt x="738097" y="833817"/>
                  </a:lnTo>
                  <a:lnTo>
                    <a:pt x="0" y="833817"/>
                  </a:lnTo>
                  <a:close/>
                </a:path>
              </a:pathLst>
            </a:custGeom>
            <a:solidFill>
              <a:srgbClr val="95BBFD"/>
            </a:solidFill>
            <a:ln>
              <a:noFill/>
            </a:ln>
          </p:spPr>
        </p:sp>
        <p:sp>
          <p:nvSpPr>
            <p:cNvPr id="185" name="Google Shape;185;p26"/>
            <p:cNvSpPr txBox="1"/>
            <p:nvPr/>
          </p:nvSpPr>
          <p:spPr>
            <a:xfrm>
              <a:off x="0" y="-47625"/>
              <a:ext cx="812800" cy="8604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86" name="Google Shape;186;p26"/>
          <p:cNvSpPr txBox="1"/>
          <p:nvPr/>
        </p:nvSpPr>
        <p:spPr>
          <a:xfrm>
            <a:off x="4181279" y="2835018"/>
            <a:ext cx="650100" cy="1939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2600" u="none" cap="none" strike="noStrike">
                <a:solidFill>
                  <a:srgbClr val="FFFFFF"/>
                </a:solidFill>
                <a:latin typeface="Fredoka"/>
                <a:ea typeface="Fredoka"/>
                <a:cs typeface="Fredoka"/>
                <a:sym typeface="Fredoka"/>
              </a:rPr>
              <a:t>1</a:t>
            </a:r>
            <a:endParaRPr b="1" sz="700"/>
          </a:p>
        </p:txBody>
      </p:sp>
      <p:sp>
        <p:nvSpPr>
          <p:cNvPr id="187" name="Google Shape;187;p26"/>
          <p:cNvSpPr/>
          <p:nvPr/>
        </p:nvSpPr>
        <p:spPr>
          <a:xfrm rot="992499">
            <a:off x="2040629" y="561448"/>
            <a:ext cx="2900538" cy="3165662"/>
          </a:xfrm>
          <a:custGeom>
            <a:rect b="b" l="l" r="r" t="t"/>
            <a:pathLst>
              <a:path extrusionOk="0" h="6331324" w="5801076">
                <a:moveTo>
                  <a:pt x="0" y="0"/>
                </a:moveTo>
                <a:lnTo>
                  <a:pt x="5801075" y="0"/>
                </a:lnTo>
                <a:lnTo>
                  <a:pt x="5801075" y="6331324"/>
                </a:lnTo>
                <a:lnTo>
                  <a:pt x="0" y="6331324"/>
                </a:lnTo>
                <a:lnTo>
                  <a:pt x="0" y="0"/>
                </a:lnTo>
                <a:close/>
              </a:path>
            </a:pathLst>
          </a:custGeom>
          <a:blipFill rotWithShape="1">
            <a:blip r:embed="rId4">
              <a:alphaModFix/>
            </a:blip>
            <a:stretch>
              <a:fillRect b="0" l="0" r="0" t="0"/>
            </a:stretch>
          </a:blipFill>
          <a:ln>
            <a:noFill/>
          </a:ln>
        </p:spPr>
      </p:sp>
      <p:sp>
        <p:nvSpPr>
          <p:cNvPr id="188" name="Google Shape;188;p26"/>
          <p:cNvSpPr txBox="1"/>
          <p:nvPr/>
        </p:nvSpPr>
        <p:spPr>
          <a:xfrm>
            <a:off x="5009334" y="3171966"/>
            <a:ext cx="3689100" cy="692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 sz="4500" u="none" cap="none" strike="noStrike">
                <a:solidFill>
                  <a:srgbClr val="F3646D"/>
                </a:solidFill>
                <a:latin typeface="Fredoka"/>
                <a:ea typeface="Fredoka"/>
                <a:cs typeface="Fredoka"/>
                <a:sym typeface="Fredoka"/>
              </a:rPr>
              <a:t>Introduction</a:t>
            </a:r>
            <a:endParaRPr b="1" sz="700"/>
          </a:p>
        </p:txBody>
      </p:sp>
      <p:sp>
        <p:nvSpPr>
          <p:cNvPr id="189" name="Google Shape;189;p26"/>
          <p:cNvSpPr txBox="1"/>
          <p:nvPr/>
        </p:nvSpPr>
        <p:spPr>
          <a:xfrm>
            <a:off x="5009334" y="3991116"/>
            <a:ext cx="2660400" cy="5664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1600" u="none" cap="none" strike="noStrike">
                <a:solidFill>
                  <a:srgbClr val="000000"/>
                </a:solidFill>
                <a:latin typeface="Catamaran"/>
                <a:ea typeface="Catamaran"/>
                <a:cs typeface="Catamaran"/>
                <a:sym typeface="Catamaran"/>
              </a:rPr>
              <a:t>Elaborate on what you </a:t>
            </a:r>
            <a:endParaRPr sz="700"/>
          </a:p>
          <a:p>
            <a:pPr indent="0" lvl="0" marL="0" marR="0" rtl="0" algn="l">
              <a:lnSpc>
                <a:spcPct val="100000"/>
              </a:lnSpc>
              <a:spcBef>
                <a:spcPts val="0"/>
              </a:spcBef>
              <a:spcAft>
                <a:spcPts val="0"/>
              </a:spcAft>
              <a:buNone/>
            </a:pPr>
            <a:r>
              <a:rPr b="0" i="0" lang="en" sz="1600" u="none" cap="none" strike="noStrike">
                <a:solidFill>
                  <a:srgbClr val="000000"/>
                </a:solidFill>
                <a:latin typeface="Catamaran"/>
                <a:ea typeface="Catamaran"/>
                <a:cs typeface="Catamaran"/>
                <a:sym typeface="Catamaran"/>
              </a:rPr>
              <a:t>want to discuss. </a:t>
            </a:r>
            <a:endParaRPr sz="700"/>
          </a:p>
        </p:txBody>
      </p:sp>
      <p:sp>
        <p:nvSpPr>
          <p:cNvPr id="190" name="Google Shape;190;p26"/>
          <p:cNvSpPr/>
          <p:nvPr/>
        </p:nvSpPr>
        <p:spPr>
          <a:xfrm>
            <a:off x="6005460" y="-640247"/>
            <a:ext cx="2947842" cy="1708588"/>
          </a:xfrm>
          <a:custGeom>
            <a:rect b="b" l="l" r="r" t="t"/>
            <a:pathLst>
              <a:path extrusionOk="0" h="3417176" w="5895683">
                <a:moveTo>
                  <a:pt x="0" y="0"/>
                </a:moveTo>
                <a:lnTo>
                  <a:pt x="5895684" y="0"/>
                </a:lnTo>
                <a:lnTo>
                  <a:pt x="5895684" y="3417176"/>
                </a:lnTo>
                <a:lnTo>
                  <a:pt x="0" y="3417176"/>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5BBFD"/>
        </a:solidFill>
      </p:bgPr>
    </p:bg>
    <p:spTree>
      <p:nvGrpSpPr>
        <p:cNvPr id="194" name="Shape 194"/>
        <p:cNvGrpSpPr/>
        <p:nvPr/>
      </p:nvGrpSpPr>
      <p:grpSpPr>
        <a:xfrm>
          <a:off x="0" y="0"/>
          <a:ext cx="0" cy="0"/>
          <a:chOff x="0" y="0"/>
          <a:chExt cx="0" cy="0"/>
        </a:xfrm>
      </p:grpSpPr>
      <p:sp>
        <p:nvSpPr>
          <p:cNvPr id="195" name="Google Shape;195;p27"/>
          <p:cNvSpPr/>
          <p:nvPr/>
        </p:nvSpPr>
        <p:spPr>
          <a:xfrm>
            <a:off x="5895403" y="-643028"/>
            <a:ext cx="3248597" cy="5775284"/>
          </a:xfrm>
          <a:custGeom>
            <a:rect b="b" l="l" r="r" t="t"/>
            <a:pathLst>
              <a:path extrusionOk="0" h="11550567" w="6497194">
                <a:moveTo>
                  <a:pt x="0" y="0"/>
                </a:moveTo>
                <a:lnTo>
                  <a:pt x="6497194" y="0"/>
                </a:lnTo>
                <a:lnTo>
                  <a:pt x="6497194" y="11550567"/>
                </a:lnTo>
                <a:lnTo>
                  <a:pt x="0" y="11550567"/>
                </a:lnTo>
                <a:lnTo>
                  <a:pt x="0" y="0"/>
                </a:lnTo>
                <a:close/>
              </a:path>
            </a:pathLst>
          </a:custGeom>
          <a:blipFill rotWithShape="1">
            <a:blip r:embed="rId3">
              <a:alphaModFix/>
            </a:blip>
            <a:stretch>
              <a:fillRect b="0" l="0" r="0" t="0"/>
            </a:stretch>
          </a:blipFill>
          <a:ln>
            <a:noFill/>
          </a:ln>
        </p:spPr>
      </p:sp>
      <p:pic>
        <p:nvPicPr>
          <p:cNvPr id="196" name="Google Shape;196;p27"/>
          <p:cNvPicPr preferRelativeResize="0"/>
          <p:nvPr/>
        </p:nvPicPr>
        <p:blipFill>
          <a:blip r:embed="rId4">
            <a:alphaModFix/>
          </a:blip>
          <a:stretch>
            <a:fillRect/>
          </a:stretch>
        </p:blipFill>
        <p:spPr>
          <a:xfrm>
            <a:off x="386650" y="366095"/>
            <a:ext cx="3505476" cy="2411156"/>
          </a:xfrm>
          <a:prstGeom prst="rect">
            <a:avLst/>
          </a:prstGeom>
          <a:noFill/>
          <a:ln>
            <a:noFill/>
          </a:ln>
        </p:spPr>
      </p:pic>
      <p:sp>
        <p:nvSpPr>
          <p:cNvPr id="197" name="Google Shape;197;p27"/>
          <p:cNvSpPr/>
          <p:nvPr/>
        </p:nvSpPr>
        <p:spPr>
          <a:xfrm>
            <a:off x="4132105" y="-388508"/>
            <a:ext cx="3758271" cy="4175856"/>
          </a:xfrm>
          <a:custGeom>
            <a:rect b="b" l="l" r="r" t="t"/>
            <a:pathLst>
              <a:path extrusionOk="0" h="8351712" w="7516541">
                <a:moveTo>
                  <a:pt x="0" y="0"/>
                </a:moveTo>
                <a:lnTo>
                  <a:pt x="7516541" y="0"/>
                </a:lnTo>
                <a:lnTo>
                  <a:pt x="7516541" y="8351713"/>
                </a:lnTo>
                <a:lnTo>
                  <a:pt x="0" y="8351713"/>
                </a:lnTo>
                <a:lnTo>
                  <a:pt x="0" y="0"/>
                </a:lnTo>
                <a:close/>
              </a:path>
            </a:pathLst>
          </a:custGeom>
          <a:blipFill rotWithShape="1">
            <a:blip r:embed="rId5">
              <a:alphaModFix/>
            </a:blip>
            <a:stretch>
              <a:fillRect b="0" l="0" r="0" t="0"/>
            </a:stretch>
          </a:blipFill>
          <a:ln>
            <a:noFill/>
          </a:ln>
        </p:spPr>
      </p:sp>
      <p:sp>
        <p:nvSpPr>
          <p:cNvPr id="198" name="Google Shape;198;p27"/>
          <p:cNvSpPr txBox="1"/>
          <p:nvPr/>
        </p:nvSpPr>
        <p:spPr>
          <a:xfrm>
            <a:off x="386638" y="2998957"/>
            <a:ext cx="4146900" cy="1385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4500" u="none" cap="none" strike="noStrike">
                <a:solidFill>
                  <a:srgbClr val="FFF6E9"/>
                </a:solidFill>
                <a:latin typeface="Fredoka"/>
                <a:ea typeface="Fredoka"/>
                <a:cs typeface="Fredoka"/>
                <a:sym typeface="Fredoka"/>
              </a:rPr>
              <a:t>Welcome To Presentation</a:t>
            </a:r>
            <a:endParaRPr b="1" sz="700"/>
          </a:p>
        </p:txBody>
      </p:sp>
      <p:sp>
        <p:nvSpPr>
          <p:cNvPr id="199" name="Google Shape;199;p27"/>
          <p:cNvSpPr txBox="1"/>
          <p:nvPr/>
        </p:nvSpPr>
        <p:spPr>
          <a:xfrm>
            <a:off x="386638" y="4424905"/>
            <a:ext cx="52128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800" u="none" cap="none" strike="noStrike">
                <a:solidFill>
                  <a:srgbClr val="FFFFFF"/>
                </a:solidFill>
                <a:latin typeface="Catamaran"/>
                <a:ea typeface="Catamaran"/>
                <a:cs typeface="Catamaran"/>
                <a:sym typeface="Catamaran"/>
              </a:rPr>
              <a:t>I'm Rain, and I'll be sharing with you my beautiful ideas. </a:t>
            </a:r>
            <a:endParaRPr sz="700"/>
          </a:p>
          <a:p>
            <a:pPr indent="0" lvl="0" marL="0" marR="0" rtl="0" algn="l">
              <a:lnSpc>
                <a:spcPct val="100000"/>
              </a:lnSpc>
              <a:spcBef>
                <a:spcPts val="0"/>
              </a:spcBef>
              <a:spcAft>
                <a:spcPts val="0"/>
              </a:spcAft>
              <a:buNone/>
            </a:pPr>
            <a:r>
              <a:rPr b="0" i="0" lang="en" sz="1800" u="none" cap="none" strike="noStrike">
                <a:solidFill>
                  <a:srgbClr val="FFFFFF"/>
                </a:solidFill>
                <a:latin typeface="Catamaran"/>
                <a:ea typeface="Catamaran"/>
                <a:cs typeface="Catamaran"/>
                <a:sym typeface="Catamaran"/>
              </a:rPr>
              <a:t>Follow me at @reallygreatsite to learn more. </a:t>
            </a:r>
            <a:endParaRPr sz="700"/>
          </a:p>
        </p:txBody>
      </p:sp>
      <p:sp>
        <p:nvSpPr>
          <p:cNvPr id="200" name="Google Shape;200;p27"/>
          <p:cNvSpPr/>
          <p:nvPr/>
        </p:nvSpPr>
        <p:spPr>
          <a:xfrm>
            <a:off x="2691876" y="-656363"/>
            <a:ext cx="2880459" cy="1170713"/>
          </a:xfrm>
          <a:custGeom>
            <a:rect b="b" l="l" r="r" t="t"/>
            <a:pathLst>
              <a:path extrusionOk="0" h="2341426" w="5760919">
                <a:moveTo>
                  <a:pt x="0" y="0"/>
                </a:moveTo>
                <a:lnTo>
                  <a:pt x="5760919" y="0"/>
                </a:lnTo>
                <a:lnTo>
                  <a:pt x="5760919" y="2341426"/>
                </a:lnTo>
                <a:lnTo>
                  <a:pt x="0" y="2341426"/>
                </a:lnTo>
                <a:lnTo>
                  <a:pt x="0" y="0"/>
                </a:lnTo>
                <a:close/>
              </a:path>
            </a:pathLst>
          </a:custGeom>
          <a:blipFill rotWithShape="1">
            <a:blip r:embed="rId6">
              <a:alphaModFix/>
            </a:blip>
            <a:stretch>
              <a:fillRect b="0" l="0" r="0" t="0"/>
            </a:stretch>
          </a:blipFill>
          <a:ln>
            <a:noFill/>
          </a:ln>
        </p:spPr>
      </p:sp>
      <p:sp>
        <p:nvSpPr>
          <p:cNvPr id="201" name="Google Shape;201;p27"/>
          <p:cNvSpPr/>
          <p:nvPr/>
        </p:nvSpPr>
        <p:spPr>
          <a:xfrm>
            <a:off x="7396399" y="366778"/>
            <a:ext cx="2312602" cy="1154573"/>
          </a:xfrm>
          <a:custGeom>
            <a:rect b="b" l="l" r="r" t="t"/>
            <a:pathLst>
              <a:path extrusionOk="0" h="2309145" w="4625204">
                <a:moveTo>
                  <a:pt x="0" y="0"/>
                </a:moveTo>
                <a:lnTo>
                  <a:pt x="4625204" y="0"/>
                </a:lnTo>
                <a:lnTo>
                  <a:pt x="4625204" y="2309146"/>
                </a:lnTo>
                <a:lnTo>
                  <a:pt x="0" y="2309146"/>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AFED"/>
        </a:solidFill>
      </p:bgPr>
    </p:bg>
    <p:spTree>
      <p:nvGrpSpPr>
        <p:cNvPr id="205" name="Shape 205"/>
        <p:cNvGrpSpPr/>
        <p:nvPr/>
      </p:nvGrpSpPr>
      <p:grpSpPr>
        <a:xfrm>
          <a:off x="0" y="0"/>
          <a:ext cx="0" cy="0"/>
          <a:chOff x="0" y="0"/>
          <a:chExt cx="0" cy="0"/>
        </a:xfrm>
      </p:grpSpPr>
      <p:pic>
        <p:nvPicPr>
          <p:cNvPr id="206" name="Google Shape;206;p28"/>
          <p:cNvPicPr preferRelativeResize="0"/>
          <p:nvPr/>
        </p:nvPicPr>
        <p:blipFill>
          <a:blip r:embed="rId3">
            <a:alphaModFix/>
          </a:blip>
          <a:stretch>
            <a:fillRect/>
          </a:stretch>
        </p:blipFill>
        <p:spPr>
          <a:xfrm>
            <a:off x="5001325" y="0"/>
            <a:ext cx="3854176" cy="5028139"/>
          </a:xfrm>
          <a:prstGeom prst="rect">
            <a:avLst/>
          </a:prstGeom>
          <a:noFill/>
          <a:ln>
            <a:noFill/>
          </a:ln>
        </p:spPr>
      </p:pic>
      <p:sp>
        <p:nvSpPr>
          <p:cNvPr id="207" name="Google Shape;207;p28"/>
          <p:cNvSpPr txBox="1"/>
          <p:nvPr/>
        </p:nvSpPr>
        <p:spPr>
          <a:xfrm>
            <a:off x="514350" y="3048096"/>
            <a:ext cx="3819000" cy="1169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3800" u="none" cap="none" strike="noStrike">
                <a:solidFill>
                  <a:srgbClr val="FF4F63"/>
                </a:solidFill>
                <a:latin typeface="Fredoka"/>
                <a:ea typeface="Fredoka"/>
                <a:cs typeface="Fredoka"/>
                <a:sym typeface="Fredoka"/>
              </a:rPr>
              <a:t>Write Your Topic or Idea </a:t>
            </a:r>
            <a:endParaRPr b="1" sz="700"/>
          </a:p>
        </p:txBody>
      </p:sp>
      <p:sp>
        <p:nvSpPr>
          <p:cNvPr id="208" name="Google Shape;208;p28"/>
          <p:cNvSpPr txBox="1"/>
          <p:nvPr/>
        </p:nvSpPr>
        <p:spPr>
          <a:xfrm>
            <a:off x="514350" y="4346575"/>
            <a:ext cx="3647145" cy="28257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1800" u="none" cap="none" strike="noStrike">
                <a:solidFill>
                  <a:srgbClr val="FFFFFF"/>
                </a:solidFill>
                <a:latin typeface="Catamaran"/>
                <a:ea typeface="Catamaran"/>
                <a:cs typeface="Catamaran"/>
                <a:sym typeface="Catamaran"/>
              </a:rPr>
              <a:t>Elaborate on what you want to discuss.</a:t>
            </a:r>
            <a:endParaRPr sz="700"/>
          </a:p>
        </p:txBody>
      </p:sp>
      <p:sp>
        <p:nvSpPr>
          <p:cNvPr id="209" name="Google Shape;209;p28"/>
          <p:cNvSpPr/>
          <p:nvPr/>
        </p:nvSpPr>
        <p:spPr>
          <a:xfrm rot="-862493">
            <a:off x="-195586" y="-2984648"/>
            <a:ext cx="3280096" cy="5536027"/>
          </a:xfrm>
          <a:custGeom>
            <a:rect b="b" l="l" r="r" t="t"/>
            <a:pathLst>
              <a:path extrusionOk="0" h="11072053" w="6560191">
                <a:moveTo>
                  <a:pt x="0" y="0"/>
                </a:moveTo>
                <a:lnTo>
                  <a:pt x="6560191" y="0"/>
                </a:lnTo>
                <a:lnTo>
                  <a:pt x="6560191" y="11072052"/>
                </a:lnTo>
                <a:lnTo>
                  <a:pt x="0" y="11072052"/>
                </a:lnTo>
                <a:lnTo>
                  <a:pt x="0" y="0"/>
                </a:lnTo>
                <a:close/>
              </a:path>
            </a:pathLst>
          </a:custGeom>
          <a:blipFill rotWithShape="1">
            <a:blip r:embed="rId4">
              <a:alphaModFix/>
            </a:blip>
            <a:stretch>
              <a:fillRect b="0" l="0" r="0" t="0"/>
            </a:stretch>
          </a:blipFill>
          <a:ln>
            <a:noFill/>
          </a:ln>
        </p:spPr>
      </p:sp>
      <p:sp>
        <p:nvSpPr>
          <p:cNvPr id="210" name="Google Shape;210;p28"/>
          <p:cNvSpPr/>
          <p:nvPr/>
        </p:nvSpPr>
        <p:spPr>
          <a:xfrm>
            <a:off x="4333268" y="4497388"/>
            <a:ext cx="1649969" cy="980982"/>
          </a:xfrm>
          <a:custGeom>
            <a:rect b="b" l="l" r="r" t="t"/>
            <a:pathLst>
              <a:path extrusionOk="0" h="1961963" w="3299938">
                <a:moveTo>
                  <a:pt x="0" y="0"/>
                </a:moveTo>
                <a:lnTo>
                  <a:pt x="3299938" y="0"/>
                </a:lnTo>
                <a:lnTo>
                  <a:pt x="3299938" y="1961963"/>
                </a:lnTo>
                <a:lnTo>
                  <a:pt x="0" y="1961963"/>
                </a:lnTo>
                <a:lnTo>
                  <a:pt x="0" y="0"/>
                </a:lnTo>
                <a:close/>
              </a:path>
            </a:pathLst>
          </a:custGeom>
          <a:blipFill rotWithShape="1">
            <a:blip r:embed="rId5">
              <a:alphaModFix/>
            </a:blip>
            <a:stretch>
              <a:fillRect b="0" l="0" r="0" t="0"/>
            </a:stretch>
          </a:blipFill>
          <a:ln>
            <a:noFill/>
          </a:ln>
        </p:spPr>
      </p:sp>
      <p:sp>
        <p:nvSpPr>
          <p:cNvPr id="211" name="Google Shape;211;p28"/>
          <p:cNvSpPr/>
          <p:nvPr/>
        </p:nvSpPr>
        <p:spPr>
          <a:xfrm>
            <a:off x="2033304" y="-876859"/>
            <a:ext cx="2668631" cy="2231072"/>
          </a:xfrm>
          <a:custGeom>
            <a:rect b="b" l="l" r="r" t="t"/>
            <a:pathLst>
              <a:path extrusionOk="0" h="4462143" w="5337262">
                <a:moveTo>
                  <a:pt x="0" y="0"/>
                </a:moveTo>
                <a:lnTo>
                  <a:pt x="5337263" y="0"/>
                </a:lnTo>
                <a:lnTo>
                  <a:pt x="5337263" y="4462143"/>
                </a:lnTo>
                <a:lnTo>
                  <a:pt x="0" y="4462143"/>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5BBFD"/>
        </a:solidFill>
      </p:bgPr>
    </p:bg>
    <p:spTree>
      <p:nvGrpSpPr>
        <p:cNvPr id="215" name="Shape 215"/>
        <p:cNvGrpSpPr/>
        <p:nvPr/>
      </p:nvGrpSpPr>
      <p:grpSpPr>
        <a:xfrm>
          <a:off x="0" y="0"/>
          <a:ext cx="0" cy="0"/>
          <a:chOff x="0" y="0"/>
          <a:chExt cx="0" cy="0"/>
        </a:xfrm>
      </p:grpSpPr>
      <p:sp>
        <p:nvSpPr>
          <p:cNvPr id="216" name="Google Shape;216;p29"/>
          <p:cNvSpPr/>
          <p:nvPr/>
        </p:nvSpPr>
        <p:spPr>
          <a:xfrm>
            <a:off x="5419434" y="593662"/>
            <a:ext cx="906699" cy="809435"/>
          </a:xfrm>
          <a:custGeom>
            <a:rect b="b" l="l" r="r" t="t"/>
            <a:pathLst>
              <a:path extrusionOk="0" h="1618869" w="1813397">
                <a:moveTo>
                  <a:pt x="0" y="0"/>
                </a:moveTo>
                <a:lnTo>
                  <a:pt x="1813397" y="0"/>
                </a:lnTo>
                <a:lnTo>
                  <a:pt x="1813397" y="1618869"/>
                </a:lnTo>
                <a:lnTo>
                  <a:pt x="0" y="1618869"/>
                </a:lnTo>
                <a:lnTo>
                  <a:pt x="0" y="0"/>
                </a:lnTo>
                <a:close/>
              </a:path>
            </a:pathLst>
          </a:custGeom>
          <a:blipFill rotWithShape="1">
            <a:blip r:embed="rId3">
              <a:alphaModFix/>
            </a:blip>
            <a:stretch>
              <a:fillRect b="0" l="0" r="0" t="0"/>
            </a:stretch>
          </a:blipFill>
          <a:ln>
            <a:noFill/>
          </a:ln>
        </p:spPr>
      </p:sp>
      <p:sp>
        <p:nvSpPr>
          <p:cNvPr id="217" name="Google Shape;217;p29"/>
          <p:cNvSpPr/>
          <p:nvPr/>
        </p:nvSpPr>
        <p:spPr>
          <a:xfrm>
            <a:off x="5532822" y="2233199"/>
            <a:ext cx="809435" cy="809435"/>
          </a:xfrm>
          <a:custGeom>
            <a:rect b="b" l="l" r="r" t="t"/>
            <a:pathLst>
              <a:path extrusionOk="0" h="1618869" w="1618869">
                <a:moveTo>
                  <a:pt x="0" y="0"/>
                </a:moveTo>
                <a:lnTo>
                  <a:pt x="1618869" y="0"/>
                </a:lnTo>
                <a:lnTo>
                  <a:pt x="1618869" y="1618869"/>
                </a:lnTo>
                <a:lnTo>
                  <a:pt x="0" y="1618869"/>
                </a:lnTo>
                <a:lnTo>
                  <a:pt x="0" y="0"/>
                </a:lnTo>
                <a:close/>
              </a:path>
            </a:pathLst>
          </a:custGeom>
          <a:blipFill rotWithShape="1">
            <a:blip r:embed="rId4">
              <a:alphaModFix/>
            </a:blip>
            <a:stretch>
              <a:fillRect b="0" l="0" r="0" t="0"/>
            </a:stretch>
          </a:blipFill>
          <a:ln>
            <a:noFill/>
          </a:ln>
        </p:spPr>
      </p:sp>
      <p:sp>
        <p:nvSpPr>
          <p:cNvPr id="218" name="Google Shape;218;p29"/>
          <p:cNvSpPr/>
          <p:nvPr/>
        </p:nvSpPr>
        <p:spPr>
          <a:xfrm>
            <a:off x="5640386" y="3872736"/>
            <a:ext cx="540114" cy="809435"/>
          </a:xfrm>
          <a:custGeom>
            <a:rect b="b" l="l" r="r" t="t"/>
            <a:pathLst>
              <a:path extrusionOk="0" h="1618869" w="1080227">
                <a:moveTo>
                  <a:pt x="0" y="0"/>
                </a:moveTo>
                <a:lnTo>
                  <a:pt x="1080227" y="0"/>
                </a:lnTo>
                <a:lnTo>
                  <a:pt x="1080227" y="1618869"/>
                </a:lnTo>
                <a:lnTo>
                  <a:pt x="0" y="1618869"/>
                </a:lnTo>
                <a:lnTo>
                  <a:pt x="0" y="0"/>
                </a:lnTo>
                <a:close/>
              </a:path>
            </a:pathLst>
          </a:custGeom>
          <a:blipFill rotWithShape="1">
            <a:blip r:embed="rId5">
              <a:alphaModFix/>
            </a:blip>
            <a:stretch>
              <a:fillRect b="0" l="0" r="0" t="0"/>
            </a:stretch>
          </a:blipFill>
          <a:ln>
            <a:noFill/>
          </a:ln>
        </p:spPr>
      </p:sp>
      <p:sp>
        <p:nvSpPr>
          <p:cNvPr id="219" name="Google Shape;219;p29"/>
          <p:cNvSpPr/>
          <p:nvPr/>
        </p:nvSpPr>
        <p:spPr>
          <a:xfrm>
            <a:off x="-17115" y="-156551"/>
            <a:ext cx="4669572" cy="8301462"/>
          </a:xfrm>
          <a:custGeom>
            <a:rect b="b" l="l" r="r" t="t"/>
            <a:pathLst>
              <a:path extrusionOk="0" h="16602923" w="9339144">
                <a:moveTo>
                  <a:pt x="0" y="0"/>
                </a:moveTo>
                <a:lnTo>
                  <a:pt x="9339145" y="0"/>
                </a:lnTo>
                <a:lnTo>
                  <a:pt x="9339145" y="16602923"/>
                </a:lnTo>
                <a:lnTo>
                  <a:pt x="0" y="16602923"/>
                </a:lnTo>
                <a:lnTo>
                  <a:pt x="0" y="0"/>
                </a:lnTo>
                <a:close/>
              </a:path>
            </a:pathLst>
          </a:custGeom>
          <a:blipFill rotWithShape="1">
            <a:blip r:embed="rId6">
              <a:alphaModFix/>
            </a:blip>
            <a:stretch>
              <a:fillRect b="0" l="0" r="0" t="0"/>
            </a:stretch>
          </a:blipFill>
          <a:ln>
            <a:noFill/>
          </a:ln>
        </p:spPr>
      </p:sp>
      <p:sp>
        <p:nvSpPr>
          <p:cNvPr id="220" name="Google Shape;220;p29"/>
          <p:cNvSpPr/>
          <p:nvPr/>
        </p:nvSpPr>
        <p:spPr>
          <a:xfrm>
            <a:off x="514350" y="-1494732"/>
            <a:ext cx="3240789" cy="3537014"/>
          </a:xfrm>
          <a:custGeom>
            <a:rect b="b" l="l" r="r" t="t"/>
            <a:pathLst>
              <a:path extrusionOk="0" h="7074027" w="6481577">
                <a:moveTo>
                  <a:pt x="0" y="0"/>
                </a:moveTo>
                <a:lnTo>
                  <a:pt x="6481577" y="0"/>
                </a:lnTo>
                <a:lnTo>
                  <a:pt x="6481577" y="7074027"/>
                </a:lnTo>
                <a:lnTo>
                  <a:pt x="0" y="7074027"/>
                </a:lnTo>
                <a:lnTo>
                  <a:pt x="0" y="0"/>
                </a:lnTo>
                <a:close/>
              </a:path>
            </a:pathLst>
          </a:custGeom>
          <a:blipFill rotWithShape="1">
            <a:blip r:embed="rId7">
              <a:alphaModFix/>
            </a:blip>
            <a:stretch>
              <a:fillRect b="0" l="0" r="0" t="0"/>
            </a:stretch>
          </a:blipFill>
          <a:ln>
            <a:noFill/>
          </a:ln>
        </p:spPr>
      </p:sp>
      <p:sp>
        <p:nvSpPr>
          <p:cNvPr id="221" name="Google Shape;221;p29"/>
          <p:cNvSpPr txBox="1"/>
          <p:nvPr/>
        </p:nvSpPr>
        <p:spPr>
          <a:xfrm>
            <a:off x="514350" y="3448873"/>
            <a:ext cx="3606600" cy="1354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4400" u="none" cap="none" strike="noStrike">
                <a:solidFill>
                  <a:srgbClr val="FFD753"/>
                </a:solidFill>
                <a:latin typeface="Fredoka"/>
                <a:ea typeface="Fredoka"/>
                <a:cs typeface="Fredoka"/>
                <a:sym typeface="Fredoka"/>
              </a:rPr>
              <a:t>Write your </a:t>
            </a:r>
            <a:endParaRPr b="1" sz="700"/>
          </a:p>
          <a:p>
            <a:pPr indent="0" lvl="0" marL="0" marR="0" rtl="0" algn="l">
              <a:lnSpc>
                <a:spcPct val="120000"/>
              </a:lnSpc>
              <a:spcBef>
                <a:spcPts val="0"/>
              </a:spcBef>
              <a:spcAft>
                <a:spcPts val="0"/>
              </a:spcAft>
              <a:buNone/>
            </a:pPr>
            <a:r>
              <a:rPr b="1" i="0" lang="en" sz="4400" u="none" cap="none" strike="noStrike">
                <a:solidFill>
                  <a:srgbClr val="FFD753"/>
                </a:solidFill>
                <a:latin typeface="Fredoka"/>
                <a:ea typeface="Fredoka"/>
                <a:cs typeface="Fredoka"/>
                <a:sym typeface="Fredoka"/>
              </a:rPr>
              <a:t>topic or idea</a:t>
            </a:r>
            <a:endParaRPr b="1" sz="700"/>
          </a:p>
        </p:txBody>
      </p:sp>
      <p:sp>
        <p:nvSpPr>
          <p:cNvPr id="222" name="Google Shape;222;p29"/>
          <p:cNvSpPr txBox="1"/>
          <p:nvPr/>
        </p:nvSpPr>
        <p:spPr>
          <a:xfrm>
            <a:off x="6551277" y="593662"/>
            <a:ext cx="2292063" cy="242887"/>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 sz="1600" u="none" cap="none" strike="noStrike">
                <a:solidFill>
                  <a:srgbClr val="FFD753"/>
                </a:solidFill>
                <a:latin typeface="Fredoka SemiBold"/>
                <a:ea typeface="Fredoka SemiBold"/>
                <a:cs typeface="Fredoka SemiBold"/>
                <a:sym typeface="Fredoka SemiBold"/>
              </a:rPr>
              <a:t>Add a main point</a:t>
            </a:r>
            <a:endParaRPr sz="700"/>
          </a:p>
        </p:txBody>
      </p:sp>
      <p:sp>
        <p:nvSpPr>
          <p:cNvPr id="223" name="Google Shape;223;p29"/>
          <p:cNvSpPr txBox="1"/>
          <p:nvPr/>
        </p:nvSpPr>
        <p:spPr>
          <a:xfrm>
            <a:off x="6551277" y="990664"/>
            <a:ext cx="2292063" cy="412433"/>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 sz="1200" u="none" cap="none" strike="noStrike">
                <a:solidFill>
                  <a:srgbClr val="FFFFFF"/>
                </a:solidFill>
                <a:latin typeface="Catamaran"/>
                <a:ea typeface="Catamaran"/>
                <a:cs typeface="Catamaran"/>
                <a:sym typeface="Catamaran"/>
              </a:rPr>
              <a:t>Briefly elaborate on what you want to discuss. </a:t>
            </a:r>
            <a:endParaRPr sz="700"/>
          </a:p>
        </p:txBody>
      </p:sp>
      <p:sp>
        <p:nvSpPr>
          <p:cNvPr id="224" name="Google Shape;224;p29"/>
          <p:cNvSpPr txBox="1"/>
          <p:nvPr/>
        </p:nvSpPr>
        <p:spPr>
          <a:xfrm>
            <a:off x="6551277" y="2233199"/>
            <a:ext cx="2292063" cy="24288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 sz="1600" u="none" cap="none" strike="noStrike">
                <a:solidFill>
                  <a:srgbClr val="FFD753"/>
                </a:solidFill>
                <a:latin typeface="Fredoka SemiBold"/>
                <a:ea typeface="Fredoka SemiBold"/>
                <a:cs typeface="Fredoka SemiBold"/>
                <a:sym typeface="Fredoka SemiBold"/>
              </a:rPr>
              <a:t>Add a main point</a:t>
            </a:r>
            <a:endParaRPr sz="700"/>
          </a:p>
        </p:txBody>
      </p:sp>
      <p:sp>
        <p:nvSpPr>
          <p:cNvPr id="225" name="Google Shape;225;p29"/>
          <p:cNvSpPr txBox="1"/>
          <p:nvPr/>
        </p:nvSpPr>
        <p:spPr>
          <a:xfrm>
            <a:off x="6551277" y="2630200"/>
            <a:ext cx="2292063" cy="412433"/>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 sz="1200" u="none" cap="none" strike="noStrike">
                <a:solidFill>
                  <a:srgbClr val="FFFFFF"/>
                </a:solidFill>
                <a:latin typeface="Catamaran"/>
                <a:ea typeface="Catamaran"/>
                <a:cs typeface="Catamaran"/>
                <a:sym typeface="Catamaran"/>
              </a:rPr>
              <a:t>Briefly elaborate on what you want to discuss. </a:t>
            </a:r>
            <a:endParaRPr sz="700"/>
          </a:p>
        </p:txBody>
      </p:sp>
      <p:sp>
        <p:nvSpPr>
          <p:cNvPr id="226" name="Google Shape;226;p29"/>
          <p:cNvSpPr txBox="1"/>
          <p:nvPr/>
        </p:nvSpPr>
        <p:spPr>
          <a:xfrm>
            <a:off x="6551277" y="3872736"/>
            <a:ext cx="2292063" cy="24288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 sz="1600" u="none" cap="none" strike="noStrike">
                <a:solidFill>
                  <a:srgbClr val="FFD753"/>
                </a:solidFill>
                <a:latin typeface="Fredoka SemiBold"/>
                <a:ea typeface="Fredoka SemiBold"/>
                <a:cs typeface="Fredoka SemiBold"/>
                <a:sym typeface="Fredoka SemiBold"/>
              </a:rPr>
              <a:t>Add a main point</a:t>
            </a:r>
            <a:endParaRPr sz="700"/>
          </a:p>
        </p:txBody>
      </p:sp>
      <p:sp>
        <p:nvSpPr>
          <p:cNvPr id="227" name="Google Shape;227;p29"/>
          <p:cNvSpPr txBox="1"/>
          <p:nvPr/>
        </p:nvSpPr>
        <p:spPr>
          <a:xfrm>
            <a:off x="6551277" y="4269738"/>
            <a:ext cx="2292063" cy="412432"/>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 sz="1200" u="none" cap="none" strike="noStrike">
                <a:solidFill>
                  <a:srgbClr val="FFFFFF"/>
                </a:solidFill>
                <a:latin typeface="Catamaran"/>
                <a:ea typeface="Catamaran"/>
                <a:cs typeface="Catamaran"/>
                <a:sym typeface="Catamaran"/>
              </a:rPr>
              <a:t>Briefly elaborate on what you want to discuss. </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AFED"/>
        </a:solidFill>
      </p:bgPr>
    </p:bg>
    <p:spTree>
      <p:nvGrpSpPr>
        <p:cNvPr id="231" name="Shape 231"/>
        <p:cNvGrpSpPr/>
        <p:nvPr/>
      </p:nvGrpSpPr>
      <p:grpSpPr>
        <a:xfrm>
          <a:off x="0" y="0"/>
          <a:ext cx="0" cy="0"/>
          <a:chOff x="0" y="0"/>
          <a:chExt cx="0" cy="0"/>
        </a:xfrm>
      </p:grpSpPr>
      <p:grpSp>
        <p:nvGrpSpPr>
          <p:cNvPr id="232" name="Google Shape;232;p30"/>
          <p:cNvGrpSpPr/>
          <p:nvPr/>
        </p:nvGrpSpPr>
        <p:grpSpPr>
          <a:xfrm>
            <a:off x="3549396" y="3204614"/>
            <a:ext cx="1543049" cy="1673362"/>
            <a:chOff x="0" y="-47625"/>
            <a:chExt cx="812800" cy="881442"/>
          </a:xfrm>
        </p:grpSpPr>
        <p:sp>
          <p:nvSpPr>
            <p:cNvPr id="233" name="Google Shape;233;p30"/>
            <p:cNvSpPr/>
            <p:nvPr/>
          </p:nvSpPr>
          <p:spPr>
            <a:xfrm>
              <a:off x="0" y="0"/>
              <a:ext cx="738097" cy="833817"/>
            </a:xfrm>
            <a:custGeom>
              <a:rect b="b" l="l" r="r" t="t"/>
              <a:pathLst>
                <a:path extrusionOk="0" h="833817" w="738097">
                  <a:moveTo>
                    <a:pt x="0" y="0"/>
                  </a:moveTo>
                  <a:lnTo>
                    <a:pt x="738097" y="0"/>
                  </a:lnTo>
                  <a:lnTo>
                    <a:pt x="738097" y="833817"/>
                  </a:lnTo>
                  <a:lnTo>
                    <a:pt x="0" y="833817"/>
                  </a:lnTo>
                  <a:close/>
                </a:path>
              </a:pathLst>
            </a:custGeom>
            <a:solidFill>
              <a:srgbClr val="9FA4FF"/>
            </a:solidFill>
            <a:ln>
              <a:noFill/>
            </a:ln>
          </p:spPr>
        </p:sp>
        <p:sp>
          <p:nvSpPr>
            <p:cNvPr id="234" name="Google Shape;234;p30"/>
            <p:cNvSpPr txBox="1"/>
            <p:nvPr/>
          </p:nvSpPr>
          <p:spPr>
            <a:xfrm>
              <a:off x="0" y="-47625"/>
              <a:ext cx="812800" cy="8604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35" name="Google Shape;235;p30"/>
          <p:cNvSpPr/>
          <p:nvPr/>
        </p:nvSpPr>
        <p:spPr>
          <a:xfrm>
            <a:off x="4879119" y="-9576"/>
            <a:ext cx="5171883" cy="5153076"/>
          </a:xfrm>
          <a:custGeom>
            <a:rect b="b" l="l" r="r" t="t"/>
            <a:pathLst>
              <a:path extrusionOk="0" h="10306151" w="10343765">
                <a:moveTo>
                  <a:pt x="0" y="0"/>
                </a:moveTo>
                <a:lnTo>
                  <a:pt x="10343765" y="0"/>
                </a:lnTo>
                <a:lnTo>
                  <a:pt x="10343765" y="10306151"/>
                </a:lnTo>
                <a:lnTo>
                  <a:pt x="0" y="10306151"/>
                </a:lnTo>
                <a:lnTo>
                  <a:pt x="0" y="0"/>
                </a:lnTo>
                <a:close/>
              </a:path>
            </a:pathLst>
          </a:custGeom>
          <a:blipFill rotWithShape="1">
            <a:blip r:embed="rId3">
              <a:alphaModFix/>
            </a:blip>
            <a:stretch>
              <a:fillRect b="0" l="0" r="0" t="0"/>
            </a:stretch>
          </a:blipFill>
          <a:ln>
            <a:noFill/>
          </a:ln>
        </p:spPr>
      </p:sp>
      <p:sp>
        <p:nvSpPr>
          <p:cNvPr id="236" name="Google Shape;236;p30"/>
          <p:cNvSpPr txBox="1"/>
          <p:nvPr/>
        </p:nvSpPr>
        <p:spPr>
          <a:xfrm>
            <a:off x="3652216" y="3118078"/>
            <a:ext cx="972600" cy="1939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2600" u="none" cap="none" strike="noStrike">
                <a:solidFill>
                  <a:srgbClr val="FFFFFF"/>
                </a:solidFill>
                <a:latin typeface="Fredoka"/>
                <a:ea typeface="Fredoka"/>
                <a:cs typeface="Fredoka"/>
                <a:sym typeface="Fredoka"/>
              </a:rPr>
              <a:t>2</a:t>
            </a:r>
            <a:endParaRPr b="1" sz="700"/>
          </a:p>
        </p:txBody>
      </p:sp>
      <p:sp>
        <p:nvSpPr>
          <p:cNvPr id="237" name="Google Shape;237;p30"/>
          <p:cNvSpPr txBox="1"/>
          <p:nvPr/>
        </p:nvSpPr>
        <p:spPr>
          <a:xfrm>
            <a:off x="-236828" y="3479932"/>
            <a:ext cx="3689100" cy="6927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 sz="4500" u="none" cap="none" strike="noStrike">
                <a:solidFill>
                  <a:srgbClr val="FFFFFF"/>
                </a:solidFill>
                <a:latin typeface="Fredoka"/>
                <a:ea typeface="Fredoka"/>
                <a:cs typeface="Fredoka"/>
                <a:sym typeface="Fredoka"/>
              </a:rPr>
              <a:t>About Us</a:t>
            </a:r>
            <a:endParaRPr b="1" sz="700"/>
          </a:p>
        </p:txBody>
      </p:sp>
      <p:sp>
        <p:nvSpPr>
          <p:cNvPr id="238" name="Google Shape;238;p30"/>
          <p:cNvSpPr txBox="1"/>
          <p:nvPr/>
        </p:nvSpPr>
        <p:spPr>
          <a:xfrm>
            <a:off x="791839" y="4299082"/>
            <a:ext cx="2660400" cy="492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 sz="1600" u="none" cap="none" strike="noStrike">
                <a:solidFill>
                  <a:srgbClr val="FFFFFF"/>
                </a:solidFill>
                <a:latin typeface="Catamaran"/>
                <a:ea typeface="Catamaran"/>
                <a:cs typeface="Catamaran"/>
                <a:sym typeface="Catamaran"/>
              </a:rPr>
              <a:t>Elaborate on what you </a:t>
            </a:r>
            <a:endParaRPr sz="700"/>
          </a:p>
          <a:p>
            <a:pPr indent="0" lvl="0" marL="0" marR="0" rtl="0" algn="r">
              <a:lnSpc>
                <a:spcPct val="100000"/>
              </a:lnSpc>
              <a:spcBef>
                <a:spcPts val="0"/>
              </a:spcBef>
              <a:spcAft>
                <a:spcPts val="0"/>
              </a:spcAft>
              <a:buNone/>
            </a:pPr>
            <a:r>
              <a:rPr b="0" i="0" lang="en" sz="1600" u="none" cap="none" strike="noStrike">
                <a:solidFill>
                  <a:srgbClr val="FFFFFF"/>
                </a:solidFill>
                <a:latin typeface="Catamaran"/>
                <a:ea typeface="Catamaran"/>
                <a:cs typeface="Catamaran"/>
                <a:sym typeface="Catamaran"/>
              </a:rPr>
              <a:t>want to discuss. </a:t>
            </a:r>
            <a:endParaRPr sz="700"/>
          </a:p>
        </p:txBody>
      </p:sp>
      <p:sp>
        <p:nvSpPr>
          <p:cNvPr id="239" name="Google Shape;239;p30"/>
          <p:cNvSpPr/>
          <p:nvPr/>
        </p:nvSpPr>
        <p:spPr>
          <a:xfrm>
            <a:off x="1607690" y="-296536"/>
            <a:ext cx="2194621" cy="3704001"/>
          </a:xfrm>
          <a:custGeom>
            <a:rect b="b" l="l" r="r" t="t"/>
            <a:pathLst>
              <a:path extrusionOk="0" h="7408002" w="4389241">
                <a:moveTo>
                  <a:pt x="0" y="0"/>
                </a:moveTo>
                <a:lnTo>
                  <a:pt x="4389241" y="0"/>
                </a:lnTo>
                <a:lnTo>
                  <a:pt x="4389241" y="7408002"/>
                </a:lnTo>
                <a:lnTo>
                  <a:pt x="0" y="7408002"/>
                </a:lnTo>
                <a:lnTo>
                  <a:pt x="0" y="0"/>
                </a:lnTo>
                <a:close/>
              </a:path>
            </a:pathLst>
          </a:custGeom>
          <a:blipFill rotWithShape="1">
            <a:blip r:embed="rId4">
              <a:alphaModFix/>
            </a:blip>
            <a:stretch>
              <a:fillRect b="0" l="0" r="0" t="0"/>
            </a:stretch>
          </a:blipFill>
          <a:ln>
            <a:noFill/>
          </a:ln>
        </p:spPr>
      </p:sp>
      <p:sp>
        <p:nvSpPr>
          <p:cNvPr id="240" name="Google Shape;240;p30"/>
          <p:cNvSpPr/>
          <p:nvPr/>
        </p:nvSpPr>
        <p:spPr>
          <a:xfrm>
            <a:off x="-1705534" y="1106622"/>
            <a:ext cx="3075944" cy="1535673"/>
          </a:xfrm>
          <a:custGeom>
            <a:rect b="b" l="l" r="r" t="t"/>
            <a:pathLst>
              <a:path extrusionOk="0" h="3071346" w="6151887">
                <a:moveTo>
                  <a:pt x="0" y="0"/>
                </a:moveTo>
                <a:lnTo>
                  <a:pt x="6151887" y="0"/>
                </a:lnTo>
                <a:lnTo>
                  <a:pt x="6151887" y="3071346"/>
                </a:lnTo>
                <a:lnTo>
                  <a:pt x="0" y="3071346"/>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5BBFD"/>
        </a:solidFill>
      </p:bgPr>
    </p:bg>
    <p:spTree>
      <p:nvGrpSpPr>
        <p:cNvPr id="244" name="Shape 244"/>
        <p:cNvGrpSpPr/>
        <p:nvPr/>
      </p:nvGrpSpPr>
      <p:grpSpPr>
        <a:xfrm>
          <a:off x="0" y="0"/>
          <a:ext cx="0" cy="0"/>
          <a:chOff x="0" y="0"/>
          <a:chExt cx="0" cy="0"/>
        </a:xfrm>
      </p:grpSpPr>
      <p:pic>
        <p:nvPicPr>
          <p:cNvPr id="245" name="Google Shape;245;p31"/>
          <p:cNvPicPr preferRelativeResize="0"/>
          <p:nvPr/>
        </p:nvPicPr>
        <p:blipFill>
          <a:blip r:embed="rId3">
            <a:alphaModFix/>
          </a:blip>
          <a:stretch>
            <a:fillRect/>
          </a:stretch>
        </p:blipFill>
        <p:spPr>
          <a:xfrm>
            <a:off x="0" y="2244675"/>
            <a:ext cx="3014515" cy="2898826"/>
          </a:xfrm>
          <a:prstGeom prst="rect">
            <a:avLst/>
          </a:prstGeom>
          <a:noFill/>
          <a:ln>
            <a:noFill/>
          </a:ln>
        </p:spPr>
      </p:pic>
      <p:pic>
        <p:nvPicPr>
          <p:cNvPr id="246" name="Google Shape;246;p31"/>
          <p:cNvPicPr preferRelativeResize="0"/>
          <p:nvPr/>
        </p:nvPicPr>
        <p:blipFill>
          <a:blip r:embed="rId4">
            <a:alphaModFix/>
          </a:blip>
          <a:stretch>
            <a:fillRect/>
          </a:stretch>
        </p:blipFill>
        <p:spPr>
          <a:xfrm>
            <a:off x="3064721" y="2244675"/>
            <a:ext cx="3014525" cy="2898821"/>
          </a:xfrm>
          <a:prstGeom prst="rect">
            <a:avLst/>
          </a:prstGeom>
          <a:noFill/>
          <a:ln>
            <a:noFill/>
          </a:ln>
        </p:spPr>
      </p:pic>
      <p:pic>
        <p:nvPicPr>
          <p:cNvPr id="247" name="Google Shape;247;p31"/>
          <p:cNvPicPr preferRelativeResize="0"/>
          <p:nvPr/>
        </p:nvPicPr>
        <p:blipFill>
          <a:blip r:embed="rId5">
            <a:alphaModFix/>
          </a:blip>
          <a:stretch>
            <a:fillRect/>
          </a:stretch>
        </p:blipFill>
        <p:spPr>
          <a:xfrm>
            <a:off x="6129451" y="2244675"/>
            <a:ext cx="3014525" cy="2898821"/>
          </a:xfrm>
          <a:prstGeom prst="rect">
            <a:avLst/>
          </a:prstGeom>
          <a:noFill/>
          <a:ln>
            <a:noFill/>
          </a:ln>
        </p:spPr>
      </p:pic>
      <p:sp>
        <p:nvSpPr>
          <p:cNvPr id="248" name="Google Shape;248;p31"/>
          <p:cNvSpPr/>
          <p:nvPr/>
        </p:nvSpPr>
        <p:spPr>
          <a:xfrm>
            <a:off x="4646057" y="-1122434"/>
            <a:ext cx="4439834" cy="2573356"/>
          </a:xfrm>
          <a:custGeom>
            <a:rect b="b" l="l" r="r" t="t"/>
            <a:pathLst>
              <a:path extrusionOk="0" h="5146712" w="8879667">
                <a:moveTo>
                  <a:pt x="0" y="0"/>
                </a:moveTo>
                <a:lnTo>
                  <a:pt x="8879667" y="0"/>
                </a:lnTo>
                <a:lnTo>
                  <a:pt x="8879667" y="5146713"/>
                </a:lnTo>
                <a:lnTo>
                  <a:pt x="0" y="5146713"/>
                </a:lnTo>
                <a:lnTo>
                  <a:pt x="0" y="0"/>
                </a:lnTo>
                <a:close/>
              </a:path>
            </a:pathLst>
          </a:custGeom>
          <a:blipFill rotWithShape="1">
            <a:blip r:embed="rId6">
              <a:alphaModFix/>
            </a:blip>
            <a:stretch>
              <a:fillRect b="0" l="0" r="0" t="0"/>
            </a:stretch>
          </a:blipFill>
          <a:ln>
            <a:noFill/>
          </a:ln>
        </p:spPr>
      </p:sp>
      <p:sp>
        <p:nvSpPr>
          <p:cNvPr id="249" name="Google Shape;249;p31"/>
          <p:cNvSpPr txBox="1"/>
          <p:nvPr/>
        </p:nvSpPr>
        <p:spPr>
          <a:xfrm>
            <a:off x="514350" y="514350"/>
            <a:ext cx="3864600" cy="692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 sz="4500" u="none" cap="none" strike="noStrike">
                <a:solidFill>
                  <a:srgbClr val="FFFFFF"/>
                </a:solidFill>
                <a:latin typeface="Fredoka"/>
                <a:ea typeface="Fredoka"/>
                <a:cs typeface="Fredoka"/>
                <a:sym typeface="Fredoka"/>
              </a:rPr>
              <a:t>Gallery Image</a:t>
            </a:r>
            <a:endParaRPr b="1" sz="700"/>
          </a:p>
        </p:txBody>
      </p:sp>
      <p:sp>
        <p:nvSpPr>
          <p:cNvPr id="250" name="Google Shape;250;p31"/>
          <p:cNvSpPr txBox="1"/>
          <p:nvPr/>
        </p:nvSpPr>
        <p:spPr>
          <a:xfrm>
            <a:off x="514350" y="1315826"/>
            <a:ext cx="6527035" cy="2559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1600" u="none" cap="none" strike="noStrike">
                <a:solidFill>
                  <a:srgbClr val="FFFFFF"/>
                </a:solidFill>
                <a:latin typeface="Catamaran"/>
                <a:ea typeface="Catamaran"/>
                <a:cs typeface="Catamaran"/>
                <a:sym typeface="Catamaran"/>
              </a:rPr>
              <a:t>What can you say about your projects? Share it here!</a:t>
            </a:r>
            <a:endParaRPr sz="700"/>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F3646D"/>
      </a:dk1>
      <a:lt1>
        <a:srgbClr val="F6C6F1"/>
      </a:lt1>
      <a:dk2>
        <a:srgbClr val="FFFFFF"/>
      </a:dk2>
      <a:lt2>
        <a:srgbClr val="95BBFD"/>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