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Assistant SemiBold"/>
      <p:regular r:id="rId9"/>
      <p:bold r:id="rId10"/>
    </p:embeddedFont>
    <p:embeddedFont>
      <p:font typeface="Barlow Condensed SemiBold"/>
      <p:regular r:id="rId11"/>
      <p:bold r:id="rId12"/>
      <p:italic r:id="rId13"/>
      <p:boldItalic r:id="rId14"/>
    </p:embeddedFont>
    <p:embeddedFont>
      <p:font typeface="Assistant"/>
      <p:bold r:id="rId15"/>
    </p:embeddedFont>
    <p:embeddedFont>
      <p:font typeface="Barlow Condensed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arlowCondensedSemiBold-regular.fntdata"/><Relationship Id="rId10" Type="http://schemas.openxmlformats.org/officeDocument/2006/relationships/font" Target="fonts/AssistantSemiBold-bold.fntdata"/><Relationship Id="rId13" Type="http://schemas.openxmlformats.org/officeDocument/2006/relationships/font" Target="fonts/BarlowCondensedSemiBold-italic.fntdata"/><Relationship Id="rId12" Type="http://schemas.openxmlformats.org/officeDocument/2006/relationships/font" Target="fonts/BarlowCondensedSemi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ssistantSemiBold-regular.fntdata"/><Relationship Id="rId15" Type="http://schemas.openxmlformats.org/officeDocument/2006/relationships/font" Target="fonts/Assistant-bold.fntdata"/><Relationship Id="rId14" Type="http://schemas.openxmlformats.org/officeDocument/2006/relationships/font" Target="fonts/BarlowCondensedSemiBold-boldItalic.fntdata"/><Relationship Id="rId17" Type="http://schemas.openxmlformats.org/officeDocument/2006/relationships/font" Target="fonts/BarlowCondensed-bold.fntdata"/><Relationship Id="rId16" Type="http://schemas.openxmlformats.org/officeDocument/2006/relationships/font" Target="fonts/BarlowCondensed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BarlowCondensed-boldItalic.fntdata"/><Relationship Id="rId6" Type="http://schemas.openxmlformats.org/officeDocument/2006/relationships/slide" Target="slides/slide1.xml"/><Relationship Id="rId18" Type="http://schemas.openxmlformats.org/officeDocument/2006/relationships/font" Target="fonts/BarlowCondensed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1652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756000" y="6387221"/>
            <a:ext cx="60480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799" u="none" cap="none" strike="noStrike">
                <a:solidFill>
                  <a:srgbClr val="FFDE00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FEBRUARY 8, 2030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1721583" y="7482629"/>
            <a:ext cx="41169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99" u="none" cap="none" strike="noStrike">
                <a:solidFill>
                  <a:srgbClr val="FFFFFF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DON’T FORGET TO SHOW UP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99" u="none" cap="none" strike="noStrike">
                <a:solidFill>
                  <a:srgbClr val="FFFFFF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IN YOUR TEAM’S GEAR!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3357065" y="1958533"/>
            <a:ext cx="629871" cy="679273"/>
          </a:xfrm>
          <a:custGeom>
            <a:rect b="b" l="l" r="r" t="t"/>
            <a:pathLst>
              <a:path extrusionOk="0" h="679273" w="629871">
                <a:moveTo>
                  <a:pt x="0" y="0"/>
                </a:moveTo>
                <a:lnTo>
                  <a:pt x="629870" y="0"/>
                </a:lnTo>
                <a:lnTo>
                  <a:pt x="629870" y="679272"/>
                </a:lnTo>
                <a:lnTo>
                  <a:pt x="0" y="6792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3"/>
          <p:cNvSpPr txBox="1"/>
          <p:nvPr/>
        </p:nvSpPr>
        <p:spPr>
          <a:xfrm>
            <a:off x="-472750" y="3205525"/>
            <a:ext cx="85056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799" u="none" cap="none" strike="noStrike">
                <a:solidFill>
                  <a:srgbClr val="FFDE00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THE BIG GAME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1618025" y="2809250"/>
            <a:ext cx="432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9" u="none" cap="none" strike="noStrike">
                <a:solidFill>
                  <a:srgbClr val="FFFFFF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YOU’RE INVITED TO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3465075" y="6040850"/>
            <a:ext cx="6297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99" u="none" cap="none" strike="noStrike">
                <a:solidFill>
                  <a:srgbClr val="FFFFFF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ON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241655" y="5187070"/>
            <a:ext cx="30768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99" u="none" cap="none" strike="noStrike">
                <a:solidFill>
                  <a:srgbClr val="FFDE00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ONE KICKOFF, ONE WINNER, ALL THE SNACKS!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627075" y="4562425"/>
            <a:ext cx="6306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9" u="none" cap="none" strike="noStrike">
                <a:solidFill>
                  <a:srgbClr val="FFFFFF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WATCH PARTY AT MIKE’S HOUSE</a:t>
            </a:r>
            <a:endParaRPr/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4">
            <a:alphaModFix/>
          </a:blip>
          <a:srcRect b="20278" l="30389" r="32668" t="25975"/>
          <a:stretch/>
        </p:blipFill>
        <p:spPr>
          <a:xfrm>
            <a:off x="0" y="0"/>
            <a:ext cx="7556500" cy="1069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1652A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14"/>
          <p:cNvGrpSpPr/>
          <p:nvPr/>
        </p:nvGrpSpPr>
        <p:grpSpPr>
          <a:xfrm>
            <a:off x="545024" y="1919598"/>
            <a:ext cx="3156536" cy="4198965"/>
            <a:chOff x="0" y="-9525"/>
            <a:chExt cx="1853855" cy="2466080"/>
          </a:xfrm>
        </p:grpSpPr>
        <p:sp>
          <p:nvSpPr>
            <p:cNvPr id="98" name="Google Shape;98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14"/>
          <p:cNvGrpSpPr/>
          <p:nvPr/>
        </p:nvGrpSpPr>
        <p:grpSpPr>
          <a:xfrm>
            <a:off x="3858439" y="1919598"/>
            <a:ext cx="3156536" cy="4198965"/>
            <a:chOff x="0" y="-9525"/>
            <a:chExt cx="1853855" cy="2466080"/>
          </a:xfrm>
        </p:grpSpPr>
        <p:sp>
          <p:nvSpPr>
            <p:cNvPr id="101" name="Google Shape;101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14"/>
          <p:cNvGrpSpPr/>
          <p:nvPr/>
        </p:nvGrpSpPr>
        <p:grpSpPr>
          <a:xfrm>
            <a:off x="545024" y="6244275"/>
            <a:ext cx="6469953" cy="3914093"/>
            <a:chOff x="0" y="-9525"/>
            <a:chExt cx="3799846" cy="2298773"/>
          </a:xfrm>
        </p:grpSpPr>
        <p:sp>
          <p:nvSpPr>
            <p:cNvPr id="104" name="Google Shape;104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4"/>
            <p:cNvSpPr txBox="1"/>
            <p:nvPr/>
          </p:nvSpPr>
          <p:spPr>
            <a:xfrm>
              <a:off x="0" y="-9525"/>
              <a:ext cx="3799845" cy="2298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14"/>
          <p:cNvGrpSpPr/>
          <p:nvPr/>
        </p:nvGrpSpPr>
        <p:grpSpPr>
          <a:xfrm>
            <a:off x="2512192" y="6545124"/>
            <a:ext cx="2535615" cy="375714"/>
            <a:chOff x="0" y="0"/>
            <a:chExt cx="1150437" cy="170466"/>
          </a:xfrm>
        </p:grpSpPr>
        <p:sp>
          <p:nvSpPr>
            <p:cNvPr id="107" name="Google Shape;107;p14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3535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4"/>
            <p:cNvSpPr txBox="1"/>
            <p:nvPr/>
          </p:nvSpPr>
          <p:spPr>
            <a:xfrm>
              <a:off x="0" y="9525"/>
              <a:ext cx="1150437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ssistant"/>
                  <a:ea typeface="Assistant"/>
                  <a:cs typeface="Assistant"/>
                  <a:sym typeface="Assistant"/>
                </a:rPr>
                <a:t>Design Elements / Icons</a:t>
              </a:r>
              <a:endParaRPr/>
            </a:p>
          </p:txBody>
        </p:sp>
      </p:grpSp>
      <p:grpSp>
        <p:nvGrpSpPr>
          <p:cNvPr id="109" name="Google Shape;109;p14"/>
          <p:cNvGrpSpPr/>
          <p:nvPr/>
        </p:nvGrpSpPr>
        <p:grpSpPr>
          <a:xfrm>
            <a:off x="940968" y="2220447"/>
            <a:ext cx="2364650" cy="375714"/>
            <a:chOff x="0" y="0"/>
            <a:chExt cx="1072868" cy="170466"/>
          </a:xfrm>
        </p:grpSpPr>
        <p:sp>
          <p:nvSpPr>
            <p:cNvPr id="110" name="Google Shape;110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3535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ssistant"/>
                  <a:ea typeface="Assistant"/>
                  <a:cs typeface="Assistant"/>
                  <a:sym typeface="Assistant"/>
                </a:rPr>
                <a:t>Fonts</a:t>
              </a:r>
              <a:endParaRPr/>
            </a:p>
          </p:txBody>
        </p:sp>
      </p:grpSp>
      <p:grpSp>
        <p:nvGrpSpPr>
          <p:cNvPr id="112" name="Google Shape;112;p14"/>
          <p:cNvGrpSpPr/>
          <p:nvPr/>
        </p:nvGrpSpPr>
        <p:grpSpPr>
          <a:xfrm>
            <a:off x="4254383" y="2220447"/>
            <a:ext cx="2364650" cy="375714"/>
            <a:chOff x="0" y="0"/>
            <a:chExt cx="1072868" cy="170466"/>
          </a:xfrm>
        </p:grpSpPr>
        <p:sp>
          <p:nvSpPr>
            <p:cNvPr id="113" name="Google Shape;113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3535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ssistant"/>
                  <a:ea typeface="Assistant"/>
                  <a:cs typeface="Assistant"/>
                  <a:sym typeface="Assistant"/>
                </a:rPr>
                <a:t>Colors</a:t>
              </a:r>
              <a:endParaRPr/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116" name="Google Shape;116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DE00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8" name="Google Shape;118;p14"/>
          <p:cNvGrpSpPr/>
          <p:nvPr/>
        </p:nvGrpSpPr>
        <p:grpSpPr>
          <a:xfrm>
            <a:off x="4238691" y="4419676"/>
            <a:ext cx="697048" cy="697048"/>
            <a:chOff x="0" y="0"/>
            <a:chExt cx="812800" cy="812800"/>
          </a:xfrm>
        </p:grpSpPr>
        <p:sp>
          <p:nvSpPr>
            <p:cNvPr id="119" name="Google Shape;119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5351F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1" name="Google Shape;121;p14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122" name="Google Shape;122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CDE9C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" name="Google Shape;124;p14"/>
          <p:cNvGrpSpPr/>
          <p:nvPr/>
        </p:nvGrpSpPr>
        <p:grpSpPr>
          <a:xfrm>
            <a:off x="5088228" y="4419676"/>
            <a:ext cx="697048" cy="697048"/>
            <a:chOff x="0" y="0"/>
            <a:chExt cx="812800" cy="812800"/>
          </a:xfrm>
        </p:grpSpPr>
        <p:sp>
          <p:nvSpPr>
            <p:cNvPr id="125" name="Google Shape;125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79597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14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128" name="Google Shape;128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5B1E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0" name="Google Shape;130;p14"/>
          <p:cNvGrpSpPr/>
          <p:nvPr/>
        </p:nvGrpSpPr>
        <p:grpSpPr>
          <a:xfrm>
            <a:off x="5937676" y="4419676"/>
            <a:ext cx="697048" cy="697048"/>
            <a:chOff x="0" y="0"/>
            <a:chExt cx="812800" cy="812800"/>
          </a:xfrm>
        </p:grpSpPr>
        <p:sp>
          <p:nvSpPr>
            <p:cNvPr id="131" name="Google Shape;131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1652A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" name="Google Shape;133;p14"/>
          <p:cNvSpPr txBox="1"/>
          <p:nvPr/>
        </p:nvSpPr>
        <p:spPr>
          <a:xfrm>
            <a:off x="770810" y="3141025"/>
            <a:ext cx="2658613" cy="3589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uses the following free fonts:</a:t>
            </a:r>
            <a:endParaRPr/>
          </a:p>
        </p:txBody>
      </p:sp>
      <p:sp>
        <p:nvSpPr>
          <p:cNvPr id="134" name="Google Shape;134;p14"/>
          <p:cNvSpPr txBox="1"/>
          <p:nvPr/>
        </p:nvSpPr>
        <p:spPr>
          <a:xfrm>
            <a:off x="734605" y="5358562"/>
            <a:ext cx="2777375" cy="177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You can find these fonts online too.</a:t>
            </a:r>
            <a:endParaRPr/>
          </a:p>
        </p:txBody>
      </p:sp>
      <p:sp>
        <p:nvSpPr>
          <p:cNvPr id="135" name="Google Shape;135;p14"/>
          <p:cNvSpPr txBox="1"/>
          <p:nvPr/>
        </p:nvSpPr>
        <p:spPr>
          <a:xfrm>
            <a:off x="4238691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#FFDE00</a:t>
            </a:r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4238691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#35351F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5188995" y="4142994"/>
            <a:ext cx="495515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#FCDE9C</a:t>
            </a:r>
            <a:endParaRPr/>
          </a:p>
        </p:txBody>
      </p:sp>
      <p:sp>
        <p:nvSpPr>
          <p:cNvPr id="138" name="Google Shape;138;p14"/>
          <p:cNvSpPr txBox="1"/>
          <p:nvPr/>
        </p:nvSpPr>
        <p:spPr>
          <a:xfrm>
            <a:off x="5088228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#279597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5937676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#E55B1E</a:t>
            </a:r>
            <a:endParaRPr/>
          </a:p>
        </p:txBody>
      </p:sp>
      <p:sp>
        <p:nvSpPr>
          <p:cNvPr id="140" name="Google Shape;140;p14"/>
          <p:cNvSpPr txBox="1"/>
          <p:nvPr/>
        </p:nvSpPr>
        <p:spPr>
          <a:xfrm>
            <a:off x="5937676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#11652A</a:t>
            </a:r>
            <a:endParaRPr/>
          </a:p>
        </p:txBody>
      </p:sp>
      <p:sp>
        <p:nvSpPr>
          <p:cNvPr id="141" name="Google Shape;141;p14"/>
          <p:cNvSpPr txBox="1"/>
          <p:nvPr/>
        </p:nvSpPr>
        <p:spPr>
          <a:xfrm>
            <a:off x="545024" y="1456622"/>
            <a:ext cx="6469951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 Use these in your template, then delete or hide this page afterward.</a:t>
            </a:r>
            <a:endParaRPr/>
          </a:p>
        </p:txBody>
      </p:sp>
      <p:sp>
        <p:nvSpPr>
          <p:cNvPr id="142" name="Google Shape;142;p14"/>
          <p:cNvSpPr txBox="1"/>
          <p:nvPr/>
        </p:nvSpPr>
        <p:spPr>
          <a:xfrm>
            <a:off x="638500" y="533625"/>
            <a:ext cx="62829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FDE00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RESOURCE PAGE</a:t>
            </a:r>
            <a:endParaRPr/>
          </a:p>
        </p:txBody>
      </p:sp>
      <p:sp>
        <p:nvSpPr>
          <p:cNvPr id="143" name="Google Shape;143;p14"/>
          <p:cNvSpPr txBox="1"/>
          <p:nvPr/>
        </p:nvSpPr>
        <p:spPr>
          <a:xfrm>
            <a:off x="945927" y="4083008"/>
            <a:ext cx="2360297" cy="2626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20" u="none" cap="none" strike="noStrike">
                <a:solidFill>
                  <a:srgbClr val="35351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Barlow Condensed</a:t>
            </a:r>
            <a:endParaRPr/>
          </a:p>
        </p:txBody>
      </p:sp>
      <p:sp>
        <p:nvSpPr>
          <p:cNvPr id="144" name="Google Shape;144;p14"/>
          <p:cNvSpPr txBox="1"/>
          <p:nvPr/>
        </p:nvSpPr>
        <p:spPr>
          <a:xfrm>
            <a:off x="822729" y="4821432"/>
            <a:ext cx="2606694" cy="2053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Assistant</a:t>
            </a:r>
            <a:endParaRPr/>
          </a:p>
        </p:txBody>
      </p:sp>
      <p:sp>
        <p:nvSpPr>
          <p:cNvPr id="145" name="Google Shape;145;p14"/>
          <p:cNvSpPr txBox="1"/>
          <p:nvPr/>
        </p:nvSpPr>
        <p:spPr>
          <a:xfrm>
            <a:off x="1418459" y="3850853"/>
            <a:ext cx="1415234" cy="1566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TITLES:</a:t>
            </a:r>
            <a:endParaRPr/>
          </a:p>
        </p:txBody>
      </p:sp>
      <p:sp>
        <p:nvSpPr>
          <p:cNvPr id="146" name="Google Shape;146;p14"/>
          <p:cNvSpPr txBox="1"/>
          <p:nvPr/>
        </p:nvSpPr>
        <p:spPr>
          <a:xfrm>
            <a:off x="1418459" y="4600545"/>
            <a:ext cx="1415234" cy="1566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BODY TEXT:</a:t>
            </a:r>
            <a:endParaRPr/>
          </a:p>
        </p:txBody>
      </p:sp>
      <p:sp>
        <p:nvSpPr>
          <p:cNvPr id="147" name="Google Shape;147;p14"/>
          <p:cNvSpPr/>
          <p:nvPr/>
        </p:nvSpPr>
        <p:spPr>
          <a:xfrm>
            <a:off x="1086969" y="7699850"/>
            <a:ext cx="929306" cy="1345048"/>
          </a:xfrm>
          <a:custGeom>
            <a:rect b="b" l="l" r="r" t="t"/>
            <a:pathLst>
              <a:path extrusionOk="0" h="1345048" w="929306">
                <a:moveTo>
                  <a:pt x="0" y="0"/>
                </a:moveTo>
                <a:lnTo>
                  <a:pt x="929306" y="0"/>
                </a:lnTo>
                <a:lnTo>
                  <a:pt x="929306" y="1345048"/>
                </a:lnTo>
                <a:lnTo>
                  <a:pt x="0" y="13450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8" name="Google Shape;148;p14"/>
          <p:cNvSpPr/>
          <p:nvPr/>
        </p:nvSpPr>
        <p:spPr>
          <a:xfrm>
            <a:off x="2097316" y="7699850"/>
            <a:ext cx="929306" cy="1345048"/>
          </a:xfrm>
          <a:custGeom>
            <a:rect b="b" l="l" r="r" t="t"/>
            <a:pathLst>
              <a:path extrusionOk="0" h="1345048" w="929306">
                <a:moveTo>
                  <a:pt x="0" y="0"/>
                </a:moveTo>
                <a:lnTo>
                  <a:pt x="929305" y="0"/>
                </a:lnTo>
                <a:lnTo>
                  <a:pt x="929305" y="1345048"/>
                </a:lnTo>
                <a:lnTo>
                  <a:pt x="0" y="13450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9" name="Google Shape;149;p14"/>
          <p:cNvSpPr/>
          <p:nvPr/>
        </p:nvSpPr>
        <p:spPr>
          <a:xfrm>
            <a:off x="3107434" y="7699850"/>
            <a:ext cx="929306" cy="1345048"/>
          </a:xfrm>
          <a:custGeom>
            <a:rect b="b" l="l" r="r" t="t"/>
            <a:pathLst>
              <a:path extrusionOk="0" h="1345048" w="929306">
                <a:moveTo>
                  <a:pt x="0" y="0"/>
                </a:moveTo>
                <a:lnTo>
                  <a:pt x="929306" y="0"/>
                </a:lnTo>
                <a:lnTo>
                  <a:pt x="929306" y="1345048"/>
                </a:lnTo>
                <a:lnTo>
                  <a:pt x="0" y="13450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0" name="Google Shape;150;p14"/>
          <p:cNvSpPr/>
          <p:nvPr/>
        </p:nvSpPr>
        <p:spPr>
          <a:xfrm rot="10800000">
            <a:off x="4287840" y="7492338"/>
            <a:ext cx="2185191" cy="1760072"/>
          </a:xfrm>
          <a:custGeom>
            <a:rect b="b" l="l" r="r" t="t"/>
            <a:pathLst>
              <a:path extrusionOk="0" h="1760072" w="2185191">
                <a:moveTo>
                  <a:pt x="0" y="0"/>
                </a:moveTo>
                <a:lnTo>
                  <a:pt x="2185191" y="0"/>
                </a:lnTo>
                <a:lnTo>
                  <a:pt x="2185191" y="1760072"/>
                </a:lnTo>
                <a:lnTo>
                  <a:pt x="0" y="17600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1652A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Google Shape;155;p15"/>
          <p:cNvGrpSpPr/>
          <p:nvPr/>
        </p:nvGrpSpPr>
        <p:grpSpPr>
          <a:xfrm>
            <a:off x="545024" y="532120"/>
            <a:ext cx="6469953" cy="9611541"/>
            <a:chOff x="0" y="-9525"/>
            <a:chExt cx="3799846" cy="5644922"/>
          </a:xfrm>
        </p:grpSpPr>
        <p:sp>
          <p:nvSpPr>
            <p:cNvPr id="156" name="Google Shape;156;p15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35351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5"/>
            <p:cNvSpPr txBox="1"/>
            <p:nvPr/>
          </p:nvSpPr>
          <p:spPr>
            <a:xfrm>
              <a:off x="0" y="-9525"/>
              <a:ext cx="3799845" cy="56449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8" name="Google Shape;158;p15"/>
          <p:cNvSpPr txBox="1"/>
          <p:nvPr/>
        </p:nvSpPr>
        <p:spPr>
          <a:xfrm>
            <a:off x="1426400" y="2851462"/>
            <a:ext cx="4707200" cy="4095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thanks to the following:</a:t>
            </a:r>
            <a:endParaRPr/>
          </a:p>
        </p:txBody>
      </p:sp>
      <p:sp>
        <p:nvSpPr>
          <p:cNvPr id="159" name="Google Shape;159;p15"/>
          <p:cNvSpPr txBox="1"/>
          <p:nvPr/>
        </p:nvSpPr>
        <p:spPr>
          <a:xfrm>
            <a:off x="657244" y="5289275"/>
            <a:ext cx="6245512" cy="199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for this template</a:t>
            </a:r>
            <a:endParaRPr/>
          </a:p>
        </p:txBody>
      </p:sp>
      <p:sp>
        <p:nvSpPr>
          <p:cNvPr id="160" name="Google Shape;160;p15"/>
          <p:cNvSpPr txBox="1"/>
          <p:nvPr/>
        </p:nvSpPr>
        <p:spPr>
          <a:xfrm>
            <a:off x="756000" y="7111762"/>
            <a:ext cx="6048000" cy="199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35351F"/>
                </a:solidFill>
                <a:latin typeface="Assistant"/>
                <a:ea typeface="Assistant"/>
                <a:cs typeface="Assistant"/>
                <a:sym typeface="Assistant"/>
              </a:rPr>
              <a:t>for the photos, graphics, and elements</a:t>
            </a:r>
            <a:endParaRPr/>
          </a:p>
        </p:txBody>
      </p:sp>
      <p:sp>
        <p:nvSpPr>
          <p:cNvPr id="161" name="Google Shape;161;p15"/>
          <p:cNvSpPr txBox="1"/>
          <p:nvPr/>
        </p:nvSpPr>
        <p:spPr>
          <a:xfrm>
            <a:off x="1938086" y="8285914"/>
            <a:ext cx="3683827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800" u="none" cap="none" strike="noStrike">
                <a:solidFill>
                  <a:srgbClr val="35351F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Happy designing!</a:t>
            </a:r>
            <a:endParaRPr/>
          </a:p>
        </p:txBody>
      </p:sp>
      <p:sp>
        <p:nvSpPr>
          <p:cNvPr id="162" name="Google Shape;162;p15"/>
          <p:cNvSpPr txBox="1"/>
          <p:nvPr/>
        </p:nvSpPr>
        <p:spPr>
          <a:xfrm>
            <a:off x="2012825" y="1918950"/>
            <a:ext cx="35343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5351F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CREDITS</a:t>
            </a:r>
            <a:endParaRPr/>
          </a:p>
        </p:txBody>
      </p:sp>
      <p:sp>
        <p:nvSpPr>
          <p:cNvPr id="163" name="Google Shape;163;p15"/>
          <p:cNvSpPr txBox="1"/>
          <p:nvPr/>
        </p:nvSpPr>
        <p:spPr>
          <a:xfrm>
            <a:off x="860453" y="6463427"/>
            <a:ext cx="5839094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800" u="none" cap="none" strike="noStrike">
                <a:solidFill>
                  <a:srgbClr val="35351F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Pexels, Pixabay, Sketchify</a:t>
            </a:r>
            <a:endParaRPr/>
          </a:p>
        </p:txBody>
      </p:sp>
      <p:pic>
        <p:nvPicPr>
          <p:cNvPr id="164" name="Google Shape;1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8075" y="4152968"/>
            <a:ext cx="3683851" cy="923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