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3400" cx="7556500"/>
  <p:notesSz cx="6858000" cy="9144000"/>
  <p:embeddedFontLst>
    <p:embeddedFont>
      <p:font typeface="Coustard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Coustard-regular.fntdata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E1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0463" y="-192200"/>
            <a:ext cx="7837137" cy="1088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6675" y="-423285"/>
            <a:ext cx="7693350" cy="1153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350" y="1332651"/>
            <a:ext cx="7187301" cy="719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4700" y="2619494"/>
            <a:ext cx="5234701" cy="462628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2838216" y="558832"/>
            <a:ext cx="1883569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DE59"/>
                </a:solidFill>
                <a:latin typeface="Coustard"/>
                <a:ea typeface="Coustard"/>
                <a:cs typeface="Coustard"/>
                <a:sym typeface="Coustard"/>
              </a:rPr>
              <a:t>SlidesCarnival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2431926" y="8912094"/>
            <a:ext cx="1150441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DE59"/>
                </a:solidFill>
                <a:latin typeface="Coustard"/>
                <a:ea typeface="Coustard"/>
                <a:cs typeface="Coustard"/>
                <a:sym typeface="Coustard"/>
              </a:rPr>
              <a:t>March 17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3902251" y="8912094"/>
            <a:ext cx="1225823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DE59"/>
                </a:solidFill>
                <a:latin typeface="Coustard"/>
                <a:ea typeface="Coustard"/>
                <a:cs typeface="Coustard"/>
                <a:sym typeface="Coustard"/>
              </a:rPr>
              <a:t>08:00pm</a:t>
            </a:r>
            <a:endParaRPr/>
          </a:p>
        </p:txBody>
      </p:sp>
      <p:cxnSp>
        <p:nvCxnSpPr>
          <p:cNvPr id="91" name="Google Shape;91;p13"/>
          <p:cNvCxnSpPr/>
          <p:nvPr/>
        </p:nvCxnSpPr>
        <p:spPr>
          <a:xfrm rot="10800000">
            <a:off x="3740326" y="8950194"/>
            <a:ext cx="0" cy="318135"/>
          </a:xfrm>
          <a:prstGeom prst="straightConnector1">
            <a:avLst/>
          </a:prstGeom>
          <a:noFill/>
          <a:ln cap="flat" cmpd="sng" w="38100">
            <a:solidFill>
              <a:srgbClr val="FFDE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" name="Google Shape;92;p13"/>
          <p:cNvSpPr txBox="1"/>
          <p:nvPr/>
        </p:nvSpPr>
        <p:spPr>
          <a:xfrm>
            <a:off x="2040720" y="9387558"/>
            <a:ext cx="3478560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DE59"/>
                </a:solidFill>
                <a:latin typeface="Coustard"/>
                <a:ea typeface="Coustard"/>
                <a:cs typeface="Coustard"/>
                <a:sym typeface="Coustard"/>
              </a:rPr>
              <a:t>123 Anywhere St. Any City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2621100" y="10129475"/>
            <a:ext cx="2317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Coustard"/>
                <a:ea typeface="Coustard"/>
                <a:cs typeface="Coustard"/>
                <a:sym typeface="Coustard"/>
              </a:rPr>
              <a:t>SlidesCarnival.com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029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8300" y="-147625"/>
            <a:ext cx="7586575" cy="1087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6675" y="-423285"/>
            <a:ext cx="7693350" cy="1153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824" y="2556800"/>
            <a:ext cx="6966500" cy="496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5218" y="3608688"/>
            <a:ext cx="6549714" cy="28196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4"/>
          <p:cNvCxnSpPr/>
          <p:nvPr/>
        </p:nvCxnSpPr>
        <p:spPr>
          <a:xfrm rot="10800000">
            <a:off x="3740326" y="8525587"/>
            <a:ext cx="0" cy="318135"/>
          </a:xfrm>
          <a:prstGeom prst="straightConnector1">
            <a:avLst/>
          </a:prstGeom>
          <a:noFill/>
          <a:ln cap="flat" cmpd="sng" w="38100">
            <a:solidFill>
              <a:srgbClr val="50FF7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14"/>
          <p:cNvSpPr txBox="1"/>
          <p:nvPr/>
        </p:nvSpPr>
        <p:spPr>
          <a:xfrm>
            <a:off x="2838216" y="717900"/>
            <a:ext cx="1883569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50FF79"/>
                </a:solidFill>
                <a:latin typeface="Coustard"/>
                <a:ea typeface="Coustard"/>
                <a:cs typeface="Coustard"/>
                <a:sym typeface="Coustard"/>
              </a:rPr>
              <a:t>SlidesCarnival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2431926" y="8487487"/>
            <a:ext cx="1150441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50FF79"/>
                </a:solidFill>
                <a:latin typeface="Coustard"/>
                <a:ea typeface="Coustard"/>
                <a:cs typeface="Coustard"/>
                <a:sym typeface="Coustard"/>
              </a:rPr>
              <a:t>March 17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3902251" y="8487487"/>
            <a:ext cx="1225823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50FF79"/>
                </a:solidFill>
                <a:latin typeface="Coustard"/>
                <a:ea typeface="Coustard"/>
                <a:cs typeface="Coustard"/>
                <a:sym typeface="Coustard"/>
              </a:rPr>
              <a:t>08:00pm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2040720" y="8962950"/>
            <a:ext cx="3478560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50FF79"/>
                </a:solidFill>
                <a:latin typeface="Coustard"/>
                <a:ea typeface="Coustard"/>
                <a:cs typeface="Coustard"/>
                <a:sym typeface="Coustard"/>
              </a:rPr>
              <a:t>123 Anywhere St. Any City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2672175" y="9704850"/>
            <a:ext cx="2215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Coustard"/>
                <a:ea typeface="Coustard"/>
                <a:cs typeface="Coustard"/>
                <a:sym typeface="Coustard"/>
              </a:rPr>
              <a:t>SlidesCarnival.com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2E0C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6675" y="-423285"/>
            <a:ext cx="7693350" cy="1153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212200"/>
            <a:ext cx="7250826" cy="11123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372" y="2315368"/>
            <a:ext cx="7080150" cy="5100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5"/>
          <p:cNvCxnSpPr/>
          <p:nvPr/>
        </p:nvCxnSpPr>
        <p:spPr>
          <a:xfrm rot="10800000">
            <a:off x="3740326" y="8525587"/>
            <a:ext cx="0" cy="318135"/>
          </a:xfrm>
          <a:prstGeom prst="straightConnector1">
            <a:avLst/>
          </a:prstGeom>
          <a:noFill/>
          <a:ln cap="flat" cmpd="sng" w="38100">
            <a:solidFill>
              <a:srgbClr val="73E5B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2431926" y="8487487"/>
            <a:ext cx="1150441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73E5B4"/>
                </a:solidFill>
                <a:latin typeface="Coustard"/>
                <a:ea typeface="Coustard"/>
                <a:cs typeface="Coustard"/>
                <a:sym typeface="Coustard"/>
              </a:rPr>
              <a:t>March 17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3902251" y="8487487"/>
            <a:ext cx="1225823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73E5B4"/>
                </a:solidFill>
                <a:latin typeface="Coustard"/>
                <a:ea typeface="Coustard"/>
                <a:cs typeface="Coustard"/>
                <a:sym typeface="Coustard"/>
              </a:rPr>
              <a:t>08:00pm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2040720" y="8962950"/>
            <a:ext cx="3478560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73E5B4"/>
                </a:solidFill>
                <a:latin typeface="Coustard"/>
                <a:ea typeface="Coustard"/>
                <a:cs typeface="Coustard"/>
                <a:sym typeface="Coustard"/>
              </a:rPr>
              <a:t>123 Anywhere St. Any City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2431925" y="9704850"/>
            <a:ext cx="269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Coustard"/>
                <a:ea typeface="Coustard"/>
                <a:cs typeface="Coustard"/>
                <a:sym typeface="Coustard"/>
              </a:rPr>
              <a:t>SlidesCarnival.com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2838216" y="842794"/>
            <a:ext cx="1883569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73E5B4"/>
                </a:solidFill>
                <a:latin typeface="Coustard"/>
                <a:ea typeface="Coustard"/>
                <a:cs typeface="Coustard"/>
                <a:sym typeface="Coustard"/>
              </a:rPr>
              <a:t>SlidesCarnival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E1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6"/>
          <p:cNvGrpSpPr/>
          <p:nvPr/>
        </p:nvGrpSpPr>
        <p:grpSpPr>
          <a:xfrm>
            <a:off x="251665" y="2099895"/>
            <a:ext cx="3062359" cy="7836105"/>
            <a:chOff x="0" y="-28575"/>
            <a:chExt cx="806547" cy="2063830"/>
          </a:xfrm>
        </p:grpSpPr>
        <p:sp>
          <p:nvSpPr>
            <p:cNvPr id="126" name="Google Shape;126;p16"/>
            <p:cNvSpPr/>
            <p:nvPr/>
          </p:nvSpPr>
          <p:spPr>
            <a:xfrm>
              <a:off x="0" y="0"/>
              <a:ext cx="806547" cy="2035255"/>
            </a:xfrm>
            <a:custGeom>
              <a:rect b="b" l="l" r="r" t="t"/>
              <a:pathLst>
                <a:path extrusionOk="0" h="2035255" w="806547">
                  <a:moveTo>
                    <a:pt x="60674" y="0"/>
                  </a:moveTo>
                  <a:lnTo>
                    <a:pt x="745873" y="0"/>
                  </a:lnTo>
                  <a:cubicBezTo>
                    <a:pt x="761965" y="0"/>
                    <a:pt x="777398" y="6392"/>
                    <a:pt x="788776" y="17771"/>
                  </a:cubicBezTo>
                  <a:cubicBezTo>
                    <a:pt x="800155" y="29150"/>
                    <a:pt x="806547" y="44582"/>
                    <a:pt x="806547" y="60674"/>
                  </a:cubicBezTo>
                  <a:lnTo>
                    <a:pt x="806547" y="1974581"/>
                  </a:lnTo>
                  <a:cubicBezTo>
                    <a:pt x="806547" y="2008090"/>
                    <a:pt x="779383" y="2035255"/>
                    <a:pt x="745873" y="2035255"/>
                  </a:cubicBezTo>
                  <a:lnTo>
                    <a:pt x="60674" y="2035255"/>
                  </a:lnTo>
                  <a:cubicBezTo>
                    <a:pt x="27165" y="2035255"/>
                    <a:pt x="0" y="2008090"/>
                    <a:pt x="0" y="1974581"/>
                  </a:cubicBezTo>
                  <a:lnTo>
                    <a:pt x="0" y="60674"/>
                  </a:lnTo>
                  <a:cubicBezTo>
                    <a:pt x="0" y="27165"/>
                    <a:pt x="27165" y="0"/>
                    <a:pt x="606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6"/>
            <p:cNvSpPr txBox="1"/>
            <p:nvPr/>
          </p:nvSpPr>
          <p:spPr>
            <a:xfrm>
              <a:off x="0" y="-28575"/>
              <a:ext cx="806547" cy="2063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16"/>
          <p:cNvGrpSpPr/>
          <p:nvPr/>
        </p:nvGrpSpPr>
        <p:grpSpPr>
          <a:xfrm>
            <a:off x="470808" y="2380613"/>
            <a:ext cx="2624074" cy="755733"/>
            <a:chOff x="0" y="-28575"/>
            <a:chExt cx="691114" cy="199041"/>
          </a:xfrm>
        </p:grpSpPr>
        <p:sp>
          <p:nvSpPr>
            <p:cNvPr id="129" name="Google Shape;129;p16"/>
            <p:cNvSpPr/>
            <p:nvPr/>
          </p:nvSpPr>
          <p:spPr>
            <a:xfrm>
              <a:off x="0" y="0"/>
              <a:ext cx="691114" cy="170466"/>
            </a:xfrm>
            <a:custGeom>
              <a:rect b="b" l="l" r="r" t="t"/>
              <a:pathLst>
                <a:path extrusionOk="0" h="170466" w="691114">
                  <a:moveTo>
                    <a:pt x="53106" y="0"/>
                  </a:moveTo>
                  <a:lnTo>
                    <a:pt x="638008" y="0"/>
                  </a:lnTo>
                  <a:cubicBezTo>
                    <a:pt x="652093" y="0"/>
                    <a:pt x="665600" y="5595"/>
                    <a:pt x="675560" y="15554"/>
                  </a:cubicBezTo>
                  <a:cubicBezTo>
                    <a:pt x="685519" y="25514"/>
                    <a:pt x="691114" y="39022"/>
                    <a:pt x="691114" y="53106"/>
                  </a:cubicBezTo>
                  <a:lnTo>
                    <a:pt x="691114" y="117360"/>
                  </a:lnTo>
                  <a:cubicBezTo>
                    <a:pt x="691114" y="131444"/>
                    <a:pt x="685519" y="144952"/>
                    <a:pt x="675560" y="154911"/>
                  </a:cubicBezTo>
                  <a:cubicBezTo>
                    <a:pt x="665600" y="164871"/>
                    <a:pt x="652093" y="170466"/>
                    <a:pt x="638008" y="170466"/>
                  </a:cubicBezTo>
                  <a:lnTo>
                    <a:pt x="53106" y="170466"/>
                  </a:lnTo>
                  <a:cubicBezTo>
                    <a:pt x="39022" y="170466"/>
                    <a:pt x="25514" y="164871"/>
                    <a:pt x="15554" y="154911"/>
                  </a:cubicBezTo>
                  <a:cubicBezTo>
                    <a:pt x="5595" y="144952"/>
                    <a:pt x="0" y="131444"/>
                    <a:pt x="0" y="117360"/>
                  </a:cubicBezTo>
                  <a:lnTo>
                    <a:pt x="0" y="53106"/>
                  </a:lnTo>
                  <a:cubicBezTo>
                    <a:pt x="0" y="39022"/>
                    <a:pt x="5595" y="25514"/>
                    <a:pt x="15554" y="15554"/>
                  </a:cubicBezTo>
                  <a:cubicBezTo>
                    <a:pt x="25514" y="5595"/>
                    <a:pt x="39022" y="0"/>
                    <a:pt x="531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6"/>
            <p:cNvSpPr txBox="1"/>
            <p:nvPr/>
          </p:nvSpPr>
          <p:spPr>
            <a:xfrm>
              <a:off x="0" y="-28575"/>
              <a:ext cx="691114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16"/>
          <p:cNvGrpSpPr/>
          <p:nvPr/>
        </p:nvGrpSpPr>
        <p:grpSpPr>
          <a:xfrm>
            <a:off x="470808" y="6707102"/>
            <a:ext cx="2624074" cy="755733"/>
            <a:chOff x="0" y="-28575"/>
            <a:chExt cx="691114" cy="199041"/>
          </a:xfrm>
        </p:grpSpPr>
        <p:sp>
          <p:nvSpPr>
            <p:cNvPr id="132" name="Google Shape;132;p16"/>
            <p:cNvSpPr/>
            <p:nvPr/>
          </p:nvSpPr>
          <p:spPr>
            <a:xfrm>
              <a:off x="0" y="0"/>
              <a:ext cx="691114" cy="170466"/>
            </a:xfrm>
            <a:custGeom>
              <a:rect b="b" l="l" r="r" t="t"/>
              <a:pathLst>
                <a:path extrusionOk="0" h="170466" w="691114">
                  <a:moveTo>
                    <a:pt x="53106" y="0"/>
                  </a:moveTo>
                  <a:lnTo>
                    <a:pt x="638008" y="0"/>
                  </a:lnTo>
                  <a:cubicBezTo>
                    <a:pt x="652093" y="0"/>
                    <a:pt x="665600" y="5595"/>
                    <a:pt x="675560" y="15554"/>
                  </a:cubicBezTo>
                  <a:cubicBezTo>
                    <a:pt x="685519" y="25514"/>
                    <a:pt x="691114" y="39022"/>
                    <a:pt x="691114" y="53106"/>
                  </a:cubicBezTo>
                  <a:lnTo>
                    <a:pt x="691114" y="117360"/>
                  </a:lnTo>
                  <a:cubicBezTo>
                    <a:pt x="691114" y="131444"/>
                    <a:pt x="685519" y="144952"/>
                    <a:pt x="675560" y="154911"/>
                  </a:cubicBezTo>
                  <a:cubicBezTo>
                    <a:pt x="665600" y="164871"/>
                    <a:pt x="652093" y="170466"/>
                    <a:pt x="638008" y="170466"/>
                  </a:cubicBezTo>
                  <a:lnTo>
                    <a:pt x="53106" y="170466"/>
                  </a:lnTo>
                  <a:cubicBezTo>
                    <a:pt x="39022" y="170466"/>
                    <a:pt x="25514" y="164871"/>
                    <a:pt x="15554" y="154911"/>
                  </a:cubicBezTo>
                  <a:cubicBezTo>
                    <a:pt x="5595" y="144952"/>
                    <a:pt x="0" y="131444"/>
                    <a:pt x="0" y="117360"/>
                  </a:cubicBezTo>
                  <a:lnTo>
                    <a:pt x="0" y="53106"/>
                  </a:lnTo>
                  <a:cubicBezTo>
                    <a:pt x="0" y="39022"/>
                    <a:pt x="5595" y="25514"/>
                    <a:pt x="15554" y="15554"/>
                  </a:cubicBezTo>
                  <a:cubicBezTo>
                    <a:pt x="25514" y="5595"/>
                    <a:pt x="39022" y="0"/>
                    <a:pt x="531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6"/>
            <p:cNvSpPr txBox="1"/>
            <p:nvPr/>
          </p:nvSpPr>
          <p:spPr>
            <a:xfrm>
              <a:off x="0" y="-28575"/>
              <a:ext cx="691114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16"/>
          <p:cNvGrpSpPr/>
          <p:nvPr/>
        </p:nvGrpSpPr>
        <p:grpSpPr>
          <a:xfrm>
            <a:off x="3516052" y="2099895"/>
            <a:ext cx="3792283" cy="7836105"/>
            <a:chOff x="0" y="-28575"/>
            <a:chExt cx="998791" cy="2063830"/>
          </a:xfrm>
        </p:grpSpPr>
        <p:sp>
          <p:nvSpPr>
            <p:cNvPr id="135" name="Google Shape;135;p16"/>
            <p:cNvSpPr/>
            <p:nvPr/>
          </p:nvSpPr>
          <p:spPr>
            <a:xfrm>
              <a:off x="0" y="0"/>
              <a:ext cx="998791" cy="2035255"/>
            </a:xfrm>
            <a:custGeom>
              <a:rect b="b" l="l" r="r" t="t"/>
              <a:pathLst>
                <a:path extrusionOk="0" h="2035255" w="998791">
                  <a:moveTo>
                    <a:pt x="48996" y="0"/>
                  </a:moveTo>
                  <a:lnTo>
                    <a:pt x="949795" y="0"/>
                  </a:lnTo>
                  <a:cubicBezTo>
                    <a:pt x="962789" y="0"/>
                    <a:pt x="975252" y="5162"/>
                    <a:pt x="984440" y="14351"/>
                  </a:cubicBezTo>
                  <a:cubicBezTo>
                    <a:pt x="993628" y="23539"/>
                    <a:pt x="998791" y="36001"/>
                    <a:pt x="998791" y="48996"/>
                  </a:cubicBezTo>
                  <a:lnTo>
                    <a:pt x="998791" y="1986259"/>
                  </a:lnTo>
                  <a:cubicBezTo>
                    <a:pt x="998791" y="1999254"/>
                    <a:pt x="993628" y="2011716"/>
                    <a:pt x="984440" y="2020905"/>
                  </a:cubicBezTo>
                  <a:cubicBezTo>
                    <a:pt x="975252" y="2030093"/>
                    <a:pt x="962789" y="2035255"/>
                    <a:pt x="949795" y="2035255"/>
                  </a:cubicBezTo>
                  <a:lnTo>
                    <a:pt x="48996" y="2035255"/>
                  </a:lnTo>
                  <a:cubicBezTo>
                    <a:pt x="36001" y="2035255"/>
                    <a:pt x="23539" y="2030093"/>
                    <a:pt x="14351" y="2020905"/>
                  </a:cubicBezTo>
                  <a:cubicBezTo>
                    <a:pt x="5162" y="2011716"/>
                    <a:pt x="0" y="1999254"/>
                    <a:pt x="0" y="1986259"/>
                  </a:cubicBezTo>
                  <a:lnTo>
                    <a:pt x="0" y="48996"/>
                  </a:lnTo>
                  <a:cubicBezTo>
                    <a:pt x="0" y="36001"/>
                    <a:pt x="5162" y="23539"/>
                    <a:pt x="14351" y="14351"/>
                  </a:cubicBezTo>
                  <a:cubicBezTo>
                    <a:pt x="23539" y="5162"/>
                    <a:pt x="36001" y="0"/>
                    <a:pt x="489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6"/>
            <p:cNvSpPr txBox="1"/>
            <p:nvPr/>
          </p:nvSpPr>
          <p:spPr>
            <a:xfrm>
              <a:off x="0" y="-28575"/>
              <a:ext cx="998791" cy="2063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16"/>
          <p:cNvGrpSpPr/>
          <p:nvPr/>
        </p:nvGrpSpPr>
        <p:grpSpPr>
          <a:xfrm>
            <a:off x="3794608" y="2380613"/>
            <a:ext cx="3235171" cy="755733"/>
            <a:chOff x="0" y="-28575"/>
            <a:chExt cx="852061" cy="199041"/>
          </a:xfrm>
        </p:grpSpPr>
        <p:sp>
          <p:nvSpPr>
            <p:cNvPr id="138" name="Google Shape;138;p16"/>
            <p:cNvSpPr/>
            <p:nvPr/>
          </p:nvSpPr>
          <p:spPr>
            <a:xfrm>
              <a:off x="0" y="0"/>
              <a:ext cx="852061" cy="170466"/>
            </a:xfrm>
            <a:custGeom>
              <a:rect b="b" l="l" r="r" t="t"/>
              <a:pathLst>
                <a:path extrusionOk="0" h="170466" w="852061">
                  <a:moveTo>
                    <a:pt x="43075" y="0"/>
                  </a:moveTo>
                  <a:lnTo>
                    <a:pt x="808986" y="0"/>
                  </a:lnTo>
                  <a:cubicBezTo>
                    <a:pt x="832776" y="0"/>
                    <a:pt x="852061" y="19285"/>
                    <a:pt x="852061" y="43075"/>
                  </a:cubicBezTo>
                  <a:lnTo>
                    <a:pt x="852061" y="127391"/>
                  </a:lnTo>
                  <a:cubicBezTo>
                    <a:pt x="852061" y="138815"/>
                    <a:pt x="847523" y="149771"/>
                    <a:pt x="839445" y="157849"/>
                  </a:cubicBezTo>
                  <a:cubicBezTo>
                    <a:pt x="831367" y="165927"/>
                    <a:pt x="820411" y="170466"/>
                    <a:pt x="808986" y="170466"/>
                  </a:cubicBezTo>
                  <a:lnTo>
                    <a:pt x="43075" y="170466"/>
                  </a:lnTo>
                  <a:cubicBezTo>
                    <a:pt x="19285" y="170466"/>
                    <a:pt x="0" y="151180"/>
                    <a:pt x="0" y="127391"/>
                  </a:cubicBezTo>
                  <a:lnTo>
                    <a:pt x="0" y="43075"/>
                  </a:lnTo>
                  <a:cubicBezTo>
                    <a:pt x="0" y="31651"/>
                    <a:pt x="4538" y="20694"/>
                    <a:pt x="12616" y="12616"/>
                  </a:cubicBezTo>
                  <a:cubicBezTo>
                    <a:pt x="20694" y="4538"/>
                    <a:pt x="31651" y="0"/>
                    <a:pt x="430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6"/>
            <p:cNvSpPr txBox="1"/>
            <p:nvPr/>
          </p:nvSpPr>
          <p:spPr>
            <a:xfrm>
              <a:off x="0" y="-28575"/>
              <a:ext cx="852061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16"/>
          <p:cNvGrpSpPr/>
          <p:nvPr/>
        </p:nvGrpSpPr>
        <p:grpSpPr>
          <a:xfrm>
            <a:off x="1484973" y="7622866"/>
            <a:ext cx="595744" cy="616688"/>
            <a:chOff x="0" y="-28575"/>
            <a:chExt cx="812800" cy="841375"/>
          </a:xfrm>
        </p:grpSpPr>
        <p:sp>
          <p:nvSpPr>
            <p:cNvPr id="141" name="Google Shape;141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63E12"/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16"/>
          <p:cNvGrpSpPr/>
          <p:nvPr/>
        </p:nvGrpSpPr>
        <p:grpSpPr>
          <a:xfrm>
            <a:off x="2226835" y="7622866"/>
            <a:ext cx="595744" cy="616688"/>
            <a:chOff x="0" y="-28575"/>
            <a:chExt cx="812800" cy="841375"/>
          </a:xfrm>
        </p:grpSpPr>
        <p:sp>
          <p:nvSpPr>
            <p:cNvPr id="144" name="Google Shape;144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16"/>
          <p:cNvGrpSpPr/>
          <p:nvPr/>
        </p:nvGrpSpPr>
        <p:grpSpPr>
          <a:xfrm>
            <a:off x="743111" y="7622866"/>
            <a:ext cx="595744" cy="616688"/>
            <a:chOff x="0" y="-28575"/>
            <a:chExt cx="812800" cy="841375"/>
          </a:xfrm>
        </p:grpSpPr>
        <p:sp>
          <p:nvSpPr>
            <p:cNvPr id="147" name="Google Shape;147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50FF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16"/>
          <p:cNvSpPr/>
          <p:nvPr/>
        </p:nvSpPr>
        <p:spPr>
          <a:xfrm>
            <a:off x="3780000" y="3563503"/>
            <a:ext cx="1313232" cy="945527"/>
          </a:xfrm>
          <a:custGeom>
            <a:rect b="b" l="l" r="r" t="t"/>
            <a:pathLst>
              <a:path extrusionOk="0" h="945527" w="1313232">
                <a:moveTo>
                  <a:pt x="0" y="0"/>
                </a:moveTo>
                <a:lnTo>
                  <a:pt x="1313232" y="0"/>
                </a:lnTo>
                <a:lnTo>
                  <a:pt x="1313232" y="945527"/>
                </a:lnTo>
                <a:lnTo>
                  <a:pt x="0" y="945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16"/>
          <p:cNvSpPr/>
          <p:nvPr/>
        </p:nvSpPr>
        <p:spPr>
          <a:xfrm>
            <a:off x="5702832" y="3486626"/>
            <a:ext cx="1244043" cy="1099282"/>
          </a:xfrm>
          <a:custGeom>
            <a:rect b="b" l="l" r="r" t="t"/>
            <a:pathLst>
              <a:path extrusionOk="0" h="1099282" w="1244043">
                <a:moveTo>
                  <a:pt x="0" y="0"/>
                </a:moveTo>
                <a:lnTo>
                  <a:pt x="1244043" y="0"/>
                </a:lnTo>
                <a:lnTo>
                  <a:pt x="1244043" y="1099282"/>
                </a:lnTo>
                <a:lnTo>
                  <a:pt x="0" y="1099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3794608" y="5760776"/>
            <a:ext cx="1632193" cy="700359"/>
          </a:xfrm>
          <a:custGeom>
            <a:rect b="b" l="l" r="r" t="t"/>
            <a:pathLst>
              <a:path extrusionOk="0" h="700359" w="1632193">
                <a:moveTo>
                  <a:pt x="0" y="0"/>
                </a:moveTo>
                <a:lnTo>
                  <a:pt x="1632193" y="0"/>
                </a:lnTo>
                <a:lnTo>
                  <a:pt x="1632193" y="700359"/>
                </a:lnTo>
                <a:lnTo>
                  <a:pt x="0" y="7003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16"/>
          <p:cNvSpPr/>
          <p:nvPr/>
        </p:nvSpPr>
        <p:spPr>
          <a:xfrm>
            <a:off x="5903051" y="5551608"/>
            <a:ext cx="1011750" cy="945527"/>
          </a:xfrm>
          <a:custGeom>
            <a:rect b="b" l="l" r="r" t="t"/>
            <a:pathLst>
              <a:path extrusionOk="0" h="945527" w="1011750">
                <a:moveTo>
                  <a:pt x="0" y="0"/>
                </a:moveTo>
                <a:lnTo>
                  <a:pt x="1011750" y="0"/>
                </a:lnTo>
                <a:lnTo>
                  <a:pt x="1011750" y="945527"/>
                </a:lnTo>
                <a:lnTo>
                  <a:pt x="0" y="945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16"/>
          <p:cNvSpPr/>
          <p:nvPr/>
        </p:nvSpPr>
        <p:spPr>
          <a:xfrm>
            <a:off x="3765392" y="7558635"/>
            <a:ext cx="1436307" cy="1244201"/>
          </a:xfrm>
          <a:custGeom>
            <a:rect b="b" l="l" r="r" t="t"/>
            <a:pathLst>
              <a:path extrusionOk="0" h="1244201" w="1436307">
                <a:moveTo>
                  <a:pt x="0" y="0"/>
                </a:moveTo>
                <a:lnTo>
                  <a:pt x="1436307" y="0"/>
                </a:lnTo>
                <a:lnTo>
                  <a:pt x="1436307" y="1244201"/>
                </a:lnTo>
                <a:lnTo>
                  <a:pt x="0" y="12442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16"/>
          <p:cNvSpPr/>
          <p:nvPr/>
        </p:nvSpPr>
        <p:spPr>
          <a:xfrm>
            <a:off x="5682966" y="7462835"/>
            <a:ext cx="1346812" cy="1350760"/>
          </a:xfrm>
          <a:custGeom>
            <a:rect b="b" l="l" r="r" t="t"/>
            <a:pathLst>
              <a:path extrusionOk="0" h="1350760" w="1346812">
                <a:moveTo>
                  <a:pt x="0" y="0"/>
                </a:moveTo>
                <a:lnTo>
                  <a:pt x="1346812" y="0"/>
                </a:lnTo>
                <a:lnTo>
                  <a:pt x="1346812" y="1350760"/>
                </a:lnTo>
                <a:lnTo>
                  <a:pt x="0" y="1350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16"/>
          <p:cNvSpPr txBox="1"/>
          <p:nvPr/>
        </p:nvSpPr>
        <p:spPr>
          <a:xfrm>
            <a:off x="392538" y="3770144"/>
            <a:ext cx="2780613" cy="7388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Coustard"/>
                <a:ea typeface="Coustard"/>
                <a:cs typeface="Coustard"/>
                <a:sym typeface="Coustard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Coustard"/>
                <a:ea typeface="Coustard"/>
                <a:cs typeface="Coustard"/>
                <a:sym typeface="Coustard"/>
              </a:rPr>
              <a:t>uses the following free fonts:</a:t>
            </a:r>
            <a:endParaRPr/>
          </a:p>
        </p:txBody>
      </p:sp>
      <p:sp>
        <p:nvSpPr>
          <p:cNvPr id="156" name="Google Shape;156;p16"/>
          <p:cNvSpPr txBox="1"/>
          <p:nvPr/>
        </p:nvSpPr>
        <p:spPr>
          <a:xfrm>
            <a:off x="470808" y="5762387"/>
            <a:ext cx="2624074" cy="491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Coustard"/>
                <a:ea typeface="Coustard"/>
                <a:cs typeface="Coustard"/>
                <a:sym typeface="Coustard"/>
              </a:rPr>
              <a:t>You can find these fonts online too.</a:t>
            </a:r>
            <a:endParaRPr/>
          </a:p>
        </p:txBody>
      </p:sp>
      <p:sp>
        <p:nvSpPr>
          <p:cNvPr id="157" name="Google Shape;157;p16"/>
          <p:cNvSpPr txBox="1"/>
          <p:nvPr/>
        </p:nvSpPr>
        <p:spPr>
          <a:xfrm>
            <a:off x="251665" y="4920862"/>
            <a:ext cx="3062359" cy="457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8" u="none" cap="none" strike="noStrike">
                <a:solidFill>
                  <a:srgbClr val="FFFFFF"/>
                </a:solidFill>
                <a:latin typeface="Coustard"/>
                <a:ea typeface="Coustard"/>
                <a:cs typeface="Coustard"/>
                <a:sym typeface="Coustard"/>
              </a:rPr>
              <a:t>COUSTARD</a:t>
            </a:r>
            <a:endParaRPr/>
          </a:p>
        </p:txBody>
      </p:sp>
      <p:sp>
        <p:nvSpPr>
          <p:cNvPr id="158" name="Google Shape;158;p16"/>
          <p:cNvSpPr txBox="1"/>
          <p:nvPr/>
        </p:nvSpPr>
        <p:spPr>
          <a:xfrm>
            <a:off x="836518" y="2665398"/>
            <a:ext cx="1892655" cy="3653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Coustard"/>
                <a:ea typeface="Coustard"/>
                <a:cs typeface="Coustard"/>
                <a:sym typeface="Coustard"/>
              </a:rPr>
              <a:t>FONTS</a:t>
            </a:r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616609" y="6984594"/>
            <a:ext cx="2332473" cy="3653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Coustard"/>
                <a:ea typeface="Coustard"/>
                <a:cs typeface="Coustard"/>
                <a:sym typeface="Coustard"/>
              </a:rPr>
              <a:t>COLORS</a:t>
            </a:r>
            <a:endParaRPr/>
          </a:p>
        </p:txBody>
      </p:sp>
      <p:sp>
        <p:nvSpPr>
          <p:cNvPr id="160" name="Google Shape;160;p16"/>
          <p:cNvSpPr txBox="1"/>
          <p:nvPr/>
        </p:nvSpPr>
        <p:spPr>
          <a:xfrm>
            <a:off x="0" y="1655188"/>
            <a:ext cx="7560000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oustard"/>
                <a:ea typeface="Coustard"/>
                <a:cs typeface="Coustard"/>
                <a:sym typeface="Coustard"/>
              </a:rPr>
              <a:t>Use these design resources in your Canva Presentation.</a:t>
            </a:r>
            <a:endParaRPr/>
          </a:p>
        </p:txBody>
      </p:sp>
      <p:sp>
        <p:nvSpPr>
          <p:cNvPr id="161" name="Google Shape;161;p16"/>
          <p:cNvSpPr txBox="1"/>
          <p:nvPr/>
        </p:nvSpPr>
        <p:spPr>
          <a:xfrm>
            <a:off x="1137546" y="783370"/>
            <a:ext cx="5284908" cy="6952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03" u="none" cap="none" strike="noStrike">
                <a:solidFill>
                  <a:srgbClr val="FFFFFF"/>
                </a:solidFill>
                <a:latin typeface="Coustard"/>
                <a:ea typeface="Coustard"/>
                <a:cs typeface="Coustard"/>
                <a:sym typeface="Coustard"/>
              </a:rPr>
              <a:t>Resource Page</a:t>
            </a:r>
            <a:endParaRPr/>
          </a:p>
        </p:txBody>
      </p:sp>
      <p:sp>
        <p:nvSpPr>
          <p:cNvPr id="162" name="Google Shape;162;p16"/>
          <p:cNvSpPr txBox="1"/>
          <p:nvPr/>
        </p:nvSpPr>
        <p:spPr>
          <a:xfrm>
            <a:off x="3765392" y="2603948"/>
            <a:ext cx="3264386" cy="3653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Coustard"/>
                <a:ea typeface="Coustard"/>
                <a:cs typeface="Coustard"/>
                <a:sym typeface="Coustard"/>
              </a:rPr>
              <a:t>DESIGN ELEMENTS</a:t>
            </a:r>
            <a:endParaRPr/>
          </a:p>
        </p:txBody>
      </p:sp>
      <p:sp>
        <p:nvSpPr>
          <p:cNvPr id="163" name="Google Shape;163;p16"/>
          <p:cNvSpPr txBox="1"/>
          <p:nvPr/>
        </p:nvSpPr>
        <p:spPr>
          <a:xfrm>
            <a:off x="1212670" y="8333620"/>
            <a:ext cx="1140351" cy="145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6" u="none" cap="none" strike="noStrike">
                <a:solidFill>
                  <a:srgbClr val="FFFFFF"/>
                </a:solidFill>
                <a:latin typeface="Coustard"/>
                <a:ea typeface="Coustard"/>
                <a:cs typeface="Coustard"/>
                <a:sym typeface="Coustard"/>
              </a:rPr>
              <a:t>#063E12</a:t>
            </a:r>
            <a:endParaRPr/>
          </a:p>
        </p:txBody>
      </p:sp>
      <p:sp>
        <p:nvSpPr>
          <p:cNvPr id="164" name="Google Shape;164;p16"/>
          <p:cNvSpPr txBox="1"/>
          <p:nvPr/>
        </p:nvSpPr>
        <p:spPr>
          <a:xfrm>
            <a:off x="1954531" y="8333620"/>
            <a:ext cx="1140351" cy="145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6" u="none" cap="none" strike="noStrike">
                <a:solidFill>
                  <a:srgbClr val="FFFFFF"/>
                </a:solidFill>
                <a:latin typeface="Coustard"/>
                <a:ea typeface="Coustard"/>
                <a:cs typeface="Coustard"/>
                <a:sym typeface="Coustard"/>
              </a:rPr>
              <a:t>#FFDE59</a:t>
            </a:r>
            <a:endParaRPr/>
          </a:p>
        </p:txBody>
      </p:sp>
      <p:sp>
        <p:nvSpPr>
          <p:cNvPr id="165" name="Google Shape;165;p16"/>
          <p:cNvSpPr txBox="1"/>
          <p:nvPr/>
        </p:nvSpPr>
        <p:spPr>
          <a:xfrm>
            <a:off x="470808" y="8333620"/>
            <a:ext cx="1140351" cy="145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6" u="none" cap="none" strike="noStrike">
                <a:solidFill>
                  <a:srgbClr val="FFFFFF"/>
                </a:solidFill>
                <a:latin typeface="Coustard"/>
                <a:ea typeface="Coustard"/>
                <a:cs typeface="Coustard"/>
                <a:sym typeface="Coustard"/>
              </a:rPr>
              <a:t>#50FF79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E1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17"/>
          <p:cNvGrpSpPr/>
          <p:nvPr/>
        </p:nvGrpSpPr>
        <p:grpSpPr>
          <a:xfrm>
            <a:off x="791050" y="2819900"/>
            <a:ext cx="5977899" cy="2479089"/>
            <a:chOff x="0" y="-28575"/>
            <a:chExt cx="1658589" cy="687832"/>
          </a:xfrm>
        </p:grpSpPr>
        <p:sp>
          <p:nvSpPr>
            <p:cNvPr id="171" name="Google Shape;171;p17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31082" y="0"/>
                  </a:moveTo>
                  <a:lnTo>
                    <a:pt x="1627507" y="0"/>
                  </a:lnTo>
                  <a:cubicBezTo>
                    <a:pt x="1635751" y="0"/>
                    <a:pt x="1643656" y="3275"/>
                    <a:pt x="1649486" y="9104"/>
                  </a:cubicBezTo>
                  <a:cubicBezTo>
                    <a:pt x="1655314" y="14933"/>
                    <a:pt x="1658589" y="22839"/>
                    <a:pt x="1658589" y="31082"/>
                  </a:cubicBezTo>
                  <a:lnTo>
                    <a:pt x="1658589" y="628175"/>
                  </a:lnTo>
                  <a:cubicBezTo>
                    <a:pt x="1658589" y="636419"/>
                    <a:pt x="1655314" y="644324"/>
                    <a:pt x="1649486" y="650153"/>
                  </a:cubicBezTo>
                  <a:cubicBezTo>
                    <a:pt x="1643656" y="655982"/>
                    <a:pt x="1635751" y="659257"/>
                    <a:pt x="1627507" y="659257"/>
                  </a:cubicBezTo>
                  <a:lnTo>
                    <a:pt x="31082" y="659257"/>
                  </a:lnTo>
                  <a:cubicBezTo>
                    <a:pt x="22839" y="659257"/>
                    <a:pt x="14933" y="655982"/>
                    <a:pt x="9104" y="650153"/>
                  </a:cubicBezTo>
                  <a:cubicBezTo>
                    <a:pt x="3275" y="644324"/>
                    <a:pt x="0" y="636419"/>
                    <a:pt x="0" y="628175"/>
                  </a:cubicBezTo>
                  <a:lnTo>
                    <a:pt x="0" y="31082"/>
                  </a:lnTo>
                  <a:cubicBezTo>
                    <a:pt x="0" y="22839"/>
                    <a:pt x="3275" y="14933"/>
                    <a:pt x="9104" y="9104"/>
                  </a:cubicBezTo>
                  <a:cubicBezTo>
                    <a:pt x="14933" y="3275"/>
                    <a:pt x="22839" y="0"/>
                    <a:pt x="3108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7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300" lIns="33300" spcFirstLastPara="1" rIns="33300" wrap="square" tIns="333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17"/>
          <p:cNvGrpSpPr/>
          <p:nvPr/>
        </p:nvGrpSpPr>
        <p:grpSpPr>
          <a:xfrm>
            <a:off x="791050" y="5738499"/>
            <a:ext cx="5977899" cy="2479089"/>
            <a:chOff x="0" y="-28575"/>
            <a:chExt cx="1658589" cy="687832"/>
          </a:xfrm>
        </p:grpSpPr>
        <p:sp>
          <p:nvSpPr>
            <p:cNvPr id="174" name="Google Shape;174;p17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31082" y="0"/>
                  </a:moveTo>
                  <a:lnTo>
                    <a:pt x="1627507" y="0"/>
                  </a:lnTo>
                  <a:cubicBezTo>
                    <a:pt x="1635751" y="0"/>
                    <a:pt x="1643656" y="3275"/>
                    <a:pt x="1649486" y="9104"/>
                  </a:cubicBezTo>
                  <a:cubicBezTo>
                    <a:pt x="1655314" y="14933"/>
                    <a:pt x="1658589" y="22839"/>
                    <a:pt x="1658589" y="31082"/>
                  </a:cubicBezTo>
                  <a:lnTo>
                    <a:pt x="1658589" y="628175"/>
                  </a:lnTo>
                  <a:cubicBezTo>
                    <a:pt x="1658589" y="636419"/>
                    <a:pt x="1655314" y="644324"/>
                    <a:pt x="1649486" y="650153"/>
                  </a:cubicBezTo>
                  <a:cubicBezTo>
                    <a:pt x="1643656" y="655982"/>
                    <a:pt x="1635751" y="659257"/>
                    <a:pt x="1627507" y="659257"/>
                  </a:cubicBezTo>
                  <a:lnTo>
                    <a:pt x="31082" y="659257"/>
                  </a:lnTo>
                  <a:cubicBezTo>
                    <a:pt x="22839" y="659257"/>
                    <a:pt x="14933" y="655982"/>
                    <a:pt x="9104" y="650153"/>
                  </a:cubicBezTo>
                  <a:cubicBezTo>
                    <a:pt x="3275" y="644324"/>
                    <a:pt x="0" y="636419"/>
                    <a:pt x="0" y="628175"/>
                  </a:cubicBezTo>
                  <a:lnTo>
                    <a:pt x="0" y="31082"/>
                  </a:lnTo>
                  <a:cubicBezTo>
                    <a:pt x="0" y="22839"/>
                    <a:pt x="3275" y="14933"/>
                    <a:pt x="9104" y="9104"/>
                  </a:cubicBezTo>
                  <a:cubicBezTo>
                    <a:pt x="14933" y="3275"/>
                    <a:pt x="22839" y="0"/>
                    <a:pt x="3108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7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300" lIns="33300" spcFirstLastPara="1" rIns="33300" wrap="square" tIns="333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17"/>
          <p:cNvSpPr txBox="1"/>
          <p:nvPr/>
        </p:nvSpPr>
        <p:spPr>
          <a:xfrm>
            <a:off x="970136" y="1869267"/>
            <a:ext cx="5619728" cy="547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oustard"/>
                <a:ea typeface="Coustard"/>
                <a:cs typeface="Coustard"/>
                <a:sym typeface="Coustard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177" name="Google Shape;177;p17"/>
          <p:cNvSpPr txBox="1"/>
          <p:nvPr/>
        </p:nvSpPr>
        <p:spPr>
          <a:xfrm>
            <a:off x="2445866" y="8760514"/>
            <a:ext cx="2668269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oustard"/>
                <a:ea typeface="Coustard"/>
                <a:cs typeface="Coustard"/>
                <a:sym typeface="Coustard"/>
              </a:rPr>
              <a:t>Happy designing!</a:t>
            </a:r>
            <a:endParaRPr/>
          </a:p>
        </p:txBody>
      </p:sp>
      <p:sp>
        <p:nvSpPr>
          <p:cNvPr id="178" name="Google Shape;178;p17"/>
          <p:cNvSpPr txBox="1"/>
          <p:nvPr/>
        </p:nvSpPr>
        <p:spPr>
          <a:xfrm>
            <a:off x="-903625" y="4677006"/>
            <a:ext cx="9367250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oustard"/>
                <a:ea typeface="Coustard"/>
                <a:cs typeface="Coustard"/>
                <a:sym typeface="Coustard"/>
              </a:rPr>
              <a:t>for the presentation template</a:t>
            </a:r>
            <a:endParaRPr/>
          </a:p>
        </p:txBody>
      </p:sp>
      <p:sp>
        <p:nvSpPr>
          <p:cNvPr id="179" name="Google Shape;179;p17"/>
          <p:cNvSpPr txBox="1"/>
          <p:nvPr/>
        </p:nvSpPr>
        <p:spPr>
          <a:xfrm>
            <a:off x="-903625" y="7439096"/>
            <a:ext cx="9367250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oustard"/>
                <a:ea typeface="Coustard"/>
                <a:cs typeface="Coustard"/>
                <a:sym typeface="Coustard"/>
              </a:rPr>
              <a:t>for the photos</a:t>
            </a:r>
            <a:endParaRPr/>
          </a:p>
        </p:txBody>
      </p:sp>
      <p:sp>
        <p:nvSpPr>
          <p:cNvPr id="180" name="Google Shape;180;p17"/>
          <p:cNvSpPr txBox="1"/>
          <p:nvPr/>
        </p:nvSpPr>
        <p:spPr>
          <a:xfrm>
            <a:off x="317556" y="851250"/>
            <a:ext cx="6924888" cy="694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03" u="none" cap="none" strike="noStrike">
                <a:solidFill>
                  <a:srgbClr val="FFFFFF"/>
                </a:solidFill>
                <a:latin typeface="Coustard"/>
                <a:ea typeface="Coustard"/>
                <a:cs typeface="Coustard"/>
                <a:sym typeface="Coustard"/>
              </a:rPr>
              <a:t>Credits</a:t>
            </a:r>
            <a:endParaRPr/>
          </a:p>
        </p:txBody>
      </p:sp>
      <p:sp>
        <p:nvSpPr>
          <p:cNvPr id="181" name="Google Shape;181;p17"/>
          <p:cNvSpPr txBox="1"/>
          <p:nvPr/>
        </p:nvSpPr>
        <p:spPr>
          <a:xfrm>
            <a:off x="970136" y="6510511"/>
            <a:ext cx="5619728" cy="6574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20" u="none" cap="none" strike="noStrike">
                <a:solidFill>
                  <a:srgbClr val="FFFFFF"/>
                </a:solidFill>
                <a:latin typeface="Coustard"/>
                <a:ea typeface="Coustard"/>
                <a:cs typeface="Coustard"/>
                <a:sym typeface="Coustard"/>
              </a:rPr>
              <a:t>Pexels, Pixabay</a:t>
            </a:r>
            <a:endParaRPr/>
          </a:p>
        </p:txBody>
      </p:sp>
      <p:pic>
        <p:nvPicPr>
          <p:cNvPr id="182" name="Google Shape;1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241" y="3332675"/>
            <a:ext cx="4541857" cy="11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