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Girassol"/>
      <p:regular r:id="rId27"/>
    </p:embeddedFont>
    <p:embeddedFont>
      <p:font typeface="Alatsi"/>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latsi-regular.fntdata"/><Relationship Id="rId27" Type="http://schemas.openxmlformats.org/officeDocument/2006/relationships/font" Target="fonts/Girassol-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7" name="Google Shape;17;p3"/>
          <p:cNvGrpSpPr/>
          <p:nvPr/>
        </p:nvGrpSpPr>
        <p:grpSpPr>
          <a:xfrm>
            <a:off x="3227717" y="3600450"/>
            <a:ext cx="11832659" cy="3086120"/>
            <a:chOff x="0" y="0"/>
            <a:chExt cx="3116400" cy="812800"/>
          </a:xfrm>
        </p:grpSpPr>
        <p:sp>
          <p:nvSpPr>
            <p:cNvPr id="18" name="Google Shape;18;p3"/>
            <p:cNvSpPr/>
            <p:nvPr/>
          </p:nvSpPr>
          <p:spPr>
            <a:xfrm>
              <a:off x="0" y="0"/>
              <a:ext cx="3116396" cy="812800"/>
            </a:xfrm>
            <a:custGeom>
              <a:rect b="b" l="l" r="r" t="t"/>
              <a:pathLst>
                <a:path extrusionOk="0" h="812800" w="3116396">
                  <a:moveTo>
                    <a:pt x="0" y="0"/>
                  </a:moveTo>
                  <a:lnTo>
                    <a:pt x="3116396" y="0"/>
                  </a:lnTo>
                  <a:lnTo>
                    <a:pt x="3116396" y="812800"/>
                  </a:lnTo>
                  <a:lnTo>
                    <a:pt x="0" y="812800"/>
                  </a:lnTo>
                  <a:close/>
                </a:path>
              </a:pathLst>
            </a:custGeom>
            <a:solidFill>
              <a:srgbClr val="F7F4CE"/>
            </a:solidFill>
            <a:ln>
              <a:noFill/>
            </a:ln>
          </p:spPr>
        </p:sp>
        <p:sp>
          <p:nvSpPr>
            <p:cNvPr id="19" name="Google Shape;19;p3"/>
            <p:cNvSpPr txBox="1"/>
            <p:nvPr/>
          </p:nvSpPr>
          <p:spPr>
            <a:xfrm>
              <a:off x="0" y="28575"/>
              <a:ext cx="3116400" cy="784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txBox="1"/>
          <p:nvPr>
            <p:ph type="title"/>
          </p:nvPr>
        </p:nvSpPr>
        <p:spPr>
          <a:xfrm>
            <a:off x="4054225" y="4445000"/>
            <a:ext cx="10209000" cy="15141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idx="1" type="subTitle"/>
          </p:nvPr>
        </p:nvSpPr>
        <p:spPr>
          <a:xfrm>
            <a:off x="8767875" y="1221150"/>
            <a:ext cx="8485800" cy="2955300"/>
          </a:xfrm>
          <a:prstGeom prst="rect">
            <a:avLst/>
          </a:prstGeom>
        </p:spPr>
        <p:txBody>
          <a:bodyPr anchorCtr="0" anchor="t" bIns="0" lIns="0" spcFirstLastPara="1" rIns="0" wrap="square" tIns="0">
            <a:noAutofit/>
          </a:bodyPr>
          <a:lstStyle>
            <a:lvl1pPr lvl="0">
              <a:lnSpc>
                <a:spcPct val="80000"/>
              </a:lnSpc>
              <a:spcBef>
                <a:spcPts val="640"/>
              </a:spcBef>
              <a:spcAft>
                <a:spcPts val="0"/>
              </a:spcAft>
              <a:buSzPts val="12000"/>
              <a:buNone/>
              <a:defRPr/>
            </a:lvl1pPr>
            <a:lvl2pPr lvl="1">
              <a:spcBef>
                <a:spcPts val="560"/>
              </a:spcBef>
              <a:spcAft>
                <a:spcPts val="0"/>
              </a:spcAft>
              <a:buSzPts val="32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3" name="Google Shape;23;p4"/>
          <p:cNvSpPr txBox="1"/>
          <p:nvPr>
            <p:ph idx="2" type="body"/>
          </p:nvPr>
        </p:nvSpPr>
        <p:spPr>
          <a:xfrm>
            <a:off x="8792300" y="5275425"/>
            <a:ext cx="8485800" cy="3627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Font typeface="Alatsi"/>
              <a:buChar char="•"/>
              <a:defRPr sz="2100">
                <a:latin typeface="Alatsi"/>
                <a:ea typeface="Alatsi"/>
                <a:cs typeface="Alatsi"/>
                <a:sym typeface="Alatsi"/>
              </a:defRPr>
            </a:lvl1pPr>
            <a:lvl2pPr indent="-361950" lvl="1" marL="914400">
              <a:spcBef>
                <a:spcPts val="560"/>
              </a:spcBef>
              <a:spcAft>
                <a:spcPts val="0"/>
              </a:spcAft>
              <a:buSzPts val="2100"/>
              <a:buChar char="–"/>
              <a:defRPr sz="2100"/>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sz="2100"/>
            </a:lvl4pPr>
            <a:lvl5pPr indent="-361950" lvl="4" marL="2286000">
              <a:spcBef>
                <a:spcPts val="400"/>
              </a:spcBef>
              <a:spcAft>
                <a:spcPts val="0"/>
              </a:spcAft>
              <a:buSzPts val="2100"/>
              <a:buChar char="»"/>
              <a:defRPr sz="2100"/>
            </a:lvl5pPr>
            <a:lvl6pPr indent="-361950" lvl="5" marL="2743200">
              <a:spcBef>
                <a:spcPts val="400"/>
              </a:spcBef>
              <a:spcAft>
                <a:spcPts val="0"/>
              </a:spcAft>
              <a:buSzPts val="2100"/>
              <a:buChar char="•"/>
              <a:defRPr sz="2100"/>
            </a:lvl6pPr>
            <a:lvl7pPr indent="-361950" lvl="6" marL="3200400">
              <a:spcBef>
                <a:spcPts val="400"/>
              </a:spcBef>
              <a:spcAft>
                <a:spcPts val="0"/>
              </a:spcAft>
              <a:buSzPts val="2100"/>
              <a:buChar char="•"/>
              <a:defRPr sz="2100"/>
            </a:lvl7pPr>
            <a:lvl8pPr indent="-361950" lvl="7" marL="3657600">
              <a:spcBef>
                <a:spcPts val="400"/>
              </a:spcBef>
              <a:spcAft>
                <a:spcPts val="0"/>
              </a:spcAft>
              <a:buSzPts val="2100"/>
              <a:buChar char="•"/>
              <a:defRPr sz="2100"/>
            </a:lvl8pPr>
            <a:lvl9pPr indent="-361950" lvl="8" marL="4114800">
              <a:spcBef>
                <a:spcPts val="400"/>
              </a:spcBef>
              <a:spcAft>
                <a:spcPts val="0"/>
              </a:spcAft>
              <a:buSzPts val="2100"/>
              <a:buChar char="•"/>
              <a:defRPr sz="2100"/>
            </a:lvl9pPr>
          </a:lstStyle>
          <a:p/>
        </p:txBody>
      </p:sp>
      <p:sp>
        <p:nvSpPr>
          <p:cNvPr id="24" name="Google Shape;24;p4"/>
          <p:cNvSpPr txBox="1"/>
          <p:nvPr>
            <p:ph idx="3" type="body"/>
          </p:nvPr>
        </p:nvSpPr>
        <p:spPr>
          <a:xfrm>
            <a:off x="8792300" y="4860200"/>
            <a:ext cx="8485800" cy="544800"/>
          </a:xfrm>
          <a:prstGeom prst="rect">
            <a:avLst/>
          </a:prstGeom>
        </p:spPr>
        <p:txBody>
          <a:bodyPr anchorCtr="0" anchor="t" bIns="0" lIns="0" spcFirstLastPara="1" rIns="0" wrap="square" tIns="0">
            <a:noAutofit/>
          </a:bodyPr>
          <a:lstStyle>
            <a:lvl1pPr indent="-431800" lvl="0" marL="457200">
              <a:spcBef>
                <a:spcPts val="640"/>
              </a:spcBef>
              <a:spcAft>
                <a:spcPts val="0"/>
              </a:spcAft>
              <a:buSzPts val="3200"/>
              <a:buFont typeface="Alatsi"/>
              <a:buChar char="•"/>
              <a:defRPr sz="3200">
                <a:latin typeface="Alatsi"/>
                <a:ea typeface="Alatsi"/>
                <a:cs typeface="Alatsi"/>
                <a:sym typeface="Alatsi"/>
              </a:defRPr>
            </a:lvl1pPr>
            <a:lvl2pPr indent="-431800" lvl="1" marL="914400">
              <a:spcBef>
                <a:spcPts val="560"/>
              </a:spcBef>
              <a:spcAft>
                <a:spcPts val="0"/>
              </a:spcAft>
              <a:buSzPts val="3200"/>
              <a:buChar char="–"/>
              <a:defRPr/>
            </a:lvl2pPr>
            <a:lvl3pPr indent="-431800" lvl="2" marL="1371600">
              <a:spcBef>
                <a:spcPts val="480"/>
              </a:spcBef>
              <a:spcAft>
                <a:spcPts val="0"/>
              </a:spcAft>
              <a:buSzPts val="3200"/>
              <a:buChar char="•"/>
              <a:defRPr sz="3200"/>
            </a:lvl3pPr>
            <a:lvl4pPr indent="-431800" lvl="3" marL="1828800">
              <a:spcBef>
                <a:spcPts val="400"/>
              </a:spcBef>
              <a:spcAft>
                <a:spcPts val="0"/>
              </a:spcAft>
              <a:buSzPts val="3200"/>
              <a:buChar char="–"/>
              <a:defRPr sz="3200"/>
            </a:lvl4pPr>
            <a:lvl5pPr indent="-431800" lvl="4" marL="2286000">
              <a:spcBef>
                <a:spcPts val="400"/>
              </a:spcBef>
              <a:spcAft>
                <a:spcPts val="0"/>
              </a:spcAft>
              <a:buSzPts val="3200"/>
              <a:buChar char="»"/>
              <a:defRPr sz="3200"/>
            </a:lvl5pPr>
            <a:lvl6pPr indent="-431800" lvl="5" marL="2743200">
              <a:spcBef>
                <a:spcPts val="400"/>
              </a:spcBef>
              <a:spcAft>
                <a:spcPts val="0"/>
              </a:spcAft>
              <a:buSzPts val="3200"/>
              <a:buChar char="•"/>
              <a:defRPr sz="3200"/>
            </a:lvl6pPr>
            <a:lvl7pPr indent="-431800" lvl="6" marL="3200400">
              <a:spcBef>
                <a:spcPts val="400"/>
              </a:spcBef>
              <a:spcAft>
                <a:spcPts val="0"/>
              </a:spcAft>
              <a:buSzPts val="3200"/>
              <a:buChar char="•"/>
              <a:defRPr sz="3200"/>
            </a:lvl7pPr>
            <a:lvl8pPr indent="-431800" lvl="7" marL="3657600">
              <a:spcBef>
                <a:spcPts val="400"/>
              </a:spcBef>
              <a:spcAft>
                <a:spcPts val="0"/>
              </a:spcAft>
              <a:buSzPts val="3200"/>
              <a:buChar char="•"/>
              <a:defRPr sz="3200"/>
            </a:lvl8pPr>
            <a:lvl9pPr indent="-431800" lvl="8" marL="4114800">
              <a:spcBef>
                <a:spcPts val="400"/>
              </a:spcBef>
              <a:spcAft>
                <a:spcPts val="0"/>
              </a:spcAft>
              <a:buSzPts val="3200"/>
              <a:buChar char="•"/>
              <a:defRPr sz="3200"/>
            </a:lvl9pPr>
          </a:lstStyle>
          <a:p/>
        </p:txBody>
      </p:sp>
      <p:pic>
        <p:nvPicPr>
          <p:cNvPr id="25" name="Google Shape;25;p4"/>
          <p:cNvPicPr preferRelativeResize="0"/>
          <p:nvPr/>
        </p:nvPicPr>
        <p:blipFill>
          <a:blip r:embed="rId2">
            <a:alphaModFix/>
          </a:blip>
          <a:stretch>
            <a:fillRect/>
          </a:stretch>
        </p:blipFill>
        <p:spPr>
          <a:xfrm>
            <a:off x="0" y="7715250"/>
            <a:ext cx="2571750" cy="2571750"/>
          </a:xfrm>
          <a:prstGeom prst="rect">
            <a:avLst/>
          </a:prstGeom>
          <a:noFill/>
          <a:ln>
            <a:noFill/>
          </a:ln>
        </p:spPr>
      </p:pic>
      <p:pic>
        <p:nvPicPr>
          <p:cNvPr id="26" name="Google Shape;26;p4"/>
          <p:cNvPicPr preferRelativeResize="0"/>
          <p:nvPr/>
        </p:nvPicPr>
        <p:blipFill>
          <a:blip r:embed="rId3">
            <a:alphaModFix/>
          </a:blip>
          <a:stretch>
            <a:fillRect/>
          </a:stretch>
        </p:blipFill>
        <p:spPr>
          <a:xfrm>
            <a:off x="2571750" y="7715250"/>
            <a:ext cx="2571750" cy="2571750"/>
          </a:xfrm>
          <a:prstGeom prst="rect">
            <a:avLst/>
          </a:prstGeom>
          <a:noFill/>
          <a:ln>
            <a:noFill/>
          </a:ln>
        </p:spPr>
      </p:pic>
      <p:pic>
        <p:nvPicPr>
          <p:cNvPr id="27" name="Google Shape;27;p4"/>
          <p:cNvPicPr preferRelativeResize="0"/>
          <p:nvPr/>
        </p:nvPicPr>
        <p:blipFill>
          <a:blip r:embed="rId4">
            <a:alphaModFix/>
          </a:blip>
          <a:stretch>
            <a:fillRect/>
          </a:stretch>
        </p:blipFill>
        <p:spPr>
          <a:xfrm>
            <a:off x="5143500" y="7715250"/>
            <a:ext cx="2571750" cy="2571750"/>
          </a:xfrm>
          <a:prstGeom prst="rect">
            <a:avLst/>
          </a:prstGeom>
          <a:noFill/>
          <a:ln>
            <a:noFill/>
          </a:ln>
        </p:spPr>
      </p:pic>
      <p:pic>
        <p:nvPicPr>
          <p:cNvPr id="28" name="Google Shape;28;p4"/>
          <p:cNvPicPr preferRelativeResize="0"/>
          <p:nvPr/>
        </p:nvPicPr>
        <p:blipFill>
          <a:blip r:embed="rId5">
            <a:alphaModFix/>
          </a:blip>
          <a:stretch>
            <a:fillRect/>
          </a:stretch>
        </p:blipFill>
        <p:spPr>
          <a:xfrm>
            <a:off x="0" y="0"/>
            <a:ext cx="7715249" cy="7715249"/>
          </a:xfrm>
          <a:prstGeom prst="rect">
            <a:avLst/>
          </a:prstGeom>
          <a:noFill/>
          <a:ln>
            <a:noFill/>
          </a:ln>
        </p:spPr>
      </p:pic>
      <p:sp>
        <p:nvSpPr>
          <p:cNvPr id="29" name="Google Shape;29;p4"/>
          <p:cNvSpPr txBox="1"/>
          <p:nvPr>
            <p:ph idx="4" type="body"/>
          </p:nvPr>
        </p:nvSpPr>
        <p:spPr>
          <a:xfrm>
            <a:off x="8792300" y="6503975"/>
            <a:ext cx="8485800" cy="36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Alatsi"/>
              <a:buChar char="•"/>
              <a:defRPr sz="2100">
                <a:latin typeface="Alatsi"/>
                <a:ea typeface="Alatsi"/>
                <a:cs typeface="Alatsi"/>
                <a:sym typeface="Alatsi"/>
              </a:defRPr>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0" name="Google Shape;30;p4"/>
          <p:cNvSpPr txBox="1"/>
          <p:nvPr>
            <p:ph idx="5" type="body"/>
          </p:nvPr>
        </p:nvSpPr>
        <p:spPr>
          <a:xfrm>
            <a:off x="8792300" y="6088750"/>
            <a:ext cx="8485800" cy="5448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Font typeface="Alatsi"/>
              <a:buChar char="•"/>
              <a:defRPr sz="3200">
                <a:latin typeface="Alatsi"/>
                <a:ea typeface="Alatsi"/>
                <a:cs typeface="Alatsi"/>
                <a:sym typeface="Alatsi"/>
              </a:defRPr>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31" name="Google Shape;31;p4"/>
          <p:cNvSpPr txBox="1"/>
          <p:nvPr>
            <p:ph idx="6" type="body"/>
          </p:nvPr>
        </p:nvSpPr>
        <p:spPr>
          <a:xfrm>
            <a:off x="8792300" y="7732525"/>
            <a:ext cx="8485800" cy="36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Alatsi"/>
              <a:buChar char="•"/>
              <a:defRPr sz="2100">
                <a:latin typeface="Alatsi"/>
                <a:ea typeface="Alatsi"/>
                <a:cs typeface="Alatsi"/>
                <a:sym typeface="Alatsi"/>
              </a:defRPr>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2" name="Google Shape;32;p4"/>
          <p:cNvSpPr txBox="1"/>
          <p:nvPr>
            <p:ph idx="7" type="body"/>
          </p:nvPr>
        </p:nvSpPr>
        <p:spPr>
          <a:xfrm>
            <a:off x="8792300" y="7317300"/>
            <a:ext cx="8485800" cy="5448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Font typeface="Alatsi"/>
              <a:buChar char="•"/>
              <a:defRPr sz="3200">
                <a:latin typeface="Alatsi"/>
                <a:ea typeface="Alatsi"/>
                <a:cs typeface="Alatsi"/>
                <a:sym typeface="Alatsi"/>
              </a:defRPr>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33" name="Google Shape;33;p4"/>
          <p:cNvSpPr txBox="1"/>
          <p:nvPr>
            <p:ph idx="8" type="body"/>
          </p:nvPr>
        </p:nvSpPr>
        <p:spPr>
          <a:xfrm>
            <a:off x="8792300" y="9143175"/>
            <a:ext cx="8485800" cy="36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Alatsi"/>
              <a:buChar char="•"/>
              <a:defRPr sz="2100">
                <a:latin typeface="Alatsi"/>
                <a:ea typeface="Alatsi"/>
                <a:cs typeface="Alatsi"/>
                <a:sym typeface="Alatsi"/>
              </a:defRPr>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4" name="Google Shape;34;p4"/>
          <p:cNvSpPr txBox="1"/>
          <p:nvPr>
            <p:ph idx="9" type="body"/>
          </p:nvPr>
        </p:nvSpPr>
        <p:spPr>
          <a:xfrm>
            <a:off x="8792300" y="8727950"/>
            <a:ext cx="8485800" cy="5448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Font typeface="Alatsi"/>
              <a:buChar char="•"/>
              <a:defRPr sz="3200">
                <a:latin typeface="Alatsi"/>
                <a:ea typeface="Alatsi"/>
                <a:cs typeface="Alatsi"/>
                <a:sym typeface="Alatsi"/>
              </a:defRPr>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35" name="Shape 35"/>
        <p:cNvGrpSpPr/>
        <p:nvPr/>
      </p:nvGrpSpPr>
      <p:grpSpPr>
        <a:xfrm>
          <a:off x="0" y="0"/>
          <a:ext cx="0" cy="0"/>
          <a:chOff x="0" y="0"/>
          <a:chExt cx="0" cy="0"/>
        </a:xfrm>
      </p:grpSpPr>
      <p:sp>
        <p:nvSpPr>
          <p:cNvPr id="36" name="Google Shape;36;p5"/>
          <p:cNvSpPr txBox="1"/>
          <p:nvPr>
            <p:ph idx="1" type="body"/>
          </p:nvPr>
        </p:nvSpPr>
        <p:spPr>
          <a:xfrm>
            <a:off x="9144000" y="4816775"/>
            <a:ext cx="8115300" cy="40728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Alatsi"/>
              <a:buChar char="•"/>
              <a:defRPr sz="2100">
                <a:latin typeface="Alatsi"/>
                <a:ea typeface="Alatsi"/>
                <a:cs typeface="Alatsi"/>
                <a:sym typeface="Alatsi"/>
              </a:defRPr>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7" name="Google Shape;37;p5"/>
          <p:cNvSpPr txBox="1"/>
          <p:nvPr>
            <p:ph idx="2" type="subTitle"/>
          </p:nvPr>
        </p:nvSpPr>
        <p:spPr>
          <a:xfrm>
            <a:off x="9144000" y="1389275"/>
            <a:ext cx="8115300" cy="2955300"/>
          </a:xfrm>
          <a:prstGeom prst="rect">
            <a:avLst/>
          </a:prstGeom>
        </p:spPr>
        <p:txBody>
          <a:bodyPr anchorCtr="0" anchor="t" bIns="0" lIns="0" spcFirstLastPara="1" rIns="0" wrap="square" tIns="0">
            <a:noAutofit/>
          </a:bodyPr>
          <a:lstStyle>
            <a:lvl1pPr lvl="0" rtl="0">
              <a:lnSpc>
                <a:spcPct val="80000"/>
              </a:lnSpc>
              <a:spcBef>
                <a:spcPts val="640"/>
              </a:spcBef>
              <a:spcAft>
                <a:spcPts val="0"/>
              </a:spcAft>
              <a:buSzPts val="120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pic>
        <p:nvPicPr>
          <p:cNvPr id="38" name="Google Shape;38;p5"/>
          <p:cNvPicPr preferRelativeResize="0"/>
          <p:nvPr/>
        </p:nvPicPr>
        <p:blipFill>
          <a:blip r:embed="rId2">
            <a:alphaModFix/>
          </a:blip>
          <a:stretch>
            <a:fillRect/>
          </a:stretch>
        </p:blipFill>
        <p:spPr>
          <a:xfrm>
            <a:off x="1028700" y="1170650"/>
            <a:ext cx="3972850" cy="3972850"/>
          </a:xfrm>
          <a:prstGeom prst="rect">
            <a:avLst/>
          </a:prstGeom>
          <a:noFill/>
          <a:ln>
            <a:noFill/>
          </a:ln>
        </p:spPr>
      </p:pic>
      <p:pic>
        <p:nvPicPr>
          <p:cNvPr id="39" name="Google Shape;39;p5"/>
          <p:cNvPicPr preferRelativeResize="0"/>
          <p:nvPr/>
        </p:nvPicPr>
        <p:blipFill>
          <a:blip r:embed="rId3">
            <a:alphaModFix/>
          </a:blip>
          <a:stretch>
            <a:fillRect/>
          </a:stretch>
        </p:blipFill>
        <p:spPr>
          <a:xfrm>
            <a:off x="5001550" y="1170650"/>
            <a:ext cx="3972850" cy="3972850"/>
          </a:xfrm>
          <a:prstGeom prst="rect">
            <a:avLst/>
          </a:prstGeom>
          <a:noFill/>
          <a:ln>
            <a:noFill/>
          </a:ln>
        </p:spPr>
      </p:pic>
      <p:pic>
        <p:nvPicPr>
          <p:cNvPr id="40" name="Google Shape;40;p5"/>
          <p:cNvPicPr preferRelativeResize="0"/>
          <p:nvPr/>
        </p:nvPicPr>
        <p:blipFill>
          <a:blip r:embed="rId4">
            <a:alphaModFix/>
          </a:blip>
          <a:stretch>
            <a:fillRect/>
          </a:stretch>
        </p:blipFill>
        <p:spPr>
          <a:xfrm>
            <a:off x="1028700" y="5143500"/>
            <a:ext cx="3972850" cy="3972850"/>
          </a:xfrm>
          <a:prstGeom prst="rect">
            <a:avLst/>
          </a:prstGeom>
          <a:noFill/>
          <a:ln>
            <a:noFill/>
          </a:ln>
        </p:spPr>
      </p:pic>
      <p:pic>
        <p:nvPicPr>
          <p:cNvPr id="41" name="Google Shape;41;p5"/>
          <p:cNvPicPr preferRelativeResize="0"/>
          <p:nvPr/>
        </p:nvPicPr>
        <p:blipFill>
          <a:blip r:embed="rId5">
            <a:alphaModFix/>
          </a:blip>
          <a:stretch>
            <a:fillRect/>
          </a:stretch>
        </p:blipFill>
        <p:spPr>
          <a:xfrm>
            <a:off x="5001550" y="5143500"/>
            <a:ext cx="3972850" cy="39728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42" name="Shape 42"/>
        <p:cNvGrpSpPr/>
        <p:nvPr/>
      </p:nvGrpSpPr>
      <p:grpSpPr>
        <a:xfrm>
          <a:off x="0" y="0"/>
          <a:ext cx="0" cy="0"/>
          <a:chOff x="0" y="0"/>
          <a:chExt cx="0" cy="0"/>
        </a:xfrm>
      </p:grpSpPr>
      <p:sp>
        <p:nvSpPr>
          <p:cNvPr id="43" name="Google Shape;43;p6"/>
          <p:cNvSpPr txBox="1"/>
          <p:nvPr>
            <p:ph idx="1" type="body"/>
          </p:nvPr>
        </p:nvSpPr>
        <p:spPr>
          <a:xfrm>
            <a:off x="1028700" y="6762350"/>
            <a:ext cx="9798600" cy="2327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Alatsi"/>
              <a:buChar char="•"/>
              <a:defRPr sz="2100">
                <a:latin typeface="Alatsi"/>
                <a:ea typeface="Alatsi"/>
                <a:cs typeface="Alatsi"/>
                <a:sym typeface="Alatsi"/>
              </a:defRPr>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pic>
        <p:nvPicPr>
          <p:cNvPr id="44" name="Google Shape;44;p6"/>
          <p:cNvPicPr preferRelativeResize="0"/>
          <p:nvPr/>
        </p:nvPicPr>
        <p:blipFill>
          <a:blip r:embed="rId2">
            <a:alphaModFix/>
          </a:blip>
          <a:stretch>
            <a:fillRect/>
          </a:stretch>
        </p:blipFill>
        <p:spPr>
          <a:xfrm>
            <a:off x="11793921" y="1028700"/>
            <a:ext cx="5468950" cy="5468950"/>
          </a:xfrm>
          <a:prstGeom prst="rect">
            <a:avLst/>
          </a:prstGeom>
          <a:noFill/>
          <a:ln>
            <a:noFill/>
          </a:ln>
        </p:spPr>
      </p:pic>
      <p:pic>
        <p:nvPicPr>
          <p:cNvPr id="45" name="Google Shape;45;p6"/>
          <p:cNvPicPr preferRelativeResize="0"/>
          <p:nvPr/>
        </p:nvPicPr>
        <p:blipFill>
          <a:blip r:embed="rId3">
            <a:alphaModFix/>
          </a:blip>
          <a:stretch>
            <a:fillRect/>
          </a:stretch>
        </p:blipFill>
        <p:spPr>
          <a:xfrm>
            <a:off x="11790350" y="6497650"/>
            <a:ext cx="2734475" cy="2734475"/>
          </a:xfrm>
          <a:prstGeom prst="rect">
            <a:avLst/>
          </a:prstGeom>
          <a:noFill/>
          <a:ln>
            <a:noFill/>
          </a:ln>
        </p:spPr>
      </p:pic>
      <p:pic>
        <p:nvPicPr>
          <p:cNvPr id="46" name="Google Shape;46;p6"/>
          <p:cNvPicPr preferRelativeResize="0"/>
          <p:nvPr/>
        </p:nvPicPr>
        <p:blipFill>
          <a:blip r:embed="rId4">
            <a:alphaModFix/>
          </a:blip>
          <a:stretch>
            <a:fillRect/>
          </a:stretch>
        </p:blipFill>
        <p:spPr>
          <a:xfrm>
            <a:off x="14524825" y="6497650"/>
            <a:ext cx="2734475" cy="2734475"/>
          </a:xfrm>
          <a:prstGeom prst="rect">
            <a:avLst/>
          </a:prstGeom>
          <a:noFill/>
          <a:ln>
            <a:noFill/>
          </a:ln>
        </p:spPr>
      </p:pic>
      <p:pic>
        <p:nvPicPr>
          <p:cNvPr id="47" name="Google Shape;47;p6"/>
          <p:cNvPicPr preferRelativeResize="0"/>
          <p:nvPr/>
        </p:nvPicPr>
        <p:blipFill>
          <a:blip r:embed="rId5">
            <a:alphaModFix/>
          </a:blip>
          <a:stretch>
            <a:fillRect/>
          </a:stretch>
        </p:blipFill>
        <p:spPr>
          <a:xfrm>
            <a:off x="8193625" y="1028700"/>
            <a:ext cx="3596725" cy="3584061"/>
          </a:xfrm>
          <a:prstGeom prst="rect">
            <a:avLst/>
          </a:prstGeom>
          <a:noFill/>
          <a:ln>
            <a:noFill/>
          </a:ln>
        </p:spPr>
      </p:pic>
      <p:pic>
        <p:nvPicPr>
          <p:cNvPr id="48" name="Google Shape;48;p6"/>
          <p:cNvPicPr preferRelativeResize="0"/>
          <p:nvPr/>
        </p:nvPicPr>
        <p:blipFill>
          <a:blip r:embed="rId6">
            <a:alphaModFix/>
          </a:blip>
          <a:stretch>
            <a:fillRect/>
          </a:stretch>
        </p:blipFill>
        <p:spPr>
          <a:xfrm>
            <a:off x="4596925" y="1028700"/>
            <a:ext cx="3596725" cy="3596725"/>
          </a:xfrm>
          <a:prstGeom prst="rect">
            <a:avLst/>
          </a:prstGeom>
          <a:noFill/>
          <a:ln>
            <a:noFill/>
          </a:ln>
        </p:spPr>
      </p:pic>
      <p:pic>
        <p:nvPicPr>
          <p:cNvPr id="49" name="Google Shape;49;p6"/>
          <p:cNvPicPr preferRelativeResize="0"/>
          <p:nvPr/>
        </p:nvPicPr>
        <p:blipFill>
          <a:blip r:embed="rId7">
            <a:alphaModFix/>
          </a:blip>
          <a:stretch>
            <a:fillRect/>
          </a:stretch>
        </p:blipFill>
        <p:spPr>
          <a:xfrm>
            <a:off x="1028700" y="1028700"/>
            <a:ext cx="3596725" cy="3596725"/>
          </a:xfrm>
          <a:prstGeom prst="rect">
            <a:avLst/>
          </a:prstGeom>
          <a:noFill/>
          <a:ln>
            <a:noFill/>
          </a:ln>
        </p:spPr>
      </p:pic>
      <p:sp>
        <p:nvSpPr>
          <p:cNvPr id="50" name="Google Shape;50;p6"/>
          <p:cNvSpPr txBox="1"/>
          <p:nvPr/>
        </p:nvSpPr>
        <p:spPr>
          <a:xfrm>
            <a:off x="1028700" y="4844495"/>
            <a:ext cx="10493100" cy="172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t/>
            </a:r>
            <a:endParaRPr/>
          </a:p>
        </p:txBody>
      </p:sp>
      <p:sp>
        <p:nvSpPr>
          <p:cNvPr id="51" name="Google Shape;51;p6"/>
          <p:cNvSpPr txBox="1"/>
          <p:nvPr>
            <p:ph idx="2" type="subTitle"/>
          </p:nvPr>
        </p:nvSpPr>
        <p:spPr>
          <a:xfrm>
            <a:off x="1028700" y="5236075"/>
            <a:ext cx="9798600" cy="2955300"/>
          </a:xfrm>
          <a:prstGeom prst="rect">
            <a:avLst/>
          </a:prstGeom>
        </p:spPr>
        <p:txBody>
          <a:bodyPr anchorCtr="0" anchor="t" bIns="0" lIns="0" spcFirstLastPara="1" rIns="0" wrap="square" tIns="0">
            <a:noAutofit/>
          </a:bodyPr>
          <a:lstStyle>
            <a:lvl1pPr lvl="0" rtl="0">
              <a:lnSpc>
                <a:spcPct val="80000"/>
              </a:lnSpc>
              <a:spcBef>
                <a:spcPts val="640"/>
              </a:spcBef>
              <a:spcAft>
                <a:spcPts val="0"/>
              </a:spcAft>
              <a:buSzPts val="120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TxTwoObj">
  <p:cSld name="TWO_OBJECTS_WITH_TEXT">
    <p:spTree>
      <p:nvGrpSpPr>
        <p:cNvPr id="52" name="Shape 52"/>
        <p:cNvGrpSpPr/>
        <p:nvPr/>
      </p:nvGrpSpPr>
      <p:grpSpPr>
        <a:xfrm>
          <a:off x="0" y="0"/>
          <a:ext cx="0" cy="0"/>
          <a:chOff x="0" y="0"/>
          <a:chExt cx="0" cy="0"/>
        </a:xfrm>
      </p:grpSpPr>
      <p:sp>
        <p:nvSpPr>
          <p:cNvPr id="53" name="Google Shape;53;p7"/>
          <p:cNvSpPr/>
          <p:nvPr>
            <p:ph idx="2" type="pic"/>
          </p:nvPr>
        </p:nvSpPr>
        <p:spPr>
          <a:xfrm>
            <a:off x="1028800" y="1015088"/>
            <a:ext cx="5459100" cy="3417000"/>
          </a:xfrm>
          <a:prstGeom prst="rect">
            <a:avLst/>
          </a:prstGeom>
          <a:noFill/>
          <a:ln>
            <a:noFill/>
          </a:ln>
        </p:spPr>
      </p:sp>
      <p:sp>
        <p:nvSpPr>
          <p:cNvPr id="54" name="Google Shape;54;p7"/>
          <p:cNvSpPr/>
          <p:nvPr>
            <p:ph idx="3" type="pic"/>
          </p:nvPr>
        </p:nvSpPr>
        <p:spPr>
          <a:xfrm>
            <a:off x="6865050" y="1031038"/>
            <a:ext cx="5459100" cy="3417000"/>
          </a:xfrm>
          <a:prstGeom prst="rect">
            <a:avLst/>
          </a:prstGeom>
          <a:noFill/>
          <a:ln>
            <a:noFill/>
          </a:ln>
        </p:spPr>
      </p:sp>
      <p:sp>
        <p:nvSpPr>
          <p:cNvPr id="55" name="Google Shape;55;p7"/>
          <p:cNvSpPr/>
          <p:nvPr>
            <p:ph idx="4" type="pic"/>
          </p:nvPr>
        </p:nvSpPr>
        <p:spPr>
          <a:xfrm>
            <a:off x="1028800" y="4837350"/>
            <a:ext cx="11295600" cy="2601900"/>
          </a:xfrm>
          <a:prstGeom prst="rect">
            <a:avLst/>
          </a:prstGeom>
          <a:noFill/>
          <a:ln>
            <a:noFill/>
          </a:ln>
        </p:spPr>
      </p:sp>
      <p:sp>
        <p:nvSpPr>
          <p:cNvPr id="56" name="Google Shape;56;p7"/>
          <p:cNvSpPr/>
          <p:nvPr>
            <p:ph idx="5" type="pic"/>
          </p:nvPr>
        </p:nvSpPr>
        <p:spPr>
          <a:xfrm>
            <a:off x="12701300" y="1015100"/>
            <a:ext cx="4557900" cy="8227200"/>
          </a:xfrm>
          <a:prstGeom prst="rect">
            <a:avLst/>
          </a:prstGeom>
          <a:noFill/>
          <a:ln>
            <a:noFill/>
          </a:ln>
        </p:spPr>
      </p:sp>
      <p:sp>
        <p:nvSpPr>
          <p:cNvPr id="57" name="Google Shape;57;p7"/>
          <p:cNvSpPr txBox="1"/>
          <p:nvPr>
            <p:ph idx="1" type="subTitle"/>
          </p:nvPr>
        </p:nvSpPr>
        <p:spPr>
          <a:xfrm>
            <a:off x="1028700" y="7906850"/>
            <a:ext cx="11295600" cy="2955300"/>
          </a:xfrm>
          <a:prstGeom prst="rect">
            <a:avLst/>
          </a:prstGeom>
        </p:spPr>
        <p:txBody>
          <a:bodyPr anchorCtr="0" anchor="t" bIns="0" lIns="0" spcFirstLastPara="1" rIns="0" wrap="square" tIns="0">
            <a:noAutofit/>
          </a:bodyPr>
          <a:lstStyle>
            <a:lvl1pPr lvl="0" rtl="0">
              <a:lnSpc>
                <a:spcPct val="80000"/>
              </a:lnSpc>
              <a:spcBef>
                <a:spcPts val="640"/>
              </a:spcBef>
              <a:spcAft>
                <a:spcPts val="0"/>
              </a:spcAft>
              <a:buSzPts val="120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rgbClr val="0A3334"/>
              </a:buClr>
              <a:buSzPts val="12000"/>
              <a:buFont typeface="Girassol"/>
              <a:buNone/>
              <a:defRPr i="0" sz="12000" u="none" cap="none" strike="noStrike">
                <a:solidFill>
                  <a:srgbClr val="0A3334"/>
                </a:solidFill>
                <a:latin typeface="Girassol"/>
                <a:ea typeface="Girassol"/>
                <a:cs typeface="Girassol"/>
                <a:sym typeface="Girasso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990600" lvl="0" marL="457200" marR="0" rtl="0" algn="l">
              <a:spcBef>
                <a:spcPts val="640"/>
              </a:spcBef>
              <a:spcAft>
                <a:spcPts val="0"/>
              </a:spcAft>
              <a:buClr>
                <a:srgbClr val="0A3334"/>
              </a:buClr>
              <a:buSzPts val="12000"/>
              <a:buFont typeface="Girassol"/>
              <a:buChar char="•"/>
              <a:defRPr i="0" sz="12000" u="none" cap="none" strike="noStrike">
                <a:solidFill>
                  <a:srgbClr val="0A3334"/>
                </a:solidFill>
                <a:latin typeface="Girassol"/>
                <a:ea typeface="Girassol"/>
                <a:cs typeface="Girassol"/>
                <a:sym typeface="Girassol"/>
              </a:defRPr>
            </a:lvl1pPr>
            <a:lvl2pPr indent="-431800" lvl="1" marL="914400" marR="0" rtl="0" algn="l">
              <a:spcBef>
                <a:spcPts val="560"/>
              </a:spcBef>
              <a:spcAft>
                <a:spcPts val="0"/>
              </a:spcAft>
              <a:buClr>
                <a:srgbClr val="0A3334"/>
              </a:buClr>
              <a:buSzPts val="3200"/>
              <a:buFont typeface="Alatsi"/>
              <a:buChar char="–"/>
              <a:defRPr i="0" sz="3200" u="none" cap="none" strike="noStrike">
                <a:solidFill>
                  <a:srgbClr val="0A3334"/>
                </a:solidFill>
                <a:latin typeface="Alatsi"/>
                <a:ea typeface="Alatsi"/>
                <a:cs typeface="Alatsi"/>
                <a:sym typeface="Alatsi"/>
              </a:defRPr>
            </a:lvl2pPr>
            <a:lvl3pPr indent="-361950" lvl="2" marL="1371600" marR="0" rtl="0" algn="l">
              <a:spcBef>
                <a:spcPts val="480"/>
              </a:spcBef>
              <a:spcAft>
                <a:spcPts val="0"/>
              </a:spcAft>
              <a:buClr>
                <a:srgbClr val="0A3334"/>
              </a:buClr>
              <a:buSzPts val="2100"/>
              <a:buFont typeface="Alatsi"/>
              <a:buChar char="•"/>
              <a:defRPr i="0" sz="2100" u="none" cap="none" strike="noStrike">
                <a:solidFill>
                  <a:srgbClr val="0A3334"/>
                </a:solidFill>
                <a:latin typeface="Alatsi"/>
                <a:ea typeface="Alatsi"/>
                <a:cs typeface="Alatsi"/>
                <a:sym typeface="Alatsi"/>
              </a:defRPr>
            </a:lvl3pPr>
            <a:lvl4pPr indent="-355600" lvl="3" marL="1828800" marR="0" rtl="0" algn="l">
              <a:spcBef>
                <a:spcPts val="400"/>
              </a:spcBef>
              <a:spcAft>
                <a:spcPts val="0"/>
              </a:spcAft>
              <a:buClr>
                <a:srgbClr val="0A3334"/>
              </a:buClr>
              <a:buSzPts val="2000"/>
              <a:buFont typeface="Alatsi"/>
              <a:buChar char="–"/>
              <a:defRPr i="0" sz="2000" u="none" cap="none" strike="noStrike">
                <a:solidFill>
                  <a:srgbClr val="0A3334"/>
                </a:solidFill>
                <a:latin typeface="Alatsi"/>
                <a:ea typeface="Alatsi"/>
                <a:cs typeface="Alatsi"/>
                <a:sym typeface="Alatsi"/>
              </a:defRPr>
            </a:lvl4pPr>
            <a:lvl5pPr indent="-355600" lvl="4" marL="2286000" marR="0" rtl="0" algn="l">
              <a:spcBef>
                <a:spcPts val="400"/>
              </a:spcBef>
              <a:spcAft>
                <a:spcPts val="0"/>
              </a:spcAft>
              <a:buClr>
                <a:srgbClr val="0A3334"/>
              </a:buClr>
              <a:buSzPts val="2000"/>
              <a:buFont typeface="Alatsi"/>
              <a:buChar char="»"/>
              <a:defRPr i="0" sz="2000" u="none" cap="none" strike="noStrike">
                <a:solidFill>
                  <a:srgbClr val="0A3334"/>
                </a:solidFill>
                <a:latin typeface="Alatsi"/>
                <a:ea typeface="Alatsi"/>
                <a:cs typeface="Alatsi"/>
                <a:sym typeface="Alatsi"/>
              </a:defRPr>
            </a:lvl5pPr>
            <a:lvl6pPr indent="-355600" lvl="5" marL="2743200" marR="0" rtl="0" algn="l">
              <a:spcBef>
                <a:spcPts val="400"/>
              </a:spcBef>
              <a:spcAft>
                <a:spcPts val="0"/>
              </a:spcAft>
              <a:buClr>
                <a:srgbClr val="0A3334"/>
              </a:buClr>
              <a:buSzPts val="2000"/>
              <a:buFont typeface="Alatsi"/>
              <a:buChar char="•"/>
              <a:defRPr i="0" sz="2000" u="none" cap="none" strike="noStrike">
                <a:solidFill>
                  <a:srgbClr val="0A3334"/>
                </a:solidFill>
                <a:latin typeface="Alatsi"/>
                <a:ea typeface="Alatsi"/>
                <a:cs typeface="Alatsi"/>
                <a:sym typeface="Alatsi"/>
              </a:defRPr>
            </a:lvl6pPr>
            <a:lvl7pPr indent="-355600" lvl="6" marL="3200400" marR="0" rtl="0" algn="l">
              <a:spcBef>
                <a:spcPts val="400"/>
              </a:spcBef>
              <a:spcAft>
                <a:spcPts val="0"/>
              </a:spcAft>
              <a:buClr>
                <a:srgbClr val="0A3334"/>
              </a:buClr>
              <a:buSzPts val="2000"/>
              <a:buFont typeface="Alatsi"/>
              <a:buChar char="•"/>
              <a:defRPr i="0" sz="2000" u="none" cap="none" strike="noStrike">
                <a:solidFill>
                  <a:srgbClr val="0A3334"/>
                </a:solidFill>
                <a:latin typeface="Alatsi"/>
                <a:ea typeface="Alatsi"/>
                <a:cs typeface="Alatsi"/>
                <a:sym typeface="Alatsi"/>
              </a:defRPr>
            </a:lvl7pPr>
            <a:lvl8pPr indent="-355600" lvl="7" marL="3657600" marR="0" rtl="0" algn="l">
              <a:spcBef>
                <a:spcPts val="400"/>
              </a:spcBef>
              <a:spcAft>
                <a:spcPts val="0"/>
              </a:spcAft>
              <a:buClr>
                <a:srgbClr val="0A3334"/>
              </a:buClr>
              <a:buSzPts val="2000"/>
              <a:buFont typeface="Alatsi"/>
              <a:buChar char="•"/>
              <a:defRPr i="0" sz="2000" u="none" cap="none" strike="noStrike">
                <a:solidFill>
                  <a:srgbClr val="0A3334"/>
                </a:solidFill>
                <a:latin typeface="Alatsi"/>
                <a:ea typeface="Alatsi"/>
                <a:cs typeface="Alatsi"/>
                <a:sym typeface="Alatsi"/>
              </a:defRPr>
            </a:lvl8pPr>
            <a:lvl9pPr indent="-355600" lvl="8" marL="4114800" marR="0" rtl="0" algn="l">
              <a:spcBef>
                <a:spcPts val="400"/>
              </a:spcBef>
              <a:spcAft>
                <a:spcPts val="0"/>
              </a:spcAft>
              <a:buClr>
                <a:srgbClr val="0A3334"/>
              </a:buClr>
              <a:buSzPts val="2000"/>
              <a:buFont typeface="Alatsi"/>
              <a:buChar char="•"/>
              <a:defRPr i="0" sz="2000" u="none" cap="none" strike="noStrike">
                <a:solidFill>
                  <a:srgbClr val="0A3334"/>
                </a:solidFill>
                <a:latin typeface="Alatsi"/>
                <a:ea typeface="Alatsi"/>
                <a:cs typeface="Alatsi"/>
                <a:sym typeface="Alats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5.png"/><Relationship Id="rId10" Type="http://schemas.openxmlformats.org/officeDocument/2006/relationships/image" Target="../media/image28.png"/><Relationship Id="rId9"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27.png"/><Relationship Id="rId7" Type="http://schemas.openxmlformats.org/officeDocument/2006/relationships/image" Target="../media/image18.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43.png"/><Relationship Id="rId10" Type="http://schemas.openxmlformats.org/officeDocument/2006/relationships/image" Target="../media/image50.png"/><Relationship Id="rId9"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5.png"/><Relationship Id="rId4" Type="http://schemas.openxmlformats.org/officeDocument/2006/relationships/image" Target="../media/image71.png"/><Relationship Id="rId5" Type="http://schemas.openxmlformats.org/officeDocument/2006/relationships/image" Target="../media/image65.png"/><Relationship Id="rId6" Type="http://schemas.openxmlformats.org/officeDocument/2006/relationships/image" Target="../media/image61.png"/><Relationship Id="rId7"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20" Type="http://schemas.openxmlformats.org/officeDocument/2006/relationships/image" Target="../media/image75.png"/><Relationship Id="rId22" Type="http://schemas.openxmlformats.org/officeDocument/2006/relationships/image" Target="../media/image87.png"/><Relationship Id="rId21" Type="http://schemas.openxmlformats.org/officeDocument/2006/relationships/image" Target="../media/image82.png"/><Relationship Id="rId24" Type="http://schemas.openxmlformats.org/officeDocument/2006/relationships/image" Target="../media/image88.png"/><Relationship Id="rId23"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77.png"/><Relationship Id="rId26" Type="http://schemas.openxmlformats.org/officeDocument/2006/relationships/image" Target="../media/image89.png"/><Relationship Id="rId25" Type="http://schemas.openxmlformats.org/officeDocument/2006/relationships/image" Target="../media/image84.png"/><Relationship Id="rId5" Type="http://schemas.openxmlformats.org/officeDocument/2006/relationships/image" Target="../media/image59.png"/><Relationship Id="rId6" Type="http://schemas.openxmlformats.org/officeDocument/2006/relationships/image" Target="../media/image69.png"/><Relationship Id="rId7" Type="http://schemas.openxmlformats.org/officeDocument/2006/relationships/image" Target="../media/image63.png"/><Relationship Id="rId8" Type="http://schemas.openxmlformats.org/officeDocument/2006/relationships/image" Target="../media/image66.png"/><Relationship Id="rId11" Type="http://schemas.openxmlformats.org/officeDocument/2006/relationships/image" Target="../media/image60.png"/><Relationship Id="rId10" Type="http://schemas.openxmlformats.org/officeDocument/2006/relationships/image" Target="../media/image83.png"/><Relationship Id="rId13" Type="http://schemas.openxmlformats.org/officeDocument/2006/relationships/image" Target="../media/image68.png"/><Relationship Id="rId12" Type="http://schemas.openxmlformats.org/officeDocument/2006/relationships/image" Target="../media/image67.png"/><Relationship Id="rId15" Type="http://schemas.openxmlformats.org/officeDocument/2006/relationships/image" Target="../media/image81.png"/><Relationship Id="rId14" Type="http://schemas.openxmlformats.org/officeDocument/2006/relationships/image" Target="../media/image70.png"/><Relationship Id="rId17" Type="http://schemas.openxmlformats.org/officeDocument/2006/relationships/image" Target="../media/image74.png"/><Relationship Id="rId16" Type="http://schemas.openxmlformats.org/officeDocument/2006/relationships/image" Target="../media/image73.png"/><Relationship Id="rId19" Type="http://schemas.openxmlformats.org/officeDocument/2006/relationships/image" Target="../media/image76.png"/><Relationship Id="rId18"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24.png"/><Relationship Id="rId10" Type="http://schemas.openxmlformats.org/officeDocument/2006/relationships/image" Target="../media/image10.png"/><Relationship Id="rId9"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31.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61" name="Shape 61"/>
        <p:cNvGrpSpPr/>
        <p:nvPr/>
      </p:nvGrpSpPr>
      <p:grpSpPr>
        <a:xfrm>
          <a:off x="0" y="0"/>
          <a:ext cx="0" cy="0"/>
          <a:chOff x="0" y="0"/>
          <a:chExt cx="0" cy="0"/>
        </a:xfrm>
      </p:grpSpPr>
      <p:pic>
        <p:nvPicPr>
          <p:cNvPr id="62" name="Google Shape;62;p8"/>
          <p:cNvPicPr preferRelativeResize="0"/>
          <p:nvPr/>
        </p:nvPicPr>
        <p:blipFill>
          <a:blip r:embed="rId3">
            <a:alphaModFix/>
          </a:blip>
          <a:stretch>
            <a:fillRect/>
          </a:stretch>
        </p:blipFill>
        <p:spPr>
          <a:xfrm>
            <a:off x="-2286001" y="0"/>
            <a:ext cx="3429000" cy="3429000"/>
          </a:xfrm>
          <a:prstGeom prst="rect">
            <a:avLst/>
          </a:prstGeom>
          <a:noFill/>
          <a:ln>
            <a:noFill/>
          </a:ln>
        </p:spPr>
      </p:pic>
      <p:pic>
        <p:nvPicPr>
          <p:cNvPr id="63" name="Google Shape;63;p8"/>
          <p:cNvPicPr preferRelativeResize="0"/>
          <p:nvPr/>
        </p:nvPicPr>
        <p:blipFill>
          <a:blip r:embed="rId4">
            <a:alphaModFix/>
          </a:blip>
          <a:stretch>
            <a:fillRect/>
          </a:stretch>
        </p:blipFill>
        <p:spPr>
          <a:xfrm>
            <a:off x="1142999" y="0"/>
            <a:ext cx="3429000" cy="3429000"/>
          </a:xfrm>
          <a:prstGeom prst="rect">
            <a:avLst/>
          </a:prstGeom>
          <a:noFill/>
          <a:ln>
            <a:noFill/>
          </a:ln>
        </p:spPr>
      </p:pic>
      <p:pic>
        <p:nvPicPr>
          <p:cNvPr id="64" name="Google Shape;64;p8"/>
          <p:cNvPicPr preferRelativeResize="0"/>
          <p:nvPr/>
        </p:nvPicPr>
        <p:blipFill>
          <a:blip r:embed="rId5">
            <a:alphaModFix/>
          </a:blip>
          <a:stretch>
            <a:fillRect/>
          </a:stretch>
        </p:blipFill>
        <p:spPr>
          <a:xfrm>
            <a:off x="4571999" y="0"/>
            <a:ext cx="3429000" cy="3429000"/>
          </a:xfrm>
          <a:prstGeom prst="rect">
            <a:avLst/>
          </a:prstGeom>
          <a:noFill/>
          <a:ln>
            <a:noFill/>
          </a:ln>
        </p:spPr>
      </p:pic>
      <p:pic>
        <p:nvPicPr>
          <p:cNvPr id="65" name="Google Shape;65;p8"/>
          <p:cNvPicPr preferRelativeResize="0"/>
          <p:nvPr/>
        </p:nvPicPr>
        <p:blipFill>
          <a:blip r:embed="rId6">
            <a:alphaModFix/>
          </a:blip>
          <a:stretch>
            <a:fillRect/>
          </a:stretch>
        </p:blipFill>
        <p:spPr>
          <a:xfrm>
            <a:off x="8000999" y="0"/>
            <a:ext cx="3429000" cy="3429000"/>
          </a:xfrm>
          <a:prstGeom prst="rect">
            <a:avLst/>
          </a:prstGeom>
          <a:noFill/>
          <a:ln>
            <a:noFill/>
          </a:ln>
        </p:spPr>
      </p:pic>
      <p:pic>
        <p:nvPicPr>
          <p:cNvPr id="66" name="Google Shape;66;p8"/>
          <p:cNvPicPr preferRelativeResize="0"/>
          <p:nvPr/>
        </p:nvPicPr>
        <p:blipFill>
          <a:blip r:embed="rId7">
            <a:alphaModFix/>
          </a:blip>
          <a:stretch>
            <a:fillRect/>
          </a:stretch>
        </p:blipFill>
        <p:spPr>
          <a:xfrm>
            <a:off x="11429999" y="0"/>
            <a:ext cx="3429000" cy="3429000"/>
          </a:xfrm>
          <a:prstGeom prst="rect">
            <a:avLst/>
          </a:prstGeom>
          <a:noFill/>
          <a:ln>
            <a:noFill/>
          </a:ln>
        </p:spPr>
      </p:pic>
      <p:pic>
        <p:nvPicPr>
          <p:cNvPr id="67" name="Google Shape;67;p8"/>
          <p:cNvPicPr preferRelativeResize="0"/>
          <p:nvPr/>
        </p:nvPicPr>
        <p:blipFill>
          <a:blip r:embed="rId8">
            <a:alphaModFix/>
          </a:blip>
          <a:stretch>
            <a:fillRect/>
          </a:stretch>
        </p:blipFill>
        <p:spPr>
          <a:xfrm>
            <a:off x="14859000" y="0"/>
            <a:ext cx="3429000" cy="3429000"/>
          </a:xfrm>
          <a:prstGeom prst="rect">
            <a:avLst/>
          </a:prstGeom>
          <a:noFill/>
          <a:ln>
            <a:noFill/>
          </a:ln>
        </p:spPr>
      </p:pic>
      <p:pic>
        <p:nvPicPr>
          <p:cNvPr id="68" name="Google Shape;68;p8"/>
          <p:cNvPicPr preferRelativeResize="0"/>
          <p:nvPr/>
        </p:nvPicPr>
        <p:blipFill>
          <a:blip r:embed="rId9">
            <a:alphaModFix/>
          </a:blip>
          <a:stretch>
            <a:fillRect/>
          </a:stretch>
        </p:blipFill>
        <p:spPr>
          <a:xfrm>
            <a:off x="14859000" y="3429000"/>
            <a:ext cx="3429000" cy="3429000"/>
          </a:xfrm>
          <a:prstGeom prst="rect">
            <a:avLst/>
          </a:prstGeom>
          <a:noFill/>
          <a:ln>
            <a:noFill/>
          </a:ln>
        </p:spPr>
      </p:pic>
      <p:pic>
        <p:nvPicPr>
          <p:cNvPr id="69" name="Google Shape;69;p8"/>
          <p:cNvPicPr preferRelativeResize="0"/>
          <p:nvPr/>
        </p:nvPicPr>
        <p:blipFill>
          <a:blip r:embed="rId10">
            <a:alphaModFix/>
          </a:blip>
          <a:stretch>
            <a:fillRect/>
          </a:stretch>
        </p:blipFill>
        <p:spPr>
          <a:xfrm>
            <a:off x="14859000" y="6858001"/>
            <a:ext cx="3429000" cy="3429000"/>
          </a:xfrm>
          <a:prstGeom prst="rect">
            <a:avLst/>
          </a:prstGeom>
          <a:noFill/>
          <a:ln>
            <a:noFill/>
          </a:ln>
        </p:spPr>
      </p:pic>
      <p:sp>
        <p:nvSpPr>
          <p:cNvPr id="70" name="Google Shape;70;p8"/>
          <p:cNvSpPr txBox="1"/>
          <p:nvPr/>
        </p:nvSpPr>
        <p:spPr>
          <a:xfrm>
            <a:off x="444004" y="6718195"/>
            <a:ext cx="13666500" cy="295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INTERACTIVE DIGITAL MARKETING CANVAS</a:t>
            </a:r>
            <a:endParaRPr/>
          </a:p>
        </p:txBody>
      </p:sp>
      <p:sp>
        <p:nvSpPr>
          <p:cNvPr id="71" name="Google Shape;71;p8"/>
          <p:cNvSpPr txBox="1"/>
          <p:nvPr/>
        </p:nvSpPr>
        <p:spPr>
          <a:xfrm>
            <a:off x="510513" y="6123200"/>
            <a:ext cx="2267843" cy="3759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0A3334"/>
                </a:solidFill>
                <a:latin typeface="Alatsi"/>
                <a:ea typeface="Alatsi"/>
                <a:cs typeface="Alatsi"/>
                <a:sym typeface="Alatsi"/>
              </a:rPr>
              <a:t>A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75" name="Shape 175"/>
        <p:cNvGrpSpPr/>
        <p:nvPr/>
      </p:nvGrpSpPr>
      <p:grpSpPr>
        <a:xfrm>
          <a:off x="0" y="0"/>
          <a:ext cx="0" cy="0"/>
          <a:chOff x="0" y="0"/>
          <a:chExt cx="0" cy="0"/>
        </a:xfrm>
      </p:grpSpPr>
      <p:pic>
        <p:nvPicPr>
          <p:cNvPr id="176" name="Google Shape;176;p17"/>
          <p:cNvPicPr preferRelativeResize="0"/>
          <p:nvPr/>
        </p:nvPicPr>
        <p:blipFill>
          <a:blip r:embed="rId3">
            <a:alphaModFix/>
          </a:blip>
          <a:stretch>
            <a:fillRect/>
          </a:stretch>
        </p:blipFill>
        <p:spPr>
          <a:xfrm>
            <a:off x="1028700" y="1028700"/>
            <a:ext cx="5459200" cy="3389783"/>
          </a:xfrm>
          <a:prstGeom prst="rect">
            <a:avLst/>
          </a:prstGeom>
          <a:noFill/>
          <a:ln>
            <a:noFill/>
          </a:ln>
        </p:spPr>
      </p:pic>
      <p:pic>
        <p:nvPicPr>
          <p:cNvPr id="177" name="Google Shape;177;p17"/>
          <p:cNvPicPr preferRelativeResize="0"/>
          <p:nvPr/>
        </p:nvPicPr>
        <p:blipFill>
          <a:blip r:embed="rId4">
            <a:alphaModFix/>
          </a:blip>
          <a:stretch>
            <a:fillRect/>
          </a:stretch>
        </p:blipFill>
        <p:spPr>
          <a:xfrm>
            <a:off x="6865000" y="1028700"/>
            <a:ext cx="5459199" cy="3381917"/>
          </a:xfrm>
          <a:prstGeom prst="rect">
            <a:avLst/>
          </a:prstGeom>
          <a:noFill/>
          <a:ln>
            <a:noFill/>
          </a:ln>
        </p:spPr>
      </p:pic>
      <p:pic>
        <p:nvPicPr>
          <p:cNvPr id="178" name="Google Shape;178;p17"/>
          <p:cNvPicPr preferRelativeResize="0"/>
          <p:nvPr/>
        </p:nvPicPr>
        <p:blipFill>
          <a:blip r:embed="rId5">
            <a:alphaModFix/>
          </a:blip>
          <a:stretch>
            <a:fillRect/>
          </a:stretch>
        </p:blipFill>
        <p:spPr>
          <a:xfrm>
            <a:off x="1028700" y="4837353"/>
            <a:ext cx="11295502" cy="2601773"/>
          </a:xfrm>
          <a:prstGeom prst="rect">
            <a:avLst/>
          </a:prstGeom>
          <a:noFill/>
          <a:ln>
            <a:noFill/>
          </a:ln>
        </p:spPr>
      </p:pic>
      <p:pic>
        <p:nvPicPr>
          <p:cNvPr id="179" name="Google Shape;179;p17"/>
          <p:cNvPicPr preferRelativeResize="0"/>
          <p:nvPr/>
        </p:nvPicPr>
        <p:blipFill>
          <a:blip r:embed="rId6">
            <a:alphaModFix/>
          </a:blip>
          <a:stretch>
            <a:fillRect/>
          </a:stretch>
        </p:blipFill>
        <p:spPr>
          <a:xfrm>
            <a:off x="12701297" y="1031047"/>
            <a:ext cx="4558000" cy="8227254"/>
          </a:xfrm>
          <a:prstGeom prst="rect">
            <a:avLst/>
          </a:prstGeom>
          <a:noFill/>
          <a:ln>
            <a:noFill/>
          </a:ln>
        </p:spPr>
      </p:pic>
      <p:sp>
        <p:nvSpPr>
          <p:cNvPr id="180" name="Google Shape;180;p17"/>
          <p:cNvSpPr txBox="1"/>
          <p:nvPr/>
        </p:nvSpPr>
        <p:spPr>
          <a:xfrm>
            <a:off x="1028700" y="7941875"/>
            <a:ext cx="116727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Gallery</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84" name="Shape 184"/>
        <p:cNvGrpSpPr/>
        <p:nvPr/>
      </p:nvGrpSpPr>
      <p:grpSpPr>
        <a:xfrm>
          <a:off x="0" y="0"/>
          <a:ext cx="0" cy="0"/>
          <a:chOff x="0" y="0"/>
          <a:chExt cx="0" cy="0"/>
        </a:xfrm>
      </p:grpSpPr>
      <p:pic>
        <p:nvPicPr>
          <p:cNvPr id="185" name="Google Shape;185;p18"/>
          <p:cNvPicPr preferRelativeResize="0"/>
          <p:nvPr/>
        </p:nvPicPr>
        <p:blipFill>
          <a:blip r:embed="rId3">
            <a:alphaModFix/>
          </a:blip>
          <a:stretch>
            <a:fillRect/>
          </a:stretch>
        </p:blipFill>
        <p:spPr>
          <a:xfrm>
            <a:off x="1028700" y="3913419"/>
            <a:ext cx="3233301" cy="3233301"/>
          </a:xfrm>
          <a:prstGeom prst="rect">
            <a:avLst/>
          </a:prstGeom>
          <a:noFill/>
          <a:ln>
            <a:noFill/>
          </a:ln>
        </p:spPr>
      </p:pic>
      <p:pic>
        <p:nvPicPr>
          <p:cNvPr id="186" name="Google Shape;186;p18"/>
          <p:cNvPicPr preferRelativeResize="0"/>
          <p:nvPr/>
        </p:nvPicPr>
        <p:blipFill>
          <a:blip r:embed="rId4">
            <a:alphaModFix/>
          </a:blip>
          <a:stretch>
            <a:fillRect/>
          </a:stretch>
        </p:blipFill>
        <p:spPr>
          <a:xfrm>
            <a:off x="5166875" y="3913419"/>
            <a:ext cx="3233301" cy="3233301"/>
          </a:xfrm>
          <a:prstGeom prst="rect">
            <a:avLst/>
          </a:prstGeom>
          <a:noFill/>
          <a:ln>
            <a:noFill/>
          </a:ln>
        </p:spPr>
      </p:pic>
      <p:pic>
        <p:nvPicPr>
          <p:cNvPr id="187" name="Google Shape;187;p18"/>
          <p:cNvPicPr preferRelativeResize="0"/>
          <p:nvPr/>
        </p:nvPicPr>
        <p:blipFill>
          <a:blip r:embed="rId5">
            <a:alphaModFix/>
          </a:blip>
          <a:stretch>
            <a:fillRect/>
          </a:stretch>
        </p:blipFill>
        <p:spPr>
          <a:xfrm>
            <a:off x="9305050" y="3913419"/>
            <a:ext cx="3233301" cy="3233301"/>
          </a:xfrm>
          <a:prstGeom prst="rect">
            <a:avLst/>
          </a:prstGeom>
          <a:noFill/>
          <a:ln>
            <a:noFill/>
          </a:ln>
        </p:spPr>
      </p:pic>
      <p:pic>
        <p:nvPicPr>
          <p:cNvPr id="188" name="Google Shape;188;p18"/>
          <p:cNvPicPr preferRelativeResize="0"/>
          <p:nvPr/>
        </p:nvPicPr>
        <p:blipFill>
          <a:blip r:embed="rId6">
            <a:alphaModFix/>
          </a:blip>
          <a:stretch>
            <a:fillRect/>
          </a:stretch>
        </p:blipFill>
        <p:spPr>
          <a:xfrm>
            <a:off x="13443225" y="3913419"/>
            <a:ext cx="3233300" cy="3233300"/>
          </a:xfrm>
          <a:prstGeom prst="rect">
            <a:avLst/>
          </a:prstGeom>
          <a:noFill/>
          <a:ln>
            <a:noFill/>
          </a:ln>
        </p:spPr>
      </p:pic>
      <p:sp>
        <p:nvSpPr>
          <p:cNvPr id="189" name="Google Shape;189;p18"/>
          <p:cNvSpPr txBox="1"/>
          <p:nvPr/>
        </p:nvSpPr>
        <p:spPr>
          <a:xfrm>
            <a:off x="1028700" y="1247775"/>
            <a:ext cx="16230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Meet Community</a:t>
            </a:r>
            <a:endParaRPr/>
          </a:p>
        </p:txBody>
      </p:sp>
      <p:grpSp>
        <p:nvGrpSpPr>
          <p:cNvPr id="190" name="Google Shape;190;p18"/>
          <p:cNvGrpSpPr/>
          <p:nvPr/>
        </p:nvGrpSpPr>
        <p:grpSpPr>
          <a:xfrm>
            <a:off x="1028700" y="7458120"/>
            <a:ext cx="3816000" cy="811104"/>
            <a:chOff x="0" y="57150"/>
            <a:chExt cx="5088000" cy="1081471"/>
          </a:xfrm>
        </p:grpSpPr>
        <p:sp>
          <p:nvSpPr>
            <p:cNvPr id="191" name="Google Shape;191;p18"/>
            <p:cNvSpPr txBox="1"/>
            <p:nvPr/>
          </p:nvSpPr>
          <p:spPr>
            <a:xfrm>
              <a:off x="0" y="57150"/>
              <a:ext cx="50880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Jane Doe</a:t>
              </a:r>
              <a:endParaRPr/>
            </a:p>
          </p:txBody>
        </p:sp>
        <p:sp>
          <p:nvSpPr>
            <p:cNvPr id="192" name="Google Shape;192;p18"/>
            <p:cNvSpPr txBox="1"/>
            <p:nvPr/>
          </p:nvSpPr>
          <p:spPr>
            <a:xfrm>
              <a:off x="0" y="750721"/>
              <a:ext cx="5088000" cy="387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Position</a:t>
              </a:r>
              <a:endParaRPr/>
            </a:p>
          </p:txBody>
        </p:sp>
      </p:grpSp>
      <p:grpSp>
        <p:nvGrpSpPr>
          <p:cNvPr id="193" name="Google Shape;193;p18"/>
          <p:cNvGrpSpPr/>
          <p:nvPr/>
        </p:nvGrpSpPr>
        <p:grpSpPr>
          <a:xfrm>
            <a:off x="5166877" y="7458120"/>
            <a:ext cx="3816000" cy="811104"/>
            <a:chOff x="0" y="57150"/>
            <a:chExt cx="5088000" cy="1081471"/>
          </a:xfrm>
        </p:grpSpPr>
        <p:sp>
          <p:nvSpPr>
            <p:cNvPr id="194" name="Google Shape;194;p18"/>
            <p:cNvSpPr txBox="1"/>
            <p:nvPr/>
          </p:nvSpPr>
          <p:spPr>
            <a:xfrm>
              <a:off x="0" y="57150"/>
              <a:ext cx="50880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Jane Doe</a:t>
              </a:r>
              <a:endParaRPr/>
            </a:p>
          </p:txBody>
        </p:sp>
        <p:sp>
          <p:nvSpPr>
            <p:cNvPr id="195" name="Google Shape;195;p18"/>
            <p:cNvSpPr txBox="1"/>
            <p:nvPr/>
          </p:nvSpPr>
          <p:spPr>
            <a:xfrm>
              <a:off x="0" y="750721"/>
              <a:ext cx="5088000" cy="387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Position</a:t>
              </a:r>
              <a:endParaRPr/>
            </a:p>
          </p:txBody>
        </p:sp>
      </p:grpSp>
      <p:grpSp>
        <p:nvGrpSpPr>
          <p:cNvPr id="196" name="Google Shape;196;p18"/>
          <p:cNvGrpSpPr/>
          <p:nvPr/>
        </p:nvGrpSpPr>
        <p:grpSpPr>
          <a:xfrm>
            <a:off x="9305054" y="7458120"/>
            <a:ext cx="3816000" cy="811104"/>
            <a:chOff x="0" y="57150"/>
            <a:chExt cx="5088000" cy="1081471"/>
          </a:xfrm>
        </p:grpSpPr>
        <p:sp>
          <p:nvSpPr>
            <p:cNvPr id="197" name="Google Shape;197;p18"/>
            <p:cNvSpPr txBox="1"/>
            <p:nvPr/>
          </p:nvSpPr>
          <p:spPr>
            <a:xfrm>
              <a:off x="0" y="57150"/>
              <a:ext cx="50880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John Doe</a:t>
              </a:r>
              <a:endParaRPr/>
            </a:p>
          </p:txBody>
        </p:sp>
        <p:sp>
          <p:nvSpPr>
            <p:cNvPr id="198" name="Google Shape;198;p18"/>
            <p:cNvSpPr txBox="1"/>
            <p:nvPr/>
          </p:nvSpPr>
          <p:spPr>
            <a:xfrm>
              <a:off x="0" y="750721"/>
              <a:ext cx="5088000" cy="387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Position</a:t>
              </a:r>
              <a:endParaRPr/>
            </a:p>
          </p:txBody>
        </p:sp>
      </p:grpSp>
      <p:grpSp>
        <p:nvGrpSpPr>
          <p:cNvPr id="199" name="Google Shape;199;p18"/>
          <p:cNvGrpSpPr/>
          <p:nvPr/>
        </p:nvGrpSpPr>
        <p:grpSpPr>
          <a:xfrm>
            <a:off x="13425132" y="7458120"/>
            <a:ext cx="3816000" cy="811104"/>
            <a:chOff x="0" y="57150"/>
            <a:chExt cx="5088000" cy="1081471"/>
          </a:xfrm>
        </p:grpSpPr>
        <p:sp>
          <p:nvSpPr>
            <p:cNvPr id="200" name="Google Shape;200;p18"/>
            <p:cNvSpPr txBox="1"/>
            <p:nvPr/>
          </p:nvSpPr>
          <p:spPr>
            <a:xfrm>
              <a:off x="0" y="57150"/>
              <a:ext cx="50880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John Doe</a:t>
              </a:r>
              <a:endParaRPr/>
            </a:p>
          </p:txBody>
        </p:sp>
        <p:sp>
          <p:nvSpPr>
            <p:cNvPr id="201" name="Google Shape;201;p18"/>
            <p:cNvSpPr txBox="1"/>
            <p:nvPr/>
          </p:nvSpPr>
          <p:spPr>
            <a:xfrm>
              <a:off x="0" y="750721"/>
              <a:ext cx="5088000" cy="387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Position</a:t>
              </a:r>
              <a:endParaRPr/>
            </a:p>
          </p:txBody>
        </p:sp>
      </p:grpSp>
      <p:pic>
        <p:nvPicPr>
          <p:cNvPr id="202" name="Google Shape;202;p18"/>
          <p:cNvPicPr preferRelativeResize="0"/>
          <p:nvPr/>
        </p:nvPicPr>
        <p:blipFill>
          <a:blip r:embed="rId7">
            <a:alphaModFix/>
          </a:blip>
          <a:stretch>
            <a:fillRect/>
          </a:stretch>
        </p:blipFill>
        <p:spPr>
          <a:xfrm>
            <a:off x="1028700" y="3938774"/>
            <a:ext cx="3233301" cy="3207951"/>
          </a:xfrm>
          <a:prstGeom prst="rect">
            <a:avLst/>
          </a:prstGeom>
          <a:noFill/>
          <a:ln>
            <a:noFill/>
          </a:ln>
        </p:spPr>
      </p:pic>
      <p:pic>
        <p:nvPicPr>
          <p:cNvPr id="203" name="Google Shape;203;p18"/>
          <p:cNvPicPr preferRelativeResize="0"/>
          <p:nvPr/>
        </p:nvPicPr>
        <p:blipFill>
          <a:blip r:embed="rId8">
            <a:alphaModFix/>
          </a:blip>
          <a:stretch>
            <a:fillRect/>
          </a:stretch>
        </p:blipFill>
        <p:spPr>
          <a:xfrm>
            <a:off x="5166875" y="3938774"/>
            <a:ext cx="3233301" cy="3207951"/>
          </a:xfrm>
          <a:prstGeom prst="rect">
            <a:avLst/>
          </a:prstGeom>
          <a:noFill/>
          <a:ln>
            <a:noFill/>
          </a:ln>
        </p:spPr>
      </p:pic>
      <p:pic>
        <p:nvPicPr>
          <p:cNvPr id="204" name="Google Shape;204;p18"/>
          <p:cNvPicPr preferRelativeResize="0"/>
          <p:nvPr/>
        </p:nvPicPr>
        <p:blipFill>
          <a:blip r:embed="rId9">
            <a:alphaModFix/>
          </a:blip>
          <a:stretch>
            <a:fillRect/>
          </a:stretch>
        </p:blipFill>
        <p:spPr>
          <a:xfrm>
            <a:off x="9305050" y="3938774"/>
            <a:ext cx="3233301" cy="3207951"/>
          </a:xfrm>
          <a:prstGeom prst="rect">
            <a:avLst/>
          </a:prstGeom>
          <a:noFill/>
          <a:ln>
            <a:noFill/>
          </a:ln>
        </p:spPr>
      </p:pic>
      <p:pic>
        <p:nvPicPr>
          <p:cNvPr id="205" name="Google Shape;205;p18"/>
          <p:cNvPicPr preferRelativeResize="0"/>
          <p:nvPr/>
        </p:nvPicPr>
        <p:blipFill>
          <a:blip r:embed="rId10">
            <a:alphaModFix/>
          </a:blip>
          <a:stretch>
            <a:fillRect/>
          </a:stretch>
        </p:blipFill>
        <p:spPr>
          <a:xfrm>
            <a:off x="13443225" y="3938774"/>
            <a:ext cx="3233301" cy="3207951"/>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09" name="Shape 209"/>
        <p:cNvGrpSpPr/>
        <p:nvPr/>
      </p:nvGrpSpPr>
      <p:grpSpPr>
        <a:xfrm>
          <a:off x="0" y="0"/>
          <a:ext cx="0" cy="0"/>
          <a:chOff x="0" y="0"/>
          <a:chExt cx="0" cy="0"/>
        </a:xfrm>
      </p:grpSpPr>
      <p:pic>
        <p:nvPicPr>
          <p:cNvPr id="210" name="Google Shape;210;p19"/>
          <p:cNvPicPr preferRelativeResize="0"/>
          <p:nvPr/>
        </p:nvPicPr>
        <p:blipFill>
          <a:blip r:embed="rId3">
            <a:alphaModFix/>
          </a:blip>
          <a:stretch>
            <a:fillRect/>
          </a:stretch>
        </p:blipFill>
        <p:spPr>
          <a:xfrm>
            <a:off x="1028700" y="6824150"/>
            <a:ext cx="7289772" cy="2434150"/>
          </a:xfrm>
          <a:prstGeom prst="rect">
            <a:avLst/>
          </a:prstGeom>
          <a:noFill/>
          <a:ln>
            <a:noFill/>
          </a:ln>
        </p:spPr>
      </p:pic>
      <p:pic>
        <p:nvPicPr>
          <p:cNvPr id="211" name="Google Shape;211;p19"/>
          <p:cNvPicPr preferRelativeResize="0"/>
          <p:nvPr/>
        </p:nvPicPr>
        <p:blipFill rotWithShape="1">
          <a:blip r:embed="rId4">
            <a:alphaModFix/>
          </a:blip>
          <a:srcRect b="0" l="0" r="0" t="0"/>
          <a:stretch/>
        </p:blipFill>
        <p:spPr>
          <a:xfrm>
            <a:off x="8242783" y="300457"/>
            <a:ext cx="9836201" cy="9729902"/>
          </a:xfrm>
          <a:prstGeom prst="rect">
            <a:avLst/>
          </a:prstGeom>
          <a:noFill/>
          <a:ln>
            <a:noFill/>
          </a:ln>
        </p:spPr>
      </p:pic>
      <p:sp>
        <p:nvSpPr>
          <p:cNvPr id="212" name="Google Shape;212;p19"/>
          <p:cNvSpPr txBox="1"/>
          <p:nvPr/>
        </p:nvSpPr>
        <p:spPr>
          <a:xfrm>
            <a:off x="1028700" y="1247775"/>
            <a:ext cx="7302300" cy="295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Market Research</a:t>
            </a:r>
            <a:endParaRPr/>
          </a:p>
        </p:txBody>
      </p:sp>
      <p:sp>
        <p:nvSpPr>
          <p:cNvPr id="213" name="Google Shape;213;p19"/>
          <p:cNvSpPr txBox="1"/>
          <p:nvPr/>
        </p:nvSpPr>
        <p:spPr>
          <a:xfrm>
            <a:off x="1028700" y="4390935"/>
            <a:ext cx="7302300" cy="1745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Elaborate on the featured statistics here.</a:t>
            </a:r>
            <a:endParaRPr/>
          </a:p>
          <a:p>
            <a:pPr indent="0" lvl="0" marL="0" marR="0" rtl="0" algn="l">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Semper quis lectus nulla at. Risus quis varius quam quisque id diam vel quam. Dictum fusce ut placerat orci.</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17" name="Shape 217"/>
        <p:cNvGrpSpPr/>
        <p:nvPr/>
      </p:nvGrpSpPr>
      <p:grpSpPr>
        <a:xfrm>
          <a:off x="0" y="0"/>
          <a:ext cx="0" cy="0"/>
          <a:chOff x="0" y="0"/>
          <a:chExt cx="0" cy="0"/>
        </a:xfrm>
      </p:grpSpPr>
      <p:pic>
        <p:nvPicPr>
          <p:cNvPr id="218" name="Google Shape;218;p20"/>
          <p:cNvPicPr preferRelativeResize="0"/>
          <p:nvPr/>
        </p:nvPicPr>
        <p:blipFill>
          <a:blip r:embed="rId3">
            <a:alphaModFix/>
          </a:blip>
          <a:stretch>
            <a:fillRect/>
          </a:stretch>
        </p:blipFill>
        <p:spPr>
          <a:xfrm>
            <a:off x="-1828000" y="-685000"/>
            <a:ext cx="21944003" cy="10972001"/>
          </a:xfrm>
          <a:prstGeom prst="rect">
            <a:avLst/>
          </a:prstGeom>
          <a:noFill/>
          <a:ln>
            <a:noFill/>
          </a:ln>
        </p:spPr>
      </p:pic>
      <p:grpSp>
        <p:nvGrpSpPr>
          <p:cNvPr id="219" name="Google Shape;219;p20"/>
          <p:cNvGrpSpPr/>
          <p:nvPr/>
        </p:nvGrpSpPr>
        <p:grpSpPr>
          <a:xfrm>
            <a:off x="3227717" y="3600450"/>
            <a:ext cx="11832566" cy="3086100"/>
            <a:chOff x="0" y="0"/>
            <a:chExt cx="3116396" cy="812800"/>
          </a:xfrm>
        </p:grpSpPr>
        <p:sp>
          <p:nvSpPr>
            <p:cNvPr id="220" name="Google Shape;220;p20"/>
            <p:cNvSpPr/>
            <p:nvPr/>
          </p:nvSpPr>
          <p:spPr>
            <a:xfrm>
              <a:off x="0" y="0"/>
              <a:ext cx="3116396" cy="812800"/>
            </a:xfrm>
            <a:custGeom>
              <a:rect b="b" l="l" r="r" t="t"/>
              <a:pathLst>
                <a:path extrusionOk="0" h="812800" w="3116396">
                  <a:moveTo>
                    <a:pt x="0" y="0"/>
                  </a:moveTo>
                  <a:lnTo>
                    <a:pt x="3116396" y="0"/>
                  </a:lnTo>
                  <a:lnTo>
                    <a:pt x="3116396" y="812800"/>
                  </a:lnTo>
                  <a:lnTo>
                    <a:pt x="0" y="812800"/>
                  </a:lnTo>
                  <a:close/>
                </a:path>
              </a:pathLst>
            </a:custGeom>
            <a:solidFill>
              <a:srgbClr val="F7F4CE"/>
            </a:solidFill>
            <a:ln>
              <a:noFill/>
            </a:ln>
          </p:spPr>
        </p:sp>
        <p:sp>
          <p:nvSpPr>
            <p:cNvPr id="221" name="Google Shape;221;p20"/>
            <p:cNvSpPr txBox="1"/>
            <p:nvPr/>
          </p:nvSpPr>
          <p:spPr>
            <a:xfrm>
              <a:off x="0" y="28575"/>
              <a:ext cx="3116396" cy="7842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20"/>
          <p:cNvSpPr txBox="1"/>
          <p:nvPr/>
        </p:nvSpPr>
        <p:spPr>
          <a:xfrm>
            <a:off x="4040087" y="4452982"/>
            <a:ext cx="102078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CELEBRATIONS</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26" name="Shape 226"/>
        <p:cNvGrpSpPr/>
        <p:nvPr/>
      </p:nvGrpSpPr>
      <p:grpSpPr>
        <a:xfrm>
          <a:off x="0" y="0"/>
          <a:ext cx="0" cy="0"/>
          <a:chOff x="0" y="0"/>
          <a:chExt cx="0" cy="0"/>
        </a:xfrm>
      </p:grpSpPr>
      <p:pic>
        <p:nvPicPr>
          <p:cNvPr id="227" name="Google Shape;227;p21"/>
          <p:cNvPicPr preferRelativeResize="0"/>
          <p:nvPr/>
        </p:nvPicPr>
        <p:blipFill>
          <a:blip r:embed="rId3">
            <a:alphaModFix/>
          </a:blip>
          <a:stretch>
            <a:fillRect/>
          </a:stretch>
        </p:blipFill>
        <p:spPr>
          <a:xfrm>
            <a:off x="1029525" y="3179325"/>
            <a:ext cx="4189899" cy="4202596"/>
          </a:xfrm>
          <a:prstGeom prst="rect">
            <a:avLst/>
          </a:prstGeom>
          <a:noFill/>
          <a:ln>
            <a:noFill/>
          </a:ln>
        </p:spPr>
      </p:pic>
      <p:pic>
        <p:nvPicPr>
          <p:cNvPr id="228" name="Google Shape;228;p21"/>
          <p:cNvPicPr preferRelativeResize="0"/>
          <p:nvPr/>
        </p:nvPicPr>
        <p:blipFill>
          <a:blip r:embed="rId4">
            <a:alphaModFix/>
          </a:blip>
          <a:stretch>
            <a:fillRect/>
          </a:stretch>
        </p:blipFill>
        <p:spPr>
          <a:xfrm>
            <a:off x="7049050" y="3179278"/>
            <a:ext cx="4189951" cy="4202647"/>
          </a:xfrm>
          <a:prstGeom prst="rect">
            <a:avLst/>
          </a:prstGeom>
          <a:noFill/>
          <a:ln>
            <a:noFill/>
          </a:ln>
        </p:spPr>
      </p:pic>
      <p:pic>
        <p:nvPicPr>
          <p:cNvPr id="229" name="Google Shape;229;p21"/>
          <p:cNvPicPr preferRelativeResize="0"/>
          <p:nvPr/>
        </p:nvPicPr>
        <p:blipFill>
          <a:blip r:embed="rId5">
            <a:alphaModFix/>
          </a:blip>
          <a:stretch>
            <a:fillRect/>
          </a:stretch>
        </p:blipFill>
        <p:spPr>
          <a:xfrm>
            <a:off x="13067800" y="3179328"/>
            <a:ext cx="4189899" cy="4202596"/>
          </a:xfrm>
          <a:prstGeom prst="rect">
            <a:avLst/>
          </a:prstGeom>
          <a:noFill/>
          <a:ln>
            <a:noFill/>
          </a:ln>
        </p:spPr>
      </p:pic>
      <p:sp>
        <p:nvSpPr>
          <p:cNvPr id="230" name="Google Shape;230;p21"/>
          <p:cNvSpPr txBox="1"/>
          <p:nvPr/>
        </p:nvSpPr>
        <p:spPr>
          <a:xfrm>
            <a:off x="1028700" y="1247775"/>
            <a:ext cx="162288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Our Celebrations</a:t>
            </a:r>
            <a:endParaRPr/>
          </a:p>
        </p:txBody>
      </p:sp>
      <p:grpSp>
        <p:nvGrpSpPr>
          <p:cNvPr id="231" name="Google Shape;231;p21"/>
          <p:cNvGrpSpPr/>
          <p:nvPr/>
        </p:nvGrpSpPr>
        <p:grpSpPr>
          <a:xfrm>
            <a:off x="1028700" y="7745458"/>
            <a:ext cx="4189950" cy="1974804"/>
            <a:chOff x="0" y="57150"/>
            <a:chExt cx="5586600" cy="2633071"/>
          </a:xfrm>
        </p:grpSpPr>
        <p:sp>
          <p:nvSpPr>
            <p:cNvPr id="232" name="Google Shape;232;p21"/>
            <p:cNvSpPr txBox="1"/>
            <p:nvPr/>
          </p:nvSpPr>
          <p:spPr>
            <a:xfrm>
              <a:off x="0" y="57150"/>
              <a:ext cx="55866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Project One</a:t>
              </a:r>
              <a:endParaRPr/>
            </a:p>
          </p:txBody>
        </p:sp>
        <p:sp>
          <p:nvSpPr>
            <p:cNvPr id="233" name="Google Shape;233;p21"/>
            <p:cNvSpPr txBox="1"/>
            <p:nvPr/>
          </p:nvSpPr>
          <p:spPr>
            <a:xfrm>
              <a:off x="0" y="750721"/>
              <a:ext cx="55866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Briefly elaborate on what you want to discuss. Lorem ipsum dolor sit amet, consectetur adipiscing elit, sed do eiusmod tempor incididunt ut labore.</a:t>
              </a:r>
              <a:endParaRPr/>
            </a:p>
          </p:txBody>
        </p:sp>
      </p:grpSp>
      <p:grpSp>
        <p:nvGrpSpPr>
          <p:cNvPr id="234" name="Google Shape;234;p21"/>
          <p:cNvGrpSpPr/>
          <p:nvPr/>
        </p:nvGrpSpPr>
        <p:grpSpPr>
          <a:xfrm>
            <a:off x="7049050" y="7745458"/>
            <a:ext cx="4189950" cy="1974804"/>
            <a:chOff x="0" y="57150"/>
            <a:chExt cx="5586600" cy="2633071"/>
          </a:xfrm>
        </p:grpSpPr>
        <p:sp>
          <p:nvSpPr>
            <p:cNvPr id="235" name="Google Shape;235;p21"/>
            <p:cNvSpPr txBox="1"/>
            <p:nvPr/>
          </p:nvSpPr>
          <p:spPr>
            <a:xfrm>
              <a:off x="0" y="57150"/>
              <a:ext cx="55866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Project Two</a:t>
              </a:r>
              <a:endParaRPr/>
            </a:p>
          </p:txBody>
        </p:sp>
        <p:sp>
          <p:nvSpPr>
            <p:cNvPr id="236" name="Google Shape;236;p21"/>
            <p:cNvSpPr txBox="1"/>
            <p:nvPr/>
          </p:nvSpPr>
          <p:spPr>
            <a:xfrm>
              <a:off x="0" y="750721"/>
              <a:ext cx="55866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Briefly elaborate on what you want to discuss. Lorem ipsum dolor sit amet, consectetur adipiscing elit, sed do eiusmod tempor incididunt ut labore.</a:t>
              </a:r>
              <a:endParaRPr/>
            </a:p>
          </p:txBody>
        </p:sp>
      </p:grpSp>
      <p:grpSp>
        <p:nvGrpSpPr>
          <p:cNvPr id="237" name="Google Shape;237;p21"/>
          <p:cNvGrpSpPr/>
          <p:nvPr/>
        </p:nvGrpSpPr>
        <p:grpSpPr>
          <a:xfrm>
            <a:off x="13067750" y="7745458"/>
            <a:ext cx="4189950" cy="1974804"/>
            <a:chOff x="0" y="57150"/>
            <a:chExt cx="5586600" cy="2633071"/>
          </a:xfrm>
        </p:grpSpPr>
        <p:sp>
          <p:nvSpPr>
            <p:cNvPr id="238" name="Google Shape;238;p21"/>
            <p:cNvSpPr txBox="1"/>
            <p:nvPr/>
          </p:nvSpPr>
          <p:spPr>
            <a:xfrm>
              <a:off x="0" y="57150"/>
              <a:ext cx="55866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Project Three</a:t>
              </a:r>
              <a:endParaRPr/>
            </a:p>
          </p:txBody>
        </p:sp>
        <p:sp>
          <p:nvSpPr>
            <p:cNvPr id="239" name="Google Shape;239;p21"/>
            <p:cNvSpPr txBox="1"/>
            <p:nvPr/>
          </p:nvSpPr>
          <p:spPr>
            <a:xfrm>
              <a:off x="0" y="750721"/>
              <a:ext cx="55866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Briefly elaborate on what you want to discuss. Lorem ipsum dolor sit amet, consectetur adipiscing elit, sed do eiusmod tempor incididunt ut labore.</a:t>
              </a:r>
              <a:endParaRPr/>
            </a:p>
          </p:txBody>
        </p:sp>
      </p:gr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43" name="Shape 243"/>
        <p:cNvGrpSpPr/>
        <p:nvPr/>
      </p:nvGrpSpPr>
      <p:grpSpPr>
        <a:xfrm>
          <a:off x="0" y="0"/>
          <a:ext cx="0" cy="0"/>
          <a:chOff x="0" y="0"/>
          <a:chExt cx="0" cy="0"/>
        </a:xfrm>
      </p:grpSpPr>
      <p:pic>
        <p:nvPicPr>
          <p:cNvPr id="244" name="Google Shape;244;p22"/>
          <p:cNvPicPr preferRelativeResize="0"/>
          <p:nvPr/>
        </p:nvPicPr>
        <p:blipFill>
          <a:blip r:embed="rId3">
            <a:alphaModFix/>
          </a:blip>
          <a:stretch>
            <a:fillRect/>
          </a:stretch>
        </p:blipFill>
        <p:spPr>
          <a:xfrm>
            <a:off x="1028700" y="1170650"/>
            <a:ext cx="3972850" cy="3972850"/>
          </a:xfrm>
          <a:prstGeom prst="rect">
            <a:avLst/>
          </a:prstGeom>
          <a:noFill/>
          <a:ln>
            <a:noFill/>
          </a:ln>
        </p:spPr>
      </p:pic>
      <p:pic>
        <p:nvPicPr>
          <p:cNvPr id="245" name="Google Shape;245;p22"/>
          <p:cNvPicPr preferRelativeResize="0"/>
          <p:nvPr/>
        </p:nvPicPr>
        <p:blipFill>
          <a:blip r:embed="rId4">
            <a:alphaModFix/>
          </a:blip>
          <a:stretch>
            <a:fillRect/>
          </a:stretch>
        </p:blipFill>
        <p:spPr>
          <a:xfrm>
            <a:off x="5001550" y="1170650"/>
            <a:ext cx="3972850" cy="3972850"/>
          </a:xfrm>
          <a:prstGeom prst="rect">
            <a:avLst/>
          </a:prstGeom>
          <a:noFill/>
          <a:ln>
            <a:noFill/>
          </a:ln>
        </p:spPr>
      </p:pic>
      <p:pic>
        <p:nvPicPr>
          <p:cNvPr id="246" name="Google Shape;246;p22"/>
          <p:cNvPicPr preferRelativeResize="0"/>
          <p:nvPr/>
        </p:nvPicPr>
        <p:blipFill>
          <a:blip r:embed="rId5">
            <a:alphaModFix/>
          </a:blip>
          <a:stretch>
            <a:fillRect/>
          </a:stretch>
        </p:blipFill>
        <p:spPr>
          <a:xfrm>
            <a:off x="1028700" y="5143500"/>
            <a:ext cx="3972850" cy="3972850"/>
          </a:xfrm>
          <a:prstGeom prst="rect">
            <a:avLst/>
          </a:prstGeom>
          <a:noFill/>
          <a:ln>
            <a:noFill/>
          </a:ln>
        </p:spPr>
      </p:pic>
      <p:pic>
        <p:nvPicPr>
          <p:cNvPr id="247" name="Google Shape;247;p22"/>
          <p:cNvPicPr preferRelativeResize="0"/>
          <p:nvPr/>
        </p:nvPicPr>
        <p:blipFill>
          <a:blip r:embed="rId6">
            <a:alphaModFix/>
          </a:blip>
          <a:stretch>
            <a:fillRect/>
          </a:stretch>
        </p:blipFill>
        <p:spPr>
          <a:xfrm>
            <a:off x="5001550" y="5143500"/>
            <a:ext cx="3972850" cy="3972850"/>
          </a:xfrm>
          <a:prstGeom prst="rect">
            <a:avLst/>
          </a:prstGeom>
          <a:noFill/>
          <a:ln>
            <a:noFill/>
          </a:ln>
        </p:spPr>
      </p:pic>
      <p:sp>
        <p:nvSpPr>
          <p:cNvPr id="248" name="Google Shape;248;p22"/>
          <p:cNvSpPr txBox="1"/>
          <p:nvPr/>
        </p:nvSpPr>
        <p:spPr>
          <a:xfrm>
            <a:off x="9144000" y="1389720"/>
            <a:ext cx="8115300" cy="295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Celebration One</a:t>
            </a:r>
            <a:endParaRPr/>
          </a:p>
        </p:txBody>
      </p:sp>
      <p:sp>
        <p:nvSpPr>
          <p:cNvPr id="249" name="Google Shape;249;p22"/>
          <p:cNvSpPr txBox="1"/>
          <p:nvPr/>
        </p:nvSpPr>
        <p:spPr>
          <a:xfrm>
            <a:off x="9144000" y="4816770"/>
            <a:ext cx="8115300" cy="4072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53" name="Shape 253"/>
        <p:cNvGrpSpPr/>
        <p:nvPr/>
      </p:nvGrpSpPr>
      <p:grpSpPr>
        <a:xfrm>
          <a:off x="0" y="0"/>
          <a:ext cx="0" cy="0"/>
          <a:chOff x="0" y="0"/>
          <a:chExt cx="0" cy="0"/>
        </a:xfrm>
      </p:grpSpPr>
      <p:pic>
        <p:nvPicPr>
          <p:cNvPr id="254" name="Google Shape;254;p23"/>
          <p:cNvPicPr preferRelativeResize="0"/>
          <p:nvPr/>
        </p:nvPicPr>
        <p:blipFill>
          <a:blip r:embed="rId3">
            <a:alphaModFix/>
          </a:blip>
          <a:stretch>
            <a:fillRect/>
          </a:stretch>
        </p:blipFill>
        <p:spPr>
          <a:xfrm>
            <a:off x="11793921" y="1028700"/>
            <a:ext cx="5468950" cy="5468950"/>
          </a:xfrm>
          <a:prstGeom prst="rect">
            <a:avLst/>
          </a:prstGeom>
          <a:noFill/>
          <a:ln>
            <a:noFill/>
          </a:ln>
        </p:spPr>
      </p:pic>
      <p:pic>
        <p:nvPicPr>
          <p:cNvPr id="255" name="Google Shape;255;p23"/>
          <p:cNvPicPr preferRelativeResize="0"/>
          <p:nvPr/>
        </p:nvPicPr>
        <p:blipFill>
          <a:blip r:embed="rId4">
            <a:alphaModFix/>
          </a:blip>
          <a:stretch>
            <a:fillRect/>
          </a:stretch>
        </p:blipFill>
        <p:spPr>
          <a:xfrm>
            <a:off x="11790350" y="6497650"/>
            <a:ext cx="2734475" cy="2734475"/>
          </a:xfrm>
          <a:prstGeom prst="rect">
            <a:avLst/>
          </a:prstGeom>
          <a:noFill/>
          <a:ln>
            <a:noFill/>
          </a:ln>
        </p:spPr>
      </p:pic>
      <p:pic>
        <p:nvPicPr>
          <p:cNvPr id="256" name="Google Shape;256;p23"/>
          <p:cNvPicPr preferRelativeResize="0"/>
          <p:nvPr/>
        </p:nvPicPr>
        <p:blipFill>
          <a:blip r:embed="rId5">
            <a:alphaModFix/>
          </a:blip>
          <a:stretch>
            <a:fillRect/>
          </a:stretch>
        </p:blipFill>
        <p:spPr>
          <a:xfrm>
            <a:off x="14524825" y="6497650"/>
            <a:ext cx="2734475" cy="2734475"/>
          </a:xfrm>
          <a:prstGeom prst="rect">
            <a:avLst/>
          </a:prstGeom>
          <a:noFill/>
          <a:ln>
            <a:noFill/>
          </a:ln>
        </p:spPr>
      </p:pic>
      <p:pic>
        <p:nvPicPr>
          <p:cNvPr id="257" name="Google Shape;257;p23"/>
          <p:cNvPicPr preferRelativeResize="0"/>
          <p:nvPr/>
        </p:nvPicPr>
        <p:blipFill>
          <a:blip r:embed="rId6">
            <a:alphaModFix/>
          </a:blip>
          <a:stretch>
            <a:fillRect/>
          </a:stretch>
        </p:blipFill>
        <p:spPr>
          <a:xfrm>
            <a:off x="8193625" y="1028700"/>
            <a:ext cx="3596725" cy="3584061"/>
          </a:xfrm>
          <a:prstGeom prst="rect">
            <a:avLst/>
          </a:prstGeom>
          <a:noFill/>
          <a:ln>
            <a:noFill/>
          </a:ln>
        </p:spPr>
      </p:pic>
      <p:pic>
        <p:nvPicPr>
          <p:cNvPr id="258" name="Google Shape;258;p23"/>
          <p:cNvPicPr preferRelativeResize="0"/>
          <p:nvPr/>
        </p:nvPicPr>
        <p:blipFill>
          <a:blip r:embed="rId7">
            <a:alphaModFix/>
          </a:blip>
          <a:stretch>
            <a:fillRect/>
          </a:stretch>
        </p:blipFill>
        <p:spPr>
          <a:xfrm>
            <a:off x="4596925" y="1028700"/>
            <a:ext cx="3596725" cy="3596725"/>
          </a:xfrm>
          <a:prstGeom prst="rect">
            <a:avLst/>
          </a:prstGeom>
          <a:noFill/>
          <a:ln>
            <a:noFill/>
          </a:ln>
        </p:spPr>
      </p:pic>
      <p:pic>
        <p:nvPicPr>
          <p:cNvPr id="259" name="Google Shape;259;p23"/>
          <p:cNvPicPr preferRelativeResize="0"/>
          <p:nvPr/>
        </p:nvPicPr>
        <p:blipFill>
          <a:blip r:embed="rId8">
            <a:alphaModFix/>
          </a:blip>
          <a:stretch>
            <a:fillRect/>
          </a:stretch>
        </p:blipFill>
        <p:spPr>
          <a:xfrm>
            <a:off x="1028700" y="1028700"/>
            <a:ext cx="3596725" cy="3596725"/>
          </a:xfrm>
          <a:prstGeom prst="rect">
            <a:avLst/>
          </a:prstGeom>
          <a:noFill/>
          <a:ln>
            <a:noFill/>
          </a:ln>
        </p:spPr>
      </p:pic>
      <p:sp>
        <p:nvSpPr>
          <p:cNvPr id="260" name="Google Shape;260;p23"/>
          <p:cNvSpPr txBox="1"/>
          <p:nvPr/>
        </p:nvSpPr>
        <p:spPr>
          <a:xfrm>
            <a:off x="1028700" y="4844495"/>
            <a:ext cx="104931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Celebration Two</a:t>
            </a:r>
            <a:endParaRPr/>
          </a:p>
        </p:txBody>
      </p:sp>
      <p:sp>
        <p:nvSpPr>
          <p:cNvPr id="261" name="Google Shape;261;p23"/>
          <p:cNvSpPr txBox="1"/>
          <p:nvPr/>
        </p:nvSpPr>
        <p:spPr>
          <a:xfrm>
            <a:off x="1028700" y="6762359"/>
            <a:ext cx="9798600" cy="2327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65" name="Shape 265"/>
        <p:cNvGrpSpPr/>
        <p:nvPr/>
      </p:nvGrpSpPr>
      <p:grpSpPr>
        <a:xfrm>
          <a:off x="0" y="0"/>
          <a:ext cx="0" cy="0"/>
          <a:chOff x="0" y="0"/>
          <a:chExt cx="0" cy="0"/>
        </a:xfrm>
      </p:grpSpPr>
      <p:pic>
        <p:nvPicPr>
          <p:cNvPr id="266" name="Google Shape;266;p24"/>
          <p:cNvPicPr preferRelativeResize="0"/>
          <p:nvPr/>
        </p:nvPicPr>
        <p:blipFill>
          <a:blip r:embed="rId3">
            <a:alphaModFix/>
          </a:blip>
          <a:stretch>
            <a:fillRect/>
          </a:stretch>
        </p:blipFill>
        <p:spPr>
          <a:xfrm>
            <a:off x="0" y="0"/>
            <a:ext cx="18288000" cy="10295935"/>
          </a:xfrm>
          <a:prstGeom prst="rect">
            <a:avLst/>
          </a:prstGeom>
          <a:noFill/>
          <a:ln>
            <a:noFill/>
          </a:ln>
        </p:spPr>
      </p:pic>
      <p:sp>
        <p:nvSpPr>
          <p:cNvPr id="267" name="Google Shape;267;p24"/>
          <p:cNvSpPr txBox="1"/>
          <p:nvPr/>
        </p:nvSpPr>
        <p:spPr>
          <a:xfrm>
            <a:off x="672534" y="8836844"/>
            <a:ext cx="16942800" cy="900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317" u="none" cap="none" strike="noStrike">
                <a:solidFill>
                  <a:srgbClr val="F7F4CE"/>
                </a:solidFill>
                <a:latin typeface="Girassol"/>
                <a:ea typeface="Girassol"/>
                <a:cs typeface="Girassol"/>
                <a:sym typeface="Girassol"/>
              </a:rPr>
              <a:t>A PICTURE IS WORTH A THOUSAND WORDS</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71" name="Shape 271"/>
        <p:cNvGrpSpPr/>
        <p:nvPr/>
      </p:nvGrpSpPr>
      <p:grpSpPr>
        <a:xfrm>
          <a:off x="0" y="0"/>
          <a:ext cx="0" cy="0"/>
          <a:chOff x="0" y="0"/>
          <a:chExt cx="0" cy="0"/>
        </a:xfrm>
      </p:grpSpPr>
      <p:pic>
        <p:nvPicPr>
          <p:cNvPr id="272" name="Google Shape;272;p25"/>
          <p:cNvPicPr preferRelativeResize="0"/>
          <p:nvPr/>
        </p:nvPicPr>
        <p:blipFill>
          <a:blip r:embed="rId3">
            <a:alphaModFix/>
          </a:blip>
          <a:stretch>
            <a:fillRect/>
          </a:stretch>
        </p:blipFill>
        <p:spPr>
          <a:xfrm>
            <a:off x="-9220" y="2531935"/>
            <a:ext cx="5223126" cy="5223126"/>
          </a:xfrm>
          <a:prstGeom prst="rect">
            <a:avLst/>
          </a:prstGeom>
          <a:noFill/>
          <a:ln>
            <a:noFill/>
          </a:ln>
        </p:spPr>
      </p:pic>
      <p:sp>
        <p:nvSpPr>
          <p:cNvPr id="273" name="Google Shape;273;p25"/>
          <p:cNvSpPr txBox="1"/>
          <p:nvPr/>
        </p:nvSpPr>
        <p:spPr>
          <a:xfrm>
            <a:off x="5816566" y="2755627"/>
            <a:ext cx="12471300" cy="4431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Write an original statement or inspiring quote</a:t>
            </a:r>
            <a:endParaRPr/>
          </a:p>
        </p:txBody>
      </p:sp>
      <p:sp>
        <p:nvSpPr>
          <p:cNvPr id="274" name="Google Shape;274;p25"/>
          <p:cNvSpPr txBox="1"/>
          <p:nvPr/>
        </p:nvSpPr>
        <p:spPr>
          <a:xfrm>
            <a:off x="5825336" y="7413263"/>
            <a:ext cx="12462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 Include a credit, citation, or supporting message</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78" name="Shape 278"/>
        <p:cNvGrpSpPr/>
        <p:nvPr/>
      </p:nvGrpSpPr>
      <p:grpSpPr>
        <a:xfrm>
          <a:off x="0" y="0"/>
          <a:ext cx="0" cy="0"/>
          <a:chOff x="0" y="0"/>
          <a:chExt cx="0" cy="0"/>
        </a:xfrm>
      </p:grpSpPr>
      <p:pic>
        <p:nvPicPr>
          <p:cNvPr id="279" name="Google Shape;279;p26"/>
          <p:cNvPicPr preferRelativeResize="0"/>
          <p:nvPr/>
        </p:nvPicPr>
        <p:blipFill>
          <a:blip r:embed="rId3">
            <a:alphaModFix/>
          </a:blip>
          <a:stretch>
            <a:fillRect/>
          </a:stretch>
        </p:blipFill>
        <p:spPr>
          <a:xfrm>
            <a:off x="0" y="4572001"/>
            <a:ext cx="5715000" cy="5715000"/>
          </a:xfrm>
          <a:prstGeom prst="rect">
            <a:avLst/>
          </a:prstGeom>
          <a:noFill/>
          <a:ln>
            <a:noFill/>
          </a:ln>
        </p:spPr>
      </p:pic>
      <p:pic>
        <p:nvPicPr>
          <p:cNvPr id="280" name="Google Shape;280;p26"/>
          <p:cNvPicPr preferRelativeResize="0"/>
          <p:nvPr/>
        </p:nvPicPr>
        <p:blipFill>
          <a:blip r:embed="rId4">
            <a:alphaModFix/>
          </a:blip>
          <a:stretch>
            <a:fillRect/>
          </a:stretch>
        </p:blipFill>
        <p:spPr>
          <a:xfrm>
            <a:off x="0" y="1"/>
            <a:ext cx="4572000" cy="4572000"/>
          </a:xfrm>
          <a:prstGeom prst="rect">
            <a:avLst/>
          </a:prstGeom>
          <a:noFill/>
          <a:ln>
            <a:noFill/>
          </a:ln>
        </p:spPr>
      </p:pic>
      <p:pic>
        <p:nvPicPr>
          <p:cNvPr id="281" name="Google Shape;281;p26"/>
          <p:cNvPicPr preferRelativeResize="0"/>
          <p:nvPr/>
        </p:nvPicPr>
        <p:blipFill>
          <a:blip r:embed="rId5">
            <a:alphaModFix/>
          </a:blip>
          <a:stretch>
            <a:fillRect/>
          </a:stretch>
        </p:blipFill>
        <p:spPr>
          <a:xfrm>
            <a:off x="4572000" y="1"/>
            <a:ext cx="4572000" cy="4572000"/>
          </a:xfrm>
          <a:prstGeom prst="rect">
            <a:avLst/>
          </a:prstGeom>
          <a:noFill/>
          <a:ln>
            <a:noFill/>
          </a:ln>
        </p:spPr>
      </p:pic>
      <p:pic>
        <p:nvPicPr>
          <p:cNvPr id="282" name="Google Shape;282;p26"/>
          <p:cNvPicPr preferRelativeResize="0"/>
          <p:nvPr/>
        </p:nvPicPr>
        <p:blipFill>
          <a:blip r:embed="rId6">
            <a:alphaModFix/>
          </a:blip>
          <a:stretch>
            <a:fillRect/>
          </a:stretch>
        </p:blipFill>
        <p:spPr>
          <a:xfrm>
            <a:off x="9144000" y="1"/>
            <a:ext cx="4572000" cy="4584680"/>
          </a:xfrm>
          <a:prstGeom prst="rect">
            <a:avLst/>
          </a:prstGeom>
          <a:noFill/>
          <a:ln>
            <a:noFill/>
          </a:ln>
        </p:spPr>
      </p:pic>
      <p:pic>
        <p:nvPicPr>
          <p:cNvPr id="283" name="Google Shape;283;p26"/>
          <p:cNvPicPr preferRelativeResize="0"/>
          <p:nvPr/>
        </p:nvPicPr>
        <p:blipFill>
          <a:blip r:embed="rId7">
            <a:alphaModFix/>
          </a:blip>
          <a:stretch>
            <a:fillRect/>
          </a:stretch>
        </p:blipFill>
        <p:spPr>
          <a:xfrm>
            <a:off x="13716000" y="1"/>
            <a:ext cx="4572000" cy="4584680"/>
          </a:xfrm>
          <a:prstGeom prst="rect">
            <a:avLst/>
          </a:prstGeom>
          <a:noFill/>
          <a:ln>
            <a:noFill/>
          </a:ln>
        </p:spPr>
      </p:pic>
      <p:sp>
        <p:nvSpPr>
          <p:cNvPr id="284" name="Google Shape;284;p26"/>
          <p:cNvSpPr txBox="1"/>
          <p:nvPr/>
        </p:nvSpPr>
        <p:spPr>
          <a:xfrm>
            <a:off x="6858000" y="6996924"/>
            <a:ext cx="104013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123 Anywhere St., Any City,ST 12345</a:t>
            </a:r>
            <a:endParaRPr/>
          </a:p>
        </p:txBody>
      </p:sp>
      <p:sp>
        <p:nvSpPr>
          <p:cNvPr id="285" name="Google Shape;285;p26"/>
          <p:cNvSpPr txBox="1"/>
          <p:nvPr/>
        </p:nvSpPr>
        <p:spPr>
          <a:xfrm>
            <a:off x="6858000" y="7477972"/>
            <a:ext cx="8772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123-456-7890</a:t>
            </a:r>
            <a:endParaRPr/>
          </a:p>
        </p:txBody>
      </p:sp>
      <p:sp>
        <p:nvSpPr>
          <p:cNvPr id="286" name="Google Shape;286;p26"/>
          <p:cNvSpPr txBox="1"/>
          <p:nvPr/>
        </p:nvSpPr>
        <p:spPr>
          <a:xfrm>
            <a:off x="6858000" y="7959020"/>
            <a:ext cx="8772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hello@reallygreatsite.com</a:t>
            </a:r>
            <a:endParaRPr/>
          </a:p>
        </p:txBody>
      </p:sp>
      <p:sp>
        <p:nvSpPr>
          <p:cNvPr id="287" name="Google Shape;287;p26"/>
          <p:cNvSpPr txBox="1"/>
          <p:nvPr/>
        </p:nvSpPr>
        <p:spPr>
          <a:xfrm>
            <a:off x="6858000" y="8921115"/>
            <a:ext cx="8772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reallygreatsite.com</a:t>
            </a:r>
            <a:endParaRPr/>
          </a:p>
        </p:txBody>
      </p:sp>
      <p:sp>
        <p:nvSpPr>
          <p:cNvPr id="288" name="Google Shape;288;p26"/>
          <p:cNvSpPr txBox="1"/>
          <p:nvPr/>
        </p:nvSpPr>
        <p:spPr>
          <a:xfrm>
            <a:off x="6858000" y="8440067"/>
            <a:ext cx="8772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@reallygreatsite</a:t>
            </a:r>
            <a:endParaRPr/>
          </a:p>
        </p:txBody>
      </p:sp>
      <p:sp>
        <p:nvSpPr>
          <p:cNvPr id="289" name="Google Shape;289;p26"/>
          <p:cNvSpPr txBox="1"/>
          <p:nvPr/>
        </p:nvSpPr>
        <p:spPr>
          <a:xfrm>
            <a:off x="6858000" y="5368239"/>
            <a:ext cx="104013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Contact Us</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75" name="Shape 75"/>
        <p:cNvGrpSpPr/>
        <p:nvPr/>
      </p:nvGrpSpPr>
      <p:grpSpPr>
        <a:xfrm>
          <a:off x="0" y="0"/>
          <a:ext cx="0" cy="0"/>
          <a:chOff x="0" y="0"/>
          <a:chExt cx="0" cy="0"/>
        </a:xfrm>
      </p:grpSpPr>
      <p:pic>
        <p:nvPicPr>
          <p:cNvPr id="76" name="Google Shape;76;p9"/>
          <p:cNvPicPr preferRelativeResize="0"/>
          <p:nvPr/>
        </p:nvPicPr>
        <p:blipFill>
          <a:blip r:embed="rId3">
            <a:alphaModFix/>
          </a:blip>
          <a:stretch>
            <a:fillRect/>
          </a:stretch>
        </p:blipFill>
        <p:spPr>
          <a:xfrm>
            <a:off x="0" y="7715250"/>
            <a:ext cx="2571750" cy="2571750"/>
          </a:xfrm>
          <a:prstGeom prst="rect">
            <a:avLst/>
          </a:prstGeom>
          <a:noFill/>
          <a:ln>
            <a:noFill/>
          </a:ln>
        </p:spPr>
      </p:pic>
      <p:pic>
        <p:nvPicPr>
          <p:cNvPr id="77" name="Google Shape;77;p9"/>
          <p:cNvPicPr preferRelativeResize="0"/>
          <p:nvPr/>
        </p:nvPicPr>
        <p:blipFill>
          <a:blip r:embed="rId4">
            <a:alphaModFix/>
          </a:blip>
          <a:stretch>
            <a:fillRect/>
          </a:stretch>
        </p:blipFill>
        <p:spPr>
          <a:xfrm>
            <a:off x="2571750" y="7715250"/>
            <a:ext cx="2571750" cy="2571750"/>
          </a:xfrm>
          <a:prstGeom prst="rect">
            <a:avLst/>
          </a:prstGeom>
          <a:noFill/>
          <a:ln>
            <a:noFill/>
          </a:ln>
        </p:spPr>
      </p:pic>
      <p:pic>
        <p:nvPicPr>
          <p:cNvPr id="78" name="Google Shape;78;p9"/>
          <p:cNvPicPr preferRelativeResize="0"/>
          <p:nvPr/>
        </p:nvPicPr>
        <p:blipFill>
          <a:blip r:embed="rId5">
            <a:alphaModFix/>
          </a:blip>
          <a:stretch>
            <a:fillRect/>
          </a:stretch>
        </p:blipFill>
        <p:spPr>
          <a:xfrm>
            <a:off x="5143500" y="7715250"/>
            <a:ext cx="2571750" cy="2571750"/>
          </a:xfrm>
          <a:prstGeom prst="rect">
            <a:avLst/>
          </a:prstGeom>
          <a:noFill/>
          <a:ln>
            <a:noFill/>
          </a:ln>
        </p:spPr>
      </p:pic>
      <p:pic>
        <p:nvPicPr>
          <p:cNvPr id="79" name="Google Shape;79;p9"/>
          <p:cNvPicPr preferRelativeResize="0"/>
          <p:nvPr/>
        </p:nvPicPr>
        <p:blipFill>
          <a:blip r:embed="rId6">
            <a:alphaModFix/>
          </a:blip>
          <a:stretch>
            <a:fillRect/>
          </a:stretch>
        </p:blipFill>
        <p:spPr>
          <a:xfrm>
            <a:off x="0" y="0"/>
            <a:ext cx="7715249" cy="7715249"/>
          </a:xfrm>
          <a:prstGeom prst="rect">
            <a:avLst/>
          </a:prstGeom>
          <a:noFill/>
          <a:ln>
            <a:noFill/>
          </a:ln>
        </p:spPr>
      </p:pic>
      <p:sp>
        <p:nvSpPr>
          <p:cNvPr id="80" name="Google Shape;80;p9"/>
          <p:cNvSpPr txBox="1"/>
          <p:nvPr/>
        </p:nvSpPr>
        <p:spPr>
          <a:xfrm>
            <a:off x="8773346" y="1247775"/>
            <a:ext cx="8486100" cy="295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Table of Contents</a:t>
            </a:r>
            <a:endParaRPr/>
          </a:p>
        </p:txBody>
      </p:sp>
      <p:grpSp>
        <p:nvGrpSpPr>
          <p:cNvPr id="81" name="Google Shape;81;p9"/>
          <p:cNvGrpSpPr/>
          <p:nvPr/>
        </p:nvGrpSpPr>
        <p:grpSpPr>
          <a:xfrm>
            <a:off x="8773346" y="4856441"/>
            <a:ext cx="8485954" cy="758507"/>
            <a:chOff x="0" y="57150"/>
            <a:chExt cx="11314605" cy="1011343"/>
          </a:xfrm>
        </p:grpSpPr>
        <p:sp>
          <p:nvSpPr>
            <p:cNvPr id="82" name="Google Shape;82;p9"/>
            <p:cNvSpPr txBox="1"/>
            <p:nvPr/>
          </p:nvSpPr>
          <p:spPr>
            <a:xfrm>
              <a:off x="0" y="57150"/>
              <a:ext cx="1131460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A3334"/>
                  </a:solidFill>
                  <a:latin typeface="Alatsi"/>
                  <a:ea typeface="Alatsi"/>
                  <a:cs typeface="Alatsi"/>
                  <a:sym typeface="Alatsi"/>
                </a:rPr>
                <a:t>Introduction</a:t>
              </a:r>
              <a:endParaRPr/>
            </a:p>
          </p:txBody>
        </p:sp>
        <p:sp>
          <p:nvSpPr>
            <p:cNvPr id="83" name="Google Shape;83;p9"/>
            <p:cNvSpPr txBox="1"/>
            <p:nvPr/>
          </p:nvSpPr>
          <p:spPr>
            <a:xfrm>
              <a:off x="0" y="670348"/>
              <a:ext cx="11314605"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334"/>
                  </a:solidFill>
                  <a:latin typeface="Alatsi"/>
                  <a:ea typeface="Alatsi"/>
                  <a:cs typeface="Alatsi"/>
                  <a:sym typeface="Alatsi"/>
                </a:rPr>
                <a:t>Elaborate on your topic here.</a:t>
              </a:r>
              <a:endParaRPr/>
            </a:p>
          </p:txBody>
        </p:sp>
      </p:grpSp>
      <p:grpSp>
        <p:nvGrpSpPr>
          <p:cNvPr id="84" name="Google Shape;84;p9"/>
          <p:cNvGrpSpPr/>
          <p:nvPr/>
        </p:nvGrpSpPr>
        <p:grpSpPr>
          <a:xfrm>
            <a:off x="8773346" y="6047423"/>
            <a:ext cx="8485954" cy="758507"/>
            <a:chOff x="0" y="57150"/>
            <a:chExt cx="11314605" cy="1011343"/>
          </a:xfrm>
        </p:grpSpPr>
        <p:sp>
          <p:nvSpPr>
            <p:cNvPr id="85" name="Google Shape;85;p9"/>
            <p:cNvSpPr txBox="1"/>
            <p:nvPr/>
          </p:nvSpPr>
          <p:spPr>
            <a:xfrm>
              <a:off x="0" y="57150"/>
              <a:ext cx="1131460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A3334"/>
                  </a:solidFill>
                  <a:latin typeface="Alatsi"/>
                  <a:ea typeface="Alatsi"/>
                  <a:cs typeface="Alatsi"/>
                  <a:sym typeface="Alatsi"/>
                </a:rPr>
                <a:t>The Day</a:t>
              </a:r>
              <a:endParaRPr/>
            </a:p>
          </p:txBody>
        </p:sp>
        <p:sp>
          <p:nvSpPr>
            <p:cNvPr id="86" name="Google Shape;86;p9"/>
            <p:cNvSpPr txBox="1"/>
            <p:nvPr/>
          </p:nvSpPr>
          <p:spPr>
            <a:xfrm>
              <a:off x="0" y="670348"/>
              <a:ext cx="11314605"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334"/>
                  </a:solidFill>
                  <a:latin typeface="Alatsi"/>
                  <a:ea typeface="Alatsi"/>
                  <a:cs typeface="Alatsi"/>
                  <a:sym typeface="Alatsi"/>
                </a:rPr>
                <a:t>Elaborate on your topic here.</a:t>
              </a:r>
              <a:endParaRPr/>
            </a:p>
          </p:txBody>
        </p:sp>
      </p:grpSp>
      <p:grpSp>
        <p:nvGrpSpPr>
          <p:cNvPr id="87" name="Google Shape;87;p9"/>
          <p:cNvGrpSpPr/>
          <p:nvPr/>
        </p:nvGrpSpPr>
        <p:grpSpPr>
          <a:xfrm>
            <a:off x="8773346" y="7239953"/>
            <a:ext cx="8485954" cy="758507"/>
            <a:chOff x="0" y="57150"/>
            <a:chExt cx="11314605" cy="1011343"/>
          </a:xfrm>
        </p:grpSpPr>
        <p:sp>
          <p:nvSpPr>
            <p:cNvPr id="88" name="Google Shape;88;p9"/>
            <p:cNvSpPr txBox="1"/>
            <p:nvPr/>
          </p:nvSpPr>
          <p:spPr>
            <a:xfrm>
              <a:off x="0" y="57150"/>
              <a:ext cx="1131460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A3334"/>
                  </a:solidFill>
                  <a:latin typeface="Alatsi"/>
                  <a:ea typeface="Alatsi"/>
                  <a:cs typeface="Alatsi"/>
                  <a:sym typeface="Alatsi"/>
                </a:rPr>
                <a:t>Our Celebrations</a:t>
              </a:r>
              <a:endParaRPr/>
            </a:p>
          </p:txBody>
        </p:sp>
        <p:sp>
          <p:nvSpPr>
            <p:cNvPr id="89" name="Google Shape;89;p9"/>
            <p:cNvSpPr txBox="1"/>
            <p:nvPr/>
          </p:nvSpPr>
          <p:spPr>
            <a:xfrm>
              <a:off x="0" y="670348"/>
              <a:ext cx="11314605"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334"/>
                  </a:solidFill>
                  <a:latin typeface="Alatsi"/>
                  <a:ea typeface="Alatsi"/>
                  <a:cs typeface="Alatsi"/>
                  <a:sym typeface="Alatsi"/>
                </a:rPr>
                <a:t>Elaborate on your topic here.</a:t>
              </a:r>
              <a:endParaRPr/>
            </a:p>
          </p:txBody>
        </p:sp>
      </p:grpSp>
      <p:grpSp>
        <p:nvGrpSpPr>
          <p:cNvPr id="90" name="Google Shape;90;p9"/>
          <p:cNvGrpSpPr/>
          <p:nvPr/>
        </p:nvGrpSpPr>
        <p:grpSpPr>
          <a:xfrm>
            <a:off x="8773346" y="8432483"/>
            <a:ext cx="8485954" cy="758507"/>
            <a:chOff x="0" y="57150"/>
            <a:chExt cx="11314605" cy="1011343"/>
          </a:xfrm>
        </p:grpSpPr>
        <p:sp>
          <p:nvSpPr>
            <p:cNvPr id="91" name="Google Shape;91;p9"/>
            <p:cNvSpPr txBox="1"/>
            <p:nvPr/>
          </p:nvSpPr>
          <p:spPr>
            <a:xfrm>
              <a:off x="0" y="57150"/>
              <a:ext cx="1131460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A3334"/>
                  </a:solidFill>
                  <a:latin typeface="Alatsi"/>
                  <a:ea typeface="Alatsi"/>
                  <a:cs typeface="Alatsi"/>
                  <a:sym typeface="Alatsi"/>
                </a:rPr>
                <a:t>Chapter Title</a:t>
              </a:r>
              <a:endParaRPr/>
            </a:p>
          </p:txBody>
        </p:sp>
        <p:sp>
          <p:nvSpPr>
            <p:cNvPr id="92" name="Google Shape;92;p9"/>
            <p:cNvSpPr txBox="1"/>
            <p:nvPr/>
          </p:nvSpPr>
          <p:spPr>
            <a:xfrm>
              <a:off x="0" y="670348"/>
              <a:ext cx="11314605"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334"/>
                  </a:solidFill>
                  <a:latin typeface="Alatsi"/>
                  <a:ea typeface="Alatsi"/>
                  <a:cs typeface="Alatsi"/>
                  <a:sym typeface="Alatsi"/>
                </a:rPr>
                <a:t>Elaborate on your topic here.</a:t>
              </a:r>
              <a:endParaRPr/>
            </a:p>
          </p:txBody>
        </p:sp>
      </p:gr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293" name="Shape 293"/>
        <p:cNvGrpSpPr/>
        <p:nvPr/>
      </p:nvGrpSpPr>
      <p:grpSpPr>
        <a:xfrm>
          <a:off x="0" y="0"/>
          <a:ext cx="0" cy="0"/>
          <a:chOff x="0" y="0"/>
          <a:chExt cx="0" cy="0"/>
        </a:xfrm>
      </p:grpSpPr>
      <p:grpSp>
        <p:nvGrpSpPr>
          <p:cNvPr id="294" name="Google Shape;294;p27"/>
          <p:cNvGrpSpPr/>
          <p:nvPr/>
        </p:nvGrpSpPr>
        <p:grpSpPr>
          <a:xfrm>
            <a:off x="774218" y="2177400"/>
            <a:ext cx="5097641" cy="7508818"/>
            <a:chOff x="0" y="-28575"/>
            <a:chExt cx="1342589" cy="1977631"/>
          </a:xfrm>
        </p:grpSpPr>
        <p:sp>
          <p:nvSpPr>
            <p:cNvPr id="295" name="Google Shape;295;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A33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7"/>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7"/>
          <p:cNvGrpSpPr/>
          <p:nvPr/>
        </p:nvGrpSpPr>
        <p:grpSpPr>
          <a:xfrm>
            <a:off x="6109984" y="2177400"/>
            <a:ext cx="11512980" cy="7508818"/>
            <a:chOff x="0" y="-28575"/>
            <a:chExt cx="3032225" cy="1977631"/>
          </a:xfrm>
        </p:grpSpPr>
        <p:sp>
          <p:nvSpPr>
            <p:cNvPr id="298" name="Google Shape;298;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A33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7"/>
          <p:cNvGrpSpPr/>
          <p:nvPr/>
        </p:nvGrpSpPr>
        <p:grpSpPr>
          <a:xfrm>
            <a:off x="1139005" y="2458118"/>
            <a:ext cx="4368067" cy="755733"/>
            <a:chOff x="0" y="-28575"/>
            <a:chExt cx="1150437" cy="199041"/>
          </a:xfrm>
        </p:grpSpPr>
        <p:sp>
          <p:nvSpPr>
            <p:cNvPr id="301" name="Google Shape;30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A333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7"/>
          <p:cNvGrpSpPr/>
          <p:nvPr/>
        </p:nvGrpSpPr>
        <p:grpSpPr>
          <a:xfrm>
            <a:off x="9682440" y="2458118"/>
            <a:ext cx="4368067" cy="755733"/>
            <a:chOff x="0" y="-28575"/>
            <a:chExt cx="1150437" cy="199041"/>
          </a:xfrm>
        </p:grpSpPr>
        <p:sp>
          <p:nvSpPr>
            <p:cNvPr id="304" name="Google Shape;30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A333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27"/>
          <p:cNvGrpSpPr/>
          <p:nvPr/>
        </p:nvGrpSpPr>
        <p:grpSpPr>
          <a:xfrm>
            <a:off x="1139005" y="7092517"/>
            <a:ext cx="4368067" cy="755733"/>
            <a:chOff x="0" y="-28575"/>
            <a:chExt cx="1150437" cy="199041"/>
          </a:xfrm>
        </p:grpSpPr>
        <p:sp>
          <p:nvSpPr>
            <p:cNvPr id="307" name="Google Shape;30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A333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27"/>
          <p:cNvGrpSpPr/>
          <p:nvPr/>
        </p:nvGrpSpPr>
        <p:grpSpPr>
          <a:xfrm>
            <a:off x="2479155" y="8078910"/>
            <a:ext cx="754204" cy="780719"/>
            <a:chOff x="0" y="-28575"/>
            <a:chExt cx="812800" cy="841375"/>
          </a:xfrm>
        </p:grpSpPr>
        <p:sp>
          <p:nvSpPr>
            <p:cNvPr id="310" name="Google Shape;31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F4CE"/>
            </a:solidFill>
            <a:ln cap="rnd" cmpd="sng" w="38100">
              <a:solidFill>
                <a:srgbClr val="0A33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27"/>
          <p:cNvGrpSpPr/>
          <p:nvPr/>
        </p:nvGrpSpPr>
        <p:grpSpPr>
          <a:xfrm>
            <a:off x="3412717" y="8078910"/>
            <a:ext cx="754204" cy="780719"/>
            <a:chOff x="0" y="-28575"/>
            <a:chExt cx="812800" cy="841375"/>
          </a:xfrm>
        </p:grpSpPr>
        <p:sp>
          <p:nvSpPr>
            <p:cNvPr id="313" name="Google Shape;31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A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27"/>
          <p:cNvSpPr/>
          <p:nvPr/>
        </p:nvSpPr>
        <p:spPr>
          <a:xfrm>
            <a:off x="6393551" y="4891843"/>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3">
              <a:alphaModFix/>
            </a:blip>
            <a:stretch>
              <a:fillRect b="0" l="0" r="0" t="0"/>
            </a:stretch>
          </a:blipFill>
          <a:ln>
            <a:noFill/>
          </a:ln>
        </p:spPr>
      </p:sp>
      <p:sp>
        <p:nvSpPr>
          <p:cNvPr id="316" name="Google Shape;316;p27"/>
          <p:cNvSpPr/>
          <p:nvPr/>
        </p:nvSpPr>
        <p:spPr>
          <a:xfrm>
            <a:off x="6393551" y="3328151"/>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4">
              <a:alphaModFix/>
            </a:blip>
            <a:stretch>
              <a:fillRect b="0" l="0" r="0" t="0"/>
            </a:stretch>
          </a:blipFill>
          <a:ln>
            <a:noFill/>
          </a:ln>
        </p:spPr>
      </p:sp>
      <p:sp>
        <p:nvSpPr>
          <p:cNvPr id="317" name="Google Shape;317;p27"/>
          <p:cNvSpPr/>
          <p:nvPr/>
        </p:nvSpPr>
        <p:spPr>
          <a:xfrm>
            <a:off x="7957243" y="3328151"/>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5">
              <a:alphaModFix/>
            </a:blip>
            <a:stretch>
              <a:fillRect b="0" l="0" r="0" t="0"/>
            </a:stretch>
          </a:blipFill>
          <a:ln>
            <a:noFill/>
          </a:ln>
        </p:spPr>
      </p:sp>
      <p:sp>
        <p:nvSpPr>
          <p:cNvPr id="318" name="Google Shape;318;p27"/>
          <p:cNvSpPr/>
          <p:nvPr/>
        </p:nvSpPr>
        <p:spPr>
          <a:xfrm>
            <a:off x="9520935" y="3328151"/>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6">
              <a:alphaModFix/>
            </a:blip>
            <a:stretch>
              <a:fillRect b="0" l="0" r="0" t="0"/>
            </a:stretch>
          </a:blipFill>
          <a:ln>
            <a:noFill/>
          </a:ln>
        </p:spPr>
      </p:sp>
      <p:sp>
        <p:nvSpPr>
          <p:cNvPr id="319" name="Google Shape;319;p27"/>
          <p:cNvSpPr/>
          <p:nvPr/>
        </p:nvSpPr>
        <p:spPr>
          <a:xfrm>
            <a:off x="11084627" y="3328151"/>
            <a:ext cx="1563692" cy="1563692"/>
          </a:xfrm>
          <a:custGeom>
            <a:rect b="b" l="l" r="r" t="t"/>
            <a:pathLst>
              <a:path extrusionOk="0" h="1563692" w="1563692">
                <a:moveTo>
                  <a:pt x="0" y="0"/>
                </a:moveTo>
                <a:lnTo>
                  <a:pt x="1563693" y="0"/>
                </a:lnTo>
                <a:lnTo>
                  <a:pt x="1563693" y="1563692"/>
                </a:lnTo>
                <a:lnTo>
                  <a:pt x="0" y="1563692"/>
                </a:lnTo>
                <a:lnTo>
                  <a:pt x="0" y="0"/>
                </a:lnTo>
                <a:close/>
              </a:path>
            </a:pathLst>
          </a:custGeom>
          <a:blipFill rotWithShape="1">
            <a:blip r:embed="rId7">
              <a:alphaModFix/>
            </a:blip>
            <a:stretch>
              <a:fillRect b="0" l="0" r="0" t="0"/>
            </a:stretch>
          </a:blipFill>
          <a:ln>
            <a:noFill/>
          </a:ln>
        </p:spPr>
      </p:sp>
      <p:sp>
        <p:nvSpPr>
          <p:cNvPr id="320" name="Google Shape;320;p27"/>
          <p:cNvSpPr/>
          <p:nvPr/>
        </p:nvSpPr>
        <p:spPr>
          <a:xfrm>
            <a:off x="12648320" y="3328151"/>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8">
              <a:alphaModFix/>
            </a:blip>
            <a:stretch>
              <a:fillRect b="0" l="0" r="0" t="0"/>
            </a:stretch>
          </a:blipFill>
          <a:ln>
            <a:noFill/>
          </a:ln>
        </p:spPr>
      </p:sp>
      <p:sp>
        <p:nvSpPr>
          <p:cNvPr id="321" name="Google Shape;321;p27"/>
          <p:cNvSpPr/>
          <p:nvPr/>
        </p:nvSpPr>
        <p:spPr>
          <a:xfrm>
            <a:off x="14212012" y="3328151"/>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9">
              <a:alphaModFix/>
            </a:blip>
            <a:stretch>
              <a:fillRect b="0" l="0" r="0" t="0"/>
            </a:stretch>
          </a:blipFill>
          <a:ln>
            <a:noFill/>
          </a:ln>
        </p:spPr>
      </p:sp>
      <p:sp>
        <p:nvSpPr>
          <p:cNvPr id="322" name="Google Shape;322;p27"/>
          <p:cNvSpPr/>
          <p:nvPr/>
        </p:nvSpPr>
        <p:spPr>
          <a:xfrm>
            <a:off x="15775704" y="3328151"/>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10">
              <a:alphaModFix/>
            </a:blip>
            <a:stretch>
              <a:fillRect b="0" l="0" r="0" t="0"/>
            </a:stretch>
          </a:blipFill>
          <a:ln>
            <a:noFill/>
          </a:ln>
        </p:spPr>
      </p:sp>
      <p:sp>
        <p:nvSpPr>
          <p:cNvPr id="323" name="Google Shape;323;p27"/>
          <p:cNvSpPr/>
          <p:nvPr/>
        </p:nvSpPr>
        <p:spPr>
          <a:xfrm>
            <a:off x="7957243" y="4890214"/>
            <a:ext cx="1565321" cy="1565321"/>
          </a:xfrm>
          <a:custGeom>
            <a:rect b="b" l="l" r="r" t="t"/>
            <a:pathLst>
              <a:path extrusionOk="0" h="1565321" w="1565321">
                <a:moveTo>
                  <a:pt x="0" y="0"/>
                </a:moveTo>
                <a:lnTo>
                  <a:pt x="1565321" y="0"/>
                </a:lnTo>
                <a:lnTo>
                  <a:pt x="1565321" y="1565321"/>
                </a:lnTo>
                <a:lnTo>
                  <a:pt x="0" y="1565321"/>
                </a:lnTo>
                <a:lnTo>
                  <a:pt x="0" y="0"/>
                </a:lnTo>
                <a:close/>
              </a:path>
            </a:pathLst>
          </a:custGeom>
          <a:blipFill rotWithShape="1">
            <a:blip r:embed="rId11">
              <a:alphaModFix/>
            </a:blip>
            <a:stretch>
              <a:fillRect b="0" l="0" r="0" t="0"/>
            </a:stretch>
          </a:blipFill>
          <a:ln>
            <a:noFill/>
          </a:ln>
        </p:spPr>
      </p:sp>
      <p:sp>
        <p:nvSpPr>
          <p:cNvPr id="324" name="Google Shape;324;p27"/>
          <p:cNvSpPr/>
          <p:nvPr/>
        </p:nvSpPr>
        <p:spPr>
          <a:xfrm>
            <a:off x="9520935" y="4891843"/>
            <a:ext cx="1563692" cy="1563692"/>
          </a:xfrm>
          <a:custGeom>
            <a:rect b="b" l="l" r="r" t="t"/>
            <a:pathLst>
              <a:path extrusionOk="0" h="1563692" w="1563692">
                <a:moveTo>
                  <a:pt x="0" y="0"/>
                </a:moveTo>
                <a:lnTo>
                  <a:pt x="1563692" y="0"/>
                </a:lnTo>
                <a:lnTo>
                  <a:pt x="1563692" y="1563692"/>
                </a:lnTo>
                <a:lnTo>
                  <a:pt x="0" y="1563692"/>
                </a:lnTo>
                <a:lnTo>
                  <a:pt x="0" y="0"/>
                </a:lnTo>
                <a:close/>
              </a:path>
            </a:pathLst>
          </a:custGeom>
          <a:blipFill rotWithShape="1">
            <a:blip r:embed="rId12">
              <a:alphaModFix/>
            </a:blip>
            <a:stretch>
              <a:fillRect b="0" l="0" r="0" t="0"/>
            </a:stretch>
          </a:blipFill>
          <a:ln>
            <a:noFill/>
          </a:ln>
        </p:spPr>
      </p:sp>
      <p:sp>
        <p:nvSpPr>
          <p:cNvPr id="325" name="Google Shape;325;p27"/>
          <p:cNvSpPr/>
          <p:nvPr/>
        </p:nvSpPr>
        <p:spPr>
          <a:xfrm>
            <a:off x="11084627" y="4890214"/>
            <a:ext cx="1565321" cy="1565321"/>
          </a:xfrm>
          <a:custGeom>
            <a:rect b="b" l="l" r="r" t="t"/>
            <a:pathLst>
              <a:path extrusionOk="0" h="1565321" w="1565321">
                <a:moveTo>
                  <a:pt x="0" y="0"/>
                </a:moveTo>
                <a:lnTo>
                  <a:pt x="1565321" y="0"/>
                </a:lnTo>
                <a:lnTo>
                  <a:pt x="1565321" y="1565321"/>
                </a:lnTo>
                <a:lnTo>
                  <a:pt x="0" y="1565321"/>
                </a:lnTo>
                <a:lnTo>
                  <a:pt x="0" y="0"/>
                </a:lnTo>
                <a:close/>
              </a:path>
            </a:pathLst>
          </a:custGeom>
          <a:blipFill rotWithShape="1">
            <a:blip r:embed="rId13">
              <a:alphaModFix/>
            </a:blip>
            <a:stretch>
              <a:fillRect b="0" l="0" r="0" t="0"/>
            </a:stretch>
          </a:blipFill>
          <a:ln>
            <a:noFill/>
          </a:ln>
        </p:spPr>
      </p:sp>
      <p:sp>
        <p:nvSpPr>
          <p:cNvPr id="326" name="Google Shape;326;p27"/>
          <p:cNvSpPr/>
          <p:nvPr/>
        </p:nvSpPr>
        <p:spPr>
          <a:xfrm>
            <a:off x="12649948" y="4890214"/>
            <a:ext cx="1565321" cy="1565321"/>
          </a:xfrm>
          <a:custGeom>
            <a:rect b="b" l="l" r="r" t="t"/>
            <a:pathLst>
              <a:path extrusionOk="0" h="1565321" w="1565321">
                <a:moveTo>
                  <a:pt x="0" y="0"/>
                </a:moveTo>
                <a:lnTo>
                  <a:pt x="1565321" y="0"/>
                </a:lnTo>
                <a:lnTo>
                  <a:pt x="1565321" y="1565321"/>
                </a:lnTo>
                <a:lnTo>
                  <a:pt x="0" y="1565321"/>
                </a:lnTo>
                <a:lnTo>
                  <a:pt x="0" y="0"/>
                </a:lnTo>
                <a:close/>
              </a:path>
            </a:pathLst>
          </a:custGeom>
          <a:blipFill rotWithShape="1">
            <a:blip r:embed="rId14">
              <a:alphaModFix/>
            </a:blip>
            <a:stretch>
              <a:fillRect b="0" l="0" r="0" t="0"/>
            </a:stretch>
          </a:blipFill>
          <a:ln>
            <a:noFill/>
          </a:ln>
        </p:spPr>
      </p:sp>
      <p:sp>
        <p:nvSpPr>
          <p:cNvPr id="327" name="Google Shape;327;p27"/>
          <p:cNvSpPr/>
          <p:nvPr/>
        </p:nvSpPr>
        <p:spPr>
          <a:xfrm>
            <a:off x="14212012" y="4890214"/>
            <a:ext cx="1565321" cy="1565321"/>
          </a:xfrm>
          <a:custGeom>
            <a:rect b="b" l="l" r="r" t="t"/>
            <a:pathLst>
              <a:path extrusionOk="0" h="1565321" w="1565321">
                <a:moveTo>
                  <a:pt x="0" y="0"/>
                </a:moveTo>
                <a:lnTo>
                  <a:pt x="1565321" y="0"/>
                </a:lnTo>
                <a:lnTo>
                  <a:pt x="1565321" y="1565321"/>
                </a:lnTo>
                <a:lnTo>
                  <a:pt x="0" y="1565321"/>
                </a:lnTo>
                <a:lnTo>
                  <a:pt x="0" y="0"/>
                </a:lnTo>
                <a:close/>
              </a:path>
            </a:pathLst>
          </a:custGeom>
          <a:blipFill rotWithShape="1">
            <a:blip r:embed="rId15">
              <a:alphaModFix/>
            </a:blip>
            <a:stretch>
              <a:fillRect b="0" l="0" r="0" t="0"/>
            </a:stretch>
          </a:blipFill>
          <a:ln>
            <a:noFill/>
          </a:ln>
        </p:spPr>
      </p:sp>
      <p:sp>
        <p:nvSpPr>
          <p:cNvPr id="328" name="Google Shape;328;p27"/>
          <p:cNvSpPr/>
          <p:nvPr/>
        </p:nvSpPr>
        <p:spPr>
          <a:xfrm>
            <a:off x="15773543" y="4889682"/>
            <a:ext cx="1565853" cy="1565853"/>
          </a:xfrm>
          <a:custGeom>
            <a:rect b="b" l="l" r="r" t="t"/>
            <a:pathLst>
              <a:path extrusionOk="0" h="1565853" w="1565853">
                <a:moveTo>
                  <a:pt x="0" y="0"/>
                </a:moveTo>
                <a:lnTo>
                  <a:pt x="1565853" y="0"/>
                </a:lnTo>
                <a:lnTo>
                  <a:pt x="1565853" y="1565853"/>
                </a:lnTo>
                <a:lnTo>
                  <a:pt x="0" y="1565853"/>
                </a:lnTo>
                <a:lnTo>
                  <a:pt x="0" y="0"/>
                </a:lnTo>
                <a:close/>
              </a:path>
            </a:pathLst>
          </a:custGeom>
          <a:blipFill rotWithShape="1">
            <a:blip r:embed="rId16">
              <a:alphaModFix/>
            </a:blip>
            <a:stretch>
              <a:fillRect b="0" l="0" r="0" t="0"/>
            </a:stretch>
          </a:blipFill>
          <a:ln>
            <a:noFill/>
          </a:ln>
        </p:spPr>
      </p:sp>
      <p:sp>
        <p:nvSpPr>
          <p:cNvPr id="329" name="Google Shape;329;p27"/>
          <p:cNvSpPr/>
          <p:nvPr/>
        </p:nvSpPr>
        <p:spPr>
          <a:xfrm>
            <a:off x="6393551" y="6459073"/>
            <a:ext cx="1565284" cy="1565284"/>
          </a:xfrm>
          <a:custGeom>
            <a:rect b="b" l="l" r="r" t="t"/>
            <a:pathLst>
              <a:path extrusionOk="0" h="1565284" w="1565284">
                <a:moveTo>
                  <a:pt x="0" y="0"/>
                </a:moveTo>
                <a:lnTo>
                  <a:pt x="1565284" y="0"/>
                </a:lnTo>
                <a:lnTo>
                  <a:pt x="1565284" y="1565285"/>
                </a:lnTo>
                <a:lnTo>
                  <a:pt x="0" y="1565285"/>
                </a:lnTo>
                <a:lnTo>
                  <a:pt x="0" y="0"/>
                </a:lnTo>
                <a:close/>
              </a:path>
            </a:pathLst>
          </a:custGeom>
          <a:blipFill rotWithShape="1">
            <a:blip r:embed="rId17">
              <a:alphaModFix/>
            </a:blip>
            <a:stretch>
              <a:fillRect b="0" l="0" r="0" t="0"/>
            </a:stretch>
          </a:blipFill>
          <a:ln>
            <a:noFill/>
          </a:ln>
        </p:spPr>
      </p:sp>
      <p:sp>
        <p:nvSpPr>
          <p:cNvPr id="330" name="Google Shape;330;p27"/>
          <p:cNvSpPr/>
          <p:nvPr/>
        </p:nvSpPr>
        <p:spPr>
          <a:xfrm>
            <a:off x="7958835" y="6462258"/>
            <a:ext cx="1562100" cy="1562100"/>
          </a:xfrm>
          <a:custGeom>
            <a:rect b="b" l="l" r="r" t="t"/>
            <a:pathLst>
              <a:path extrusionOk="0" h="1562100" w="1562100">
                <a:moveTo>
                  <a:pt x="0" y="0"/>
                </a:moveTo>
                <a:lnTo>
                  <a:pt x="1562100" y="0"/>
                </a:lnTo>
                <a:lnTo>
                  <a:pt x="1562100" y="1562100"/>
                </a:lnTo>
                <a:lnTo>
                  <a:pt x="0" y="1562100"/>
                </a:lnTo>
                <a:lnTo>
                  <a:pt x="0" y="0"/>
                </a:lnTo>
                <a:close/>
              </a:path>
            </a:pathLst>
          </a:custGeom>
          <a:blipFill rotWithShape="1">
            <a:blip r:embed="rId18">
              <a:alphaModFix/>
            </a:blip>
            <a:stretch>
              <a:fillRect b="0" l="0" r="0" t="0"/>
            </a:stretch>
          </a:blipFill>
          <a:ln>
            <a:noFill/>
          </a:ln>
        </p:spPr>
      </p:sp>
      <p:sp>
        <p:nvSpPr>
          <p:cNvPr id="331" name="Google Shape;331;p27"/>
          <p:cNvSpPr/>
          <p:nvPr/>
        </p:nvSpPr>
        <p:spPr>
          <a:xfrm>
            <a:off x="9520935" y="6462258"/>
            <a:ext cx="1562100" cy="1562100"/>
          </a:xfrm>
          <a:custGeom>
            <a:rect b="b" l="l" r="r" t="t"/>
            <a:pathLst>
              <a:path extrusionOk="0" h="1562100" w="1562100">
                <a:moveTo>
                  <a:pt x="0" y="0"/>
                </a:moveTo>
                <a:lnTo>
                  <a:pt x="1562100" y="0"/>
                </a:lnTo>
                <a:lnTo>
                  <a:pt x="1562100" y="1562100"/>
                </a:lnTo>
                <a:lnTo>
                  <a:pt x="0" y="1562100"/>
                </a:lnTo>
                <a:lnTo>
                  <a:pt x="0" y="0"/>
                </a:lnTo>
                <a:close/>
              </a:path>
            </a:pathLst>
          </a:custGeom>
          <a:blipFill rotWithShape="1">
            <a:blip r:embed="rId19">
              <a:alphaModFix/>
            </a:blip>
            <a:stretch>
              <a:fillRect b="0" l="0" r="0" t="0"/>
            </a:stretch>
          </a:blipFill>
          <a:ln>
            <a:noFill/>
          </a:ln>
        </p:spPr>
      </p:sp>
      <p:sp>
        <p:nvSpPr>
          <p:cNvPr id="332" name="Google Shape;332;p27"/>
          <p:cNvSpPr/>
          <p:nvPr/>
        </p:nvSpPr>
        <p:spPr>
          <a:xfrm>
            <a:off x="12678157" y="6462258"/>
            <a:ext cx="1562100" cy="1562100"/>
          </a:xfrm>
          <a:custGeom>
            <a:rect b="b" l="l" r="r" t="t"/>
            <a:pathLst>
              <a:path extrusionOk="0" h="1562100" w="1562100">
                <a:moveTo>
                  <a:pt x="0" y="0"/>
                </a:moveTo>
                <a:lnTo>
                  <a:pt x="1562100" y="0"/>
                </a:lnTo>
                <a:lnTo>
                  <a:pt x="1562100" y="1562100"/>
                </a:lnTo>
                <a:lnTo>
                  <a:pt x="0" y="1562100"/>
                </a:lnTo>
                <a:lnTo>
                  <a:pt x="0" y="0"/>
                </a:lnTo>
                <a:close/>
              </a:path>
            </a:pathLst>
          </a:custGeom>
          <a:blipFill rotWithShape="1">
            <a:blip r:embed="rId20">
              <a:alphaModFix/>
            </a:blip>
            <a:stretch>
              <a:fillRect b="0" l="0" r="0" t="0"/>
            </a:stretch>
          </a:blipFill>
          <a:ln>
            <a:noFill/>
          </a:ln>
        </p:spPr>
      </p:sp>
      <p:sp>
        <p:nvSpPr>
          <p:cNvPr id="333" name="Google Shape;333;p27"/>
          <p:cNvSpPr/>
          <p:nvPr/>
        </p:nvSpPr>
        <p:spPr>
          <a:xfrm>
            <a:off x="11084627" y="6455535"/>
            <a:ext cx="1568822" cy="1568822"/>
          </a:xfrm>
          <a:custGeom>
            <a:rect b="b" l="l" r="r" t="t"/>
            <a:pathLst>
              <a:path extrusionOk="0" h="1568822" w="1568822">
                <a:moveTo>
                  <a:pt x="0" y="0"/>
                </a:moveTo>
                <a:lnTo>
                  <a:pt x="1568823" y="0"/>
                </a:lnTo>
                <a:lnTo>
                  <a:pt x="1568823" y="1568823"/>
                </a:lnTo>
                <a:lnTo>
                  <a:pt x="0" y="1568823"/>
                </a:lnTo>
                <a:lnTo>
                  <a:pt x="0" y="0"/>
                </a:lnTo>
                <a:close/>
              </a:path>
            </a:pathLst>
          </a:custGeom>
          <a:blipFill rotWithShape="1">
            <a:blip r:embed="rId21">
              <a:alphaModFix/>
            </a:blip>
            <a:stretch>
              <a:fillRect b="0" l="0" r="0" t="0"/>
            </a:stretch>
          </a:blipFill>
          <a:ln>
            <a:noFill/>
          </a:ln>
        </p:spPr>
      </p:sp>
      <p:sp>
        <p:nvSpPr>
          <p:cNvPr id="334" name="Google Shape;334;p27"/>
          <p:cNvSpPr/>
          <p:nvPr/>
        </p:nvSpPr>
        <p:spPr>
          <a:xfrm>
            <a:off x="14215550" y="6462258"/>
            <a:ext cx="3123846" cy="1561923"/>
          </a:xfrm>
          <a:custGeom>
            <a:rect b="b" l="l" r="r" t="t"/>
            <a:pathLst>
              <a:path extrusionOk="0" h="1561923" w="3123846">
                <a:moveTo>
                  <a:pt x="0" y="0"/>
                </a:moveTo>
                <a:lnTo>
                  <a:pt x="3123846" y="0"/>
                </a:lnTo>
                <a:lnTo>
                  <a:pt x="3123846" y="1561923"/>
                </a:lnTo>
                <a:lnTo>
                  <a:pt x="0" y="1561923"/>
                </a:lnTo>
                <a:lnTo>
                  <a:pt x="0" y="0"/>
                </a:lnTo>
                <a:close/>
              </a:path>
            </a:pathLst>
          </a:custGeom>
          <a:blipFill rotWithShape="1">
            <a:blip r:embed="rId22">
              <a:alphaModFix/>
            </a:blip>
            <a:stretch>
              <a:fillRect b="0" l="0" r="0" t="0"/>
            </a:stretch>
          </a:blipFill>
          <a:ln>
            <a:noFill/>
          </a:ln>
        </p:spPr>
      </p:sp>
      <p:sp>
        <p:nvSpPr>
          <p:cNvPr id="335" name="Google Shape;335;p27"/>
          <p:cNvSpPr/>
          <p:nvPr/>
        </p:nvSpPr>
        <p:spPr>
          <a:xfrm>
            <a:off x="6393551" y="8024181"/>
            <a:ext cx="3129013" cy="1564507"/>
          </a:xfrm>
          <a:custGeom>
            <a:rect b="b" l="l" r="r" t="t"/>
            <a:pathLst>
              <a:path extrusionOk="0" h="1564507" w="3129013">
                <a:moveTo>
                  <a:pt x="0" y="0"/>
                </a:moveTo>
                <a:lnTo>
                  <a:pt x="3129013" y="0"/>
                </a:lnTo>
                <a:lnTo>
                  <a:pt x="3129013" y="1564507"/>
                </a:lnTo>
                <a:lnTo>
                  <a:pt x="0" y="1564507"/>
                </a:lnTo>
                <a:lnTo>
                  <a:pt x="0" y="0"/>
                </a:lnTo>
                <a:close/>
              </a:path>
            </a:pathLst>
          </a:custGeom>
          <a:blipFill rotWithShape="1">
            <a:blip r:embed="rId23">
              <a:alphaModFix/>
            </a:blip>
            <a:stretch>
              <a:fillRect b="0" l="0" r="0" t="0"/>
            </a:stretch>
          </a:blipFill>
          <a:ln>
            <a:noFill/>
          </a:ln>
        </p:spPr>
      </p:sp>
      <p:sp>
        <p:nvSpPr>
          <p:cNvPr id="336" name="Google Shape;336;p27"/>
          <p:cNvSpPr/>
          <p:nvPr/>
        </p:nvSpPr>
        <p:spPr>
          <a:xfrm>
            <a:off x="9522564" y="8010891"/>
            <a:ext cx="3155593" cy="1577797"/>
          </a:xfrm>
          <a:custGeom>
            <a:rect b="b" l="l" r="r" t="t"/>
            <a:pathLst>
              <a:path extrusionOk="0" h="1577797" w="3155593">
                <a:moveTo>
                  <a:pt x="0" y="0"/>
                </a:moveTo>
                <a:lnTo>
                  <a:pt x="3155593" y="0"/>
                </a:lnTo>
                <a:lnTo>
                  <a:pt x="3155593" y="1577797"/>
                </a:lnTo>
                <a:lnTo>
                  <a:pt x="0" y="1577797"/>
                </a:lnTo>
                <a:lnTo>
                  <a:pt x="0" y="0"/>
                </a:lnTo>
                <a:close/>
              </a:path>
            </a:pathLst>
          </a:custGeom>
          <a:blipFill rotWithShape="1">
            <a:blip r:embed="rId24">
              <a:alphaModFix/>
            </a:blip>
            <a:stretch>
              <a:fillRect b="0" l="0" r="0" t="0"/>
            </a:stretch>
          </a:blipFill>
          <a:ln>
            <a:noFill/>
          </a:ln>
        </p:spPr>
      </p:sp>
      <p:sp>
        <p:nvSpPr>
          <p:cNvPr id="337" name="Google Shape;337;p27"/>
          <p:cNvSpPr/>
          <p:nvPr/>
        </p:nvSpPr>
        <p:spPr>
          <a:xfrm>
            <a:off x="12653450" y="8010891"/>
            <a:ext cx="788898" cy="1577797"/>
          </a:xfrm>
          <a:custGeom>
            <a:rect b="b" l="l" r="r" t="t"/>
            <a:pathLst>
              <a:path extrusionOk="0" h="1577797" w="788898">
                <a:moveTo>
                  <a:pt x="0" y="0"/>
                </a:moveTo>
                <a:lnTo>
                  <a:pt x="788898" y="0"/>
                </a:lnTo>
                <a:lnTo>
                  <a:pt x="788898" y="1577797"/>
                </a:lnTo>
                <a:lnTo>
                  <a:pt x="0" y="1577797"/>
                </a:lnTo>
                <a:lnTo>
                  <a:pt x="0" y="0"/>
                </a:lnTo>
                <a:close/>
              </a:path>
            </a:pathLst>
          </a:custGeom>
          <a:blipFill rotWithShape="1">
            <a:blip r:embed="rId25">
              <a:alphaModFix/>
            </a:blip>
            <a:stretch>
              <a:fillRect b="0" l="0" r="0" t="0"/>
            </a:stretch>
          </a:blipFill>
          <a:ln>
            <a:noFill/>
          </a:ln>
        </p:spPr>
      </p:sp>
      <p:sp>
        <p:nvSpPr>
          <p:cNvPr id="338" name="Google Shape;338;p27"/>
          <p:cNvSpPr/>
          <p:nvPr/>
        </p:nvSpPr>
        <p:spPr>
          <a:xfrm>
            <a:off x="13432609" y="8010891"/>
            <a:ext cx="788898" cy="1577797"/>
          </a:xfrm>
          <a:custGeom>
            <a:rect b="b" l="l" r="r" t="t"/>
            <a:pathLst>
              <a:path extrusionOk="0" h="1577797" w="788898">
                <a:moveTo>
                  <a:pt x="0" y="0"/>
                </a:moveTo>
                <a:lnTo>
                  <a:pt x="788898" y="0"/>
                </a:lnTo>
                <a:lnTo>
                  <a:pt x="788898" y="1577797"/>
                </a:lnTo>
                <a:lnTo>
                  <a:pt x="0" y="1577797"/>
                </a:lnTo>
                <a:lnTo>
                  <a:pt x="0" y="0"/>
                </a:lnTo>
                <a:close/>
              </a:path>
            </a:pathLst>
          </a:custGeom>
          <a:blipFill rotWithShape="1">
            <a:blip r:embed="rId26">
              <a:alphaModFix/>
            </a:blip>
            <a:stretch>
              <a:fillRect b="0" l="0" r="0" t="0"/>
            </a:stretch>
          </a:blipFill>
          <a:ln>
            <a:noFill/>
          </a:ln>
        </p:spPr>
      </p:sp>
      <p:sp>
        <p:nvSpPr>
          <p:cNvPr id="339" name="Google Shape;339;p27"/>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A3334"/>
                </a:solidFill>
                <a:latin typeface="Alatsi"/>
                <a:ea typeface="Alatsi"/>
                <a:cs typeface="Alatsi"/>
                <a:sym typeface="Alatsi"/>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A3334"/>
                </a:solidFill>
                <a:latin typeface="Alatsi"/>
                <a:ea typeface="Alatsi"/>
                <a:cs typeface="Alatsi"/>
                <a:sym typeface="Alatsi"/>
              </a:rPr>
              <a:t>uses the following free fonts:</a:t>
            </a:r>
            <a:endParaRPr/>
          </a:p>
        </p:txBody>
      </p:sp>
      <p:sp>
        <p:nvSpPr>
          <p:cNvPr id="340" name="Google Shape;340;p27"/>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A3334"/>
                </a:solidFill>
                <a:latin typeface="Alatsi"/>
                <a:ea typeface="Alatsi"/>
                <a:cs typeface="Alatsi"/>
                <a:sym typeface="Alatsi"/>
              </a:rPr>
              <a:t>You can find these fonts online too.</a:t>
            </a:r>
            <a:endParaRPr/>
          </a:p>
        </p:txBody>
      </p:sp>
      <p:sp>
        <p:nvSpPr>
          <p:cNvPr id="341" name="Google Shape;341;p27"/>
          <p:cNvSpPr txBox="1"/>
          <p:nvPr/>
        </p:nvSpPr>
        <p:spPr>
          <a:xfrm>
            <a:off x="1747770" y="4362434"/>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97" u="none" cap="none" strike="noStrike">
                <a:solidFill>
                  <a:srgbClr val="0A3334"/>
                </a:solidFill>
                <a:latin typeface="Alatsi"/>
                <a:ea typeface="Alatsi"/>
                <a:cs typeface="Alatsi"/>
                <a:sym typeface="Alatsi"/>
              </a:rPr>
              <a:t>TITLES:</a:t>
            </a:r>
            <a:endParaRPr/>
          </a:p>
          <a:p>
            <a:pPr indent="0" lvl="0" marL="0" marR="0" rtl="0" algn="ctr">
              <a:lnSpc>
                <a:spcPct val="90000"/>
              </a:lnSpc>
              <a:spcBef>
                <a:spcPts val="0"/>
              </a:spcBef>
              <a:spcAft>
                <a:spcPts val="0"/>
              </a:spcAft>
              <a:buNone/>
            </a:pPr>
            <a:r>
              <a:rPr b="0" i="0" lang="en-US" sz="2110" u="none" cap="none" strike="noStrike">
                <a:solidFill>
                  <a:srgbClr val="0A3334"/>
                </a:solidFill>
                <a:latin typeface="Alatsi"/>
                <a:ea typeface="Alatsi"/>
                <a:cs typeface="Alatsi"/>
                <a:sym typeface="Alatsi"/>
              </a:rPr>
              <a:t>GIRASSOL</a:t>
            </a:r>
            <a:endParaRPr/>
          </a:p>
          <a:p>
            <a:pPr indent="0" lvl="0" marL="0" marR="0" rtl="0" algn="ctr">
              <a:lnSpc>
                <a:spcPct val="90000"/>
              </a:lnSpc>
              <a:spcBef>
                <a:spcPts val="0"/>
              </a:spcBef>
              <a:spcAft>
                <a:spcPts val="0"/>
              </a:spcAft>
              <a:buNone/>
            </a:pPr>
            <a:r>
              <a:t/>
            </a:r>
            <a:endParaRPr b="0" i="0" sz="2110" u="none" cap="none" strike="noStrike">
              <a:solidFill>
                <a:srgbClr val="0A3334"/>
              </a:solidFill>
              <a:latin typeface="Alatsi"/>
              <a:ea typeface="Alatsi"/>
              <a:cs typeface="Alatsi"/>
              <a:sym typeface="Alatsi"/>
            </a:endParaRPr>
          </a:p>
          <a:p>
            <a:pPr indent="0" lvl="0" marL="0" marR="0" rtl="0" algn="ctr">
              <a:lnSpc>
                <a:spcPct val="90000"/>
              </a:lnSpc>
              <a:spcBef>
                <a:spcPts val="0"/>
              </a:spcBef>
              <a:spcAft>
                <a:spcPts val="0"/>
              </a:spcAft>
              <a:buNone/>
            </a:pPr>
            <a:r>
              <a:rPr b="0" i="0" lang="en-US" sz="1497" u="none" cap="none" strike="noStrike">
                <a:solidFill>
                  <a:srgbClr val="0A3334"/>
                </a:solidFill>
                <a:latin typeface="Alatsi"/>
                <a:ea typeface="Alatsi"/>
                <a:cs typeface="Alatsi"/>
                <a:sym typeface="Alatsi"/>
              </a:rPr>
              <a:t>HEADERS:</a:t>
            </a:r>
            <a:endParaRPr/>
          </a:p>
          <a:p>
            <a:pPr indent="0" lvl="0" marL="0" marR="0" rtl="0" algn="ctr">
              <a:lnSpc>
                <a:spcPct val="90000"/>
              </a:lnSpc>
              <a:spcBef>
                <a:spcPts val="0"/>
              </a:spcBef>
              <a:spcAft>
                <a:spcPts val="0"/>
              </a:spcAft>
              <a:buNone/>
            </a:pPr>
            <a:r>
              <a:rPr b="0" i="0" lang="en-US" sz="2110" u="none" cap="none" strike="noStrike">
                <a:solidFill>
                  <a:srgbClr val="0A3334"/>
                </a:solidFill>
                <a:latin typeface="Alatsi"/>
                <a:ea typeface="Alatsi"/>
                <a:cs typeface="Alatsi"/>
                <a:sym typeface="Alatsi"/>
              </a:rPr>
              <a:t>GIRASSOL</a:t>
            </a:r>
            <a:endParaRPr/>
          </a:p>
          <a:p>
            <a:pPr indent="0" lvl="0" marL="0" marR="0" rtl="0" algn="ctr">
              <a:lnSpc>
                <a:spcPct val="90000"/>
              </a:lnSpc>
              <a:spcBef>
                <a:spcPts val="0"/>
              </a:spcBef>
              <a:spcAft>
                <a:spcPts val="0"/>
              </a:spcAft>
              <a:buNone/>
            </a:pPr>
            <a:r>
              <a:t/>
            </a:r>
            <a:endParaRPr b="0" i="0" sz="2110" u="none" cap="none" strike="noStrike">
              <a:solidFill>
                <a:srgbClr val="0A3334"/>
              </a:solidFill>
              <a:latin typeface="Alatsi"/>
              <a:ea typeface="Alatsi"/>
              <a:cs typeface="Alatsi"/>
              <a:sym typeface="Alatsi"/>
            </a:endParaRPr>
          </a:p>
          <a:p>
            <a:pPr indent="0" lvl="0" marL="0" marR="0" rtl="0" algn="ctr">
              <a:lnSpc>
                <a:spcPct val="90000"/>
              </a:lnSpc>
              <a:spcBef>
                <a:spcPts val="0"/>
              </a:spcBef>
              <a:spcAft>
                <a:spcPts val="0"/>
              </a:spcAft>
              <a:buNone/>
            </a:pPr>
            <a:r>
              <a:rPr b="0" i="0" lang="en-US" sz="1497" u="none" cap="none" strike="noStrike">
                <a:solidFill>
                  <a:srgbClr val="0A3334"/>
                </a:solidFill>
                <a:latin typeface="Alatsi"/>
                <a:ea typeface="Alatsi"/>
                <a:cs typeface="Alatsi"/>
                <a:sym typeface="Alatsi"/>
              </a:rPr>
              <a:t>BODY COPY:</a:t>
            </a:r>
            <a:endParaRPr/>
          </a:p>
          <a:p>
            <a:pPr indent="0" lvl="0" marL="0" marR="0" rtl="0" algn="ctr">
              <a:lnSpc>
                <a:spcPct val="90000"/>
              </a:lnSpc>
              <a:spcBef>
                <a:spcPts val="0"/>
              </a:spcBef>
              <a:spcAft>
                <a:spcPts val="0"/>
              </a:spcAft>
              <a:buNone/>
            </a:pPr>
            <a:r>
              <a:rPr b="0" i="0" lang="en-US" sz="2110" u="none" cap="none" strike="noStrike">
                <a:solidFill>
                  <a:srgbClr val="0A3334"/>
                </a:solidFill>
                <a:latin typeface="Alatsi"/>
                <a:ea typeface="Alatsi"/>
                <a:cs typeface="Alatsi"/>
                <a:sym typeface="Alatsi"/>
              </a:rPr>
              <a:t>ALATSI</a:t>
            </a:r>
            <a:endParaRPr/>
          </a:p>
        </p:txBody>
      </p:sp>
      <p:sp>
        <p:nvSpPr>
          <p:cNvPr id="342" name="Google Shape;342;p27"/>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A3334"/>
                </a:solidFill>
                <a:latin typeface="Alatsi"/>
                <a:ea typeface="Alatsi"/>
                <a:cs typeface="Alatsi"/>
                <a:sym typeface="Alatsi"/>
              </a:rPr>
              <a:t>#F7F4CE</a:t>
            </a:r>
            <a:endParaRPr/>
          </a:p>
        </p:txBody>
      </p:sp>
      <p:sp>
        <p:nvSpPr>
          <p:cNvPr id="343" name="Google Shape;343;p27"/>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A3334"/>
                </a:solidFill>
                <a:latin typeface="Alatsi"/>
                <a:ea typeface="Alatsi"/>
                <a:cs typeface="Alatsi"/>
                <a:sym typeface="Alatsi"/>
              </a:rPr>
              <a:t>#0A3334</a:t>
            </a:r>
            <a:endParaRPr/>
          </a:p>
        </p:txBody>
      </p:sp>
      <p:sp>
        <p:nvSpPr>
          <p:cNvPr id="344" name="Google Shape;344;p27"/>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A3334"/>
                </a:solidFill>
                <a:latin typeface="Alatsi"/>
                <a:ea typeface="Alatsi"/>
                <a:cs typeface="Alatsi"/>
                <a:sym typeface="Alatsi"/>
              </a:rPr>
              <a:t>Use these design resources in your Canva Presentation.</a:t>
            </a:r>
            <a:endParaRPr/>
          </a:p>
        </p:txBody>
      </p:sp>
      <p:sp>
        <p:nvSpPr>
          <p:cNvPr id="345" name="Google Shape;345;p27"/>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0A3334"/>
                </a:solidFill>
                <a:latin typeface="Alatsi"/>
                <a:ea typeface="Alatsi"/>
                <a:cs typeface="Alatsi"/>
                <a:sym typeface="Alatsi"/>
              </a:rPr>
              <a:t>DON'T FORGET TO DELETE THIS PAGE BEFORE PRESENTING. </a:t>
            </a:r>
            <a:endParaRPr/>
          </a:p>
        </p:txBody>
      </p:sp>
      <p:sp>
        <p:nvSpPr>
          <p:cNvPr id="346" name="Google Shape;346;p27"/>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A3334"/>
                </a:solidFill>
                <a:latin typeface="Girassol"/>
                <a:ea typeface="Girassol"/>
                <a:cs typeface="Girassol"/>
                <a:sym typeface="Girassol"/>
              </a:rPr>
              <a:t>RESOURCE PAGE</a:t>
            </a:r>
            <a:endParaRPr/>
          </a:p>
        </p:txBody>
      </p:sp>
      <p:sp>
        <p:nvSpPr>
          <p:cNvPr id="347" name="Google Shape;347;p27"/>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A3334"/>
                </a:solidFill>
                <a:latin typeface="Alatsi"/>
                <a:ea typeface="Alatsi"/>
                <a:cs typeface="Alatsi"/>
                <a:sym typeface="Alatsi"/>
              </a:rPr>
              <a:t>FONTS</a:t>
            </a:r>
            <a:endParaRPr/>
          </a:p>
        </p:txBody>
      </p:sp>
      <p:sp>
        <p:nvSpPr>
          <p:cNvPr id="348" name="Google Shape;348;p27"/>
          <p:cNvSpPr txBox="1"/>
          <p:nvPr/>
        </p:nvSpPr>
        <p:spPr>
          <a:xfrm>
            <a:off x="10153997" y="2693383"/>
            <a:ext cx="3424952"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A3334"/>
                </a:solidFill>
                <a:latin typeface="Alatsi"/>
                <a:ea typeface="Alatsi"/>
                <a:cs typeface="Alatsi"/>
                <a:sym typeface="Alatsi"/>
              </a:rPr>
              <a:t>DESIGN ELEMENTS</a:t>
            </a:r>
            <a:endParaRPr/>
          </a:p>
        </p:txBody>
      </p:sp>
      <p:sp>
        <p:nvSpPr>
          <p:cNvPr id="349" name="Google Shape;349;p27"/>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A3334"/>
                </a:solidFill>
                <a:latin typeface="Alatsi"/>
                <a:ea typeface="Alatsi"/>
                <a:cs typeface="Alatsi"/>
                <a:sym typeface="Alatsi"/>
              </a:rPr>
              <a:t>COLORS</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353" name="Shape 353"/>
        <p:cNvGrpSpPr/>
        <p:nvPr/>
      </p:nvGrpSpPr>
      <p:grpSpPr>
        <a:xfrm>
          <a:off x="0" y="0"/>
          <a:ext cx="0" cy="0"/>
          <a:chOff x="0" y="0"/>
          <a:chExt cx="0" cy="0"/>
        </a:xfrm>
      </p:grpSpPr>
      <p:grpSp>
        <p:nvGrpSpPr>
          <p:cNvPr id="354" name="Google Shape;354;p28"/>
          <p:cNvGrpSpPr/>
          <p:nvPr/>
        </p:nvGrpSpPr>
        <p:grpSpPr>
          <a:xfrm>
            <a:off x="5995272" y="2401409"/>
            <a:ext cx="6297456" cy="2611613"/>
            <a:chOff x="0" y="-28575"/>
            <a:chExt cx="1658589" cy="687832"/>
          </a:xfrm>
        </p:grpSpPr>
        <p:sp>
          <p:nvSpPr>
            <p:cNvPr id="355" name="Google Shape;355;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A33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8"/>
          <p:cNvGrpSpPr/>
          <p:nvPr/>
        </p:nvGrpSpPr>
        <p:grpSpPr>
          <a:xfrm>
            <a:off x="5995272" y="5476026"/>
            <a:ext cx="6297456" cy="2611613"/>
            <a:chOff x="0" y="-28575"/>
            <a:chExt cx="1658589" cy="687832"/>
          </a:xfrm>
        </p:grpSpPr>
        <p:sp>
          <p:nvSpPr>
            <p:cNvPr id="358" name="Google Shape;35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A33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8"/>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A3334"/>
                </a:solidFill>
                <a:latin typeface="Alatsi"/>
                <a:ea typeface="Alatsi"/>
                <a:cs typeface="Alatsi"/>
                <a:sym typeface="Alatsi"/>
              </a:rPr>
              <a:t>This presentation template is free for everyone to use thanks to the following:</a:t>
            </a:r>
            <a:endParaRPr/>
          </a:p>
        </p:txBody>
      </p:sp>
      <p:sp>
        <p:nvSpPr>
          <p:cNvPr id="361" name="Google Shape;361;p28"/>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0A3334"/>
                </a:solidFill>
                <a:latin typeface="Alatsi"/>
                <a:ea typeface="Alatsi"/>
                <a:cs typeface="Alatsi"/>
                <a:sym typeface="Alatsi"/>
              </a:rPr>
              <a:t>Happy designing!</a:t>
            </a:r>
            <a:endParaRPr/>
          </a:p>
        </p:txBody>
      </p:sp>
      <p:sp>
        <p:nvSpPr>
          <p:cNvPr id="362" name="Google Shape;362;p28"/>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A3334"/>
                </a:solidFill>
                <a:latin typeface="Alatsi"/>
                <a:ea typeface="Alatsi"/>
                <a:cs typeface="Alatsi"/>
                <a:sym typeface="Alatsi"/>
              </a:rPr>
              <a:t>for the presentation template</a:t>
            </a:r>
            <a:endParaRPr/>
          </a:p>
        </p:txBody>
      </p:sp>
      <p:sp>
        <p:nvSpPr>
          <p:cNvPr id="363" name="Google Shape;363;p28"/>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A3334"/>
                </a:solidFill>
                <a:latin typeface="Alatsi"/>
                <a:ea typeface="Alatsi"/>
                <a:cs typeface="Alatsi"/>
                <a:sym typeface="Alatsi"/>
              </a:rPr>
              <a:t>for the photos</a:t>
            </a:r>
            <a:endParaRPr/>
          </a:p>
        </p:txBody>
      </p:sp>
      <p:sp>
        <p:nvSpPr>
          <p:cNvPr id="364" name="Google Shape;364;p28"/>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A3334"/>
                </a:solidFill>
                <a:latin typeface="Girassol"/>
                <a:ea typeface="Girassol"/>
                <a:cs typeface="Girassol"/>
                <a:sym typeface="Girassol"/>
              </a:rPr>
              <a:t>CREDITS</a:t>
            </a:r>
            <a:endParaRPr/>
          </a:p>
        </p:txBody>
      </p:sp>
      <p:sp>
        <p:nvSpPr>
          <p:cNvPr id="365" name="Google Shape;365;p28"/>
          <p:cNvSpPr txBox="1"/>
          <p:nvPr/>
        </p:nvSpPr>
        <p:spPr>
          <a:xfrm>
            <a:off x="6110027" y="6329831"/>
            <a:ext cx="6067945" cy="61499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A3334"/>
                </a:solidFill>
                <a:latin typeface="Alatsi"/>
                <a:ea typeface="Alatsi"/>
                <a:cs typeface="Alatsi"/>
                <a:sym typeface="Alatsi"/>
              </a:rPr>
              <a:t>Pexels, Pixabay</a:t>
            </a:r>
            <a:endParaRPr/>
          </a:p>
        </p:txBody>
      </p:sp>
      <p:pic>
        <p:nvPicPr>
          <p:cNvPr id="366" name="Google Shape;366;p28"/>
          <p:cNvPicPr preferRelativeResize="0"/>
          <p:nvPr/>
        </p:nvPicPr>
        <p:blipFill>
          <a:blip r:embed="rId3">
            <a:alphaModFix/>
          </a:blip>
          <a:stretch>
            <a:fillRect/>
          </a:stretch>
        </p:blipFill>
        <p:spPr>
          <a:xfrm>
            <a:off x="6783552" y="2941600"/>
            <a:ext cx="4774145" cy="12061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96" name="Shape 96"/>
        <p:cNvGrpSpPr/>
        <p:nvPr/>
      </p:nvGrpSpPr>
      <p:grpSpPr>
        <a:xfrm>
          <a:off x="0" y="0"/>
          <a:ext cx="0" cy="0"/>
          <a:chOff x="0" y="0"/>
          <a:chExt cx="0" cy="0"/>
        </a:xfrm>
      </p:grpSpPr>
      <p:pic>
        <p:nvPicPr>
          <p:cNvPr id="97" name="Google Shape;97;p1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98" name="Google Shape;98;p10"/>
          <p:cNvGrpSpPr/>
          <p:nvPr/>
        </p:nvGrpSpPr>
        <p:grpSpPr>
          <a:xfrm>
            <a:off x="3227717" y="3600450"/>
            <a:ext cx="11832566" cy="3086100"/>
            <a:chOff x="0" y="0"/>
            <a:chExt cx="3116396" cy="812800"/>
          </a:xfrm>
        </p:grpSpPr>
        <p:sp>
          <p:nvSpPr>
            <p:cNvPr id="99" name="Google Shape;99;p10"/>
            <p:cNvSpPr/>
            <p:nvPr/>
          </p:nvSpPr>
          <p:spPr>
            <a:xfrm>
              <a:off x="0" y="0"/>
              <a:ext cx="3116396" cy="812800"/>
            </a:xfrm>
            <a:custGeom>
              <a:rect b="b" l="l" r="r" t="t"/>
              <a:pathLst>
                <a:path extrusionOk="0" h="812800" w="3116396">
                  <a:moveTo>
                    <a:pt x="0" y="0"/>
                  </a:moveTo>
                  <a:lnTo>
                    <a:pt x="3116396" y="0"/>
                  </a:lnTo>
                  <a:lnTo>
                    <a:pt x="3116396" y="812800"/>
                  </a:lnTo>
                  <a:lnTo>
                    <a:pt x="0" y="812800"/>
                  </a:lnTo>
                  <a:close/>
                </a:path>
              </a:pathLst>
            </a:custGeom>
            <a:solidFill>
              <a:srgbClr val="F7F4CE"/>
            </a:solidFill>
            <a:ln>
              <a:noFill/>
            </a:ln>
          </p:spPr>
        </p:sp>
        <p:sp>
          <p:nvSpPr>
            <p:cNvPr id="100" name="Google Shape;100;p10"/>
            <p:cNvSpPr txBox="1"/>
            <p:nvPr/>
          </p:nvSpPr>
          <p:spPr>
            <a:xfrm>
              <a:off x="0" y="28575"/>
              <a:ext cx="3116396" cy="7842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10"/>
          <p:cNvSpPr txBox="1"/>
          <p:nvPr/>
        </p:nvSpPr>
        <p:spPr>
          <a:xfrm>
            <a:off x="4040087" y="4452982"/>
            <a:ext cx="102078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INTRODUCTION</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05" name="Shape 105"/>
        <p:cNvGrpSpPr/>
        <p:nvPr/>
      </p:nvGrpSpPr>
      <p:grpSpPr>
        <a:xfrm>
          <a:off x="0" y="0"/>
          <a:ext cx="0" cy="0"/>
          <a:chOff x="0" y="0"/>
          <a:chExt cx="0" cy="0"/>
        </a:xfrm>
      </p:grpSpPr>
      <p:pic>
        <p:nvPicPr>
          <p:cNvPr id="106" name="Google Shape;106;p11"/>
          <p:cNvPicPr preferRelativeResize="0"/>
          <p:nvPr/>
        </p:nvPicPr>
        <p:blipFill>
          <a:blip r:embed="rId3">
            <a:alphaModFix/>
          </a:blip>
          <a:stretch>
            <a:fillRect/>
          </a:stretch>
        </p:blipFill>
        <p:spPr>
          <a:xfrm>
            <a:off x="10634201" y="3888"/>
            <a:ext cx="7940397" cy="10287000"/>
          </a:xfrm>
          <a:prstGeom prst="rect">
            <a:avLst/>
          </a:prstGeom>
          <a:noFill/>
          <a:ln>
            <a:noFill/>
          </a:ln>
        </p:spPr>
      </p:pic>
      <p:pic>
        <p:nvPicPr>
          <p:cNvPr id="107" name="Google Shape;107;p11"/>
          <p:cNvPicPr preferRelativeResize="0"/>
          <p:nvPr/>
        </p:nvPicPr>
        <p:blipFill>
          <a:blip r:embed="rId4">
            <a:alphaModFix/>
          </a:blip>
          <a:stretch>
            <a:fillRect/>
          </a:stretch>
        </p:blipFill>
        <p:spPr>
          <a:xfrm>
            <a:off x="10207800" y="478979"/>
            <a:ext cx="8080199" cy="9808021"/>
          </a:xfrm>
          <a:prstGeom prst="rect">
            <a:avLst/>
          </a:prstGeom>
          <a:noFill/>
          <a:ln>
            <a:noFill/>
          </a:ln>
        </p:spPr>
      </p:pic>
      <p:sp>
        <p:nvSpPr>
          <p:cNvPr id="108" name="Google Shape;108;p11"/>
          <p:cNvSpPr txBox="1"/>
          <p:nvPr/>
        </p:nvSpPr>
        <p:spPr>
          <a:xfrm>
            <a:off x="1028700" y="1247775"/>
            <a:ext cx="9489000" cy="295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Welcome to Presentation</a:t>
            </a:r>
            <a:endParaRPr/>
          </a:p>
        </p:txBody>
      </p:sp>
      <p:sp>
        <p:nvSpPr>
          <p:cNvPr id="109" name="Google Shape;109;p11"/>
          <p:cNvSpPr txBox="1"/>
          <p:nvPr/>
        </p:nvSpPr>
        <p:spPr>
          <a:xfrm>
            <a:off x="1028700" y="4653915"/>
            <a:ext cx="8839800" cy="465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13" name="Shape 113"/>
        <p:cNvGrpSpPr/>
        <p:nvPr/>
      </p:nvGrpSpPr>
      <p:grpSpPr>
        <a:xfrm>
          <a:off x="0" y="0"/>
          <a:ext cx="0" cy="0"/>
          <a:chOff x="0" y="0"/>
          <a:chExt cx="0" cy="0"/>
        </a:xfrm>
      </p:grpSpPr>
      <p:pic>
        <p:nvPicPr>
          <p:cNvPr id="114" name="Google Shape;114;p12"/>
          <p:cNvPicPr preferRelativeResize="0"/>
          <p:nvPr/>
        </p:nvPicPr>
        <p:blipFill>
          <a:blip r:embed="rId3">
            <a:alphaModFix/>
          </a:blip>
          <a:stretch>
            <a:fillRect/>
          </a:stretch>
        </p:blipFill>
        <p:spPr>
          <a:xfrm>
            <a:off x="15717225" y="-20425"/>
            <a:ext cx="2570775" cy="2570775"/>
          </a:xfrm>
          <a:prstGeom prst="rect">
            <a:avLst/>
          </a:prstGeom>
          <a:noFill/>
          <a:ln>
            <a:noFill/>
          </a:ln>
        </p:spPr>
      </p:pic>
      <p:pic>
        <p:nvPicPr>
          <p:cNvPr id="115" name="Google Shape;115;p12"/>
          <p:cNvPicPr preferRelativeResize="0"/>
          <p:nvPr/>
        </p:nvPicPr>
        <p:blipFill>
          <a:blip r:embed="rId4">
            <a:alphaModFix/>
          </a:blip>
          <a:stretch>
            <a:fillRect/>
          </a:stretch>
        </p:blipFill>
        <p:spPr>
          <a:xfrm>
            <a:off x="15716250" y="2592674"/>
            <a:ext cx="2571750" cy="2571726"/>
          </a:xfrm>
          <a:prstGeom prst="rect">
            <a:avLst/>
          </a:prstGeom>
          <a:noFill/>
          <a:ln>
            <a:noFill/>
          </a:ln>
        </p:spPr>
      </p:pic>
      <p:pic>
        <p:nvPicPr>
          <p:cNvPr id="116" name="Google Shape;116;p12"/>
          <p:cNvPicPr preferRelativeResize="0"/>
          <p:nvPr/>
        </p:nvPicPr>
        <p:blipFill>
          <a:blip r:embed="rId5">
            <a:alphaModFix/>
          </a:blip>
          <a:stretch>
            <a:fillRect/>
          </a:stretch>
        </p:blipFill>
        <p:spPr>
          <a:xfrm>
            <a:off x="15716250" y="5164413"/>
            <a:ext cx="2571750" cy="2571750"/>
          </a:xfrm>
          <a:prstGeom prst="rect">
            <a:avLst/>
          </a:prstGeom>
          <a:noFill/>
          <a:ln>
            <a:noFill/>
          </a:ln>
        </p:spPr>
      </p:pic>
      <p:pic>
        <p:nvPicPr>
          <p:cNvPr id="117" name="Google Shape;117;p12"/>
          <p:cNvPicPr preferRelativeResize="0"/>
          <p:nvPr/>
        </p:nvPicPr>
        <p:blipFill>
          <a:blip r:embed="rId6">
            <a:alphaModFix/>
          </a:blip>
          <a:stretch>
            <a:fillRect/>
          </a:stretch>
        </p:blipFill>
        <p:spPr>
          <a:xfrm>
            <a:off x="15716250" y="7702773"/>
            <a:ext cx="2571750" cy="2584226"/>
          </a:xfrm>
          <a:prstGeom prst="rect">
            <a:avLst/>
          </a:prstGeom>
          <a:noFill/>
          <a:ln>
            <a:noFill/>
          </a:ln>
        </p:spPr>
      </p:pic>
      <p:pic>
        <p:nvPicPr>
          <p:cNvPr id="118" name="Google Shape;118;p12"/>
          <p:cNvPicPr preferRelativeResize="0"/>
          <p:nvPr/>
        </p:nvPicPr>
        <p:blipFill>
          <a:blip r:embed="rId7">
            <a:alphaModFix/>
          </a:blip>
          <a:stretch>
            <a:fillRect/>
          </a:stretch>
        </p:blipFill>
        <p:spPr>
          <a:xfrm>
            <a:off x="975" y="41713"/>
            <a:ext cx="2570775" cy="2570775"/>
          </a:xfrm>
          <a:prstGeom prst="rect">
            <a:avLst/>
          </a:prstGeom>
          <a:noFill/>
          <a:ln>
            <a:noFill/>
          </a:ln>
        </p:spPr>
      </p:pic>
      <p:pic>
        <p:nvPicPr>
          <p:cNvPr id="119" name="Google Shape;119;p12"/>
          <p:cNvPicPr preferRelativeResize="0"/>
          <p:nvPr/>
        </p:nvPicPr>
        <p:blipFill>
          <a:blip r:embed="rId8">
            <a:alphaModFix/>
          </a:blip>
          <a:stretch>
            <a:fillRect/>
          </a:stretch>
        </p:blipFill>
        <p:spPr>
          <a:xfrm>
            <a:off x="975" y="2531500"/>
            <a:ext cx="2570775" cy="2570775"/>
          </a:xfrm>
          <a:prstGeom prst="rect">
            <a:avLst/>
          </a:prstGeom>
          <a:noFill/>
          <a:ln>
            <a:noFill/>
          </a:ln>
        </p:spPr>
      </p:pic>
      <p:pic>
        <p:nvPicPr>
          <p:cNvPr id="120" name="Google Shape;120;p12"/>
          <p:cNvPicPr preferRelativeResize="0"/>
          <p:nvPr/>
        </p:nvPicPr>
        <p:blipFill>
          <a:blip r:embed="rId9">
            <a:alphaModFix/>
          </a:blip>
          <a:stretch>
            <a:fillRect/>
          </a:stretch>
        </p:blipFill>
        <p:spPr>
          <a:xfrm>
            <a:off x="975" y="5164900"/>
            <a:ext cx="2570775" cy="2570775"/>
          </a:xfrm>
          <a:prstGeom prst="rect">
            <a:avLst/>
          </a:prstGeom>
          <a:noFill/>
          <a:ln>
            <a:noFill/>
          </a:ln>
        </p:spPr>
      </p:pic>
      <p:pic>
        <p:nvPicPr>
          <p:cNvPr id="121" name="Google Shape;121;p12"/>
          <p:cNvPicPr preferRelativeResize="0"/>
          <p:nvPr/>
        </p:nvPicPr>
        <p:blipFill>
          <a:blip r:embed="rId10">
            <a:alphaModFix/>
          </a:blip>
          <a:stretch>
            <a:fillRect/>
          </a:stretch>
        </p:blipFill>
        <p:spPr>
          <a:xfrm>
            <a:off x="975" y="7716225"/>
            <a:ext cx="2570775" cy="2570775"/>
          </a:xfrm>
          <a:prstGeom prst="rect">
            <a:avLst/>
          </a:prstGeom>
          <a:noFill/>
          <a:ln>
            <a:noFill/>
          </a:ln>
        </p:spPr>
      </p:pic>
      <p:sp>
        <p:nvSpPr>
          <p:cNvPr id="122" name="Google Shape;122;p12"/>
          <p:cNvSpPr txBox="1"/>
          <p:nvPr/>
        </p:nvSpPr>
        <p:spPr>
          <a:xfrm>
            <a:off x="3342291" y="1247775"/>
            <a:ext cx="116034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St. Patrick’s Day</a:t>
            </a:r>
            <a:endParaRPr/>
          </a:p>
        </p:txBody>
      </p:sp>
      <p:grpSp>
        <p:nvGrpSpPr>
          <p:cNvPr id="123" name="Google Shape;123;p12"/>
          <p:cNvGrpSpPr/>
          <p:nvPr/>
        </p:nvGrpSpPr>
        <p:grpSpPr>
          <a:xfrm>
            <a:off x="5571532" y="3324598"/>
            <a:ext cx="7144875" cy="1392954"/>
            <a:chOff x="0" y="57150"/>
            <a:chExt cx="9526500" cy="1857271"/>
          </a:xfrm>
        </p:grpSpPr>
        <p:sp>
          <p:nvSpPr>
            <p:cNvPr id="124" name="Google Shape;124;p12"/>
            <p:cNvSpPr txBox="1"/>
            <p:nvPr/>
          </p:nvSpPr>
          <p:spPr>
            <a:xfrm>
              <a:off x="0" y="57150"/>
              <a:ext cx="95265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What is it?</a:t>
              </a:r>
              <a:endParaRPr/>
            </a:p>
          </p:txBody>
        </p:sp>
        <p:sp>
          <p:nvSpPr>
            <p:cNvPr id="125" name="Google Shape;125;p12"/>
            <p:cNvSpPr txBox="1"/>
            <p:nvPr/>
          </p:nvSpPr>
          <p:spPr>
            <a:xfrm>
              <a:off x="0" y="750721"/>
              <a:ext cx="95265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Briefly elaborate on what you want to discuss. Lorem ipsum dolor sit amet, consectetur adipiscing elit, sed do eiusmod tempor incididunt ut labore.</a:t>
              </a:r>
              <a:endParaRPr/>
            </a:p>
          </p:txBody>
        </p:sp>
      </p:grpSp>
      <p:grpSp>
        <p:nvGrpSpPr>
          <p:cNvPr id="126" name="Google Shape;126;p12"/>
          <p:cNvGrpSpPr/>
          <p:nvPr/>
        </p:nvGrpSpPr>
        <p:grpSpPr>
          <a:xfrm>
            <a:off x="5571532" y="7716883"/>
            <a:ext cx="7144875" cy="1392954"/>
            <a:chOff x="0" y="57150"/>
            <a:chExt cx="9526500" cy="1857271"/>
          </a:xfrm>
        </p:grpSpPr>
        <p:sp>
          <p:nvSpPr>
            <p:cNvPr id="127" name="Google Shape;127;p12"/>
            <p:cNvSpPr txBox="1"/>
            <p:nvPr/>
          </p:nvSpPr>
          <p:spPr>
            <a:xfrm>
              <a:off x="0" y="57150"/>
              <a:ext cx="95265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Why is it important?</a:t>
              </a:r>
              <a:endParaRPr/>
            </a:p>
          </p:txBody>
        </p:sp>
        <p:sp>
          <p:nvSpPr>
            <p:cNvPr id="128" name="Google Shape;128;p12"/>
            <p:cNvSpPr txBox="1"/>
            <p:nvPr/>
          </p:nvSpPr>
          <p:spPr>
            <a:xfrm>
              <a:off x="0" y="750721"/>
              <a:ext cx="95265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Briefly elaborate on what you want to discuss. Lorem ipsum dolor sit amet, consectetur adipiscing elit, sed do eiusmod tempor incididunt ut labore.</a:t>
              </a:r>
              <a:endParaRPr/>
            </a:p>
          </p:txBody>
        </p:sp>
      </p:grpSp>
      <p:grpSp>
        <p:nvGrpSpPr>
          <p:cNvPr id="129" name="Google Shape;129;p12"/>
          <p:cNvGrpSpPr/>
          <p:nvPr/>
        </p:nvGrpSpPr>
        <p:grpSpPr>
          <a:xfrm>
            <a:off x="5571532" y="5520741"/>
            <a:ext cx="7144875" cy="1392954"/>
            <a:chOff x="0" y="57150"/>
            <a:chExt cx="9526500" cy="1857271"/>
          </a:xfrm>
        </p:grpSpPr>
        <p:sp>
          <p:nvSpPr>
            <p:cNvPr id="130" name="Google Shape;130;p12"/>
            <p:cNvSpPr txBox="1"/>
            <p:nvPr/>
          </p:nvSpPr>
          <p:spPr>
            <a:xfrm>
              <a:off x="0" y="57150"/>
              <a:ext cx="95265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A3334"/>
                  </a:solidFill>
                  <a:latin typeface="Alatsi"/>
                  <a:ea typeface="Alatsi"/>
                  <a:cs typeface="Alatsi"/>
                  <a:sym typeface="Alatsi"/>
                </a:rPr>
                <a:t>When did it start?</a:t>
              </a:r>
              <a:endParaRPr/>
            </a:p>
          </p:txBody>
        </p:sp>
        <p:sp>
          <p:nvSpPr>
            <p:cNvPr id="131" name="Google Shape;131;p12"/>
            <p:cNvSpPr txBox="1"/>
            <p:nvPr/>
          </p:nvSpPr>
          <p:spPr>
            <a:xfrm>
              <a:off x="0" y="750721"/>
              <a:ext cx="95265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Briefly elaborate on what you want to discuss. Lorem ipsum dolor sit amet, consectetur adipiscing elit, sed do eiusmod tempor incididunt ut labore.</a:t>
              </a:r>
              <a:endParaRPr/>
            </a:p>
          </p:txBody>
        </p:sp>
      </p:gr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35" name="Shape 135"/>
        <p:cNvGrpSpPr/>
        <p:nvPr/>
      </p:nvGrpSpPr>
      <p:grpSpPr>
        <a:xfrm>
          <a:off x="0" y="0"/>
          <a:ext cx="0" cy="0"/>
          <a:chOff x="0" y="0"/>
          <a:chExt cx="0" cy="0"/>
        </a:xfrm>
      </p:grpSpPr>
      <p:pic>
        <p:nvPicPr>
          <p:cNvPr id="136" name="Google Shape;136;p13"/>
          <p:cNvPicPr preferRelativeResize="0"/>
          <p:nvPr/>
        </p:nvPicPr>
        <p:blipFill>
          <a:blip r:embed="rId3">
            <a:alphaModFix/>
          </a:blip>
          <a:stretch>
            <a:fillRect/>
          </a:stretch>
        </p:blipFill>
        <p:spPr>
          <a:xfrm>
            <a:off x="9144025" y="0"/>
            <a:ext cx="9144000" cy="10287000"/>
          </a:xfrm>
          <a:prstGeom prst="rect">
            <a:avLst/>
          </a:prstGeom>
          <a:noFill/>
          <a:ln>
            <a:noFill/>
          </a:ln>
        </p:spPr>
      </p:pic>
      <p:pic>
        <p:nvPicPr>
          <p:cNvPr id="137" name="Google Shape;137;p13"/>
          <p:cNvPicPr preferRelativeResize="0"/>
          <p:nvPr/>
        </p:nvPicPr>
        <p:blipFill>
          <a:blip r:embed="rId4">
            <a:alphaModFix/>
          </a:blip>
          <a:stretch>
            <a:fillRect/>
          </a:stretch>
        </p:blipFill>
        <p:spPr>
          <a:xfrm>
            <a:off x="0" y="0"/>
            <a:ext cx="9144000" cy="10287000"/>
          </a:xfrm>
          <a:prstGeom prst="rect">
            <a:avLst/>
          </a:prstGeom>
          <a:noFill/>
          <a:ln>
            <a:noFill/>
          </a:ln>
        </p:spPr>
      </p:pic>
      <p:grpSp>
        <p:nvGrpSpPr>
          <p:cNvPr id="138" name="Google Shape;138;p13"/>
          <p:cNvGrpSpPr/>
          <p:nvPr/>
        </p:nvGrpSpPr>
        <p:grpSpPr>
          <a:xfrm>
            <a:off x="503825" y="1219200"/>
            <a:ext cx="8136350" cy="8039100"/>
            <a:chOff x="0" y="0"/>
            <a:chExt cx="2142907" cy="2117294"/>
          </a:xfrm>
        </p:grpSpPr>
        <p:sp>
          <p:nvSpPr>
            <p:cNvPr id="139" name="Google Shape;139;p13"/>
            <p:cNvSpPr/>
            <p:nvPr/>
          </p:nvSpPr>
          <p:spPr>
            <a:xfrm>
              <a:off x="0" y="0"/>
              <a:ext cx="2142907" cy="2117294"/>
            </a:xfrm>
            <a:custGeom>
              <a:rect b="b" l="l" r="r" t="t"/>
              <a:pathLst>
                <a:path extrusionOk="0" h="2117294" w="2142907">
                  <a:moveTo>
                    <a:pt x="0" y="0"/>
                  </a:moveTo>
                  <a:lnTo>
                    <a:pt x="2142907" y="0"/>
                  </a:lnTo>
                  <a:lnTo>
                    <a:pt x="2142907" y="2117294"/>
                  </a:lnTo>
                  <a:lnTo>
                    <a:pt x="0" y="2117294"/>
                  </a:lnTo>
                  <a:close/>
                </a:path>
              </a:pathLst>
            </a:custGeom>
            <a:solidFill>
              <a:srgbClr val="F7F4CE"/>
            </a:solidFill>
            <a:ln>
              <a:noFill/>
            </a:ln>
          </p:spPr>
        </p:sp>
        <p:sp>
          <p:nvSpPr>
            <p:cNvPr id="140" name="Google Shape;140;p13"/>
            <p:cNvSpPr txBox="1"/>
            <p:nvPr/>
          </p:nvSpPr>
          <p:spPr>
            <a:xfrm>
              <a:off x="0" y="28575"/>
              <a:ext cx="2142907" cy="208871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3"/>
          <p:cNvGrpSpPr/>
          <p:nvPr/>
        </p:nvGrpSpPr>
        <p:grpSpPr>
          <a:xfrm>
            <a:off x="9647825" y="1219200"/>
            <a:ext cx="8136350" cy="8039100"/>
            <a:chOff x="0" y="0"/>
            <a:chExt cx="2142907" cy="2117294"/>
          </a:xfrm>
        </p:grpSpPr>
        <p:sp>
          <p:nvSpPr>
            <p:cNvPr id="142" name="Google Shape;142;p13"/>
            <p:cNvSpPr/>
            <p:nvPr/>
          </p:nvSpPr>
          <p:spPr>
            <a:xfrm>
              <a:off x="0" y="0"/>
              <a:ext cx="2142907" cy="2117294"/>
            </a:xfrm>
            <a:custGeom>
              <a:rect b="b" l="l" r="r" t="t"/>
              <a:pathLst>
                <a:path extrusionOk="0" h="2117294" w="2142907">
                  <a:moveTo>
                    <a:pt x="0" y="0"/>
                  </a:moveTo>
                  <a:lnTo>
                    <a:pt x="2142907" y="0"/>
                  </a:lnTo>
                  <a:lnTo>
                    <a:pt x="2142907" y="2117294"/>
                  </a:lnTo>
                  <a:lnTo>
                    <a:pt x="0" y="2117294"/>
                  </a:lnTo>
                  <a:close/>
                </a:path>
              </a:pathLst>
            </a:custGeom>
            <a:solidFill>
              <a:srgbClr val="F7F4CE"/>
            </a:solidFill>
            <a:ln>
              <a:noFill/>
            </a:ln>
          </p:spPr>
        </p:sp>
        <p:sp>
          <p:nvSpPr>
            <p:cNvPr id="143" name="Google Shape;143;p13"/>
            <p:cNvSpPr txBox="1"/>
            <p:nvPr/>
          </p:nvSpPr>
          <p:spPr>
            <a:xfrm>
              <a:off x="0" y="28575"/>
              <a:ext cx="2142907" cy="208871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3"/>
          <p:cNvSpPr txBox="1"/>
          <p:nvPr/>
        </p:nvSpPr>
        <p:spPr>
          <a:xfrm>
            <a:off x="1028700" y="2604135"/>
            <a:ext cx="7086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Mission</a:t>
            </a:r>
            <a:endParaRPr/>
          </a:p>
        </p:txBody>
      </p:sp>
      <p:sp>
        <p:nvSpPr>
          <p:cNvPr id="145" name="Google Shape;145;p13"/>
          <p:cNvSpPr txBox="1"/>
          <p:nvPr/>
        </p:nvSpPr>
        <p:spPr>
          <a:xfrm>
            <a:off x="1028700" y="5126355"/>
            <a:ext cx="7086600" cy="2618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ctr">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endParaRPr/>
          </a:p>
        </p:txBody>
      </p:sp>
      <p:sp>
        <p:nvSpPr>
          <p:cNvPr id="146" name="Google Shape;146;p13"/>
          <p:cNvSpPr txBox="1"/>
          <p:nvPr/>
        </p:nvSpPr>
        <p:spPr>
          <a:xfrm>
            <a:off x="10172700" y="2604135"/>
            <a:ext cx="7086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Vision</a:t>
            </a:r>
            <a:endParaRPr/>
          </a:p>
        </p:txBody>
      </p:sp>
      <p:sp>
        <p:nvSpPr>
          <p:cNvPr id="147" name="Google Shape;147;p13"/>
          <p:cNvSpPr txBox="1"/>
          <p:nvPr/>
        </p:nvSpPr>
        <p:spPr>
          <a:xfrm>
            <a:off x="10172700" y="5172075"/>
            <a:ext cx="7086600" cy="2618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ctr">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51" name="Shape 151"/>
        <p:cNvGrpSpPr/>
        <p:nvPr/>
      </p:nvGrpSpPr>
      <p:grpSpPr>
        <a:xfrm>
          <a:off x="0" y="0"/>
          <a:ext cx="0" cy="0"/>
          <a:chOff x="0" y="0"/>
          <a:chExt cx="0" cy="0"/>
        </a:xfrm>
      </p:grpSpPr>
      <p:pic>
        <p:nvPicPr>
          <p:cNvPr id="152" name="Google Shape;152;p14"/>
          <p:cNvPicPr preferRelativeResize="0"/>
          <p:nvPr/>
        </p:nvPicPr>
        <p:blipFill>
          <a:blip r:embed="rId3">
            <a:alphaModFix/>
          </a:blip>
          <a:stretch>
            <a:fillRect/>
          </a:stretch>
        </p:blipFill>
        <p:spPr>
          <a:xfrm>
            <a:off x="-1143000" y="0"/>
            <a:ext cx="20573998" cy="10286999"/>
          </a:xfrm>
          <a:prstGeom prst="rect">
            <a:avLst/>
          </a:prstGeom>
          <a:noFill/>
          <a:ln>
            <a:noFill/>
          </a:ln>
        </p:spPr>
      </p:pic>
      <p:grpSp>
        <p:nvGrpSpPr>
          <p:cNvPr id="153" name="Google Shape;153;p14"/>
          <p:cNvGrpSpPr/>
          <p:nvPr/>
        </p:nvGrpSpPr>
        <p:grpSpPr>
          <a:xfrm>
            <a:off x="3227717" y="3600450"/>
            <a:ext cx="11832566" cy="3086100"/>
            <a:chOff x="0" y="0"/>
            <a:chExt cx="3116396" cy="812800"/>
          </a:xfrm>
        </p:grpSpPr>
        <p:sp>
          <p:nvSpPr>
            <p:cNvPr id="154" name="Google Shape;154;p14"/>
            <p:cNvSpPr/>
            <p:nvPr/>
          </p:nvSpPr>
          <p:spPr>
            <a:xfrm>
              <a:off x="0" y="0"/>
              <a:ext cx="3116396" cy="812800"/>
            </a:xfrm>
            <a:custGeom>
              <a:rect b="b" l="l" r="r" t="t"/>
              <a:pathLst>
                <a:path extrusionOk="0" h="812800" w="3116396">
                  <a:moveTo>
                    <a:pt x="0" y="0"/>
                  </a:moveTo>
                  <a:lnTo>
                    <a:pt x="3116396" y="0"/>
                  </a:lnTo>
                  <a:lnTo>
                    <a:pt x="3116396" y="812800"/>
                  </a:lnTo>
                  <a:lnTo>
                    <a:pt x="0" y="812800"/>
                  </a:lnTo>
                  <a:close/>
                </a:path>
              </a:pathLst>
            </a:custGeom>
            <a:solidFill>
              <a:srgbClr val="F7F4CE"/>
            </a:solidFill>
            <a:ln>
              <a:noFill/>
            </a:ln>
          </p:spPr>
        </p:sp>
        <p:sp>
          <p:nvSpPr>
            <p:cNvPr id="155" name="Google Shape;155;p14"/>
            <p:cNvSpPr txBox="1"/>
            <p:nvPr/>
          </p:nvSpPr>
          <p:spPr>
            <a:xfrm>
              <a:off x="0" y="28575"/>
              <a:ext cx="3116396" cy="7842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4"/>
          <p:cNvSpPr txBox="1"/>
          <p:nvPr/>
        </p:nvSpPr>
        <p:spPr>
          <a:xfrm>
            <a:off x="4040087" y="4452982"/>
            <a:ext cx="102078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THE DAY</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60" name="Shape 160"/>
        <p:cNvGrpSpPr/>
        <p:nvPr/>
      </p:nvGrpSpPr>
      <p:grpSpPr>
        <a:xfrm>
          <a:off x="0" y="0"/>
          <a:ext cx="0" cy="0"/>
          <a:chOff x="0" y="0"/>
          <a:chExt cx="0" cy="0"/>
        </a:xfrm>
      </p:grpSpPr>
      <p:pic>
        <p:nvPicPr>
          <p:cNvPr id="161" name="Google Shape;161;p15"/>
          <p:cNvPicPr preferRelativeResize="0"/>
          <p:nvPr/>
        </p:nvPicPr>
        <p:blipFill>
          <a:blip r:embed="rId3">
            <a:alphaModFix/>
          </a:blip>
          <a:stretch>
            <a:fillRect/>
          </a:stretch>
        </p:blipFill>
        <p:spPr>
          <a:xfrm>
            <a:off x="-1475" y="0"/>
            <a:ext cx="8356600" cy="10287000"/>
          </a:xfrm>
          <a:prstGeom prst="rect">
            <a:avLst/>
          </a:prstGeom>
          <a:noFill/>
          <a:ln>
            <a:noFill/>
          </a:ln>
        </p:spPr>
      </p:pic>
      <p:pic>
        <p:nvPicPr>
          <p:cNvPr id="162" name="Google Shape;162;p15"/>
          <p:cNvPicPr preferRelativeResize="0"/>
          <p:nvPr/>
        </p:nvPicPr>
        <p:blipFill>
          <a:blip r:embed="rId4">
            <a:alphaModFix/>
          </a:blip>
          <a:stretch>
            <a:fillRect/>
          </a:stretch>
        </p:blipFill>
        <p:spPr>
          <a:xfrm>
            <a:off x="0" y="435291"/>
            <a:ext cx="8353649" cy="9851708"/>
          </a:xfrm>
          <a:prstGeom prst="rect">
            <a:avLst/>
          </a:prstGeom>
          <a:noFill/>
          <a:ln>
            <a:noFill/>
          </a:ln>
        </p:spPr>
      </p:pic>
      <p:sp>
        <p:nvSpPr>
          <p:cNvPr id="163" name="Google Shape;163;p15"/>
          <p:cNvSpPr txBox="1"/>
          <p:nvPr/>
        </p:nvSpPr>
        <p:spPr>
          <a:xfrm>
            <a:off x="9144000" y="1400175"/>
            <a:ext cx="81153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Our History</a:t>
            </a:r>
            <a:endParaRPr/>
          </a:p>
        </p:txBody>
      </p:sp>
      <p:sp>
        <p:nvSpPr>
          <p:cNvPr id="164" name="Google Shape;164;p15"/>
          <p:cNvSpPr txBox="1"/>
          <p:nvPr/>
        </p:nvSpPr>
        <p:spPr>
          <a:xfrm>
            <a:off x="9144000" y="4806315"/>
            <a:ext cx="8115300" cy="4072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CE"/>
        </a:solidFill>
      </p:bgPr>
    </p:bg>
    <p:spTree>
      <p:nvGrpSpPr>
        <p:cNvPr id="168" name="Shape 168"/>
        <p:cNvGrpSpPr/>
        <p:nvPr/>
      </p:nvGrpSpPr>
      <p:grpSpPr>
        <a:xfrm>
          <a:off x="0" y="0"/>
          <a:ext cx="0" cy="0"/>
          <a:chOff x="0" y="0"/>
          <a:chExt cx="0" cy="0"/>
        </a:xfrm>
      </p:grpSpPr>
      <p:pic>
        <p:nvPicPr>
          <p:cNvPr id="169" name="Google Shape;169;p16"/>
          <p:cNvPicPr preferRelativeResize="0"/>
          <p:nvPr/>
        </p:nvPicPr>
        <p:blipFill>
          <a:blip r:embed="rId3">
            <a:alphaModFix/>
          </a:blip>
          <a:stretch>
            <a:fillRect/>
          </a:stretch>
        </p:blipFill>
        <p:spPr>
          <a:xfrm>
            <a:off x="0" y="5054235"/>
            <a:ext cx="18288000" cy="5232740"/>
          </a:xfrm>
          <a:prstGeom prst="rect">
            <a:avLst/>
          </a:prstGeom>
          <a:noFill/>
          <a:ln>
            <a:noFill/>
          </a:ln>
        </p:spPr>
      </p:pic>
      <p:sp>
        <p:nvSpPr>
          <p:cNvPr id="170" name="Google Shape;170;p16"/>
          <p:cNvSpPr txBox="1"/>
          <p:nvPr/>
        </p:nvSpPr>
        <p:spPr>
          <a:xfrm>
            <a:off x="1028700" y="1114515"/>
            <a:ext cx="56370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A3334"/>
                </a:solidFill>
                <a:latin typeface="Girassol"/>
                <a:ea typeface="Girassol"/>
                <a:cs typeface="Girassol"/>
                <a:sym typeface="Girassol"/>
              </a:rPr>
              <a:t>Symbols</a:t>
            </a:r>
            <a:endParaRPr/>
          </a:p>
        </p:txBody>
      </p:sp>
      <p:sp>
        <p:nvSpPr>
          <p:cNvPr id="171" name="Google Shape;171;p16"/>
          <p:cNvSpPr txBox="1"/>
          <p:nvPr/>
        </p:nvSpPr>
        <p:spPr>
          <a:xfrm>
            <a:off x="7286422" y="1148715"/>
            <a:ext cx="9972900" cy="3200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Symbols are recognizable shapes and illustrations that represent the day.</a:t>
            </a:r>
            <a:endParaRPr/>
          </a:p>
          <a:p>
            <a:pPr indent="0" lvl="0" marL="0" marR="0" rtl="0" algn="l">
              <a:lnSpc>
                <a:spcPct val="90000"/>
              </a:lnSpc>
              <a:spcBef>
                <a:spcPts val="0"/>
              </a:spcBef>
              <a:spcAft>
                <a:spcPts val="0"/>
              </a:spcAft>
              <a:buNone/>
            </a:pPr>
            <a:r>
              <a:t/>
            </a:r>
            <a:endParaRPr b="0" i="0" sz="2100" u="none" cap="none" strike="noStrike">
              <a:solidFill>
                <a:srgbClr val="0A3334"/>
              </a:solidFill>
              <a:latin typeface="Alatsi"/>
              <a:ea typeface="Alatsi"/>
              <a:cs typeface="Alatsi"/>
              <a:sym typeface="Alatsi"/>
            </a:endParaRPr>
          </a:p>
          <a:p>
            <a:pPr indent="0" lvl="0" marL="0" marR="0" rtl="0" algn="l">
              <a:lnSpc>
                <a:spcPct val="90000"/>
              </a:lnSpc>
              <a:spcBef>
                <a:spcPts val="0"/>
              </a:spcBef>
              <a:spcAft>
                <a:spcPts val="0"/>
              </a:spcAft>
              <a:buNone/>
            </a:pPr>
            <a:r>
              <a:rPr b="0" i="0" lang="en-US" sz="2100" u="none" cap="none" strike="noStrike">
                <a:solidFill>
                  <a:srgbClr val="0A3334"/>
                </a:solidFill>
                <a:latin typeface="Alatsi"/>
                <a:ea typeface="Alatsi"/>
                <a:cs typeface="Alatsi"/>
                <a:sym typeface="Alatsi"/>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isograph Illustration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