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0287000" cx="18288000"/>
  <p:notesSz cx="6858000" cy="9144000"/>
  <p:embeddedFontLst>
    <p:embeddedFont>
      <p:font typeface="Bangers"/>
      <p:regular r:id="rId29"/>
    </p:embeddedFont>
    <p:embeddedFont>
      <p:font typeface="Roboto"/>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nger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AD2C1D"/>
        </a:solidFill>
      </p:bgPr>
    </p:bg>
    <p:spTree>
      <p:nvGrpSpPr>
        <p:cNvPr id="11" name="Shape 11"/>
        <p:cNvGrpSpPr/>
        <p:nvPr/>
      </p:nvGrpSpPr>
      <p:grpSpPr>
        <a:xfrm>
          <a:off x="0" y="0"/>
          <a:ext cx="0" cy="0"/>
          <a:chOff x="0" y="0"/>
          <a:chExt cx="0" cy="0"/>
        </a:xfrm>
      </p:grpSpPr>
      <p:pic>
        <p:nvPicPr>
          <p:cNvPr id="12" name="Google Shape;12;p2"/>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5" name="Google Shape;65;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4"/>
          <p:cNvSpPr/>
          <p:nvPr>
            <p:ph idx="2" type="pic"/>
          </p:nvPr>
        </p:nvSpPr>
        <p:spPr>
          <a:xfrm>
            <a:off x="1792288" y="612775"/>
            <a:ext cx="5486400" cy="4114800"/>
          </a:xfrm>
          <a:prstGeom prst="rect">
            <a:avLst/>
          </a:prstGeom>
          <a:noFill/>
          <a:ln>
            <a:noFill/>
          </a:ln>
        </p:spPr>
      </p:sp>
      <p:sp>
        <p:nvSpPr>
          <p:cNvPr id="72" name="Google Shape;72;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bg>
      <p:bgPr>
        <a:solidFill>
          <a:srgbClr val="FDDB78"/>
        </a:solidFill>
      </p:bgPr>
    </p:bg>
    <p:spTree>
      <p:nvGrpSpPr>
        <p:cNvPr id="13"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BLANK_2_1">
    <p:bg>
      <p:bgPr>
        <a:solidFill>
          <a:srgbClr val="5DBBE5"/>
        </a:solidFill>
      </p:bgPr>
    </p:bg>
    <p:spTree>
      <p:nvGrpSpPr>
        <p:cNvPr id="15" name="Shape 15"/>
        <p:cNvGrpSpPr/>
        <p:nvPr/>
      </p:nvGrpSpPr>
      <p:grpSpPr>
        <a:xfrm>
          <a:off x="0" y="0"/>
          <a:ext cx="0" cy="0"/>
          <a:chOff x="0" y="0"/>
          <a:chExt cx="0" cy="0"/>
        </a:xfrm>
      </p:grpSpPr>
      <p:pic>
        <p:nvPicPr>
          <p:cNvPr id="16" name="Google Shape;16;p4"/>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1">
  <p:cSld name="BLANK_2_1_1">
    <p:bg>
      <p:bgPr>
        <a:solidFill>
          <a:srgbClr val="0D8D5F"/>
        </a:solidFill>
      </p:bgPr>
    </p:bg>
    <p:spTree>
      <p:nvGrpSpPr>
        <p:cNvPr id="17" name="Shape 17"/>
        <p:cNvGrpSpPr/>
        <p:nvPr/>
      </p:nvGrpSpPr>
      <p:grpSpPr>
        <a:xfrm>
          <a:off x="0" y="0"/>
          <a:ext cx="0" cy="0"/>
          <a:chOff x="0" y="0"/>
          <a:chExt cx="0" cy="0"/>
        </a:xfrm>
      </p:grpSpPr>
      <p:pic>
        <p:nvPicPr>
          <p:cNvPr id="18" name="Google Shape;18;p5"/>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19" name="Shape 19"/>
        <p:cNvGrpSpPr/>
        <p:nvPr/>
      </p:nvGrpSpPr>
      <p:grpSpPr>
        <a:xfrm>
          <a:off x="0" y="0"/>
          <a:ext cx="0" cy="0"/>
          <a:chOff x="0" y="0"/>
          <a:chExt cx="0" cy="0"/>
        </a:xfrm>
      </p:grpSpPr>
      <p:sp>
        <p:nvSpPr>
          <p:cNvPr id="20" name="Google Shape;20;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 name="Google Shape;21;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 name="Google Shape;22;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6" name="Google Shape;2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8" name="Google Shape;3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25.png"/><Relationship Id="rId7" Type="http://schemas.openxmlformats.org/officeDocument/2006/relationships/image" Target="../media/image2.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5.png"/><Relationship Id="rId6" Type="http://schemas.openxmlformats.org/officeDocument/2006/relationships/image" Target="../media/image25.png"/><Relationship Id="rId7" Type="http://schemas.openxmlformats.org/officeDocument/2006/relationships/image" Target="../media/image13.png"/><Relationship Id="rId8"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13.png"/><Relationship Id="rId7"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25.png"/><Relationship Id="rId7"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image" Target="../media/image2.png"/><Relationship Id="rId7" Type="http://schemas.openxmlformats.org/officeDocument/2006/relationships/image" Target="../media/image22.png"/><Relationship Id="rId8"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27.png"/><Relationship Id="rId5" Type="http://schemas.openxmlformats.org/officeDocument/2006/relationships/image" Target="../media/image5.png"/><Relationship Id="rId6" Type="http://schemas.openxmlformats.org/officeDocument/2006/relationships/image" Target="../media/image26.png"/><Relationship Id="rId7" Type="http://schemas.openxmlformats.org/officeDocument/2006/relationships/image" Target="../media/image3.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27.png"/><Relationship Id="rId6"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5.png"/><Relationship Id="rId5"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25.png"/></Relationships>
</file>

<file path=ppt/slides/_rels/slide22.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32.png"/><Relationship Id="rId13" Type="http://schemas.openxmlformats.org/officeDocument/2006/relationships/image" Target="../media/image13.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30.png"/><Relationship Id="rId15" Type="http://schemas.openxmlformats.org/officeDocument/2006/relationships/image" Target="../media/image5.png"/><Relationship Id="rId14" Type="http://schemas.openxmlformats.org/officeDocument/2006/relationships/image" Target="../media/image3.png"/><Relationship Id="rId16"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10.jpg"/><Relationship Id="rId5" Type="http://schemas.openxmlformats.org/officeDocument/2006/relationships/image" Target="../media/image3.png"/><Relationship Id="rId6"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27.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2C1D"/>
        </a:solidFill>
      </p:bgPr>
    </p:bg>
    <p:spTree>
      <p:nvGrpSpPr>
        <p:cNvPr id="91" name="Shape 91"/>
        <p:cNvGrpSpPr/>
        <p:nvPr/>
      </p:nvGrpSpPr>
      <p:grpSpPr>
        <a:xfrm>
          <a:off x="0" y="0"/>
          <a:ext cx="0" cy="0"/>
          <a:chOff x="0" y="0"/>
          <a:chExt cx="0" cy="0"/>
        </a:xfrm>
      </p:grpSpPr>
      <p:pic>
        <p:nvPicPr>
          <p:cNvPr id="92" name="Google Shape;92;p17"/>
          <p:cNvPicPr preferRelativeResize="0"/>
          <p:nvPr/>
        </p:nvPicPr>
        <p:blipFill rotWithShape="1">
          <a:blip r:embed="rId3">
            <a:alphaModFix/>
          </a:blip>
          <a:srcRect b="0" l="31282" r="30475" t="3316"/>
          <a:stretch/>
        </p:blipFill>
        <p:spPr>
          <a:xfrm>
            <a:off x="11969475" y="-590475"/>
            <a:ext cx="9303163" cy="13229800"/>
          </a:xfrm>
          <a:prstGeom prst="rect">
            <a:avLst/>
          </a:prstGeom>
          <a:noFill/>
          <a:ln>
            <a:noFill/>
          </a:ln>
        </p:spPr>
      </p:pic>
      <p:pic>
        <p:nvPicPr>
          <p:cNvPr id="93" name="Google Shape;93;p17"/>
          <p:cNvPicPr preferRelativeResize="0"/>
          <p:nvPr/>
        </p:nvPicPr>
        <p:blipFill rotWithShape="1">
          <a:blip r:embed="rId4">
            <a:alphaModFix/>
          </a:blip>
          <a:srcRect b="0" l="10766" r="10758" t="0"/>
          <a:stretch/>
        </p:blipFill>
        <p:spPr>
          <a:xfrm rot="-409356">
            <a:off x="1902132" y="-629756"/>
            <a:ext cx="14483714" cy="10382138"/>
          </a:xfrm>
          <a:prstGeom prst="rect">
            <a:avLst/>
          </a:prstGeom>
          <a:noFill/>
          <a:ln>
            <a:noFill/>
          </a:ln>
        </p:spPr>
      </p:pic>
      <p:sp>
        <p:nvSpPr>
          <p:cNvPr id="94" name="Google Shape;94;p17"/>
          <p:cNvSpPr txBox="1"/>
          <p:nvPr/>
        </p:nvSpPr>
        <p:spPr>
          <a:xfrm rot="-589012">
            <a:off x="4967196" y="5066317"/>
            <a:ext cx="10590737" cy="1916201"/>
          </a:xfrm>
          <a:prstGeom prst="rect">
            <a:avLst/>
          </a:prstGeom>
          <a:noFill/>
          <a:ln>
            <a:noFill/>
          </a:ln>
        </p:spPr>
        <p:txBody>
          <a:bodyPr anchorCtr="0" anchor="t" bIns="0" lIns="0" spcFirstLastPara="1" rIns="0" wrap="square" tIns="0">
            <a:spAutoFit/>
          </a:bodyPr>
          <a:lstStyle/>
          <a:p>
            <a:pPr indent="0" lvl="0" marL="0" marR="0" rtl="0" algn="ctr">
              <a:lnSpc>
                <a:spcPct val="119995"/>
              </a:lnSpc>
              <a:spcBef>
                <a:spcPts val="0"/>
              </a:spcBef>
              <a:spcAft>
                <a:spcPts val="0"/>
              </a:spcAft>
              <a:buNone/>
            </a:pPr>
            <a:r>
              <a:rPr b="0" i="0" lang="en-US" sz="12583" u="none" cap="none" strike="noStrike">
                <a:solidFill>
                  <a:srgbClr val="EF4533"/>
                </a:solidFill>
                <a:latin typeface="Bangers"/>
                <a:ea typeface="Bangers"/>
                <a:cs typeface="Bangers"/>
                <a:sym typeface="Bangers"/>
              </a:rPr>
              <a:t> Storybook</a:t>
            </a:r>
            <a:endParaRPr/>
          </a:p>
        </p:txBody>
      </p:sp>
      <p:sp>
        <p:nvSpPr>
          <p:cNvPr id="95" name="Google Shape;95;p17"/>
          <p:cNvSpPr/>
          <p:nvPr/>
        </p:nvSpPr>
        <p:spPr>
          <a:xfrm rot="-762920">
            <a:off x="495456" y="1673815"/>
            <a:ext cx="2570975" cy="2805975"/>
          </a:xfrm>
          <a:custGeom>
            <a:rect b="b" l="l" r="r" t="t"/>
            <a:pathLst>
              <a:path extrusionOk="0" h="2807344" w="2572229">
                <a:moveTo>
                  <a:pt x="0" y="0"/>
                </a:moveTo>
                <a:lnTo>
                  <a:pt x="2572229" y="0"/>
                </a:lnTo>
                <a:lnTo>
                  <a:pt x="2572229" y="2807344"/>
                </a:lnTo>
                <a:lnTo>
                  <a:pt x="0" y="2807344"/>
                </a:lnTo>
                <a:lnTo>
                  <a:pt x="0" y="0"/>
                </a:lnTo>
                <a:close/>
              </a:path>
            </a:pathLst>
          </a:custGeom>
          <a:blipFill rotWithShape="1">
            <a:blip r:embed="rId5">
              <a:alphaModFix/>
            </a:blip>
            <a:stretch>
              <a:fillRect b="0" l="0" r="0" t="0"/>
            </a:stretch>
          </a:blipFill>
          <a:ln>
            <a:noFill/>
          </a:ln>
        </p:spPr>
      </p:sp>
      <p:sp>
        <p:nvSpPr>
          <p:cNvPr id="96" name="Google Shape;96;p17"/>
          <p:cNvSpPr txBox="1"/>
          <p:nvPr/>
        </p:nvSpPr>
        <p:spPr>
          <a:xfrm rot="-589002">
            <a:off x="1840922" y="2339928"/>
            <a:ext cx="9401352" cy="1500088"/>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9746" u="none" cap="none" strike="noStrike">
                <a:solidFill>
                  <a:srgbClr val="3C8BCA"/>
                </a:solidFill>
                <a:latin typeface="Bangers"/>
                <a:ea typeface="Bangers"/>
                <a:cs typeface="Bangers"/>
                <a:sym typeface="Bangers"/>
              </a:rPr>
              <a:t>Mini </a:t>
            </a:r>
            <a:endParaRPr/>
          </a:p>
        </p:txBody>
      </p:sp>
      <p:sp>
        <p:nvSpPr>
          <p:cNvPr id="97" name="Google Shape;97;p17"/>
          <p:cNvSpPr txBox="1"/>
          <p:nvPr/>
        </p:nvSpPr>
        <p:spPr>
          <a:xfrm rot="-589012">
            <a:off x="2552428" y="3054840"/>
            <a:ext cx="12192618" cy="2603899"/>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17152" u="none" cap="none" strike="noStrike">
                <a:solidFill>
                  <a:srgbClr val="FACD3E"/>
                </a:solidFill>
                <a:latin typeface="Bangers"/>
                <a:ea typeface="Bangers"/>
                <a:cs typeface="Bangers"/>
                <a:sym typeface="Bangers"/>
              </a:rPr>
              <a:t>Super Heroes </a:t>
            </a:r>
            <a:endParaRPr/>
          </a:p>
        </p:txBody>
      </p:sp>
      <p:pic>
        <p:nvPicPr>
          <p:cNvPr id="98" name="Google Shape;98;p17"/>
          <p:cNvPicPr preferRelativeResize="0"/>
          <p:nvPr/>
        </p:nvPicPr>
        <p:blipFill rotWithShape="1">
          <a:blip r:embed="rId6">
            <a:alphaModFix/>
          </a:blip>
          <a:srcRect b="3183" l="18100" r="16505" t="3183"/>
          <a:stretch/>
        </p:blipFill>
        <p:spPr>
          <a:xfrm flipH="1">
            <a:off x="-1981575" y="4728325"/>
            <a:ext cx="8568077" cy="6901100"/>
          </a:xfrm>
          <a:prstGeom prst="rect">
            <a:avLst/>
          </a:prstGeom>
          <a:noFill/>
          <a:ln>
            <a:noFill/>
          </a:ln>
        </p:spPr>
      </p:pic>
      <p:sp>
        <p:nvSpPr>
          <p:cNvPr id="99" name="Google Shape;99;p17"/>
          <p:cNvSpPr/>
          <p:nvPr/>
        </p:nvSpPr>
        <p:spPr>
          <a:xfrm rot="511123">
            <a:off x="14331881" y="5566545"/>
            <a:ext cx="669120" cy="2536947"/>
          </a:xfrm>
          <a:custGeom>
            <a:rect b="b" l="l" r="r" t="t"/>
            <a:pathLst>
              <a:path extrusionOk="0" h="2536947" w="669120">
                <a:moveTo>
                  <a:pt x="0" y="0"/>
                </a:moveTo>
                <a:lnTo>
                  <a:pt x="669119" y="0"/>
                </a:lnTo>
                <a:lnTo>
                  <a:pt x="669119" y="2536947"/>
                </a:lnTo>
                <a:lnTo>
                  <a:pt x="0" y="2536947"/>
                </a:lnTo>
                <a:lnTo>
                  <a:pt x="0" y="0"/>
                </a:lnTo>
                <a:close/>
              </a:path>
            </a:pathLst>
          </a:custGeom>
          <a:blipFill rotWithShape="1">
            <a:blip r:embed="rId7">
              <a:alphaModFix/>
            </a:blip>
            <a:stretch>
              <a:fillRect b="0" l="0" r="0" t="0"/>
            </a:stretch>
          </a:blipFill>
          <a:ln>
            <a:noFill/>
          </a:ln>
        </p:spPr>
      </p:sp>
      <p:sp>
        <p:nvSpPr>
          <p:cNvPr id="100" name="Google Shape;100;p17"/>
          <p:cNvSpPr/>
          <p:nvPr/>
        </p:nvSpPr>
        <p:spPr>
          <a:xfrm rot="511123">
            <a:off x="15363908" y="5721128"/>
            <a:ext cx="669120" cy="2536947"/>
          </a:xfrm>
          <a:custGeom>
            <a:rect b="b" l="l" r="r" t="t"/>
            <a:pathLst>
              <a:path extrusionOk="0" h="2536947" w="669120">
                <a:moveTo>
                  <a:pt x="0" y="0"/>
                </a:moveTo>
                <a:lnTo>
                  <a:pt x="669120" y="0"/>
                </a:lnTo>
                <a:lnTo>
                  <a:pt x="669120" y="2536946"/>
                </a:lnTo>
                <a:lnTo>
                  <a:pt x="0" y="2536946"/>
                </a:lnTo>
                <a:lnTo>
                  <a:pt x="0" y="0"/>
                </a:lnTo>
                <a:close/>
              </a:path>
            </a:pathLst>
          </a:custGeom>
          <a:blipFill rotWithShape="1">
            <a:blip r:embed="rId7">
              <a:alphaModFix/>
            </a:blip>
            <a:stretch>
              <a:fillRect b="0" l="0" r="0" t="0"/>
            </a:stretch>
          </a:blipFill>
          <a:ln>
            <a:noFill/>
          </a:ln>
        </p:spPr>
      </p:sp>
      <p:sp>
        <p:nvSpPr>
          <p:cNvPr id="101" name="Google Shape;101;p17"/>
          <p:cNvSpPr/>
          <p:nvPr/>
        </p:nvSpPr>
        <p:spPr>
          <a:xfrm rot="511123">
            <a:off x="16286505" y="5859319"/>
            <a:ext cx="669120" cy="2536947"/>
          </a:xfrm>
          <a:custGeom>
            <a:rect b="b" l="l" r="r" t="t"/>
            <a:pathLst>
              <a:path extrusionOk="0" h="2536947" w="669120">
                <a:moveTo>
                  <a:pt x="0" y="0"/>
                </a:moveTo>
                <a:lnTo>
                  <a:pt x="669119" y="0"/>
                </a:lnTo>
                <a:lnTo>
                  <a:pt x="669119" y="2536947"/>
                </a:lnTo>
                <a:lnTo>
                  <a:pt x="0" y="2536947"/>
                </a:lnTo>
                <a:lnTo>
                  <a:pt x="0" y="0"/>
                </a:lnTo>
                <a:close/>
              </a:path>
            </a:pathLst>
          </a:custGeom>
          <a:blipFill rotWithShape="1">
            <a:blip r:embed="rId7">
              <a:alphaModFix/>
            </a:blip>
            <a:stretch>
              <a:fillRect b="0" l="0" r="0" t="0"/>
            </a:stretch>
          </a:blipFill>
          <a:ln>
            <a:noFill/>
          </a:ln>
        </p:spPr>
      </p:sp>
      <p:grpSp>
        <p:nvGrpSpPr>
          <p:cNvPr id="102" name="Google Shape;102;p17"/>
          <p:cNvGrpSpPr/>
          <p:nvPr/>
        </p:nvGrpSpPr>
        <p:grpSpPr>
          <a:xfrm>
            <a:off x="-435627" y="9149804"/>
            <a:ext cx="19159255" cy="3194600"/>
            <a:chOff x="0" y="-28575"/>
            <a:chExt cx="5046059" cy="841375"/>
          </a:xfrm>
        </p:grpSpPr>
        <p:sp>
          <p:nvSpPr>
            <p:cNvPr id="103" name="Google Shape;103;p17"/>
            <p:cNvSpPr/>
            <p:nvPr/>
          </p:nvSpPr>
          <p:spPr>
            <a:xfrm>
              <a:off x="0" y="0"/>
              <a:ext cx="5046059" cy="270933"/>
            </a:xfrm>
            <a:custGeom>
              <a:rect b="b" l="l" r="r" t="t"/>
              <a:pathLst>
                <a:path extrusionOk="0" h="270933" w="5046059">
                  <a:moveTo>
                    <a:pt x="0" y="0"/>
                  </a:moveTo>
                  <a:lnTo>
                    <a:pt x="5046059" y="0"/>
                  </a:lnTo>
                  <a:lnTo>
                    <a:pt x="5046059" y="270933"/>
                  </a:lnTo>
                  <a:lnTo>
                    <a:pt x="0" y="270933"/>
                  </a:lnTo>
                  <a:close/>
                </a:path>
              </a:pathLst>
            </a:custGeom>
            <a:solidFill>
              <a:srgbClr val="FACD3E"/>
            </a:solidFill>
            <a:ln cap="sq" cmpd="sng" w="95250">
              <a:solidFill>
                <a:srgbClr val="000000"/>
              </a:solidFill>
              <a:prstDash val="solid"/>
              <a:miter lim="8000"/>
              <a:headEnd len="sm" w="sm" type="none"/>
              <a:tailEnd len="sm" w="sm" type="none"/>
            </a:ln>
          </p:spPr>
        </p:sp>
        <p:sp>
          <p:nvSpPr>
            <p:cNvPr id="104" name="Google Shape;104;p1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5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7"/>
          <p:cNvSpPr txBox="1"/>
          <p:nvPr/>
        </p:nvSpPr>
        <p:spPr>
          <a:xfrm>
            <a:off x="5104034" y="9491663"/>
            <a:ext cx="8079933"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Education Presentation</a:t>
            </a:r>
            <a:endParaRPr/>
          </a:p>
        </p:txBody>
      </p:sp>
      <p:sp>
        <p:nvSpPr>
          <p:cNvPr id="106" name="Google Shape;106;p17"/>
          <p:cNvSpPr/>
          <p:nvPr/>
        </p:nvSpPr>
        <p:spPr>
          <a:xfrm rot="4901877">
            <a:off x="7515903" y="619735"/>
            <a:ext cx="2265668" cy="2335741"/>
          </a:xfrm>
          <a:custGeom>
            <a:rect b="b" l="l" r="r" t="t"/>
            <a:pathLst>
              <a:path extrusionOk="0" h="2335741" w="2265668">
                <a:moveTo>
                  <a:pt x="0" y="0"/>
                </a:moveTo>
                <a:lnTo>
                  <a:pt x="2265669" y="0"/>
                </a:lnTo>
                <a:lnTo>
                  <a:pt x="2265669" y="2335741"/>
                </a:lnTo>
                <a:lnTo>
                  <a:pt x="0" y="2335741"/>
                </a:lnTo>
                <a:lnTo>
                  <a:pt x="0" y="0"/>
                </a:lnTo>
                <a:close/>
              </a:path>
            </a:pathLst>
          </a:custGeom>
          <a:blipFill rotWithShape="1">
            <a:blip r:embed="rId8">
              <a:alphaModFix/>
            </a:blip>
            <a:stretch>
              <a:fillRect b="0" l="0" r="0" t="0"/>
            </a:stretch>
          </a:blipFill>
          <a:ln>
            <a:noFill/>
          </a:ln>
        </p:spPr>
      </p:sp>
      <p:sp>
        <p:nvSpPr>
          <p:cNvPr id="107" name="Google Shape;107;p17"/>
          <p:cNvSpPr/>
          <p:nvPr/>
        </p:nvSpPr>
        <p:spPr>
          <a:xfrm rot="-6338067">
            <a:off x="4929104" y="6208096"/>
            <a:ext cx="1750096" cy="1804223"/>
          </a:xfrm>
          <a:custGeom>
            <a:rect b="b" l="l" r="r" t="t"/>
            <a:pathLst>
              <a:path extrusionOk="0" h="1804223" w="1750096">
                <a:moveTo>
                  <a:pt x="0" y="0"/>
                </a:moveTo>
                <a:lnTo>
                  <a:pt x="1750096" y="0"/>
                </a:lnTo>
                <a:lnTo>
                  <a:pt x="1750096" y="1804223"/>
                </a:lnTo>
                <a:lnTo>
                  <a:pt x="0" y="1804223"/>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DBBE5"/>
        </a:solidFill>
      </p:bgPr>
    </p:bg>
    <p:spTree>
      <p:nvGrpSpPr>
        <p:cNvPr id="264" name="Shape 264"/>
        <p:cNvGrpSpPr/>
        <p:nvPr/>
      </p:nvGrpSpPr>
      <p:grpSpPr>
        <a:xfrm>
          <a:off x="0" y="0"/>
          <a:ext cx="0" cy="0"/>
          <a:chOff x="0" y="0"/>
          <a:chExt cx="0" cy="0"/>
        </a:xfrm>
      </p:grpSpPr>
      <p:pic>
        <p:nvPicPr>
          <p:cNvPr id="265" name="Google Shape;265;p26"/>
          <p:cNvPicPr preferRelativeResize="0"/>
          <p:nvPr/>
        </p:nvPicPr>
        <p:blipFill rotWithShape="1">
          <a:blip r:embed="rId3">
            <a:alphaModFix/>
          </a:blip>
          <a:srcRect b="17531" l="9711" r="8682" t="18692"/>
          <a:stretch/>
        </p:blipFill>
        <p:spPr>
          <a:xfrm>
            <a:off x="3855725" y="157391"/>
            <a:ext cx="10794427" cy="4745282"/>
          </a:xfrm>
          <a:prstGeom prst="rect">
            <a:avLst/>
          </a:prstGeom>
          <a:noFill/>
          <a:ln>
            <a:noFill/>
          </a:ln>
        </p:spPr>
      </p:pic>
      <p:sp>
        <p:nvSpPr>
          <p:cNvPr id="266" name="Google Shape;266;p26"/>
          <p:cNvSpPr txBox="1"/>
          <p:nvPr/>
        </p:nvSpPr>
        <p:spPr>
          <a:xfrm>
            <a:off x="5657103" y="2397041"/>
            <a:ext cx="6973800" cy="129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799"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267" name="Google Shape;267;p26"/>
          <p:cNvSpPr/>
          <p:nvPr/>
        </p:nvSpPr>
        <p:spPr>
          <a:xfrm>
            <a:off x="-601000" y="3154112"/>
            <a:ext cx="21438553" cy="6035386"/>
          </a:xfrm>
          <a:custGeom>
            <a:rect b="b" l="l" r="r" t="t"/>
            <a:pathLst>
              <a:path extrusionOk="0" h="5125593" w="18723627">
                <a:moveTo>
                  <a:pt x="0" y="0"/>
                </a:moveTo>
                <a:lnTo>
                  <a:pt x="18723628" y="0"/>
                </a:lnTo>
                <a:lnTo>
                  <a:pt x="18723628" y="5125593"/>
                </a:lnTo>
                <a:lnTo>
                  <a:pt x="0" y="5125593"/>
                </a:lnTo>
                <a:lnTo>
                  <a:pt x="0" y="0"/>
                </a:lnTo>
                <a:close/>
              </a:path>
            </a:pathLst>
          </a:custGeom>
          <a:blipFill rotWithShape="1">
            <a:blip r:embed="rId4">
              <a:alphaModFix/>
            </a:blip>
            <a:stretch>
              <a:fillRect b="0" l="0" r="0" t="0"/>
            </a:stretch>
          </a:blipFill>
          <a:ln>
            <a:noFill/>
          </a:ln>
        </p:spPr>
      </p:sp>
      <p:grpSp>
        <p:nvGrpSpPr>
          <p:cNvPr id="268" name="Google Shape;268;p26"/>
          <p:cNvGrpSpPr/>
          <p:nvPr/>
        </p:nvGrpSpPr>
        <p:grpSpPr>
          <a:xfrm>
            <a:off x="0" y="7893679"/>
            <a:ext cx="18287996" cy="3266925"/>
            <a:chOff x="0" y="-47625"/>
            <a:chExt cx="4816592" cy="860425"/>
          </a:xfrm>
        </p:grpSpPr>
        <p:sp>
          <p:nvSpPr>
            <p:cNvPr id="269" name="Google Shape;269;p26"/>
            <p:cNvSpPr/>
            <p:nvPr/>
          </p:nvSpPr>
          <p:spPr>
            <a:xfrm>
              <a:off x="0" y="0"/>
              <a:ext cx="4816592" cy="582715"/>
            </a:xfrm>
            <a:custGeom>
              <a:rect b="b" l="l" r="r" t="t"/>
              <a:pathLst>
                <a:path extrusionOk="0" h="582715" w="4816592">
                  <a:moveTo>
                    <a:pt x="0" y="0"/>
                  </a:moveTo>
                  <a:lnTo>
                    <a:pt x="4816592" y="0"/>
                  </a:lnTo>
                  <a:lnTo>
                    <a:pt x="4816592" y="582715"/>
                  </a:lnTo>
                  <a:lnTo>
                    <a:pt x="0" y="582715"/>
                  </a:lnTo>
                  <a:close/>
                </a:path>
              </a:pathLst>
            </a:custGeom>
            <a:solidFill>
              <a:srgbClr val="1D2328"/>
            </a:solidFill>
            <a:ln>
              <a:noFill/>
            </a:ln>
          </p:spPr>
        </p:sp>
        <p:sp>
          <p:nvSpPr>
            <p:cNvPr id="270" name="Google Shape;270;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1" name="Google Shape;271;p26"/>
          <p:cNvSpPr txBox="1"/>
          <p:nvPr/>
        </p:nvSpPr>
        <p:spPr>
          <a:xfrm>
            <a:off x="5657103" y="1186185"/>
            <a:ext cx="6973795"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Add Story here</a:t>
            </a:r>
            <a:endParaRPr/>
          </a:p>
        </p:txBody>
      </p:sp>
      <p:sp>
        <p:nvSpPr>
          <p:cNvPr id="272" name="Google Shape;272;p26"/>
          <p:cNvSpPr/>
          <p:nvPr/>
        </p:nvSpPr>
        <p:spPr>
          <a:xfrm rot="-1463825">
            <a:off x="1102448" y="646264"/>
            <a:ext cx="2013111" cy="2075372"/>
          </a:xfrm>
          <a:custGeom>
            <a:rect b="b" l="l" r="r" t="t"/>
            <a:pathLst>
              <a:path extrusionOk="0" h="2075372" w="2013111">
                <a:moveTo>
                  <a:pt x="0" y="0"/>
                </a:moveTo>
                <a:lnTo>
                  <a:pt x="2013111" y="0"/>
                </a:lnTo>
                <a:lnTo>
                  <a:pt x="2013111" y="2075372"/>
                </a:lnTo>
                <a:lnTo>
                  <a:pt x="0" y="2075372"/>
                </a:lnTo>
                <a:lnTo>
                  <a:pt x="0" y="0"/>
                </a:lnTo>
                <a:close/>
              </a:path>
            </a:pathLst>
          </a:custGeom>
          <a:blipFill rotWithShape="1">
            <a:blip r:embed="rId5">
              <a:alphaModFix/>
            </a:blip>
            <a:stretch>
              <a:fillRect b="0" l="0" r="0" t="0"/>
            </a:stretch>
          </a:blipFill>
          <a:ln>
            <a:noFill/>
          </a:ln>
        </p:spPr>
      </p:sp>
      <p:sp>
        <p:nvSpPr>
          <p:cNvPr id="273" name="Google Shape;273;p26"/>
          <p:cNvSpPr/>
          <p:nvPr/>
        </p:nvSpPr>
        <p:spPr>
          <a:xfrm rot="5634439">
            <a:off x="15148881" y="646264"/>
            <a:ext cx="2013111" cy="2075372"/>
          </a:xfrm>
          <a:custGeom>
            <a:rect b="b" l="l" r="r" t="t"/>
            <a:pathLst>
              <a:path extrusionOk="0" h="2075372" w="2013111">
                <a:moveTo>
                  <a:pt x="0" y="0"/>
                </a:moveTo>
                <a:lnTo>
                  <a:pt x="2013111" y="0"/>
                </a:lnTo>
                <a:lnTo>
                  <a:pt x="2013111" y="2075372"/>
                </a:lnTo>
                <a:lnTo>
                  <a:pt x="0" y="2075372"/>
                </a:lnTo>
                <a:lnTo>
                  <a:pt x="0" y="0"/>
                </a:lnTo>
                <a:close/>
              </a:path>
            </a:pathLst>
          </a:custGeom>
          <a:blipFill rotWithShape="1">
            <a:blip r:embed="rId5">
              <a:alphaModFix/>
            </a:blip>
            <a:stretch>
              <a:fillRect b="0" l="0" r="0" t="0"/>
            </a:stretch>
          </a:blipFill>
          <a:ln>
            <a:noFill/>
          </a:ln>
        </p:spPr>
      </p:sp>
      <p:pic>
        <p:nvPicPr>
          <p:cNvPr id="274" name="Google Shape;274;p26"/>
          <p:cNvPicPr preferRelativeResize="0"/>
          <p:nvPr/>
        </p:nvPicPr>
        <p:blipFill rotWithShape="1">
          <a:blip r:embed="rId6">
            <a:alphaModFix/>
          </a:blip>
          <a:srcRect b="3183" l="18100" r="16505" t="3183"/>
          <a:stretch/>
        </p:blipFill>
        <p:spPr>
          <a:xfrm>
            <a:off x="2749175" y="4902675"/>
            <a:ext cx="6203789" cy="4996801"/>
          </a:xfrm>
          <a:prstGeom prst="rect">
            <a:avLst/>
          </a:prstGeom>
          <a:noFill/>
          <a:ln>
            <a:noFill/>
          </a:ln>
        </p:spPr>
      </p:pic>
      <p:sp>
        <p:nvSpPr>
          <p:cNvPr id="275" name="Google Shape;275;p26"/>
          <p:cNvSpPr/>
          <p:nvPr/>
        </p:nvSpPr>
        <p:spPr>
          <a:xfrm rot="10800000">
            <a:off x="597335" y="3673391"/>
            <a:ext cx="4497128" cy="4996809"/>
          </a:xfrm>
          <a:custGeom>
            <a:rect b="b" l="l" r="r" t="t"/>
            <a:pathLst>
              <a:path extrusionOk="0" h="4996809" w="4497128">
                <a:moveTo>
                  <a:pt x="4497128" y="4996809"/>
                </a:moveTo>
                <a:lnTo>
                  <a:pt x="0" y="4996809"/>
                </a:lnTo>
                <a:lnTo>
                  <a:pt x="0" y="0"/>
                </a:lnTo>
                <a:lnTo>
                  <a:pt x="4497128" y="0"/>
                </a:lnTo>
                <a:lnTo>
                  <a:pt x="4497128" y="4996809"/>
                </a:lnTo>
                <a:close/>
              </a:path>
            </a:pathLst>
          </a:custGeom>
          <a:blipFill rotWithShape="1">
            <a:blip r:embed="rId7">
              <a:alphaModFix/>
            </a:blip>
            <a:stretch>
              <a:fillRect b="0" l="0" r="0" t="0"/>
            </a:stretch>
          </a:blipFill>
          <a:ln>
            <a:noFill/>
          </a:ln>
        </p:spPr>
      </p:sp>
      <p:sp>
        <p:nvSpPr>
          <p:cNvPr id="276" name="Google Shape;276;p26"/>
          <p:cNvSpPr txBox="1"/>
          <p:nvPr/>
        </p:nvSpPr>
        <p:spPr>
          <a:xfrm>
            <a:off x="1009519" y="4902680"/>
            <a:ext cx="3132300" cy="3324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Bangers"/>
                <a:ea typeface="Bangers"/>
                <a:cs typeface="Bangers"/>
                <a:sym typeface="Bangers"/>
              </a:rPr>
              <a:t>Lorem ipsum dolor sit amet, consectetur adipiscing elit, sed do eiusmod tempor incididunt .</a:t>
            </a:r>
            <a:endParaRPr/>
          </a:p>
        </p:txBody>
      </p:sp>
      <p:pic>
        <p:nvPicPr>
          <p:cNvPr id="277" name="Google Shape;277;p26"/>
          <p:cNvPicPr preferRelativeResize="0"/>
          <p:nvPr/>
        </p:nvPicPr>
        <p:blipFill rotWithShape="1">
          <a:blip r:embed="rId8">
            <a:alphaModFix/>
          </a:blip>
          <a:srcRect b="0" l="17069" r="17305" t="0"/>
          <a:stretch/>
        </p:blipFill>
        <p:spPr>
          <a:xfrm flipH="1">
            <a:off x="8820552" y="5128175"/>
            <a:ext cx="5829590" cy="4996801"/>
          </a:xfrm>
          <a:prstGeom prst="rect">
            <a:avLst/>
          </a:prstGeom>
          <a:noFill/>
          <a:ln>
            <a:noFill/>
          </a:ln>
        </p:spPr>
      </p:pic>
      <p:sp>
        <p:nvSpPr>
          <p:cNvPr id="278" name="Google Shape;278;p26"/>
          <p:cNvSpPr/>
          <p:nvPr/>
        </p:nvSpPr>
        <p:spPr>
          <a:xfrm flipH="1" rot="10800000">
            <a:off x="13578521" y="3871125"/>
            <a:ext cx="4497128" cy="4996809"/>
          </a:xfrm>
          <a:custGeom>
            <a:rect b="b" l="l" r="r" t="t"/>
            <a:pathLst>
              <a:path extrusionOk="0" h="4996809" w="4497128">
                <a:moveTo>
                  <a:pt x="0" y="4996809"/>
                </a:moveTo>
                <a:lnTo>
                  <a:pt x="4497128" y="4996809"/>
                </a:lnTo>
                <a:lnTo>
                  <a:pt x="4497128" y="0"/>
                </a:lnTo>
                <a:lnTo>
                  <a:pt x="0" y="0"/>
                </a:lnTo>
                <a:lnTo>
                  <a:pt x="0" y="4996809"/>
                </a:lnTo>
                <a:close/>
              </a:path>
            </a:pathLst>
          </a:custGeom>
          <a:blipFill rotWithShape="1">
            <a:blip r:embed="rId7">
              <a:alphaModFix/>
            </a:blip>
            <a:stretch>
              <a:fillRect b="0" l="0" r="0" t="0"/>
            </a:stretch>
          </a:blipFill>
          <a:ln>
            <a:noFill/>
          </a:ln>
        </p:spPr>
      </p:sp>
      <p:sp>
        <p:nvSpPr>
          <p:cNvPr id="279" name="Google Shape;279;p26"/>
          <p:cNvSpPr txBox="1"/>
          <p:nvPr/>
        </p:nvSpPr>
        <p:spPr>
          <a:xfrm>
            <a:off x="14572781" y="4902680"/>
            <a:ext cx="3132300" cy="3324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Bangers"/>
                <a:ea typeface="Bangers"/>
                <a:cs typeface="Bangers"/>
                <a:sym typeface="Bangers"/>
              </a:rPr>
              <a:t>Lorem ipsum dolor sit amet, consectetur adipiscing elit, sed do eiusmod tempor incididunt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8D5F"/>
        </a:solidFill>
      </p:bgPr>
    </p:bg>
    <p:spTree>
      <p:nvGrpSpPr>
        <p:cNvPr id="283" name="Shape 283"/>
        <p:cNvGrpSpPr/>
        <p:nvPr/>
      </p:nvGrpSpPr>
      <p:grpSpPr>
        <a:xfrm>
          <a:off x="0" y="0"/>
          <a:ext cx="0" cy="0"/>
          <a:chOff x="0" y="0"/>
          <a:chExt cx="0" cy="0"/>
        </a:xfrm>
      </p:grpSpPr>
      <p:sp>
        <p:nvSpPr>
          <p:cNvPr id="284" name="Google Shape;284;p27"/>
          <p:cNvSpPr/>
          <p:nvPr/>
        </p:nvSpPr>
        <p:spPr>
          <a:xfrm>
            <a:off x="-963289" y="6483157"/>
            <a:ext cx="14992209" cy="4104117"/>
          </a:xfrm>
          <a:custGeom>
            <a:rect b="b" l="l" r="r" t="t"/>
            <a:pathLst>
              <a:path extrusionOk="0" h="4104117" w="14992209">
                <a:moveTo>
                  <a:pt x="0" y="0"/>
                </a:moveTo>
                <a:lnTo>
                  <a:pt x="14992209" y="0"/>
                </a:lnTo>
                <a:lnTo>
                  <a:pt x="14992209" y="4104117"/>
                </a:lnTo>
                <a:lnTo>
                  <a:pt x="0" y="4104117"/>
                </a:lnTo>
                <a:lnTo>
                  <a:pt x="0" y="0"/>
                </a:lnTo>
                <a:close/>
              </a:path>
            </a:pathLst>
          </a:custGeom>
          <a:blipFill rotWithShape="1">
            <a:blip r:embed="rId3">
              <a:alphaModFix/>
            </a:blip>
            <a:stretch>
              <a:fillRect b="0" l="0" r="0" t="0"/>
            </a:stretch>
          </a:blipFill>
          <a:ln>
            <a:noFill/>
          </a:ln>
        </p:spPr>
      </p:sp>
      <p:pic>
        <p:nvPicPr>
          <p:cNvPr id="285" name="Google Shape;285;p27"/>
          <p:cNvPicPr preferRelativeResize="0"/>
          <p:nvPr/>
        </p:nvPicPr>
        <p:blipFill rotWithShape="1">
          <a:blip r:embed="rId4">
            <a:alphaModFix/>
          </a:blip>
          <a:srcRect b="0" l="27433" r="26171" t="0"/>
          <a:stretch/>
        </p:blipFill>
        <p:spPr>
          <a:xfrm>
            <a:off x="3211650" y="0"/>
            <a:ext cx="11293200" cy="13692699"/>
          </a:xfrm>
          <a:prstGeom prst="rect">
            <a:avLst/>
          </a:prstGeom>
          <a:noFill/>
          <a:ln>
            <a:noFill/>
          </a:ln>
        </p:spPr>
      </p:pic>
      <p:sp>
        <p:nvSpPr>
          <p:cNvPr id="286" name="Google Shape;286;p27"/>
          <p:cNvSpPr/>
          <p:nvPr/>
        </p:nvSpPr>
        <p:spPr>
          <a:xfrm flipH="1">
            <a:off x="1309854" y="1364311"/>
            <a:ext cx="5721918" cy="6357687"/>
          </a:xfrm>
          <a:custGeom>
            <a:rect b="b" l="l" r="r" t="t"/>
            <a:pathLst>
              <a:path extrusionOk="0" h="6357687" w="5721918">
                <a:moveTo>
                  <a:pt x="5721919" y="0"/>
                </a:moveTo>
                <a:lnTo>
                  <a:pt x="0" y="0"/>
                </a:lnTo>
                <a:lnTo>
                  <a:pt x="0" y="6357687"/>
                </a:lnTo>
                <a:lnTo>
                  <a:pt x="5721919" y="6357687"/>
                </a:lnTo>
                <a:lnTo>
                  <a:pt x="5721919" y="0"/>
                </a:lnTo>
                <a:close/>
              </a:path>
            </a:pathLst>
          </a:custGeom>
          <a:blipFill rotWithShape="1">
            <a:blip r:embed="rId5">
              <a:alphaModFix/>
            </a:blip>
            <a:stretch>
              <a:fillRect b="0" l="0" r="0" t="0"/>
            </a:stretch>
          </a:blipFill>
          <a:ln>
            <a:noFill/>
          </a:ln>
        </p:spPr>
      </p:sp>
      <p:sp>
        <p:nvSpPr>
          <p:cNvPr id="287" name="Google Shape;287;p27"/>
          <p:cNvSpPr txBox="1"/>
          <p:nvPr/>
        </p:nvSpPr>
        <p:spPr>
          <a:xfrm>
            <a:off x="2328061" y="3076304"/>
            <a:ext cx="3132300" cy="3324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Bangers"/>
                <a:ea typeface="Bangers"/>
                <a:cs typeface="Bangers"/>
                <a:sym typeface="Bangers"/>
              </a:rPr>
              <a:t>Lorem ipsum dolor sit amet, consectetur adipiscing elit, sed do eiusmod tempor incididunt .</a:t>
            </a:r>
            <a:endParaRPr/>
          </a:p>
        </p:txBody>
      </p:sp>
      <p:sp>
        <p:nvSpPr>
          <p:cNvPr id="288" name="Google Shape;288;p27"/>
          <p:cNvSpPr/>
          <p:nvPr/>
        </p:nvSpPr>
        <p:spPr>
          <a:xfrm rot="5779313">
            <a:off x="12099826" y="346352"/>
            <a:ext cx="4234586" cy="4365553"/>
          </a:xfrm>
          <a:custGeom>
            <a:rect b="b" l="l" r="r" t="t"/>
            <a:pathLst>
              <a:path extrusionOk="0" h="4365553" w="4234586">
                <a:moveTo>
                  <a:pt x="0" y="0"/>
                </a:moveTo>
                <a:lnTo>
                  <a:pt x="4234586" y="0"/>
                </a:lnTo>
                <a:lnTo>
                  <a:pt x="4234586" y="4365553"/>
                </a:lnTo>
                <a:lnTo>
                  <a:pt x="0" y="4365553"/>
                </a:lnTo>
                <a:lnTo>
                  <a:pt x="0" y="0"/>
                </a:lnTo>
                <a:close/>
              </a:path>
            </a:pathLst>
          </a:custGeom>
          <a:blipFill rotWithShape="1">
            <a:blip r:embed="rId6">
              <a:alphaModFix/>
            </a:blip>
            <a:stretch>
              <a:fillRect b="0" l="0" r="0" t="0"/>
            </a:stretch>
          </a:blipFill>
          <a:ln>
            <a:noFill/>
          </a:ln>
        </p:spPr>
      </p:sp>
      <p:pic>
        <p:nvPicPr>
          <p:cNvPr id="289" name="Google Shape;289;p27"/>
          <p:cNvPicPr preferRelativeResize="0"/>
          <p:nvPr/>
        </p:nvPicPr>
        <p:blipFill rotWithShape="1">
          <a:blip r:embed="rId7">
            <a:alphaModFix/>
          </a:blip>
          <a:srcRect b="17531" l="9711" r="8682" t="18692"/>
          <a:stretch/>
        </p:blipFill>
        <p:spPr>
          <a:xfrm>
            <a:off x="9424300" y="5377226"/>
            <a:ext cx="10667702" cy="4689549"/>
          </a:xfrm>
          <a:prstGeom prst="rect">
            <a:avLst/>
          </a:prstGeom>
          <a:noFill/>
          <a:ln>
            <a:noFill/>
          </a:ln>
        </p:spPr>
      </p:pic>
      <p:sp>
        <p:nvSpPr>
          <p:cNvPr id="290" name="Google Shape;290;p27"/>
          <p:cNvSpPr txBox="1"/>
          <p:nvPr/>
        </p:nvSpPr>
        <p:spPr>
          <a:xfrm>
            <a:off x="10542023" y="6473632"/>
            <a:ext cx="6973795" cy="981075"/>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Add Story here</a:t>
            </a:r>
            <a:endParaRPr/>
          </a:p>
        </p:txBody>
      </p:sp>
      <p:sp>
        <p:nvSpPr>
          <p:cNvPr id="291" name="Google Shape;291;p27"/>
          <p:cNvSpPr txBox="1"/>
          <p:nvPr/>
        </p:nvSpPr>
        <p:spPr>
          <a:xfrm>
            <a:off x="10542023" y="7684488"/>
            <a:ext cx="6973800" cy="14217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799"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DB78"/>
        </a:solidFill>
      </p:bgPr>
    </p:bg>
    <p:spTree>
      <p:nvGrpSpPr>
        <p:cNvPr id="295" name="Shape 295"/>
        <p:cNvGrpSpPr/>
        <p:nvPr/>
      </p:nvGrpSpPr>
      <p:grpSpPr>
        <a:xfrm>
          <a:off x="0" y="0"/>
          <a:ext cx="0" cy="0"/>
          <a:chOff x="0" y="0"/>
          <a:chExt cx="0" cy="0"/>
        </a:xfrm>
      </p:grpSpPr>
      <p:sp>
        <p:nvSpPr>
          <p:cNvPr id="296" name="Google Shape;296;p28"/>
          <p:cNvSpPr/>
          <p:nvPr/>
        </p:nvSpPr>
        <p:spPr>
          <a:xfrm>
            <a:off x="-476250" y="4120273"/>
            <a:ext cx="23229478" cy="6359070"/>
          </a:xfrm>
          <a:custGeom>
            <a:rect b="b" l="l" r="r" t="t"/>
            <a:pathLst>
              <a:path extrusionOk="0" h="5505688" w="20112102">
                <a:moveTo>
                  <a:pt x="0" y="0"/>
                </a:moveTo>
                <a:lnTo>
                  <a:pt x="20112102" y="0"/>
                </a:lnTo>
                <a:lnTo>
                  <a:pt x="20112102" y="5505688"/>
                </a:lnTo>
                <a:lnTo>
                  <a:pt x="0" y="5505688"/>
                </a:lnTo>
                <a:lnTo>
                  <a:pt x="0" y="0"/>
                </a:lnTo>
                <a:close/>
              </a:path>
            </a:pathLst>
          </a:custGeom>
          <a:blipFill rotWithShape="1">
            <a:blip r:embed="rId3">
              <a:alphaModFix/>
            </a:blip>
            <a:stretch>
              <a:fillRect b="0" l="0" r="0" t="0"/>
            </a:stretch>
          </a:blipFill>
          <a:ln>
            <a:noFill/>
          </a:ln>
        </p:spPr>
      </p:sp>
      <p:pic>
        <p:nvPicPr>
          <p:cNvPr id="297" name="Google Shape;297;p28"/>
          <p:cNvPicPr preferRelativeResize="0"/>
          <p:nvPr/>
        </p:nvPicPr>
        <p:blipFill rotWithShape="1">
          <a:blip r:embed="rId4">
            <a:alphaModFix/>
          </a:blip>
          <a:srcRect b="0" l="36111" r="36111" t="0"/>
          <a:stretch/>
        </p:blipFill>
        <p:spPr>
          <a:xfrm>
            <a:off x="7143750" y="-742225"/>
            <a:ext cx="6973800" cy="14121953"/>
          </a:xfrm>
          <a:prstGeom prst="rect">
            <a:avLst/>
          </a:prstGeom>
          <a:noFill/>
          <a:ln>
            <a:noFill/>
          </a:ln>
        </p:spPr>
      </p:pic>
      <p:pic>
        <p:nvPicPr>
          <p:cNvPr id="298" name="Google Shape;298;p28"/>
          <p:cNvPicPr preferRelativeResize="0"/>
          <p:nvPr/>
        </p:nvPicPr>
        <p:blipFill rotWithShape="1">
          <a:blip r:embed="rId5">
            <a:alphaModFix/>
          </a:blip>
          <a:srcRect b="17531" l="9711" r="8682" t="18692"/>
          <a:stretch/>
        </p:blipFill>
        <p:spPr>
          <a:xfrm>
            <a:off x="-1688200" y="2798726"/>
            <a:ext cx="10667702" cy="4689549"/>
          </a:xfrm>
          <a:prstGeom prst="rect">
            <a:avLst/>
          </a:prstGeom>
          <a:noFill/>
          <a:ln>
            <a:noFill/>
          </a:ln>
        </p:spPr>
      </p:pic>
      <p:sp>
        <p:nvSpPr>
          <p:cNvPr id="299" name="Google Shape;299;p28"/>
          <p:cNvSpPr/>
          <p:nvPr/>
        </p:nvSpPr>
        <p:spPr>
          <a:xfrm>
            <a:off x="12159885" y="2411838"/>
            <a:ext cx="5099415" cy="5666016"/>
          </a:xfrm>
          <a:custGeom>
            <a:rect b="b" l="l" r="r" t="t"/>
            <a:pathLst>
              <a:path extrusionOk="0" h="5666016" w="5099415">
                <a:moveTo>
                  <a:pt x="0" y="0"/>
                </a:moveTo>
                <a:lnTo>
                  <a:pt x="5099415" y="0"/>
                </a:lnTo>
                <a:lnTo>
                  <a:pt x="5099415" y="5666016"/>
                </a:lnTo>
                <a:lnTo>
                  <a:pt x="0" y="5666016"/>
                </a:lnTo>
                <a:lnTo>
                  <a:pt x="0" y="0"/>
                </a:lnTo>
                <a:close/>
              </a:path>
            </a:pathLst>
          </a:custGeom>
          <a:blipFill rotWithShape="1">
            <a:blip r:embed="rId6">
              <a:alphaModFix/>
            </a:blip>
            <a:stretch>
              <a:fillRect b="0" l="0" r="0" t="0"/>
            </a:stretch>
          </a:blipFill>
          <a:ln>
            <a:noFill/>
          </a:ln>
        </p:spPr>
      </p:sp>
      <p:sp>
        <p:nvSpPr>
          <p:cNvPr id="300" name="Google Shape;300;p28"/>
          <p:cNvSpPr txBox="1"/>
          <p:nvPr/>
        </p:nvSpPr>
        <p:spPr>
          <a:xfrm>
            <a:off x="13524577" y="3866277"/>
            <a:ext cx="3132300" cy="3324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Bangers"/>
                <a:ea typeface="Bangers"/>
                <a:cs typeface="Bangers"/>
                <a:sym typeface="Bangers"/>
              </a:rPr>
              <a:t>Lorem ipsum dolor sit amet, consectetur adipiscing elit, sed do eiusmod tempor incididunt .</a:t>
            </a:r>
            <a:endParaRPr/>
          </a:p>
        </p:txBody>
      </p:sp>
      <p:sp>
        <p:nvSpPr>
          <p:cNvPr id="301" name="Google Shape;301;p28"/>
          <p:cNvSpPr txBox="1"/>
          <p:nvPr/>
        </p:nvSpPr>
        <p:spPr>
          <a:xfrm>
            <a:off x="734503" y="3895134"/>
            <a:ext cx="69738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Add Story here</a:t>
            </a:r>
            <a:endParaRPr/>
          </a:p>
        </p:txBody>
      </p:sp>
      <p:sp>
        <p:nvSpPr>
          <p:cNvPr id="302" name="Google Shape;302;p28"/>
          <p:cNvSpPr txBox="1"/>
          <p:nvPr/>
        </p:nvSpPr>
        <p:spPr>
          <a:xfrm>
            <a:off x="734503" y="5105991"/>
            <a:ext cx="69738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03" name="Google Shape;303;p28"/>
          <p:cNvSpPr/>
          <p:nvPr/>
        </p:nvSpPr>
        <p:spPr>
          <a:xfrm rot="-500066">
            <a:off x="6276324" y="704482"/>
            <a:ext cx="1085278" cy="4114800"/>
          </a:xfrm>
          <a:custGeom>
            <a:rect b="b" l="l" r="r" t="t"/>
            <a:pathLst>
              <a:path extrusionOk="0" h="4114800" w="1085278">
                <a:moveTo>
                  <a:pt x="0" y="0"/>
                </a:moveTo>
                <a:lnTo>
                  <a:pt x="1085279" y="0"/>
                </a:lnTo>
                <a:lnTo>
                  <a:pt x="1085279" y="4114800"/>
                </a:lnTo>
                <a:lnTo>
                  <a:pt x="0" y="411480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DBBE5"/>
        </a:solidFill>
      </p:bgPr>
    </p:bg>
    <p:spTree>
      <p:nvGrpSpPr>
        <p:cNvPr id="307" name="Shape 307"/>
        <p:cNvGrpSpPr/>
        <p:nvPr/>
      </p:nvGrpSpPr>
      <p:grpSpPr>
        <a:xfrm>
          <a:off x="0" y="0"/>
          <a:ext cx="0" cy="0"/>
          <a:chOff x="0" y="0"/>
          <a:chExt cx="0" cy="0"/>
        </a:xfrm>
      </p:grpSpPr>
      <p:sp>
        <p:nvSpPr>
          <p:cNvPr id="308" name="Google Shape;308;p29"/>
          <p:cNvSpPr/>
          <p:nvPr/>
        </p:nvSpPr>
        <p:spPr>
          <a:xfrm>
            <a:off x="-476250" y="4120273"/>
            <a:ext cx="23229478" cy="6359070"/>
          </a:xfrm>
          <a:custGeom>
            <a:rect b="b" l="l" r="r" t="t"/>
            <a:pathLst>
              <a:path extrusionOk="0" h="5505688" w="20112102">
                <a:moveTo>
                  <a:pt x="0" y="0"/>
                </a:moveTo>
                <a:lnTo>
                  <a:pt x="20112102" y="0"/>
                </a:lnTo>
                <a:lnTo>
                  <a:pt x="20112102" y="5505688"/>
                </a:lnTo>
                <a:lnTo>
                  <a:pt x="0" y="5505688"/>
                </a:lnTo>
                <a:lnTo>
                  <a:pt x="0" y="0"/>
                </a:lnTo>
                <a:close/>
              </a:path>
            </a:pathLst>
          </a:custGeom>
          <a:blipFill rotWithShape="1">
            <a:blip r:embed="rId3">
              <a:alphaModFix/>
            </a:blip>
            <a:stretch>
              <a:fillRect b="0" l="0" r="0" t="0"/>
            </a:stretch>
          </a:blipFill>
          <a:ln>
            <a:noFill/>
          </a:ln>
        </p:spPr>
      </p:sp>
      <p:pic>
        <p:nvPicPr>
          <p:cNvPr id="309" name="Google Shape;309;p29"/>
          <p:cNvPicPr preferRelativeResize="0"/>
          <p:nvPr/>
        </p:nvPicPr>
        <p:blipFill rotWithShape="1">
          <a:blip r:embed="rId4">
            <a:alphaModFix/>
          </a:blip>
          <a:srcRect b="0" l="11448" r="11092" t="0"/>
          <a:stretch/>
        </p:blipFill>
        <p:spPr>
          <a:xfrm>
            <a:off x="1333500" y="-1110037"/>
            <a:ext cx="17432899" cy="12659474"/>
          </a:xfrm>
          <a:prstGeom prst="rect">
            <a:avLst/>
          </a:prstGeom>
          <a:noFill/>
          <a:ln>
            <a:noFill/>
          </a:ln>
        </p:spPr>
      </p:pic>
      <p:sp>
        <p:nvSpPr>
          <p:cNvPr id="310" name="Google Shape;310;p29"/>
          <p:cNvSpPr txBox="1"/>
          <p:nvPr/>
        </p:nvSpPr>
        <p:spPr>
          <a:xfrm>
            <a:off x="7265401" y="6173158"/>
            <a:ext cx="4396800" cy="861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799" u="none" cap="none" strike="noStrike">
                <a:solidFill>
                  <a:srgbClr val="000000"/>
                </a:solidFill>
                <a:latin typeface="Roboto"/>
                <a:ea typeface="Roboto"/>
                <a:cs typeface="Roboto"/>
                <a:sym typeface="Roboto"/>
              </a:rPr>
              <a:t>Include a credit, citation, or supporting message</a:t>
            </a:r>
            <a:endParaRPr/>
          </a:p>
        </p:txBody>
      </p:sp>
      <p:sp>
        <p:nvSpPr>
          <p:cNvPr id="311" name="Google Shape;311;p29"/>
          <p:cNvSpPr txBox="1"/>
          <p:nvPr/>
        </p:nvSpPr>
        <p:spPr>
          <a:xfrm>
            <a:off x="5101205" y="3579934"/>
            <a:ext cx="8725200" cy="2117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6399" u="none" cap="none" strike="noStrike">
                <a:solidFill>
                  <a:srgbClr val="000000"/>
                </a:solidFill>
                <a:latin typeface="Bangers"/>
                <a:ea typeface="Bangers"/>
                <a:cs typeface="Bangers"/>
                <a:sym typeface="Bangers"/>
              </a:rPr>
              <a:t>Write an original statement or inspiring quote</a:t>
            </a:r>
            <a:endParaRPr/>
          </a:p>
        </p:txBody>
      </p:sp>
      <p:sp>
        <p:nvSpPr>
          <p:cNvPr id="312" name="Google Shape;312;p29"/>
          <p:cNvSpPr/>
          <p:nvPr/>
        </p:nvSpPr>
        <p:spPr>
          <a:xfrm flipH="1">
            <a:off x="271003" y="383406"/>
            <a:ext cx="2155262" cy="2352264"/>
          </a:xfrm>
          <a:custGeom>
            <a:rect b="b" l="l" r="r" t="t"/>
            <a:pathLst>
              <a:path extrusionOk="0" h="2352264" w="2155262">
                <a:moveTo>
                  <a:pt x="2155262" y="0"/>
                </a:moveTo>
                <a:lnTo>
                  <a:pt x="0" y="0"/>
                </a:lnTo>
                <a:lnTo>
                  <a:pt x="0" y="2352264"/>
                </a:lnTo>
                <a:lnTo>
                  <a:pt x="2155262" y="2352264"/>
                </a:lnTo>
                <a:lnTo>
                  <a:pt x="2155262" y="0"/>
                </a:lnTo>
                <a:close/>
              </a:path>
            </a:pathLst>
          </a:custGeom>
          <a:blipFill rotWithShape="1">
            <a:blip r:embed="rId5">
              <a:alphaModFix/>
            </a:blip>
            <a:stretch>
              <a:fillRect b="0" l="0" r="0" t="0"/>
            </a:stretch>
          </a:blipFill>
          <a:ln>
            <a:noFill/>
          </a:ln>
        </p:spPr>
      </p:sp>
      <p:sp>
        <p:nvSpPr>
          <p:cNvPr id="313" name="Google Shape;313;p29"/>
          <p:cNvSpPr/>
          <p:nvPr/>
        </p:nvSpPr>
        <p:spPr>
          <a:xfrm>
            <a:off x="15480397" y="383406"/>
            <a:ext cx="2155262" cy="2352264"/>
          </a:xfrm>
          <a:custGeom>
            <a:rect b="b" l="l" r="r" t="t"/>
            <a:pathLst>
              <a:path extrusionOk="0" h="2352264" w="2155262">
                <a:moveTo>
                  <a:pt x="0" y="0"/>
                </a:moveTo>
                <a:lnTo>
                  <a:pt x="2155262" y="0"/>
                </a:lnTo>
                <a:lnTo>
                  <a:pt x="2155262" y="2352264"/>
                </a:lnTo>
                <a:lnTo>
                  <a:pt x="0" y="2352264"/>
                </a:lnTo>
                <a:lnTo>
                  <a:pt x="0" y="0"/>
                </a:lnTo>
                <a:close/>
              </a:path>
            </a:pathLst>
          </a:custGeom>
          <a:blipFill rotWithShape="1">
            <a:blip r:embed="rId5">
              <a:alphaModFix/>
            </a:blip>
            <a:stretch>
              <a:fillRect b="0" l="0" r="0" t="0"/>
            </a:stretch>
          </a:blipFill>
          <a:ln>
            <a:noFill/>
          </a:ln>
        </p:spPr>
      </p:sp>
      <p:pic>
        <p:nvPicPr>
          <p:cNvPr id="314" name="Google Shape;314;p29"/>
          <p:cNvPicPr preferRelativeResize="0"/>
          <p:nvPr/>
        </p:nvPicPr>
        <p:blipFill rotWithShape="1">
          <a:blip r:embed="rId6">
            <a:alphaModFix/>
          </a:blip>
          <a:srcRect b="3183" l="18100" r="16505" t="3183"/>
          <a:stretch/>
        </p:blipFill>
        <p:spPr>
          <a:xfrm flipH="1">
            <a:off x="12179450" y="4757412"/>
            <a:ext cx="7895141" cy="6359075"/>
          </a:xfrm>
          <a:prstGeom prst="rect">
            <a:avLst/>
          </a:prstGeom>
          <a:noFill/>
          <a:ln>
            <a:noFill/>
          </a:ln>
        </p:spPr>
      </p:pic>
      <p:pic>
        <p:nvPicPr>
          <p:cNvPr id="315" name="Google Shape;315;p29"/>
          <p:cNvPicPr preferRelativeResize="0"/>
          <p:nvPr/>
        </p:nvPicPr>
        <p:blipFill rotWithShape="1">
          <a:blip r:embed="rId7">
            <a:alphaModFix/>
          </a:blip>
          <a:srcRect b="0" l="17069" r="17305" t="0"/>
          <a:stretch/>
        </p:blipFill>
        <p:spPr>
          <a:xfrm flipH="1">
            <a:off x="-1375648" y="4757400"/>
            <a:ext cx="7418885" cy="6359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8D5F"/>
        </a:solidFill>
      </p:bgPr>
    </p:bg>
    <p:spTree>
      <p:nvGrpSpPr>
        <p:cNvPr id="319" name="Shape 319"/>
        <p:cNvGrpSpPr/>
        <p:nvPr/>
      </p:nvGrpSpPr>
      <p:grpSpPr>
        <a:xfrm>
          <a:off x="0" y="0"/>
          <a:ext cx="0" cy="0"/>
          <a:chOff x="0" y="0"/>
          <a:chExt cx="0" cy="0"/>
        </a:xfrm>
      </p:grpSpPr>
      <p:sp>
        <p:nvSpPr>
          <p:cNvPr id="320" name="Google Shape;320;p30"/>
          <p:cNvSpPr/>
          <p:nvPr/>
        </p:nvSpPr>
        <p:spPr>
          <a:xfrm>
            <a:off x="-476250" y="4120273"/>
            <a:ext cx="23229478" cy="6359070"/>
          </a:xfrm>
          <a:custGeom>
            <a:rect b="b" l="l" r="r" t="t"/>
            <a:pathLst>
              <a:path extrusionOk="0" h="5505688" w="20112102">
                <a:moveTo>
                  <a:pt x="0" y="0"/>
                </a:moveTo>
                <a:lnTo>
                  <a:pt x="20112102" y="0"/>
                </a:lnTo>
                <a:lnTo>
                  <a:pt x="20112102" y="5505688"/>
                </a:lnTo>
                <a:lnTo>
                  <a:pt x="0" y="5505688"/>
                </a:lnTo>
                <a:lnTo>
                  <a:pt x="0" y="0"/>
                </a:lnTo>
                <a:close/>
              </a:path>
            </a:pathLst>
          </a:custGeom>
          <a:blipFill rotWithShape="1">
            <a:blip r:embed="rId3">
              <a:alphaModFix/>
            </a:blip>
            <a:stretch>
              <a:fillRect b="0" l="0" r="0" t="0"/>
            </a:stretch>
          </a:blipFill>
          <a:ln>
            <a:noFill/>
          </a:ln>
        </p:spPr>
      </p:sp>
      <p:sp>
        <p:nvSpPr>
          <p:cNvPr id="321" name="Google Shape;321;p30"/>
          <p:cNvSpPr/>
          <p:nvPr/>
        </p:nvSpPr>
        <p:spPr>
          <a:xfrm rot="5779313">
            <a:off x="5173300" y="118763"/>
            <a:ext cx="3104472" cy="3200487"/>
          </a:xfrm>
          <a:custGeom>
            <a:rect b="b" l="l" r="r" t="t"/>
            <a:pathLst>
              <a:path extrusionOk="0" h="3200487" w="3104472">
                <a:moveTo>
                  <a:pt x="0" y="0"/>
                </a:moveTo>
                <a:lnTo>
                  <a:pt x="3104472" y="0"/>
                </a:lnTo>
                <a:lnTo>
                  <a:pt x="3104472" y="3200486"/>
                </a:lnTo>
                <a:lnTo>
                  <a:pt x="0" y="3200486"/>
                </a:lnTo>
                <a:lnTo>
                  <a:pt x="0" y="0"/>
                </a:lnTo>
                <a:close/>
              </a:path>
            </a:pathLst>
          </a:custGeom>
          <a:blipFill rotWithShape="1">
            <a:blip r:embed="rId4">
              <a:alphaModFix/>
            </a:blip>
            <a:stretch>
              <a:fillRect b="0" l="0" r="0" t="0"/>
            </a:stretch>
          </a:blipFill>
          <a:ln>
            <a:noFill/>
          </a:ln>
        </p:spPr>
      </p:sp>
      <p:pic>
        <p:nvPicPr>
          <p:cNvPr id="322" name="Google Shape;322;p30"/>
          <p:cNvPicPr preferRelativeResize="0"/>
          <p:nvPr/>
        </p:nvPicPr>
        <p:blipFill rotWithShape="1">
          <a:blip r:embed="rId5">
            <a:alphaModFix/>
          </a:blip>
          <a:srcRect b="0" l="27433" r="26171" t="0"/>
          <a:stretch/>
        </p:blipFill>
        <p:spPr>
          <a:xfrm flipH="1">
            <a:off x="10318752" y="130362"/>
            <a:ext cx="10255248" cy="12434226"/>
          </a:xfrm>
          <a:prstGeom prst="rect">
            <a:avLst/>
          </a:prstGeom>
          <a:noFill/>
          <a:ln>
            <a:noFill/>
          </a:ln>
        </p:spPr>
      </p:pic>
      <p:sp>
        <p:nvSpPr>
          <p:cNvPr id="323" name="Google Shape;323;p30"/>
          <p:cNvSpPr/>
          <p:nvPr/>
        </p:nvSpPr>
        <p:spPr>
          <a:xfrm rot="499869">
            <a:off x="15735154" y="1018014"/>
            <a:ext cx="863401" cy="3273557"/>
          </a:xfrm>
          <a:custGeom>
            <a:rect b="b" l="l" r="r" t="t"/>
            <a:pathLst>
              <a:path extrusionOk="0" h="3273557" w="863401">
                <a:moveTo>
                  <a:pt x="0" y="0"/>
                </a:moveTo>
                <a:lnTo>
                  <a:pt x="863401" y="0"/>
                </a:lnTo>
                <a:lnTo>
                  <a:pt x="863401" y="3273556"/>
                </a:lnTo>
                <a:lnTo>
                  <a:pt x="0" y="3273556"/>
                </a:lnTo>
                <a:lnTo>
                  <a:pt x="0" y="0"/>
                </a:lnTo>
                <a:close/>
              </a:path>
            </a:pathLst>
          </a:custGeom>
          <a:blipFill rotWithShape="1">
            <a:blip r:embed="rId6">
              <a:alphaModFix/>
            </a:blip>
            <a:stretch>
              <a:fillRect b="0" l="0" r="0" t="0"/>
            </a:stretch>
          </a:blipFill>
          <a:ln>
            <a:noFill/>
          </a:ln>
        </p:spPr>
      </p:sp>
      <p:pic>
        <p:nvPicPr>
          <p:cNvPr id="324" name="Google Shape;324;p30"/>
          <p:cNvPicPr preferRelativeResize="0"/>
          <p:nvPr/>
        </p:nvPicPr>
        <p:blipFill rotWithShape="1">
          <a:blip r:embed="rId7">
            <a:alphaModFix/>
          </a:blip>
          <a:srcRect b="0" l="31282" r="30475" t="3316"/>
          <a:stretch/>
        </p:blipFill>
        <p:spPr>
          <a:xfrm flipH="1">
            <a:off x="-1682750" y="218313"/>
            <a:ext cx="8620027" cy="12258324"/>
          </a:xfrm>
          <a:prstGeom prst="rect">
            <a:avLst/>
          </a:prstGeom>
          <a:noFill/>
          <a:ln>
            <a:noFill/>
          </a:ln>
        </p:spPr>
      </p:pic>
      <p:pic>
        <p:nvPicPr>
          <p:cNvPr id="325" name="Google Shape;325;p30"/>
          <p:cNvPicPr preferRelativeResize="0"/>
          <p:nvPr/>
        </p:nvPicPr>
        <p:blipFill rotWithShape="1">
          <a:blip r:embed="rId8">
            <a:alphaModFix/>
          </a:blip>
          <a:srcRect b="17531" l="9711" r="8682" t="18692"/>
          <a:stretch/>
        </p:blipFill>
        <p:spPr>
          <a:xfrm>
            <a:off x="4603525" y="3687725"/>
            <a:ext cx="9651850" cy="4242974"/>
          </a:xfrm>
          <a:prstGeom prst="rect">
            <a:avLst/>
          </a:prstGeom>
          <a:noFill/>
          <a:ln>
            <a:noFill/>
          </a:ln>
        </p:spPr>
      </p:pic>
      <p:sp>
        <p:nvSpPr>
          <p:cNvPr id="326" name="Google Shape;326;p30"/>
          <p:cNvSpPr txBox="1"/>
          <p:nvPr/>
        </p:nvSpPr>
        <p:spPr>
          <a:xfrm>
            <a:off x="5942545" y="5636631"/>
            <a:ext cx="6973800" cy="142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27" name="Google Shape;327;p30"/>
          <p:cNvSpPr txBox="1"/>
          <p:nvPr/>
        </p:nvSpPr>
        <p:spPr>
          <a:xfrm>
            <a:off x="5942545" y="4425775"/>
            <a:ext cx="6973795"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Add Story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2C1D"/>
        </a:solidFill>
      </p:bgPr>
    </p:bg>
    <p:spTree>
      <p:nvGrpSpPr>
        <p:cNvPr id="331" name="Shape 331"/>
        <p:cNvGrpSpPr/>
        <p:nvPr/>
      </p:nvGrpSpPr>
      <p:grpSpPr>
        <a:xfrm>
          <a:off x="0" y="0"/>
          <a:ext cx="0" cy="0"/>
          <a:chOff x="0" y="0"/>
          <a:chExt cx="0" cy="0"/>
        </a:xfrm>
      </p:grpSpPr>
      <p:sp>
        <p:nvSpPr>
          <p:cNvPr id="332" name="Google Shape;332;p31"/>
          <p:cNvSpPr/>
          <p:nvPr/>
        </p:nvSpPr>
        <p:spPr>
          <a:xfrm>
            <a:off x="-476250" y="4120273"/>
            <a:ext cx="23229478" cy="6359070"/>
          </a:xfrm>
          <a:custGeom>
            <a:rect b="b" l="l" r="r" t="t"/>
            <a:pathLst>
              <a:path extrusionOk="0" h="5505688" w="20112102">
                <a:moveTo>
                  <a:pt x="0" y="0"/>
                </a:moveTo>
                <a:lnTo>
                  <a:pt x="20112102" y="0"/>
                </a:lnTo>
                <a:lnTo>
                  <a:pt x="20112102" y="5505688"/>
                </a:lnTo>
                <a:lnTo>
                  <a:pt x="0" y="5505688"/>
                </a:lnTo>
                <a:lnTo>
                  <a:pt x="0" y="0"/>
                </a:lnTo>
                <a:close/>
              </a:path>
            </a:pathLst>
          </a:custGeom>
          <a:blipFill rotWithShape="1">
            <a:blip r:embed="rId3">
              <a:alphaModFix/>
            </a:blip>
            <a:stretch>
              <a:fillRect b="0" l="0" r="0" t="0"/>
            </a:stretch>
          </a:blipFill>
          <a:ln>
            <a:noFill/>
          </a:ln>
        </p:spPr>
      </p:sp>
      <p:pic>
        <p:nvPicPr>
          <p:cNvPr id="333" name="Google Shape;333;p31"/>
          <p:cNvPicPr preferRelativeResize="0"/>
          <p:nvPr/>
        </p:nvPicPr>
        <p:blipFill rotWithShape="1">
          <a:blip r:embed="rId4">
            <a:alphaModFix/>
          </a:blip>
          <a:srcRect b="0" l="31282" r="30475" t="3316"/>
          <a:stretch/>
        </p:blipFill>
        <p:spPr>
          <a:xfrm>
            <a:off x="4646200" y="-89100"/>
            <a:ext cx="9780499" cy="13908607"/>
          </a:xfrm>
          <a:prstGeom prst="rect">
            <a:avLst/>
          </a:prstGeom>
          <a:noFill/>
          <a:ln>
            <a:noFill/>
          </a:ln>
        </p:spPr>
      </p:pic>
      <p:sp>
        <p:nvSpPr>
          <p:cNvPr id="334" name="Google Shape;334;p31"/>
          <p:cNvSpPr/>
          <p:nvPr/>
        </p:nvSpPr>
        <p:spPr>
          <a:xfrm rot="-1463825">
            <a:off x="3765926" y="621061"/>
            <a:ext cx="2013111" cy="2075372"/>
          </a:xfrm>
          <a:custGeom>
            <a:rect b="b" l="l" r="r" t="t"/>
            <a:pathLst>
              <a:path extrusionOk="0" h="2075372" w="2013111">
                <a:moveTo>
                  <a:pt x="0" y="0"/>
                </a:moveTo>
                <a:lnTo>
                  <a:pt x="2013110" y="0"/>
                </a:lnTo>
                <a:lnTo>
                  <a:pt x="2013110" y="2075372"/>
                </a:lnTo>
                <a:lnTo>
                  <a:pt x="0" y="2075372"/>
                </a:lnTo>
                <a:lnTo>
                  <a:pt x="0" y="0"/>
                </a:lnTo>
                <a:close/>
              </a:path>
            </a:pathLst>
          </a:custGeom>
          <a:blipFill rotWithShape="1">
            <a:blip r:embed="rId5">
              <a:alphaModFix/>
            </a:blip>
            <a:stretch>
              <a:fillRect b="0" l="0" r="0" t="0"/>
            </a:stretch>
          </a:blipFill>
          <a:ln>
            <a:noFill/>
          </a:ln>
        </p:spPr>
      </p:sp>
      <p:sp>
        <p:nvSpPr>
          <p:cNvPr id="335" name="Google Shape;335;p31"/>
          <p:cNvSpPr/>
          <p:nvPr/>
        </p:nvSpPr>
        <p:spPr>
          <a:xfrm rot="5634439">
            <a:off x="12822029" y="621061"/>
            <a:ext cx="2013111" cy="2075372"/>
          </a:xfrm>
          <a:custGeom>
            <a:rect b="b" l="l" r="r" t="t"/>
            <a:pathLst>
              <a:path extrusionOk="0" h="2075372" w="2013111">
                <a:moveTo>
                  <a:pt x="0" y="0"/>
                </a:moveTo>
                <a:lnTo>
                  <a:pt x="2013110" y="0"/>
                </a:lnTo>
                <a:lnTo>
                  <a:pt x="2013110" y="2075372"/>
                </a:lnTo>
                <a:lnTo>
                  <a:pt x="0" y="2075372"/>
                </a:lnTo>
                <a:lnTo>
                  <a:pt x="0" y="0"/>
                </a:lnTo>
                <a:close/>
              </a:path>
            </a:pathLst>
          </a:custGeom>
          <a:blipFill rotWithShape="1">
            <a:blip r:embed="rId5">
              <a:alphaModFix/>
            </a:blip>
            <a:stretch>
              <a:fillRect b="0" l="0" r="0" t="0"/>
            </a:stretch>
          </a:blipFill>
          <a:ln>
            <a:noFill/>
          </a:ln>
        </p:spPr>
      </p:sp>
      <p:pic>
        <p:nvPicPr>
          <p:cNvPr id="336" name="Google Shape;336;p31"/>
          <p:cNvPicPr preferRelativeResize="0"/>
          <p:nvPr/>
        </p:nvPicPr>
        <p:blipFill rotWithShape="1">
          <a:blip r:embed="rId6">
            <a:alphaModFix/>
          </a:blip>
          <a:srcRect b="0" l="17069" r="17305" t="0"/>
          <a:stretch/>
        </p:blipFill>
        <p:spPr>
          <a:xfrm>
            <a:off x="11293375" y="3429000"/>
            <a:ext cx="8492064" cy="7278925"/>
          </a:xfrm>
          <a:prstGeom prst="rect">
            <a:avLst/>
          </a:prstGeom>
          <a:noFill/>
          <a:ln>
            <a:noFill/>
          </a:ln>
        </p:spPr>
      </p:pic>
      <p:sp>
        <p:nvSpPr>
          <p:cNvPr id="337" name="Google Shape;337;p31"/>
          <p:cNvSpPr/>
          <p:nvPr/>
        </p:nvSpPr>
        <p:spPr>
          <a:xfrm>
            <a:off x="15264847" y="6647575"/>
            <a:ext cx="1569924" cy="1713423"/>
          </a:xfrm>
          <a:custGeom>
            <a:rect b="b" l="l" r="r" t="t"/>
            <a:pathLst>
              <a:path extrusionOk="0" h="1713423" w="1569924">
                <a:moveTo>
                  <a:pt x="0" y="0"/>
                </a:moveTo>
                <a:lnTo>
                  <a:pt x="1569924" y="0"/>
                </a:lnTo>
                <a:lnTo>
                  <a:pt x="1569924" y="1713424"/>
                </a:lnTo>
                <a:lnTo>
                  <a:pt x="0" y="1713424"/>
                </a:lnTo>
                <a:lnTo>
                  <a:pt x="0" y="0"/>
                </a:lnTo>
                <a:close/>
              </a:path>
            </a:pathLst>
          </a:custGeom>
          <a:blipFill rotWithShape="1">
            <a:blip r:embed="rId7">
              <a:alphaModFix/>
            </a:blip>
            <a:stretch>
              <a:fillRect b="0" l="0" r="0" t="0"/>
            </a:stretch>
          </a:blipFill>
          <a:ln>
            <a:noFill/>
          </a:ln>
        </p:spPr>
      </p:sp>
      <p:pic>
        <p:nvPicPr>
          <p:cNvPr id="338" name="Google Shape;338;p31"/>
          <p:cNvPicPr preferRelativeResize="0"/>
          <p:nvPr/>
        </p:nvPicPr>
        <p:blipFill rotWithShape="1">
          <a:blip r:embed="rId8">
            <a:alphaModFix/>
          </a:blip>
          <a:srcRect b="3183" l="18100" r="16505" t="3183"/>
          <a:stretch/>
        </p:blipFill>
        <p:spPr>
          <a:xfrm flipH="1">
            <a:off x="-190501" y="3557325"/>
            <a:ext cx="8213827" cy="6615751"/>
          </a:xfrm>
          <a:prstGeom prst="rect">
            <a:avLst/>
          </a:prstGeom>
          <a:noFill/>
          <a:ln>
            <a:noFill/>
          </a:ln>
        </p:spPr>
      </p:pic>
      <p:sp>
        <p:nvSpPr>
          <p:cNvPr id="339" name="Google Shape;339;p31"/>
          <p:cNvSpPr/>
          <p:nvPr/>
        </p:nvSpPr>
        <p:spPr>
          <a:xfrm>
            <a:off x="730196" y="4342419"/>
            <a:ext cx="1569924" cy="1713423"/>
          </a:xfrm>
          <a:custGeom>
            <a:rect b="b" l="l" r="r" t="t"/>
            <a:pathLst>
              <a:path extrusionOk="0" h="1713423" w="1569924">
                <a:moveTo>
                  <a:pt x="0" y="0"/>
                </a:moveTo>
                <a:lnTo>
                  <a:pt x="1569924" y="0"/>
                </a:lnTo>
                <a:lnTo>
                  <a:pt x="1569924" y="1713424"/>
                </a:lnTo>
                <a:lnTo>
                  <a:pt x="0" y="1713424"/>
                </a:lnTo>
                <a:lnTo>
                  <a:pt x="0" y="0"/>
                </a:lnTo>
                <a:close/>
              </a:path>
            </a:pathLst>
          </a:custGeom>
          <a:blipFill rotWithShape="1">
            <a:blip r:embed="rId7">
              <a:alphaModFix/>
            </a:blip>
            <a:stretch>
              <a:fillRect b="0" l="0" r="0" t="0"/>
            </a:stretch>
          </a:blipFill>
          <a:ln>
            <a:noFill/>
          </a:ln>
        </p:spPr>
      </p:sp>
      <p:pic>
        <p:nvPicPr>
          <p:cNvPr id="340" name="Google Shape;340;p31"/>
          <p:cNvPicPr preferRelativeResize="0"/>
          <p:nvPr/>
        </p:nvPicPr>
        <p:blipFill rotWithShape="1">
          <a:blip r:embed="rId9">
            <a:alphaModFix/>
          </a:blip>
          <a:srcRect b="17531" l="9711" r="8682" t="18692"/>
          <a:stretch/>
        </p:blipFill>
        <p:spPr>
          <a:xfrm>
            <a:off x="4646200" y="6055850"/>
            <a:ext cx="8995598" cy="3954485"/>
          </a:xfrm>
          <a:prstGeom prst="rect">
            <a:avLst/>
          </a:prstGeom>
          <a:noFill/>
          <a:ln>
            <a:noFill/>
          </a:ln>
        </p:spPr>
      </p:pic>
      <p:sp>
        <p:nvSpPr>
          <p:cNvPr id="341" name="Google Shape;341;p31"/>
          <p:cNvSpPr txBox="1"/>
          <p:nvPr/>
        </p:nvSpPr>
        <p:spPr>
          <a:xfrm>
            <a:off x="5657101" y="7906070"/>
            <a:ext cx="6973800" cy="14649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42" name="Google Shape;342;p31"/>
          <p:cNvSpPr txBox="1"/>
          <p:nvPr/>
        </p:nvSpPr>
        <p:spPr>
          <a:xfrm>
            <a:off x="5657101" y="6695213"/>
            <a:ext cx="69738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The End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2C1D"/>
        </a:solidFill>
      </p:bgPr>
    </p:bg>
    <p:spTree>
      <p:nvGrpSpPr>
        <p:cNvPr id="346" name="Shape 346"/>
        <p:cNvGrpSpPr/>
        <p:nvPr/>
      </p:nvGrpSpPr>
      <p:grpSpPr>
        <a:xfrm>
          <a:off x="0" y="0"/>
          <a:ext cx="0" cy="0"/>
          <a:chOff x="0" y="0"/>
          <a:chExt cx="0" cy="0"/>
        </a:xfrm>
      </p:grpSpPr>
      <p:pic>
        <p:nvPicPr>
          <p:cNvPr id="347" name="Google Shape;347;p32"/>
          <p:cNvPicPr preferRelativeResize="0"/>
          <p:nvPr/>
        </p:nvPicPr>
        <p:blipFill rotWithShape="1">
          <a:blip r:embed="rId3">
            <a:alphaModFix/>
          </a:blip>
          <a:srcRect b="0" l="11448" r="11092" t="0"/>
          <a:stretch/>
        </p:blipFill>
        <p:spPr>
          <a:xfrm>
            <a:off x="-444500" y="144838"/>
            <a:ext cx="14407186" cy="10462249"/>
          </a:xfrm>
          <a:prstGeom prst="rect">
            <a:avLst/>
          </a:prstGeom>
          <a:noFill/>
          <a:ln>
            <a:noFill/>
          </a:ln>
        </p:spPr>
      </p:pic>
      <p:sp>
        <p:nvSpPr>
          <p:cNvPr id="348" name="Google Shape;348;p32"/>
          <p:cNvSpPr/>
          <p:nvPr/>
        </p:nvSpPr>
        <p:spPr>
          <a:xfrm>
            <a:off x="10255271" y="1305234"/>
            <a:ext cx="2776191" cy="3029950"/>
          </a:xfrm>
          <a:custGeom>
            <a:rect b="b" l="l" r="r" t="t"/>
            <a:pathLst>
              <a:path extrusionOk="0" h="3029950" w="2776191">
                <a:moveTo>
                  <a:pt x="0" y="0"/>
                </a:moveTo>
                <a:lnTo>
                  <a:pt x="2776191" y="0"/>
                </a:lnTo>
                <a:lnTo>
                  <a:pt x="2776191" y="3029950"/>
                </a:lnTo>
                <a:lnTo>
                  <a:pt x="0" y="3029950"/>
                </a:lnTo>
                <a:lnTo>
                  <a:pt x="0" y="0"/>
                </a:lnTo>
                <a:close/>
              </a:path>
            </a:pathLst>
          </a:custGeom>
          <a:blipFill rotWithShape="1">
            <a:blip r:embed="rId4">
              <a:alphaModFix/>
            </a:blip>
            <a:stretch>
              <a:fillRect b="0" l="0" r="0" t="0"/>
            </a:stretch>
          </a:blipFill>
          <a:ln>
            <a:noFill/>
          </a:ln>
        </p:spPr>
      </p:sp>
      <p:sp>
        <p:nvSpPr>
          <p:cNvPr id="349" name="Google Shape;349;p32"/>
          <p:cNvSpPr txBox="1"/>
          <p:nvPr/>
        </p:nvSpPr>
        <p:spPr>
          <a:xfrm>
            <a:off x="2820585" y="4049125"/>
            <a:ext cx="6973795"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It’s Activity time!</a:t>
            </a:r>
            <a:endParaRPr/>
          </a:p>
        </p:txBody>
      </p:sp>
      <p:sp>
        <p:nvSpPr>
          <p:cNvPr id="350" name="Google Shape;350;p32"/>
          <p:cNvSpPr txBox="1"/>
          <p:nvPr/>
        </p:nvSpPr>
        <p:spPr>
          <a:xfrm>
            <a:off x="3496558" y="5376301"/>
            <a:ext cx="5621700" cy="1191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00000"/>
                </a:solidFill>
                <a:latin typeface="Roboto"/>
                <a:ea typeface="Roboto"/>
                <a:cs typeface="Roboto"/>
                <a:sym typeface="Roboto"/>
              </a:rPr>
              <a:t>Briefly elaborate on what you want to discuss. </a:t>
            </a:r>
            <a:endParaRPr/>
          </a:p>
        </p:txBody>
      </p:sp>
      <p:pic>
        <p:nvPicPr>
          <p:cNvPr id="351" name="Google Shape;351;p32"/>
          <p:cNvPicPr preferRelativeResize="0"/>
          <p:nvPr/>
        </p:nvPicPr>
        <p:blipFill rotWithShape="1">
          <a:blip r:embed="rId5">
            <a:alphaModFix/>
          </a:blip>
          <a:srcRect b="0" l="36111" r="36111" t="0"/>
          <a:stretch/>
        </p:blipFill>
        <p:spPr>
          <a:xfrm rot="282739">
            <a:off x="9765879" y="-1641620"/>
            <a:ext cx="7945543" cy="16089739"/>
          </a:xfrm>
          <a:prstGeom prst="rect">
            <a:avLst/>
          </a:prstGeom>
          <a:noFill/>
          <a:ln>
            <a:noFill/>
          </a:ln>
        </p:spPr>
      </p:pic>
      <p:sp>
        <p:nvSpPr>
          <p:cNvPr id="352" name="Google Shape;352;p32"/>
          <p:cNvSpPr/>
          <p:nvPr/>
        </p:nvSpPr>
        <p:spPr>
          <a:xfrm flipH="1">
            <a:off x="15597918" y="6982632"/>
            <a:ext cx="2085081" cy="2275668"/>
          </a:xfrm>
          <a:custGeom>
            <a:rect b="b" l="l" r="r" t="t"/>
            <a:pathLst>
              <a:path extrusionOk="0" h="2275668" w="2085081">
                <a:moveTo>
                  <a:pt x="2085080" y="0"/>
                </a:moveTo>
                <a:lnTo>
                  <a:pt x="0" y="0"/>
                </a:lnTo>
                <a:lnTo>
                  <a:pt x="0" y="2275668"/>
                </a:lnTo>
                <a:lnTo>
                  <a:pt x="2085080" y="2275668"/>
                </a:lnTo>
                <a:lnTo>
                  <a:pt x="2085080" y="0"/>
                </a:lnTo>
                <a:close/>
              </a:path>
            </a:pathLst>
          </a:custGeom>
          <a:blipFill rotWithShape="1">
            <a:blip r:embed="rId4">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DB78"/>
        </a:solidFill>
      </p:bgPr>
    </p:bg>
    <p:spTree>
      <p:nvGrpSpPr>
        <p:cNvPr id="356" name="Shape 356"/>
        <p:cNvGrpSpPr/>
        <p:nvPr/>
      </p:nvGrpSpPr>
      <p:grpSpPr>
        <a:xfrm>
          <a:off x="0" y="0"/>
          <a:ext cx="0" cy="0"/>
          <a:chOff x="0" y="0"/>
          <a:chExt cx="0" cy="0"/>
        </a:xfrm>
      </p:grpSpPr>
      <p:pic>
        <p:nvPicPr>
          <p:cNvPr id="357" name="Google Shape;357;p33"/>
          <p:cNvPicPr preferRelativeResize="0"/>
          <p:nvPr/>
        </p:nvPicPr>
        <p:blipFill rotWithShape="1">
          <a:blip r:embed="rId3">
            <a:alphaModFix/>
          </a:blip>
          <a:srcRect b="0" l="17069" r="17305" t="0"/>
          <a:stretch/>
        </p:blipFill>
        <p:spPr>
          <a:xfrm>
            <a:off x="-240450" y="826350"/>
            <a:ext cx="12861994" cy="11024575"/>
          </a:xfrm>
          <a:prstGeom prst="rect">
            <a:avLst/>
          </a:prstGeom>
          <a:noFill/>
          <a:ln>
            <a:noFill/>
          </a:ln>
        </p:spPr>
      </p:pic>
      <p:sp>
        <p:nvSpPr>
          <p:cNvPr id="358" name="Google Shape;358;p33"/>
          <p:cNvSpPr/>
          <p:nvPr/>
        </p:nvSpPr>
        <p:spPr>
          <a:xfrm>
            <a:off x="5848033" y="3057910"/>
            <a:ext cx="5870999" cy="3243727"/>
          </a:xfrm>
          <a:custGeom>
            <a:rect b="b" l="l" r="r" t="t"/>
            <a:pathLst>
              <a:path extrusionOk="0" h="3243727" w="5870999">
                <a:moveTo>
                  <a:pt x="0" y="0"/>
                </a:moveTo>
                <a:lnTo>
                  <a:pt x="5870999" y="0"/>
                </a:lnTo>
                <a:lnTo>
                  <a:pt x="5870999" y="3243727"/>
                </a:lnTo>
                <a:lnTo>
                  <a:pt x="0" y="3243727"/>
                </a:lnTo>
                <a:lnTo>
                  <a:pt x="0" y="0"/>
                </a:lnTo>
                <a:close/>
              </a:path>
            </a:pathLst>
          </a:custGeom>
          <a:blipFill rotWithShape="1">
            <a:blip r:embed="rId4">
              <a:alphaModFix/>
            </a:blip>
            <a:stretch>
              <a:fillRect b="0" l="0" r="0" t="0"/>
            </a:stretch>
          </a:blipFill>
          <a:ln>
            <a:noFill/>
          </a:ln>
        </p:spPr>
      </p:sp>
      <p:sp>
        <p:nvSpPr>
          <p:cNvPr id="359" name="Google Shape;359;p33"/>
          <p:cNvSpPr/>
          <p:nvPr/>
        </p:nvSpPr>
        <p:spPr>
          <a:xfrm>
            <a:off x="5848033" y="6547863"/>
            <a:ext cx="5870999" cy="3243727"/>
          </a:xfrm>
          <a:custGeom>
            <a:rect b="b" l="l" r="r" t="t"/>
            <a:pathLst>
              <a:path extrusionOk="0" h="3243727" w="5870999">
                <a:moveTo>
                  <a:pt x="0" y="0"/>
                </a:moveTo>
                <a:lnTo>
                  <a:pt x="5870999" y="0"/>
                </a:lnTo>
                <a:lnTo>
                  <a:pt x="5870999" y="3243727"/>
                </a:lnTo>
                <a:lnTo>
                  <a:pt x="0" y="3243727"/>
                </a:lnTo>
                <a:lnTo>
                  <a:pt x="0" y="0"/>
                </a:lnTo>
                <a:close/>
              </a:path>
            </a:pathLst>
          </a:custGeom>
          <a:blipFill rotWithShape="1">
            <a:blip r:embed="rId4">
              <a:alphaModFix/>
            </a:blip>
            <a:stretch>
              <a:fillRect b="0" l="0" r="0" t="0"/>
            </a:stretch>
          </a:blipFill>
          <a:ln>
            <a:noFill/>
          </a:ln>
        </p:spPr>
      </p:sp>
      <p:grpSp>
        <p:nvGrpSpPr>
          <p:cNvPr id="360" name="Google Shape;360;p33"/>
          <p:cNvGrpSpPr/>
          <p:nvPr/>
        </p:nvGrpSpPr>
        <p:grpSpPr>
          <a:xfrm>
            <a:off x="6872728" y="3716993"/>
            <a:ext cx="3821626" cy="1939847"/>
            <a:chOff x="0" y="0"/>
            <a:chExt cx="5095500" cy="2586462"/>
          </a:xfrm>
        </p:grpSpPr>
        <p:sp>
          <p:nvSpPr>
            <p:cNvPr id="361" name="Google Shape;361;p33"/>
            <p:cNvSpPr txBox="1"/>
            <p:nvPr/>
          </p:nvSpPr>
          <p:spPr>
            <a:xfrm>
              <a:off x="1685783" y="0"/>
              <a:ext cx="1452300" cy="92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498" u="none" cap="none" strike="noStrike">
                  <a:solidFill>
                    <a:srgbClr val="000000"/>
                  </a:solidFill>
                  <a:latin typeface="Bangers"/>
                  <a:ea typeface="Bangers"/>
                  <a:cs typeface="Bangers"/>
                  <a:sym typeface="Bangers"/>
                </a:rPr>
                <a:t>01</a:t>
              </a:r>
              <a:endParaRPr/>
            </a:p>
          </p:txBody>
        </p:sp>
        <p:sp>
          <p:nvSpPr>
            <p:cNvPr id="362" name="Google Shape;362;p33"/>
            <p:cNvSpPr txBox="1"/>
            <p:nvPr/>
          </p:nvSpPr>
          <p:spPr>
            <a:xfrm>
              <a:off x="0" y="1044401"/>
              <a:ext cx="5095500" cy="527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570" u="none" cap="none" strike="noStrike">
                  <a:solidFill>
                    <a:srgbClr val="000000"/>
                  </a:solidFill>
                  <a:latin typeface="Roboto"/>
                  <a:ea typeface="Roboto"/>
                  <a:cs typeface="Roboto"/>
                  <a:sym typeface="Roboto"/>
                </a:rPr>
                <a:t>Add a main point</a:t>
              </a:r>
              <a:endParaRPr/>
            </a:p>
          </p:txBody>
        </p:sp>
        <p:sp>
          <p:nvSpPr>
            <p:cNvPr id="363" name="Google Shape;363;p33"/>
            <p:cNvSpPr txBox="1"/>
            <p:nvPr/>
          </p:nvSpPr>
          <p:spPr>
            <a:xfrm>
              <a:off x="673985" y="1842462"/>
              <a:ext cx="3475800" cy="7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686" u="none" cap="none" strike="noStrike">
                  <a:solidFill>
                    <a:srgbClr val="000000"/>
                  </a:solidFill>
                  <a:latin typeface="Roboto"/>
                  <a:ea typeface="Roboto"/>
                  <a:cs typeface="Roboto"/>
                  <a:sym typeface="Roboto"/>
                </a:rPr>
                <a:t>Briefly elaborate on what you want to discuss. </a:t>
              </a:r>
              <a:endParaRPr/>
            </a:p>
          </p:txBody>
        </p:sp>
      </p:grpSp>
      <p:grpSp>
        <p:nvGrpSpPr>
          <p:cNvPr id="364" name="Google Shape;364;p33"/>
          <p:cNvGrpSpPr/>
          <p:nvPr/>
        </p:nvGrpSpPr>
        <p:grpSpPr>
          <a:xfrm>
            <a:off x="6872728" y="7206946"/>
            <a:ext cx="3821626" cy="1939846"/>
            <a:chOff x="0" y="0"/>
            <a:chExt cx="5095500" cy="2586462"/>
          </a:xfrm>
        </p:grpSpPr>
        <p:sp>
          <p:nvSpPr>
            <p:cNvPr id="365" name="Google Shape;365;p33"/>
            <p:cNvSpPr txBox="1"/>
            <p:nvPr/>
          </p:nvSpPr>
          <p:spPr>
            <a:xfrm>
              <a:off x="1685783" y="0"/>
              <a:ext cx="1452300" cy="92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498" u="none" cap="none" strike="noStrike">
                  <a:solidFill>
                    <a:srgbClr val="000000"/>
                  </a:solidFill>
                  <a:latin typeface="Bangers"/>
                  <a:ea typeface="Bangers"/>
                  <a:cs typeface="Bangers"/>
                  <a:sym typeface="Bangers"/>
                </a:rPr>
                <a:t>0</a:t>
              </a:r>
              <a:r>
                <a:rPr lang="en-US" sz="4498">
                  <a:latin typeface="Bangers"/>
                  <a:ea typeface="Bangers"/>
                  <a:cs typeface="Bangers"/>
                  <a:sym typeface="Bangers"/>
                </a:rPr>
                <a:t>3</a:t>
              </a:r>
              <a:endParaRPr/>
            </a:p>
          </p:txBody>
        </p:sp>
        <p:sp>
          <p:nvSpPr>
            <p:cNvPr id="366" name="Google Shape;366;p33"/>
            <p:cNvSpPr txBox="1"/>
            <p:nvPr/>
          </p:nvSpPr>
          <p:spPr>
            <a:xfrm>
              <a:off x="0" y="1044401"/>
              <a:ext cx="5095500" cy="527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570" u="none" cap="none" strike="noStrike">
                  <a:solidFill>
                    <a:srgbClr val="000000"/>
                  </a:solidFill>
                  <a:latin typeface="Roboto"/>
                  <a:ea typeface="Roboto"/>
                  <a:cs typeface="Roboto"/>
                  <a:sym typeface="Roboto"/>
                </a:rPr>
                <a:t>Add a main point</a:t>
              </a:r>
              <a:endParaRPr/>
            </a:p>
          </p:txBody>
        </p:sp>
        <p:sp>
          <p:nvSpPr>
            <p:cNvPr id="367" name="Google Shape;367;p33"/>
            <p:cNvSpPr txBox="1"/>
            <p:nvPr/>
          </p:nvSpPr>
          <p:spPr>
            <a:xfrm>
              <a:off x="673985" y="1842462"/>
              <a:ext cx="3475800" cy="7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686" u="none" cap="none" strike="noStrike">
                  <a:solidFill>
                    <a:srgbClr val="000000"/>
                  </a:solidFill>
                  <a:latin typeface="Roboto"/>
                  <a:ea typeface="Roboto"/>
                  <a:cs typeface="Roboto"/>
                  <a:sym typeface="Roboto"/>
                </a:rPr>
                <a:t>Briefly elaborate on what you want to discuss. </a:t>
              </a:r>
              <a:endParaRPr/>
            </a:p>
          </p:txBody>
        </p:sp>
      </p:grpSp>
      <p:sp>
        <p:nvSpPr>
          <p:cNvPr id="368" name="Google Shape;368;p33"/>
          <p:cNvSpPr/>
          <p:nvPr/>
        </p:nvSpPr>
        <p:spPr>
          <a:xfrm>
            <a:off x="12056533" y="3057910"/>
            <a:ext cx="5870999" cy="3243727"/>
          </a:xfrm>
          <a:custGeom>
            <a:rect b="b" l="l" r="r" t="t"/>
            <a:pathLst>
              <a:path extrusionOk="0" h="3243727" w="5870999">
                <a:moveTo>
                  <a:pt x="0" y="0"/>
                </a:moveTo>
                <a:lnTo>
                  <a:pt x="5871000" y="0"/>
                </a:lnTo>
                <a:lnTo>
                  <a:pt x="5871000" y="3243727"/>
                </a:lnTo>
                <a:lnTo>
                  <a:pt x="0" y="3243727"/>
                </a:lnTo>
                <a:lnTo>
                  <a:pt x="0" y="0"/>
                </a:lnTo>
                <a:close/>
              </a:path>
            </a:pathLst>
          </a:custGeom>
          <a:blipFill rotWithShape="1">
            <a:blip r:embed="rId4">
              <a:alphaModFix/>
            </a:blip>
            <a:stretch>
              <a:fillRect b="0" l="0" r="0" t="0"/>
            </a:stretch>
          </a:blipFill>
          <a:ln>
            <a:noFill/>
          </a:ln>
        </p:spPr>
      </p:sp>
      <p:sp>
        <p:nvSpPr>
          <p:cNvPr id="369" name="Google Shape;369;p33"/>
          <p:cNvSpPr/>
          <p:nvPr/>
        </p:nvSpPr>
        <p:spPr>
          <a:xfrm>
            <a:off x="12056533" y="6547863"/>
            <a:ext cx="5870999" cy="3243727"/>
          </a:xfrm>
          <a:custGeom>
            <a:rect b="b" l="l" r="r" t="t"/>
            <a:pathLst>
              <a:path extrusionOk="0" h="3243727" w="5870999">
                <a:moveTo>
                  <a:pt x="0" y="0"/>
                </a:moveTo>
                <a:lnTo>
                  <a:pt x="5871000" y="0"/>
                </a:lnTo>
                <a:lnTo>
                  <a:pt x="5871000" y="3243727"/>
                </a:lnTo>
                <a:lnTo>
                  <a:pt x="0" y="3243727"/>
                </a:lnTo>
                <a:lnTo>
                  <a:pt x="0" y="0"/>
                </a:lnTo>
                <a:close/>
              </a:path>
            </a:pathLst>
          </a:custGeom>
          <a:blipFill rotWithShape="1">
            <a:blip r:embed="rId4">
              <a:alphaModFix/>
            </a:blip>
            <a:stretch>
              <a:fillRect b="0" l="0" r="0" t="0"/>
            </a:stretch>
          </a:blipFill>
          <a:ln>
            <a:noFill/>
          </a:ln>
        </p:spPr>
      </p:sp>
      <p:grpSp>
        <p:nvGrpSpPr>
          <p:cNvPr id="370" name="Google Shape;370;p33"/>
          <p:cNvGrpSpPr/>
          <p:nvPr/>
        </p:nvGrpSpPr>
        <p:grpSpPr>
          <a:xfrm>
            <a:off x="13081229" y="3716993"/>
            <a:ext cx="3821626" cy="1939847"/>
            <a:chOff x="0" y="0"/>
            <a:chExt cx="5095500" cy="2586462"/>
          </a:xfrm>
        </p:grpSpPr>
        <p:sp>
          <p:nvSpPr>
            <p:cNvPr id="371" name="Google Shape;371;p33"/>
            <p:cNvSpPr txBox="1"/>
            <p:nvPr/>
          </p:nvSpPr>
          <p:spPr>
            <a:xfrm>
              <a:off x="1685783" y="0"/>
              <a:ext cx="1452300" cy="92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498" u="none" cap="none" strike="noStrike">
                  <a:solidFill>
                    <a:srgbClr val="000000"/>
                  </a:solidFill>
                  <a:latin typeface="Bangers"/>
                  <a:ea typeface="Bangers"/>
                  <a:cs typeface="Bangers"/>
                  <a:sym typeface="Bangers"/>
                </a:rPr>
                <a:t>0</a:t>
              </a:r>
              <a:r>
                <a:rPr lang="en-US" sz="4498">
                  <a:latin typeface="Bangers"/>
                  <a:ea typeface="Bangers"/>
                  <a:cs typeface="Bangers"/>
                  <a:sym typeface="Bangers"/>
                </a:rPr>
                <a:t>2</a:t>
              </a:r>
              <a:endParaRPr/>
            </a:p>
          </p:txBody>
        </p:sp>
        <p:sp>
          <p:nvSpPr>
            <p:cNvPr id="372" name="Google Shape;372;p33"/>
            <p:cNvSpPr txBox="1"/>
            <p:nvPr/>
          </p:nvSpPr>
          <p:spPr>
            <a:xfrm>
              <a:off x="0" y="1044401"/>
              <a:ext cx="5095500" cy="527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570" u="none" cap="none" strike="noStrike">
                  <a:solidFill>
                    <a:srgbClr val="000000"/>
                  </a:solidFill>
                  <a:latin typeface="Roboto"/>
                  <a:ea typeface="Roboto"/>
                  <a:cs typeface="Roboto"/>
                  <a:sym typeface="Roboto"/>
                </a:rPr>
                <a:t>Add a main point</a:t>
              </a:r>
              <a:endParaRPr/>
            </a:p>
          </p:txBody>
        </p:sp>
        <p:sp>
          <p:nvSpPr>
            <p:cNvPr id="373" name="Google Shape;373;p33"/>
            <p:cNvSpPr txBox="1"/>
            <p:nvPr/>
          </p:nvSpPr>
          <p:spPr>
            <a:xfrm>
              <a:off x="673985" y="1842462"/>
              <a:ext cx="3475800" cy="7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686" u="none" cap="none" strike="noStrike">
                  <a:solidFill>
                    <a:srgbClr val="000000"/>
                  </a:solidFill>
                  <a:latin typeface="Roboto"/>
                  <a:ea typeface="Roboto"/>
                  <a:cs typeface="Roboto"/>
                  <a:sym typeface="Roboto"/>
                </a:rPr>
                <a:t>Briefly elaborate on what you want to discuss. </a:t>
              </a:r>
              <a:endParaRPr/>
            </a:p>
          </p:txBody>
        </p:sp>
      </p:grpSp>
      <p:grpSp>
        <p:nvGrpSpPr>
          <p:cNvPr id="374" name="Google Shape;374;p33"/>
          <p:cNvGrpSpPr/>
          <p:nvPr/>
        </p:nvGrpSpPr>
        <p:grpSpPr>
          <a:xfrm>
            <a:off x="13081229" y="7206946"/>
            <a:ext cx="3821626" cy="1939846"/>
            <a:chOff x="0" y="0"/>
            <a:chExt cx="5095500" cy="2586462"/>
          </a:xfrm>
        </p:grpSpPr>
        <p:sp>
          <p:nvSpPr>
            <p:cNvPr id="375" name="Google Shape;375;p33"/>
            <p:cNvSpPr txBox="1"/>
            <p:nvPr/>
          </p:nvSpPr>
          <p:spPr>
            <a:xfrm>
              <a:off x="1685783" y="0"/>
              <a:ext cx="1452300" cy="92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498" u="none" cap="none" strike="noStrike">
                  <a:solidFill>
                    <a:srgbClr val="000000"/>
                  </a:solidFill>
                  <a:latin typeface="Bangers"/>
                  <a:ea typeface="Bangers"/>
                  <a:cs typeface="Bangers"/>
                  <a:sym typeface="Bangers"/>
                </a:rPr>
                <a:t>0</a:t>
              </a:r>
              <a:r>
                <a:rPr lang="en-US" sz="4498">
                  <a:latin typeface="Bangers"/>
                  <a:ea typeface="Bangers"/>
                  <a:cs typeface="Bangers"/>
                  <a:sym typeface="Bangers"/>
                </a:rPr>
                <a:t>4</a:t>
              </a:r>
              <a:endParaRPr/>
            </a:p>
          </p:txBody>
        </p:sp>
        <p:sp>
          <p:nvSpPr>
            <p:cNvPr id="376" name="Google Shape;376;p33"/>
            <p:cNvSpPr txBox="1"/>
            <p:nvPr/>
          </p:nvSpPr>
          <p:spPr>
            <a:xfrm>
              <a:off x="0" y="1044401"/>
              <a:ext cx="5095500" cy="527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570" u="none" cap="none" strike="noStrike">
                  <a:solidFill>
                    <a:srgbClr val="000000"/>
                  </a:solidFill>
                  <a:latin typeface="Roboto"/>
                  <a:ea typeface="Roboto"/>
                  <a:cs typeface="Roboto"/>
                  <a:sym typeface="Roboto"/>
                </a:rPr>
                <a:t>Add a main point</a:t>
              </a:r>
              <a:endParaRPr/>
            </a:p>
          </p:txBody>
        </p:sp>
        <p:sp>
          <p:nvSpPr>
            <p:cNvPr id="377" name="Google Shape;377;p33"/>
            <p:cNvSpPr txBox="1"/>
            <p:nvPr/>
          </p:nvSpPr>
          <p:spPr>
            <a:xfrm>
              <a:off x="673985" y="1842462"/>
              <a:ext cx="3475800" cy="7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686" u="none" cap="none" strike="noStrike">
                  <a:solidFill>
                    <a:srgbClr val="000000"/>
                  </a:solidFill>
                  <a:latin typeface="Roboto"/>
                  <a:ea typeface="Roboto"/>
                  <a:cs typeface="Roboto"/>
                  <a:sym typeface="Roboto"/>
                </a:rPr>
                <a:t>Briefly elaborate on what you want to discuss. </a:t>
              </a:r>
              <a:endParaRPr/>
            </a:p>
          </p:txBody>
        </p:sp>
      </p:grpSp>
      <p:sp>
        <p:nvSpPr>
          <p:cNvPr id="378" name="Google Shape;378;p33"/>
          <p:cNvSpPr/>
          <p:nvPr/>
        </p:nvSpPr>
        <p:spPr>
          <a:xfrm rot="-422349">
            <a:off x="690132" y="3948707"/>
            <a:ext cx="677136" cy="2567341"/>
          </a:xfrm>
          <a:custGeom>
            <a:rect b="b" l="l" r="r" t="t"/>
            <a:pathLst>
              <a:path extrusionOk="0" h="2567341" w="677136">
                <a:moveTo>
                  <a:pt x="0" y="0"/>
                </a:moveTo>
                <a:lnTo>
                  <a:pt x="677136" y="0"/>
                </a:lnTo>
                <a:lnTo>
                  <a:pt x="677136" y="2567341"/>
                </a:lnTo>
                <a:lnTo>
                  <a:pt x="0" y="2567341"/>
                </a:lnTo>
                <a:lnTo>
                  <a:pt x="0" y="0"/>
                </a:lnTo>
                <a:close/>
              </a:path>
            </a:pathLst>
          </a:custGeom>
          <a:blipFill rotWithShape="1">
            <a:blip r:embed="rId5">
              <a:alphaModFix/>
            </a:blip>
            <a:stretch>
              <a:fillRect b="0" l="0" r="0" t="0"/>
            </a:stretch>
          </a:blipFill>
          <a:ln>
            <a:noFill/>
          </a:ln>
        </p:spPr>
      </p:sp>
      <p:sp>
        <p:nvSpPr>
          <p:cNvPr id="379" name="Google Shape;379;p33"/>
          <p:cNvSpPr/>
          <p:nvPr/>
        </p:nvSpPr>
        <p:spPr>
          <a:xfrm>
            <a:off x="8801704" y="366997"/>
            <a:ext cx="5834657" cy="2443262"/>
          </a:xfrm>
          <a:custGeom>
            <a:rect b="b" l="l" r="r" t="t"/>
            <a:pathLst>
              <a:path extrusionOk="0" h="2443262" w="5834657">
                <a:moveTo>
                  <a:pt x="0" y="0"/>
                </a:moveTo>
                <a:lnTo>
                  <a:pt x="5834657" y="0"/>
                </a:lnTo>
                <a:lnTo>
                  <a:pt x="5834657" y="2443263"/>
                </a:lnTo>
                <a:lnTo>
                  <a:pt x="0" y="2443263"/>
                </a:lnTo>
                <a:lnTo>
                  <a:pt x="0" y="0"/>
                </a:lnTo>
                <a:close/>
              </a:path>
            </a:pathLst>
          </a:custGeom>
          <a:blipFill rotWithShape="1">
            <a:blip r:embed="rId6">
              <a:alphaModFix/>
            </a:blip>
            <a:stretch>
              <a:fillRect b="0" l="0" r="0" t="0"/>
            </a:stretch>
          </a:blipFill>
          <a:ln>
            <a:noFill/>
          </a:ln>
        </p:spPr>
      </p:sp>
      <p:sp>
        <p:nvSpPr>
          <p:cNvPr id="380" name="Google Shape;380;p33"/>
          <p:cNvSpPr txBox="1"/>
          <p:nvPr/>
        </p:nvSpPr>
        <p:spPr>
          <a:xfrm>
            <a:off x="8268550" y="1093329"/>
            <a:ext cx="6900964"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Lessons Learned</a:t>
            </a:r>
            <a:endParaRPr/>
          </a:p>
        </p:txBody>
      </p:sp>
      <p:sp>
        <p:nvSpPr>
          <p:cNvPr id="381" name="Google Shape;381;p33"/>
          <p:cNvSpPr/>
          <p:nvPr/>
        </p:nvSpPr>
        <p:spPr>
          <a:xfrm rot="729804">
            <a:off x="5094544" y="592756"/>
            <a:ext cx="830515" cy="3148872"/>
          </a:xfrm>
          <a:custGeom>
            <a:rect b="b" l="l" r="r" t="t"/>
            <a:pathLst>
              <a:path extrusionOk="0" h="3148872" w="830515">
                <a:moveTo>
                  <a:pt x="0" y="0"/>
                </a:moveTo>
                <a:lnTo>
                  <a:pt x="830515" y="0"/>
                </a:lnTo>
                <a:lnTo>
                  <a:pt x="830515" y="3148873"/>
                </a:lnTo>
                <a:lnTo>
                  <a:pt x="0" y="314887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DBBE5"/>
        </a:solidFill>
      </p:bgPr>
    </p:bg>
    <p:spTree>
      <p:nvGrpSpPr>
        <p:cNvPr id="385" name="Shape 385"/>
        <p:cNvGrpSpPr/>
        <p:nvPr/>
      </p:nvGrpSpPr>
      <p:grpSpPr>
        <a:xfrm>
          <a:off x="0" y="0"/>
          <a:ext cx="0" cy="0"/>
          <a:chOff x="0" y="0"/>
          <a:chExt cx="0" cy="0"/>
        </a:xfrm>
      </p:grpSpPr>
      <p:pic>
        <p:nvPicPr>
          <p:cNvPr id="386" name="Google Shape;386;p34"/>
          <p:cNvPicPr preferRelativeResize="0"/>
          <p:nvPr/>
        </p:nvPicPr>
        <p:blipFill rotWithShape="1">
          <a:blip r:embed="rId3">
            <a:alphaModFix/>
          </a:blip>
          <a:srcRect b="0" l="27433" r="26171" t="0"/>
          <a:stretch/>
        </p:blipFill>
        <p:spPr>
          <a:xfrm flipH="1">
            <a:off x="222252" y="236712"/>
            <a:ext cx="10255248" cy="12434226"/>
          </a:xfrm>
          <a:prstGeom prst="rect">
            <a:avLst/>
          </a:prstGeom>
          <a:noFill/>
          <a:ln>
            <a:noFill/>
          </a:ln>
        </p:spPr>
      </p:pic>
      <p:sp>
        <p:nvSpPr>
          <p:cNvPr id="387" name="Google Shape;387;p34"/>
          <p:cNvSpPr/>
          <p:nvPr/>
        </p:nvSpPr>
        <p:spPr>
          <a:xfrm>
            <a:off x="6969858" y="236689"/>
            <a:ext cx="9746813" cy="10829792"/>
          </a:xfrm>
          <a:custGeom>
            <a:rect b="b" l="l" r="r" t="t"/>
            <a:pathLst>
              <a:path extrusionOk="0" h="10829792" w="9746813">
                <a:moveTo>
                  <a:pt x="0" y="0"/>
                </a:moveTo>
                <a:lnTo>
                  <a:pt x="9746812" y="0"/>
                </a:lnTo>
                <a:lnTo>
                  <a:pt x="9746812" y="10829791"/>
                </a:lnTo>
                <a:lnTo>
                  <a:pt x="0" y="10829791"/>
                </a:lnTo>
                <a:lnTo>
                  <a:pt x="0" y="0"/>
                </a:lnTo>
                <a:close/>
              </a:path>
            </a:pathLst>
          </a:custGeom>
          <a:blipFill rotWithShape="1">
            <a:blip r:embed="rId4">
              <a:alphaModFix/>
            </a:blip>
            <a:stretch>
              <a:fillRect b="0" l="0" r="0" t="0"/>
            </a:stretch>
          </a:blipFill>
          <a:ln>
            <a:noFill/>
          </a:ln>
        </p:spPr>
      </p:sp>
      <p:pic>
        <p:nvPicPr>
          <p:cNvPr id="388" name="Google Shape;388;p34"/>
          <p:cNvPicPr preferRelativeResize="0"/>
          <p:nvPr/>
        </p:nvPicPr>
        <p:blipFill rotWithShape="1">
          <a:blip r:embed="rId5">
            <a:alphaModFix/>
          </a:blip>
          <a:srcRect b="17531" l="9711" r="8682" t="18692"/>
          <a:stretch/>
        </p:blipFill>
        <p:spPr>
          <a:xfrm>
            <a:off x="-1373600" y="6564400"/>
            <a:ext cx="21035198" cy="9247100"/>
          </a:xfrm>
          <a:prstGeom prst="rect">
            <a:avLst/>
          </a:prstGeom>
          <a:noFill/>
          <a:ln>
            <a:noFill/>
          </a:ln>
        </p:spPr>
      </p:pic>
      <p:sp>
        <p:nvSpPr>
          <p:cNvPr id="389" name="Google Shape;389;p34"/>
          <p:cNvSpPr txBox="1"/>
          <p:nvPr/>
        </p:nvSpPr>
        <p:spPr>
          <a:xfrm>
            <a:off x="5693518" y="7816334"/>
            <a:ext cx="6900964"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Fill in the blanks</a:t>
            </a:r>
            <a:endParaRPr/>
          </a:p>
        </p:txBody>
      </p:sp>
      <p:sp>
        <p:nvSpPr>
          <p:cNvPr id="390" name="Google Shape;390;p34"/>
          <p:cNvSpPr txBox="1"/>
          <p:nvPr/>
        </p:nvSpPr>
        <p:spPr>
          <a:xfrm>
            <a:off x="2430867" y="8996362"/>
            <a:ext cx="1342626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Complete the villain's dialogue by filling in the blanks above.</a:t>
            </a:r>
            <a:endParaRPr/>
          </a:p>
        </p:txBody>
      </p:sp>
      <p:sp>
        <p:nvSpPr>
          <p:cNvPr id="391" name="Google Shape;391;p34"/>
          <p:cNvSpPr txBox="1"/>
          <p:nvPr/>
        </p:nvSpPr>
        <p:spPr>
          <a:xfrm>
            <a:off x="9785988" y="2038950"/>
            <a:ext cx="5580000" cy="4137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Bangers"/>
                <a:ea typeface="Bangers"/>
                <a:cs typeface="Bangers"/>
                <a:sym typeface="Bangers"/>
              </a:rPr>
              <a:t>Lorem ipsum _______ amet, consectetur adipiscing elit, _______ eiusmod tempor incididunt .</a:t>
            </a:r>
            <a:endParaRPr/>
          </a:p>
        </p:txBody>
      </p:sp>
      <p:sp>
        <p:nvSpPr>
          <p:cNvPr id="392" name="Google Shape;392;p34"/>
          <p:cNvSpPr/>
          <p:nvPr/>
        </p:nvSpPr>
        <p:spPr>
          <a:xfrm rot="5634439">
            <a:off x="15070427" y="679374"/>
            <a:ext cx="2617355" cy="2698304"/>
          </a:xfrm>
          <a:custGeom>
            <a:rect b="b" l="l" r="r" t="t"/>
            <a:pathLst>
              <a:path extrusionOk="0" h="2698304" w="2617355">
                <a:moveTo>
                  <a:pt x="0" y="0"/>
                </a:moveTo>
                <a:lnTo>
                  <a:pt x="2617355" y="0"/>
                </a:lnTo>
                <a:lnTo>
                  <a:pt x="2617355" y="2698304"/>
                </a:lnTo>
                <a:lnTo>
                  <a:pt x="0" y="269830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8D5F"/>
        </a:solidFill>
      </p:bgPr>
    </p:bg>
    <p:spTree>
      <p:nvGrpSpPr>
        <p:cNvPr id="396" name="Shape 396"/>
        <p:cNvGrpSpPr/>
        <p:nvPr/>
      </p:nvGrpSpPr>
      <p:grpSpPr>
        <a:xfrm>
          <a:off x="0" y="0"/>
          <a:ext cx="0" cy="0"/>
          <a:chOff x="0" y="0"/>
          <a:chExt cx="0" cy="0"/>
        </a:xfrm>
      </p:grpSpPr>
      <p:sp>
        <p:nvSpPr>
          <p:cNvPr id="397" name="Google Shape;397;p35"/>
          <p:cNvSpPr/>
          <p:nvPr/>
        </p:nvSpPr>
        <p:spPr>
          <a:xfrm>
            <a:off x="4117052" y="435919"/>
            <a:ext cx="10053896" cy="4210069"/>
          </a:xfrm>
          <a:custGeom>
            <a:rect b="b" l="l" r="r" t="t"/>
            <a:pathLst>
              <a:path extrusionOk="0" h="4210069" w="10053896">
                <a:moveTo>
                  <a:pt x="0" y="0"/>
                </a:moveTo>
                <a:lnTo>
                  <a:pt x="10053896" y="0"/>
                </a:lnTo>
                <a:lnTo>
                  <a:pt x="10053896" y="4210069"/>
                </a:lnTo>
                <a:lnTo>
                  <a:pt x="0" y="4210069"/>
                </a:lnTo>
                <a:lnTo>
                  <a:pt x="0" y="0"/>
                </a:lnTo>
                <a:close/>
              </a:path>
            </a:pathLst>
          </a:custGeom>
          <a:blipFill rotWithShape="1">
            <a:blip r:embed="rId3">
              <a:alphaModFix/>
            </a:blip>
            <a:stretch>
              <a:fillRect b="0" l="0" r="0" t="0"/>
            </a:stretch>
          </a:blipFill>
          <a:ln>
            <a:noFill/>
          </a:ln>
        </p:spPr>
      </p:sp>
      <p:sp>
        <p:nvSpPr>
          <p:cNvPr id="398" name="Google Shape;398;p35"/>
          <p:cNvSpPr txBox="1"/>
          <p:nvPr/>
        </p:nvSpPr>
        <p:spPr>
          <a:xfrm>
            <a:off x="5657103" y="1175579"/>
            <a:ext cx="6973795"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Role playing</a:t>
            </a:r>
            <a:endParaRPr/>
          </a:p>
        </p:txBody>
      </p:sp>
      <p:sp>
        <p:nvSpPr>
          <p:cNvPr id="399" name="Google Shape;399;p35"/>
          <p:cNvSpPr txBox="1"/>
          <p:nvPr/>
        </p:nvSpPr>
        <p:spPr>
          <a:xfrm>
            <a:off x="5119397" y="2293304"/>
            <a:ext cx="8049300" cy="16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Roboto"/>
                <a:ea typeface="Roboto"/>
                <a:cs typeface="Roboto"/>
                <a:sym typeface="Roboto"/>
              </a:rPr>
              <a:t>Let's take a trip into the world of superheroes! Act out your favourite scene as if you're the hero of the story.</a:t>
            </a:r>
            <a:endParaRPr/>
          </a:p>
        </p:txBody>
      </p:sp>
      <p:sp>
        <p:nvSpPr>
          <p:cNvPr id="400" name="Google Shape;400;p35"/>
          <p:cNvSpPr/>
          <p:nvPr/>
        </p:nvSpPr>
        <p:spPr>
          <a:xfrm>
            <a:off x="1262751" y="5143500"/>
            <a:ext cx="4208071" cy="3466398"/>
          </a:xfrm>
          <a:custGeom>
            <a:rect b="b" l="l" r="r" t="t"/>
            <a:pathLst>
              <a:path extrusionOk="0" h="3466398" w="4208071">
                <a:moveTo>
                  <a:pt x="0" y="0"/>
                </a:moveTo>
                <a:lnTo>
                  <a:pt x="4208070" y="0"/>
                </a:lnTo>
                <a:lnTo>
                  <a:pt x="4208070" y="3466398"/>
                </a:lnTo>
                <a:lnTo>
                  <a:pt x="0" y="3466398"/>
                </a:lnTo>
                <a:lnTo>
                  <a:pt x="0" y="0"/>
                </a:lnTo>
                <a:close/>
              </a:path>
            </a:pathLst>
          </a:custGeom>
          <a:blipFill rotWithShape="1">
            <a:blip r:embed="rId4">
              <a:alphaModFix/>
            </a:blip>
            <a:stretch>
              <a:fillRect b="0" l="0" r="0" t="0"/>
            </a:stretch>
          </a:blipFill>
          <a:ln>
            <a:noFill/>
          </a:ln>
        </p:spPr>
      </p:sp>
      <p:grpSp>
        <p:nvGrpSpPr>
          <p:cNvPr id="401" name="Google Shape;401;p35"/>
          <p:cNvGrpSpPr/>
          <p:nvPr/>
        </p:nvGrpSpPr>
        <p:grpSpPr>
          <a:xfrm>
            <a:off x="-83696" y="7796130"/>
            <a:ext cx="6900964" cy="1892007"/>
            <a:chOff x="0" y="0"/>
            <a:chExt cx="9201285" cy="2522676"/>
          </a:xfrm>
        </p:grpSpPr>
        <p:sp>
          <p:nvSpPr>
            <p:cNvPr id="402" name="Google Shape;402;p35"/>
            <p:cNvSpPr/>
            <p:nvPr/>
          </p:nvSpPr>
          <p:spPr>
            <a:xfrm>
              <a:off x="1588492" y="0"/>
              <a:ext cx="6024301" cy="2522676"/>
            </a:xfrm>
            <a:custGeom>
              <a:rect b="b" l="l" r="r" t="t"/>
              <a:pathLst>
                <a:path extrusionOk="0" h="2522676" w="6024301">
                  <a:moveTo>
                    <a:pt x="0" y="0"/>
                  </a:moveTo>
                  <a:lnTo>
                    <a:pt x="6024301" y="0"/>
                  </a:lnTo>
                  <a:lnTo>
                    <a:pt x="6024301" y="2522676"/>
                  </a:lnTo>
                  <a:lnTo>
                    <a:pt x="0" y="2522676"/>
                  </a:lnTo>
                  <a:lnTo>
                    <a:pt x="0" y="0"/>
                  </a:lnTo>
                  <a:close/>
                </a:path>
              </a:pathLst>
            </a:custGeom>
            <a:blipFill rotWithShape="1">
              <a:blip r:embed="rId3">
                <a:alphaModFix/>
              </a:blip>
              <a:stretch>
                <a:fillRect b="0" l="0" r="0" t="0"/>
              </a:stretch>
            </a:blipFill>
            <a:ln>
              <a:noFill/>
            </a:ln>
          </p:spPr>
        </p:sp>
        <p:sp>
          <p:nvSpPr>
            <p:cNvPr id="403" name="Google Shape;403;p35"/>
            <p:cNvSpPr txBox="1"/>
            <p:nvPr/>
          </p:nvSpPr>
          <p:spPr>
            <a:xfrm>
              <a:off x="0" y="312589"/>
              <a:ext cx="9201285" cy="6667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Character 01</a:t>
              </a:r>
              <a:endParaRPr/>
            </a:p>
          </p:txBody>
        </p:sp>
        <p:sp>
          <p:nvSpPr>
            <p:cNvPr id="404" name="Google Shape;404;p35"/>
            <p:cNvSpPr txBox="1"/>
            <p:nvPr/>
          </p:nvSpPr>
          <p:spPr>
            <a:xfrm>
              <a:off x="2436984" y="1232763"/>
              <a:ext cx="43272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sp>
        <p:nvSpPr>
          <p:cNvPr id="405" name="Google Shape;405;p35"/>
          <p:cNvSpPr/>
          <p:nvPr/>
        </p:nvSpPr>
        <p:spPr>
          <a:xfrm>
            <a:off x="7888381" y="4645988"/>
            <a:ext cx="2863170" cy="5241502"/>
          </a:xfrm>
          <a:custGeom>
            <a:rect b="b" l="l" r="r" t="t"/>
            <a:pathLst>
              <a:path extrusionOk="0" h="5241502" w="2863170">
                <a:moveTo>
                  <a:pt x="0" y="0"/>
                </a:moveTo>
                <a:lnTo>
                  <a:pt x="2863170" y="0"/>
                </a:lnTo>
                <a:lnTo>
                  <a:pt x="2863170" y="5241502"/>
                </a:lnTo>
                <a:lnTo>
                  <a:pt x="0" y="5241502"/>
                </a:lnTo>
                <a:lnTo>
                  <a:pt x="0" y="0"/>
                </a:lnTo>
                <a:close/>
              </a:path>
            </a:pathLst>
          </a:custGeom>
          <a:blipFill rotWithShape="1">
            <a:blip r:embed="rId5">
              <a:alphaModFix/>
            </a:blip>
            <a:stretch>
              <a:fillRect b="0" l="0" r="0" t="0"/>
            </a:stretch>
          </a:blipFill>
          <a:ln>
            <a:noFill/>
          </a:ln>
        </p:spPr>
      </p:sp>
      <p:grpSp>
        <p:nvGrpSpPr>
          <p:cNvPr id="406" name="Google Shape;406;p35"/>
          <p:cNvGrpSpPr/>
          <p:nvPr/>
        </p:nvGrpSpPr>
        <p:grpSpPr>
          <a:xfrm>
            <a:off x="5869484" y="7796130"/>
            <a:ext cx="6900964" cy="1892007"/>
            <a:chOff x="0" y="0"/>
            <a:chExt cx="9201285" cy="2522676"/>
          </a:xfrm>
        </p:grpSpPr>
        <p:sp>
          <p:nvSpPr>
            <p:cNvPr id="407" name="Google Shape;407;p35"/>
            <p:cNvSpPr/>
            <p:nvPr/>
          </p:nvSpPr>
          <p:spPr>
            <a:xfrm>
              <a:off x="1588492" y="0"/>
              <a:ext cx="6024301" cy="2522676"/>
            </a:xfrm>
            <a:custGeom>
              <a:rect b="b" l="l" r="r" t="t"/>
              <a:pathLst>
                <a:path extrusionOk="0" h="2522676" w="6024301">
                  <a:moveTo>
                    <a:pt x="0" y="0"/>
                  </a:moveTo>
                  <a:lnTo>
                    <a:pt x="6024301" y="0"/>
                  </a:lnTo>
                  <a:lnTo>
                    <a:pt x="6024301" y="2522676"/>
                  </a:lnTo>
                  <a:lnTo>
                    <a:pt x="0" y="2522676"/>
                  </a:lnTo>
                  <a:lnTo>
                    <a:pt x="0" y="0"/>
                  </a:lnTo>
                  <a:close/>
                </a:path>
              </a:pathLst>
            </a:custGeom>
            <a:blipFill rotWithShape="1">
              <a:blip r:embed="rId3">
                <a:alphaModFix/>
              </a:blip>
              <a:stretch>
                <a:fillRect b="0" l="0" r="0" t="0"/>
              </a:stretch>
            </a:blipFill>
            <a:ln>
              <a:noFill/>
            </a:ln>
          </p:spPr>
        </p:sp>
        <p:sp>
          <p:nvSpPr>
            <p:cNvPr id="408" name="Google Shape;408;p35"/>
            <p:cNvSpPr txBox="1"/>
            <p:nvPr/>
          </p:nvSpPr>
          <p:spPr>
            <a:xfrm>
              <a:off x="0" y="312589"/>
              <a:ext cx="9201285" cy="6667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Character 02</a:t>
              </a:r>
              <a:endParaRPr/>
            </a:p>
          </p:txBody>
        </p:sp>
        <p:sp>
          <p:nvSpPr>
            <p:cNvPr id="409" name="Google Shape;409;p35"/>
            <p:cNvSpPr txBox="1"/>
            <p:nvPr/>
          </p:nvSpPr>
          <p:spPr>
            <a:xfrm>
              <a:off x="2436984" y="1232763"/>
              <a:ext cx="43272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sp>
        <p:nvSpPr>
          <p:cNvPr id="410" name="Google Shape;410;p35"/>
          <p:cNvSpPr/>
          <p:nvPr/>
        </p:nvSpPr>
        <p:spPr>
          <a:xfrm>
            <a:off x="13506220" y="5255107"/>
            <a:ext cx="4022554" cy="3243184"/>
          </a:xfrm>
          <a:custGeom>
            <a:rect b="b" l="l" r="r" t="t"/>
            <a:pathLst>
              <a:path extrusionOk="0" h="3243184" w="4022554">
                <a:moveTo>
                  <a:pt x="0" y="0"/>
                </a:moveTo>
                <a:lnTo>
                  <a:pt x="4022554" y="0"/>
                </a:lnTo>
                <a:lnTo>
                  <a:pt x="4022554" y="3243184"/>
                </a:lnTo>
                <a:lnTo>
                  <a:pt x="0" y="3243184"/>
                </a:lnTo>
                <a:lnTo>
                  <a:pt x="0" y="0"/>
                </a:lnTo>
                <a:close/>
              </a:path>
            </a:pathLst>
          </a:custGeom>
          <a:blipFill rotWithShape="1">
            <a:blip r:embed="rId6">
              <a:alphaModFix/>
            </a:blip>
            <a:stretch>
              <a:fillRect b="0" l="0" r="0" t="0"/>
            </a:stretch>
          </a:blipFill>
          <a:ln>
            <a:noFill/>
          </a:ln>
        </p:spPr>
      </p:sp>
      <p:grpSp>
        <p:nvGrpSpPr>
          <p:cNvPr id="411" name="Google Shape;411;p35"/>
          <p:cNvGrpSpPr/>
          <p:nvPr/>
        </p:nvGrpSpPr>
        <p:grpSpPr>
          <a:xfrm>
            <a:off x="11822664" y="7796130"/>
            <a:ext cx="6900975" cy="1892007"/>
            <a:chOff x="0" y="0"/>
            <a:chExt cx="9201300" cy="2522676"/>
          </a:xfrm>
        </p:grpSpPr>
        <p:sp>
          <p:nvSpPr>
            <p:cNvPr id="412" name="Google Shape;412;p35"/>
            <p:cNvSpPr/>
            <p:nvPr/>
          </p:nvSpPr>
          <p:spPr>
            <a:xfrm>
              <a:off x="1588492" y="0"/>
              <a:ext cx="6024301" cy="2522676"/>
            </a:xfrm>
            <a:custGeom>
              <a:rect b="b" l="l" r="r" t="t"/>
              <a:pathLst>
                <a:path extrusionOk="0" h="2522676" w="6024301">
                  <a:moveTo>
                    <a:pt x="0" y="0"/>
                  </a:moveTo>
                  <a:lnTo>
                    <a:pt x="6024301" y="0"/>
                  </a:lnTo>
                  <a:lnTo>
                    <a:pt x="6024301" y="2522676"/>
                  </a:lnTo>
                  <a:lnTo>
                    <a:pt x="0" y="2522676"/>
                  </a:lnTo>
                  <a:lnTo>
                    <a:pt x="0" y="0"/>
                  </a:lnTo>
                  <a:close/>
                </a:path>
              </a:pathLst>
            </a:custGeom>
            <a:blipFill rotWithShape="1">
              <a:blip r:embed="rId3">
                <a:alphaModFix/>
              </a:blip>
              <a:stretch>
                <a:fillRect b="0" l="0" r="0" t="0"/>
              </a:stretch>
            </a:blipFill>
            <a:ln>
              <a:noFill/>
            </a:ln>
          </p:spPr>
        </p:sp>
        <p:sp>
          <p:nvSpPr>
            <p:cNvPr id="413" name="Google Shape;413;p35"/>
            <p:cNvSpPr txBox="1"/>
            <p:nvPr/>
          </p:nvSpPr>
          <p:spPr>
            <a:xfrm>
              <a:off x="0" y="312589"/>
              <a:ext cx="92013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Roboto"/>
                  <a:ea typeface="Roboto"/>
                  <a:cs typeface="Roboto"/>
                  <a:sym typeface="Roboto"/>
                </a:rPr>
                <a:t>Character 03</a:t>
              </a:r>
              <a:endParaRPr/>
            </a:p>
          </p:txBody>
        </p:sp>
        <p:sp>
          <p:nvSpPr>
            <p:cNvPr id="414" name="Google Shape;414;p35"/>
            <p:cNvSpPr txBox="1"/>
            <p:nvPr/>
          </p:nvSpPr>
          <p:spPr>
            <a:xfrm>
              <a:off x="2436984" y="1232763"/>
              <a:ext cx="43272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sp>
        <p:nvSpPr>
          <p:cNvPr id="415" name="Google Shape;415;p35"/>
          <p:cNvSpPr/>
          <p:nvPr/>
        </p:nvSpPr>
        <p:spPr>
          <a:xfrm>
            <a:off x="1028700" y="1185104"/>
            <a:ext cx="2776191" cy="3029950"/>
          </a:xfrm>
          <a:custGeom>
            <a:rect b="b" l="l" r="r" t="t"/>
            <a:pathLst>
              <a:path extrusionOk="0" h="3029950" w="2776191">
                <a:moveTo>
                  <a:pt x="0" y="0"/>
                </a:moveTo>
                <a:lnTo>
                  <a:pt x="2776191" y="0"/>
                </a:lnTo>
                <a:lnTo>
                  <a:pt x="2776191" y="3029949"/>
                </a:lnTo>
                <a:lnTo>
                  <a:pt x="0" y="3029949"/>
                </a:lnTo>
                <a:lnTo>
                  <a:pt x="0" y="0"/>
                </a:lnTo>
                <a:close/>
              </a:path>
            </a:pathLst>
          </a:custGeom>
          <a:blipFill rotWithShape="1">
            <a:blip r:embed="rId7">
              <a:alphaModFix/>
            </a:blip>
            <a:stretch>
              <a:fillRect b="0" l="0" r="0" t="0"/>
            </a:stretch>
          </a:blipFill>
          <a:ln>
            <a:noFill/>
          </a:ln>
        </p:spPr>
      </p:sp>
      <p:sp>
        <p:nvSpPr>
          <p:cNvPr id="416" name="Google Shape;416;p35"/>
          <p:cNvSpPr/>
          <p:nvPr/>
        </p:nvSpPr>
        <p:spPr>
          <a:xfrm flipH="1">
            <a:off x="14485273" y="1185104"/>
            <a:ext cx="2776191" cy="3029950"/>
          </a:xfrm>
          <a:custGeom>
            <a:rect b="b" l="l" r="r" t="t"/>
            <a:pathLst>
              <a:path extrusionOk="0" h="3029950" w="2776191">
                <a:moveTo>
                  <a:pt x="2776191" y="0"/>
                </a:moveTo>
                <a:lnTo>
                  <a:pt x="0" y="0"/>
                </a:lnTo>
                <a:lnTo>
                  <a:pt x="0" y="3029949"/>
                </a:lnTo>
                <a:lnTo>
                  <a:pt x="2776191" y="3029949"/>
                </a:lnTo>
                <a:lnTo>
                  <a:pt x="2776191"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DB78"/>
        </a:solidFill>
      </p:bgPr>
    </p:bg>
    <p:spTree>
      <p:nvGrpSpPr>
        <p:cNvPr id="111" name="Shape 111"/>
        <p:cNvGrpSpPr/>
        <p:nvPr/>
      </p:nvGrpSpPr>
      <p:grpSpPr>
        <a:xfrm>
          <a:off x="0" y="0"/>
          <a:ext cx="0" cy="0"/>
          <a:chOff x="0" y="0"/>
          <a:chExt cx="0" cy="0"/>
        </a:xfrm>
      </p:grpSpPr>
      <p:pic>
        <p:nvPicPr>
          <p:cNvPr id="112" name="Google Shape;112;p18"/>
          <p:cNvPicPr preferRelativeResize="0"/>
          <p:nvPr/>
        </p:nvPicPr>
        <p:blipFill rotWithShape="1">
          <a:blip r:embed="rId3">
            <a:alphaModFix/>
          </a:blip>
          <a:srcRect b="17531" l="9711" r="8682" t="18692"/>
          <a:stretch/>
        </p:blipFill>
        <p:spPr>
          <a:xfrm>
            <a:off x="-803650" y="1191725"/>
            <a:ext cx="19895299" cy="8746026"/>
          </a:xfrm>
          <a:prstGeom prst="rect">
            <a:avLst/>
          </a:prstGeom>
          <a:noFill/>
          <a:ln>
            <a:noFill/>
          </a:ln>
        </p:spPr>
      </p:pic>
      <p:sp>
        <p:nvSpPr>
          <p:cNvPr id="113" name="Google Shape;113;p18"/>
          <p:cNvSpPr txBox="1"/>
          <p:nvPr/>
        </p:nvSpPr>
        <p:spPr>
          <a:xfrm>
            <a:off x="7343444" y="4638809"/>
            <a:ext cx="4317900" cy="3144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1800" u="sng" cap="none" strike="noStrike">
                <a:solidFill>
                  <a:srgbClr val="000000"/>
                </a:solidFill>
                <a:latin typeface="Roboto"/>
                <a:ea typeface="Roboto"/>
                <a:cs typeface="Roboto"/>
                <a:sym typeface="Roboto"/>
              </a:rPr>
              <a:t>Alternative: </a:t>
            </a:r>
            <a:r>
              <a:rPr b="0" i="0" lang="en-US" sz="1800" u="none" cap="none" strike="noStrike">
                <a:solidFill>
                  <a:srgbClr val="000000"/>
                </a:solidFill>
                <a:latin typeface="Roboto"/>
                <a:ea typeface="Roboto"/>
                <a:cs typeface="Roboto"/>
                <a:sym typeface="Roboto"/>
              </a:rPr>
              <a:t>From Canva template file, Click on the "Share" button on the top right corner in Canva and click on "More" at the bottom of the menu. Enter "PowerPoint" in the search bar and click on the PowerPoint icon to download.</a:t>
            </a:r>
            <a:endParaRPr/>
          </a:p>
        </p:txBody>
      </p:sp>
      <p:sp>
        <p:nvSpPr>
          <p:cNvPr id="114" name="Google Shape;114;p18"/>
          <p:cNvSpPr txBox="1"/>
          <p:nvPr/>
        </p:nvSpPr>
        <p:spPr>
          <a:xfrm>
            <a:off x="2505389" y="2343263"/>
            <a:ext cx="132771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How to Use This Presentation</a:t>
            </a:r>
            <a:endParaRPr/>
          </a:p>
        </p:txBody>
      </p:sp>
      <p:sp>
        <p:nvSpPr>
          <p:cNvPr id="115" name="Google Shape;115;p18"/>
          <p:cNvSpPr txBox="1"/>
          <p:nvPr/>
        </p:nvSpPr>
        <p:spPr>
          <a:xfrm>
            <a:off x="1088362" y="4638809"/>
            <a:ext cx="46146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1800" u="sng" cap="none" strike="noStrike">
                <a:solidFill>
                  <a:srgbClr val="000000"/>
                </a:solidFill>
                <a:latin typeface="Roboto"/>
                <a:ea typeface="Roboto"/>
                <a:cs typeface="Roboto"/>
                <a:sym typeface="Roboto"/>
              </a:rPr>
              <a:t>Alternative: </a:t>
            </a:r>
            <a:r>
              <a:rPr b="0" i="0" lang="en-US" sz="1800" u="none" cap="none" strike="noStrike">
                <a:solidFill>
                  <a:srgbClr val="000000"/>
                </a:solidFill>
                <a:latin typeface="Roboto"/>
                <a:ea typeface="Roboto"/>
                <a:cs typeface="Roboto"/>
                <a:sym typeface="Roboto"/>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16" name="Google Shape;116;p18"/>
          <p:cNvSpPr txBox="1"/>
          <p:nvPr/>
        </p:nvSpPr>
        <p:spPr>
          <a:xfrm>
            <a:off x="1817709" y="3726046"/>
            <a:ext cx="3155790"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Google Slides</a:t>
            </a:r>
            <a:endParaRPr/>
          </a:p>
        </p:txBody>
      </p:sp>
      <p:sp>
        <p:nvSpPr>
          <p:cNvPr id="117" name="Google Shape;117;p18"/>
          <p:cNvSpPr txBox="1"/>
          <p:nvPr/>
        </p:nvSpPr>
        <p:spPr>
          <a:xfrm>
            <a:off x="7882072" y="3726046"/>
            <a:ext cx="3240681"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PowerPoint</a:t>
            </a:r>
            <a:endParaRPr/>
          </a:p>
        </p:txBody>
      </p:sp>
      <p:sp>
        <p:nvSpPr>
          <p:cNvPr id="118" name="Google Shape;118;p18"/>
          <p:cNvSpPr txBox="1"/>
          <p:nvPr/>
        </p:nvSpPr>
        <p:spPr>
          <a:xfrm>
            <a:off x="13299681" y="4477828"/>
            <a:ext cx="3786000" cy="123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"Canva" button under this presentation preview. Start editing your presentation. You need to sign in to your Canva account.</a:t>
            </a:r>
            <a:endParaRPr/>
          </a:p>
        </p:txBody>
      </p:sp>
      <p:sp>
        <p:nvSpPr>
          <p:cNvPr id="119" name="Google Shape;119;p18"/>
          <p:cNvSpPr txBox="1"/>
          <p:nvPr/>
        </p:nvSpPr>
        <p:spPr>
          <a:xfrm>
            <a:off x="14258729" y="3565065"/>
            <a:ext cx="1867891"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Canva</a:t>
            </a:r>
            <a:endParaRPr/>
          </a:p>
        </p:txBody>
      </p:sp>
      <p:sp>
        <p:nvSpPr>
          <p:cNvPr id="120" name="Google Shape;120;p18"/>
          <p:cNvSpPr/>
          <p:nvPr/>
        </p:nvSpPr>
        <p:spPr>
          <a:xfrm rot="-1463078">
            <a:off x="2388639" y="926597"/>
            <a:ext cx="2011355" cy="2073562"/>
          </a:xfrm>
          <a:custGeom>
            <a:rect b="b" l="l" r="r" t="t"/>
            <a:pathLst>
              <a:path extrusionOk="0" h="2075372" w="2013111">
                <a:moveTo>
                  <a:pt x="0" y="0"/>
                </a:moveTo>
                <a:lnTo>
                  <a:pt x="2013110" y="0"/>
                </a:lnTo>
                <a:lnTo>
                  <a:pt x="2013110" y="2075372"/>
                </a:lnTo>
                <a:lnTo>
                  <a:pt x="0" y="2075372"/>
                </a:lnTo>
                <a:lnTo>
                  <a:pt x="0" y="0"/>
                </a:lnTo>
                <a:close/>
              </a:path>
            </a:pathLst>
          </a:custGeom>
          <a:blipFill rotWithShape="1">
            <a:blip r:embed="rId4">
              <a:alphaModFix/>
            </a:blip>
            <a:stretch>
              <a:fillRect b="0" l="0" r="0" t="0"/>
            </a:stretch>
          </a:blipFill>
          <a:ln>
            <a:noFill/>
          </a:ln>
        </p:spPr>
      </p:sp>
      <p:sp>
        <p:nvSpPr>
          <p:cNvPr id="121" name="Google Shape;121;p18"/>
          <p:cNvSpPr/>
          <p:nvPr/>
        </p:nvSpPr>
        <p:spPr>
          <a:xfrm rot="5632275">
            <a:off x="13833560" y="926578"/>
            <a:ext cx="2012671" cy="2074918"/>
          </a:xfrm>
          <a:custGeom>
            <a:rect b="b" l="l" r="r" t="t"/>
            <a:pathLst>
              <a:path extrusionOk="0" h="2075372" w="2013111">
                <a:moveTo>
                  <a:pt x="0" y="0"/>
                </a:moveTo>
                <a:lnTo>
                  <a:pt x="2013111" y="0"/>
                </a:lnTo>
                <a:lnTo>
                  <a:pt x="2013111" y="2075372"/>
                </a:lnTo>
                <a:lnTo>
                  <a:pt x="0" y="2075372"/>
                </a:lnTo>
                <a:lnTo>
                  <a:pt x="0" y="0"/>
                </a:lnTo>
                <a:close/>
              </a:path>
            </a:pathLst>
          </a:custGeom>
          <a:blipFill rotWithShape="1">
            <a:blip r:embed="rId4">
              <a:alphaModFix/>
            </a:blip>
            <a:stretch>
              <a:fillRect b="0" l="0" r="0" t="0"/>
            </a:stretch>
          </a:blipFill>
          <a:ln>
            <a:noFill/>
          </a:ln>
        </p:spPr>
      </p:sp>
      <p:pic>
        <p:nvPicPr>
          <p:cNvPr id="122" name="Google Shape;122;p18"/>
          <p:cNvPicPr preferRelativeResize="0"/>
          <p:nvPr/>
        </p:nvPicPr>
        <p:blipFill rotWithShape="1">
          <a:blip r:embed="rId5">
            <a:alphaModFix/>
          </a:blip>
          <a:srcRect b="0" l="27433" r="26171" t="0"/>
          <a:stretch/>
        </p:blipFill>
        <p:spPr>
          <a:xfrm flipH="1">
            <a:off x="12636499" y="5870468"/>
            <a:ext cx="5429251" cy="65828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DB78"/>
        </a:solidFill>
      </p:bgPr>
    </p:bg>
    <p:spTree>
      <p:nvGrpSpPr>
        <p:cNvPr id="420" name="Shape 420"/>
        <p:cNvGrpSpPr/>
        <p:nvPr/>
      </p:nvGrpSpPr>
      <p:grpSpPr>
        <a:xfrm>
          <a:off x="0" y="0"/>
          <a:ext cx="0" cy="0"/>
          <a:chOff x="0" y="0"/>
          <a:chExt cx="0" cy="0"/>
        </a:xfrm>
      </p:grpSpPr>
      <p:pic>
        <p:nvPicPr>
          <p:cNvPr id="421" name="Google Shape;421;p36"/>
          <p:cNvPicPr preferRelativeResize="0"/>
          <p:nvPr/>
        </p:nvPicPr>
        <p:blipFill rotWithShape="1">
          <a:blip r:embed="rId3">
            <a:alphaModFix/>
          </a:blip>
          <a:srcRect b="0" l="31282" r="30475" t="3316"/>
          <a:stretch/>
        </p:blipFill>
        <p:spPr>
          <a:xfrm>
            <a:off x="8993000" y="-16762"/>
            <a:ext cx="10816051" cy="15381249"/>
          </a:xfrm>
          <a:prstGeom prst="rect">
            <a:avLst/>
          </a:prstGeom>
          <a:noFill/>
          <a:ln>
            <a:noFill/>
          </a:ln>
        </p:spPr>
      </p:pic>
      <p:sp>
        <p:nvSpPr>
          <p:cNvPr id="422" name="Google Shape;422;p36"/>
          <p:cNvSpPr/>
          <p:nvPr/>
        </p:nvSpPr>
        <p:spPr>
          <a:xfrm>
            <a:off x="1028700" y="1028700"/>
            <a:ext cx="9150518" cy="5055661"/>
          </a:xfrm>
          <a:custGeom>
            <a:rect b="b" l="l" r="r" t="t"/>
            <a:pathLst>
              <a:path extrusionOk="0" h="5055661" w="9150518">
                <a:moveTo>
                  <a:pt x="0" y="0"/>
                </a:moveTo>
                <a:lnTo>
                  <a:pt x="9150518" y="0"/>
                </a:lnTo>
                <a:lnTo>
                  <a:pt x="9150518" y="5055661"/>
                </a:lnTo>
                <a:lnTo>
                  <a:pt x="0" y="5055661"/>
                </a:lnTo>
                <a:lnTo>
                  <a:pt x="0" y="0"/>
                </a:lnTo>
                <a:close/>
              </a:path>
            </a:pathLst>
          </a:custGeom>
          <a:blipFill rotWithShape="1">
            <a:blip r:embed="rId4">
              <a:alphaModFix/>
            </a:blip>
            <a:stretch>
              <a:fillRect b="0" l="0" r="0" t="0"/>
            </a:stretch>
          </a:blipFill>
          <a:ln>
            <a:noFill/>
          </a:ln>
        </p:spPr>
      </p:sp>
      <p:sp>
        <p:nvSpPr>
          <p:cNvPr id="423" name="Google Shape;423;p36"/>
          <p:cNvSpPr txBox="1"/>
          <p:nvPr/>
        </p:nvSpPr>
        <p:spPr>
          <a:xfrm>
            <a:off x="2019200" y="2631838"/>
            <a:ext cx="6973795"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Multiple Choice</a:t>
            </a:r>
            <a:endParaRPr/>
          </a:p>
        </p:txBody>
      </p:sp>
      <p:sp>
        <p:nvSpPr>
          <p:cNvPr id="424" name="Google Shape;424;p36"/>
          <p:cNvSpPr txBox="1"/>
          <p:nvPr/>
        </p:nvSpPr>
        <p:spPr>
          <a:xfrm>
            <a:off x="1579356" y="3966874"/>
            <a:ext cx="804920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Insert your question here.</a:t>
            </a:r>
            <a:endParaRPr/>
          </a:p>
        </p:txBody>
      </p:sp>
      <p:grpSp>
        <p:nvGrpSpPr>
          <p:cNvPr id="425" name="Google Shape;425;p36"/>
          <p:cNvGrpSpPr/>
          <p:nvPr/>
        </p:nvGrpSpPr>
        <p:grpSpPr>
          <a:xfrm>
            <a:off x="1028700" y="6736405"/>
            <a:ext cx="4477397" cy="1874910"/>
            <a:chOff x="0" y="0"/>
            <a:chExt cx="5969863" cy="2499880"/>
          </a:xfrm>
        </p:grpSpPr>
        <p:sp>
          <p:nvSpPr>
            <p:cNvPr id="426" name="Google Shape;426;p36"/>
            <p:cNvSpPr/>
            <p:nvPr/>
          </p:nvSpPr>
          <p:spPr>
            <a:xfrm>
              <a:off x="0" y="0"/>
              <a:ext cx="5969863" cy="2499880"/>
            </a:xfrm>
            <a:custGeom>
              <a:rect b="b" l="l" r="r" t="t"/>
              <a:pathLst>
                <a:path extrusionOk="0" h="2499880" w="5969863">
                  <a:moveTo>
                    <a:pt x="0" y="0"/>
                  </a:moveTo>
                  <a:lnTo>
                    <a:pt x="5969863" y="0"/>
                  </a:lnTo>
                  <a:lnTo>
                    <a:pt x="5969863" y="2499880"/>
                  </a:lnTo>
                  <a:lnTo>
                    <a:pt x="0" y="2499880"/>
                  </a:lnTo>
                  <a:lnTo>
                    <a:pt x="0" y="0"/>
                  </a:lnTo>
                  <a:close/>
                </a:path>
              </a:pathLst>
            </a:custGeom>
            <a:blipFill rotWithShape="1">
              <a:blip r:embed="rId5">
                <a:alphaModFix/>
              </a:blip>
              <a:stretch>
                <a:fillRect b="0" l="0" r="0" t="0"/>
              </a:stretch>
            </a:blipFill>
            <a:ln>
              <a:noFill/>
            </a:ln>
          </p:spPr>
        </p:sp>
        <p:sp>
          <p:nvSpPr>
            <p:cNvPr id="427" name="Google Shape;427;p36"/>
            <p:cNvSpPr txBox="1"/>
            <p:nvPr/>
          </p:nvSpPr>
          <p:spPr>
            <a:xfrm>
              <a:off x="523529" y="592715"/>
              <a:ext cx="1366742" cy="130492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A.</a:t>
              </a:r>
              <a:endParaRPr/>
            </a:p>
          </p:txBody>
        </p:sp>
        <p:sp>
          <p:nvSpPr>
            <p:cNvPr id="428" name="Google Shape;428;p36"/>
            <p:cNvSpPr txBox="1"/>
            <p:nvPr/>
          </p:nvSpPr>
          <p:spPr>
            <a:xfrm>
              <a:off x="1630230" y="583190"/>
              <a:ext cx="3816000" cy="14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000000"/>
                  </a:solidFill>
                  <a:latin typeface="Roboto"/>
                  <a:ea typeface="Roboto"/>
                  <a:cs typeface="Roboto"/>
                  <a:sym typeface="Roboto"/>
                </a:rPr>
                <a:t>Insert your answer  here.</a:t>
              </a:r>
              <a:endParaRPr/>
            </a:p>
          </p:txBody>
        </p:sp>
      </p:grpSp>
      <p:grpSp>
        <p:nvGrpSpPr>
          <p:cNvPr id="429" name="Google Shape;429;p36"/>
          <p:cNvGrpSpPr/>
          <p:nvPr/>
        </p:nvGrpSpPr>
        <p:grpSpPr>
          <a:xfrm>
            <a:off x="5909191" y="6736405"/>
            <a:ext cx="4477397" cy="1874910"/>
            <a:chOff x="0" y="0"/>
            <a:chExt cx="5969863" cy="2499880"/>
          </a:xfrm>
        </p:grpSpPr>
        <p:sp>
          <p:nvSpPr>
            <p:cNvPr id="430" name="Google Shape;430;p36"/>
            <p:cNvSpPr/>
            <p:nvPr/>
          </p:nvSpPr>
          <p:spPr>
            <a:xfrm>
              <a:off x="0" y="0"/>
              <a:ext cx="5969863" cy="2499880"/>
            </a:xfrm>
            <a:custGeom>
              <a:rect b="b" l="l" r="r" t="t"/>
              <a:pathLst>
                <a:path extrusionOk="0" h="2499880" w="5969863">
                  <a:moveTo>
                    <a:pt x="0" y="0"/>
                  </a:moveTo>
                  <a:lnTo>
                    <a:pt x="5969863" y="0"/>
                  </a:lnTo>
                  <a:lnTo>
                    <a:pt x="5969863" y="2499880"/>
                  </a:lnTo>
                  <a:lnTo>
                    <a:pt x="0" y="2499880"/>
                  </a:lnTo>
                  <a:lnTo>
                    <a:pt x="0" y="0"/>
                  </a:lnTo>
                  <a:close/>
                </a:path>
              </a:pathLst>
            </a:custGeom>
            <a:blipFill rotWithShape="1">
              <a:blip r:embed="rId5">
                <a:alphaModFix/>
              </a:blip>
              <a:stretch>
                <a:fillRect b="0" l="0" r="0" t="0"/>
              </a:stretch>
            </a:blipFill>
            <a:ln>
              <a:noFill/>
            </a:ln>
          </p:spPr>
        </p:sp>
        <p:sp>
          <p:nvSpPr>
            <p:cNvPr id="431" name="Google Shape;431;p36"/>
            <p:cNvSpPr txBox="1"/>
            <p:nvPr/>
          </p:nvSpPr>
          <p:spPr>
            <a:xfrm>
              <a:off x="523529" y="592715"/>
              <a:ext cx="1366742" cy="130492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b.</a:t>
              </a:r>
              <a:endParaRPr/>
            </a:p>
          </p:txBody>
        </p:sp>
        <p:sp>
          <p:nvSpPr>
            <p:cNvPr id="432" name="Google Shape;432;p36"/>
            <p:cNvSpPr txBox="1"/>
            <p:nvPr/>
          </p:nvSpPr>
          <p:spPr>
            <a:xfrm>
              <a:off x="1630230" y="583190"/>
              <a:ext cx="3816000" cy="14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000000"/>
                  </a:solidFill>
                  <a:latin typeface="Roboto"/>
                  <a:ea typeface="Roboto"/>
                  <a:cs typeface="Roboto"/>
                  <a:sym typeface="Roboto"/>
                </a:rPr>
                <a:t>Insert your answer  here.</a:t>
              </a:r>
              <a:endParaRPr/>
            </a:p>
          </p:txBody>
        </p:sp>
      </p:grpSp>
      <p:grpSp>
        <p:nvGrpSpPr>
          <p:cNvPr id="433" name="Google Shape;433;p36"/>
          <p:cNvGrpSpPr/>
          <p:nvPr/>
        </p:nvGrpSpPr>
        <p:grpSpPr>
          <a:xfrm>
            <a:off x="10786638" y="6736405"/>
            <a:ext cx="4477397" cy="1874910"/>
            <a:chOff x="0" y="0"/>
            <a:chExt cx="5969863" cy="2499880"/>
          </a:xfrm>
        </p:grpSpPr>
        <p:sp>
          <p:nvSpPr>
            <p:cNvPr id="434" name="Google Shape;434;p36"/>
            <p:cNvSpPr/>
            <p:nvPr/>
          </p:nvSpPr>
          <p:spPr>
            <a:xfrm>
              <a:off x="0" y="0"/>
              <a:ext cx="5969863" cy="2499880"/>
            </a:xfrm>
            <a:custGeom>
              <a:rect b="b" l="l" r="r" t="t"/>
              <a:pathLst>
                <a:path extrusionOk="0" h="2499880" w="5969863">
                  <a:moveTo>
                    <a:pt x="0" y="0"/>
                  </a:moveTo>
                  <a:lnTo>
                    <a:pt x="5969863" y="0"/>
                  </a:lnTo>
                  <a:lnTo>
                    <a:pt x="5969863" y="2499880"/>
                  </a:lnTo>
                  <a:lnTo>
                    <a:pt x="0" y="2499880"/>
                  </a:lnTo>
                  <a:lnTo>
                    <a:pt x="0" y="0"/>
                  </a:lnTo>
                  <a:close/>
                </a:path>
              </a:pathLst>
            </a:custGeom>
            <a:blipFill rotWithShape="1">
              <a:blip r:embed="rId5">
                <a:alphaModFix/>
              </a:blip>
              <a:stretch>
                <a:fillRect b="0" l="0" r="0" t="0"/>
              </a:stretch>
            </a:blipFill>
            <a:ln>
              <a:noFill/>
            </a:ln>
          </p:spPr>
        </p:sp>
        <p:sp>
          <p:nvSpPr>
            <p:cNvPr id="435" name="Google Shape;435;p36"/>
            <p:cNvSpPr txBox="1"/>
            <p:nvPr/>
          </p:nvSpPr>
          <p:spPr>
            <a:xfrm>
              <a:off x="523529" y="592715"/>
              <a:ext cx="1366742" cy="130492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c.</a:t>
              </a:r>
              <a:endParaRPr/>
            </a:p>
          </p:txBody>
        </p:sp>
        <p:sp>
          <p:nvSpPr>
            <p:cNvPr id="436" name="Google Shape;436;p36"/>
            <p:cNvSpPr txBox="1"/>
            <p:nvPr/>
          </p:nvSpPr>
          <p:spPr>
            <a:xfrm>
              <a:off x="1630230" y="583190"/>
              <a:ext cx="3816000" cy="14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000000"/>
                  </a:solidFill>
                  <a:latin typeface="Roboto"/>
                  <a:ea typeface="Roboto"/>
                  <a:cs typeface="Roboto"/>
                  <a:sym typeface="Roboto"/>
                </a:rPr>
                <a:t>Insert your answer  here.</a:t>
              </a:r>
              <a:endParaRPr/>
            </a:p>
          </p:txBody>
        </p:sp>
      </p:grpSp>
      <p:sp>
        <p:nvSpPr>
          <p:cNvPr id="437" name="Google Shape;437;p36"/>
          <p:cNvSpPr/>
          <p:nvPr/>
        </p:nvSpPr>
        <p:spPr>
          <a:xfrm rot="9322487">
            <a:off x="15411172" y="3789915"/>
            <a:ext cx="2625956" cy="2707171"/>
          </a:xfrm>
          <a:custGeom>
            <a:rect b="b" l="l" r="r" t="t"/>
            <a:pathLst>
              <a:path extrusionOk="0" h="2707171" w="2625956">
                <a:moveTo>
                  <a:pt x="0" y="0"/>
                </a:moveTo>
                <a:lnTo>
                  <a:pt x="2625956" y="0"/>
                </a:lnTo>
                <a:lnTo>
                  <a:pt x="2625956" y="2707170"/>
                </a:lnTo>
                <a:lnTo>
                  <a:pt x="0" y="270717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2C1D"/>
        </a:solidFill>
      </p:bgPr>
    </p:bg>
    <p:spTree>
      <p:nvGrpSpPr>
        <p:cNvPr id="441" name="Shape 441"/>
        <p:cNvGrpSpPr/>
        <p:nvPr/>
      </p:nvGrpSpPr>
      <p:grpSpPr>
        <a:xfrm>
          <a:off x="0" y="0"/>
          <a:ext cx="0" cy="0"/>
          <a:chOff x="0" y="0"/>
          <a:chExt cx="0" cy="0"/>
        </a:xfrm>
      </p:grpSpPr>
      <p:pic>
        <p:nvPicPr>
          <p:cNvPr id="442" name="Google Shape;442;p37"/>
          <p:cNvPicPr preferRelativeResize="0"/>
          <p:nvPr/>
        </p:nvPicPr>
        <p:blipFill rotWithShape="1">
          <a:blip r:embed="rId3">
            <a:alphaModFix/>
          </a:blip>
          <a:srcRect b="0" l="11448" r="11092" t="0"/>
          <a:stretch/>
        </p:blipFill>
        <p:spPr>
          <a:xfrm>
            <a:off x="2838100" y="-87625"/>
            <a:ext cx="14407186" cy="10462249"/>
          </a:xfrm>
          <a:prstGeom prst="rect">
            <a:avLst/>
          </a:prstGeom>
          <a:noFill/>
          <a:ln>
            <a:noFill/>
          </a:ln>
        </p:spPr>
      </p:pic>
      <p:sp>
        <p:nvSpPr>
          <p:cNvPr id="443" name="Google Shape;443;p37"/>
          <p:cNvSpPr/>
          <p:nvPr/>
        </p:nvSpPr>
        <p:spPr>
          <a:xfrm>
            <a:off x="7942412" y="1287006"/>
            <a:ext cx="607818" cy="2304523"/>
          </a:xfrm>
          <a:custGeom>
            <a:rect b="b" l="l" r="r" t="t"/>
            <a:pathLst>
              <a:path extrusionOk="0" h="2304523" w="607818">
                <a:moveTo>
                  <a:pt x="0" y="0"/>
                </a:moveTo>
                <a:lnTo>
                  <a:pt x="607818" y="0"/>
                </a:lnTo>
                <a:lnTo>
                  <a:pt x="607818" y="2304523"/>
                </a:lnTo>
                <a:lnTo>
                  <a:pt x="0" y="2304523"/>
                </a:lnTo>
                <a:lnTo>
                  <a:pt x="0" y="0"/>
                </a:lnTo>
                <a:close/>
              </a:path>
            </a:pathLst>
          </a:custGeom>
          <a:blipFill rotWithShape="1">
            <a:blip r:embed="rId4">
              <a:alphaModFix/>
            </a:blip>
            <a:stretch>
              <a:fillRect b="0" l="0" r="0" t="0"/>
            </a:stretch>
          </a:blipFill>
          <a:ln>
            <a:noFill/>
          </a:ln>
        </p:spPr>
      </p:sp>
      <p:sp>
        <p:nvSpPr>
          <p:cNvPr id="444" name="Google Shape;444;p37"/>
          <p:cNvSpPr/>
          <p:nvPr/>
        </p:nvSpPr>
        <p:spPr>
          <a:xfrm>
            <a:off x="8890348" y="1287006"/>
            <a:ext cx="607818" cy="2304523"/>
          </a:xfrm>
          <a:custGeom>
            <a:rect b="b" l="l" r="r" t="t"/>
            <a:pathLst>
              <a:path extrusionOk="0" h="2304523" w="607818">
                <a:moveTo>
                  <a:pt x="0" y="0"/>
                </a:moveTo>
                <a:lnTo>
                  <a:pt x="607818" y="0"/>
                </a:lnTo>
                <a:lnTo>
                  <a:pt x="607818" y="2304523"/>
                </a:lnTo>
                <a:lnTo>
                  <a:pt x="0" y="2304523"/>
                </a:lnTo>
                <a:lnTo>
                  <a:pt x="0" y="0"/>
                </a:lnTo>
                <a:close/>
              </a:path>
            </a:pathLst>
          </a:custGeom>
          <a:blipFill rotWithShape="1">
            <a:blip r:embed="rId4">
              <a:alphaModFix/>
            </a:blip>
            <a:stretch>
              <a:fillRect b="0" l="0" r="0" t="0"/>
            </a:stretch>
          </a:blipFill>
          <a:ln>
            <a:noFill/>
          </a:ln>
        </p:spPr>
      </p:sp>
      <p:sp>
        <p:nvSpPr>
          <p:cNvPr id="445" name="Google Shape;445;p37"/>
          <p:cNvSpPr/>
          <p:nvPr/>
        </p:nvSpPr>
        <p:spPr>
          <a:xfrm>
            <a:off x="9737770" y="1287006"/>
            <a:ext cx="607818" cy="2304523"/>
          </a:xfrm>
          <a:custGeom>
            <a:rect b="b" l="l" r="r" t="t"/>
            <a:pathLst>
              <a:path extrusionOk="0" h="2304523" w="607818">
                <a:moveTo>
                  <a:pt x="0" y="0"/>
                </a:moveTo>
                <a:lnTo>
                  <a:pt x="607818" y="0"/>
                </a:lnTo>
                <a:lnTo>
                  <a:pt x="607818" y="2304523"/>
                </a:lnTo>
                <a:lnTo>
                  <a:pt x="0" y="2304523"/>
                </a:lnTo>
                <a:lnTo>
                  <a:pt x="0" y="0"/>
                </a:lnTo>
                <a:close/>
              </a:path>
            </a:pathLst>
          </a:custGeom>
          <a:blipFill rotWithShape="1">
            <a:blip r:embed="rId4">
              <a:alphaModFix/>
            </a:blip>
            <a:stretch>
              <a:fillRect b="0" l="0" r="0" t="0"/>
            </a:stretch>
          </a:blipFill>
          <a:ln>
            <a:noFill/>
          </a:ln>
        </p:spPr>
      </p:sp>
      <p:sp>
        <p:nvSpPr>
          <p:cNvPr id="446" name="Google Shape;446;p37"/>
          <p:cNvSpPr txBox="1"/>
          <p:nvPr/>
        </p:nvSpPr>
        <p:spPr>
          <a:xfrm>
            <a:off x="5707360" y="4272915"/>
            <a:ext cx="6973795" cy="1238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Bangers"/>
                <a:ea typeface="Bangers"/>
                <a:cs typeface="Bangers"/>
                <a:sym typeface="Bangers"/>
              </a:rPr>
              <a:t>Thank you!</a:t>
            </a:r>
            <a:endParaRPr/>
          </a:p>
        </p:txBody>
      </p:sp>
      <p:sp>
        <p:nvSpPr>
          <p:cNvPr id="447" name="Google Shape;447;p37"/>
          <p:cNvSpPr txBox="1"/>
          <p:nvPr/>
        </p:nvSpPr>
        <p:spPr>
          <a:xfrm>
            <a:off x="6267453" y="5728060"/>
            <a:ext cx="5853607" cy="990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Write a closing statement or call-to-action here.</a:t>
            </a:r>
            <a:endParaRPr/>
          </a:p>
        </p:txBody>
      </p:sp>
      <p:pic>
        <p:nvPicPr>
          <p:cNvPr id="448" name="Google Shape;448;p37"/>
          <p:cNvPicPr preferRelativeResize="0"/>
          <p:nvPr/>
        </p:nvPicPr>
        <p:blipFill rotWithShape="1">
          <a:blip r:embed="rId5">
            <a:alphaModFix/>
          </a:blip>
          <a:srcRect b="0" l="27433" r="26171" t="0"/>
          <a:stretch/>
        </p:blipFill>
        <p:spPr>
          <a:xfrm>
            <a:off x="-2494225" y="2724682"/>
            <a:ext cx="9407827" cy="11406768"/>
          </a:xfrm>
          <a:prstGeom prst="rect">
            <a:avLst/>
          </a:prstGeom>
          <a:noFill/>
          <a:ln>
            <a:noFill/>
          </a:ln>
        </p:spPr>
      </p:pic>
      <p:pic>
        <p:nvPicPr>
          <p:cNvPr id="449" name="Google Shape;449;p37"/>
          <p:cNvPicPr preferRelativeResize="0"/>
          <p:nvPr/>
        </p:nvPicPr>
        <p:blipFill rotWithShape="1">
          <a:blip r:embed="rId6">
            <a:alphaModFix/>
          </a:blip>
          <a:srcRect b="3183" l="18100" r="16505" t="3183"/>
          <a:stretch/>
        </p:blipFill>
        <p:spPr>
          <a:xfrm>
            <a:off x="11310900" y="-304325"/>
            <a:ext cx="8458800" cy="6813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DB78"/>
        </a:solidFill>
      </p:bgPr>
    </p:bg>
    <p:spTree>
      <p:nvGrpSpPr>
        <p:cNvPr id="453" name="Shape 453"/>
        <p:cNvGrpSpPr/>
        <p:nvPr/>
      </p:nvGrpSpPr>
      <p:grpSpPr>
        <a:xfrm>
          <a:off x="0" y="0"/>
          <a:ext cx="0" cy="0"/>
          <a:chOff x="0" y="0"/>
          <a:chExt cx="0" cy="0"/>
        </a:xfrm>
      </p:grpSpPr>
      <p:sp>
        <p:nvSpPr>
          <p:cNvPr id="454" name="Google Shape;454;p38"/>
          <p:cNvSpPr/>
          <p:nvPr/>
        </p:nvSpPr>
        <p:spPr>
          <a:xfrm>
            <a:off x="-111150" y="-79362"/>
            <a:ext cx="18510300" cy="10445700"/>
          </a:xfrm>
          <a:prstGeom prst="rect">
            <a:avLst/>
          </a:prstGeom>
          <a:solidFill>
            <a:srgbClr val="FDDB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5" name="Google Shape;455;p38"/>
          <p:cNvSpPr txBox="1"/>
          <p:nvPr/>
        </p:nvSpPr>
        <p:spPr>
          <a:xfrm>
            <a:off x="1028700" y="3043461"/>
            <a:ext cx="41052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1" i="0" lang="en-US" sz="2100" u="none" cap="none" strike="noStrike">
                <a:solidFill>
                  <a:srgbClr val="0F1A38"/>
                </a:solidFill>
                <a:latin typeface="Roboto"/>
                <a:ea typeface="Roboto"/>
                <a:cs typeface="Roboto"/>
                <a:sym typeface="Roboto"/>
              </a:rPr>
              <a:t>Titles: Bangers</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Roboto"/>
                <a:ea typeface="Roboto"/>
                <a:cs typeface="Roboto"/>
                <a:sym typeface="Roboto"/>
              </a:rPr>
              <a:t>Headers: Roboto Bold</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Roboto"/>
                <a:ea typeface="Roboto"/>
                <a:cs typeface="Roboto"/>
                <a:sym typeface="Roboto"/>
              </a:rPr>
              <a:t>Body Copy: Roboto Regular</a:t>
            </a:r>
            <a:endParaRPr/>
          </a:p>
          <a:p>
            <a:pPr indent="0" lvl="0" marL="0" marR="0" rtl="0" algn="l">
              <a:lnSpc>
                <a:spcPct val="115000"/>
              </a:lnSpc>
              <a:spcBef>
                <a:spcPts val="0"/>
              </a:spcBef>
              <a:spcAft>
                <a:spcPts val="0"/>
              </a:spcAft>
              <a:buNone/>
            </a:pPr>
            <a:r>
              <a:t/>
            </a:r>
            <a:endParaRPr b="1"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Don't forget to delete this page before presenting. </a:t>
            </a:r>
            <a:endParaRPr/>
          </a:p>
        </p:txBody>
      </p:sp>
      <p:sp>
        <p:nvSpPr>
          <p:cNvPr id="456" name="Google Shape;456;p38"/>
          <p:cNvSpPr txBox="1"/>
          <p:nvPr/>
        </p:nvSpPr>
        <p:spPr>
          <a:xfrm>
            <a:off x="1028700" y="1732228"/>
            <a:ext cx="5317027" cy="9810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Resource Page</a:t>
            </a:r>
            <a:endParaRPr/>
          </a:p>
        </p:txBody>
      </p:sp>
      <p:sp>
        <p:nvSpPr>
          <p:cNvPr id="457" name="Google Shape;457;p38"/>
          <p:cNvSpPr/>
          <p:nvPr/>
        </p:nvSpPr>
        <p:spPr>
          <a:xfrm>
            <a:off x="13353746" y="1266425"/>
            <a:ext cx="1895922" cy="2684491"/>
          </a:xfrm>
          <a:custGeom>
            <a:rect b="b" l="l" r="r" t="t"/>
            <a:pathLst>
              <a:path extrusionOk="0" h="2684491" w="1895922">
                <a:moveTo>
                  <a:pt x="0" y="0"/>
                </a:moveTo>
                <a:lnTo>
                  <a:pt x="1895921" y="0"/>
                </a:lnTo>
                <a:lnTo>
                  <a:pt x="1895921" y="2684491"/>
                </a:lnTo>
                <a:lnTo>
                  <a:pt x="0" y="2684491"/>
                </a:lnTo>
                <a:lnTo>
                  <a:pt x="0" y="0"/>
                </a:lnTo>
                <a:close/>
              </a:path>
            </a:pathLst>
          </a:custGeom>
          <a:blipFill rotWithShape="1">
            <a:blip r:embed="rId3">
              <a:alphaModFix/>
            </a:blip>
            <a:stretch>
              <a:fillRect b="0" l="0" r="0" t="0"/>
            </a:stretch>
          </a:blipFill>
          <a:ln>
            <a:noFill/>
          </a:ln>
        </p:spPr>
      </p:sp>
      <p:sp>
        <p:nvSpPr>
          <p:cNvPr id="458" name="Google Shape;458;p38"/>
          <p:cNvSpPr/>
          <p:nvPr/>
        </p:nvSpPr>
        <p:spPr>
          <a:xfrm>
            <a:off x="6345727" y="1489803"/>
            <a:ext cx="2390727" cy="1969362"/>
          </a:xfrm>
          <a:custGeom>
            <a:rect b="b" l="l" r="r" t="t"/>
            <a:pathLst>
              <a:path extrusionOk="0" h="1969362" w="2390727">
                <a:moveTo>
                  <a:pt x="0" y="0"/>
                </a:moveTo>
                <a:lnTo>
                  <a:pt x="2390727" y="0"/>
                </a:lnTo>
                <a:lnTo>
                  <a:pt x="2390727" y="1969361"/>
                </a:lnTo>
                <a:lnTo>
                  <a:pt x="0" y="1969361"/>
                </a:lnTo>
                <a:lnTo>
                  <a:pt x="0" y="0"/>
                </a:lnTo>
                <a:close/>
              </a:path>
            </a:pathLst>
          </a:custGeom>
          <a:blipFill rotWithShape="1">
            <a:blip r:embed="rId4">
              <a:alphaModFix/>
            </a:blip>
            <a:stretch>
              <a:fillRect b="0" l="0" r="0" t="0"/>
            </a:stretch>
          </a:blipFill>
          <a:ln>
            <a:noFill/>
          </a:ln>
        </p:spPr>
      </p:sp>
      <p:sp>
        <p:nvSpPr>
          <p:cNvPr id="459" name="Google Shape;459;p38"/>
          <p:cNvSpPr/>
          <p:nvPr/>
        </p:nvSpPr>
        <p:spPr>
          <a:xfrm>
            <a:off x="9038599" y="1578994"/>
            <a:ext cx="2221369" cy="1790978"/>
          </a:xfrm>
          <a:custGeom>
            <a:rect b="b" l="l" r="r" t="t"/>
            <a:pathLst>
              <a:path extrusionOk="0" h="1790978" w="2221369">
                <a:moveTo>
                  <a:pt x="0" y="0"/>
                </a:moveTo>
                <a:lnTo>
                  <a:pt x="2221369" y="0"/>
                </a:lnTo>
                <a:lnTo>
                  <a:pt x="2221369" y="1790979"/>
                </a:lnTo>
                <a:lnTo>
                  <a:pt x="0" y="1790979"/>
                </a:lnTo>
                <a:lnTo>
                  <a:pt x="0" y="0"/>
                </a:lnTo>
                <a:close/>
              </a:path>
            </a:pathLst>
          </a:custGeom>
          <a:blipFill rotWithShape="1">
            <a:blip r:embed="rId5">
              <a:alphaModFix/>
            </a:blip>
            <a:stretch>
              <a:fillRect b="0" l="0" r="0" t="0"/>
            </a:stretch>
          </a:blipFill>
          <a:ln>
            <a:noFill/>
          </a:ln>
        </p:spPr>
      </p:sp>
      <p:sp>
        <p:nvSpPr>
          <p:cNvPr id="460" name="Google Shape;460;p38"/>
          <p:cNvSpPr/>
          <p:nvPr/>
        </p:nvSpPr>
        <p:spPr>
          <a:xfrm>
            <a:off x="15705270" y="1106009"/>
            <a:ext cx="1554030" cy="2844907"/>
          </a:xfrm>
          <a:custGeom>
            <a:rect b="b" l="l" r="r" t="t"/>
            <a:pathLst>
              <a:path extrusionOk="0" h="2844907" w="1554030">
                <a:moveTo>
                  <a:pt x="0" y="0"/>
                </a:moveTo>
                <a:lnTo>
                  <a:pt x="1554030" y="0"/>
                </a:lnTo>
                <a:lnTo>
                  <a:pt x="1554030" y="2844907"/>
                </a:lnTo>
                <a:lnTo>
                  <a:pt x="0" y="2844907"/>
                </a:lnTo>
                <a:lnTo>
                  <a:pt x="0" y="0"/>
                </a:lnTo>
                <a:close/>
              </a:path>
            </a:pathLst>
          </a:custGeom>
          <a:blipFill rotWithShape="1">
            <a:blip r:embed="rId6">
              <a:alphaModFix/>
            </a:blip>
            <a:stretch>
              <a:fillRect b="0" l="0" r="0" t="0"/>
            </a:stretch>
          </a:blipFill>
          <a:ln>
            <a:noFill/>
          </a:ln>
        </p:spPr>
      </p:sp>
      <p:sp>
        <p:nvSpPr>
          <p:cNvPr id="461" name="Google Shape;461;p38"/>
          <p:cNvSpPr/>
          <p:nvPr/>
        </p:nvSpPr>
        <p:spPr>
          <a:xfrm>
            <a:off x="11259968" y="1489803"/>
            <a:ext cx="1792985" cy="2237735"/>
          </a:xfrm>
          <a:custGeom>
            <a:rect b="b" l="l" r="r" t="t"/>
            <a:pathLst>
              <a:path extrusionOk="0" h="2237735" w="1792985">
                <a:moveTo>
                  <a:pt x="0" y="0"/>
                </a:moveTo>
                <a:lnTo>
                  <a:pt x="1792985" y="0"/>
                </a:lnTo>
                <a:lnTo>
                  <a:pt x="1792985" y="2237734"/>
                </a:lnTo>
                <a:lnTo>
                  <a:pt x="0" y="2237734"/>
                </a:lnTo>
                <a:lnTo>
                  <a:pt x="0" y="0"/>
                </a:lnTo>
                <a:close/>
              </a:path>
            </a:pathLst>
          </a:custGeom>
          <a:blipFill rotWithShape="1">
            <a:blip r:embed="rId7">
              <a:alphaModFix/>
            </a:blip>
            <a:stretch>
              <a:fillRect b="0" l="0" r="0" t="0"/>
            </a:stretch>
          </a:blipFill>
          <a:ln>
            <a:noFill/>
          </a:ln>
        </p:spPr>
      </p:sp>
      <p:sp>
        <p:nvSpPr>
          <p:cNvPr id="462" name="Google Shape;462;p38"/>
          <p:cNvSpPr/>
          <p:nvPr/>
        </p:nvSpPr>
        <p:spPr>
          <a:xfrm>
            <a:off x="6345727" y="4292867"/>
            <a:ext cx="6214673" cy="1701267"/>
          </a:xfrm>
          <a:custGeom>
            <a:rect b="b" l="l" r="r" t="t"/>
            <a:pathLst>
              <a:path extrusionOk="0" h="1701267" w="6214673">
                <a:moveTo>
                  <a:pt x="0" y="0"/>
                </a:moveTo>
                <a:lnTo>
                  <a:pt x="6214673" y="0"/>
                </a:lnTo>
                <a:lnTo>
                  <a:pt x="6214673" y="1701266"/>
                </a:lnTo>
                <a:lnTo>
                  <a:pt x="0" y="1701266"/>
                </a:lnTo>
                <a:lnTo>
                  <a:pt x="0" y="0"/>
                </a:lnTo>
                <a:close/>
              </a:path>
            </a:pathLst>
          </a:custGeom>
          <a:blipFill rotWithShape="1">
            <a:blip r:embed="rId8">
              <a:alphaModFix/>
            </a:blip>
            <a:stretch>
              <a:fillRect b="0" l="0" r="0" t="0"/>
            </a:stretch>
          </a:blipFill>
          <a:ln>
            <a:noFill/>
          </a:ln>
        </p:spPr>
      </p:sp>
      <p:sp>
        <p:nvSpPr>
          <p:cNvPr id="463" name="Google Shape;463;p38"/>
          <p:cNvSpPr/>
          <p:nvPr/>
        </p:nvSpPr>
        <p:spPr>
          <a:xfrm>
            <a:off x="13012820" y="4292867"/>
            <a:ext cx="3469465" cy="1899532"/>
          </a:xfrm>
          <a:custGeom>
            <a:rect b="b" l="l" r="r" t="t"/>
            <a:pathLst>
              <a:path extrusionOk="0" h="1899532" w="3469465">
                <a:moveTo>
                  <a:pt x="0" y="0"/>
                </a:moveTo>
                <a:lnTo>
                  <a:pt x="3469465" y="0"/>
                </a:lnTo>
                <a:lnTo>
                  <a:pt x="3469465" y="1899532"/>
                </a:lnTo>
                <a:lnTo>
                  <a:pt x="0" y="1899532"/>
                </a:lnTo>
                <a:lnTo>
                  <a:pt x="0" y="0"/>
                </a:lnTo>
                <a:close/>
              </a:path>
            </a:pathLst>
          </a:custGeom>
          <a:blipFill rotWithShape="1">
            <a:blip r:embed="rId9">
              <a:alphaModFix amt="19999"/>
            </a:blip>
            <a:stretch>
              <a:fillRect b="0" l="0" r="0" t="0"/>
            </a:stretch>
          </a:blipFill>
          <a:ln>
            <a:noFill/>
          </a:ln>
        </p:spPr>
      </p:sp>
      <p:sp>
        <p:nvSpPr>
          <p:cNvPr id="464" name="Google Shape;464;p38"/>
          <p:cNvSpPr/>
          <p:nvPr/>
        </p:nvSpPr>
        <p:spPr>
          <a:xfrm>
            <a:off x="10080299" y="7054865"/>
            <a:ext cx="2359338" cy="1666282"/>
          </a:xfrm>
          <a:custGeom>
            <a:rect b="b" l="l" r="r" t="t"/>
            <a:pathLst>
              <a:path extrusionOk="0" h="1666282" w="2359338">
                <a:moveTo>
                  <a:pt x="0" y="0"/>
                </a:moveTo>
                <a:lnTo>
                  <a:pt x="2359338" y="0"/>
                </a:lnTo>
                <a:lnTo>
                  <a:pt x="2359338" y="1666282"/>
                </a:lnTo>
                <a:lnTo>
                  <a:pt x="0" y="1666282"/>
                </a:lnTo>
                <a:lnTo>
                  <a:pt x="0" y="0"/>
                </a:lnTo>
                <a:close/>
              </a:path>
            </a:pathLst>
          </a:custGeom>
          <a:blipFill rotWithShape="1">
            <a:blip r:embed="rId10">
              <a:alphaModFix/>
            </a:blip>
            <a:stretch>
              <a:fillRect b="0" l="0" r="0" t="0"/>
            </a:stretch>
          </a:blipFill>
          <a:ln>
            <a:noFill/>
          </a:ln>
        </p:spPr>
      </p:sp>
      <p:sp>
        <p:nvSpPr>
          <p:cNvPr id="465" name="Google Shape;465;p38"/>
          <p:cNvSpPr/>
          <p:nvPr/>
        </p:nvSpPr>
        <p:spPr>
          <a:xfrm>
            <a:off x="7717835" y="6915978"/>
            <a:ext cx="2037239" cy="853094"/>
          </a:xfrm>
          <a:custGeom>
            <a:rect b="b" l="l" r="r" t="t"/>
            <a:pathLst>
              <a:path extrusionOk="0" h="853094" w="2037239">
                <a:moveTo>
                  <a:pt x="0" y="0"/>
                </a:moveTo>
                <a:lnTo>
                  <a:pt x="2037239" y="0"/>
                </a:lnTo>
                <a:lnTo>
                  <a:pt x="2037239" y="853094"/>
                </a:lnTo>
                <a:lnTo>
                  <a:pt x="0" y="853094"/>
                </a:lnTo>
                <a:lnTo>
                  <a:pt x="0" y="0"/>
                </a:lnTo>
                <a:close/>
              </a:path>
            </a:pathLst>
          </a:custGeom>
          <a:blipFill rotWithShape="1">
            <a:blip r:embed="rId11">
              <a:alphaModFix/>
            </a:blip>
            <a:stretch>
              <a:fillRect b="0" l="0" r="0" t="0"/>
            </a:stretch>
          </a:blipFill>
          <a:ln>
            <a:noFill/>
          </a:ln>
        </p:spPr>
      </p:sp>
      <p:sp>
        <p:nvSpPr>
          <p:cNvPr id="466" name="Google Shape;466;p38"/>
          <p:cNvSpPr/>
          <p:nvPr/>
        </p:nvSpPr>
        <p:spPr>
          <a:xfrm>
            <a:off x="7982081" y="7983724"/>
            <a:ext cx="1508747" cy="833583"/>
          </a:xfrm>
          <a:custGeom>
            <a:rect b="b" l="l" r="r" t="t"/>
            <a:pathLst>
              <a:path extrusionOk="0" h="833583" w="1508747">
                <a:moveTo>
                  <a:pt x="0" y="0"/>
                </a:moveTo>
                <a:lnTo>
                  <a:pt x="1508747" y="0"/>
                </a:lnTo>
                <a:lnTo>
                  <a:pt x="1508747" y="833582"/>
                </a:lnTo>
                <a:lnTo>
                  <a:pt x="0" y="833582"/>
                </a:lnTo>
                <a:lnTo>
                  <a:pt x="0" y="0"/>
                </a:lnTo>
                <a:close/>
              </a:path>
            </a:pathLst>
          </a:custGeom>
          <a:blipFill rotWithShape="1">
            <a:blip r:embed="rId12">
              <a:alphaModFix/>
            </a:blip>
            <a:stretch>
              <a:fillRect b="0" l="0" r="0" t="0"/>
            </a:stretch>
          </a:blipFill>
          <a:ln>
            <a:noFill/>
          </a:ln>
        </p:spPr>
      </p:sp>
      <p:sp>
        <p:nvSpPr>
          <p:cNvPr id="467" name="Google Shape;467;p38"/>
          <p:cNvSpPr/>
          <p:nvPr/>
        </p:nvSpPr>
        <p:spPr>
          <a:xfrm>
            <a:off x="6043965" y="7030599"/>
            <a:ext cx="1504878" cy="1672087"/>
          </a:xfrm>
          <a:custGeom>
            <a:rect b="b" l="l" r="r" t="t"/>
            <a:pathLst>
              <a:path extrusionOk="0" h="1672087" w="1504878">
                <a:moveTo>
                  <a:pt x="0" y="0"/>
                </a:moveTo>
                <a:lnTo>
                  <a:pt x="1504878" y="0"/>
                </a:lnTo>
                <a:lnTo>
                  <a:pt x="1504878" y="1672087"/>
                </a:lnTo>
                <a:lnTo>
                  <a:pt x="0" y="1672087"/>
                </a:lnTo>
                <a:lnTo>
                  <a:pt x="0" y="0"/>
                </a:lnTo>
                <a:close/>
              </a:path>
            </a:pathLst>
          </a:custGeom>
          <a:blipFill rotWithShape="1">
            <a:blip r:embed="rId13">
              <a:alphaModFix/>
            </a:blip>
            <a:stretch>
              <a:fillRect b="0" l="0" r="0" t="0"/>
            </a:stretch>
          </a:blipFill>
          <a:ln>
            <a:noFill/>
          </a:ln>
        </p:spPr>
      </p:sp>
      <p:sp>
        <p:nvSpPr>
          <p:cNvPr id="468" name="Google Shape;468;p38"/>
          <p:cNvSpPr/>
          <p:nvPr/>
        </p:nvSpPr>
        <p:spPr>
          <a:xfrm>
            <a:off x="15764178" y="7170618"/>
            <a:ext cx="1275464" cy="1392048"/>
          </a:xfrm>
          <a:custGeom>
            <a:rect b="b" l="l" r="r" t="t"/>
            <a:pathLst>
              <a:path extrusionOk="0" h="1392048" w="1275464">
                <a:moveTo>
                  <a:pt x="0" y="0"/>
                </a:moveTo>
                <a:lnTo>
                  <a:pt x="1275464" y="0"/>
                </a:lnTo>
                <a:lnTo>
                  <a:pt x="1275464" y="1392048"/>
                </a:lnTo>
                <a:lnTo>
                  <a:pt x="0" y="1392048"/>
                </a:lnTo>
                <a:lnTo>
                  <a:pt x="0" y="0"/>
                </a:lnTo>
                <a:close/>
              </a:path>
            </a:pathLst>
          </a:custGeom>
          <a:blipFill rotWithShape="1">
            <a:blip r:embed="rId14">
              <a:alphaModFix/>
            </a:blip>
            <a:stretch>
              <a:fillRect b="0" l="0" r="0" t="0"/>
            </a:stretch>
          </a:blipFill>
          <a:ln>
            <a:noFill/>
          </a:ln>
        </p:spPr>
      </p:sp>
      <p:sp>
        <p:nvSpPr>
          <p:cNvPr id="469" name="Google Shape;469;p38"/>
          <p:cNvSpPr/>
          <p:nvPr/>
        </p:nvSpPr>
        <p:spPr>
          <a:xfrm>
            <a:off x="13933162" y="7136009"/>
            <a:ext cx="1417429" cy="1461267"/>
          </a:xfrm>
          <a:custGeom>
            <a:rect b="b" l="l" r="r" t="t"/>
            <a:pathLst>
              <a:path extrusionOk="0" h="1461267" w="1417429">
                <a:moveTo>
                  <a:pt x="0" y="0"/>
                </a:moveTo>
                <a:lnTo>
                  <a:pt x="1417429" y="0"/>
                </a:lnTo>
                <a:lnTo>
                  <a:pt x="1417429" y="1461267"/>
                </a:lnTo>
                <a:lnTo>
                  <a:pt x="0" y="1461267"/>
                </a:lnTo>
                <a:lnTo>
                  <a:pt x="0" y="0"/>
                </a:lnTo>
                <a:close/>
              </a:path>
            </a:pathLst>
          </a:custGeom>
          <a:blipFill rotWithShape="1">
            <a:blip r:embed="rId15">
              <a:alphaModFix/>
            </a:blip>
            <a:stretch>
              <a:fillRect b="0" l="0" r="0" t="0"/>
            </a:stretch>
          </a:blipFill>
          <a:ln>
            <a:noFill/>
          </a:ln>
        </p:spPr>
      </p:sp>
      <p:sp>
        <p:nvSpPr>
          <p:cNvPr id="470" name="Google Shape;470;p38"/>
          <p:cNvSpPr/>
          <p:nvPr/>
        </p:nvSpPr>
        <p:spPr>
          <a:xfrm>
            <a:off x="13030187" y="6938894"/>
            <a:ext cx="489387" cy="1855497"/>
          </a:xfrm>
          <a:custGeom>
            <a:rect b="b" l="l" r="r" t="t"/>
            <a:pathLst>
              <a:path extrusionOk="0" h="1855497" w="489387">
                <a:moveTo>
                  <a:pt x="0" y="0"/>
                </a:moveTo>
                <a:lnTo>
                  <a:pt x="489387" y="0"/>
                </a:lnTo>
                <a:lnTo>
                  <a:pt x="489387" y="1855497"/>
                </a:lnTo>
                <a:lnTo>
                  <a:pt x="0" y="1855497"/>
                </a:lnTo>
                <a:lnTo>
                  <a:pt x="0" y="0"/>
                </a:lnTo>
                <a:close/>
              </a:path>
            </a:pathLst>
          </a:custGeom>
          <a:blipFill rotWithShape="1">
            <a:blip r:embed="rId16">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DBBE5"/>
        </a:solidFill>
      </p:bgPr>
    </p:bg>
    <p:spTree>
      <p:nvGrpSpPr>
        <p:cNvPr id="474" name="Shape 474"/>
        <p:cNvGrpSpPr/>
        <p:nvPr/>
      </p:nvGrpSpPr>
      <p:grpSpPr>
        <a:xfrm>
          <a:off x="0" y="0"/>
          <a:ext cx="0" cy="0"/>
          <a:chOff x="0" y="0"/>
          <a:chExt cx="0" cy="0"/>
        </a:xfrm>
      </p:grpSpPr>
      <p:pic>
        <p:nvPicPr>
          <p:cNvPr id="475" name="Google Shape;475;p39"/>
          <p:cNvPicPr preferRelativeResize="0"/>
          <p:nvPr/>
        </p:nvPicPr>
        <p:blipFill rotWithShape="1">
          <a:blip r:embed="rId3">
            <a:alphaModFix/>
          </a:blip>
          <a:srcRect b="0" l="11448" r="11092" t="0"/>
          <a:stretch/>
        </p:blipFill>
        <p:spPr>
          <a:xfrm>
            <a:off x="508000" y="-1730375"/>
            <a:ext cx="18931526" cy="13747749"/>
          </a:xfrm>
          <a:prstGeom prst="rect">
            <a:avLst/>
          </a:prstGeom>
          <a:noFill/>
          <a:ln>
            <a:noFill/>
          </a:ln>
        </p:spPr>
      </p:pic>
      <p:sp>
        <p:nvSpPr>
          <p:cNvPr id="476" name="Google Shape;476;p39"/>
          <p:cNvSpPr txBox="1"/>
          <p:nvPr/>
        </p:nvSpPr>
        <p:spPr>
          <a:xfrm>
            <a:off x="5467717" y="5163061"/>
            <a:ext cx="7352700" cy="2918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F1A38"/>
                </a:solidFill>
                <a:latin typeface="Roboto"/>
                <a:ea typeface="Roboto"/>
                <a:cs typeface="Roboto"/>
                <a:sym typeface="Roboto"/>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400" u="none" cap="none" strike="noStrike">
              <a:solidFill>
                <a:srgbClr val="0F1A38"/>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2400" u="none" cap="none" strike="noStrike">
                <a:solidFill>
                  <a:srgbClr val="0F1A38"/>
                </a:solidFill>
                <a:latin typeface="Roboto"/>
                <a:ea typeface="Roboto"/>
                <a:cs typeface="Roboto"/>
                <a:sym typeface="Roboto"/>
              </a:rPr>
              <a:t>SlidesCarnival for the presentation template</a:t>
            </a:r>
            <a:endParaRPr/>
          </a:p>
          <a:p>
            <a:pPr indent="0" lvl="0" marL="0" marR="0" rtl="0" algn="ctr">
              <a:lnSpc>
                <a:spcPct val="115000"/>
              </a:lnSpc>
              <a:spcBef>
                <a:spcPts val="0"/>
              </a:spcBef>
              <a:spcAft>
                <a:spcPts val="0"/>
              </a:spcAft>
              <a:buNone/>
            </a:pPr>
            <a:r>
              <a:rPr b="0" i="0" lang="en-US" sz="2400" u="none" cap="none" strike="noStrike">
                <a:solidFill>
                  <a:srgbClr val="0F1A38"/>
                </a:solidFill>
                <a:latin typeface="Roboto"/>
                <a:ea typeface="Roboto"/>
                <a:cs typeface="Roboto"/>
                <a:sym typeface="Roboto"/>
              </a:rPr>
              <a:t>Pexels and Pixabay for the photos</a:t>
            </a:r>
            <a:endParaRPr/>
          </a:p>
          <a:p>
            <a:pPr indent="0" lvl="0" marL="0" marR="0" rtl="0" algn="ctr">
              <a:lnSpc>
                <a:spcPct val="115000"/>
              </a:lnSpc>
              <a:spcBef>
                <a:spcPts val="0"/>
              </a:spcBef>
              <a:spcAft>
                <a:spcPts val="0"/>
              </a:spcAft>
              <a:buNone/>
            </a:pPr>
            <a:r>
              <a:t/>
            </a:r>
            <a:endParaRPr b="0" i="0" sz="2400" u="none" cap="none" strike="noStrike">
              <a:solidFill>
                <a:srgbClr val="0F1A38"/>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2400" u="none" cap="none" strike="noStrike">
                <a:solidFill>
                  <a:srgbClr val="0F1A38"/>
                </a:solidFill>
                <a:latin typeface="Roboto"/>
                <a:ea typeface="Roboto"/>
                <a:cs typeface="Roboto"/>
                <a:sym typeface="Roboto"/>
              </a:rPr>
              <a:t>Happy Designing!</a:t>
            </a:r>
            <a:endParaRPr/>
          </a:p>
        </p:txBody>
      </p:sp>
      <p:sp>
        <p:nvSpPr>
          <p:cNvPr id="477" name="Google Shape;477;p39"/>
          <p:cNvSpPr/>
          <p:nvPr/>
        </p:nvSpPr>
        <p:spPr>
          <a:xfrm>
            <a:off x="7130229" y="3689462"/>
            <a:ext cx="4027543" cy="1006886"/>
          </a:xfrm>
          <a:custGeom>
            <a:rect b="b" l="l" r="r" t="t"/>
            <a:pathLst>
              <a:path extrusionOk="0" h="1006886" w="4027543">
                <a:moveTo>
                  <a:pt x="0" y="0"/>
                </a:moveTo>
                <a:lnTo>
                  <a:pt x="4027542" y="0"/>
                </a:lnTo>
                <a:lnTo>
                  <a:pt x="4027542" y="1006886"/>
                </a:lnTo>
                <a:lnTo>
                  <a:pt x="0" y="1006886"/>
                </a:lnTo>
                <a:lnTo>
                  <a:pt x="0" y="0"/>
                </a:lnTo>
                <a:close/>
              </a:path>
            </a:pathLst>
          </a:custGeom>
          <a:blipFill rotWithShape="1">
            <a:blip r:embed="rId4">
              <a:alphaModFix/>
            </a:blip>
            <a:stretch>
              <a:fillRect b="0" l="0" r="0" t="0"/>
            </a:stretch>
          </a:blipFill>
          <a:ln>
            <a:noFill/>
          </a:ln>
        </p:spPr>
      </p:sp>
      <p:sp>
        <p:nvSpPr>
          <p:cNvPr id="478" name="Google Shape;478;p39"/>
          <p:cNvSpPr txBox="1"/>
          <p:nvPr/>
        </p:nvSpPr>
        <p:spPr>
          <a:xfrm>
            <a:off x="6485486" y="2184524"/>
            <a:ext cx="5317027"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Credits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DBBE5"/>
        </a:solidFill>
      </p:bgPr>
    </p:bg>
    <p:spTree>
      <p:nvGrpSpPr>
        <p:cNvPr id="126" name="Shape 126"/>
        <p:cNvGrpSpPr/>
        <p:nvPr/>
      </p:nvGrpSpPr>
      <p:grpSpPr>
        <a:xfrm>
          <a:off x="0" y="0"/>
          <a:ext cx="0" cy="0"/>
          <a:chOff x="0" y="0"/>
          <a:chExt cx="0" cy="0"/>
        </a:xfrm>
      </p:grpSpPr>
      <p:grpSp>
        <p:nvGrpSpPr>
          <p:cNvPr id="127" name="Google Shape;127;p19"/>
          <p:cNvGrpSpPr/>
          <p:nvPr/>
        </p:nvGrpSpPr>
        <p:grpSpPr>
          <a:xfrm>
            <a:off x="10326365" y="380642"/>
            <a:ext cx="7788776" cy="9679666"/>
            <a:chOff x="0" y="-47625"/>
            <a:chExt cx="2051365" cy="2549377"/>
          </a:xfrm>
        </p:grpSpPr>
        <p:sp>
          <p:nvSpPr>
            <p:cNvPr id="128" name="Google Shape;128;p19"/>
            <p:cNvSpPr/>
            <p:nvPr/>
          </p:nvSpPr>
          <p:spPr>
            <a:xfrm>
              <a:off x="0" y="0"/>
              <a:ext cx="2051365" cy="2501752"/>
            </a:xfrm>
            <a:custGeom>
              <a:rect b="b" l="l" r="r" t="t"/>
              <a:pathLst>
                <a:path extrusionOk="0" h="2501752" w="2051365">
                  <a:moveTo>
                    <a:pt x="0" y="0"/>
                  </a:moveTo>
                  <a:lnTo>
                    <a:pt x="2051365" y="0"/>
                  </a:lnTo>
                  <a:lnTo>
                    <a:pt x="2051365" y="2501752"/>
                  </a:lnTo>
                  <a:lnTo>
                    <a:pt x="0" y="2501752"/>
                  </a:lnTo>
                  <a:close/>
                </a:path>
              </a:pathLst>
            </a:custGeom>
            <a:solidFill>
              <a:srgbClr val="000000"/>
            </a:solidFill>
            <a:ln>
              <a:noFill/>
            </a:ln>
          </p:spPr>
        </p:sp>
        <p:sp>
          <p:nvSpPr>
            <p:cNvPr id="129" name="Google Shape;129;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0" name="Google Shape;130;p19"/>
          <p:cNvPicPr preferRelativeResize="0"/>
          <p:nvPr/>
        </p:nvPicPr>
        <p:blipFill rotWithShape="1">
          <a:blip r:embed="rId3">
            <a:alphaModFix/>
          </a:blip>
          <a:srcRect b="17531" l="9711" r="8682" t="18692"/>
          <a:stretch/>
        </p:blipFill>
        <p:spPr>
          <a:xfrm>
            <a:off x="-3946900" y="1491350"/>
            <a:ext cx="17377152" cy="7639051"/>
          </a:xfrm>
          <a:prstGeom prst="rect">
            <a:avLst/>
          </a:prstGeom>
          <a:noFill/>
          <a:ln>
            <a:noFill/>
          </a:ln>
        </p:spPr>
      </p:pic>
      <p:pic>
        <p:nvPicPr>
          <p:cNvPr id="131" name="Google Shape;131;p19"/>
          <p:cNvPicPr preferRelativeResize="0"/>
          <p:nvPr/>
        </p:nvPicPr>
        <p:blipFill rotWithShape="1">
          <a:blip r:embed="rId4">
            <a:alphaModFix/>
          </a:blip>
          <a:srcRect b="354" l="0" r="0" t="355"/>
          <a:stretch/>
        </p:blipFill>
        <p:spPr>
          <a:xfrm>
            <a:off x="10592361" y="807652"/>
            <a:ext cx="7256784" cy="9006473"/>
          </a:xfrm>
          <a:prstGeom prst="rect">
            <a:avLst/>
          </a:prstGeom>
          <a:noFill/>
          <a:ln>
            <a:noFill/>
          </a:ln>
        </p:spPr>
      </p:pic>
      <p:sp>
        <p:nvSpPr>
          <p:cNvPr id="132" name="Google Shape;132;p19"/>
          <p:cNvSpPr txBox="1"/>
          <p:nvPr/>
        </p:nvSpPr>
        <p:spPr>
          <a:xfrm>
            <a:off x="956845" y="3849447"/>
            <a:ext cx="9369520" cy="9810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This Comic book belongs to...</a:t>
            </a:r>
            <a:endParaRPr/>
          </a:p>
        </p:txBody>
      </p:sp>
      <p:sp>
        <p:nvSpPr>
          <p:cNvPr id="133" name="Google Shape;133;p19"/>
          <p:cNvSpPr txBox="1"/>
          <p:nvPr/>
        </p:nvSpPr>
        <p:spPr>
          <a:xfrm>
            <a:off x="956845" y="5202610"/>
            <a:ext cx="57558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Roboto"/>
                <a:ea typeface="Roboto"/>
                <a:cs typeface="Roboto"/>
                <a:sym typeface="Roboto"/>
              </a:rPr>
              <a:t>I'm Rain, and I'll be sharing with you my beautiful ideas. Follow me at @reallygreatsite to learn more. </a:t>
            </a:r>
            <a:endParaRPr/>
          </a:p>
        </p:txBody>
      </p:sp>
      <p:sp>
        <p:nvSpPr>
          <p:cNvPr id="134" name="Google Shape;134;p19"/>
          <p:cNvSpPr/>
          <p:nvPr/>
        </p:nvSpPr>
        <p:spPr>
          <a:xfrm>
            <a:off x="9844208" y="1028700"/>
            <a:ext cx="2143236" cy="2339138"/>
          </a:xfrm>
          <a:custGeom>
            <a:rect b="b" l="l" r="r" t="t"/>
            <a:pathLst>
              <a:path extrusionOk="0" h="2339138" w="2143236">
                <a:moveTo>
                  <a:pt x="0" y="0"/>
                </a:moveTo>
                <a:lnTo>
                  <a:pt x="2143235" y="0"/>
                </a:lnTo>
                <a:lnTo>
                  <a:pt x="2143235" y="2339138"/>
                </a:lnTo>
                <a:lnTo>
                  <a:pt x="0" y="2339138"/>
                </a:lnTo>
                <a:lnTo>
                  <a:pt x="0" y="0"/>
                </a:lnTo>
                <a:close/>
              </a:path>
            </a:pathLst>
          </a:custGeom>
          <a:blipFill rotWithShape="1">
            <a:blip r:embed="rId5">
              <a:alphaModFix/>
            </a:blip>
            <a:stretch>
              <a:fillRect b="0" l="0" r="0" t="0"/>
            </a:stretch>
          </a:blipFill>
          <a:ln>
            <a:noFill/>
          </a:ln>
        </p:spPr>
      </p:sp>
      <p:pic>
        <p:nvPicPr>
          <p:cNvPr id="135" name="Google Shape;135;p19"/>
          <p:cNvPicPr preferRelativeResize="0"/>
          <p:nvPr/>
        </p:nvPicPr>
        <p:blipFill rotWithShape="1">
          <a:blip r:embed="rId6">
            <a:alphaModFix/>
          </a:blip>
          <a:srcRect b="0" l="17069" r="17305" t="0"/>
          <a:stretch/>
        </p:blipFill>
        <p:spPr>
          <a:xfrm flipH="1">
            <a:off x="4911615" y="5312125"/>
            <a:ext cx="6694934" cy="5738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8D5F"/>
        </a:solidFill>
      </p:bgPr>
    </p:bg>
    <p:spTree>
      <p:nvGrpSpPr>
        <p:cNvPr id="139" name="Shape 139"/>
        <p:cNvGrpSpPr/>
        <p:nvPr/>
      </p:nvGrpSpPr>
      <p:grpSpPr>
        <a:xfrm>
          <a:off x="0" y="0"/>
          <a:ext cx="0" cy="0"/>
          <a:chOff x="0" y="0"/>
          <a:chExt cx="0" cy="0"/>
        </a:xfrm>
      </p:grpSpPr>
      <p:sp>
        <p:nvSpPr>
          <p:cNvPr id="140" name="Google Shape;140;p20"/>
          <p:cNvSpPr/>
          <p:nvPr/>
        </p:nvSpPr>
        <p:spPr>
          <a:xfrm>
            <a:off x="6044324" y="462384"/>
            <a:ext cx="5535001" cy="3058088"/>
          </a:xfrm>
          <a:custGeom>
            <a:rect b="b" l="l" r="r" t="t"/>
            <a:pathLst>
              <a:path extrusionOk="0" h="3058088" w="5535001">
                <a:moveTo>
                  <a:pt x="0" y="0"/>
                </a:moveTo>
                <a:lnTo>
                  <a:pt x="5535000" y="0"/>
                </a:lnTo>
                <a:lnTo>
                  <a:pt x="5535000" y="3058088"/>
                </a:lnTo>
                <a:lnTo>
                  <a:pt x="0" y="3058088"/>
                </a:lnTo>
                <a:lnTo>
                  <a:pt x="0" y="0"/>
                </a:lnTo>
                <a:close/>
              </a:path>
            </a:pathLst>
          </a:custGeom>
          <a:blipFill rotWithShape="1">
            <a:blip r:embed="rId3">
              <a:alphaModFix/>
            </a:blip>
            <a:stretch>
              <a:fillRect b="0" l="0" r="0" t="0"/>
            </a:stretch>
          </a:blipFill>
          <a:ln>
            <a:noFill/>
          </a:ln>
        </p:spPr>
      </p:sp>
      <p:sp>
        <p:nvSpPr>
          <p:cNvPr id="141" name="Google Shape;141;p20"/>
          <p:cNvSpPr txBox="1"/>
          <p:nvPr/>
        </p:nvSpPr>
        <p:spPr>
          <a:xfrm>
            <a:off x="6835809" y="1496128"/>
            <a:ext cx="3952029"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Keep In Mind</a:t>
            </a:r>
            <a:endParaRPr/>
          </a:p>
        </p:txBody>
      </p:sp>
      <p:sp>
        <p:nvSpPr>
          <p:cNvPr id="142" name="Google Shape;142;p20"/>
          <p:cNvSpPr/>
          <p:nvPr/>
        </p:nvSpPr>
        <p:spPr>
          <a:xfrm>
            <a:off x="186540" y="3833737"/>
            <a:ext cx="3309043" cy="6057745"/>
          </a:xfrm>
          <a:custGeom>
            <a:rect b="b" l="l" r="r" t="t"/>
            <a:pathLst>
              <a:path extrusionOk="0" h="6057745" w="3309043">
                <a:moveTo>
                  <a:pt x="0" y="0"/>
                </a:moveTo>
                <a:lnTo>
                  <a:pt x="3309043" y="0"/>
                </a:lnTo>
                <a:lnTo>
                  <a:pt x="3309043" y="6057745"/>
                </a:lnTo>
                <a:lnTo>
                  <a:pt x="0" y="6057745"/>
                </a:lnTo>
                <a:lnTo>
                  <a:pt x="0" y="0"/>
                </a:lnTo>
                <a:close/>
              </a:path>
            </a:pathLst>
          </a:custGeom>
          <a:blipFill rotWithShape="1">
            <a:blip r:embed="rId4">
              <a:alphaModFix/>
            </a:blip>
            <a:stretch>
              <a:fillRect b="0" l="0" r="0" t="0"/>
            </a:stretch>
          </a:blipFill>
          <a:ln>
            <a:noFill/>
          </a:ln>
        </p:spPr>
      </p:sp>
      <p:grpSp>
        <p:nvGrpSpPr>
          <p:cNvPr id="143" name="Google Shape;143;p20"/>
          <p:cNvGrpSpPr/>
          <p:nvPr/>
        </p:nvGrpSpPr>
        <p:grpSpPr>
          <a:xfrm>
            <a:off x="1841675" y="4446896"/>
            <a:ext cx="4348285" cy="4831427"/>
            <a:chOff x="0" y="0"/>
            <a:chExt cx="5797713" cy="6441903"/>
          </a:xfrm>
        </p:grpSpPr>
        <p:sp>
          <p:nvSpPr>
            <p:cNvPr id="144" name="Google Shape;144;p20"/>
            <p:cNvSpPr/>
            <p:nvPr/>
          </p:nvSpPr>
          <p:spPr>
            <a:xfrm>
              <a:off x="0" y="0"/>
              <a:ext cx="5797713" cy="6441903"/>
            </a:xfrm>
            <a:custGeom>
              <a:rect b="b" l="l" r="r" t="t"/>
              <a:pathLst>
                <a:path extrusionOk="0" h="6441903" w="5797713">
                  <a:moveTo>
                    <a:pt x="0" y="0"/>
                  </a:moveTo>
                  <a:lnTo>
                    <a:pt x="5797713" y="0"/>
                  </a:lnTo>
                  <a:lnTo>
                    <a:pt x="5797713" y="6441903"/>
                  </a:lnTo>
                  <a:lnTo>
                    <a:pt x="0" y="6441903"/>
                  </a:lnTo>
                  <a:lnTo>
                    <a:pt x="0" y="0"/>
                  </a:lnTo>
                  <a:close/>
                </a:path>
              </a:pathLst>
            </a:custGeom>
            <a:blipFill rotWithShape="1">
              <a:blip r:embed="rId5">
                <a:alphaModFix/>
              </a:blip>
              <a:stretch>
                <a:fillRect b="0" l="0" r="0" t="0"/>
              </a:stretch>
            </a:blipFill>
            <a:ln>
              <a:noFill/>
            </a:ln>
          </p:spPr>
        </p:sp>
        <p:sp>
          <p:nvSpPr>
            <p:cNvPr id="145" name="Google Shape;145;p20"/>
            <p:cNvSpPr txBox="1"/>
            <p:nvPr/>
          </p:nvSpPr>
          <p:spPr>
            <a:xfrm>
              <a:off x="2135526" y="1086608"/>
              <a:ext cx="2241134" cy="974725"/>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0" i="0" lang="en-US" sz="4800" u="none" cap="none" strike="noStrike">
                  <a:solidFill>
                    <a:srgbClr val="000000"/>
                  </a:solidFill>
                  <a:latin typeface="Bangers"/>
                  <a:ea typeface="Bangers"/>
                  <a:cs typeface="Bangers"/>
                  <a:sym typeface="Bangers"/>
                </a:rPr>
                <a:t>01</a:t>
              </a:r>
              <a:endParaRPr/>
            </a:p>
          </p:txBody>
        </p:sp>
        <p:sp>
          <p:nvSpPr>
            <p:cNvPr id="146" name="Google Shape;146;p20"/>
            <p:cNvSpPr txBox="1"/>
            <p:nvPr/>
          </p:nvSpPr>
          <p:spPr>
            <a:xfrm>
              <a:off x="1977115" y="4166575"/>
              <a:ext cx="25581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Briefly elaborate on what you want to discuss. </a:t>
              </a:r>
              <a:endParaRPr/>
            </a:p>
          </p:txBody>
        </p:sp>
        <p:sp>
          <p:nvSpPr>
            <p:cNvPr id="147" name="Google Shape;147;p20"/>
            <p:cNvSpPr txBox="1"/>
            <p:nvPr/>
          </p:nvSpPr>
          <p:spPr>
            <a:xfrm>
              <a:off x="1898917" y="2351970"/>
              <a:ext cx="2714400" cy="141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grpSp>
      <p:sp>
        <p:nvSpPr>
          <p:cNvPr id="148" name="Google Shape;148;p20"/>
          <p:cNvSpPr/>
          <p:nvPr/>
        </p:nvSpPr>
        <p:spPr>
          <a:xfrm>
            <a:off x="6338796" y="4290736"/>
            <a:ext cx="3632771" cy="5143747"/>
          </a:xfrm>
          <a:custGeom>
            <a:rect b="b" l="l" r="r" t="t"/>
            <a:pathLst>
              <a:path extrusionOk="0" h="5143747" w="3632771">
                <a:moveTo>
                  <a:pt x="0" y="0"/>
                </a:moveTo>
                <a:lnTo>
                  <a:pt x="3632771" y="0"/>
                </a:lnTo>
                <a:lnTo>
                  <a:pt x="3632771" y="5143747"/>
                </a:lnTo>
                <a:lnTo>
                  <a:pt x="0" y="5143747"/>
                </a:lnTo>
                <a:lnTo>
                  <a:pt x="0" y="0"/>
                </a:lnTo>
                <a:close/>
              </a:path>
            </a:pathLst>
          </a:custGeom>
          <a:blipFill rotWithShape="1">
            <a:blip r:embed="rId6">
              <a:alphaModFix/>
            </a:blip>
            <a:stretch>
              <a:fillRect b="0" l="0" r="0" t="0"/>
            </a:stretch>
          </a:blipFill>
          <a:ln>
            <a:noFill/>
          </a:ln>
        </p:spPr>
      </p:sp>
      <p:grpSp>
        <p:nvGrpSpPr>
          <p:cNvPr id="149" name="Google Shape;149;p20"/>
          <p:cNvGrpSpPr/>
          <p:nvPr/>
        </p:nvGrpSpPr>
        <p:grpSpPr>
          <a:xfrm>
            <a:off x="7797425" y="4446896"/>
            <a:ext cx="4348285" cy="4831427"/>
            <a:chOff x="0" y="0"/>
            <a:chExt cx="5797713" cy="6441903"/>
          </a:xfrm>
        </p:grpSpPr>
        <p:sp>
          <p:nvSpPr>
            <p:cNvPr id="150" name="Google Shape;150;p20"/>
            <p:cNvSpPr/>
            <p:nvPr/>
          </p:nvSpPr>
          <p:spPr>
            <a:xfrm>
              <a:off x="0" y="0"/>
              <a:ext cx="5797713" cy="6441903"/>
            </a:xfrm>
            <a:custGeom>
              <a:rect b="b" l="l" r="r" t="t"/>
              <a:pathLst>
                <a:path extrusionOk="0" h="6441903" w="5797713">
                  <a:moveTo>
                    <a:pt x="0" y="0"/>
                  </a:moveTo>
                  <a:lnTo>
                    <a:pt x="5797713" y="0"/>
                  </a:lnTo>
                  <a:lnTo>
                    <a:pt x="5797713" y="6441903"/>
                  </a:lnTo>
                  <a:lnTo>
                    <a:pt x="0" y="6441903"/>
                  </a:lnTo>
                  <a:lnTo>
                    <a:pt x="0" y="0"/>
                  </a:lnTo>
                  <a:close/>
                </a:path>
              </a:pathLst>
            </a:custGeom>
            <a:blipFill rotWithShape="1">
              <a:blip r:embed="rId5">
                <a:alphaModFix/>
              </a:blip>
              <a:stretch>
                <a:fillRect b="0" l="0" r="0" t="0"/>
              </a:stretch>
            </a:blipFill>
            <a:ln>
              <a:noFill/>
            </a:ln>
          </p:spPr>
        </p:sp>
        <p:sp>
          <p:nvSpPr>
            <p:cNvPr id="151" name="Google Shape;151;p20"/>
            <p:cNvSpPr txBox="1"/>
            <p:nvPr/>
          </p:nvSpPr>
          <p:spPr>
            <a:xfrm>
              <a:off x="2135526" y="1086608"/>
              <a:ext cx="2241134" cy="974725"/>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0" i="0" lang="en-US" sz="4800" u="none" cap="none" strike="noStrike">
                  <a:solidFill>
                    <a:srgbClr val="000000"/>
                  </a:solidFill>
                  <a:latin typeface="Bangers"/>
                  <a:ea typeface="Bangers"/>
                  <a:cs typeface="Bangers"/>
                  <a:sym typeface="Bangers"/>
                </a:rPr>
                <a:t>02</a:t>
              </a:r>
              <a:endParaRPr/>
            </a:p>
          </p:txBody>
        </p:sp>
        <p:sp>
          <p:nvSpPr>
            <p:cNvPr id="152" name="Google Shape;152;p20"/>
            <p:cNvSpPr txBox="1"/>
            <p:nvPr/>
          </p:nvSpPr>
          <p:spPr>
            <a:xfrm>
              <a:off x="1977115" y="4166575"/>
              <a:ext cx="25581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Briefly elaborate on what you want to discuss. </a:t>
              </a:r>
              <a:endParaRPr/>
            </a:p>
          </p:txBody>
        </p:sp>
        <p:sp>
          <p:nvSpPr>
            <p:cNvPr id="153" name="Google Shape;153;p20"/>
            <p:cNvSpPr txBox="1"/>
            <p:nvPr/>
          </p:nvSpPr>
          <p:spPr>
            <a:xfrm>
              <a:off x="1898917" y="2351970"/>
              <a:ext cx="2714400" cy="141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grpSp>
      <p:sp>
        <p:nvSpPr>
          <p:cNvPr id="154" name="Google Shape;154;p20"/>
          <p:cNvSpPr/>
          <p:nvPr/>
        </p:nvSpPr>
        <p:spPr>
          <a:xfrm flipH="1">
            <a:off x="12145710" y="5001048"/>
            <a:ext cx="3781608" cy="4719635"/>
          </a:xfrm>
          <a:custGeom>
            <a:rect b="b" l="l" r="r" t="t"/>
            <a:pathLst>
              <a:path extrusionOk="0" h="4719635" w="3781608">
                <a:moveTo>
                  <a:pt x="3781608" y="0"/>
                </a:moveTo>
                <a:lnTo>
                  <a:pt x="0" y="0"/>
                </a:lnTo>
                <a:lnTo>
                  <a:pt x="0" y="4719636"/>
                </a:lnTo>
                <a:lnTo>
                  <a:pt x="3781608" y="4719636"/>
                </a:lnTo>
                <a:lnTo>
                  <a:pt x="3781608" y="0"/>
                </a:lnTo>
                <a:close/>
              </a:path>
            </a:pathLst>
          </a:custGeom>
          <a:blipFill rotWithShape="1">
            <a:blip r:embed="rId7">
              <a:alphaModFix/>
            </a:blip>
            <a:stretch>
              <a:fillRect b="0" l="0" r="0" t="0"/>
            </a:stretch>
          </a:blipFill>
          <a:ln>
            <a:noFill/>
          </a:ln>
        </p:spPr>
      </p:sp>
      <p:grpSp>
        <p:nvGrpSpPr>
          <p:cNvPr id="155" name="Google Shape;155;p20"/>
          <p:cNvGrpSpPr/>
          <p:nvPr/>
        </p:nvGrpSpPr>
        <p:grpSpPr>
          <a:xfrm>
            <a:off x="13753175" y="4446896"/>
            <a:ext cx="4348285" cy="4831427"/>
            <a:chOff x="0" y="0"/>
            <a:chExt cx="5797713" cy="6441903"/>
          </a:xfrm>
        </p:grpSpPr>
        <p:sp>
          <p:nvSpPr>
            <p:cNvPr id="156" name="Google Shape;156;p20"/>
            <p:cNvSpPr/>
            <p:nvPr/>
          </p:nvSpPr>
          <p:spPr>
            <a:xfrm>
              <a:off x="0" y="0"/>
              <a:ext cx="5797713" cy="6441903"/>
            </a:xfrm>
            <a:custGeom>
              <a:rect b="b" l="l" r="r" t="t"/>
              <a:pathLst>
                <a:path extrusionOk="0" h="6441903" w="5797713">
                  <a:moveTo>
                    <a:pt x="0" y="0"/>
                  </a:moveTo>
                  <a:lnTo>
                    <a:pt x="5797713" y="0"/>
                  </a:lnTo>
                  <a:lnTo>
                    <a:pt x="5797713" y="6441903"/>
                  </a:lnTo>
                  <a:lnTo>
                    <a:pt x="0" y="6441903"/>
                  </a:lnTo>
                  <a:lnTo>
                    <a:pt x="0" y="0"/>
                  </a:lnTo>
                  <a:close/>
                </a:path>
              </a:pathLst>
            </a:custGeom>
            <a:blipFill rotWithShape="1">
              <a:blip r:embed="rId5">
                <a:alphaModFix/>
              </a:blip>
              <a:stretch>
                <a:fillRect b="0" l="0" r="0" t="0"/>
              </a:stretch>
            </a:blipFill>
            <a:ln>
              <a:noFill/>
            </a:ln>
          </p:spPr>
        </p:sp>
        <p:sp>
          <p:nvSpPr>
            <p:cNvPr id="157" name="Google Shape;157;p20"/>
            <p:cNvSpPr txBox="1"/>
            <p:nvPr/>
          </p:nvSpPr>
          <p:spPr>
            <a:xfrm>
              <a:off x="2135526" y="1086608"/>
              <a:ext cx="2241134" cy="974725"/>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0" i="0" lang="en-US" sz="4800" u="none" cap="none" strike="noStrike">
                  <a:solidFill>
                    <a:srgbClr val="000000"/>
                  </a:solidFill>
                  <a:latin typeface="Bangers"/>
                  <a:ea typeface="Bangers"/>
                  <a:cs typeface="Bangers"/>
                  <a:sym typeface="Bangers"/>
                </a:rPr>
                <a:t>03</a:t>
              </a:r>
              <a:endParaRPr/>
            </a:p>
          </p:txBody>
        </p:sp>
        <p:sp>
          <p:nvSpPr>
            <p:cNvPr id="158" name="Google Shape;158;p20"/>
            <p:cNvSpPr txBox="1"/>
            <p:nvPr/>
          </p:nvSpPr>
          <p:spPr>
            <a:xfrm>
              <a:off x="1977115" y="4166575"/>
              <a:ext cx="25581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Briefly elaborate on what you want to discuss. </a:t>
              </a:r>
              <a:endParaRPr/>
            </a:p>
          </p:txBody>
        </p:sp>
        <p:sp>
          <p:nvSpPr>
            <p:cNvPr id="159" name="Google Shape;159;p20"/>
            <p:cNvSpPr txBox="1"/>
            <p:nvPr/>
          </p:nvSpPr>
          <p:spPr>
            <a:xfrm>
              <a:off x="1898917" y="2351970"/>
              <a:ext cx="2714400" cy="141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grpSp>
      <p:sp>
        <p:nvSpPr>
          <p:cNvPr id="160" name="Google Shape;160;p20"/>
          <p:cNvSpPr/>
          <p:nvPr/>
        </p:nvSpPr>
        <p:spPr>
          <a:xfrm rot="-1463825">
            <a:off x="2389049" y="621061"/>
            <a:ext cx="2013111" cy="2075372"/>
          </a:xfrm>
          <a:custGeom>
            <a:rect b="b" l="l" r="r" t="t"/>
            <a:pathLst>
              <a:path extrusionOk="0" h="2075372" w="2013111">
                <a:moveTo>
                  <a:pt x="0" y="0"/>
                </a:moveTo>
                <a:lnTo>
                  <a:pt x="2013110" y="0"/>
                </a:lnTo>
                <a:lnTo>
                  <a:pt x="2013110" y="2075372"/>
                </a:lnTo>
                <a:lnTo>
                  <a:pt x="0" y="2075372"/>
                </a:lnTo>
                <a:lnTo>
                  <a:pt x="0" y="0"/>
                </a:lnTo>
                <a:close/>
              </a:path>
            </a:pathLst>
          </a:custGeom>
          <a:blipFill rotWithShape="1">
            <a:blip r:embed="rId8">
              <a:alphaModFix/>
            </a:blip>
            <a:stretch>
              <a:fillRect b="0" l="0" r="0" t="0"/>
            </a:stretch>
          </a:blipFill>
          <a:ln>
            <a:noFill/>
          </a:ln>
        </p:spPr>
      </p:sp>
      <p:sp>
        <p:nvSpPr>
          <p:cNvPr id="161" name="Google Shape;161;p20"/>
          <p:cNvSpPr/>
          <p:nvPr/>
        </p:nvSpPr>
        <p:spPr>
          <a:xfrm rot="5634439">
            <a:off x="13832511" y="621061"/>
            <a:ext cx="2013111" cy="2075372"/>
          </a:xfrm>
          <a:custGeom>
            <a:rect b="b" l="l" r="r" t="t"/>
            <a:pathLst>
              <a:path extrusionOk="0" h="2075372" w="2013111">
                <a:moveTo>
                  <a:pt x="0" y="0"/>
                </a:moveTo>
                <a:lnTo>
                  <a:pt x="2013111" y="0"/>
                </a:lnTo>
                <a:lnTo>
                  <a:pt x="2013111" y="2075372"/>
                </a:lnTo>
                <a:lnTo>
                  <a:pt x="0" y="207537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DB78"/>
        </a:solidFill>
      </p:bgPr>
    </p:bg>
    <p:spTree>
      <p:nvGrpSpPr>
        <p:cNvPr id="165" name="Shape 165"/>
        <p:cNvGrpSpPr/>
        <p:nvPr/>
      </p:nvGrpSpPr>
      <p:grpSpPr>
        <a:xfrm>
          <a:off x="0" y="0"/>
          <a:ext cx="0" cy="0"/>
          <a:chOff x="0" y="0"/>
          <a:chExt cx="0" cy="0"/>
        </a:xfrm>
      </p:grpSpPr>
      <p:pic>
        <p:nvPicPr>
          <p:cNvPr id="166" name="Google Shape;166;p21"/>
          <p:cNvPicPr preferRelativeResize="0"/>
          <p:nvPr/>
        </p:nvPicPr>
        <p:blipFill rotWithShape="1">
          <a:blip r:embed="rId3">
            <a:alphaModFix/>
          </a:blip>
          <a:srcRect b="17531" l="9711" r="8682" t="18692"/>
          <a:stretch/>
        </p:blipFill>
        <p:spPr>
          <a:xfrm>
            <a:off x="3302000" y="424713"/>
            <a:ext cx="21468403" cy="9437575"/>
          </a:xfrm>
          <a:prstGeom prst="rect">
            <a:avLst/>
          </a:prstGeom>
          <a:noFill/>
          <a:ln>
            <a:noFill/>
          </a:ln>
        </p:spPr>
      </p:pic>
      <p:sp>
        <p:nvSpPr>
          <p:cNvPr id="167" name="Google Shape;167;p21"/>
          <p:cNvSpPr txBox="1"/>
          <p:nvPr/>
        </p:nvSpPr>
        <p:spPr>
          <a:xfrm>
            <a:off x="6206777" y="2204885"/>
            <a:ext cx="6310187" cy="9810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Table of Contents</a:t>
            </a:r>
            <a:endParaRPr/>
          </a:p>
        </p:txBody>
      </p:sp>
      <p:grpSp>
        <p:nvGrpSpPr>
          <p:cNvPr id="168" name="Google Shape;168;p21"/>
          <p:cNvGrpSpPr/>
          <p:nvPr/>
        </p:nvGrpSpPr>
        <p:grpSpPr>
          <a:xfrm>
            <a:off x="6206777" y="4074166"/>
            <a:ext cx="5721699" cy="731044"/>
            <a:chOff x="0" y="-9525"/>
            <a:chExt cx="7628933" cy="974725"/>
          </a:xfrm>
        </p:grpSpPr>
        <p:sp>
          <p:nvSpPr>
            <p:cNvPr id="169" name="Google Shape;169;p21"/>
            <p:cNvSpPr txBox="1"/>
            <p:nvPr/>
          </p:nvSpPr>
          <p:spPr>
            <a:xfrm>
              <a:off x="0" y="-9525"/>
              <a:ext cx="1807969" cy="97472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000000"/>
                  </a:solidFill>
                  <a:latin typeface="Bangers"/>
                  <a:ea typeface="Bangers"/>
                  <a:cs typeface="Bangers"/>
                  <a:sym typeface="Bangers"/>
                </a:rPr>
                <a:t>01</a:t>
              </a:r>
              <a:endParaRPr/>
            </a:p>
          </p:txBody>
        </p:sp>
        <p:sp>
          <p:nvSpPr>
            <p:cNvPr id="170" name="Google Shape;170;p21"/>
            <p:cNvSpPr txBox="1"/>
            <p:nvPr/>
          </p:nvSpPr>
          <p:spPr>
            <a:xfrm>
              <a:off x="1285138" y="112818"/>
              <a:ext cx="6343795" cy="6919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grpSp>
      <p:grpSp>
        <p:nvGrpSpPr>
          <p:cNvPr id="171" name="Google Shape;171;p21"/>
          <p:cNvGrpSpPr/>
          <p:nvPr/>
        </p:nvGrpSpPr>
        <p:grpSpPr>
          <a:xfrm>
            <a:off x="6206777" y="5692485"/>
            <a:ext cx="5721699" cy="731044"/>
            <a:chOff x="0" y="-9525"/>
            <a:chExt cx="7628933" cy="974725"/>
          </a:xfrm>
        </p:grpSpPr>
        <p:sp>
          <p:nvSpPr>
            <p:cNvPr id="172" name="Google Shape;172;p21"/>
            <p:cNvSpPr txBox="1"/>
            <p:nvPr/>
          </p:nvSpPr>
          <p:spPr>
            <a:xfrm>
              <a:off x="0" y="-9525"/>
              <a:ext cx="1807969" cy="97472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000000"/>
                  </a:solidFill>
                  <a:latin typeface="Bangers"/>
                  <a:ea typeface="Bangers"/>
                  <a:cs typeface="Bangers"/>
                  <a:sym typeface="Bangers"/>
                </a:rPr>
                <a:t>02</a:t>
              </a:r>
              <a:endParaRPr/>
            </a:p>
          </p:txBody>
        </p:sp>
        <p:sp>
          <p:nvSpPr>
            <p:cNvPr id="173" name="Google Shape;173;p21"/>
            <p:cNvSpPr txBox="1"/>
            <p:nvPr/>
          </p:nvSpPr>
          <p:spPr>
            <a:xfrm>
              <a:off x="1285138" y="112818"/>
              <a:ext cx="6343795" cy="6919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grpSp>
      <p:grpSp>
        <p:nvGrpSpPr>
          <p:cNvPr id="174" name="Google Shape;174;p21"/>
          <p:cNvGrpSpPr/>
          <p:nvPr/>
        </p:nvGrpSpPr>
        <p:grpSpPr>
          <a:xfrm>
            <a:off x="6206777" y="7310805"/>
            <a:ext cx="5721699" cy="731044"/>
            <a:chOff x="0" y="-9525"/>
            <a:chExt cx="7628933" cy="974725"/>
          </a:xfrm>
        </p:grpSpPr>
        <p:sp>
          <p:nvSpPr>
            <p:cNvPr id="175" name="Google Shape;175;p21"/>
            <p:cNvSpPr txBox="1"/>
            <p:nvPr/>
          </p:nvSpPr>
          <p:spPr>
            <a:xfrm>
              <a:off x="0" y="-9525"/>
              <a:ext cx="1807969" cy="97472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000000"/>
                  </a:solidFill>
                  <a:latin typeface="Bangers"/>
                  <a:ea typeface="Bangers"/>
                  <a:cs typeface="Bangers"/>
                  <a:sym typeface="Bangers"/>
                </a:rPr>
                <a:t>03</a:t>
              </a:r>
              <a:endParaRPr/>
            </a:p>
          </p:txBody>
        </p:sp>
        <p:sp>
          <p:nvSpPr>
            <p:cNvPr id="176" name="Google Shape;176;p21"/>
            <p:cNvSpPr txBox="1"/>
            <p:nvPr/>
          </p:nvSpPr>
          <p:spPr>
            <a:xfrm>
              <a:off x="1285138" y="112818"/>
              <a:ext cx="6343795" cy="6919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grpSp>
      <p:grpSp>
        <p:nvGrpSpPr>
          <p:cNvPr id="177" name="Google Shape;177;p21"/>
          <p:cNvGrpSpPr/>
          <p:nvPr/>
        </p:nvGrpSpPr>
        <p:grpSpPr>
          <a:xfrm>
            <a:off x="12275772" y="4074166"/>
            <a:ext cx="5721699" cy="731044"/>
            <a:chOff x="0" y="-9525"/>
            <a:chExt cx="7628933" cy="974725"/>
          </a:xfrm>
        </p:grpSpPr>
        <p:sp>
          <p:nvSpPr>
            <p:cNvPr id="178" name="Google Shape;178;p21"/>
            <p:cNvSpPr txBox="1"/>
            <p:nvPr/>
          </p:nvSpPr>
          <p:spPr>
            <a:xfrm>
              <a:off x="0" y="-9525"/>
              <a:ext cx="1807969" cy="97472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000000"/>
                  </a:solidFill>
                  <a:latin typeface="Bangers"/>
                  <a:ea typeface="Bangers"/>
                  <a:cs typeface="Bangers"/>
                  <a:sym typeface="Bangers"/>
                </a:rPr>
                <a:t>04</a:t>
              </a:r>
              <a:endParaRPr/>
            </a:p>
          </p:txBody>
        </p:sp>
        <p:sp>
          <p:nvSpPr>
            <p:cNvPr id="179" name="Google Shape;179;p21"/>
            <p:cNvSpPr txBox="1"/>
            <p:nvPr/>
          </p:nvSpPr>
          <p:spPr>
            <a:xfrm>
              <a:off x="1285138" y="112818"/>
              <a:ext cx="6343795" cy="6919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grpSp>
      <p:grpSp>
        <p:nvGrpSpPr>
          <p:cNvPr id="180" name="Google Shape;180;p21"/>
          <p:cNvGrpSpPr/>
          <p:nvPr/>
        </p:nvGrpSpPr>
        <p:grpSpPr>
          <a:xfrm>
            <a:off x="12252328" y="5691555"/>
            <a:ext cx="5721699" cy="731044"/>
            <a:chOff x="0" y="-9525"/>
            <a:chExt cx="7628933" cy="974725"/>
          </a:xfrm>
        </p:grpSpPr>
        <p:sp>
          <p:nvSpPr>
            <p:cNvPr id="181" name="Google Shape;181;p21"/>
            <p:cNvSpPr txBox="1"/>
            <p:nvPr/>
          </p:nvSpPr>
          <p:spPr>
            <a:xfrm>
              <a:off x="0" y="-9525"/>
              <a:ext cx="1807969" cy="97472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000000"/>
                  </a:solidFill>
                  <a:latin typeface="Bangers"/>
                  <a:ea typeface="Bangers"/>
                  <a:cs typeface="Bangers"/>
                  <a:sym typeface="Bangers"/>
                </a:rPr>
                <a:t>05</a:t>
              </a:r>
              <a:endParaRPr/>
            </a:p>
          </p:txBody>
        </p:sp>
        <p:sp>
          <p:nvSpPr>
            <p:cNvPr id="182" name="Google Shape;182;p21"/>
            <p:cNvSpPr txBox="1"/>
            <p:nvPr/>
          </p:nvSpPr>
          <p:spPr>
            <a:xfrm>
              <a:off x="1285138" y="112818"/>
              <a:ext cx="6343795" cy="6919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grpSp>
      <p:grpSp>
        <p:nvGrpSpPr>
          <p:cNvPr id="183" name="Google Shape;183;p21"/>
          <p:cNvGrpSpPr/>
          <p:nvPr/>
        </p:nvGrpSpPr>
        <p:grpSpPr>
          <a:xfrm>
            <a:off x="12275772" y="7310805"/>
            <a:ext cx="5721699" cy="731044"/>
            <a:chOff x="0" y="-9525"/>
            <a:chExt cx="7628933" cy="974725"/>
          </a:xfrm>
        </p:grpSpPr>
        <p:sp>
          <p:nvSpPr>
            <p:cNvPr id="184" name="Google Shape;184;p21"/>
            <p:cNvSpPr txBox="1"/>
            <p:nvPr/>
          </p:nvSpPr>
          <p:spPr>
            <a:xfrm>
              <a:off x="0" y="-9525"/>
              <a:ext cx="1807969" cy="97472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000000"/>
                  </a:solidFill>
                  <a:latin typeface="Bangers"/>
                  <a:ea typeface="Bangers"/>
                  <a:cs typeface="Bangers"/>
                  <a:sym typeface="Bangers"/>
                </a:rPr>
                <a:t>06</a:t>
              </a:r>
              <a:endParaRPr/>
            </a:p>
          </p:txBody>
        </p:sp>
        <p:sp>
          <p:nvSpPr>
            <p:cNvPr id="185" name="Google Shape;185;p21"/>
            <p:cNvSpPr txBox="1"/>
            <p:nvPr/>
          </p:nvSpPr>
          <p:spPr>
            <a:xfrm>
              <a:off x="1285138" y="112818"/>
              <a:ext cx="6343795" cy="6919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grpSp>
      <p:sp>
        <p:nvSpPr>
          <p:cNvPr id="186" name="Google Shape;186;p21"/>
          <p:cNvSpPr/>
          <p:nvPr/>
        </p:nvSpPr>
        <p:spPr>
          <a:xfrm>
            <a:off x="12275772" y="1470012"/>
            <a:ext cx="1842159" cy="2010542"/>
          </a:xfrm>
          <a:custGeom>
            <a:rect b="b" l="l" r="r" t="t"/>
            <a:pathLst>
              <a:path extrusionOk="0" h="2010542" w="1842159">
                <a:moveTo>
                  <a:pt x="0" y="0"/>
                </a:moveTo>
                <a:lnTo>
                  <a:pt x="1842159" y="0"/>
                </a:lnTo>
                <a:lnTo>
                  <a:pt x="1842159" y="2010542"/>
                </a:lnTo>
                <a:lnTo>
                  <a:pt x="0" y="2010542"/>
                </a:lnTo>
                <a:lnTo>
                  <a:pt x="0" y="0"/>
                </a:lnTo>
                <a:close/>
              </a:path>
            </a:pathLst>
          </a:custGeom>
          <a:blipFill rotWithShape="1">
            <a:blip r:embed="rId4">
              <a:alphaModFix/>
            </a:blip>
            <a:stretch>
              <a:fillRect b="0" l="0" r="0" t="0"/>
            </a:stretch>
          </a:blipFill>
          <a:ln>
            <a:noFill/>
          </a:ln>
        </p:spPr>
      </p:sp>
      <p:pic>
        <p:nvPicPr>
          <p:cNvPr id="187" name="Google Shape;187;p21"/>
          <p:cNvPicPr preferRelativeResize="0"/>
          <p:nvPr/>
        </p:nvPicPr>
        <p:blipFill rotWithShape="1">
          <a:blip r:embed="rId5">
            <a:alphaModFix/>
          </a:blip>
          <a:srcRect b="0" l="36111" r="36111" t="0"/>
          <a:stretch/>
        </p:blipFill>
        <p:spPr>
          <a:xfrm>
            <a:off x="-158750" y="-329475"/>
            <a:ext cx="6127752" cy="1240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DBBE5"/>
        </a:solidFill>
      </p:bgPr>
    </p:bg>
    <p:spTree>
      <p:nvGrpSpPr>
        <p:cNvPr id="191" name="Shape 191"/>
        <p:cNvGrpSpPr/>
        <p:nvPr/>
      </p:nvGrpSpPr>
      <p:grpSpPr>
        <a:xfrm>
          <a:off x="0" y="0"/>
          <a:ext cx="0" cy="0"/>
          <a:chOff x="0" y="0"/>
          <a:chExt cx="0" cy="0"/>
        </a:xfrm>
      </p:grpSpPr>
      <p:sp>
        <p:nvSpPr>
          <p:cNvPr id="192" name="Google Shape;192;p22"/>
          <p:cNvSpPr/>
          <p:nvPr/>
        </p:nvSpPr>
        <p:spPr>
          <a:xfrm>
            <a:off x="6226672" y="398954"/>
            <a:ext cx="5834657" cy="2443262"/>
          </a:xfrm>
          <a:custGeom>
            <a:rect b="b" l="l" r="r" t="t"/>
            <a:pathLst>
              <a:path extrusionOk="0" h="2443262" w="5834657">
                <a:moveTo>
                  <a:pt x="0" y="0"/>
                </a:moveTo>
                <a:lnTo>
                  <a:pt x="5834656" y="0"/>
                </a:lnTo>
                <a:lnTo>
                  <a:pt x="5834656" y="2443263"/>
                </a:lnTo>
                <a:lnTo>
                  <a:pt x="0" y="2443263"/>
                </a:lnTo>
                <a:lnTo>
                  <a:pt x="0" y="0"/>
                </a:lnTo>
                <a:close/>
              </a:path>
            </a:pathLst>
          </a:custGeom>
          <a:blipFill rotWithShape="1">
            <a:blip r:embed="rId3">
              <a:alphaModFix/>
            </a:blip>
            <a:stretch>
              <a:fillRect b="0" l="0" r="0" t="0"/>
            </a:stretch>
          </a:blipFill>
          <a:ln>
            <a:noFill/>
          </a:ln>
        </p:spPr>
      </p:sp>
      <p:sp>
        <p:nvSpPr>
          <p:cNvPr id="193" name="Google Shape;193;p22"/>
          <p:cNvSpPr txBox="1"/>
          <p:nvPr/>
        </p:nvSpPr>
        <p:spPr>
          <a:xfrm>
            <a:off x="5693518" y="1125285"/>
            <a:ext cx="6900964"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Main Characters</a:t>
            </a:r>
            <a:endParaRPr/>
          </a:p>
        </p:txBody>
      </p:sp>
      <p:sp>
        <p:nvSpPr>
          <p:cNvPr id="194" name="Google Shape;194;p22"/>
          <p:cNvSpPr/>
          <p:nvPr/>
        </p:nvSpPr>
        <p:spPr>
          <a:xfrm>
            <a:off x="1237331" y="3255068"/>
            <a:ext cx="7651467" cy="3204052"/>
          </a:xfrm>
          <a:custGeom>
            <a:rect b="b" l="l" r="r" t="t"/>
            <a:pathLst>
              <a:path extrusionOk="0" h="3204052" w="7651467">
                <a:moveTo>
                  <a:pt x="0" y="0"/>
                </a:moveTo>
                <a:lnTo>
                  <a:pt x="7651467" y="0"/>
                </a:lnTo>
                <a:lnTo>
                  <a:pt x="7651467" y="3204051"/>
                </a:lnTo>
                <a:lnTo>
                  <a:pt x="0" y="3204051"/>
                </a:lnTo>
                <a:lnTo>
                  <a:pt x="0" y="0"/>
                </a:lnTo>
                <a:close/>
              </a:path>
            </a:pathLst>
          </a:custGeom>
          <a:blipFill rotWithShape="1">
            <a:blip r:embed="rId3">
              <a:alphaModFix/>
            </a:blip>
            <a:stretch>
              <a:fillRect b="0" l="0" r="0" t="0"/>
            </a:stretch>
          </a:blipFill>
          <a:ln>
            <a:noFill/>
          </a:ln>
        </p:spPr>
      </p:sp>
      <p:sp>
        <p:nvSpPr>
          <p:cNvPr id="195" name="Google Shape;195;p22"/>
          <p:cNvSpPr/>
          <p:nvPr/>
        </p:nvSpPr>
        <p:spPr>
          <a:xfrm>
            <a:off x="1833176" y="3681657"/>
            <a:ext cx="2853867" cy="2350873"/>
          </a:xfrm>
          <a:custGeom>
            <a:rect b="b" l="l" r="r" t="t"/>
            <a:pathLst>
              <a:path extrusionOk="0" h="2350873" w="2853867">
                <a:moveTo>
                  <a:pt x="0" y="0"/>
                </a:moveTo>
                <a:lnTo>
                  <a:pt x="2853868" y="0"/>
                </a:lnTo>
                <a:lnTo>
                  <a:pt x="2853868" y="2350873"/>
                </a:lnTo>
                <a:lnTo>
                  <a:pt x="0" y="2350873"/>
                </a:lnTo>
                <a:lnTo>
                  <a:pt x="0" y="0"/>
                </a:lnTo>
                <a:close/>
              </a:path>
            </a:pathLst>
          </a:custGeom>
          <a:blipFill rotWithShape="1">
            <a:blip r:embed="rId4">
              <a:alphaModFix/>
            </a:blip>
            <a:stretch>
              <a:fillRect b="0" l="0" r="0" t="0"/>
            </a:stretch>
          </a:blipFill>
          <a:ln>
            <a:noFill/>
          </a:ln>
        </p:spPr>
      </p:sp>
      <p:sp>
        <p:nvSpPr>
          <p:cNvPr id="196" name="Google Shape;196;p22"/>
          <p:cNvSpPr txBox="1"/>
          <p:nvPr/>
        </p:nvSpPr>
        <p:spPr>
          <a:xfrm>
            <a:off x="5063064" y="4854666"/>
            <a:ext cx="3245488" cy="6877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sp>
        <p:nvSpPr>
          <p:cNvPr id="197" name="Google Shape;197;p22"/>
          <p:cNvSpPr txBox="1"/>
          <p:nvPr/>
        </p:nvSpPr>
        <p:spPr>
          <a:xfrm>
            <a:off x="5063064" y="4124191"/>
            <a:ext cx="3067892"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Name here</a:t>
            </a:r>
            <a:endParaRPr/>
          </a:p>
        </p:txBody>
      </p:sp>
      <p:sp>
        <p:nvSpPr>
          <p:cNvPr id="198" name="Google Shape;198;p22"/>
          <p:cNvSpPr/>
          <p:nvPr/>
        </p:nvSpPr>
        <p:spPr>
          <a:xfrm>
            <a:off x="1237331" y="6687719"/>
            <a:ext cx="7651467" cy="3204052"/>
          </a:xfrm>
          <a:custGeom>
            <a:rect b="b" l="l" r="r" t="t"/>
            <a:pathLst>
              <a:path extrusionOk="0" h="3204052" w="7651467">
                <a:moveTo>
                  <a:pt x="0" y="0"/>
                </a:moveTo>
                <a:lnTo>
                  <a:pt x="7651467" y="0"/>
                </a:lnTo>
                <a:lnTo>
                  <a:pt x="7651467" y="3204052"/>
                </a:lnTo>
                <a:lnTo>
                  <a:pt x="0" y="3204052"/>
                </a:lnTo>
                <a:lnTo>
                  <a:pt x="0" y="0"/>
                </a:lnTo>
                <a:close/>
              </a:path>
            </a:pathLst>
          </a:custGeom>
          <a:blipFill rotWithShape="1">
            <a:blip r:embed="rId3">
              <a:alphaModFix/>
            </a:blip>
            <a:stretch>
              <a:fillRect b="0" l="0" r="0" t="0"/>
            </a:stretch>
          </a:blipFill>
          <a:ln>
            <a:noFill/>
          </a:ln>
        </p:spPr>
      </p:sp>
      <p:sp>
        <p:nvSpPr>
          <p:cNvPr id="199" name="Google Shape;199;p22"/>
          <p:cNvSpPr/>
          <p:nvPr/>
        </p:nvSpPr>
        <p:spPr>
          <a:xfrm>
            <a:off x="9399202" y="3255068"/>
            <a:ext cx="7651467" cy="3204052"/>
          </a:xfrm>
          <a:custGeom>
            <a:rect b="b" l="l" r="r" t="t"/>
            <a:pathLst>
              <a:path extrusionOk="0" h="3204052" w="7651467">
                <a:moveTo>
                  <a:pt x="0" y="0"/>
                </a:moveTo>
                <a:lnTo>
                  <a:pt x="7651467" y="0"/>
                </a:lnTo>
                <a:lnTo>
                  <a:pt x="7651467" y="3204051"/>
                </a:lnTo>
                <a:lnTo>
                  <a:pt x="0" y="3204051"/>
                </a:lnTo>
                <a:lnTo>
                  <a:pt x="0" y="0"/>
                </a:lnTo>
                <a:close/>
              </a:path>
            </a:pathLst>
          </a:custGeom>
          <a:blipFill rotWithShape="1">
            <a:blip r:embed="rId3">
              <a:alphaModFix/>
            </a:blip>
            <a:stretch>
              <a:fillRect b="0" l="0" r="0" t="0"/>
            </a:stretch>
          </a:blipFill>
          <a:ln>
            <a:noFill/>
          </a:ln>
        </p:spPr>
      </p:sp>
      <p:sp>
        <p:nvSpPr>
          <p:cNvPr id="200" name="Google Shape;200;p22"/>
          <p:cNvSpPr/>
          <p:nvPr/>
        </p:nvSpPr>
        <p:spPr>
          <a:xfrm>
            <a:off x="9399202" y="6687719"/>
            <a:ext cx="7651467" cy="3204052"/>
          </a:xfrm>
          <a:custGeom>
            <a:rect b="b" l="l" r="r" t="t"/>
            <a:pathLst>
              <a:path extrusionOk="0" h="3204052" w="7651467">
                <a:moveTo>
                  <a:pt x="0" y="0"/>
                </a:moveTo>
                <a:lnTo>
                  <a:pt x="7651467" y="0"/>
                </a:lnTo>
                <a:lnTo>
                  <a:pt x="7651467" y="3204052"/>
                </a:lnTo>
                <a:lnTo>
                  <a:pt x="0" y="3204052"/>
                </a:lnTo>
                <a:lnTo>
                  <a:pt x="0" y="0"/>
                </a:lnTo>
                <a:close/>
              </a:path>
            </a:pathLst>
          </a:custGeom>
          <a:blipFill rotWithShape="1">
            <a:blip r:embed="rId3">
              <a:alphaModFix/>
            </a:blip>
            <a:stretch>
              <a:fillRect b="0" l="0" r="0" t="0"/>
            </a:stretch>
          </a:blipFill>
          <a:ln>
            <a:noFill/>
          </a:ln>
        </p:spPr>
      </p:sp>
      <p:sp>
        <p:nvSpPr>
          <p:cNvPr id="201" name="Google Shape;201;p22"/>
          <p:cNvSpPr txBox="1"/>
          <p:nvPr/>
        </p:nvSpPr>
        <p:spPr>
          <a:xfrm>
            <a:off x="5063064" y="8287318"/>
            <a:ext cx="3245488" cy="6877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sp>
        <p:nvSpPr>
          <p:cNvPr id="202" name="Google Shape;202;p22"/>
          <p:cNvSpPr txBox="1"/>
          <p:nvPr/>
        </p:nvSpPr>
        <p:spPr>
          <a:xfrm>
            <a:off x="13224936" y="4854666"/>
            <a:ext cx="3245488" cy="6877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sp>
        <p:nvSpPr>
          <p:cNvPr id="203" name="Google Shape;203;p22"/>
          <p:cNvSpPr txBox="1"/>
          <p:nvPr/>
        </p:nvSpPr>
        <p:spPr>
          <a:xfrm>
            <a:off x="13224936" y="8287318"/>
            <a:ext cx="3245488" cy="6877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sp>
        <p:nvSpPr>
          <p:cNvPr id="204" name="Google Shape;204;p22"/>
          <p:cNvSpPr txBox="1"/>
          <p:nvPr/>
        </p:nvSpPr>
        <p:spPr>
          <a:xfrm>
            <a:off x="5063064" y="7556843"/>
            <a:ext cx="3067892"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Name here</a:t>
            </a:r>
            <a:endParaRPr/>
          </a:p>
        </p:txBody>
      </p:sp>
      <p:sp>
        <p:nvSpPr>
          <p:cNvPr id="205" name="Google Shape;205;p22"/>
          <p:cNvSpPr txBox="1"/>
          <p:nvPr/>
        </p:nvSpPr>
        <p:spPr>
          <a:xfrm>
            <a:off x="13224936" y="4124191"/>
            <a:ext cx="3067892"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Name here</a:t>
            </a:r>
            <a:endParaRPr/>
          </a:p>
        </p:txBody>
      </p:sp>
      <p:sp>
        <p:nvSpPr>
          <p:cNvPr id="206" name="Google Shape;206;p22"/>
          <p:cNvSpPr txBox="1"/>
          <p:nvPr/>
        </p:nvSpPr>
        <p:spPr>
          <a:xfrm>
            <a:off x="13224936" y="7556843"/>
            <a:ext cx="3067892"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Name here</a:t>
            </a:r>
            <a:endParaRPr/>
          </a:p>
        </p:txBody>
      </p:sp>
      <p:sp>
        <p:nvSpPr>
          <p:cNvPr id="207" name="Google Shape;207;p22"/>
          <p:cNvSpPr/>
          <p:nvPr/>
        </p:nvSpPr>
        <p:spPr>
          <a:xfrm>
            <a:off x="2090560" y="7241205"/>
            <a:ext cx="2601029" cy="2097080"/>
          </a:xfrm>
          <a:custGeom>
            <a:rect b="b" l="l" r="r" t="t"/>
            <a:pathLst>
              <a:path extrusionOk="0" h="2097080" w="2601029">
                <a:moveTo>
                  <a:pt x="0" y="0"/>
                </a:moveTo>
                <a:lnTo>
                  <a:pt x="2601029" y="0"/>
                </a:lnTo>
                <a:lnTo>
                  <a:pt x="2601029" y="2097080"/>
                </a:lnTo>
                <a:lnTo>
                  <a:pt x="0" y="2097080"/>
                </a:lnTo>
                <a:lnTo>
                  <a:pt x="0" y="0"/>
                </a:lnTo>
                <a:close/>
              </a:path>
            </a:pathLst>
          </a:custGeom>
          <a:blipFill rotWithShape="1">
            <a:blip r:embed="rId5">
              <a:alphaModFix/>
            </a:blip>
            <a:stretch>
              <a:fillRect b="0" l="0" r="0" t="0"/>
            </a:stretch>
          </a:blipFill>
          <a:ln>
            <a:noFill/>
          </a:ln>
        </p:spPr>
      </p:sp>
      <p:sp>
        <p:nvSpPr>
          <p:cNvPr id="208" name="Google Shape;208;p22"/>
          <p:cNvSpPr/>
          <p:nvPr/>
        </p:nvSpPr>
        <p:spPr>
          <a:xfrm>
            <a:off x="10563336" y="3641313"/>
            <a:ext cx="1717290" cy="2431561"/>
          </a:xfrm>
          <a:custGeom>
            <a:rect b="b" l="l" r="r" t="t"/>
            <a:pathLst>
              <a:path extrusionOk="0" h="2431561" w="1717290">
                <a:moveTo>
                  <a:pt x="0" y="0"/>
                </a:moveTo>
                <a:lnTo>
                  <a:pt x="1717291" y="0"/>
                </a:lnTo>
                <a:lnTo>
                  <a:pt x="1717291" y="2431561"/>
                </a:lnTo>
                <a:lnTo>
                  <a:pt x="0" y="2431561"/>
                </a:lnTo>
                <a:lnTo>
                  <a:pt x="0" y="0"/>
                </a:lnTo>
                <a:close/>
              </a:path>
            </a:pathLst>
          </a:custGeom>
          <a:blipFill rotWithShape="1">
            <a:blip r:embed="rId6">
              <a:alphaModFix/>
            </a:blip>
            <a:stretch>
              <a:fillRect b="0" l="0" r="0" t="0"/>
            </a:stretch>
          </a:blipFill>
          <a:ln>
            <a:noFill/>
          </a:ln>
        </p:spPr>
      </p:sp>
      <p:sp>
        <p:nvSpPr>
          <p:cNvPr id="209" name="Google Shape;209;p22"/>
          <p:cNvSpPr/>
          <p:nvPr/>
        </p:nvSpPr>
        <p:spPr>
          <a:xfrm>
            <a:off x="10322028" y="7093679"/>
            <a:ext cx="1958599" cy="2444429"/>
          </a:xfrm>
          <a:custGeom>
            <a:rect b="b" l="l" r="r" t="t"/>
            <a:pathLst>
              <a:path extrusionOk="0" h="2444429" w="1958599">
                <a:moveTo>
                  <a:pt x="0" y="0"/>
                </a:moveTo>
                <a:lnTo>
                  <a:pt x="1958599" y="0"/>
                </a:lnTo>
                <a:lnTo>
                  <a:pt x="1958599" y="2444428"/>
                </a:lnTo>
                <a:lnTo>
                  <a:pt x="0" y="2444428"/>
                </a:lnTo>
                <a:lnTo>
                  <a:pt x="0" y="0"/>
                </a:lnTo>
                <a:close/>
              </a:path>
            </a:pathLst>
          </a:custGeom>
          <a:blipFill rotWithShape="1">
            <a:blip r:embed="rId7">
              <a:alphaModFix/>
            </a:blip>
            <a:stretch>
              <a:fillRect b="0" l="0" r="0" t="0"/>
            </a:stretch>
          </a:blipFill>
          <a:ln>
            <a:noFill/>
          </a:ln>
        </p:spPr>
      </p:sp>
      <p:sp>
        <p:nvSpPr>
          <p:cNvPr id="210" name="Google Shape;210;p22"/>
          <p:cNvSpPr/>
          <p:nvPr/>
        </p:nvSpPr>
        <p:spPr>
          <a:xfrm rot="-1463825">
            <a:off x="2389049" y="621061"/>
            <a:ext cx="2013111" cy="2075372"/>
          </a:xfrm>
          <a:custGeom>
            <a:rect b="b" l="l" r="r" t="t"/>
            <a:pathLst>
              <a:path extrusionOk="0" h="2075372" w="2013111">
                <a:moveTo>
                  <a:pt x="0" y="0"/>
                </a:moveTo>
                <a:lnTo>
                  <a:pt x="2013110" y="0"/>
                </a:lnTo>
                <a:lnTo>
                  <a:pt x="2013110" y="2075372"/>
                </a:lnTo>
                <a:lnTo>
                  <a:pt x="0" y="2075372"/>
                </a:lnTo>
                <a:lnTo>
                  <a:pt x="0" y="0"/>
                </a:lnTo>
                <a:close/>
              </a:path>
            </a:pathLst>
          </a:custGeom>
          <a:blipFill rotWithShape="1">
            <a:blip r:embed="rId8">
              <a:alphaModFix/>
            </a:blip>
            <a:stretch>
              <a:fillRect b="0" l="0" r="0" t="0"/>
            </a:stretch>
          </a:blipFill>
          <a:ln>
            <a:noFill/>
          </a:ln>
        </p:spPr>
      </p:sp>
      <p:sp>
        <p:nvSpPr>
          <p:cNvPr id="211" name="Google Shape;211;p22"/>
          <p:cNvSpPr/>
          <p:nvPr/>
        </p:nvSpPr>
        <p:spPr>
          <a:xfrm rot="5634439">
            <a:off x="13832511" y="621061"/>
            <a:ext cx="2013111" cy="2075372"/>
          </a:xfrm>
          <a:custGeom>
            <a:rect b="b" l="l" r="r" t="t"/>
            <a:pathLst>
              <a:path extrusionOk="0" h="2075372" w="2013111">
                <a:moveTo>
                  <a:pt x="0" y="0"/>
                </a:moveTo>
                <a:lnTo>
                  <a:pt x="2013111" y="0"/>
                </a:lnTo>
                <a:lnTo>
                  <a:pt x="2013111" y="2075372"/>
                </a:lnTo>
                <a:lnTo>
                  <a:pt x="0" y="207537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8D5F"/>
        </a:solidFill>
      </p:bgPr>
    </p:bg>
    <p:spTree>
      <p:nvGrpSpPr>
        <p:cNvPr id="215" name="Shape 215"/>
        <p:cNvGrpSpPr/>
        <p:nvPr/>
      </p:nvGrpSpPr>
      <p:grpSpPr>
        <a:xfrm>
          <a:off x="0" y="0"/>
          <a:ext cx="0" cy="0"/>
          <a:chOff x="0" y="0"/>
          <a:chExt cx="0" cy="0"/>
        </a:xfrm>
      </p:grpSpPr>
      <p:pic>
        <p:nvPicPr>
          <p:cNvPr id="216" name="Google Shape;216;p23"/>
          <p:cNvPicPr preferRelativeResize="0"/>
          <p:nvPr/>
        </p:nvPicPr>
        <p:blipFill rotWithShape="1">
          <a:blip r:embed="rId3">
            <a:alphaModFix/>
          </a:blip>
          <a:srcRect b="0" l="31282" r="30475" t="3316"/>
          <a:stretch/>
        </p:blipFill>
        <p:spPr>
          <a:xfrm>
            <a:off x="-824475" y="3315155"/>
            <a:ext cx="10792949" cy="15348369"/>
          </a:xfrm>
          <a:prstGeom prst="rect">
            <a:avLst/>
          </a:prstGeom>
          <a:noFill/>
          <a:ln>
            <a:noFill/>
          </a:ln>
        </p:spPr>
      </p:pic>
      <p:pic>
        <p:nvPicPr>
          <p:cNvPr id="217" name="Google Shape;217;p23"/>
          <p:cNvPicPr preferRelativeResize="0"/>
          <p:nvPr/>
        </p:nvPicPr>
        <p:blipFill rotWithShape="1">
          <a:blip r:embed="rId4">
            <a:alphaModFix/>
          </a:blip>
          <a:srcRect b="0" l="27433" r="26171" t="0"/>
          <a:stretch/>
        </p:blipFill>
        <p:spPr>
          <a:xfrm>
            <a:off x="8210475" y="-835551"/>
            <a:ext cx="10367875" cy="12570776"/>
          </a:xfrm>
          <a:prstGeom prst="rect">
            <a:avLst/>
          </a:prstGeom>
          <a:noFill/>
          <a:ln>
            <a:noFill/>
          </a:ln>
        </p:spPr>
      </p:pic>
      <p:sp>
        <p:nvSpPr>
          <p:cNvPr id="218" name="Google Shape;218;p23"/>
          <p:cNvSpPr/>
          <p:nvPr/>
        </p:nvSpPr>
        <p:spPr>
          <a:xfrm>
            <a:off x="-211772" y="97303"/>
            <a:ext cx="7309308" cy="4038393"/>
          </a:xfrm>
          <a:custGeom>
            <a:rect b="b" l="l" r="r" t="t"/>
            <a:pathLst>
              <a:path extrusionOk="0" h="4038393" w="7309308">
                <a:moveTo>
                  <a:pt x="0" y="0"/>
                </a:moveTo>
                <a:lnTo>
                  <a:pt x="7309308" y="0"/>
                </a:lnTo>
                <a:lnTo>
                  <a:pt x="7309308" y="4038393"/>
                </a:lnTo>
                <a:lnTo>
                  <a:pt x="0" y="4038393"/>
                </a:lnTo>
                <a:lnTo>
                  <a:pt x="0" y="0"/>
                </a:lnTo>
                <a:close/>
              </a:path>
            </a:pathLst>
          </a:custGeom>
          <a:blipFill rotWithShape="1">
            <a:blip r:embed="rId5">
              <a:alphaModFix/>
            </a:blip>
            <a:stretch>
              <a:fillRect b="0" l="0" r="0" t="0"/>
            </a:stretch>
          </a:blipFill>
          <a:ln>
            <a:noFill/>
          </a:ln>
        </p:spPr>
      </p:sp>
      <p:sp>
        <p:nvSpPr>
          <p:cNvPr id="219" name="Google Shape;219;p23"/>
          <p:cNvSpPr/>
          <p:nvPr/>
        </p:nvSpPr>
        <p:spPr>
          <a:xfrm>
            <a:off x="5489346" y="3225650"/>
            <a:ext cx="7309308" cy="4038393"/>
          </a:xfrm>
          <a:custGeom>
            <a:rect b="b" l="l" r="r" t="t"/>
            <a:pathLst>
              <a:path extrusionOk="0" h="4038393" w="7309308">
                <a:moveTo>
                  <a:pt x="0" y="0"/>
                </a:moveTo>
                <a:lnTo>
                  <a:pt x="7309308" y="0"/>
                </a:lnTo>
                <a:lnTo>
                  <a:pt x="7309308" y="4038392"/>
                </a:lnTo>
                <a:lnTo>
                  <a:pt x="0" y="4038392"/>
                </a:lnTo>
                <a:lnTo>
                  <a:pt x="0" y="0"/>
                </a:lnTo>
                <a:close/>
              </a:path>
            </a:pathLst>
          </a:custGeom>
          <a:blipFill rotWithShape="1">
            <a:blip r:embed="rId5">
              <a:alphaModFix/>
            </a:blip>
            <a:stretch>
              <a:fillRect b="0" l="0" r="0" t="0"/>
            </a:stretch>
          </a:blipFill>
          <a:ln>
            <a:noFill/>
          </a:ln>
        </p:spPr>
      </p:sp>
      <p:sp>
        <p:nvSpPr>
          <p:cNvPr id="220" name="Google Shape;220;p23"/>
          <p:cNvSpPr/>
          <p:nvPr/>
        </p:nvSpPr>
        <p:spPr>
          <a:xfrm>
            <a:off x="11677386" y="6353997"/>
            <a:ext cx="7309308" cy="4038393"/>
          </a:xfrm>
          <a:custGeom>
            <a:rect b="b" l="l" r="r" t="t"/>
            <a:pathLst>
              <a:path extrusionOk="0" h="4038393" w="7309308">
                <a:moveTo>
                  <a:pt x="0" y="0"/>
                </a:moveTo>
                <a:lnTo>
                  <a:pt x="7309309" y="0"/>
                </a:lnTo>
                <a:lnTo>
                  <a:pt x="7309309" y="4038392"/>
                </a:lnTo>
                <a:lnTo>
                  <a:pt x="0" y="4038392"/>
                </a:lnTo>
                <a:lnTo>
                  <a:pt x="0" y="0"/>
                </a:lnTo>
                <a:close/>
              </a:path>
            </a:pathLst>
          </a:custGeom>
          <a:blipFill rotWithShape="1">
            <a:blip r:embed="rId5">
              <a:alphaModFix/>
            </a:blip>
            <a:stretch>
              <a:fillRect b="0" l="0" r="0" t="0"/>
            </a:stretch>
          </a:blipFill>
          <a:ln>
            <a:noFill/>
          </a:ln>
        </p:spPr>
      </p:sp>
      <p:sp>
        <p:nvSpPr>
          <p:cNvPr id="221" name="Google Shape;221;p23"/>
          <p:cNvSpPr/>
          <p:nvPr/>
        </p:nvSpPr>
        <p:spPr>
          <a:xfrm>
            <a:off x="12868755" y="2279646"/>
            <a:ext cx="4518226" cy="1892007"/>
          </a:xfrm>
          <a:custGeom>
            <a:rect b="b" l="l" r="r" t="t"/>
            <a:pathLst>
              <a:path extrusionOk="0" h="1892007" w="4518226">
                <a:moveTo>
                  <a:pt x="0" y="0"/>
                </a:moveTo>
                <a:lnTo>
                  <a:pt x="4518226" y="0"/>
                </a:lnTo>
                <a:lnTo>
                  <a:pt x="4518226" y="1892007"/>
                </a:lnTo>
                <a:lnTo>
                  <a:pt x="0" y="1892007"/>
                </a:lnTo>
                <a:lnTo>
                  <a:pt x="0" y="0"/>
                </a:lnTo>
                <a:close/>
              </a:path>
            </a:pathLst>
          </a:custGeom>
          <a:blipFill rotWithShape="1">
            <a:blip r:embed="rId6">
              <a:alphaModFix/>
            </a:blip>
            <a:stretch>
              <a:fillRect b="0" l="0" r="0" t="0"/>
            </a:stretch>
          </a:blipFill>
          <a:ln>
            <a:noFill/>
          </a:ln>
        </p:spPr>
      </p:sp>
      <p:sp>
        <p:nvSpPr>
          <p:cNvPr id="222" name="Google Shape;222;p23"/>
          <p:cNvSpPr txBox="1"/>
          <p:nvPr/>
        </p:nvSpPr>
        <p:spPr>
          <a:xfrm>
            <a:off x="11677386" y="2730350"/>
            <a:ext cx="6900964"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Timeline</a:t>
            </a:r>
            <a:endParaRPr/>
          </a:p>
        </p:txBody>
      </p:sp>
      <p:sp>
        <p:nvSpPr>
          <p:cNvPr id="223" name="Google Shape;223;p23"/>
          <p:cNvSpPr/>
          <p:nvPr/>
        </p:nvSpPr>
        <p:spPr>
          <a:xfrm>
            <a:off x="5948659" y="7733939"/>
            <a:ext cx="2793392" cy="3048723"/>
          </a:xfrm>
          <a:custGeom>
            <a:rect b="b" l="l" r="r" t="t"/>
            <a:pathLst>
              <a:path extrusionOk="0" h="3048723" w="2793392">
                <a:moveTo>
                  <a:pt x="0" y="0"/>
                </a:moveTo>
                <a:lnTo>
                  <a:pt x="2793392" y="0"/>
                </a:lnTo>
                <a:lnTo>
                  <a:pt x="2793392" y="3048722"/>
                </a:lnTo>
                <a:lnTo>
                  <a:pt x="0" y="3048722"/>
                </a:lnTo>
                <a:lnTo>
                  <a:pt x="0" y="0"/>
                </a:lnTo>
                <a:close/>
              </a:path>
            </a:pathLst>
          </a:custGeom>
          <a:blipFill rotWithShape="1">
            <a:blip r:embed="rId7">
              <a:alphaModFix/>
            </a:blip>
            <a:stretch>
              <a:fillRect b="0" l="0" r="0" t="0"/>
            </a:stretch>
          </a:blipFill>
          <a:ln>
            <a:noFill/>
          </a:ln>
        </p:spPr>
      </p:sp>
      <p:sp>
        <p:nvSpPr>
          <p:cNvPr id="224" name="Google Shape;224;p23"/>
          <p:cNvSpPr/>
          <p:nvPr/>
        </p:nvSpPr>
        <p:spPr>
          <a:xfrm flipH="1">
            <a:off x="9144000" y="310868"/>
            <a:ext cx="1853578" cy="2023004"/>
          </a:xfrm>
          <a:custGeom>
            <a:rect b="b" l="l" r="r" t="t"/>
            <a:pathLst>
              <a:path extrusionOk="0" h="2023004" w="1853578">
                <a:moveTo>
                  <a:pt x="1853578" y="0"/>
                </a:moveTo>
                <a:lnTo>
                  <a:pt x="0" y="0"/>
                </a:lnTo>
                <a:lnTo>
                  <a:pt x="0" y="2023004"/>
                </a:lnTo>
                <a:lnTo>
                  <a:pt x="1853578" y="2023004"/>
                </a:lnTo>
                <a:lnTo>
                  <a:pt x="1853578" y="0"/>
                </a:lnTo>
                <a:close/>
              </a:path>
            </a:pathLst>
          </a:custGeom>
          <a:blipFill rotWithShape="1">
            <a:blip r:embed="rId7">
              <a:alphaModFix/>
            </a:blip>
            <a:stretch>
              <a:fillRect b="0" l="0" r="0" t="0"/>
            </a:stretch>
          </a:blipFill>
          <a:ln>
            <a:noFill/>
          </a:ln>
        </p:spPr>
      </p:sp>
      <p:grpSp>
        <p:nvGrpSpPr>
          <p:cNvPr id="225" name="Google Shape;225;p23"/>
          <p:cNvGrpSpPr/>
          <p:nvPr/>
        </p:nvGrpSpPr>
        <p:grpSpPr>
          <a:xfrm>
            <a:off x="1063959" y="910707"/>
            <a:ext cx="4757851" cy="2404503"/>
            <a:chOff x="0" y="-9525"/>
            <a:chExt cx="6343800" cy="3206005"/>
          </a:xfrm>
        </p:grpSpPr>
        <p:sp>
          <p:nvSpPr>
            <p:cNvPr id="226" name="Google Shape;226;p23"/>
            <p:cNvSpPr txBox="1"/>
            <p:nvPr/>
          </p:nvSpPr>
          <p:spPr>
            <a:xfrm>
              <a:off x="2098775" y="-9525"/>
              <a:ext cx="1808100" cy="113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angers"/>
                  <a:ea typeface="Bangers"/>
                  <a:cs typeface="Bangers"/>
                  <a:sym typeface="Bangers"/>
                </a:rPr>
                <a:t>01</a:t>
              </a:r>
              <a:endParaRPr/>
            </a:p>
          </p:txBody>
        </p:sp>
        <p:sp>
          <p:nvSpPr>
            <p:cNvPr id="227" name="Google Shape;227;p23"/>
            <p:cNvSpPr txBox="1"/>
            <p:nvPr/>
          </p:nvSpPr>
          <p:spPr>
            <a:xfrm>
              <a:off x="0" y="1300073"/>
              <a:ext cx="6343800" cy="691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sp>
          <p:nvSpPr>
            <p:cNvPr id="228" name="Google Shape;228;p23"/>
            <p:cNvSpPr txBox="1"/>
            <p:nvPr/>
          </p:nvSpPr>
          <p:spPr>
            <a:xfrm>
              <a:off x="839101" y="2288980"/>
              <a:ext cx="4327200" cy="907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grpSp>
        <p:nvGrpSpPr>
          <p:cNvPr id="229" name="Google Shape;229;p23"/>
          <p:cNvGrpSpPr/>
          <p:nvPr/>
        </p:nvGrpSpPr>
        <p:grpSpPr>
          <a:xfrm>
            <a:off x="6765077" y="4039054"/>
            <a:ext cx="4757851" cy="2404503"/>
            <a:chOff x="0" y="-9525"/>
            <a:chExt cx="6343800" cy="3206005"/>
          </a:xfrm>
        </p:grpSpPr>
        <p:sp>
          <p:nvSpPr>
            <p:cNvPr id="230" name="Google Shape;230;p23"/>
            <p:cNvSpPr txBox="1"/>
            <p:nvPr/>
          </p:nvSpPr>
          <p:spPr>
            <a:xfrm>
              <a:off x="2098775" y="-9525"/>
              <a:ext cx="1808100" cy="113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angers"/>
                  <a:ea typeface="Bangers"/>
                  <a:cs typeface="Bangers"/>
                  <a:sym typeface="Bangers"/>
                </a:rPr>
                <a:t>02</a:t>
              </a:r>
              <a:endParaRPr/>
            </a:p>
          </p:txBody>
        </p:sp>
        <p:sp>
          <p:nvSpPr>
            <p:cNvPr id="231" name="Google Shape;231;p23"/>
            <p:cNvSpPr txBox="1"/>
            <p:nvPr/>
          </p:nvSpPr>
          <p:spPr>
            <a:xfrm>
              <a:off x="0" y="1300073"/>
              <a:ext cx="6343800" cy="691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sp>
          <p:nvSpPr>
            <p:cNvPr id="232" name="Google Shape;232;p23"/>
            <p:cNvSpPr txBox="1"/>
            <p:nvPr/>
          </p:nvSpPr>
          <p:spPr>
            <a:xfrm>
              <a:off x="839101" y="2288980"/>
              <a:ext cx="4327200" cy="907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grpSp>
        <p:nvGrpSpPr>
          <p:cNvPr id="233" name="Google Shape;233;p23"/>
          <p:cNvGrpSpPr/>
          <p:nvPr/>
        </p:nvGrpSpPr>
        <p:grpSpPr>
          <a:xfrm>
            <a:off x="12953117" y="7167401"/>
            <a:ext cx="4757851" cy="2404503"/>
            <a:chOff x="0" y="-9525"/>
            <a:chExt cx="6343800" cy="3206005"/>
          </a:xfrm>
        </p:grpSpPr>
        <p:sp>
          <p:nvSpPr>
            <p:cNvPr id="234" name="Google Shape;234;p23"/>
            <p:cNvSpPr txBox="1"/>
            <p:nvPr/>
          </p:nvSpPr>
          <p:spPr>
            <a:xfrm>
              <a:off x="2098775" y="-9525"/>
              <a:ext cx="1808100" cy="113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angers"/>
                  <a:ea typeface="Bangers"/>
                  <a:cs typeface="Bangers"/>
                  <a:sym typeface="Bangers"/>
                </a:rPr>
                <a:t>03</a:t>
              </a:r>
              <a:endParaRPr/>
            </a:p>
          </p:txBody>
        </p:sp>
        <p:sp>
          <p:nvSpPr>
            <p:cNvPr id="235" name="Google Shape;235;p23"/>
            <p:cNvSpPr txBox="1"/>
            <p:nvPr/>
          </p:nvSpPr>
          <p:spPr>
            <a:xfrm>
              <a:off x="0" y="1300073"/>
              <a:ext cx="6343800" cy="691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sp>
          <p:nvSpPr>
            <p:cNvPr id="236" name="Google Shape;236;p23"/>
            <p:cNvSpPr txBox="1"/>
            <p:nvPr/>
          </p:nvSpPr>
          <p:spPr>
            <a:xfrm>
              <a:off x="839101" y="2288980"/>
              <a:ext cx="4327200" cy="907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2C1D"/>
        </a:solidFill>
      </p:bgPr>
    </p:bg>
    <p:spTree>
      <p:nvGrpSpPr>
        <p:cNvPr id="240" name="Shape 240"/>
        <p:cNvGrpSpPr/>
        <p:nvPr/>
      </p:nvGrpSpPr>
      <p:grpSpPr>
        <a:xfrm>
          <a:off x="0" y="0"/>
          <a:ext cx="0" cy="0"/>
          <a:chOff x="0" y="0"/>
          <a:chExt cx="0" cy="0"/>
        </a:xfrm>
      </p:grpSpPr>
      <p:pic>
        <p:nvPicPr>
          <p:cNvPr id="241" name="Google Shape;241;p24"/>
          <p:cNvPicPr preferRelativeResize="0"/>
          <p:nvPr/>
        </p:nvPicPr>
        <p:blipFill rotWithShape="1">
          <a:blip r:embed="rId3">
            <a:alphaModFix/>
          </a:blip>
          <a:srcRect b="0" l="11448" r="11092" t="0"/>
          <a:stretch/>
        </p:blipFill>
        <p:spPr>
          <a:xfrm>
            <a:off x="5302250" y="144838"/>
            <a:ext cx="14407186" cy="10462249"/>
          </a:xfrm>
          <a:prstGeom prst="rect">
            <a:avLst/>
          </a:prstGeom>
          <a:noFill/>
          <a:ln>
            <a:noFill/>
          </a:ln>
        </p:spPr>
      </p:pic>
      <p:sp>
        <p:nvSpPr>
          <p:cNvPr id="242" name="Google Shape;242;p24"/>
          <p:cNvSpPr txBox="1"/>
          <p:nvPr/>
        </p:nvSpPr>
        <p:spPr>
          <a:xfrm>
            <a:off x="8405944" y="4885418"/>
            <a:ext cx="6973795"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Add SEction Title here</a:t>
            </a:r>
            <a:endParaRPr/>
          </a:p>
        </p:txBody>
      </p:sp>
      <p:sp>
        <p:nvSpPr>
          <p:cNvPr id="243" name="Google Shape;243;p24"/>
          <p:cNvSpPr txBox="1"/>
          <p:nvPr/>
        </p:nvSpPr>
        <p:spPr>
          <a:xfrm>
            <a:off x="9081917" y="6212594"/>
            <a:ext cx="5621700" cy="1191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00000"/>
                </a:solidFill>
                <a:latin typeface="Roboto"/>
                <a:ea typeface="Roboto"/>
                <a:cs typeface="Roboto"/>
                <a:sym typeface="Roboto"/>
              </a:rPr>
              <a:t>Briefly elaborate on what you want to discuss. </a:t>
            </a:r>
            <a:endParaRPr/>
          </a:p>
        </p:txBody>
      </p:sp>
      <p:sp>
        <p:nvSpPr>
          <p:cNvPr id="244" name="Google Shape;244;p24"/>
          <p:cNvSpPr txBox="1"/>
          <p:nvPr/>
        </p:nvSpPr>
        <p:spPr>
          <a:xfrm>
            <a:off x="8405944" y="3304268"/>
            <a:ext cx="6973795" cy="1238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Bangers"/>
                <a:ea typeface="Bangers"/>
                <a:cs typeface="Bangers"/>
                <a:sym typeface="Bangers"/>
              </a:rPr>
              <a:t>01</a:t>
            </a:r>
            <a:endParaRPr/>
          </a:p>
        </p:txBody>
      </p:sp>
      <p:sp>
        <p:nvSpPr>
          <p:cNvPr id="245" name="Google Shape;245;p24"/>
          <p:cNvSpPr/>
          <p:nvPr/>
        </p:nvSpPr>
        <p:spPr>
          <a:xfrm>
            <a:off x="14703766" y="1028700"/>
            <a:ext cx="765988" cy="2904218"/>
          </a:xfrm>
          <a:custGeom>
            <a:rect b="b" l="l" r="r" t="t"/>
            <a:pathLst>
              <a:path extrusionOk="0" h="2904218" w="765988">
                <a:moveTo>
                  <a:pt x="0" y="0"/>
                </a:moveTo>
                <a:lnTo>
                  <a:pt x="765988" y="0"/>
                </a:lnTo>
                <a:lnTo>
                  <a:pt x="765988" y="2904218"/>
                </a:lnTo>
                <a:lnTo>
                  <a:pt x="0" y="2904218"/>
                </a:lnTo>
                <a:lnTo>
                  <a:pt x="0" y="0"/>
                </a:lnTo>
                <a:close/>
              </a:path>
            </a:pathLst>
          </a:custGeom>
          <a:blipFill rotWithShape="1">
            <a:blip r:embed="rId4">
              <a:alphaModFix/>
            </a:blip>
            <a:stretch>
              <a:fillRect b="0" l="0" r="0" t="0"/>
            </a:stretch>
          </a:blipFill>
          <a:ln>
            <a:noFill/>
          </a:ln>
        </p:spPr>
      </p:sp>
      <p:sp>
        <p:nvSpPr>
          <p:cNvPr id="246" name="Google Shape;246;p24"/>
          <p:cNvSpPr/>
          <p:nvPr/>
        </p:nvSpPr>
        <p:spPr>
          <a:xfrm>
            <a:off x="15898379" y="1028700"/>
            <a:ext cx="765988" cy="2904218"/>
          </a:xfrm>
          <a:custGeom>
            <a:rect b="b" l="l" r="r" t="t"/>
            <a:pathLst>
              <a:path extrusionOk="0" h="2904218" w="765988">
                <a:moveTo>
                  <a:pt x="0" y="0"/>
                </a:moveTo>
                <a:lnTo>
                  <a:pt x="765987" y="0"/>
                </a:lnTo>
                <a:lnTo>
                  <a:pt x="765987" y="2904218"/>
                </a:lnTo>
                <a:lnTo>
                  <a:pt x="0" y="2904218"/>
                </a:lnTo>
                <a:lnTo>
                  <a:pt x="0" y="0"/>
                </a:lnTo>
                <a:close/>
              </a:path>
            </a:pathLst>
          </a:custGeom>
          <a:blipFill rotWithShape="1">
            <a:blip r:embed="rId4">
              <a:alphaModFix/>
            </a:blip>
            <a:stretch>
              <a:fillRect b="0" l="0" r="0" t="0"/>
            </a:stretch>
          </a:blipFill>
          <a:ln>
            <a:noFill/>
          </a:ln>
        </p:spPr>
      </p:sp>
      <p:sp>
        <p:nvSpPr>
          <p:cNvPr id="247" name="Google Shape;247;p24"/>
          <p:cNvSpPr/>
          <p:nvPr/>
        </p:nvSpPr>
        <p:spPr>
          <a:xfrm>
            <a:off x="16966321" y="1028700"/>
            <a:ext cx="765988" cy="2904218"/>
          </a:xfrm>
          <a:custGeom>
            <a:rect b="b" l="l" r="r" t="t"/>
            <a:pathLst>
              <a:path extrusionOk="0" h="2904218" w="765988">
                <a:moveTo>
                  <a:pt x="0" y="0"/>
                </a:moveTo>
                <a:lnTo>
                  <a:pt x="765987" y="0"/>
                </a:lnTo>
                <a:lnTo>
                  <a:pt x="765987" y="2904218"/>
                </a:lnTo>
                <a:lnTo>
                  <a:pt x="0" y="2904218"/>
                </a:lnTo>
                <a:lnTo>
                  <a:pt x="0" y="0"/>
                </a:lnTo>
                <a:close/>
              </a:path>
            </a:pathLst>
          </a:custGeom>
          <a:blipFill rotWithShape="1">
            <a:blip r:embed="rId4">
              <a:alphaModFix/>
            </a:blip>
            <a:stretch>
              <a:fillRect b="0" l="0" r="0" t="0"/>
            </a:stretch>
          </a:blipFill>
          <a:ln>
            <a:noFill/>
          </a:ln>
        </p:spPr>
      </p:sp>
      <p:pic>
        <p:nvPicPr>
          <p:cNvPr id="248" name="Google Shape;248;p24"/>
          <p:cNvPicPr preferRelativeResize="0"/>
          <p:nvPr/>
        </p:nvPicPr>
        <p:blipFill rotWithShape="1">
          <a:blip r:embed="rId5">
            <a:alphaModFix/>
          </a:blip>
          <a:srcRect b="3183" l="18100" r="16505" t="3183"/>
          <a:stretch/>
        </p:blipFill>
        <p:spPr>
          <a:xfrm>
            <a:off x="-3061077" y="601375"/>
            <a:ext cx="11855827" cy="9549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DB78"/>
        </a:solidFill>
      </p:bgPr>
    </p:bg>
    <p:spTree>
      <p:nvGrpSpPr>
        <p:cNvPr id="252" name="Shape 252"/>
        <p:cNvGrpSpPr/>
        <p:nvPr/>
      </p:nvGrpSpPr>
      <p:grpSpPr>
        <a:xfrm>
          <a:off x="0" y="0"/>
          <a:ext cx="0" cy="0"/>
          <a:chOff x="0" y="0"/>
          <a:chExt cx="0" cy="0"/>
        </a:xfrm>
      </p:grpSpPr>
      <p:sp>
        <p:nvSpPr>
          <p:cNvPr id="253" name="Google Shape;253;p25"/>
          <p:cNvSpPr/>
          <p:nvPr/>
        </p:nvSpPr>
        <p:spPr>
          <a:xfrm>
            <a:off x="-435627" y="5042154"/>
            <a:ext cx="19159255" cy="5244846"/>
          </a:xfrm>
          <a:custGeom>
            <a:rect b="b" l="l" r="r" t="t"/>
            <a:pathLst>
              <a:path extrusionOk="0" h="5244846" w="19159255">
                <a:moveTo>
                  <a:pt x="0" y="0"/>
                </a:moveTo>
                <a:lnTo>
                  <a:pt x="19159254" y="0"/>
                </a:lnTo>
                <a:lnTo>
                  <a:pt x="19159254" y="5244846"/>
                </a:lnTo>
                <a:lnTo>
                  <a:pt x="0" y="5244846"/>
                </a:lnTo>
                <a:lnTo>
                  <a:pt x="0" y="0"/>
                </a:lnTo>
                <a:close/>
              </a:path>
            </a:pathLst>
          </a:custGeom>
          <a:blipFill rotWithShape="1">
            <a:blip r:embed="rId3">
              <a:alphaModFix/>
            </a:blip>
            <a:stretch>
              <a:fillRect b="0" l="0" r="0" t="0"/>
            </a:stretch>
          </a:blipFill>
          <a:ln>
            <a:noFill/>
          </a:ln>
        </p:spPr>
      </p:sp>
      <p:pic>
        <p:nvPicPr>
          <p:cNvPr id="254" name="Google Shape;254;p25"/>
          <p:cNvPicPr preferRelativeResize="0"/>
          <p:nvPr/>
        </p:nvPicPr>
        <p:blipFill rotWithShape="1">
          <a:blip r:embed="rId4">
            <a:alphaModFix/>
          </a:blip>
          <a:srcRect b="0" l="31282" r="30475" t="3316"/>
          <a:stretch/>
        </p:blipFill>
        <p:spPr>
          <a:xfrm>
            <a:off x="9057200" y="0"/>
            <a:ext cx="8620027" cy="12258324"/>
          </a:xfrm>
          <a:prstGeom prst="rect">
            <a:avLst/>
          </a:prstGeom>
          <a:noFill/>
          <a:ln>
            <a:noFill/>
          </a:ln>
        </p:spPr>
      </p:pic>
      <p:sp>
        <p:nvSpPr>
          <p:cNvPr id="255" name="Google Shape;255;p25"/>
          <p:cNvSpPr/>
          <p:nvPr/>
        </p:nvSpPr>
        <p:spPr>
          <a:xfrm>
            <a:off x="12577816" y="3960996"/>
            <a:ext cx="5099415" cy="5666016"/>
          </a:xfrm>
          <a:custGeom>
            <a:rect b="b" l="l" r="r" t="t"/>
            <a:pathLst>
              <a:path extrusionOk="0" h="5666016" w="5099415">
                <a:moveTo>
                  <a:pt x="0" y="0"/>
                </a:moveTo>
                <a:lnTo>
                  <a:pt x="5099414" y="0"/>
                </a:lnTo>
                <a:lnTo>
                  <a:pt x="5099414" y="5666017"/>
                </a:lnTo>
                <a:lnTo>
                  <a:pt x="0" y="5666017"/>
                </a:lnTo>
                <a:lnTo>
                  <a:pt x="0" y="0"/>
                </a:lnTo>
                <a:close/>
              </a:path>
            </a:pathLst>
          </a:custGeom>
          <a:blipFill rotWithShape="1">
            <a:blip r:embed="rId5">
              <a:alphaModFix/>
            </a:blip>
            <a:stretch>
              <a:fillRect b="0" l="0" r="0" t="0"/>
            </a:stretch>
          </a:blipFill>
          <a:ln>
            <a:noFill/>
          </a:ln>
        </p:spPr>
      </p:sp>
      <p:pic>
        <p:nvPicPr>
          <p:cNvPr id="256" name="Google Shape;256;p25"/>
          <p:cNvPicPr preferRelativeResize="0"/>
          <p:nvPr/>
        </p:nvPicPr>
        <p:blipFill rotWithShape="1">
          <a:blip r:embed="rId6">
            <a:alphaModFix/>
          </a:blip>
          <a:srcRect b="17531" l="9711" r="8682" t="18692"/>
          <a:stretch/>
        </p:blipFill>
        <p:spPr>
          <a:xfrm>
            <a:off x="-2825750" y="686314"/>
            <a:ext cx="12477974" cy="5485371"/>
          </a:xfrm>
          <a:prstGeom prst="rect">
            <a:avLst/>
          </a:prstGeom>
          <a:noFill/>
          <a:ln>
            <a:noFill/>
          </a:ln>
        </p:spPr>
      </p:pic>
      <p:sp>
        <p:nvSpPr>
          <p:cNvPr id="257" name="Google Shape;257;p25"/>
          <p:cNvSpPr txBox="1"/>
          <p:nvPr/>
        </p:nvSpPr>
        <p:spPr>
          <a:xfrm>
            <a:off x="1471928" y="2004988"/>
            <a:ext cx="6973795" cy="9810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00000"/>
                </a:solidFill>
                <a:latin typeface="Bangers"/>
                <a:ea typeface="Bangers"/>
                <a:cs typeface="Bangers"/>
                <a:sym typeface="Bangers"/>
              </a:rPr>
              <a:t>Add Story here</a:t>
            </a:r>
            <a:endParaRPr/>
          </a:p>
        </p:txBody>
      </p:sp>
      <p:sp>
        <p:nvSpPr>
          <p:cNvPr id="258" name="Google Shape;258;p25"/>
          <p:cNvSpPr txBox="1"/>
          <p:nvPr/>
        </p:nvSpPr>
        <p:spPr>
          <a:xfrm>
            <a:off x="1471928" y="3215845"/>
            <a:ext cx="6973795" cy="12763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259" name="Google Shape;259;p25"/>
          <p:cNvSpPr txBox="1"/>
          <p:nvPr/>
        </p:nvSpPr>
        <p:spPr>
          <a:xfrm>
            <a:off x="13942507" y="5415435"/>
            <a:ext cx="3132300" cy="3324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Bangers"/>
                <a:ea typeface="Bangers"/>
                <a:cs typeface="Bangers"/>
                <a:sym typeface="Bangers"/>
              </a:rPr>
              <a:t>Lorem ipsum dolor sit amet, consectetur adipiscing elit, sed do eiusmod tempor incididunt .</a:t>
            </a:r>
            <a:endParaRPr/>
          </a:p>
        </p:txBody>
      </p:sp>
      <p:sp>
        <p:nvSpPr>
          <p:cNvPr id="260" name="Google Shape;260;p25"/>
          <p:cNvSpPr/>
          <p:nvPr/>
        </p:nvSpPr>
        <p:spPr>
          <a:xfrm>
            <a:off x="13942507" y="231207"/>
            <a:ext cx="3132437" cy="3418758"/>
          </a:xfrm>
          <a:custGeom>
            <a:rect b="b" l="l" r="r" t="t"/>
            <a:pathLst>
              <a:path extrusionOk="0" h="3418758" w="3132437">
                <a:moveTo>
                  <a:pt x="0" y="0"/>
                </a:moveTo>
                <a:lnTo>
                  <a:pt x="3132437" y="0"/>
                </a:lnTo>
                <a:lnTo>
                  <a:pt x="3132437" y="3418758"/>
                </a:lnTo>
                <a:lnTo>
                  <a:pt x="0" y="3418758"/>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