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10287000" cx="18288000"/>
  <p:notesSz cx="6858000" cy="9144000"/>
  <p:embeddedFontLst>
    <p:embeddedFont>
      <p:font typeface="Didact Gothic"/>
      <p:regular r:id="rId34"/>
    </p:embeddedFont>
    <p:embeddedFont>
      <p:font typeface="Merriweather"/>
      <p:bold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Merriweather-bold.fntdata"/><Relationship Id="rId12" Type="http://schemas.openxmlformats.org/officeDocument/2006/relationships/slide" Target="slides/slide7.xml"/><Relationship Id="rId34" Type="http://schemas.openxmlformats.org/officeDocument/2006/relationships/font" Target="fonts/DidactGothic-regular.fntdata"/><Relationship Id="rId15" Type="http://schemas.openxmlformats.org/officeDocument/2006/relationships/slide" Target="slides/slide10.xml"/><Relationship Id="rId14" Type="http://schemas.openxmlformats.org/officeDocument/2006/relationships/slide" Target="slides/slide9.xml"/><Relationship Id="rId36" Type="http://schemas.openxmlformats.org/officeDocument/2006/relationships/font" Target="fonts/Merriweather-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3" name="Shape 63"/>
        <p:cNvGrpSpPr/>
        <p:nvPr/>
      </p:nvGrpSpPr>
      <p:grpSpPr>
        <a:xfrm>
          <a:off x="0" y="0"/>
          <a:ext cx="0" cy="0"/>
          <a:chOff x="0" y="0"/>
          <a:chExt cx="0" cy="0"/>
        </a:xfrm>
      </p:grpSpPr>
      <p:sp>
        <p:nvSpPr>
          <p:cNvPr id="64" name="Google Shape;64;p11"/>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11"/>
          <p:cNvSpPr/>
          <p:nvPr>
            <p:ph idx="2" type="pic"/>
          </p:nvPr>
        </p:nvSpPr>
        <p:spPr>
          <a:xfrm>
            <a:off x="1792288" y="612775"/>
            <a:ext cx="5486400" cy="4114800"/>
          </a:xfrm>
          <a:prstGeom prst="rect">
            <a:avLst/>
          </a:prstGeom>
          <a:noFill/>
          <a:ln>
            <a:noFill/>
          </a:ln>
        </p:spPr>
      </p:sp>
      <p:sp>
        <p:nvSpPr>
          <p:cNvPr id="66" name="Google Shape;66;p11"/>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7" name="Google Shape;67;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0" name="Shape 70"/>
        <p:cNvGrpSpPr/>
        <p:nvPr/>
      </p:nvGrpSpPr>
      <p:grpSpPr>
        <a:xfrm>
          <a:off x="0" y="0"/>
          <a:ext cx="0" cy="0"/>
          <a:chOff x="0" y="0"/>
          <a:chExt cx="0" cy="0"/>
        </a:xfrm>
      </p:grpSpPr>
      <p:sp>
        <p:nvSpPr>
          <p:cNvPr id="71" name="Google Shape;71;p1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12"/>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3" name="Google Shape;73;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6" name="Shape 76"/>
        <p:cNvGrpSpPr/>
        <p:nvPr/>
      </p:nvGrpSpPr>
      <p:grpSpPr>
        <a:xfrm>
          <a:off x="0" y="0"/>
          <a:ext cx="0" cy="0"/>
          <a:chOff x="0" y="0"/>
          <a:chExt cx="0" cy="0"/>
        </a:xfrm>
      </p:grpSpPr>
      <p:sp>
        <p:nvSpPr>
          <p:cNvPr id="77" name="Google Shape;77;p13"/>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13"/>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9" name="Google Shape;79;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bg>
      <p:bgPr>
        <a:solidFill>
          <a:srgbClr val="FFE9C9"/>
        </a:solidFill>
      </p:bgPr>
    </p:bg>
    <p:spTree>
      <p:nvGrpSpPr>
        <p:cNvPr id="15" name="Shape 15"/>
        <p:cNvGrpSpPr/>
        <p:nvPr/>
      </p:nvGrpSpPr>
      <p:grpSpPr>
        <a:xfrm>
          <a:off x="0" y="0"/>
          <a:ext cx="0" cy="0"/>
          <a:chOff x="0" y="0"/>
          <a:chExt cx="0" cy="0"/>
        </a:xfrm>
      </p:grpSpPr>
      <p:pic>
        <p:nvPicPr>
          <p:cNvPr id="16" name="Google Shape;16;p3"/>
          <p:cNvPicPr preferRelativeResize="0"/>
          <p:nvPr/>
        </p:nvPicPr>
        <p:blipFill>
          <a:blip r:embed="rId2">
            <a:alphaModFix/>
          </a:blip>
          <a:stretch>
            <a:fillRect/>
          </a:stretch>
        </p:blipFill>
        <p:spPr>
          <a:xfrm>
            <a:off x="-90772" y="-51062"/>
            <a:ext cx="18469546" cy="103891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sp>
        <p:nvSpPr>
          <p:cNvPr id="18" name="Google Shape;18;p4"/>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4"/>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0" name="Google Shape;20;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 name="Shape 23"/>
        <p:cNvGrpSpPr/>
        <p:nvPr/>
      </p:nvGrpSpPr>
      <p:grpSpPr>
        <a:xfrm>
          <a:off x="0" y="0"/>
          <a:ext cx="0" cy="0"/>
          <a:chOff x="0" y="0"/>
          <a:chExt cx="0" cy="0"/>
        </a:xfrm>
      </p:grpSpPr>
      <p:sp>
        <p:nvSpPr>
          <p:cNvPr id="24" name="Google Shape;24;p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6" name="Google Shape;26;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9" name="Shape 29"/>
        <p:cNvGrpSpPr/>
        <p:nvPr/>
      </p:nvGrpSpPr>
      <p:grpSpPr>
        <a:xfrm>
          <a:off x="0" y="0"/>
          <a:ext cx="0" cy="0"/>
          <a:chOff x="0" y="0"/>
          <a:chExt cx="0" cy="0"/>
        </a:xfrm>
      </p:grpSpPr>
      <p:sp>
        <p:nvSpPr>
          <p:cNvPr id="30" name="Google Shape;30;p6"/>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6"/>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2" name="Google Shape;32;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5" name="Shape 35"/>
        <p:cNvGrpSpPr/>
        <p:nvPr/>
      </p:nvGrpSpPr>
      <p:grpSpPr>
        <a:xfrm>
          <a:off x="0" y="0"/>
          <a:ext cx="0" cy="0"/>
          <a:chOff x="0" y="0"/>
          <a:chExt cx="0" cy="0"/>
        </a:xfrm>
      </p:grpSpPr>
      <p:sp>
        <p:nvSpPr>
          <p:cNvPr id="36" name="Google Shape;36;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7"/>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8" name="Google Shape;38;p7"/>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9" name="Google Shape;39;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2" name="Shape 42"/>
        <p:cNvGrpSpPr/>
        <p:nvPr/>
      </p:nvGrpSpPr>
      <p:grpSpPr>
        <a:xfrm>
          <a:off x="0" y="0"/>
          <a:ext cx="0" cy="0"/>
          <a:chOff x="0" y="0"/>
          <a:chExt cx="0" cy="0"/>
        </a:xfrm>
      </p:grpSpPr>
      <p:sp>
        <p:nvSpPr>
          <p:cNvPr id="43" name="Google Shape;43;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7" name="Google Shape;47;p8"/>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8" name="Google Shape;48;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1" name="Shape 51"/>
        <p:cNvGrpSpPr/>
        <p:nvPr/>
      </p:nvGrpSpPr>
      <p:grpSpPr>
        <a:xfrm>
          <a:off x="0" y="0"/>
          <a:ext cx="0" cy="0"/>
          <a:chOff x="0" y="0"/>
          <a:chExt cx="0" cy="0"/>
        </a:xfrm>
      </p:grpSpPr>
      <p:sp>
        <p:nvSpPr>
          <p:cNvPr id="52" name="Google Shape;52;p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6" name="Shape 56"/>
        <p:cNvGrpSpPr/>
        <p:nvPr/>
      </p:nvGrpSpPr>
      <p:grpSpPr>
        <a:xfrm>
          <a:off x="0" y="0"/>
          <a:ext cx="0" cy="0"/>
          <a:chOff x="0" y="0"/>
          <a:chExt cx="0" cy="0"/>
        </a:xfrm>
      </p:grpSpPr>
      <p:sp>
        <p:nvSpPr>
          <p:cNvPr id="57" name="Google Shape;57;p10"/>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10"/>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9" name="Google Shape;59;p10"/>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0" name="Google Shape;60;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FFE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48.png"/><Relationship Id="rId6" Type="http://schemas.openxmlformats.org/officeDocument/2006/relationships/image" Target="../media/image6.png"/><Relationship Id="rId7" Type="http://schemas.openxmlformats.org/officeDocument/2006/relationships/image" Target="../media/image8.png"/><Relationship Id="rId8"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14.png"/><Relationship Id="rId6" Type="http://schemas.openxmlformats.org/officeDocument/2006/relationships/image" Target="../media/image41.png"/></Relationships>
</file>

<file path=ppt/slides/_rels/slide11.xml.rels><?xml version="1.0" encoding="UTF-8" standalone="yes"?><Relationships xmlns="http://schemas.openxmlformats.org/package/2006/relationships"><Relationship Id="rId11" Type="http://schemas.openxmlformats.org/officeDocument/2006/relationships/image" Target="../media/image30.png"/><Relationship Id="rId10" Type="http://schemas.openxmlformats.org/officeDocument/2006/relationships/image" Target="../media/image45.png"/><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2.png"/><Relationship Id="rId4" Type="http://schemas.openxmlformats.org/officeDocument/2006/relationships/image" Target="../media/image18.png"/><Relationship Id="rId9" Type="http://schemas.openxmlformats.org/officeDocument/2006/relationships/image" Target="../media/image41.png"/><Relationship Id="rId5" Type="http://schemas.openxmlformats.org/officeDocument/2006/relationships/image" Target="../media/image39.png"/><Relationship Id="rId6" Type="http://schemas.openxmlformats.org/officeDocument/2006/relationships/image" Target="../media/image37.png"/><Relationship Id="rId7" Type="http://schemas.openxmlformats.org/officeDocument/2006/relationships/image" Target="../media/image14.png"/><Relationship Id="rId8"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8.png"/><Relationship Id="rId4" Type="http://schemas.openxmlformats.org/officeDocument/2006/relationships/image" Target="../media/image39.png"/><Relationship Id="rId5" Type="http://schemas.openxmlformats.org/officeDocument/2006/relationships/image" Target="../media/image4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8.png"/><Relationship Id="rId4" Type="http://schemas.openxmlformats.org/officeDocument/2006/relationships/image" Target="../media/image66.png"/><Relationship Id="rId5" Type="http://schemas.openxmlformats.org/officeDocument/2006/relationships/image" Target="../media/image34.png"/><Relationship Id="rId6" Type="http://schemas.openxmlformats.org/officeDocument/2006/relationships/image" Target="../media/image4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5.png"/><Relationship Id="rId4" Type="http://schemas.openxmlformats.org/officeDocument/2006/relationships/image" Target="../media/image18.png"/><Relationship Id="rId5" Type="http://schemas.openxmlformats.org/officeDocument/2006/relationships/image" Target="../media/image4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8.png"/><Relationship Id="rId4" Type="http://schemas.openxmlformats.org/officeDocument/2006/relationships/image" Target="../media/image44.png"/><Relationship Id="rId5" Type="http://schemas.openxmlformats.org/officeDocument/2006/relationships/image" Target="../media/image49.png"/><Relationship Id="rId6" Type="http://schemas.openxmlformats.org/officeDocument/2006/relationships/image" Target="../media/image34.png"/><Relationship Id="rId7" Type="http://schemas.openxmlformats.org/officeDocument/2006/relationships/image" Target="../media/image5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7.png"/><Relationship Id="rId4" Type="http://schemas.openxmlformats.org/officeDocument/2006/relationships/image" Target="../media/image18.png"/><Relationship Id="rId5" Type="http://schemas.openxmlformats.org/officeDocument/2006/relationships/image" Target="../media/image4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8.png"/><Relationship Id="rId4" Type="http://schemas.openxmlformats.org/officeDocument/2006/relationships/image" Target="../media/image37.png"/><Relationship Id="rId5" Type="http://schemas.openxmlformats.org/officeDocument/2006/relationships/image" Target="../media/image3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8.png"/><Relationship Id="rId4" Type="http://schemas.openxmlformats.org/officeDocument/2006/relationships/image" Target="../media/image37.png"/><Relationship Id="rId5" Type="http://schemas.openxmlformats.org/officeDocument/2006/relationships/image" Target="../media/image50.png"/><Relationship Id="rId6" Type="http://schemas.openxmlformats.org/officeDocument/2006/relationships/image" Target="../media/image30.png"/><Relationship Id="rId7" Type="http://schemas.openxmlformats.org/officeDocument/2006/relationships/image" Target="../media/image14.png"/><Relationship Id="rId8" Type="http://schemas.openxmlformats.org/officeDocument/2006/relationships/image" Target="../media/image4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image" Target="../media/image5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2.png"/><Relationship Id="rId4" Type="http://schemas.openxmlformats.org/officeDocument/2006/relationships/image" Target="../media/image10.png"/><Relationship Id="rId5" Type="http://schemas.openxmlformats.org/officeDocument/2006/relationships/image" Target="../media/image56.png"/><Relationship Id="rId6"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2.png"/><Relationship Id="rId4" Type="http://schemas.openxmlformats.org/officeDocument/2006/relationships/image" Target="../media/image10.png"/><Relationship Id="rId5" Type="http://schemas.openxmlformats.org/officeDocument/2006/relationships/image" Target="../media/image56.png"/><Relationship Id="rId6" Type="http://schemas.openxmlformats.org/officeDocument/2006/relationships/image" Target="../media/image67.png"/><Relationship Id="rId7"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8.png"/><Relationship Id="rId4" Type="http://schemas.openxmlformats.org/officeDocument/2006/relationships/image" Target="../media/image22.png"/><Relationship Id="rId5" Type="http://schemas.openxmlformats.org/officeDocument/2006/relationships/image" Target="../media/image67.png"/><Relationship Id="rId6" Type="http://schemas.openxmlformats.org/officeDocument/2006/relationships/image" Target="../media/image59.png"/><Relationship Id="rId7" Type="http://schemas.openxmlformats.org/officeDocument/2006/relationships/image" Target="../media/image70.png"/><Relationship Id="rId8" Type="http://schemas.openxmlformats.org/officeDocument/2006/relationships/image" Target="../media/image5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2.png"/><Relationship Id="rId4" Type="http://schemas.openxmlformats.org/officeDocument/2006/relationships/image" Target="../media/image67.png"/><Relationship Id="rId5" Type="http://schemas.openxmlformats.org/officeDocument/2006/relationships/image" Target="../media/image24.png"/><Relationship Id="rId6" Type="http://schemas.openxmlformats.org/officeDocument/2006/relationships/image" Target="../media/image5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2.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png"/><Relationship Id="rId4" Type="http://schemas.openxmlformats.org/officeDocument/2006/relationships/image" Target="../media/image48.png"/><Relationship Id="rId5" Type="http://schemas.openxmlformats.org/officeDocument/2006/relationships/image" Target="../media/image30.png"/><Relationship Id="rId6" Type="http://schemas.openxmlformats.org/officeDocument/2006/relationships/image" Target="../media/image41.png"/></Relationships>
</file>

<file path=ppt/slides/_rels/slide26.xml.rels><?xml version="1.0" encoding="UTF-8" standalone="yes"?><Relationships xmlns="http://schemas.openxmlformats.org/package/2006/relationships"><Relationship Id="rId11" Type="http://schemas.openxmlformats.org/officeDocument/2006/relationships/image" Target="../media/image24.png"/><Relationship Id="rId10" Type="http://schemas.openxmlformats.org/officeDocument/2006/relationships/image" Target="../media/image28.png"/><Relationship Id="rId13" Type="http://schemas.openxmlformats.org/officeDocument/2006/relationships/image" Target="../media/image10.png"/><Relationship Id="rId12" Type="http://schemas.openxmlformats.org/officeDocument/2006/relationships/image" Target="../media/image56.png"/><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7.png"/><Relationship Id="rId4" Type="http://schemas.openxmlformats.org/officeDocument/2006/relationships/image" Target="../media/image18.png"/><Relationship Id="rId9" Type="http://schemas.openxmlformats.org/officeDocument/2006/relationships/image" Target="../media/image6.png"/><Relationship Id="rId15" Type="http://schemas.openxmlformats.org/officeDocument/2006/relationships/image" Target="../media/image59.png"/><Relationship Id="rId14" Type="http://schemas.openxmlformats.org/officeDocument/2006/relationships/image" Target="../media/image67.png"/><Relationship Id="rId17" Type="http://schemas.openxmlformats.org/officeDocument/2006/relationships/image" Target="../media/image9.png"/><Relationship Id="rId16" Type="http://schemas.openxmlformats.org/officeDocument/2006/relationships/image" Target="../media/image53.png"/><Relationship Id="rId5" Type="http://schemas.openxmlformats.org/officeDocument/2006/relationships/image" Target="../media/image22.png"/><Relationship Id="rId6" Type="http://schemas.openxmlformats.org/officeDocument/2006/relationships/image" Target="../media/image69.png"/><Relationship Id="rId7" Type="http://schemas.openxmlformats.org/officeDocument/2006/relationships/image" Target="../media/image3.png"/><Relationship Id="rId8" Type="http://schemas.openxmlformats.org/officeDocument/2006/relationships/image" Target="../media/image8.png"/></Relationships>
</file>

<file path=ppt/slides/_rels/slide27.xml.rels><?xml version="1.0" encoding="UTF-8" standalone="yes"?><Relationships xmlns="http://schemas.openxmlformats.org/package/2006/relationships"><Relationship Id="rId11" Type="http://schemas.openxmlformats.org/officeDocument/2006/relationships/image" Target="../media/image52.png"/><Relationship Id="rId10" Type="http://schemas.openxmlformats.org/officeDocument/2006/relationships/image" Target="../media/image44.png"/><Relationship Id="rId13" Type="http://schemas.openxmlformats.org/officeDocument/2006/relationships/image" Target="../media/image37.png"/><Relationship Id="rId12" Type="http://schemas.openxmlformats.org/officeDocument/2006/relationships/image" Target="../media/image39.png"/><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3.png"/><Relationship Id="rId4" Type="http://schemas.openxmlformats.org/officeDocument/2006/relationships/image" Target="../media/image47.png"/><Relationship Id="rId9" Type="http://schemas.openxmlformats.org/officeDocument/2006/relationships/image" Target="../media/image41.png"/><Relationship Id="rId15" Type="http://schemas.openxmlformats.org/officeDocument/2006/relationships/image" Target="../media/image66.png"/><Relationship Id="rId14" Type="http://schemas.openxmlformats.org/officeDocument/2006/relationships/image" Target="../media/image45.png"/><Relationship Id="rId16" Type="http://schemas.openxmlformats.org/officeDocument/2006/relationships/image" Target="../media/image49.png"/><Relationship Id="rId5" Type="http://schemas.openxmlformats.org/officeDocument/2006/relationships/image" Target="../media/image34.png"/><Relationship Id="rId6" Type="http://schemas.openxmlformats.org/officeDocument/2006/relationships/image" Target="../media/image50.png"/><Relationship Id="rId7" Type="http://schemas.openxmlformats.org/officeDocument/2006/relationships/image" Target="../media/image30.png"/><Relationship Id="rId8"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63.png"/><Relationship Id="rId4" Type="http://schemas.openxmlformats.org/officeDocument/2006/relationships/image" Target="../media/image3.png"/><Relationship Id="rId5" Type="http://schemas.openxmlformats.org/officeDocument/2006/relationships/image" Target="../media/image4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12.jpg"/><Relationship Id="rId5"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2.png"/><Relationship Id="rId4" Type="http://schemas.openxmlformats.org/officeDocument/2006/relationships/image" Target="../media/image18.png"/><Relationship Id="rId5" Type="http://schemas.openxmlformats.org/officeDocument/2006/relationships/image" Target="../media/image8.png"/><Relationship Id="rId6" Type="http://schemas.openxmlformats.org/officeDocument/2006/relationships/image" Target="../media/image28.png"/><Relationship Id="rId7" Type="http://schemas.openxmlformats.org/officeDocument/2006/relationships/image" Target="../media/image24.png"/><Relationship Id="rId8"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2.png"/><Relationship Id="rId4" Type="http://schemas.openxmlformats.org/officeDocument/2006/relationships/image" Target="../media/image8.png"/><Relationship Id="rId5" Type="http://schemas.openxmlformats.org/officeDocument/2006/relationships/image" Target="../media/image28.png"/><Relationship Id="rId6" Type="http://schemas.openxmlformats.org/officeDocument/2006/relationships/image" Target="../media/image18.png"/><Relationship Id="rId7" Type="http://schemas.openxmlformats.org/officeDocument/2006/relationships/image" Target="../media/image6.png"/><Relationship Id="rId8"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2.png"/><Relationship Id="rId4" Type="http://schemas.openxmlformats.org/officeDocument/2006/relationships/image" Target="../media/image28.png"/><Relationship Id="rId5" Type="http://schemas.openxmlformats.org/officeDocument/2006/relationships/image" Target="../media/image8.png"/><Relationship Id="rId6" Type="http://schemas.openxmlformats.org/officeDocument/2006/relationships/image" Target="../media/image6.png"/><Relationship Id="rId7"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9C9"/>
        </a:solidFill>
      </p:bgPr>
    </p:bg>
    <p:spTree>
      <p:nvGrpSpPr>
        <p:cNvPr id="85" name="Shape 85"/>
        <p:cNvGrpSpPr/>
        <p:nvPr/>
      </p:nvGrpSpPr>
      <p:grpSpPr>
        <a:xfrm>
          <a:off x="0" y="0"/>
          <a:ext cx="0" cy="0"/>
          <a:chOff x="0" y="0"/>
          <a:chExt cx="0" cy="0"/>
        </a:xfrm>
      </p:grpSpPr>
      <p:sp>
        <p:nvSpPr>
          <p:cNvPr id="86" name="Google Shape;86;p14"/>
          <p:cNvSpPr/>
          <p:nvPr/>
        </p:nvSpPr>
        <p:spPr>
          <a:xfrm>
            <a:off x="1754698" y="-1012296"/>
            <a:ext cx="14778604" cy="10076321"/>
          </a:xfrm>
          <a:custGeom>
            <a:rect b="b" l="l" r="r" t="t"/>
            <a:pathLst>
              <a:path extrusionOk="0" h="10076321" w="14778604">
                <a:moveTo>
                  <a:pt x="0" y="0"/>
                </a:moveTo>
                <a:lnTo>
                  <a:pt x="14778604" y="0"/>
                </a:lnTo>
                <a:lnTo>
                  <a:pt x="14778604" y="10076321"/>
                </a:lnTo>
                <a:lnTo>
                  <a:pt x="0" y="10076321"/>
                </a:lnTo>
                <a:lnTo>
                  <a:pt x="0" y="0"/>
                </a:lnTo>
                <a:close/>
              </a:path>
            </a:pathLst>
          </a:custGeom>
          <a:blipFill rotWithShape="1">
            <a:blip r:embed="rId3">
              <a:alphaModFix/>
            </a:blip>
            <a:stretch>
              <a:fillRect b="0" l="0" r="0" t="0"/>
            </a:stretch>
          </a:blipFill>
          <a:ln>
            <a:noFill/>
          </a:ln>
        </p:spPr>
      </p:sp>
      <p:sp>
        <p:nvSpPr>
          <p:cNvPr id="87" name="Google Shape;87;p14"/>
          <p:cNvSpPr/>
          <p:nvPr/>
        </p:nvSpPr>
        <p:spPr>
          <a:xfrm rot="318314">
            <a:off x="-105255" y="134260"/>
            <a:ext cx="2998846" cy="2044668"/>
          </a:xfrm>
          <a:custGeom>
            <a:rect b="b" l="l" r="r" t="t"/>
            <a:pathLst>
              <a:path extrusionOk="0" h="2044668" w="2998846">
                <a:moveTo>
                  <a:pt x="0" y="0"/>
                </a:moveTo>
                <a:lnTo>
                  <a:pt x="2998846" y="0"/>
                </a:lnTo>
                <a:lnTo>
                  <a:pt x="2998846" y="2044668"/>
                </a:lnTo>
                <a:lnTo>
                  <a:pt x="0" y="2044668"/>
                </a:lnTo>
                <a:lnTo>
                  <a:pt x="0" y="0"/>
                </a:lnTo>
                <a:close/>
              </a:path>
            </a:pathLst>
          </a:custGeom>
          <a:blipFill rotWithShape="1">
            <a:blip r:embed="rId3">
              <a:alphaModFix/>
            </a:blip>
            <a:stretch>
              <a:fillRect b="0" l="0" r="0" t="0"/>
            </a:stretch>
          </a:blipFill>
          <a:ln>
            <a:noFill/>
          </a:ln>
        </p:spPr>
      </p:sp>
      <p:sp>
        <p:nvSpPr>
          <p:cNvPr id="88" name="Google Shape;88;p14"/>
          <p:cNvSpPr/>
          <p:nvPr/>
        </p:nvSpPr>
        <p:spPr>
          <a:xfrm rot="-2341049">
            <a:off x="-3940195" y="1093098"/>
            <a:ext cx="9062321" cy="8235384"/>
          </a:xfrm>
          <a:custGeom>
            <a:rect b="b" l="l" r="r" t="t"/>
            <a:pathLst>
              <a:path extrusionOk="0" h="8229600" w="9055956">
                <a:moveTo>
                  <a:pt x="0" y="0"/>
                </a:moveTo>
                <a:lnTo>
                  <a:pt x="9055956" y="0"/>
                </a:lnTo>
                <a:lnTo>
                  <a:pt x="9055956" y="8229600"/>
                </a:lnTo>
                <a:lnTo>
                  <a:pt x="0" y="8229600"/>
                </a:lnTo>
                <a:lnTo>
                  <a:pt x="0" y="0"/>
                </a:lnTo>
                <a:close/>
              </a:path>
            </a:pathLst>
          </a:custGeom>
          <a:blipFill rotWithShape="1">
            <a:blip r:embed="rId4">
              <a:alphaModFix/>
            </a:blip>
            <a:stretch>
              <a:fillRect b="0" l="0" r="0" t="0"/>
            </a:stretch>
          </a:blipFill>
          <a:ln>
            <a:noFill/>
          </a:ln>
        </p:spPr>
      </p:sp>
      <p:sp>
        <p:nvSpPr>
          <p:cNvPr id="89" name="Google Shape;89;p14"/>
          <p:cNvSpPr/>
          <p:nvPr/>
        </p:nvSpPr>
        <p:spPr>
          <a:xfrm rot="318314">
            <a:off x="15759877" y="744251"/>
            <a:ext cx="2998846" cy="2044668"/>
          </a:xfrm>
          <a:custGeom>
            <a:rect b="b" l="l" r="r" t="t"/>
            <a:pathLst>
              <a:path extrusionOk="0" h="2044668" w="2998846">
                <a:moveTo>
                  <a:pt x="0" y="0"/>
                </a:moveTo>
                <a:lnTo>
                  <a:pt x="2998846" y="0"/>
                </a:lnTo>
                <a:lnTo>
                  <a:pt x="2998846" y="2044668"/>
                </a:lnTo>
                <a:lnTo>
                  <a:pt x="0" y="2044668"/>
                </a:lnTo>
                <a:lnTo>
                  <a:pt x="0" y="0"/>
                </a:lnTo>
                <a:close/>
              </a:path>
            </a:pathLst>
          </a:custGeom>
          <a:blipFill rotWithShape="1">
            <a:blip r:embed="rId3">
              <a:alphaModFix/>
            </a:blip>
            <a:stretch>
              <a:fillRect b="0" l="0" r="0" t="0"/>
            </a:stretch>
          </a:blipFill>
          <a:ln>
            <a:noFill/>
          </a:ln>
        </p:spPr>
      </p:sp>
      <p:sp>
        <p:nvSpPr>
          <p:cNvPr id="90" name="Google Shape;90;p14"/>
          <p:cNvSpPr/>
          <p:nvPr/>
        </p:nvSpPr>
        <p:spPr>
          <a:xfrm flipH="1" rot="2700000">
            <a:off x="12923581" y="1093691"/>
            <a:ext cx="9060992" cy="8234176"/>
          </a:xfrm>
          <a:custGeom>
            <a:rect b="b" l="l" r="r" t="t"/>
            <a:pathLst>
              <a:path extrusionOk="0" h="8229600" w="9055956">
                <a:moveTo>
                  <a:pt x="9055956" y="0"/>
                </a:moveTo>
                <a:lnTo>
                  <a:pt x="0" y="0"/>
                </a:lnTo>
                <a:lnTo>
                  <a:pt x="0" y="8229600"/>
                </a:lnTo>
                <a:lnTo>
                  <a:pt x="9055956" y="8229600"/>
                </a:lnTo>
                <a:lnTo>
                  <a:pt x="9055956" y="0"/>
                </a:lnTo>
                <a:close/>
              </a:path>
            </a:pathLst>
          </a:custGeom>
          <a:blipFill rotWithShape="1">
            <a:blip r:embed="rId4">
              <a:alphaModFix/>
            </a:blip>
            <a:stretch>
              <a:fillRect b="0" l="0" r="0" t="0"/>
            </a:stretch>
          </a:blipFill>
          <a:ln>
            <a:noFill/>
          </a:ln>
        </p:spPr>
      </p:sp>
      <p:pic>
        <p:nvPicPr>
          <p:cNvPr id="91" name="Google Shape;91;p14"/>
          <p:cNvPicPr preferRelativeResize="0"/>
          <p:nvPr/>
        </p:nvPicPr>
        <p:blipFill rotWithShape="1">
          <a:blip r:embed="rId5">
            <a:alphaModFix/>
          </a:blip>
          <a:srcRect b="14222" l="3318" r="3188" t="14698"/>
          <a:stretch/>
        </p:blipFill>
        <p:spPr>
          <a:xfrm>
            <a:off x="594513" y="3951050"/>
            <a:ext cx="17098973" cy="7311624"/>
          </a:xfrm>
          <a:prstGeom prst="rect">
            <a:avLst/>
          </a:prstGeom>
          <a:noFill/>
          <a:ln>
            <a:noFill/>
          </a:ln>
        </p:spPr>
      </p:pic>
      <p:sp>
        <p:nvSpPr>
          <p:cNvPr id="92" name="Google Shape;92;p14"/>
          <p:cNvSpPr/>
          <p:nvPr/>
        </p:nvSpPr>
        <p:spPr>
          <a:xfrm>
            <a:off x="4400483" y="6130512"/>
            <a:ext cx="3356395" cy="4896598"/>
          </a:xfrm>
          <a:custGeom>
            <a:rect b="b" l="l" r="r" t="t"/>
            <a:pathLst>
              <a:path extrusionOk="0" h="4896598" w="3356395">
                <a:moveTo>
                  <a:pt x="0" y="0"/>
                </a:moveTo>
                <a:lnTo>
                  <a:pt x="3356395" y="0"/>
                </a:lnTo>
                <a:lnTo>
                  <a:pt x="3356395" y="4896597"/>
                </a:lnTo>
                <a:lnTo>
                  <a:pt x="0" y="4896597"/>
                </a:lnTo>
                <a:lnTo>
                  <a:pt x="0" y="0"/>
                </a:lnTo>
                <a:close/>
              </a:path>
            </a:pathLst>
          </a:custGeom>
          <a:blipFill rotWithShape="1">
            <a:blip r:embed="rId6">
              <a:alphaModFix/>
            </a:blip>
            <a:stretch>
              <a:fillRect b="0" l="0" r="0" t="0"/>
            </a:stretch>
          </a:blipFill>
          <a:ln>
            <a:noFill/>
          </a:ln>
        </p:spPr>
      </p:sp>
      <p:sp>
        <p:nvSpPr>
          <p:cNvPr id="93" name="Google Shape;93;p14"/>
          <p:cNvSpPr/>
          <p:nvPr/>
        </p:nvSpPr>
        <p:spPr>
          <a:xfrm flipH="1">
            <a:off x="9747177" y="7807900"/>
            <a:ext cx="5503686" cy="2951977"/>
          </a:xfrm>
          <a:custGeom>
            <a:rect b="b" l="l" r="r" t="t"/>
            <a:pathLst>
              <a:path extrusionOk="0" h="2951977" w="5503686">
                <a:moveTo>
                  <a:pt x="5503686" y="0"/>
                </a:moveTo>
                <a:lnTo>
                  <a:pt x="0" y="0"/>
                </a:lnTo>
                <a:lnTo>
                  <a:pt x="0" y="2951977"/>
                </a:lnTo>
                <a:lnTo>
                  <a:pt x="5503686" y="2951977"/>
                </a:lnTo>
                <a:lnTo>
                  <a:pt x="5503686" y="0"/>
                </a:lnTo>
                <a:close/>
              </a:path>
            </a:pathLst>
          </a:custGeom>
          <a:blipFill rotWithShape="1">
            <a:blip r:embed="rId7">
              <a:alphaModFix/>
            </a:blip>
            <a:stretch>
              <a:fillRect b="0" l="0" r="0" t="0"/>
            </a:stretch>
          </a:blipFill>
          <a:ln>
            <a:noFill/>
          </a:ln>
        </p:spPr>
      </p:sp>
      <p:sp>
        <p:nvSpPr>
          <p:cNvPr id="94" name="Google Shape;94;p14"/>
          <p:cNvSpPr/>
          <p:nvPr/>
        </p:nvSpPr>
        <p:spPr>
          <a:xfrm flipH="1" rot="10800000">
            <a:off x="5922022" y="4361692"/>
            <a:ext cx="6443956" cy="1409615"/>
          </a:xfrm>
          <a:custGeom>
            <a:rect b="b" l="l" r="r" t="t"/>
            <a:pathLst>
              <a:path extrusionOk="0" h="1409615" w="6443956">
                <a:moveTo>
                  <a:pt x="0" y="1409615"/>
                </a:moveTo>
                <a:lnTo>
                  <a:pt x="6443956" y="1409615"/>
                </a:lnTo>
                <a:lnTo>
                  <a:pt x="6443956" y="0"/>
                </a:lnTo>
                <a:lnTo>
                  <a:pt x="0" y="0"/>
                </a:lnTo>
                <a:lnTo>
                  <a:pt x="0" y="1409615"/>
                </a:lnTo>
                <a:close/>
              </a:path>
            </a:pathLst>
          </a:custGeom>
          <a:blipFill rotWithShape="1">
            <a:blip r:embed="rId8">
              <a:alphaModFix/>
            </a:blip>
            <a:stretch>
              <a:fillRect b="0" l="0" r="0" t="0"/>
            </a:stretch>
          </a:blipFill>
          <a:ln>
            <a:noFill/>
          </a:ln>
        </p:spPr>
      </p:sp>
      <p:sp>
        <p:nvSpPr>
          <p:cNvPr id="95" name="Google Shape;95;p14"/>
          <p:cNvSpPr txBox="1"/>
          <p:nvPr/>
        </p:nvSpPr>
        <p:spPr>
          <a:xfrm>
            <a:off x="6865050" y="4456942"/>
            <a:ext cx="4557900" cy="5541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3600" u="none" cap="none" strike="noStrike">
                <a:solidFill>
                  <a:srgbClr val="0D0D0D"/>
                </a:solidFill>
                <a:latin typeface="Didact Gothic"/>
                <a:ea typeface="Didact Gothic"/>
                <a:cs typeface="Didact Gothic"/>
                <a:sym typeface="Didact Gothic"/>
              </a:rPr>
              <a:t>Storybook Presentation</a:t>
            </a:r>
            <a:endParaRPr/>
          </a:p>
        </p:txBody>
      </p:sp>
      <p:sp>
        <p:nvSpPr>
          <p:cNvPr id="96" name="Google Shape;96;p14"/>
          <p:cNvSpPr txBox="1"/>
          <p:nvPr/>
        </p:nvSpPr>
        <p:spPr>
          <a:xfrm>
            <a:off x="6948698" y="968860"/>
            <a:ext cx="4390500" cy="738900"/>
          </a:xfrm>
          <a:prstGeom prst="rect">
            <a:avLst/>
          </a:prstGeom>
          <a:noFill/>
          <a:ln>
            <a:noFill/>
          </a:ln>
        </p:spPr>
        <p:txBody>
          <a:bodyPr anchorCtr="0" anchor="t" bIns="0" lIns="0" spcFirstLastPara="1" rIns="0" wrap="square" tIns="0">
            <a:spAutoFit/>
          </a:bodyPr>
          <a:lstStyle/>
          <a:p>
            <a:pPr indent="0" lvl="0" marL="0" marR="0" rtl="0" algn="ctr">
              <a:lnSpc>
                <a:spcPct val="119979"/>
              </a:lnSpc>
              <a:spcBef>
                <a:spcPts val="0"/>
              </a:spcBef>
              <a:spcAft>
                <a:spcPts val="0"/>
              </a:spcAft>
              <a:buNone/>
            </a:pPr>
            <a:r>
              <a:rPr b="1" i="0" lang="en-US" sz="4800" u="none" cap="none" strike="noStrike">
                <a:solidFill>
                  <a:srgbClr val="53361C"/>
                </a:solidFill>
                <a:latin typeface="Merriweather"/>
                <a:ea typeface="Merriweather"/>
                <a:cs typeface="Merriweather"/>
                <a:sym typeface="Merriweather"/>
              </a:rPr>
              <a:t>Most Popular </a:t>
            </a:r>
            <a:endParaRPr/>
          </a:p>
        </p:txBody>
      </p:sp>
      <p:sp>
        <p:nvSpPr>
          <p:cNvPr id="97" name="Google Shape;97;p14"/>
          <p:cNvSpPr txBox="1"/>
          <p:nvPr/>
        </p:nvSpPr>
        <p:spPr>
          <a:xfrm>
            <a:off x="5226609" y="1646274"/>
            <a:ext cx="7834800" cy="27930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18145" u="none" cap="none" strike="noStrike">
                <a:solidFill>
                  <a:srgbClr val="48597A"/>
                </a:solidFill>
                <a:latin typeface="Merriweather"/>
                <a:ea typeface="Merriweather"/>
                <a:cs typeface="Merriweather"/>
                <a:sym typeface="Merriweather"/>
              </a:rPr>
              <a:t>Fables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9C9"/>
        </a:solidFill>
      </p:bgPr>
    </p:bg>
    <p:spTree>
      <p:nvGrpSpPr>
        <p:cNvPr id="265" name="Shape 265"/>
        <p:cNvGrpSpPr/>
        <p:nvPr/>
      </p:nvGrpSpPr>
      <p:grpSpPr>
        <a:xfrm>
          <a:off x="0" y="0"/>
          <a:ext cx="0" cy="0"/>
          <a:chOff x="0" y="0"/>
          <a:chExt cx="0" cy="0"/>
        </a:xfrm>
      </p:grpSpPr>
      <p:grpSp>
        <p:nvGrpSpPr>
          <p:cNvPr id="266" name="Google Shape;266;p23"/>
          <p:cNvGrpSpPr/>
          <p:nvPr/>
        </p:nvGrpSpPr>
        <p:grpSpPr>
          <a:xfrm>
            <a:off x="7988137" y="526636"/>
            <a:ext cx="2311726" cy="2311726"/>
            <a:chOff x="0" y="0"/>
            <a:chExt cx="812800" cy="812800"/>
          </a:xfrm>
        </p:grpSpPr>
        <p:sp>
          <p:nvSpPr>
            <p:cNvPr id="267" name="Google Shape;267;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38100">
              <a:solidFill>
                <a:srgbClr val="8FC9B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23"/>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69" name="Google Shape;269;p23"/>
          <p:cNvSpPr txBox="1"/>
          <p:nvPr/>
        </p:nvSpPr>
        <p:spPr>
          <a:xfrm>
            <a:off x="2153192" y="3296559"/>
            <a:ext cx="13981615" cy="971550"/>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1" i="0" lang="en-US" sz="6399" u="none" cap="none" strike="noStrike">
                <a:solidFill>
                  <a:srgbClr val="48597A"/>
                </a:solidFill>
                <a:latin typeface="Merriweather"/>
                <a:ea typeface="Merriweather"/>
                <a:cs typeface="Merriweather"/>
                <a:sym typeface="Merriweather"/>
              </a:rPr>
              <a:t>Three Little Pigs</a:t>
            </a:r>
            <a:endParaRPr/>
          </a:p>
        </p:txBody>
      </p:sp>
      <p:sp>
        <p:nvSpPr>
          <p:cNvPr id="270" name="Google Shape;270;p23"/>
          <p:cNvSpPr txBox="1"/>
          <p:nvPr/>
        </p:nvSpPr>
        <p:spPr>
          <a:xfrm>
            <a:off x="7525743" y="1258637"/>
            <a:ext cx="3236515" cy="8477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5600" u="none" cap="none" strike="noStrike">
                <a:solidFill>
                  <a:srgbClr val="48597A"/>
                </a:solidFill>
                <a:latin typeface="Merriweather"/>
                <a:ea typeface="Merriweather"/>
                <a:cs typeface="Merriweather"/>
                <a:sym typeface="Merriweather"/>
              </a:rPr>
              <a:t>02</a:t>
            </a:r>
            <a:endParaRPr/>
          </a:p>
        </p:txBody>
      </p:sp>
      <p:grpSp>
        <p:nvGrpSpPr>
          <p:cNvPr id="271" name="Google Shape;271;p23"/>
          <p:cNvGrpSpPr/>
          <p:nvPr/>
        </p:nvGrpSpPr>
        <p:grpSpPr>
          <a:xfrm>
            <a:off x="-3288359" y="7883887"/>
            <a:ext cx="24864717" cy="8082694"/>
            <a:chOff x="0" y="0"/>
            <a:chExt cx="6548732" cy="2128775"/>
          </a:xfrm>
        </p:grpSpPr>
        <p:sp>
          <p:nvSpPr>
            <p:cNvPr id="272" name="Google Shape;272;p23"/>
            <p:cNvSpPr/>
            <p:nvPr/>
          </p:nvSpPr>
          <p:spPr>
            <a:xfrm>
              <a:off x="0" y="0"/>
              <a:ext cx="6548732" cy="2128775"/>
            </a:xfrm>
            <a:custGeom>
              <a:rect b="b" l="l" r="r" t="t"/>
              <a:pathLst>
                <a:path extrusionOk="0" h="2128775" w="6548732">
                  <a:moveTo>
                    <a:pt x="3274366" y="0"/>
                  </a:moveTo>
                  <a:cubicBezTo>
                    <a:pt x="1465984" y="0"/>
                    <a:pt x="0" y="476543"/>
                    <a:pt x="0" y="1064388"/>
                  </a:cubicBezTo>
                  <a:cubicBezTo>
                    <a:pt x="0" y="1652233"/>
                    <a:pt x="1465984" y="2128775"/>
                    <a:pt x="3274366" y="2128775"/>
                  </a:cubicBezTo>
                  <a:cubicBezTo>
                    <a:pt x="5082748" y="2128775"/>
                    <a:pt x="6548732" y="1652233"/>
                    <a:pt x="6548732" y="1064388"/>
                  </a:cubicBezTo>
                  <a:cubicBezTo>
                    <a:pt x="6548732" y="476543"/>
                    <a:pt x="5082748" y="0"/>
                    <a:pt x="3274366" y="0"/>
                  </a:cubicBezTo>
                  <a:close/>
                </a:path>
              </a:pathLst>
            </a:custGeom>
            <a:solidFill>
              <a:srgbClr val="8FAF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23"/>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74" name="Google Shape;274;p23"/>
          <p:cNvSpPr/>
          <p:nvPr/>
        </p:nvSpPr>
        <p:spPr>
          <a:xfrm rot="-2343249">
            <a:off x="-4194236" y="1028700"/>
            <a:ext cx="9055956" cy="8229600"/>
          </a:xfrm>
          <a:custGeom>
            <a:rect b="b" l="l" r="r" t="t"/>
            <a:pathLst>
              <a:path extrusionOk="0" h="8229600" w="9055956">
                <a:moveTo>
                  <a:pt x="0" y="0"/>
                </a:moveTo>
                <a:lnTo>
                  <a:pt x="9055956" y="0"/>
                </a:lnTo>
                <a:lnTo>
                  <a:pt x="9055956" y="8229600"/>
                </a:lnTo>
                <a:lnTo>
                  <a:pt x="0" y="8229600"/>
                </a:lnTo>
                <a:lnTo>
                  <a:pt x="0" y="0"/>
                </a:lnTo>
                <a:close/>
              </a:path>
            </a:pathLst>
          </a:custGeom>
          <a:blipFill rotWithShape="1">
            <a:blip r:embed="rId3">
              <a:alphaModFix/>
            </a:blip>
            <a:stretch>
              <a:fillRect b="0" l="0" r="0" t="0"/>
            </a:stretch>
          </a:blipFill>
          <a:ln>
            <a:noFill/>
          </a:ln>
        </p:spPr>
      </p:sp>
      <p:sp>
        <p:nvSpPr>
          <p:cNvPr id="275" name="Google Shape;275;p23"/>
          <p:cNvSpPr/>
          <p:nvPr/>
        </p:nvSpPr>
        <p:spPr>
          <a:xfrm flipH="1" rot="2700000">
            <a:off x="13300077" y="1091842"/>
            <a:ext cx="9055956" cy="8229600"/>
          </a:xfrm>
          <a:custGeom>
            <a:rect b="b" l="l" r="r" t="t"/>
            <a:pathLst>
              <a:path extrusionOk="0" h="8229600" w="9055956">
                <a:moveTo>
                  <a:pt x="9055956" y="0"/>
                </a:moveTo>
                <a:lnTo>
                  <a:pt x="0" y="0"/>
                </a:lnTo>
                <a:lnTo>
                  <a:pt x="0" y="8229600"/>
                </a:lnTo>
                <a:lnTo>
                  <a:pt x="9055956" y="8229600"/>
                </a:lnTo>
                <a:lnTo>
                  <a:pt x="9055956" y="0"/>
                </a:lnTo>
                <a:close/>
              </a:path>
            </a:pathLst>
          </a:custGeom>
          <a:blipFill rotWithShape="1">
            <a:blip r:embed="rId3">
              <a:alphaModFix/>
            </a:blip>
            <a:stretch>
              <a:fillRect b="0" l="0" r="0" t="0"/>
            </a:stretch>
          </a:blipFill>
          <a:ln>
            <a:noFill/>
          </a:ln>
        </p:spPr>
      </p:sp>
      <p:sp>
        <p:nvSpPr>
          <p:cNvPr id="276" name="Google Shape;276;p23"/>
          <p:cNvSpPr txBox="1"/>
          <p:nvPr/>
        </p:nvSpPr>
        <p:spPr>
          <a:xfrm>
            <a:off x="5083348" y="4631055"/>
            <a:ext cx="8121303" cy="58293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3200" u="none" cap="none" strike="noStrike">
                <a:solidFill>
                  <a:srgbClr val="000000"/>
                </a:solidFill>
                <a:latin typeface="Didact Gothic"/>
                <a:ea typeface="Didact Gothic"/>
                <a:cs typeface="Didact Gothic"/>
                <a:sym typeface="Didact Gothic"/>
              </a:rPr>
              <a:t>Briefly elaborate on what you want to discuss. </a:t>
            </a:r>
            <a:endParaRPr/>
          </a:p>
        </p:txBody>
      </p:sp>
      <p:sp>
        <p:nvSpPr>
          <p:cNvPr id="277" name="Google Shape;277;p23"/>
          <p:cNvSpPr/>
          <p:nvPr/>
        </p:nvSpPr>
        <p:spPr>
          <a:xfrm>
            <a:off x="4535161" y="6404610"/>
            <a:ext cx="2738212" cy="4114800"/>
          </a:xfrm>
          <a:custGeom>
            <a:rect b="b" l="l" r="r" t="t"/>
            <a:pathLst>
              <a:path extrusionOk="0" h="4114800" w="2738212">
                <a:moveTo>
                  <a:pt x="0" y="0"/>
                </a:moveTo>
                <a:lnTo>
                  <a:pt x="2738212" y="0"/>
                </a:lnTo>
                <a:lnTo>
                  <a:pt x="2738212" y="4114800"/>
                </a:lnTo>
                <a:lnTo>
                  <a:pt x="0" y="4114800"/>
                </a:lnTo>
                <a:lnTo>
                  <a:pt x="0" y="0"/>
                </a:lnTo>
                <a:close/>
              </a:path>
            </a:pathLst>
          </a:custGeom>
          <a:blipFill rotWithShape="1">
            <a:blip r:embed="rId4">
              <a:alphaModFix/>
            </a:blip>
            <a:stretch>
              <a:fillRect b="0" l="0" r="0" t="0"/>
            </a:stretch>
          </a:blipFill>
          <a:ln>
            <a:noFill/>
          </a:ln>
        </p:spPr>
      </p:sp>
      <p:sp>
        <p:nvSpPr>
          <p:cNvPr id="278" name="Google Shape;278;p23"/>
          <p:cNvSpPr/>
          <p:nvPr/>
        </p:nvSpPr>
        <p:spPr>
          <a:xfrm>
            <a:off x="7666413" y="6404610"/>
            <a:ext cx="3291840" cy="4114800"/>
          </a:xfrm>
          <a:custGeom>
            <a:rect b="b" l="l" r="r" t="t"/>
            <a:pathLst>
              <a:path extrusionOk="0" h="4114800" w="3291840">
                <a:moveTo>
                  <a:pt x="0" y="0"/>
                </a:moveTo>
                <a:lnTo>
                  <a:pt x="3291840" y="0"/>
                </a:lnTo>
                <a:lnTo>
                  <a:pt x="3291840" y="4114800"/>
                </a:lnTo>
                <a:lnTo>
                  <a:pt x="0" y="4114800"/>
                </a:lnTo>
                <a:lnTo>
                  <a:pt x="0" y="0"/>
                </a:lnTo>
                <a:close/>
              </a:path>
            </a:pathLst>
          </a:custGeom>
          <a:blipFill rotWithShape="1">
            <a:blip r:embed="rId5">
              <a:alphaModFix/>
            </a:blip>
            <a:stretch>
              <a:fillRect b="0" l="0" r="0" t="0"/>
            </a:stretch>
          </a:blipFill>
          <a:ln>
            <a:noFill/>
          </a:ln>
        </p:spPr>
      </p:sp>
      <p:sp>
        <p:nvSpPr>
          <p:cNvPr id="279" name="Google Shape;279;p23"/>
          <p:cNvSpPr/>
          <p:nvPr/>
        </p:nvSpPr>
        <p:spPr>
          <a:xfrm>
            <a:off x="11351292" y="6404610"/>
            <a:ext cx="2401547" cy="4114800"/>
          </a:xfrm>
          <a:custGeom>
            <a:rect b="b" l="l" r="r" t="t"/>
            <a:pathLst>
              <a:path extrusionOk="0" h="4114800" w="2401547">
                <a:moveTo>
                  <a:pt x="0" y="0"/>
                </a:moveTo>
                <a:lnTo>
                  <a:pt x="2401547" y="0"/>
                </a:lnTo>
                <a:lnTo>
                  <a:pt x="2401547" y="4114800"/>
                </a:lnTo>
                <a:lnTo>
                  <a:pt x="0" y="4114800"/>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FFEF"/>
        </a:solidFill>
      </p:bgPr>
    </p:bg>
    <p:spTree>
      <p:nvGrpSpPr>
        <p:cNvPr id="283" name="Shape 283"/>
        <p:cNvGrpSpPr/>
        <p:nvPr/>
      </p:nvGrpSpPr>
      <p:grpSpPr>
        <a:xfrm>
          <a:off x="0" y="0"/>
          <a:ext cx="0" cy="0"/>
          <a:chOff x="0" y="0"/>
          <a:chExt cx="0" cy="0"/>
        </a:xfrm>
      </p:grpSpPr>
      <p:sp>
        <p:nvSpPr>
          <p:cNvPr id="284" name="Google Shape;284;p24"/>
          <p:cNvSpPr/>
          <p:nvPr/>
        </p:nvSpPr>
        <p:spPr>
          <a:xfrm>
            <a:off x="461073" y="-801343"/>
            <a:ext cx="6918075" cy="4716870"/>
          </a:xfrm>
          <a:custGeom>
            <a:rect b="b" l="l" r="r" t="t"/>
            <a:pathLst>
              <a:path extrusionOk="0" h="4716870" w="6918075">
                <a:moveTo>
                  <a:pt x="0" y="0"/>
                </a:moveTo>
                <a:lnTo>
                  <a:pt x="6918076" y="0"/>
                </a:lnTo>
                <a:lnTo>
                  <a:pt x="6918076" y="4716870"/>
                </a:lnTo>
                <a:lnTo>
                  <a:pt x="0" y="4716870"/>
                </a:lnTo>
                <a:lnTo>
                  <a:pt x="0" y="0"/>
                </a:lnTo>
                <a:close/>
              </a:path>
            </a:pathLst>
          </a:custGeom>
          <a:blipFill rotWithShape="1">
            <a:blip r:embed="rId3">
              <a:alphaModFix/>
            </a:blip>
            <a:stretch>
              <a:fillRect b="0" l="0" r="0" t="0"/>
            </a:stretch>
          </a:blipFill>
          <a:ln>
            <a:noFill/>
          </a:ln>
        </p:spPr>
      </p:sp>
      <p:sp>
        <p:nvSpPr>
          <p:cNvPr id="285" name="Google Shape;285;p24"/>
          <p:cNvSpPr/>
          <p:nvPr/>
        </p:nvSpPr>
        <p:spPr>
          <a:xfrm>
            <a:off x="3920111" y="1387441"/>
            <a:ext cx="3879359" cy="3544764"/>
          </a:xfrm>
          <a:custGeom>
            <a:rect b="b" l="l" r="r" t="t"/>
            <a:pathLst>
              <a:path extrusionOk="0" h="3544764" w="3879359">
                <a:moveTo>
                  <a:pt x="0" y="0"/>
                </a:moveTo>
                <a:lnTo>
                  <a:pt x="3879359" y="0"/>
                </a:lnTo>
                <a:lnTo>
                  <a:pt x="3879359" y="3544764"/>
                </a:lnTo>
                <a:lnTo>
                  <a:pt x="0" y="3544764"/>
                </a:lnTo>
                <a:lnTo>
                  <a:pt x="0" y="0"/>
                </a:lnTo>
                <a:close/>
              </a:path>
            </a:pathLst>
          </a:custGeom>
          <a:blipFill rotWithShape="1">
            <a:blip r:embed="rId4">
              <a:alphaModFix/>
            </a:blip>
            <a:stretch>
              <a:fillRect b="0" l="0" r="0" t="0"/>
            </a:stretch>
          </a:blipFill>
          <a:ln>
            <a:noFill/>
          </a:ln>
        </p:spPr>
      </p:sp>
      <p:grpSp>
        <p:nvGrpSpPr>
          <p:cNvPr id="286" name="Google Shape;286;p24"/>
          <p:cNvGrpSpPr/>
          <p:nvPr/>
        </p:nvGrpSpPr>
        <p:grpSpPr>
          <a:xfrm>
            <a:off x="-3221793" y="4567605"/>
            <a:ext cx="24864717" cy="8082694"/>
            <a:chOff x="0" y="0"/>
            <a:chExt cx="6548732" cy="2128775"/>
          </a:xfrm>
        </p:grpSpPr>
        <p:sp>
          <p:nvSpPr>
            <p:cNvPr id="287" name="Google Shape;287;p24"/>
            <p:cNvSpPr/>
            <p:nvPr/>
          </p:nvSpPr>
          <p:spPr>
            <a:xfrm>
              <a:off x="0" y="0"/>
              <a:ext cx="6548732" cy="2128775"/>
            </a:xfrm>
            <a:custGeom>
              <a:rect b="b" l="l" r="r" t="t"/>
              <a:pathLst>
                <a:path extrusionOk="0" h="2128775" w="6548732">
                  <a:moveTo>
                    <a:pt x="3274366" y="0"/>
                  </a:moveTo>
                  <a:cubicBezTo>
                    <a:pt x="1465984" y="0"/>
                    <a:pt x="0" y="476543"/>
                    <a:pt x="0" y="1064388"/>
                  </a:cubicBezTo>
                  <a:cubicBezTo>
                    <a:pt x="0" y="1652233"/>
                    <a:pt x="1465984" y="2128775"/>
                    <a:pt x="3274366" y="2128775"/>
                  </a:cubicBezTo>
                  <a:cubicBezTo>
                    <a:pt x="5082748" y="2128775"/>
                    <a:pt x="6548732" y="1652233"/>
                    <a:pt x="6548732" y="1064388"/>
                  </a:cubicBezTo>
                  <a:cubicBezTo>
                    <a:pt x="6548732" y="476543"/>
                    <a:pt x="5082748" y="0"/>
                    <a:pt x="3274366" y="0"/>
                  </a:cubicBezTo>
                  <a:close/>
                </a:path>
              </a:pathLst>
            </a:custGeom>
            <a:solidFill>
              <a:srgbClr val="8FAF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24"/>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89" name="Google Shape;289;p24"/>
          <p:cNvGrpSpPr/>
          <p:nvPr/>
        </p:nvGrpSpPr>
        <p:grpSpPr>
          <a:xfrm>
            <a:off x="0" y="6750077"/>
            <a:ext cx="18287996" cy="3536923"/>
            <a:chOff x="0" y="-47625"/>
            <a:chExt cx="4816592" cy="931535"/>
          </a:xfrm>
        </p:grpSpPr>
        <p:sp>
          <p:nvSpPr>
            <p:cNvPr id="290" name="Google Shape;290;p24"/>
            <p:cNvSpPr/>
            <p:nvPr/>
          </p:nvSpPr>
          <p:spPr>
            <a:xfrm>
              <a:off x="0" y="0"/>
              <a:ext cx="4816592" cy="883910"/>
            </a:xfrm>
            <a:custGeom>
              <a:rect b="b" l="l" r="r" t="t"/>
              <a:pathLst>
                <a:path extrusionOk="0" h="883910" w="4816592">
                  <a:moveTo>
                    <a:pt x="0" y="0"/>
                  </a:moveTo>
                  <a:lnTo>
                    <a:pt x="4816592" y="0"/>
                  </a:lnTo>
                  <a:lnTo>
                    <a:pt x="4816592" y="883910"/>
                  </a:lnTo>
                  <a:lnTo>
                    <a:pt x="0" y="883910"/>
                  </a:lnTo>
                  <a:close/>
                </a:path>
              </a:pathLst>
            </a:custGeom>
            <a:solidFill>
              <a:srgbClr val="FFFFFF"/>
            </a:solidFill>
            <a:ln>
              <a:noFill/>
            </a:ln>
          </p:spPr>
        </p:sp>
        <p:sp>
          <p:nvSpPr>
            <p:cNvPr id="291" name="Google Shape;291;p24"/>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92" name="Google Shape;292;p24"/>
          <p:cNvSpPr/>
          <p:nvPr/>
        </p:nvSpPr>
        <p:spPr>
          <a:xfrm>
            <a:off x="1378353" y="2190904"/>
            <a:ext cx="2765940" cy="3513319"/>
          </a:xfrm>
          <a:custGeom>
            <a:rect b="b" l="l" r="r" t="t"/>
            <a:pathLst>
              <a:path extrusionOk="0" h="3513319" w="2765940">
                <a:moveTo>
                  <a:pt x="0" y="0"/>
                </a:moveTo>
                <a:lnTo>
                  <a:pt x="2765940" y="0"/>
                </a:lnTo>
                <a:lnTo>
                  <a:pt x="2765940" y="3513319"/>
                </a:lnTo>
                <a:lnTo>
                  <a:pt x="0" y="3513319"/>
                </a:lnTo>
                <a:lnTo>
                  <a:pt x="0" y="0"/>
                </a:lnTo>
                <a:close/>
              </a:path>
            </a:pathLst>
          </a:custGeom>
          <a:blipFill rotWithShape="1">
            <a:blip r:embed="rId5">
              <a:alphaModFix/>
            </a:blip>
            <a:stretch>
              <a:fillRect b="0" l="0" r="0" t="0"/>
            </a:stretch>
          </a:blipFill>
          <a:ln>
            <a:noFill/>
          </a:ln>
        </p:spPr>
      </p:sp>
      <p:sp>
        <p:nvSpPr>
          <p:cNvPr id="293" name="Google Shape;293;p24"/>
          <p:cNvSpPr/>
          <p:nvPr/>
        </p:nvSpPr>
        <p:spPr>
          <a:xfrm>
            <a:off x="10509433" y="300791"/>
            <a:ext cx="5260537" cy="3586730"/>
          </a:xfrm>
          <a:custGeom>
            <a:rect b="b" l="l" r="r" t="t"/>
            <a:pathLst>
              <a:path extrusionOk="0" h="3586730" w="5260537">
                <a:moveTo>
                  <a:pt x="0" y="0"/>
                </a:moveTo>
                <a:lnTo>
                  <a:pt x="5260538" y="0"/>
                </a:lnTo>
                <a:lnTo>
                  <a:pt x="5260538" y="3586730"/>
                </a:lnTo>
                <a:lnTo>
                  <a:pt x="0" y="3586730"/>
                </a:lnTo>
                <a:lnTo>
                  <a:pt x="0" y="0"/>
                </a:lnTo>
                <a:close/>
              </a:path>
            </a:pathLst>
          </a:custGeom>
          <a:blipFill rotWithShape="1">
            <a:blip r:embed="rId3">
              <a:alphaModFix/>
            </a:blip>
            <a:stretch>
              <a:fillRect b="0" l="0" r="0" t="0"/>
            </a:stretch>
          </a:blipFill>
          <a:ln>
            <a:noFill/>
          </a:ln>
        </p:spPr>
      </p:sp>
      <p:sp>
        <p:nvSpPr>
          <p:cNvPr id="294" name="Google Shape;294;p24"/>
          <p:cNvSpPr/>
          <p:nvPr/>
        </p:nvSpPr>
        <p:spPr>
          <a:xfrm>
            <a:off x="14076704" y="2190904"/>
            <a:ext cx="3386533" cy="3449246"/>
          </a:xfrm>
          <a:custGeom>
            <a:rect b="b" l="l" r="r" t="t"/>
            <a:pathLst>
              <a:path extrusionOk="0" h="3449246" w="3386533">
                <a:moveTo>
                  <a:pt x="0" y="0"/>
                </a:moveTo>
                <a:lnTo>
                  <a:pt x="3386533" y="0"/>
                </a:lnTo>
                <a:lnTo>
                  <a:pt x="3386533" y="3449246"/>
                </a:lnTo>
                <a:lnTo>
                  <a:pt x="0" y="3449246"/>
                </a:lnTo>
                <a:lnTo>
                  <a:pt x="0" y="0"/>
                </a:lnTo>
                <a:close/>
              </a:path>
            </a:pathLst>
          </a:custGeom>
          <a:blipFill rotWithShape="1">
            <a:blip r:embed="rId6">
              <a:alphaModFix/>
            </a:blip>
            <a:stretch>
              <a:fillRect b="0" l="0" r="0" t="0"/>
            </a:stretch>
          </a:blipFill>
          <a:ln>
            <a:noFill/>
          </a:ln>
        </p:spPr>
      </p:sp>
      <p:sp>
        <p:nvSpPr>
          <p:cNvPr id="295" name="Google Shape;295;p24"/>
          <p:cNvSpPr/>
          <p:nvPr/>
        </p:nvSpPr>
        <p:spPr>
          <a:xfrm>
            <a:off x="3392815" y="3887521"/>
            <a:ext cx="1962922" cy="2453652"/>
          </a:xfrm>
          <a:custGeom>
            <a:rect b="b" l="l" r="r" t="t"/>
            <a:pathLst>
              <a:path extrusionOk="0" h="2453652" w="1962922">
                <a:moveTo>
                  <a:pt x="0" y="0"/>
                </a:moveTo>
                <a:lnTo>
                  <a:pt x="1962922" y="0"/>
                </a:lnTo>
                <a:lnTo>
                  <a:pt x="1962922" y="2453652"/>
                </a:lnTo>
                <a:lnTo>
                  <a:pt x="0" y="2453652"/>
                </a:lnTo>
                <a:lnTo>
                  <a:pt x="0" y="0"/>
                </a:lnTo>
                <a:close/>
              </a:path>
            </a:pathLst>
          </a:custGeom>
          <a:blipFill rotWithShape="1">
            <a:blip r:embed="rId7">
              <a:alphaModFix/>
            </a:blip>
            <a:stretch>
              <a:fillRect b="0" l="0" r="0" t="0"/>
            </a:stretch>
          </a:blipFill>
          <a:ln>
            <a:noFill/>
          </a:ln>
        </p:spPr>
      </p:sp>
      <p:sp>
        <p:nvSpPr>
          <p:cNvPr id="296" name="Google Shape;296;p24"/>
          <p:cNvSpPr txBox="1"/>
          <p:nvPr/>
        </p:nvSpPr>
        <p:spPr>
          <a:xfrm>
            <a:off x="1378353" y="7637401"/>
            <a:ext cx="4737864" cy="1943100"/>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b="1" i="0" lang="en-US" sz="6399" u="none" cap="none" strike="noStrike">
                <a:solidFill>
                  <a:srgbClr val="48597A"/>
                </a:solidFill>
                <a:latin typeface="Merriweather"/>
                <a:ea typeface="Merriweather"/>
                <a:cs typeface="Merriweather"/>
                <a:sym typeface="Merriweather"/>
              </a:rPr>
              <a:t>Add </a:t>
            </a:r>
            <a:endParaRPr/>
          </a:p>
          <a:p>
            <a:pPr indent="0" lvl="0" marL="0" marR="0" rtl="0" algn="l">
              <a:lnSpc>
                <a:spcPct val="120003"/>
              </a:lnSpc>
              <a:spcBef>
                <a:spcPts val="0"/>
              </a:spcBef>
              <a:spcAft>
                <a:spcPts val="0"/>
              </a:spcAft>
              <a:buNone/>
            </a:pPr>
            <a:r>
              <a:rPr b="1" i="0" lang="en-US" sz="6399" u="none" cap="none" strike="noStrike">
                <a:solidFill>
                  <a:srgbClr val="48597A"/>
                </a:solidFill>
                <a:latin typeface="Merriweather"/>
                <a:ea typeface="Merriweather"/>
                <a:cs typeface="Merriweather"/>
                <a:sym typeface="Merriweather"/>
              </a:rPr>
              <a:t>Story Here</a:t>
            </a:r>
            <a:endParaRPr/>
          </a:p>
        </p:txBody>
      </p:sp>
      <p:sp>
        <p:nvSpPr>
          <p:cNvPr id="297" name="Google Shape;297;p24"/>
          <p:cNvSpPr txBox="1"/>
          <p:nvPr/>
        </p:nvSpPr>
        <p:spPr>
          <a:xfrm>
            <a:off x="6906792" y="7800279"/>
            <a:ext cx="4607400" cy="1421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799" u="none" cap="none" strike="noStrike">
                <a:solidFill>
                  <a:srgbClr val="000000"/>
                </a:solidFill>
                <a:latin typeface="Didact Gothic"/>
                <a:ea typeface="Didact Gothic"/>
                <a:cs typeface="Didact Gothic"/>
                <a:sym typeface="Didact Gothic"/>
              </a:rPr>
              <a:t>Lorem ipsum dolor sit amet, consectetur adipiscing elit, sed do eiusmod tempor. </a:t>
            </a:r>
            <a:endParaRPr/>
          </a:p>
        </p:txBody>
      </p:sp>
      <p:sp>
        <p:nvSpPr>
          <p:cNvPr id="298" name="Google Shape;298;p24"/>
          <p:cNvSpPr txBox="1"/>
          <p:nvPr/>
        </p:nvSpPr>
        <p:spPr>
          <a:xfrm>
            <a:off x="12302099" y="7800279"/>
            <a:ext cx="4607400" cy="1421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799" u="none" cap="none" strike="noStrike">
                <a:solidFill>
                  <a:srgbClr val="000000"/>
                </a:solidFill>
                <a:latin typeface="Didact Gothic"/>
                <a:ea typeface="Didact Gothic"/>
                <a:cs typeface="Didact Gothic"/>
                <a:sym typeface="Didact Gothic"/>
              </a:rPr>
              <a:t>Lorem ipsum dolor sit amet, consectetur adipiscing elit, sed do eiusmod tempor. </a:t>
            </a:r>
            <a:endParaRPr/>
          </a:p>
        </p:txBody>
      </p:sp>
      <p:sp>
        <p:nvSpPr>
          <p:cNvPr id="299" name="Google Shape;299;p24"/>
          <p:cNvSpPr/>
          <p:nvPr/>
        </p:nvSpPr>
        <p:spPr>
          <a:xfrm>
            <a:off x="6044667" y="5687474"/>
            <a:ext cx="1724251" cy="670303"/>
          </a:xfrm>
          <a:custGeom>
            <a:rect b="b" l="l" r="r" t="t"/>
            <a:pathLst>
              <a:path extrusionOk="0" h="670303" w="1724251">
                <a:moveTo>
                  <a:pt x="0" y="0"/>
                </a:moveTo>
                <a:lnTo>
                  <a:pt x="1724251" y="0"/>
                </a:lnTo>
                <a:lnTo>
                  <a:pt x="1724251" y="670302"/>
                </a:lnTo>
                <a:lnTo>
                  <a:pt x="0" y="670302"/>
                </a:lnTo>
                <a:lnTo>
                  <a:pt x="0" y="0"/>
                </a:lnTo>
                <a:close/>
              </a:path>
            </a:pathLst>
          </a:custGeom>
          <a:blipFill rotWithShape="1">
            <a:blip r:embed="rId8">
              <a:alphaModFix/>
            </a:blip>
            <a:stretch>
              <a:fillRect b="0" l="0" r="0" t="0"/>
            </a:stretch>
          </a:blipFill>
          <a:ln>
            <a:noFill/>
          </a:ln>
        </p:spPr>
      </p:sp>
      <p:sp>
        <p:nvSpPr>
          <p:cNvPr id="300" name="Google Shape;300;p24"/>
          <p:cNvSpPr/>
          <p:nvPr/>
        </p:nvSpPr>
        <p:spPr>
          <a:xfrm>
            <a:off x="-345898" y="5772566"/>
            <a:ext cx="1548449" cy="601960"/>
          </a:xfrm>
          <a:custGeom>
            <a:rect b="b" l="l" r="r" t="t"/>
            <a:pathLst>
              <a:path extrusionOk="0" h="601960" w="1548449">
                <a:moveTo>
                  <a:pt x="0" y="0"/>
                </a:moveTo>
                <a:lnTo>
                  <a:pt x="1548449" y="0"/>
                </a:lnTo>
                <a:lnTo>
                  <a:pt x="1548449" y="601959"/>
                </a:lnTo>
                <a:lnTo>
                  <a:pt x="0" y="601959"/>
                </a:lnTo>
                <a:lnTo>
                  <a:pt x="0" y="0"/>
                </a:lnTo>
                <a:close/>
              </a:path>
            </a:pathLst>
          </a:custGeom>
          <a:blipFill rotWithShape="1">
            <a:blip r:embed="rId8">
              <a:alphaModFix/>
            </a:blip>
            <a:stretch>
              <a:fillRect b="0" l="0" r="0" t="0"/>
            </a:stretch>
          </a:blipFill>
          <a:ln>
            <a:noFill/>
          </a:ln>
        </p:spPr>
      </p:sp>
      <p:sp>
        <p:nvSpPr>
          <p:cNvPr id="301" name="Google Shape;301;p24"/>
          <p:cNvSpPr/>
          <p:nvPr/>
        </p:nvSpPr>
        <p:spPr>
          <a:xfrm>
            <a:off x="16653748" y="5350468"/>
            <a:ext cx="2171564" cy="844195"/>
          </a:xfrm>
          <a:custGeom>
            <a:rect b="b" l="l" r="r" t="t"/>
            <a:pathLst>
              <a:path extrusionOk="0" h="844195" w="2171564">
                <a:moveTo>
                  <a:pt x="0" y="0"/>
                </a:moveTo>
                <a:lnTo>
                  <a:pt x="2171564" y="0"/>
                </a:lnTo>
                <a:lnTo>
                  <a:pt x="2171564" y="844195"/>
                </a:lnTo>
                <a:lnTo>
                  <a:pt x="0" y="844195"/>
                </a:lnTo>
                <a:lnTo>
                  <a:pt x="0" y="0"/>
                </a:lnTo>
                <a:close/>
              </a:path>
            </a:pathLst>
          </a:custGeom>
          <a:blipFill rotWithShape="1">
            <a:blip r:embed="rId8">
              <a:alphaModFix/>
            </a:blip>
            <a:stretch>
              <a:fillRect b="0" l="0" r="0" t="0"/>
            </a:stretch>
          </a:blipFill>
          <a:ln>
            <a:noFill/>
          </a:ln>
        </p:spPr>
      </p:sp>
      <p:sp>
        <p:nvSpPr>
          <p:cNvPr id="302" name="Google Shape;302;p24"/>
          <p:cNvSpPr/>
          <p:nvPr/>
        </p:nvSpPr>
        <p:spPr>
          <a:xfrm>
            <a:off x="10726515" y="2040620"/>
            <a:ext cx="3350190" cy="3061236"/>
          </a:xfrm>
          <a:custGeom>
            <a:rect b="b" l="l" r="r" t="t"/>
            <a:pathLst>
              <a:path extrusionOk="0" h="3061236" w="3350190">
                <a:moveTo>
                  <a:pt x="0" y="0"/>
                </a:moveTo>
                <a:lnTo>
                  <a:pt x="3350189" y="0"/>
                </a:lnTo>
                <a:lnTo>
                  <a:pt x="3350189" y="3061236"/>
                </a:lnTo>
                <a:lnTo>
                  <a:pt x="0" y="3061236"/>
                </a:lnTo>
                <a:lnTo>
                  <a:pt x="0" y="0"/>
                </a:lnTo>
                <a:close/>
              </a:path>
            </a:pathLst>
          </a:custGeom>
          <a:blipFill rotWithShape="1">
            <a:blip r:embed="rId4">
              <a:alphaModFix/>
            </a:blip>
            <a:stretch>
              <a:fillRect b="0" l="0" r="0" t="0"/>
            </a:stretch>
          </a:blipFill>
          <a:ln>
            <a:noFill/>
          </a:ln>
        </p:spPr>
      </p:sp>
      <p:sp>
        <p:nvSpPr>
          <p:cNvPr id="303" name="Google Shape;303;p24"/>
          <p:cNvSpPr/>
          <p:nvPr/>
        </p:nvSpPr>
        <p:spPr>
          <a:xfrm>
            <a:off x="13079710" y="3836039"/>
            <a:ext cx="1526163" cy="2614921"/>
          </a:xfrm>
          <a:custGeom>
            <a:rect b="b" l="l" r="r" t="t"/>
            <a:pathLst>
              <a:path extrusionOk="0" h="2614921" w="1526163">
                <a:moveTo>
                  <a:pt x="0" y="0"/>
                </a:moveTo>
                <a:lnTo>
                  <a:pt x="1526163" y="0"/>
                </a:lnTo>
                <a:lnTo>
                  <a:pt x="1526163" y="2614922"/>
                </a:lnTo>
                <a:lnTo>
                  <a:pt x="0" y="2614922"/>
                </a:lnTo>
                <a:lnTo>
                  <a:pt x="0" y="0"/>
                </a:lnTo>
                <a:close/>
              </a:path>
            </a:pathLst>
          </a:custGeom>
          <a:blipFill rotWithShape="1">
            <a:blip r:embed="rId9">
              <a:alphaModFix/>
            </a:blip>
            <a:stretch>
              <a:fillRect b="0" l="0" r="0" t="0"/>
            </a:stretch>
          </a:blipFill>
          <a:ln>
            <a:noFill/>
          </a:ln>
        </p:spPr>
      </p:sp>
      <p:sp>
        <p:nvSpPr>
          <p:cNvPr id="304" name="Google Shape;304;p24"/>
          <p:cNvSpPr/>
          <p:nvPr/>
        </p:nvSpPr>
        <p:spPr>
          <a:xfrm>
            <a:off x="7379149" y="2040620"/>
            <a:ext cx="3068570" cy="3258134"/>
          </a:xfrm>
          <a:custGeom>
            <a:rect b="b" l="l" r="r" t="t"/>
            <a:pathLst>
              <a:path extrusionOk="0" h="3258134" w="3068570">
                <a:moveTo>
                  <a:pt x="0" y="0"/>
                </a:moveTo>
                <a:lnTo>
                  <a:pt x="3068569" y="0"/>
                </a:lnTo>
                <a:lnTo>
                  <a:pt x="3068569" y="3258134"/>
                </a:lnTo>
                <a:lnTo>
                  <a:pt x="0" y="3258134"/>
                </a:lnTo>
                <a:lnTo>
                  <a:pt x="0" y="0"/>
                </a:lnTo>
                <a:close/>
              </a:path>
            </a:pathLst>
          </a:custGeom>
          <a:blipFill rotWithShape="1">
            <a:blip r:embed="rId10">
              <a:alphaModFix/>
            </a:blip>
            <a:stretch>
              <a:fillRect b="0" l="0" r="0" t="0"/>
            </a:stretch>
          </a:blipFill>
          <a:ln>
            <a:noFill/>
          </a:ln>
        </p:spPr>
      </p:sp>
      <p:sp>
        <p:nvSpPr>
          <p:cNvPr id="305" name="Google Shape;305;p24"/>
          <p:cNvSpPr/>
          <p:nvPr/>
        </p:nvSpPr>
        <p:spPr>
          <a:xfrm flipH="1">
            <a:off x="9821157" y="3159823"/>
            <a:ext cx="1693182" cy="2544400"/>
          </a:xfrm>
          <a:custGeom>
            <a:rect b="b" l="l" r="r" t="t"/>
            <a:pathLst>
              <a:path extrusionOk="0" h="2544400" w="1693182">
                <a:moveTo>
                  <a:pt x="1693183" y="0"/>
                </a:moveTo>
                <a:lnTo>
                  <a:pt x="0" y="0"/>
                </a:lnTo>
                <a:lnTo>
                  <a:pt x="0" y="2544400"/>
                </a:lnTo>
                <a:lnTo>
                  <a:pt x="1693183" y="2544400"/>
                </a:lnTo>
                <a:lnTo>
                  <a:pt x="1693183" y="0"/>
                </a:lnTo>
                <a:close/>
              </a:path>
            </a:pathLst>
          </a:custGeom>
          <a:blipFill rotWithShape="1">
            <a:blip r:embed="rId11">
              <a:alphaModFix/>
            </a:blip>
            <a:stretch>
              <a:fillRect b="0" l="0" r="0" t="0"/>
            </a:stretch>
          </a:blipFill>
          <a:ln>
            <a:noFill/>
          </a:ln>
        </p:spPr>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FFEF"/>
        </a:solidFill>
      </p:bgPr>
    </p:bg>
    <p:spTree>
      <p:nvGrpSpPr>
        <p:cNvPr id="309" name="Shape 309"/>
        <p:cNvGrpSpPr/>
        <p:nvPr/>
      </p:nvGrpSpPr>
      <p:grpSpPr>
        <a:xfrm>
          <a:off x="0" y="0"/>
          <a:ext cx="0" cy="0"/>
          <a:chOff x="0" y="0"/>
          <a:chExt cx="0" cy="0"/>
        </a:xfrm>
      </p:grpSpPr>
      <p:sp>
        <p:nvSpPr>
          <p:cNvPr id="310" name="Google Shape;310;p25"/>
          <p:cNvSpPr/>
          <p:nvPr/>
        </p:nvSpPr>
        <p:spPr>
          <a:xfrm>
            <a:off x="12769726" y="4224056"/>
            <a:ext cx="6874448" cy="6281526"/>
          </a:xfrm>
          <a:custGeom>
            <a:rect b="b" l="l" r="r" t="t"/>
            <a:pathLst>
              <a:path extrusionOk="0" h="6281526" w="6874448">
                <a:moveTo>
                  <a:pt x="0" y="0"/>
                </a:moveTo>
                <a:lnTo>
                  <a:pt x="6874447" y="0"/>
                </a:lnTo>
                <a:lnTo>
                  <a:pt x="6874447" y="6281526"/>
                </a:lnTo>
                <a:lnTo>
                  <a:pt x="0" y="6281526"/>
                </a:lnTo>
                <a:lnTo>
                  <a:pt x="0" y="0"/>
                </a:lnTo>
                <a:close/>
              </a:path>
            </a:pathLst>
          </a:custGeom>
          <a:blipFill rotWithShape="1">
            <a:blip r:embed="rId3">
              <a:alphaModFix/>
            </a:blip>
            <a:stretch>
              <a:fillRect b="0" l="0" r="0" t="0"/>
            </a:stretch>
          </a:blipFill>
          <a:ln>
            <a:noFill/>
          </a:ln>
        </p:spPr>
      </p:sp>
      <p:sp>
        <p:nvSpPr>
          <p:cNvPr id="311" name="Google Shape;311;p25"/>
          <p:cNvSpPr/>
          <p:nvPr/>
        </p:nvSpPr>
        <p:spPr>
          <a:xfrm>
            <a:off x="6901964" y="1879688"/>
            <a:ext cx="6790931" cy="8625894"/>
          </a:xfrm>
          <a:custGeom>
            <a:rect b="b" l="l" r="r" t="t"/>
            <a:pathLst>
              <a:path extrusionOk="0" h="8625894" w="6790931">
                <a:moveTo>
                  <a:pt x="0" y="0"/>
                </a:moveTo>
                <a:lnTo>
                  <a:pt x="6790931" y="0"/>
                </a:lnTo>
                <a:lnTo>
                  <a:pt x="6790931" y="8625894"/>
                </a:lnTo>
                <a:lnTo>
                  <a:pt x="0" y="8625894"/>
                </a:lnTo>
                <a:lnTo>
                  <a:pt x="0" y="0"/>
                </a:lnTo>
                <a:close/>
              </a:path>
            </a:pathLst>
          </a:custGeom>
          <a:blipFill rotWithShape="1">
            <a:blip r:embed="rId4">
              <a:alphaModFix/>
            </a:blip>
            <a:stretch>
              <a:fillRect b="0" l="0" r="0" t="0"/>
            </a:stretch>
          </a:blipFill>
          <a:ln>
            <a:noFill/>
          </a:ln>
        </p:spPr>
      </p:sp>
      <p:sp>
        <p:nvSpPr>
          <p:cNvPr id="312" name="Google Shape;312;p25"/>
          <p:cNvSpPr/>
          <p:nvPr/>
        </p:nvSpPr>
        <p:spPr>
          <a:xfrm>
            <a:off x="-1565748" y="4224056"/>
            <a:ext cx="6874448" cy="6281526"/>
          </a:xfrm>
          <a:custGeom>
            <a:rect b="b" l="l" r="r" t="t"/>
            <a:pathLst>
              <a:path extrusionOk="0" h="6281526" w="6874448">
                <a:moveTo>
                  <a:pt x="0" y="0"/>
                </a:moveTo>
                <a:lnTo>
                  <a:pt x="6874448" y="0"/>
                </a:lnTo>
                <a:lnTo>
                  <a:pt x="6874448" y="6281526"/>
                </a:lnTo>
                <a:lnTo>
                  <a:pt x="0" y="6281526"/>
                </a:lnTo>
                <a:lnTo>
                  <a:pt x="0" y="0"/>
                </a:lnTo>
                <a:close/>
              </a:path>
            </a:pathLst>
          </a:custGeom>
          <a:blipFill rotWithShape="1">
            <a:blip r:embed="rId3">
              <a:alphaModFix/>
            </a:blip>
            <a:stretch>
              <a:fillRect b="0" l="0" r="0" t="0"/>
            </a:stretch>
          </a:blipFill>
          <a:ln>
            <a:noFill/>
          </a:ln>
        </p:spPr>
      </p:sp>
      <p:sp>
        <p:nvSpPr>
          <p:cNvPr id="313" name="Google Shape;313;p25"/>
          <p:cNvSpPr/>
          <p:nvPr/>
        </p:nvSpPr>
        <p:spPr>
          <a:xfrm>
            <a:off x="2465668" y="4725473"/>
            <a:ext cx="5686065" cy="6739947"/>
          </a:xfrm>
          <a:custGeom>
            <a:rect b="b" l="l" r="r" t="t"/>
            <a:pathLst>
              <a:path extrusionOk="0" h="6739947" w="5686065">
                <a:moveTo>
                  <a:pt x="0" y="0"/>
                </a:moveTo>
                <a:lnTo>
                  <a:pt x="5686064" y="0"/>
                </a:lnTo>
                <a:lnTo>
                  <a:pt x="5686064" y="6739947"/>
                </a:lnTo>
                <a:lnTo>
                  <a:pt x="0" y="6739947"/>
                </a:lnTo>
                <a:lnTo>
                  <a:pt x="0" y="0"/>
                </a:lnTo>
                <a:close/>
              </a:path>
            </a:pathLst>
          </a:custGeom>
          <a:blipFill rotWithShape="1">
            <a:blip r:embed="rId5">
              <a:alphaModFix/>
            </a:blip>
            <a:stretch>
              <a:fillRect b="0" l="0" r="0" t="0"/>
            </a:stretch>
          </a:blipFill>
          <a:ln>
            <a:noFill/>
          </a:ln>
        </p:spPr>
      </p:sp>
      <p:grpSp>
        <p:nvGrpSpPr>
          <p:cNvPr id="314" name="Google Shape;314;p25"/>
          <p:cNvGrpSpPr/>
          <p:nvPr/>
        </p:nvGrpSpPr>
        <p:grpSpPr>
          <a:xfrm>
            <a:off x="0" y="-180826"/>
            <a:ext cx="18287996" cy="3536923"/>
            <a:chOff x="0" y="-47625"/>
            <a:chExt cx="4816592" cy="931535"/>
          </a:xfrm>
        </p:grpSpPr>
        <p:sp>
          <p:nvSpPr>
            <p:cNvPr id="315" name="Google Shape;315;p25"/>
            <p:cNvSpPr/>
            <p:nvPr/>
          </p:nvSpPr>
          <p:spPr>
            <a:xfrm>
              <a:off x="0" y="0"/>
              <a:ext cx="4816592" cy="883910"/>
            </a:xfrm>
            <a:custGeom>
              <a:rect b="b" l="l" r="r" t="t"/>
              <a:pathLst>
                <a:path extrusionOk="0" h="883910" w="4816592">
                  <a:moveTo>
                    <a:pt x="0" y="0"/>
                  </a:moveTo>
                  <a:lnTo>
                    <a:pt x="4816592" y="0"/>
                  </a:lnTo>
                  <a:lnTo>
                    <a:pt x="4816592" y="883910"/>
                  </a:lnTo>
                  <a:lnTo>
                    <a:pt x="0" y="883910"/>
                  </a:lnTo>
                  <a:close/>
                </a:path>
              </a:pathLst>
            </a:custGeom>
            <a:solidFill>
              <a:srgbClr val="FFFFFF"/>
            </a:solidFill>
            <a:ln>
              <a:noFill/>
            </a:ln>
          </p:spPr>
        </p:sp>
        <p:sp>
          <p:nvSpPr>
            <p:cNvPr id="316" name="Google Shape;316;p25"/>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17" name="Google Shape;317;p25"/>
          <p:cNvSpPr txBox="1"/>
          <p:nvPr/>
        </p:nvSpPr>
        <p:spPr>
          <a:xfrm>
            <a:off x="1378353" y="706499"/>
            <a:ext cx="4737864" cy="1943100"/>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b="1" i="0" lang="en-US" sz="6399" u="none" cap="none" strike="noStrike">
                <a:solidFill>
                  <a:srgbClr val="48597A"/>
                </a:solidFill>
                <a:latin typeface="Merriweather"/>
                <a:ea typeface="Merriweather"/>
                <a:cs typeface="Merriweather"/>
                <a:sym typeface="Merriweather"/>
              </a:rPr>
              <a:t>Add </a:t>
            </a:r>
            <a:endParaRPr/>
          </a:p>
          <a:p>
            <a:pPr indent="0" lvl="0" marL="0" marR="0" rtl="0" algn="l">
              <a:lnSpc>
                <a:spcPct val="120003"/>
              </a:lnSpc>
              <a:spcBef>
                <a:spcPts val="0"/>
              </a:spcBef>
              <a:spcAft>
                <a:spcPts val="0"/>
              </a:spcAft>
              <a:buNone/>
            </a:pPr>
            <a:r>
              <a:rPr b="1" i="0" lang="en-US" sz="6399" u="none" cap="none" strike="noStrike">
                <a:solidFill>
                  <a:srgbClr val="48597A"/>
                </a:solidFill>
                <a:latin typeface="Merriweather"/>
                <a:ea typeface="Merriweather"/>
                <a:cs typeface="Merriweather"/>
                <a:sym typeface="Merriweather"/>
              </a:rPr>
              <a:t>Story Here</a:t>
            </a:r>
            <a:endParaRPr/>
          </a:p>
        </p:txBody>
      </p:sp>
      <p:sp>
        <p:nvSpPr>
          <p:cNvPr id="318" name="Google Shape;318;p25"/>
          <p:cNvSpPr txBox="1"/>
          <p:nvPr/>
        </p:nvSpPr>
        <p:spPr>
          <a:xfrm>
            <a:off x="6906792" y="869376"/>
            <a:ext cx="4607400" cy="1421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799" u="none" cap="none" strike="noStrike">
                <a:solidFill>
                  <a:srgbClr val="000000"/>
                </a:solidFill>
                <a:latin typeface="Didact Gothic"/>
                <a:ea typeface="Didact Gothic"/>
                <a:cs typeface="Didact Gothic"/>
                <a:sym typeface="Didact Gothic"/>
              </a:rPr>
              <a:t>Lorem ipsum dolor sit amet, consectetur adipiscing elit, sed do eiusmod tempor. </a:t>
            </a:r>
            <a:endParaRPr/>
          </a:p>
        </p:txBody>
      </p:sp>
      <p:sp>
        <p:nvSpPr>
          <p:cNvPr id="319" name="Google Shape;319;p25"/>
          <p:cNvSpPr txBox="1"/>
          <p:nvPr/>
        </p:nvSpPr>
        <p:spPr>
          <a:xfrm>
            <a:off x="12302099" y="869376"/>
            <a:ext cx="4607400" cy="1421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799" u="none" cap="none" strike="noStrike">
                <a:solidFill>
                  <a:srgbClr val="000000"/>
                </a:solidFill>
                <a:latin typeface="Didact Gothic"/>
                <a:ea typeface="Didact Gothic"/>
                <a:cs typeface="Didact Gothic"/>
                <a:sym typeface="Didact Gothic"/>
              </a:rPr>
              <a:t>Lorem ipsum dolor sit amet, consectetur adipiscing elit, sed do eiusmod tempor.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FFEF"/>
        </a:solidFill>
      </p:bgPr>
    </p:bg>
    <p:spTree>
      <p:nvGrpSpPr>
        <p:cNvPr id="323" name="Shape 323"/>
        <p:cNvGrpSpPr/>
        <p:nvPr/>
      </p:nvGrpSpPr>
      <p:grpSpPr>
        <a:xfrm>
          <a:off x="0" y="0"/>
          <a:ext cx="0" cy="0"/>
          <a:chOff x="0" y="0"/>
          <a:chExt cx="0" cy="0"/>
        </a:xfrm>
      </p:grpSpPr>
      <p:grpSp>
        <p:nvGrpSpPr>
          <p:cNvPr id="324" name="Google Shape;324;p26"/>
          <p:cNvGrpSpPr/>
          <p:nvPr/>
        </p:nvGrpSpPr>
        <p:grpSpPr>
          <a:xfrm>
            <a:off x="0" y="6750077"/>
            <a:ext cx="18287996" cy="3536923"/>
            <a:chOff x="0" y="-47625"/>
            <a:chExt cx="4816592" cy="931535"/>
          </a:xfrm>
        </p:grpSpPr>
        <p:sp>
          <p:nvSpPr>
            <p:cNvPr id="325" name="Google Shape;325;p26"/>
            <p:cNvSpPr/>
            <p:nvPr/>
          </p:nvSpPr>
          <p:spPr>
            <a:xfrm>
              <a:off x="0" y="0"/>
              <a:ext cx="4816592" cy="883910"/>
            </a:xfrm>
            <a:custGeom>
              <a:rect b="b" l="l" r="r" t="t"/>
              <a:pathLst>
                <a:path extrusionOk="0" h="883910" w="4816592">
                  <a:moveTo>
                    <a:pt x="0" y="0"/>
                  </a:moveTo>
                  <a:lnTo>
                    <a:pt x="4816592" y="0"/>
                  </a:lnTo>
                  <a:lnTo>
                    <a:pt x="4816592" y="883910"/>
                  </a:lnTo>
                  <a:lnTo>
                    <a:pt x="0" y="883910"/>
                  </a:lnTo>
                  <a:close/>
                </a:path>
              </a:pathLst>
            </a:custGeom>
            <a:solidFill>
              <a:srgbClr val="FFFFFF"/>
            </a:solidFill>
            <a:ln>
              <a:noFill/>
            </a:ln>
          </p:spPr>
        </p:sp>
        <p:sp>
          <p:nvSpPr>
            <p:cNvPr id="326" name="Google Shape;326;p26"/>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27" name="Google Shape;327;p26"/>
          <p:cNvSpPr/>
          <p:nvPr/>
        </p:nvSpPr>
        <p:spPr>
          <a:xfrm>
            <a:off x="1113341" y="-344387"/>
            <a:ext cx="6874448" cy="6281526"/>
          </a:xfrm>
          <a:custGeom>
            <a:rect b="b" l="l" r="r" t="t"/>
            <a:pathLst>
              <a:path extrusionOk="0" h="6281526" w="6874448">
                <a:moveTo>
                  <a:pt x="0" y="0"/>
                </a:moveTo>
                <a:lnTo>
                  <a:pt x="6874448" y="0"/>
                </a:lnTo>
                <a:lnTo>
                  <a:pt x="6874448" y="6281527"/>
                </a:lnTo>
                <a:lnTo>
                  <a:pt x="0" y="6281527"/>
                </a:lnTo>
                <a:lnTo>
                  <a:pt x="0" y="0"/>
                </a:lnTo>
                <a:close/>
              </a:path>
            </a:pathLst>
          </a:custGeom>
          <a:blipFill rotWithShape="1">
            <a:blip r:embed="rId3">
              <a:alphaModFix/>
            </a:blip>
            <a:stretch>
              <a:fillRect b="0" l="0" r="0" t="0"/>
            </a:stretch>
          </a:blipFill>
          <a:ln>
            <a:noFill/>
          </a:ln>
        </p:spPr>
      </p:sp>
      <p:sp>
        <p:nvSpPr>
          <p:cNvPr id="328" name="Google Shape;328;p26"/>
          <p:cNvSpPr/>
          <p:nvPr/>
        </p:nvSpPr>
        <p:spPr>
          <a:xfrm>
            <a:off x="10705771" y="46672"/>
            <a:ext cx="6874448" cy="6281526"/>
          </a:xfrm>
          <a:custGeom>
            <a:rect b="b" l="l" r="r" t="t"/>
            <a:pathLst>
              <a:path extrusionOk="0" h="6281526" w="6874448">
                <a:moveTo>
                  <a:pt x="0" y="0"/>
                </a:moveTo>
                <a:lnTo>
                  <a:pt x="6874447" y="0"/>
                </a:lnTo>
                <a:lnTo>
                  <a:pt x="6874447" y="6281526"/>
                </a:lnTo>
                <a:lnTo>
                  <a:pt x="0" y="6281526"/>
                </a:lnTo>
                <a:lnTo>
                  <a:pt x="0" y="0"/>
                </a:lnTo>
                <a:close/>
              </a:path>
            </a:pathLst>
          </a:custGeom>
          <a:blipFill rotWithShape="1">
            <a:blip r:embed="rId3">
              <a:alphaModFix/>
            </a:blip>
            <a:stretch>
              <a:fillRect b="0" l="0" r="0" t="0"/>
            </a:stretch>
          </a:blipFill>
          <a:ln>
            <a:noFill/>
          </a:ln>
        </p:spPr>
      </p:sp>
      <p:grpSp>
        <p:nvGrpSpPr>
          <p:cNvPr id="329" name="Google Shape;329;p26"/>
          <p:cNvGrpSpPr/>
          <p:nvPr/>
        </p:nvGrpSpPr>
        <p:grpSpPr>
          <a:xfrm>
            <a:off x="0" y="5361512"/>
            <a:ext cx="18287996" cy="3266928"/>
            <a:chOff x="0" y="-47625"/>
            <a:chExt cx="4816592" cy="860425"/>
          </a:xfrm>
        </p:grpSpPr>
        <p:sp>
          <p:nvSpPr>
            <p:cNvPr id="330" name="Google Shape;330;p26"/>
            <p:cNvSpPr/>
            <p:nvPr/>
          </p:nvSpPr>
          <p:spPr>
            <a:xfrm>
              <a:off x="0" y="0"/>
              <a:ext cx="4816592" cy="413951"/>
            </a:xfrm>
            <a:custGeom>
              <a:rect b="b" l="l" r="r" t="t"/>
              <a:pathLst>
                <a:path extrusionOk="0" h="413951" w="4816592">
                  <a:moveTo>
                    <a:pt x="0" y="0"/>
                  </a:moveTo>
                  <a:lnTo>
                    <a:pt x="4816592" y="0"/>
                  </a:lnTo>
                  <a:lnTo>
                    <a:pt x="4816592" y="413951"/>
                  </a:lnTo>
                  <a:lnTo>
                    <a:pt x="0" y="413951"/>
                  </a:lnTo>
                  <a:close/>
                </a:path>
              </a:pathLst>
            </a:custGeom>
            <a:solidFill>
              <a:srgbClr val="8FAF63"/>
            </a:solidFill>
            <a:ln>
              <a:noFill/>
            </a:ln>
          </p:spPr>
        </p:sp>
        <p:sp>
          <p:nvSpPr>
            <p:cNvPr id="331" name="Google Shape;331;p26"/>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32" name="Google Shape;332;p26"/>
          <p:cNvSpPr/>
          <p:nvPr/>
        </p:nvSpPr>
        <p:spPr>
          <a:xfrm>
            <a:off x="4550565" y="2417709"/>
            <a:ext cx="7918418" cy="4160769"/>
          </a:xfrm>
          <a:custGeom>
            <a:rect b="b" l="l" r="r" t="t"/>
            <a:pathLst>
              <a:path extrusionOk="0" h="4160769" w="7918418">
                <a:moveTo>
                  <a:pt x="0" y="0"/>
                </a:moveTo>
                <a:lnTo>
                  <a:pt x="7918418" y="0"/>
                </a:lnTo>
                <a:lnTo>
                  <a:pt x="7918418" y="4160769"/>
                </a:lnTo>
                <a:lnTo>
                  <a:pt x="0" y="4160769"/>
                </a:lnTo>
                <a:lnTo>
                  <a:pt x="0" y="0"/>
                </a:lnTo>
                <a:close/>
              </a:path>
            </a:pathLst>
          </a:custGeom>
          <a:blipFill rotWithShape="1">
            <a:blip r:embed="rId4">
              <a:alphaModFix/>
            </a:blip>
            <a:stretch>
              <a:fillRect b="0" l="0" r="0" t="0"/>
            </a:stretch>
          </a:blipFill>
          <a:ln>
            <a:noFill/>
          </a:ln>
        </p:spPr>
      </p:sp>
      <p:sp>
        <p:nvSpPr>
          <p:cNvPr id="333" name="Google Shape;333;p26"/>
          <p:cNvSpPr/>
          <p:nvPr/>
        </p:nvSpPr>
        <p:spPr>
          <a:xfrm>
            <a:off x="0" y="1928843"/>
            <a:ext cx="8115300" cy="4721629"/>
          </a:xfrm>
          <a:custGeom>
            <a:rect b="b" l="l" r="r" t="t"/>
            <a:pathLst>
              <a:path extrusionOk="0" h="4721629" w="8115300">
                <a:moveTo>
                  <a:pt x="0" y="0"/>
                </a:moveTo>
                <a:lnTo>
                  <a:pt x="8115300" y="0"/>
                </a:lnTo>
                <a:lnTo>
                  <a:pt x="8115300" y="4721629"/>
                </a:lnTo>
                <a:lnTo>
                  <a:pt x="0" y="4721629"/>
                </a:lnTo>
                <a:lnTo>
                  <a:pt x="0" y="0"/>
                </a:lnTo>
                <a:close/>
              </a:path>
            </a:pathLst>
          </a:custGeom>
          <a:blipFill rotWithShape="1">
            <a:blip r:embed="rId5">
              <a:alphaModFix/>
            </a:blip>
            <a:stretch>
              <a:fillRect b="0" l="0" r="0" t="0"/>
            </a:stretch>
          </a:blipFill>
          <a:ln>
            <a:noFill/>
          </a:ln>
        </p:spPr>
      </p:sp>
      <p:sp>
        <p:nvSpPr>
          <p:cNvPr id="334" name="Google Shape;334;p26"/>
          <p:cNvSpPr txBox="1"/>
          <p:nvPr/>
        </p:nvSpPr>
        <p:spPr>
          <a:xfrm>
            <a:off x="5595633" y="7466484"/>
            <a:ext cx="7096733" cy="971550"/>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1" i="0" lang="en-US" sz="6399" u="none" cap="none" strike="noStrike">
                <a:solidFill>
                  <a:srgbClr val="48597A"/>
                </a:solidFill>
                <a:latin typeface="Merriweather"/>
                <a:ea typeface="Merriweather"/>
                <a:cs typeface="Merriweather"/>
                <a:sym typeface="Merriweather"/>
              </a:rPr>
              <a:t>Add Story Here</a:t>
            </a:r>
            <a:endParaRPr/>
          </a:p>
        </p:txBody>
      </p:sp>
      <p:sp>
        <p:nvSpPr>
          <p:cNvPr id="335" name="Google Shape;335;p26"/>
          <p:cNvSpPr txBox="1"/>
          <p:nvPr/>
        </p:nvSpPr>
        <p:spPr>
          <a:xfrm>
            <a:off x="5212905" y="8711565"/>
            <a:ext cx="7862100" cy="9264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799" u="none" cap="none" strike="noStrike">
                <a:solidFill>
                  <a:srgbClr val="000000"/>
                </a:solidFill>
                <a:latin typeface="Didact Gothic"/>
                <a:ea typeface="Didact Gothic"/>
                <a:cs typeface="Didact Gothic"/>
                <a:sym typeface="Didact Gothic"/>
              </a:rPr>
              <a:t>Lorem ipsum dolor sit amet, consectetur adipiscing elit, sed do eiusmod tempor. </a:t>
            </a:r>
            <a:endParaRPr/>
          </a:p>
        </p:txBody>
      </p:sp>
      <p:sp>
        <p:nvSpPr>
          <p:cNvPr id="336" name="Google Shape;336;p26"/>
          <p:cNvSpPr/>
          <p:nvPr/>
        </p:nvSpPr>
        <p:spPr>
          <a:xfrm flipH="1">
            <a:off x="12692367" y="2257951"/>
            <a:ext cx="4887851" cy="4070247"/>
          </a:xfrm>
          <a:custGeom>
            <a:rect b="b" l="l" r="r" t="t"/>
            <a:pathLst>
              <a:path extrusionOk="0" h="4070247" w="4887851">
                <a:moveTo>
                  <a:pt x="4887851" y="0"/>
                </a:moveTo>
                <a:lnTo>
                  <a:pt x="0" y="0"/>
                </a:lnTo>
                <a:lnTo>
                  <a:pt x="0" y="4070247"/>
                </a:lnTo>
                <a:lnTo>
                  <a:pt x="4887851" y="4070247"/>
                </a:lnTo>
                <a:lnTo>
                  <a:pt x="4887851" y="0"/>
                </a:lnTo>
                <a:close/>
              </a:path>
            </a:pathLst>
          </a:custGeom>
          <a:blipFill rotWithShape="1">
            <a:blip r:embed="rId6">
              <a:alphaModFix/>
            </a:blip>
            <a:stretch>
              <a:fillRect b="0" l="0" r="0" t="0"/>
            </a:stretch>
          </a:blipFill>
          <a:ln>
            <a:noFill/>
          </a:ln>
        </p:spPr>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FFEF"/>
        </a:solidFill>
      </p:bgPr>
    </p:bg>
    <p:spTree>
      <p:nvGrpSpPr>
        <p:cNvPr id="340" name="Shape 340"/>
        <p:cNvGrpSpPr/>
        <p:nvPr/>
      </p:nvGrpSpPr>
      <p:grpSpPr>
        <a:xfrm>
          <a:off x="0" y="0"/>
          <a:ext cx="0" cy="0"/>
          <a:chOff x="0" y="0"/>
          <a:chExt cx="0" cy="0"/>
        </a:xfrm>
      </p:grpSpPr>
      <p:sp>
        <p:nvSpPr>
          <p:cNvPr id="341" name="Google Shape;341;p27"/>
          <p:cNvSpPr/>
          <p:nvPr/>
        </p:nvSpPr>
        <p:spPr>
          <a:xfrm>
            <a:off x="6550475" y="2836680"/>
            <a:ext cx="7591613" cy="8060593"/>
          </a:xfrm>
          <a:custGeom>
            <a:rect b="b" l="l" r="r" t="t"/>
            <a:pathLst>
              <a:path extrusionOk="0" h="8060593" w="7591613">
                <a:moveTo>
                  <a:pt x="0" y="0"/>
                </a:moveTo>
                <a:lnTo>
                  <a:pt x="7591613" y="0"/>
                </a:lnTo>
                <a:lnTo>
                  <a:pt x="7591613" y="8060593"/>
                </a:lnTo>
                <a:lnTo>
                  <a:pt x="0" y="8060593"/>
                </a:lnTo>
                <a:lnTo>
                  <a:pt x="0" y="0"/>
                </a:lnTo>
                <a:close/>
              </a:path>
            </a:pathLst>
          </a:custGeom>
          <a:blipFill rotWithShape="1">
            <a:blip r:embed="rId3">
              <a:alphaModFix/>
            </a:blip>
            <a:stretch>
              <a:fillRect b="0" l="0" r="0" t="0"/>
            </a:stretch>
          </a:blipFill>
          <a:ln>
            <a:noFill/>
          </a:ln>
        </p:spPr>
      </p:sp>
      <p:sp>
        <p:nvSpPr>
          <p:cNvPr id="342" name="Google Shape;342;p27"/>
          <p:cNvSpPr/>
          <p:nvPr/>
        </p:nvSpPr>
        <p:spPr>
          <a:xfrm>
            <a:off x="12769726" y="4224056"/>
            <a:ext cx="6874448" cy="6281526"/>
          </a:xfrm>
          <a:custGeom>
            <a:rect b="b" l="l" r="r" t="t"/>
            <a:pathLst>
              <a:path extrusionOk="0" h="6281526" w="6874448">
                <a:moveTo>
                  <a:pt x="0" y="0"/>
                </a:moveTo>
                <a:lnTo>
                  <a:pt x="6874447" y="0"/>
                </a:lnTo>
                <a:lnTo>
                  <a:pt x="6874447" y="6281526"/>
                </a:lnTo>
                <a:lnTo>
                  <a:pt x="0" y="6281526"/>
                </a:lnTo>
                <a:lnTo>
                  <a:pt x="0" y="0"/>
                </a:lnTo>
                <a:close/>
              </a:path>
            </a:pathLst>
          </a:custGeom>
          <a:blipFill rotWithShape="1">
            <a:blip r:embed="rId4">
              <a:alphaModFix/>
            </a:blip>
            <a:stretch>
              <a:fillRect b="0" l="0" r="0" t="0"/>
            </a:stretch>
          </a:blipFill>
          <a:ln>
            <a:noFill/>
          </a:ln>
        </p:spPr>
      </p:sp>
      <p:sp>
        <p:nvSpPr>
          <p:cNvPr id="343" name="Google Shape;343;p27"/>
          <p:cNvSpPr/>
          <p:nvPr/>
        </p:nvSpPr>
        <p:spPr>
          <a:xfrm>
            <a:off x="-1565748" y="4224056"/>
            <a:ext cx="6874448" cy="6281526"/>
          </a:xfrm>
          <a:custGeom>
            <a:rect b="b" l="l" r="r" t="t"/>
            <a:pathLst>
              <a:path extrusionOk="0" h="6281526" w="6874448">
                <a:moveTo>
                  <a:pt x="0" y="0"/>
                </a:moveTo>
                <a:lnTo>
                  <a:pt x="6874448" y="0"/>
                </a:lnTo>
                <a:lnTo>
                  <a:pt x="6874448" y="6281526"/>
                </a:lnTo>
                <a:lnTo>
                  <a:pt x="0" y="6281526"/>
                </a:lnTo>
                <a:lnTo>
                  <a:pt x="0" y="0"/>
                </a:lnTo>
                <a:close/>
              </a:path>
            </a:pathLst>
          </a:custGeom>
          <a:blipFill rotWithShape="1">
            <a:blip r:embed="rId4">
              <a:alphaModFix/>
            </a:blip>
            <a:stretch>
              <a:fillRect b="0" l="0" r="0" t="0"/>
            </a:stretch>
          </a:blipFill>
          <a:ln>
            <a:noFill/>
          </a:ln>
        </p:spPr>
      </p:sp>
      <p:sp>
        <p:nvSpPr>
          <p:cNvPr id="344" name="Google Shape;344;p27"/>
          <p:cNvSpPr/>
          <p:nvPr/>
        </p:nvSpPr>
        <p:spPr>
          <a:xfrm>
            <a:off x="2465668" y="4725473"/>
            <a:ext cx="5686065" cy="6739947"/>
          </a:xfrm>
          <a:custGeom>
            <a:rect b="b" l="l" r="r" t="t"/>
            <a:pathLst>
              <a:path extrusionOk="0" h="6739947" w="5686065">
                <a:moveTo>
                  <a:pt x="0" y="0"/>
                </a:moveTo>
                <a:lnTo>
                  <a:pt x="5686064" y="0"/>
                </a:lnTo>
                <a:lnTo>
                  <a:pt x="5686064" y="6739947"/>
                </a:lnTo>
                <a:lnTo>
                  <a:pt x="0" y="6739947"/>
                </a:lnTo>
                <a:lnTo>
                  <a:pt x="0" y="0"/>
                </a:lnTo>
                <a:close/>
              </a:path>
            </a:pathLst>
          </a:custGeom>
          <a:blipFill rotWithShape="1">
            <a:blip r:embed="rId5">
              <a:alphaModFix/>
            </a:blip>
            <a:stretch>
              <a:fillRect b="0" l="0" r="0" t="0"/>
            </a:stretch>
          </a:blipFill>
          <a:ln>
            <a:noFill/>
          </a:ln>
        </p:spPr>
      </p:sp>
      <p:grpSp>
        <p:nvGrpSpPr>
          <p:cNvPr id="345" name="Google Shape;345;p27"/>
          <p:cNvGrpSpPr/>
          <p:nvPr/>
        </p:nvGrpSpPr>
        <p:grpSpPr>
          <a:xfrm>
            <a:off x="0" y="-180826"/>
            <a:ext cx="18287996" cy="3536923"/>
            <a:chOff x="0" y="-47625"/>
            <a:chExt cx="4816592" cy="931535"/>
          </a:xfrm>
        </p:grpSpPr>
        <p:sp>
          <p:nvSpPr>
            <p:cNvPr id="346" name="Google Shape;346;p27"/>
            <p:cNvSpPr/>
            <p:nvPr/>
          </p:nvSpPr>
          <p:spPr>
            <a:xfrm>
              <a:off x="0" y="0"/>
              <a:ext cx="4816592" cy="883910"/>
            </a:xfrm>
            <a:custGeom>
              <a:rect b="b" l="l" r="r" t="t"/>
              <a:pathLst>
                <a:path extrusionOk="0" h="883910" w="4816592">
                  <a:moveTo>
                    <a:pt x="0" y="0"/>
                  </a:moveTo>
                  <a:lnTo>
                    <a:pt x="4816592" y="0"/>
                  </a:lnTo>
                  <a:lnTo>
                    <a:pt x="4816592" y="883910"/>
                  </a:lnTo>
                  <a:lnTo>
                    <a:pt x="0" y="883910"/>
                  </a:lnTo>
                  <a:close/>
                </a:path>
              </a:pathLst>
            </a:custGeom>
            <a:solidFill>
              <a:srgbClr val="FFFFFF"/>
            </a:solidFill>
            <a:ln>
              <a:noFill/>
            </a:ln>
          </p:spPr>
        </p:sp>
        <p:sp>
          <p:nvSpPr>
            <p:cNvPr id="347" name="Google Shape;347;p27"/>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48" name="Google Shape;348;p27"/>
          <p:cNvSpPr txBox="1"/>
          <p:nvPr/>
        </p:nvSpPr>
        <p:spPr>
          <a:xfrm>
            <a:off x="1378353" y="706499"/>
            <a:ext cx="4737864" cy="1943100"/>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b="1" i="0" lang="en-US" sz="6399" u="none" cap="none" strike="noStrike">
                <a:solidFill>
                  <a:srgbClr val="48597A"/>
                </a:solidFill>
                <a:latin typeface="Merriweather"/>
                <a:ea typeface="Merriweather"/>
                <a:cs typeface="Merriweather"/>
                <a:sym typeface="Merriweather"/>
              </a:rPr>
              <a:t>Add </a:t>
            </a:r>
            <a:endParaRPr/>
          </a:p>
          <a:p>
            <a:pPr indent="0" lvl="0" marL="0" marR="0" rtl="0" algn="l">
              <a:lnSpc>
                <a:spcPct val="120003"/>
              </a:lnSpc>
              <a:spcBef>
                <a:spcPts val="0"/>
              </a:spcBef>
              <a:spcAft>
                <a:spcPts val="0"/>
              </a:spcAft>
              <a:buNone/>
            </a:pPr>
            <a:r>
              <a:rPr b="1" i="0" lang="en-US" sz="6399" u="none" cap="none" strike="noStrike">
                <a:solidFill>
                  <a:srgbClr val="48597A"/>
                </a:solidFill>
                <a:latin typeface="Merriweather"/>
                <a:ea typeface="Merriweather"/>
                <a:cs typeface="Merriweather"/>
                <a:sym typeface="Merriweather"/>
              </a:rPr>
              <a:t>Story Here</a:t>
            </a:r>
            <a:endParaRPr/>
          </a:p>
        </p:txBody>
      </p:sp>
      <p:sp>
        <p:nvSpPr>
          <p:cNvPr id="349" name="Google Shape;349;p27"/>
          <p:cNvSpPr txBox="1"/>
          <p:nvPr/>
        </p:nvSpPr>
        <p:spPr>
          <a:xfrm>
            <a:off x="6906792" y="869376"/>
            <a:ext cx="4607400" cy="1421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799" u="none" cap="none" strike="noStrike">
                <a:solidFill>
                  <a:srgbClr val="000000"/>
                </a:solidFill>
                <a:latin typeface="Didact Gothic"/>
                <a:ea typeface="Didact Gothic"/>
                <a:cs typeface="Didact Gothic"/>
                <a:sym typeface="Didact Gothic"/>
              </a:rPr>
              <a:t>Lorem ipsum dolor sit amet, consectetur adipiscing elit, sed do eiusmod tempor. </a:t>
            </a:r>
            <a:endParaRPr/>
          </a:p>
        </p:txBody>
      </p:sp>
      <p:sp>
        <p:nvSpPr>
          <p:cNvPr id="350" name="Google Shape;350;p27"/>
          <p:cNvSpPr txBox="1"/>
          <p:nvPr/>
        </p:nvSpPr>
        <p:spPr>
          <a:xfrm>
            <a:off x="12302099" y="869376"/>
            <a:ext cx="4607400" cy="1421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799" u="none" cap="none" strike="noStrike">
                <a:solidFill>
                  <a:srgbClr val="000000"/>
                </a:solidFill>
                <a:latin typeface="Didact Gothic"/>
                <a:ea typeface="Didact Gothic"/>
                <a:cs typeface="Didact Gothic"/>
                <a:sym typeface="Didact Gothic"/>
              </a:rPr>
              <a:t>Lorem ipsum dolor sit amet, consectetur adipiscing elit, sed do eiusmod tempor.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FFEF"/>
        </a:solidFill>
      </p:bgPr>
    </p:bg>
    <p:spTree>
      <p:nvGrpSpPr>
        <p:cNvPr id="354" name="Shape 354"/>
        <p:cNvGrpSpPr/>
        <p:nvPr/>
      </p:nvGrpSpPr>
      <p:grpSpPr>
        <a:xfrm>
          <a:off x="0" y="0"/>
          <a:ext cx="0" cy="0"/>
          <a:chOff x="0" y="0"/>
          <a:chExt cx="0" cy="0"/>
        </a:xfrm>
      </p:grpSpPr>
      <p:grpSp>
        <p:nvGrpSpPr>
          <p:cNvPr id="355" name="Google Shape;355;p28"/>
          <p:cNvGrpSpPr/>
          <p:nvPr/>
        </p:nvGrpSpPr>
        <p:grpSpPr>
          <a:xfrm>
            <a:off x="0" y="6750077"/>
            <a:ext cx="18287996" cy="3536923"/>
            <a:chOff x="0" y="-47625"/>
            <a:chExt cx="4816592" cy="931535"/>
          </a:xfrm>
        </p:grpSpPr>
        <p:sp>
          <p:nvSpPr>
            <p:cNvPr id="356" name="Google Shape;356;p28"/>
            <p:cNvSpPr/>
            <p:nvPr/>
          </p:nvSpPr>
          <p:spPr>
            <a:xfrm>
              <a:off x="0" y="0"/>
              <a:ext cx="4816592" cy="883910"/>
            </a:xfrm>
            <a:custGeom>
              <a:rect b="b" l="l" r="r" t="t"/>
              <a:pathLst>
                <a:path extrusionOk="0" h="883910" w="4816592">
                  <a:moveTo>
                    <a:pt x="0" y="0"/>
                  </a:moveTo>
                  <a:lnTo>
                    <a:pt x="4816592" y="0"/>
                  </a:lnTo>
                  <a:lnTo>
                    <a:pt x="4816592" y="883910"/>
                  </a:lnTo>
                  <a:lnTo>
                    <a:pt x="0" y="883910"/>
                  </a:lnTo>
                  <a:close/>
                </a:path>
              </a:pathLst>
            </a:custGeom>
            <a:solidFill>
              <a:srgbClr val="FFFFFF"/>
            </a:solidFill>
            <a:ln>
              <a:noFill/>
            </a:ln>
          </p:spPr>
        </p:sp>
        <p:sp>
          <p:nvSpPr>
            <p:cNvPr id="357" name="Google Shape;357;p28"/>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58" name="Google Shape;358;p28"/>
          <p:cNvSpPr/>
          <p:nvPr/>
        </p:nvSpPr>
        <p:spPr>
          <a:xfrm>
            <a:off x="1113341" y="-344387"/>
            <a:ext cx="6874448" cy="6281526"/>
          </a:xfrm>
          <a:custGeom>
            <a:rect b="b" l="l" r="r" t="t"/>
            <a:pathLst>
              <a:path extrusionOk="0" h="6281526" w="6874448">
                <a:moveTo>
                  <a:pt x="0" y="0"/>
                </a:moveTo>
                <a:lnTo>
                  <a:pt x="6874448" y="0"/>
                </a:lnTo>
                <a:lnTo>
                  <a:pt x="6874448" y="6281527"/>
                </a:lnTo>
                <a:lnTo>
                  <a:pt x="0" y="6281527"/>
                </a:lnTo>
                <a:lnTo>
                  <a:pt x="0" y="0"/>
                </a:lnTo>
                <a:close/>
              </a:path>
            </a:pathLst>
          </a:custGeom>
          <a:blipFill rotWithShape="1">
            <a:blip r:embed="rId3">
              <a:alphaModFix/>
            </a:blip>
            <a:stretch>
              <a:fillRect b="0" l="0" r="0" t="0"/>
            </a:stretch>
          </a:blipFill>
          <a:ln>
            <a:noFill/>
          </a:ln>
        </p:spPr>
      </p:sp>
      <p:sp>
        <p:nvSpPr>
          <p:cNvPr id="359" name="Google Shape;359;p28"/>
          <p:cNvSpPr/>
          <p:nvPr/>
        </p:nvSpPr>
        <p:spPr>
          <a:xfrm>
            <a:off x="10705771" y="46672"/>
            <a:ext cx="6874448" cy="6281526"/>
          </a:xfrm>
          <a:custGeom>
            <a:rect b="b" l="l" r="r" t="t"/>
            <a:pathLst>
              <a:path extrusionOk="0" h="6281526" w="6874448">
                <a:moveTo>
                  <a:pt x="0" y="0"/>
                </a:moveTo>
                <a:lnTo>
                  <a:pt x="6874447" y="0"/>
                </a:lnTo>
                <a:lnTo>
                  <a:pt x="6874447" y="6281526"/>
                </a:lnTo>
                <a:lnTo>
                  <a:pt x="0" y="6281526"/>
                </a:lnTo>
                <a:lnTo>
                  <a:pt x="0" y="0"/>
                </a:lnTo>
                <a:close/>
              </a:path>
            </a:pathLst>
          </a:custGeom>
          <a:blipFill rotWithShape="1">
            <a:blip r:embed="rId3">
              <a:alphaModFix/>
            </a:blip>
            <a:stretch>
              <a:fillRect b="0" l="0" r="0" t="0"/>
            </a:stretch>
          </a:blipFill>
          <a:ln>
            <a:noFill/>
          </a:ln>
        </p:spPr>
      </p:sp>
      <p:grpSp>
        <p:nvGrpSpPr>
          <p:cNvPr id="360" name="Google Shape;360;p28"/>
          <p:cNvGrpSpPr/>
          <p:nvPr/>
        </p:nvGrpSpPr>
        <p:grpSpPr>
          <a:xfrm>
            <a:off x="0" y="5361512"/>
            <a:ext cx="18287996" cy="3266928"/>
            <a:chOff x="0" y="-47625"/>
            <a:chExt cx="4816592" cy="860425"/>
          </a:xfrm>
        </p:grpSpPr>
        <p:sp>
          <p:nvSpPr>
            <p:cNvPr id="361" name="Google Shape;361;p28"/>
            <p:cNvSpPr/>
            <p:nvPr/>
          </p:nvSpPr>
          <p:spPr>
            <a:xfrm>
              <a:off x="0" y="0"/>
              <a:ext cx="4816592" cy="413951"/>
            </a:xfrm>
            <a:custGeom>
              <a:rect b="b" l="l" r="r" t="t"/>
              <a:pathLst>
                <a:path extrusionOk="0" h="413951" w="4816592">
                  <a:moveTo>
                    <a:pt x="0" y="0"/>
                  </a:moveTo>
                  <a:lnTo>
                    <a:pt x="4816592" y="0"/>
                  </a:lnTo>
                  <a:lnTo>
                    <a:pt x="4816592" y="413951"/>
                  </a:lnTo>
                  <a:lnTo>
                    <a:pt x="0" y="413951"/>
                  </a:lnTo>
                  <a:close/>
                </a:path>
              </a:pathLst>
            </a:custGeom>
            <a:solidFill>
              <a:srgbClr val="8FAF63"/>
            </a:solidFill>
            <a:ln>
              <a:noFill/>
            </a:ln>
          </p:spPr>
        </p:sp>
        <p:sp>
          <p:nvSpPr>
            <p:cNvPr id="362" name="Google Shape;362;p28"/>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63" name="Google Shape;363;p28"/>
          <p:cNvSpPr/>
          <p:nvPr/>
        </p:nvSpPr>
        <p:spPr>
          <a:xfrm flipH="1">
            <a:off x="14334617" y="2254534"/>
            <a:ext cx="4887851" cy="4070247"/>
          </a:xfrm>
          <a:custGeom>
            <a:rect b="b" l="l" r="r" t="t"/>
            <a:pathLst>
              <a:path extrusionOk="0" h="4070247" w="4887851">
                <a:moveTo>
                  <a:pt x="4887852" y="0"/>
                </a:moveTo>
                <a:lnTo>
                  <a:pt x="0" y="0"/>
                </a:lnTo>
                <a:lnTo>
                  <a:pt x="0" y="4070247"/>
                </a:lnTo>
                <a:lnTo>
                  <a:pt x="4887852" y="4070247"/>
                </a:lnTo>
                <a:lnTo>
                  <a:pt x="4887852" y="0"/>
                </a:lnTo>
                <a:close/>
              </a:path>
            </a:pathLst>
          </a:custGeom>
          <a:blipFill rotWithShape="1">
            <a:blip r:embed="rId4">
              <a:alphaModFix/>
            </a:blip>
            <a:stretch>
              <a:fillRect b="0" l="0" r="0" t="0"/>
            </a:stretch>
          </a:blipFill>
          <a:ln>
            <a:noFill/>
          </a:ln>
        </p:spPr>
      </p:sp>
      <p:sp>
        <p:nvSpPr>
          <p:cNvPr id="364" name="Google Shape;364;p28"/>
          <p:cNvSpPr/>
          <p:nvPr/>
        </p:nvSpPr>
        <p:spPr>
          <a:xfrm>
            <a:off x="5940671" y="1231583"/>
            <a:ext cx="6406657" cy="5882476"/>
          </a:xfrm>
          <a:custGeom>
            <a:rect b="b" l="l" r="r" t="t"/>
            <a:pathLst>
              <a:path extrusionOk="0" h="5882476" w="6406657">
                <a:moveTo>
                  <a:pt x="0" y="0"/>
                </a:moveTo>
                <a:lnTo>
                  <a:pt x="6406658" y="0"/>
                </a:lnTo>
                <a:lnTo>
                  <a:pt x="6406658" y="5882476"/>
                </a:lnTo>
                <a:lnTo>
                  <a:pt x="0" y="5882476"/>
                </a:lnTo>
                <a:lnTo>
                  <a:pt x="0" y="0"/>
                </a:lnTo>
                <a:close/>
              </a:path>
            </a:pathLst>
          </a:custGeom>
          <a:blipFill rotWithShape="1">
            <a:blip r:embed="rId5">
              <a:alphaModFix/>
            </a:blip>
            <a:stretch>
              <a:fillRect b="0" l="0" r="0" t="0"/>
            </a:stretch>
          </a:blipFill>
          <a:ln>
            <a:noFill/>
          </a:ln>
        </p:spPr>
      </p:sp>
      <p:sp>
        <p:nvSpPr>
          <p:cNvPr id="365" name="Google Shape;365;p28"/>
          <p:cNvSpPr/>
          <p:nvPr/>
        </p:nvSpPr>
        <p:spPr>
          <a:xfrm>
            <a:off x="0" y="1928843"/>
            <a:ext cx="8115300" cy="4721629"/>
          </a:xfrm>
          <a:custGeom>
            <a:rect b="b" l="l" r="r" t="t"/>
            <a:pathLst>
              <a:path extrusionOk="0" h="4721629" w="8115300">
                <a:moveTo>
                  <a:pt x="0" y="0"/>
                </a:moveTo>
                <a:lnTo>
                  <a:pt x="8115300" y="0"/>
                </a:lnTo>
                <a:lnTo>
                  <a:pt x="8115300" y="4721629"/>
                </a:lnTo>
                <a:lnTo>
                  <a:pt x="0" y="4721629"/>
                </a:lnTo>
                <a:lnTo>
                  <a:pt x="0" y="0"/>
                </a:lnTo>
                <a:close/>
              </a:path>
            </a:pathLst>
          </a:custGeom>
          <a:blipFill rotWithShape="1">
            <a:blip r:embed="rId6">
              <a:alphaModFix/>
            </a:blip>
            <a:stretch>
              <a:fillRect b="0" l="0" r="0" t="0"/>
            </a:stretch>
          </a:blipFill>
          <a:ln>
            <a:noFill/>
          </a:ln>
        </p:spPr>
      </p:sp>
      <p:sp>
        <p:nvSpPr>
          <p:cNvPr id="366" name="Google Shape;366;p28"/>
          <p:cNvSpPr/>
          <p:nvPr/>
        </p:nvSpPr>
        <p:spPr>
          <a:xfrm flipH="1">
            <a:off x="10948465" y="2137987"/>
            <a:ext cx="3487804" cy="4440491"/>
          </a:xfrm>
          <a:custGeom>
            <a:rect b="b" l="l" r="r" t="t"/>
            <a:pathLst>
              <a:path extrusionOk="0" h="4440491" w="3487804">
                <a:moveTo>
                  <a:pt x="3487803" y="0"/>
                </a:moveTo>
                <a:lnTo>
                  <a:pt x="0" y="0"/>
                </a:lnTo>
                <a:lnTo>
                  <a:pt x="0" y="4440491"/>
                </a:lnTo>
                <a:lnTo>
                  <a:pt x="3487803" y="4440491"/>
                </a:lnTo>
                <a:lnTo>
                  <a:pt x="3487803" y="0"/>
                </a:lnTo>
                <a:close/>
              </a:path>
            </a:pathLst>
          </a:custGeom>
          <a:blipFill rotWithShape="1">
            <a:blip r:embed="rId7">
              <a:alphaModFix/>
            </a:blip>
            <a:stretch>
              <a:fillRect b="0" l="0" r="0" t="0"/>
            </a:stretch>
          </a:blipFill>
          <a:ln>
            <a:noFill/>
          </a:ln>
        </p:spPr>
      </p:sp>
      <p:sp>
        <p:nvSpPr>
          <p:cNvPr id="367" name="Google Shape;367;p28"/>
          <p:cNvSpPr txBox="1"/>
          <p:nvPr/>
        </p:nvSpPr>
        <p:spPr>
          <a:xfrm>
            <a:off x="5595633" y="7466484"/>
            <a:ext cx="7096733" cy="971550"/>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1" i="0" lang="en-US" sz="6399" u="none" cap="none" strike="noStrike">
                <a:solidFill>
                  <a:srgbClr val="48597A"/>
                </a:solidFill>
                <a:latin typeface="Merriweather"/>
                <a:ea typeface="Merriweather"/>
                <a:cs typeface="Merriweather"/>
                <a:sym typeface="Merriweather"/>
              </a:rPr>
              <a:t>Add Story Here</a:t>
            </a:r>
            <a:endParaRPr/>
          </a:p>
        </p:txBody>
      </p:sp>
      <p:sp>
        <p:nvSpPr>
          <p:cNvPr id="368" name="Google Shape;368;p28"/>
          <p:cNvSpPr txBox="1"/>
          <p:nvPr/>
        </p:nvSpPr>
        <p:spPr>
          <a:xfrm>
            <a:off x="5212905" y="8711565"/>
            <a:ext cx="7862100" cy="9264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799" u="none" cap="none" strike="noStrike">
                <a:solidFill>
                  <a:srgbClr val="000000"/>
                </a:solidFill>
                <a:latin typeface="Didact Gothic"/>
                <a:ea typeface="Didact Gothic"/>
                <a:cs typeface="Didact Gothic"/>
                <a:sym typeface="Didact Gothic"/>
              </a:rPr>
              <a:t>Lorem ipsum dolor sit amet, consectetur adipiscing elit, sed do eiusmod tempor.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FFEF"/>
        </a:solidFill>
      </p:bgPr>
    </p:bg>
    <p:spTree>
      <p:nvGrpSpPr>
        <p:cNvPr id="372" name="Shape 372"/>
        <p:cNvGrpSpPr/>
        <p:nvPr/>
      </p:nvGrpSpPr>
      <p:grpSpPr>
        <a:xfrm>
          <a:off x="0" y="0"/>
          <a:ext cx="0" cy="0"/>
          <a:chOff x="0" y="0"/>
          <a:chExt cx="0" cy="0"/>
        </a:xfrm>
      </p:grpSpPr>
      <p:sp>
        <p:nvSpPr>
          <p:cNvPr id="373" name="Google Shape;373;p29"/>
          <p:cNvSpPr/>
          <p:nvPr/>
        </p:nvSpPr>
        <p:spPr>
          <a:xfrm>
            <a:off x="6303871" y="2410521"/>
            <a:ext cx="7733270" cy="7876479"/>
          </a:xfrm>
          <a:custGeom>
            <a:rect b="b" l="l" r="r" t="t"/>
            <a:pathLst>
              <a:path extrusionOk="0" h="7876479" w="7733270">
                <a:moveTo>
                  <a:pt x="0" y="0"/>
                </a:moveTo>
                <a:lnTo>
                  <a:pt x="7733270" y="0"/>
                </a:lnTo>
                <a:lnTo>
                  <a:pt x="7733270" y="7876479"/>
                </a:lnTo>
                <a:lnTo>
                  <a:pt x="0" y="7876479"/>
                </a:lnTo>
                <a:lnTo>
                  <a:pt x="0" y="0"/>
                </a:lnTo>
                <a:close/>
              </a:path>
            </a:pathLst>
          </a:custGeom>
          <a:blipFill rotWithShape="1">
            <a:blip r:embed="rId3">
              <a:alphaModFix/>
            </a:blip>
            <a:stretch>
              <a:fillRect b="0" l="0" r="0" t="0"/>
            </a:stretch>
          </a:blipFill>
          <a:ln>
            <a:noFill/>
          </a:ln>
        </p:spPr>
      </p:sp>
      <p:sp>
        <p:nvSpPr>
          <p:cNvPr id="374" name="Google Shape;374;p29"/>
          <p:cNvSpPr/>
          <p:nvPr/>
        </p:nvSpPr>
        <p:spPr>
          <a:xfrm>
            <a:off x="12769726" y="4224056"/>
            <a:ext cx="6874448" cy="6281526"/>
          </a:xfrm>
          <a:custGeom>
            <a:rect b="b" l="l" r="r" t="t"/>
            <a:pathLst>
              <a:path extrusionOk="0" h="6281526" w="6874448">
                <a:moveTo>
                  <a:pt x="0" y="0"/>
                </a:moveTo>
                <a:lnTo>
                  <a:pt x="6874447" y="0"/>
                </a:lnTo>
                <a:lnTo>
                  <a:pt x="6874447" y="6281526"/>
                </a:lnTo>
                <a:lnTo>
                  <a:pt x="0" y="6281526"/>
                </a:lnTo>
                <a:lnTo>
                  <a:pt x="0" y="0"/>
                </a:lnTo>
                <a:close/>
              </a:path>
            </a:pathLst>
          </a:custGeom>
          <a:blipFill rotWithShape="1">
            <a:blip r:embed="rId4">
              <a:alphaModFix/>
            </a:blip>
            <a:stretch>
              <a:fillRect b="0" l="0" r="0" t="0"/>
            </a:stretch>
          </a:blipFill>
          <a:ln>
            <a:noFill/>
          </a:ln>
        </p:spPr>
      </p:sp>
      <p:sp>
        <p:nvSpPr>
          <p:cNvPr id="375" name="Google Shape;375;p29"/>
          <p:cNvSpPr/>
          <p:nvPr/>
        </p:nvSpPr>
        <p:spPr>
          <a:xfrm>
            <a:off x="-1565748" y="4224056"/>
            <a:ext cx="6874448" cy="6281526"/>
          </a:xfrm>
          <a:custGeom>
            <a:rect b="b" l="l" r="r" t="t"/>
            <a:pathLst>
              <a:path extrusionOk="0" h="6281526" w="6874448">
                <a:moveTo>
                  <a:pt x="0" y="0"/>
                </a:moveTo>
                <a:lnTo>
                  <a:pt x="6874448" y="0"/>
                </a:lnTo>
                <a:lnTo>
                  <a:pt x="6874448" y="6281526"/>
                </a:lnTo>
                <a:lnTo>
                  <a:pt x="0" y="6281526"/>
                </a:lnTo>
                <a:lnTo>
                  <a:pt x="0" y="0"/>
                </a:lnTo>
                <a:close/>
              </a:path>
            </a:pathLst>
          </a:custGeom>
          <a:blipFill rotWithShape="1">
            <a:blip r:embed="rId4">
              <a:alphaModFix/>
            </a:blip>
            <a:stretch>
              <a:fillRect b="0" l="0" r="0" t="0"/>
            </a:stretch>
          </a:blipFill>
          <a:ln>
            <a:noFill/>
          </a:ln>
        </p:spPr>
      </p:sp>
      <p:sp>
        <p:nvSpPr>
          <p:cNvPr id="376" name="Google Shape;376;p29"/>
          <p:cNvSpPr/>
          <p:nvPr/>
        </p:nvSpPr>
        <p:spPr>
          <a:xfrm>
            <a:off x="2465668" y="4725473"/>
            <a:ext cx="5686065" cy="6739947"/>
          </a:xfrm>
          <a:custGeom>
            <a:rect b="b" l="l" r="r" t="t"/>
            <a:pathLst>
              <a:path extrusionOk="0" h="6739947" w="5686065">
                <a:moveTo>
                  <a:pt x="0" y="0"/>
                </a:moveTo>
                <a:lnTo>
                  <a:pt x="5686064" y="0"/>
                </a:lnTo>
                <a:lnTo>
                  <a:pt x="5686064" y="6739947"/>
                </a:lnTo>
                <a:lnTo>
                  <a:pt x="0" y="6739947"/>
                </a:lnTo>
                <a:lnTo>
                  <a:pt x="0" y="0"/>
                </a:lnTo>
                <a:close/>
              </a:path>
            </a:pathLst>
          </a:custGeom>
          <a:blipFill rotWithShape="1">
            <a:blip r:embed="rId5">
              <a:alphaModFix/>
            </a:blip>
            <a:stretch>
              <a:fillRect b="0" l="0" r="0" t="0"/>
            </a:stretch>
          </a:blipFill>
          <a:ln>
            <a:noFill/>
          </a:ln>
        </p:spPr>
      </p:sp>
      <p:grpSp>
        <p:nvGrpSpPr>
          <p:cNvPr id="377" name="Google Shape;377;p29"/>
          <p:cNvGrpSpPr/>
          <p:nvPr/>
        </p:nvGrpSpPr>
        <p:grpSpPr>
          <a:xfrm>
            <a:off x="0" y="-180826"/>
            <a:ext cx="18287996" cy="3536923"/>
            <a:chOff x="0" y="-47625"/>
            <a:chExt cx="4816592" cy="931535"/>
          </a:xfrm>
        </p:grpSpPr>
        <p:sp>
          <p:nvSpPr>
            <p:cNvPr id="378" name="Google Shape;378;p29"/>
            <p:cNvSpPr/>
            <p:nvPr/>
          </p:nvSpPr>
          <p:spPr>
            <a:xfrm>
              <a:off x="0" y="0"/>
              <a:ext cx="4816592" cy="883910"/>
            </a:xfrm>
            <a:custGeom>
              <a:rect b="b" l="l" r="r" t="t"/>
              <a:pathLst>
                <a:path extrusionOk="0" h="883910" w="4816592">
                  <a:moveTo>
                    <a:pt x="0" y="0"/>
                  </a:moveTo>
                  <a:lnTo>
                    <a:pt x="4816592" y="0"/>
                  </a:lnTo>
                  <a:lnTo>
                    <a:pt x="4816592" y="883910"/>
                  </a:lnTo>
                  <a:lnTo>
                    <a:pt x="0" y="883910"/>
                  </a:lnTo>
                  <a:close/>
                </a:path>
              </a:pathLst>
            </a:custGeom>
            <a:solidFill>
              <a:srgbClr val="FFFFFF"/>
            </a:solidFill>
            <a:ln>
              <a:noFill/>
            </a:ln>
          </p:spPr>
        </p:sp>
        <p:sp>
          <p:nvSpPr>
            <p:cNvPr id="379" name="Google Shape;379;p29"/>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80" name="Google Shape;380;p29"/>
          <p:cNvSpPr txBox="1"/>
          <p:nvPr/>
        </p:nvSpPr>
        <p:spPr>
          <a:xfrm>
            <a:off x="1378353" y="706499"/>
            <a:ext cx="4737864" cy="1943100"/>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b="1" i="0" lang="en-US" sz="6399" u="none" cap="none" strike="noStrike">
                <a:solidFill>
                  <a:srgbClr val="48597A"/>
                </a:solidFill>
                <a:latin typeface="Merriweather"/>
                <a:ea typeface="Merriweather"/>
                <a:cs typeface="Merriweather"/>
                <a:sym typeface="Merriweather"/>
              </a:rPr>
              <a:t>Add </a:t>
            </a:r>
            <a:endParaRPr/>
          </a:p>
          <a:p>
            <a:pPr indent="0" lvl="0" marL="0" marR="0" rtl="0" algn="l">
              <a:lnSpc>
                <a:spcPct val="120003"/>
              </a:lnSpc>
              <a:spcBef>
                <a:spcPts val="0"/>
              </a:spcBef>
              <a:spcAft>
                <a:spcPts val="0"/>
              </a:spcAft>
              <a:buNone/>
            </a:pPr>
            <a:r>
              <a:rPr b="1" i="0" lang="en-US" sz="6399" u="none" cap="none" strike="noStrike">
                <a:solidFill>
                  <a:srgbClr val="48597A"/>
                </a:solidFill>
                <a:latin typeface="Merriweather"/>
                <a:ea typeface="Merriweather"/>
                <a:cs typeface="Merriweather"/>
                <a:sym typeface="Merriweather"/>
              </a:rPr>
              <a:t>Story Here</a:t>
            </a:r>
            <a:endParaRPr/>
          </a:p>
        </p:txBody>
      </p:sp>
      <p:sp>
        <p:nvSpPr>
          <p:cNvPr id="381" name="Google Shape;381;p29"/>
          <p:cNvSpPr txBox="1"/>
          <p:nvPr/>
        </p:nvSpPr>
        <p:spPr>
          <a:xfrm>
            <a:off x="6906792" y="869376"/>
            <a:ext cx="4607400" cy="1421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799" u="none" cap="none" strike="noStrike">
                <a:solidFill>
                  <a:srgbClr val="000000"/>
                </a:solidFill>
                <a:latin typeface="Didact Gothic"/>
                <a:ea typeface="Didact Gothic"/>
                <a:cs typeface="Didact Gothic"/>
                <a:sym typeface="Didact Gothic"/>
              </a:rPr>
              <a:t>Lorem ipsum dolor sit amet, consectetur adipiscing elit, sed do eiusmod tempor. </a:t>
            </a:r>
            <a:endParaRPr/>
          </a:p>
        </p:txBody>
      </p:sp>
      <p:sp>
        <p:nvSpPr>
          <p:cNvPr id="382" name="Google Shape;382;p29"/>
          <p:cNvSpPr txBox="1"/>
          <p:nvPr/>
        </p:nvSpPr>
        <p:spPr>
          <a:xfrm>
            <a:off x="12302099" y="869376"/>
            <a:ext cx="4607400" cy="1421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799" u="none" cap="none" strike="noStrike">
                <a:solidFill>
                  <a:srgbClr val="000000"/>
                </a:solidFill>
                <a:latin typeface="Didact Gothic"/>
                <a:ea typeface="Didact Gothic"/>
                <a:cs typeface="Didact Gothic"/>
                <a:sym typeface="Didact Gothic"/>
              </a:rPr>
              <a:t>Lorem ipsum dolor sit amet, consectetur adipiscing elit, sed do eiusmod tempor.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FFEF"/>
        </a:solidFill>
      </p:bgPr>
    </p:bg>
    <p:spTree>
      <p:nvGrpSpPr>
        <p:cNvPr id="386" name="Shape 386"/>
        <p:cNvGrpSpPr/>
        <p:nvPr/>
      </p:nvGrpSpPr>
      <p:grpSpPr>
        <a:xfrm>
          <a:off x="0" y="0"/>
          <a:ext cx="0" cy="0"/>
          <a:chOff x="0" y="0"/>
          <a:chExt cx="0" cy="0"/>
        </a:xfrm>
      </p:grpSpPr>
      <p:grpSp>
        <p:nvGrpSpPr>
          <p:cNvPr id="387" name="Google Shape;387;p30"/>
          <p:cNvGrpSpPr/>
          <p:nvPr/>
        </p:nvGrpSpPr>
        <p:grpSpPr>
          <a:xfrm>
            <a:off x="0" y="6750077"/>
            <a:ext cx="18287996" cy="3536923"/>
            <a:chOff x="0" y="-47625"/>
            <a:chExt cx="4816592" cy="931535"/>
          </a:xfrm>
        </p:grpSpPr>
        <p:sp>
          <p:nvSpPr>
            <p:cNvPr id="388" name="Google Shape;388;p30"/>
            <p:cNvSpPr/>
            <p:nvPr/>
          </p:nvSpPr>
          <p:spPr>
            <a:xfrm>
              <a:off x="0" y="0"/>
              <a:ext cx="4816592" cy="883910"/>
            </a:xfrm>
            <a:custGeom>
              <a:rect b="b" l="l" r="r" t="t"/>
              <a:pathLst>
                <a:path extrusionOk="0" h="883910" w="4816592">
                  <a:moveTo>
                    <a:pt x="0" y="0"/>
                  </a:moveTo>
                  <a:lnTo>
                    <a:pt x="4816592" y="0"/>
                  </a:lnTo>
                  <a:lnTo>
                    <a:pt x="4816592" y="883910"/>
                  </a:lnTo>
                  <a:lnTo>
                    <a:pt x="0" y="883910"/>
                  </a:lnTo>
                  <a:close/>
                </a:path>
              </a:pathLst>
            </a:custGeom>
            <a:solidFill>
              <a:srgbClr val="FFFFFF"/>
            </a:solidFill>
            <a:ln>
              <a:noFill/>
            </a:ln>
          </p:spPr>
        </p:sp>
        <p:sp>
          <p:nvSpPr>
            <p:cNvPr id="389" name="Google Shape;389;p30"/>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90" name="Google Shape;390;p30"/>
          <p:cNvSpPr/>
          <p:nvPr/>
        </p:nvSpPr>
        <p:spPr>
          <a:xfrm>
            <a:off x="1113341" y="-344387"/>
            <a:ext cx="6874448" cy="6281526"/>
          </a:xfrm>
          <a:custGeom>
            <a:rect b="b" l="l" r="r" t="t"/>
            <a:pathLst>
              <a:path extrusionOk="0" h="6281526" w="6874448">
                <a:moveTo>
                  <a:pt x="0" y="0"/>
                </a:moveTo>
                <a:lnTo>
                  <a:pt x="6874448" y="0"/>
                </a:lnTo>
                <a:lnTo>
                  <a:pt x="6874448" y="6281527"/>
                </a:lnTo>
                <a:lnTo>
                  <a:pt x="0" y="6281527"/>
                </a:lnTo>
                <a:lnTo>
                  <a:pt x="0" y="0"/>
                </a:lnTo>
                <a:close/>
              </a:path>
            </a:pathLst>
          </a:custGeom>
          <a:blipFill rotWithShape="1">
            <a:blip r:embed="rId3">
              <a:alphaModFix/>
            </a:blip>
            <a:stretch>
              <a:fillRect b="0" l="0" r="0" t="0"/>
            </a:stretch>
          </a:blipFill>
          <a:ln>
            <a:noFill/>
          </a:ln>
        </p:spPr>
      </p:sp>
      <p:sp>
        <p:nvSpPr>
          <p:cNvPr id="391" name="Google Shape;391;p30"/>
          <p:cNvSpPr/>
          <p:nvPr/>
        </p:nvSpPr>
        <p:spPr>
          <a:xfrm>
            <a:off x="10705771" y="46672"/>
            <a:ext cx="6874448" cy="6281526"/>
          </a:xfrm>
          <a:custGeom>
            <a:rect b="b" l="l" r="r" t="t"/>
            <a:pathLst>
              <a:path extrusionOk="0" h="6281526" w="6874448">
                <a:moveTo>
                  <a:pt x="0" y="0"/>
                </a:moveTo>
                <a:lnTo>
                  <a:pt x="6874447" y="0"/>
                </a:lnTo>
                <a:lnTo>
                  <a:pt x="6874447" y="6281526"/>
                </a:lnTo>
                <a:lnTo>
                  <a:pt x="0" y="6281526"/>
                </a:lnTo>
                <a:lnTo>
                  <a:pt x="0" y="0"/>
                </a:lnTo>
                <a:close/>
              </a:path>
            </a:pathLst>
          </a:custGeom>
          <a:blipFill rotWithShape="1">
            <a:blip r:embed="rId3">
              <a:alphaModFix/>
            </a:blip>
            <a:stretch>
              <a:fillRect b="0" l="0" r="0" t="0"/>
            </a:stretch>
          </a:blipFill>
          <a:ln>
            <a:noFill/>
          </a:ln>
        </p:spPr>
      </p:sp>
      <p:grpSp>
        <p:nvGrpSpPr>
          <p:cNvPr id="392" name="Google Shape;392;p30"/>
          <p:cNvGrpSpPr/>
          <p:nvPr/>
        </p:nvGrpSpPr>
        <p:grpSpPr>
          <a:xfrm>
            <a:off x="0" y="5361512"/>
            <a:ext cx="18287996" cy="3266928"/>
            <a:chOff x="0" y="-47625"/>
            <a:chExt cx="4816592" cy="860425"/>
          </a:xfrm>
        </p:grpSpPr>
        <p:sp>
          <p:nvSpPr>
            <p:cNvPr id="393" name="Google Shape;393;p30"/>
            <p:cNvSpPr/>
            <p:nvPr/>
          </p:nvSpPr>
          <p:spPr>
            <a:xfrm>
              <a:off x="0" y="0"/>
              <a:ext cx="4816592" cy="413951"/>
            </a:xfrm>
            <a:custGeom>
              <a:rect b="b" l="l" r="r" t="t"/>
              <a:pathLst>
                <a:path extrusionOk="0" h="413951" w="4816592">
                  <a:moveTo>
                    <a:pt x="0" y="0"/>
                  </a:moveTo>
                  <a:lnTo>
                    <a:pt x="4816592" y="0"/>
                  </a:lnTo>
                  <a:lnTo>
                    <a:pt x="4816592" y="413951"/>
                  </a:lnTo>
                  <a:lnTo>
                    <a:pt x="0" y="413951"/>
                  </a:lnTo>
                  <a:close/>
                </a:path>
              </a:pathLst>
            </a:custGeom>
            <a:solidFill>
              <a:srgbClr val="8FAF63"/>
            </a:solidFill>
            <a:ln>
              <a:noFill/>
            </a:ln>
          </p:spPr>
        </p:sp>
        <p:sp>
          <p:nvSpPr>
            <p:cNvPr id="394" name="Google Shape;394;p30"/>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95" name="Google Shape;395;p30"/>
          <p:cNvSpPr txBox="1"/>
          <p:nvPr/>
        </p:nvSpPr>
        <p:spPr>
          <a:xfrm>
            <a:off x="5595633" y="7466484"/>
            <a:ext cx="7096733" cy="971550"/>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1" i="0" lang="en-US" sz="6399" u="none" cap="none" strike="noStrike">
                <a:solidFill>
                  <a:srgbClr val="48597A"/>
                </a:solidFill>
                <a:latin typeface="Merriweather"/>
                <a:ea typeface="Merriweather"/>
                <a:cs typeface="Merriweather"/>
                <a:sym typeface="Merriweather"/>
              </a:rPr>
              <a:t>Add Story Here</a:t>
            </a:r>
            <a:endParaRPr/>
          </a:p>
        </p:txBody>
      </p:sp>
      <p:sp>
        <p:nvSpPr>
          <p:cNvPr id="396" name="Google Shape;396;p30"/>
          <p:cNvSpPr txBox="1"/>
          <p:nvPr/>
        </p:nvSpPr>
        <p:spPr>
          <a:xfrm>
            <a:off x="5212905" y="8711565"/>
            <a:ext cx="7862100" cy="9264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799" u="none" cap="none" strike="noStrike">
                <a:solidFill>
                  <a:srgbClr val="000000"/>
                </a:solidFill>
                <a:latin typeface="Didact Gothic"/>
                <a:ea typeface="Didact Gothic"/>
                <a:cs typeface="Didact Gothic"/>
                <a:sym typeface="Didact Gothic"/>
              </a:rPr>
              <a:t>Lorem ipsum dolor sit amet, consectetur adipiscing elit, sed do eiusmod tempor. </a:t>
            </a:r>
            <a:endParaRPr/>
          </a:p>
        </p:txBody>
      </p:sp>
      <p:sp>
        <p:nvSpPr>
          <p:cNvPr id="397" name="Google Shape;397;p30"/>
          <p:cNvSpPr/>
          <p:nvPr/>
        </p:nvSpPr>
        <p:spPr>
          <a:xfrm>
            <a:off x="6409724" y="-344387"/>
            <a:ext cx="6665371" cy="6788803"/>
          </a:xfrm>
          <a:custGeom>
            <a:rect b="b" l="l" r="r" t="t"/>
            <a:pathLst>
              <a:path extrusionOk="0" h="6788803" w="6665371">
                <a:moveTo>
                  <a:pt x="0" y="0"/>
                </a:moveTo>
                <a:lnTo>
                  <a:pt x="6665371" y="0"/>
                </a:lnTo>
                <a:lnTo>
                  <a:pt x="6665371" y="6788804"/>
                </a:lnTo>
                <a:lnTo>
                  <a:pt x="0" y="6788804"/>
                </a:lnTo>
                <a:lnTo>
                  <a:pt x="0" y="0"/>
                </a:lnTo>
                <a:close/>
              </a:path>
            </a:pathLst>
          </a:custGeom>
          <a:blipFill rotWithShape="1">
            <a:blip r:embed="rId4">
              <a:alphaModFix/>
            </a:blip>
            <a:stretch>
              <a:fillRect b="0" l="0" r="0" t="0"/>
            </a:stretch>
          </a:blipFill>
          <a:ln>
            <a:noFill/>
          </a:ln>
        </p:spPr>
      </p:sp>
      <p:sp>
        <p:nvSpPr>
          <p:cNvPr id="398" name="Google Shape;398;p30"/>
          <p:cNvSpPr/>
          <p:nvPr/>
        </p:nvSpPr>
        <p:spPr>
          <a:xfrm>
            <a:off x="0" y="1928843"/>
            <a:ext cx="8115300" cy="4721629"/>
          </a:xfrm>
          <a:custGeom>
            <a:rect b="b" l="l" r="r" t="t"/>
            <a:pathLst>
              <a:path extrusionOk="0" h="4721629" w="8115300">
                <a:moveTo>
                  <a:pt x="0" y="0"/>
                </a:moveTo>
                <a:lnTo>
                  <a:pt x="8115300" y="0"/>
                </a:lnTo>
                <a:lnTo>
                  <a:pt x="8115300" y="4721629"/>
                </a:lnTo>
                <a:lnTo>
                  <a:pt x="0" y="4721629"/>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FFEF"/>
        </a:solidFill>
      </p:bgPr>
    </p:bg>
    <p:spTree>
      <p:nvGrpSpPr>
        <p:cNvPr id="402" name="Shape 402"/>
        <p:cNvGrpSpPr/>
        <p:nvPr/>
      </p:nvGrpSpPr>
      <p:grpSpPr>
        <a:xfrm>
          <a:off x="0" y="0"/>
          <a:ext cx="0" cy="0"/>
          <a:chOff x="0" y="0"/>
          <a:chExt cx="0" cy="0"/>
        </a:xfrm>
      </p:grpSpPr>
      <p:sp>
        <p:nvSpPr>
          <p:cNvPr id="403" name="Google Shape;403;p31"/>
          <p:cNvSpPr/>
          <p:nvPr/>
        </p:nvSpPr>
        <p:spPr>
          <a:xfrm>
            <a:off x="6158400" y="1028700"/>
            <a:ext cx="6874448" cy="6281526"/>
          </a:xfrm>
          <a:custGeom>
            <a:rect b="b" l="l" r="r" t="t"/>
            <a:pathLst>
              <a:path extrusionOk="0" h="6281526" w="6874448">
                <a:moveTo>
                  <a:pt x="0" y="0"/>
                </a:moveTo>
                <a:lnTo>
                  <a:pt x="6874447" y="0"/>
                </a:lnTo>
                <a:lnTo>
                  <a:pt x="6874447" y="6281526"/>
                </a:lnTo>
                <a:lnTo>
                  <a:pt x="0" y="6281526"/>
                </a:lnTo>
                <a:lnTo>
                  <a:pt x="0" y="0"/>
                </a:lnTo>
                <a:close/>
              </a:path>
            </a:pathLst>
          </a:custGeom>
          <a:blipFill rotWithShape="1">
            <a:blip r:embed="rId3">
              <a:alphaModFix/>
            </a:blip>
            <a:stretch>
              <a:fillRect b="0" l="0" r="0" t="0"/>
            </a:stretch>
          </a:blipFill>
          <a:ln>
            <a:noFill/>
          </a:ln>
        </p:spPr>
      </p:sp>
      <p:grpSp>
        <p:nvGrpSpPr>
          <p:cNvPr id="404" name="Google Shape;404;p31"/>
          <p:cNvGrpSpPr/>
          <p:nvPr/>
        </p:nvGrpSpPr>
        <p:grpSpPr>
          <a:xfrm>
            <a:off x="0" y="6675917"/>
            <a:ext cx="18287996" cy="3611083"/>
            <a:chOff x="0" y="-47625"/>
            <a:chExt cx="4816592" cy="951067"/>
          </a:xfrm>
        </p:grpSpPr>
        <p:sp>
          <p:nvSpPr>
            <p:cNvPr id="405" name="Google Shape;405;p31"/>
            <p:cNvSpPr/>
            <p:nvPr/>
          </p:nvSpPr>
          <p:spPr>
            <a:xfrm>
              <a:off x="0" y="0"/>
              <a:ext cx="4816592" cy="903442"/>
            </a:xfrm>
            <a:custGeom>
              <a:rect b="b" l="l" r="r" t="t"/>
              <a:pathLst>
                <a:path extrusionOk="0" h="903442" w="4816592">
                  <a:moveTo>
                    <a:pt x="0" y="0"/>
                  </a:moveTo>
                  <a:lnTo>
                    <a:pt x="4816592" y="0"/>
                  </a:lnTo>
                  <a:lnTo>
                    <a:pt x="4816592" y="903442"/>
                  </a:lnTo>
                  <a:lnTo>
                    <a:pt x="0" y="903442"/>
                  </a:lnTo>
                  <a:close/>
                </a:path>
              </a:pathLst>
            </a:custGeom>
            <a:solidFill>
              <a:srgbClr val="8FAF63"/>
            </a:solidFill>
            <a:ln>
              <a:noFill/>
            </a:ln>
          </p:spPr>
        </p:sp>
        <p:sp>
          <p:nvSpPr>
            <p:cNvPr id="406" name="Google Shape;406;p31"/>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07" name="Google Shape;407;p31"/>
          <p:cNvGrpSpPr/>
          <p:nvPr/>
        </p:nvGrpSpPr>
        <p:grpSpPr>
          <a:xfrm>
            <a:off x="0" y="-180826"/>
            <a:ext cx="6158400" cy="10467826"/>
            <a:chOff x="0" y="-47625"/>
            <a:chExt cx="1621965" cy="2756958"/>
          </a:xfrm>
        </p:grpSpPr>
        <p:sp>
          <p:nvSpPr>
            <p:cNvPr id="408" name="Google Shape;408;p31"/>
            <p:cNvSpPr/>
            <p:nvPr/>
          </p:nvSpPr>
          <p:spPr>
            <a:xfrm>
              <a:off x="0" y="0"/>
              <a:ext cx="1621965" cy="2709333"/>
            </a:xfrm>
            <a:custGeom>
              <a:rect b="b" l="l" r="r" t="t"/>
              <a:pathLst>
                <a:path extrusionOk="0" h="2709333" w="1621965">
                  <a:moveTo>
                    <a:pt x="0" y="0"/>
                  </a:moveTo>
                  <a:lnTo>
                    <a:pt x="1621965" y="0"/>
                  </a:lnTo>
                  <a:lnTo>
                    <a:pt x="1621965" y="2709333"/>
                  </a:lnTo>
                  <a:lnTo>
                    <a:pt x="0" y="2709333"/>
                  </a:lnTo>
                  <a:close/>
                </a:path>
              </a:pathLst>
            </a:custGeom>
            <a:solidFill>
              <a:srgbClr val="FFFFFF"/>
            </a:solidFill>
            <a:ln>
              <a:noFill/>
            </a:ln>
          </p:spPr>
        </p:sp>
        <p:sp>
          <p:nvSpPr>
            <p:cNvPr id="409" name="Google Shape;409;p31"/>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10" name="Google Shape;410;p31"/>
          <p:cNvSpPr/>
          <p:nvPr/>
        </p:nvSpPr>
        <p:spPr>
          <a:xfrm>
            <a:off x="11096501" y="2438930"/>
            <a:ext cx="7705378" cy="7848070"/>
          </a:xfrm>
          <a:custGeom>
            <a:rect b="b" l="l" r="r" t="t"/>
            <a:pathLst>
              <a:path extrusionOk="0" h="7848070" w="7705378">
                <a:moveTo>
                  <a:pt x="0" y="0"/>
                </a:moveTo>
                <a:lnTo>
                  <a:pt x="7705378" y="0"/>
                </a:lnTo>
                <a:lnTo>
                  <a:pt x="7705378" y="7848070"/>
                </a:lnTo>
                <a:lnTo>
                  <a:pt x="0" y="7848070"/>
                </a:lnTo>
                <a:lnTo>
                  <a:pt x="0" y="0"/>
                </a:lnTo>
                <a:close/>
              </a:path>
            </a:pathLst>
          </a:custGeom>
          <a:blipFill rotWithShape="1">
            <a:blip r:embed="rId4">
              <a:alphaModFix/>
            </a:blip>
            <a:stretch>
              <a:fillRect b="0" l="0" r="0" t="0"/>
            </a:stretch>
          </a:blipFill>
          <a:ln>
            <a:noFill/>
          </a:ln>
        </p:spPr>
      </p:sp>
      <p:sp>
        <p:nvSpPr>
          <p:cNvPr id="411" name="Google Shape;411;p31"/>
          <p:cNvSpPr txBox="1"/>
          <p:nvPr/>
        </p:nvSpPr>
        <p:spPr>
          <a:xfrm>
            <a:off x="1028700" y="2448573"/>
            <a:ext cx="4409414" cy="971550"/>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b="1" i="0" lang="en-US" sz="6399" u="none" cap="none" strike="noStrike">
                <a:solidFill>
                  <a:srgbClr val="48597A"/>
                </a:solidFill>
                <a:latin typeface="Merriweather"/>
                <a:ea typeface="Merriweather"/>
                <a:cs typeface="Merriweather"/>
                <a:sym typeface="Merriweather"/>
              </a:rPr>
              <a:t>The End</a:t>
            </a:r>
            <a:endParaRPr/>
          </a:p>
        </p:txBody>
      </p:sp>
      <p:sp>
        <p:nvSpPr>
          <p:cNvPr id="412" name="Google Shape;412;p31"/>
          <p:cNvSpPr txBox="1"/>
          <p:nvPr/>
        </p:nvSpPr>
        <p:spPr>
          <a:xfrm>
            <a:off x="1028700" y="4093263"/>
            <a:ext cx="4607400" cy="1421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799" u="none" cap="none" strike="noStrike">
                <a:solidFill>
                  <a:srgbClr val="000000"/>
                </a:solidFill>
                <a:latin typeface="Didact Gothic"/>
                <a:ea typeface="Didact Gothic"/>
                <a:cs typeface="Didact Gothic"/>
                <a:sym typeface="Didact Gothic"/>
              </a:rPr>
              <a:t>Lorem ipsum dolor sit amet, consectetur adipiscing elit, sed do eiusmod tempor. </a:t>
            </a:r>
            <a:endParaRPr/>
          </a:p>
        </p:txBody>
      </p:sp>
      <p:sp>
        <p:nvSpPr>
          <p:cNvPr id="413" name="Google Shape;413;p31"/>
          <p:cNvSpPr txBox="1"/>
          <p:nvPr/>
        </p:nvSpPr>
        <p:spPr>
          <a:xfrm>
            <a:off x="1028700" y="6501554"/>
            <a:ext cx="4607400" cy="1421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799" u="none" cap="none" strike="noStrike">
                <a:solidFill>
                  <a:srgbClr val="000000"/>
                </a:solidFill>
                <a:latin typeface="Didact Gothic"/>
                <a:ea typeface="Didact Gothic"/>
                <a:cs typeface="Didact Gothic"/>
                <a:sym typeface="Didact Gothic"/>
              </a:rPr>
              <a:t>Lorem ipsum dolor sit amet, consectetur adipiscing elit, sed do eiusmod tempor. </a:t>
            </a:r>
            <a:endParaRPr/>
          </a:p>
        </p:txBody>
      </p:sp>
      <p:sp>
        <p:nvSpPr>
          <p:cNvPr id="414" name="Google Shape;414;p31"/>
          <p:cNvSpPr/>
          <p:nvPr/>
        </p:nvSpPr>
        <p:spPr>
          <a:xfrm>
            <a:off x="7064378" y="4799343"/>
            <a:ext cx="3127248" cy="4114800"/>
          </a:xfrm>
          <a:custGeom>
            <a:rect b="b" l="l" r="r" t="t"/>
            <a:pathLst>
              <a:path extrusionOk="0" h="4114800" w="3127248">
                <a:moveTo>
                  <a:pt x="0" y="0"/>
                </a:moveTo>
                <a:lnTo>
                  <a:pt x="3127248" y="0"/>
                </a:lnTo>
                <a:lnTo>
                  <a:pt x="3127248" y="4114800"/>
                </a:lnTo>
                <a:lnTo>
                  <a:pt x="0" y="4114800"/>
                </a:lnTo>
                <a:lnTo>
                  <a:pt x="0" y="0"/>
                </a:lnTo>
                <a:close/>
              </a:path>
            </a:pathLst>
          </a:custGeom>
          <a:blipFill rotWithShape="1">
            <a:blip r:embed="rId5">
              <a:alphaModFix/>
            </a:blip>
            <a:stretch>
              <a:fillRect b="0" l="0" r="0" t="0"/>
            </a:stretch>
          </a:blipFill>
          <a:ln>
            <a:noFill/>
          </a:ln>
        </p:spPr>
      </p:sp>
      <p:sp>
        <p:nvSpPr>
          <p:cNvPr id="415" name="Google Shape;415;p31"/>
          <p:cNvSpPr/>
          <p:nvPr/>
        </p:nvSpPr>
        <p:spPr>
          <a:xfrm flipH="1">
            <a:off x="13640704" y="1336434"/>
            <a:ext cx="2204261" cy="3312414"/>
          </a:xfrm>
          <a:custGeom>
            <a:rect b="b" l="l" r="r" t="t"/>
            <a:pathLst>
              <a:path extrusionOk="0" h="3312414" w="2204261">
                <a:moveTo>
                  <a:pt x="2204261" y="0"/>
                </a:moveTo>
                <a:lnTo>
                  <a:pt x="0" y="0"/>
                </a:lnTo>
                <a:lnTo>
                  <a:pt x="0" y="3312414"/>
                </a:lnTo>
                <a:lnTo>
                  <a:pt x="2204261" y="3312414"/>
                </a:lnTo>
                <a:lnTo>
                  <a:pt x="2204261" y="0"/>
                </a:lnTo>
                <a:close/>
              </a:path>
            </a:pathLst>
          </a:custGeom>
          <a:blipFill rotWithShape="1">
            <a:blip r:embed="rId6">
              <a:alphaModFix/>
            </a:blip>
            <a:stretch>
              <a:fillRect b="0" l="0" r="0" t="0"/>
            </a:stretch>
          </a:blipFill>
          <a:ln>
            <a:noFill/>
          </a:ln>
        </p:spPr>
      </p:sp>
      <p:sp>
        <p:nvSpPr>
          <p:cNvPr id="416" name="Google Shape;416;p31"/>
          <p:cNvSpPr/>
          <p:nvPr/>
        </p:nvSpPr>
        <p:spPr>
          <a:xfrm>
            <a:off x="15844965" y="1524013"/>
            <a:ext cx="2534781" cy="3168476"/>
          </a:xfrm>
          <a:custGeom>
            <a:rect b="b" l="l" r="r" t="t"/>
            <a:pathLst>
              <a:path extrusionOk="0" h="3168476" w="2534781">
                <a:moveTo>
                  <a:pt x="0" y="0"/>
                </a:moveTo>
                <a:lnTo>
                  <a:pt x="2534782" y="0"/>
                </a:lnTo>
                <a:lnTo>
                  <a:pt x="2534782" y="3168476"/>
                </a:lnTo>
                <a:lnTo>
                  <a:pt x="0" y="3168476"/>
                </a:lnTo>
                <a:lnTo>
                  <a:pt x="0" y="0"/>
                </a:lnTo>
                <a:close/>
              </a:path>
            </a:pathLst>
          </a:custGeom>
          <a:blipFill rotWithShape="1">
            <a:blip r:embed="rId7">
              <a:alphaModFix/>
            </a:blip>
            <a:stretch>
              <a:fillRect b="0" l="0" r="0" t="0"/>
            </a:stretch>
          </a:blipFill>
          <a:ln>
            <a:noFill/>
          </a:ln>
        </p:spPr>
      </p:sp>
      <p:sp>
        <p:nvSpPr>
          <p:cNvPr id="417" name="Google Shape;417;p31"/>
          <p:cNvSpPr/>
          <p:nvPr/>
        </p:nvSpPr>
        <p:spPr>
          <a:xfrm flipH="1">
            <a:off x="11729103" y="1524013"/>
            <a:ext cx="1911602" cy="3275330"/>
          </a:xfrm>
          <a:custGeom>
            <a:rect b="b" l="l" r="r" t="t"/>
            <a:pathLst>
              <a:path extrusionOk="0" h="3275330" w="1911602">
                <a:moveTo>
                  <a:pt x="1911601" y="0"/>
                </a:moveTo>
                <a:lnTo>
                  <a:pt x="0" y="0"/>
                </a:lnTo>
                <a:lnTo>
                  <a:pt x="0" y="3275330"/>
                </a:lnTo>
                <a:lnTo>
                  <a:pt x="1911601" y="3275330"/>
                </a:lnTo>
                <a:lnTo>
                  <a:pt x="1911601" y="0"/>
                </a:lnTo>
                <a:close/>
              </a:path>
            </a:pathLst>
          </a:custGeom>
          <a:blipFill rotWithShape="1">
            <a:blip r:embed="rId8">
              <a:alphaModFix/>
            </a:blip>
            <a:stretch>
              <a:fillRect b="0" l="0" r="0" t="0"/>
            </a:stretch>
          </a:blipFill>
          <a:ln>
            <a:noFill/>
          </a:ln>
        </p:spPr>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9C9"/>
        </a:solidFill>
      </p:bgPr>
    </p:bg>
    <p:spTree>
      <p:nvGrpSpPr>
        <p:cNvPr id="421" name="Shape 421"/>
        <p:cNvGrpSpPr/>
        <p:nvPr/>
      </p:nvGrpSpPr>
      <p:grpSpPr>
        <a:xfrm>
          <a:off x="0" y="0"/>
          <a:ext cx="0" cy="0"/>
          <a:chOff x="0" y="0"/>
          <a:chExt cx="0" cy="0"/>
        </a:xfrm>
      </p:grpSpPr>
      <p:grpSp>
        <p:nvGrpSpPr>
          <p:cNvPr id="422" name="Google Shape;422;p32"/>
          <p:cNvGrpSpPr/>
          <p:nvPr/>
        </p:nvGrpSpPr>
        <p:grpSpPr>
          <a:xfrm>
            <a:off x="7988137" y="526636"/>
            <a:ext cx="2311726" cy="2311726"/>
            <a:chOff x="0" y="0"/>
            <a:chExt cx="812800" cy="812800"/>
          </a:xfrm>
        </p:grpSpPr>
        <p:sp>
          <p:nvSpPr>
            <p:cNvPr id="423" name="Google Shape;423;p3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38100">
              <a:solidFill>
                <a:srgbClr val="8FC9B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32"/>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25" name="Google Shape;425;p32"/>
          <p:cNvSpPr txBox="1"/>
          <p:nvPr/>
        </p:nvSpPr>
        <p:spPr>
          <a:xfrm>
            <a:off x="2153192" y="3296559"/>
            <a:ext cx="13981615" cy="971550"/>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1" i="0" lang="en-US" sz="6399" u="none" cap="none" strike="noStrike">
                <a:solidFill>
                  <a:srgbClr val="48597A"/>
                </a:solidFill>
                <a:latin typeface="Merriweather"/>
                <a:ea typeface="Merriweather"/>
                <a:cs typeface="Merriweather"/>
                <a:sym typeface="Merriweather"/>
              </a:rPr>
              <a:t>The Golden Goose</a:t>
            </a:r>
            <a:endParaRPr/>
          </a:p>
        </p:txBody>
      </p:sp>
      <p:sp>
        <p:nvSpPr>
          <p:cNvPr id="426" name="Google Shape;426;p32"/>
          <p:cNvSpPr txBox="1"/>
          <p:nvPr/>
        </p:nvSpPr>
        <p:spPr>
          <a:xfrm>
            <a:off x="7525743" y="1258637"/>
            <a:ext cx="3236515" cy="8477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5600" u="none" cap="none" strike="noStrike">
                <a:solidFill>
                  <a:srgbClr val="48597A"/>
                </a:solidFill>
                <a:latin typeface="Merriweather"/>
                <a:ea typeface="Merriweather"/>
                <a:cs typeface="Merriweather"/>
                <a:sym typeface="Merriweather"/>
              </a:rPr>
              <a:t>03</a:t>
            </a:r>
            <a:endParaRPr/>
          </a:p>
        </p:txBody>
      </p:sp>
      <p:grpSp>
        <p:nvGrpSpPr>
          <p:cNvPr id="427" name="Google Shape;427;p32"/>
          <p:cNvGrpSpPr/>
          <p:nvPr/>
        </p:nvGrpSpPr>
        <p:grpSpPr>
          <a:xfrm>
            <a:off x="-3288359" y="7883887"/>
            <a:ext cx="24864717" cy="8082694"/>
            <a:chOff x="0" y="0"/>
            <a:chExt cx="6548732" cy="2128775"/>
          </a:xfrm>
        </p:grpSpPr>
        <p:sp>
          <p:nvSpPr>
            <p:cNvPr id="428" name="Google Shape;428;p32"/>
            <p:cNvSpPr/>
            <p:nvPr/>
          </p:nvSpPr>
          <p:spPr>
            <a:xfrm>
              <a:off x="0" y="0"/>
              <a:ext cx="6548732" cy="2128775"/>
            </a:xfrm>
            <a:custGeom>
              <a:rect b="b" l="l" r="r" t="t"/>
              <a:pathLst>
                <a:path extrusionOk="0" h="2128775" w="6548732">
                  <a:moveTo>
                    <a:pt x="3274366" y="0"/>
                  </a:moveTo>
                  <a:cubicBezTo>
                    <a:pt x="1465984" y="0"/>
                    <a:pt x="0" y="476543"/>
                    <a:pt x="0" y="1064388"/>
                  </a:cubicBezTo>
                  <a:cubicBezTo>
                    <a:pt x="0" y="1652233"/>
                    <a:pt x="1465984" y="2128775"/>
                    <a:pt x="3274366" y="2128775"/>
                  </a:cubicBezTo>
                  <a:cubicBezTo>
                    <a:pt x="5082748" y="2128775"/>
                    <a:pt x="6548732" y="1652233"/>
                    <a:pt x="6548732" y="1064388"/>
                  </a:cubicBezTo>
                  <a:cubicBezTo>
                    <a:pt x="6548732" y="476543"/>
                    <a:pt x="5082748" y="0"/>
                    <a:pt x="3274366" y="0"/>
                  </a:cubicBezTo>
                  <a:close/>
                </a:path>
              </a:pathLst>
            </a:custGeom>
            <a:solidFill>
              <a:srgbClr val="8FAF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32"/>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30" name="Google Shape;430;p32"/>
          <p:cNvSpPr/>
          <p:nvPr/>
        </p:nvSpPr>
        <p:spPr>
          <a:xfrm rot="-2343249">
            <a:off x="-4194236" y="1028700"/>
            <a:ext cx="9055956" cy="8229600"/>
          </a:xfrm>
          <a:custGeom>
            <a:rect b="b" l="l" r="r" t="t"/>
            <a:pathLst>
              <a:path extrusionOk="0" h="8229600" w="9055956">
                <a:moveTo>
                  <a:pt x="0" y="0"/>
                </a:moveTo>
                <a:lnTo>
                  <a:pt x="9055956" y="0"/>
                </a:lnTo>
                <a:lnTo>
                  <a:pt x="9055956" y="8229600"/>
                </a:lnTo>
                <a:lnTo>
                  <a:pt x="0" y="8229600"/>
                </a:lnTo>
                <a:lnTo>
                  <a:pt x="0" y="0"/>
                </a:lnTo>
                <a:close/>
              </a:path>
            </a:pathLst>
          </a:custGeom>
          <a:blipFill rotWithShape="1">
            <a:blip r:embed="rId3">
              <a:alphaModFix/>
            </a:blip>
            <a:stretch>
              <a:fillRect b="0" l="0" r="0" t="0"/>
            </a:stretch>
          </a:blipFill>
          <a:ln>
            <a:noFill/>
          </a:ln>
        </p:spPr>
      </p:sp>
      <p:sp>
        <p:nvSpPr>
          <p:cNvPr id="431" name="Google Shape;431;p32"/>
          <p:cNvSpPr/>
          <p:nvPr/>
        </p:nvSpPr>
        <p:spPr>
          <a:xfrm flipH="1" rot="2700000">
            <a:off x="13300077" y="1091842"/>
            <a:ext cx="9055956" cy="8229600"/>
          </a:xfrm>
          <a:custGeom>
            <a:rect b="b" l="l" r="r" t="t"/>
            <a:pathLst>
              <a:path extrusionOk="0" h="8229600" w="9055956">
                <a:moveTo>
                  <a:pt x="9055956" y="0"/>
                </a:moveTo>
                <a:lnTo>
                  <a:pt x="0" y="0"/>
                </a:lnTo>
                <a:lnTo>
                  <a:pt x="0" y="8229600"/>
                </a:lnTo>
                <a:lnTo>
                  <a:pt x="9055956" y="8229600"/>
                </a:lnTo>
                <a:lnTo>
                  <a:pt x="9055956" y="0"/>
                </a:lnTo>
                <a:close/>
              </a:path>
            </a:pathLst>
          </a:custGeom>
          <a:blipFill rotWithShape="1">
            <a:blip r:embed="rId3">
              <a:alphaModFix/>
            </a:blip>
            <a:stretch>
              <a:fillRect b="0" l="0" r="0" t="0"/>
            </a:stretch>
          </a:blipFill>
          <a:ln>
            <a:noFill/>
          </a:ln>
        </p:spPr>
      </p:sp>
      <p:sp>
        <p:nvSpPr>
          <p:cNvPr id="432" name="Google Shape;432;p32"/>
          <p:cNvSpPr txBox="1"/>
          <p:nvPr/>
        </p:nvSpPr>
        <p:spPr>
          <a:xfrm>
            <a:off x="5083348" y="4631055"/>
            <a:ext cx="8121303" cy="58293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3200" u="none" cap="none" strike="noStrike">
                <a:solidFill>
                  <a:srgbClr val="000000"/>
                </a:solidFill>
                <a:latin typeface="Didact Gothic"/>
                <a:ea typeface="Didact Gothic"/>
                <a:cs typeface="Didact Gothic"/>
                <a:sym typeface="Didact Gothic"/>
              </a:rPr>
              <a:t>Briefly elaborate on what you want to discuss. </a:t>
            </a:r>
            <a:endParaRPr/>
          </a:p>
        </p:txBody>
      </p:sp>
      <p:sp>
        <p:nvSpPr>
          <p:cNvPr id="433" name="Google Shape;433;p32"/>
          <p:cNvSpPr/>
          <p:nvPr/>
        </p:nvSpPr>
        <p:spPr>
          <a:xfrm>
            <a:off x="5600510" y="5723131"/>
            <a:ext cx="3662172" cy="4114800"/>
          </a:xfrm>
          <a:custGeom>
            <a:rect b="b" l="l" r="r" t="t"/>
            <a:pathLst>
              <a:path extrusionOk="0" h="4114800" w="3662172">
                <a:moveTo>
                  <a:pt x="0" y="0"/>
                </a:moveTo>
                <a:lnTo>
                  <a:pt x="3662172" y="0"/>
                </a:lnTo>
                <a:lnTo>
                  <a:pt x="3662172" y="4114800"/>
                </a:lnTo>
                <a:lnTo>
                  <a:pt x="0" y="4114800"/>
                </a:lnTo>
                <a:lnTo>
                  <a:pt x="0" y="0"/>
                </a:lnTo>
                <a:close/>
              </a:path>
            </a:pathLst>
          </a:custGeom>
          <a:blipFill rotWithShape="1">
            <a:blip r:embed="rId4">
              <a:alphaModFix/>
            </a:blip>
            <a:stretch>
              <a:fillRect b="0" l="0" r="0" t="0"/>
            </a:stretch>
          </a:blipFill>
          <a:ln>
            <a:noFill/>
          </a:ln>
        </p:spPr>
      </p:sp>
      <p:sp>
        <p:nvSpPr>
          <p:cNvPr id="434" name="Google Shape;434;p32"/>
          <p:cNvSpPr/>
          <p:nvPr/>
        </p:nvSpPr>
        <p:spPr>
          <a:xfrm>
            <a:off x="8648731" y="7151881"/>
            <a:ext cx="4038759" cy="2892761"/>
          </a:xfrm>
          <a:custGeom>
            <a:rect b="b" l="l" r="r" t="t"/>
            <a:pathLst>
              <a:path extrusionOk="0" h="2892761" w="4038759">
                <a:moveTo>
                  <a:pt x="0" y="0"/>
                </a:moveTo>
                <a:lnTo>
                  <a:pt x="4038759" y="0"/>
                </a:lnTo>
                <a:lnTo>
                  <a:pt x="4038759" y="2892761"/>
                </a:lnTo>
                <a:lnTo>
                  <a:pt x="0" y="2892761"/>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FFEF"/>
        </a:solidFill>
      </p:bgPr>
    </p:bg>
    <p:spTree>
      <p:nvGrpSpPr>
        <p:cNvPr id="101" name="Shape 101"/>
        <p:cNvGrpSpPr/>
        <p:nvPr/>
      </p:nvGrpSpPr>
      <p:grpSpPr>
        <a:xfrm>
          <a:off x="0" y="0"/>
          <a:ext cx="0" cy="0"/>
          <a:chOff x="0" y="0"/>
          <a:chExt cx="0" cy="0"/>
        </a:xfrm>
      </p:grpSpPr>
      <p:sp>
        <p:nvSpPr>
          <p:cNvPr id="102" name="Google Shape;102;p15"/>
          <p:cNvSpPr/>
          <p:nvPr/>
        </p:nvSpPr>
        <p:spPr>
          <a:xfrm rot="2415108">
            <a:off x="9106036" y="5692584"/>
            <a:ext cx="9055956" cy="8229600"/>
          </a:xfrm>
          <a:custGeom>
            <a:rect b="b" l="l" r="r" t="t"/>
            <a:pathLst>
              <a:path extrusionOk="0" h="8229600" w="9055956">
                <a:moveTo>
                  <a:pt x="0" y="0"/>
                </a:moveTo>
                <a:lnTo>
                  <a:pt x="9055956" y="0"/>
                </a:lnTo>
                <a:lnTo>
                  <a:pt x="9055956" y="8229600"/>
                </a:lnTo>
                <a:lnTo>
                  <a:pt x="0" y="8229600"/>
                </a:lnTo>
                <a:lnTo>
                  <a:pt x="0" y="0"/>
                </a:lnTo>
                <a:close/>
              </a:path>
            </a:pathLst>
          </a:custGeom>
          <a:blipFill rotWithShape="1">
            <a:blip r:embed="rId3">
              <a:alphaModFix/>
            </a:blip>
            <a:stretch>
              <a:fillRect b="0" l="0" r="0" t="0"/>
            </a:stretch>
          </a:blipFill>
          <a:ln>
            <a:noFill/>
          </a:ln>
        </p:spPr>
      </p:sp>
      <p:sp>
        <p:nvSpPr>
          <p:cNvPr id="103" name="Google Shape;103;p15"/>
          <p:cNvSpPr txBox="1"/>
          <p:nvPr/>
        </p:nvSpPr>
        <p:spPr>
          <a:xfrm>
            <a:off x="1953210" y="1028700"/>
            <a:ext cx="14381579" cy="971550"/>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1" i="0" lang="en-US" sz="6399" u="none" cap="none" strike="noStrike">
                <a:solidFill>
                  <a:srgbClr val="48597A"/>
                </a:solidFill>
                <a:latin typeface="Merriweather"/>
                <a:ea typeface="Merriweather"/>
                <a:cs typeface="Merriweather"/>
                <a:sym typeface="Merriweather"/>
              </a:rPr>
              <a:t>How to Use This Presentation</a:t>
            </a:r>
            <a:endParaRPr/>
          </a:p>
        </p:txBody>
      </p:sp>
      <p:sp>
        <p:nvSpPr>
          <p:cNvPr id="104" name="Google Shape;104;p15"/>
          <p:cNvSpPr txBox="1"/>
          <p:nvPr/>
        </p:nvSpPr>
        <p:spPr>
          <a:xfrm>
            <a:off x="7740175" y="3568919"/>
            <a:ext cx="3876900" cy="31446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1800" u="none" cap="none" strike="noStrike">
                <a:solidFill>
                  <a:srgbClr val="000000"/>
                </a:solidFill>
                <a:latin typeface="Didact Gothic"/>
                <a:ea typeface="Didact Gothic"/>
                <a:cs typeface="Didact Gothic"/>
                <a:sym typeface="Didact Gothic"/>
              </a:rPr>
              <a:t>Click on the "PowerPoint" button below this presentation preview. Start editing your presentation.</a:t>
            </a:r>
            <a:endParaRPr/>
          </a:p>
          <a:p>
            <a:pPr indent="0" lvl="0" marL="0" marR="0" rtl="0" algn="ctr">
              <a:lnSpc>
                <a:spcPct val="115000"/>
              </a:lnSpc>
              <a:spcBef>
                <a:spcPts val="0"/>
              </a:spcBef>
              <a:spcAft>
                <a:spcPts val="0"/>
              </a:spcAft>
              <a:buNone/>
            </a:pPr>
            <a:r>
              <a:t/>
            </a:r>
            <a:endParaRPr b="0" i="0" sz="1800" u="none" cap="none" strike="noStrike">
              <a:solidFill>
                <a:srgbClr val="000000"/>
              </a:solidFill>
              <a:latin typeface="Didact Gothic"/>
              <a:ea typeface="Didact Gothic"/>
              <a:cs typeface="Didact Gothic"/>
              <a:sym typeface="Didact Gothic"/>
            </a:endParaRPr>
          </a:p>
          <a:p>
            <a:pPr indent="0" lvl="0" marL="0" marR="0" rtl="0" algn="ctr">
              <a:lnSpc>
                <a:spcPct val="115000"/>
              </a:lnSpc>
              <a:spcBef>
                <a:spcPts val="0"/>
              </a:spcBef>
              <a:spcAft>
                <a:spcPts val="0"/>
              </a:spcAft>
              <a:buNone/>
            </a:pPr>
            <a:r>
              <a:rPr b="0" i="0" lang="en-US" sz="1800" u="sng" cap="none" strike="noStrike">
                <a:solidFill>
                  <a:srgbClr val="000000"/>
                </a:solidFill>
                <a:latin typeface="Didact Gothic"/>
                <a:ea typeface="Didact Gothic"/>
                <a:cs typeface="Didact Gothic"/>
                <a:sym typeface="Didact Gothic"/>
              </a:rPr>
              <a:t>Alternative: </a:t>
            </a:r>
            <a:r>
              <a:rPr b="0" i="0" lang="en-US" sz="1800" u="none" cap="none" strike="noStrike">
                <a:solidFill>
                  <a:srgbClr val="000000"/>
                </a:solidFill>
                <a:latin typeface="Didact Gothic"/>
                <a:ea typeface="Didact Gothic"/>
                <a:cs typeface="Didact Gothic"/>
                <a:sym typeface="Didact Gothic"/>
              </a:rPr>
              <a:t>From Canva template file, Click on the "Share" button on the top right corner in Canva and click on "More" at the bottom of the menu. Enter "PowerPoint" in the search bar and click on the PowerPoint icon to download.</a:t>
            </a:r>
            <a:endParaRPr/>
          </a:p>
        </p:txBody>
      </p:sp>
      <p:sp>
        <p:nvSpPr>
          <p:cNvPr id="105" name="Google Shape;105;p15"/>
          <p:cNvSpPr txBox="1"/>
          <p:nvPr/>
        </p:nvSpPr>
        <p:spPr>
          <a:xfrm>
            <a:off x="1253184" y="3568919"/>
            <a:ext cx="4896000" cy="31446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1800" u="none" cap="none" strike="noStrike">
                <a:solidFill>
                  <a:srgbClr val="000000"/>
                </a:solidFill>
                <a:latin typeface="Didact Gothic"/>
                <a:ea typeface="Didact Gothic"/>
                <a:cs typeface="Didact Gothic"/>
                <a:sym typeface="Didact Gothic"/>
              </a:rPr>
              <a:t>Click on the "Google Slides" button below this presentation preview. Make sure to sign in to your Google account. Click on "Make a copy." Start editing your presentation.</a:t>
            </a:r>
            <a:endParaRPr/>
          </a:p>
          <a:p>
            <a:pPr indent="0" lvl="0" marL="0" marR="0" rtl="0" algn="ctr">
              <a:lnSpc>
                <a:spcPct val="115000"/>
              </a:lnSpc>
              <a:spcBef>
                <a:spcPts val="0"/>
              </a:spcBef>
              <a:spcAft>
                <a:spcPts val="0"/>
              </a:spcAft>
              <a:buNone/>
            </a:pPr>
            <a:r>
              <a:t/>
            </a:r>
            <a:endParaRPr b="0" i="0" sz="1800" u="none" cap="none" strike="noStrike">
              <a:solidFill>
                <a:srgbClr val="000000"/>
              </a:solidFill>
              <a:latin typeface="Didact Gothic"/>
              <a:ea typeface="Didact Gothic"/>
              <a:cs typeface="Didact Gothic"/>
              <a:sym typeface="Didact Gothic"/>
            </a:endParaRPr>
          </a:p>
          <a:p>
            <a:pPr indent="0" lvl="0" marL="0" marR="0" rtl="0" algn="ctr">
              <a:lnSpc>
                <a:spcPct val="115000"/>
              </a:lnSpc>
              <a:spcBef>
                <a:spcPts val="0"/>
              </a:spcBef>
              <a:spcAft>
                <a:spcPts val="0"/>
              </a:spcAft>
              <a:buNone/>
            </a:pPr>
            <a:r>
              <a:rPr b="0" i="0" lang="en-US" sz="1800" u="sng" cap="none" strike="noStrike">
                <a:solidFill>
                  <a:srgbClr val="000000"/>
                </a:solidFill>
                <a:latin typeface="Didact Gothic"/>
                <a:ea typeface="Didact Gothic"/>
                <a:cs typeface="Didact Gothic"/>
                <a:sym typeface="Didact Gothic"/>
              </a:rPr>
              <a:t>Alternative: </a:t>
            </a:r>
            <a:r>
              <a:rPr b="0" i="0" lang="en-US" sz="1800" u="none" cap="none" strike="noStrike">
                <a:solidFill>
                  <a:srgbClr val="000000"/>
                </a:solidFill>
                <a:latin typeface="Didact Gothic"/>
                <a:ea typeface="Didact Gothic"/>
                <a:cs typeface="Didact Gothic"/>
                <a:sym typeface="Didact Gothic"/>
              </a:rPr>
              <a:t>Click on the "Share" button on the top right corner in Canva and click on "More" at the bottom of the menu. Enter "Google Drive" in the search bar and click on the GDrive icon to add this design as a Google slide in your GDrive.</a:t>
            </a:r>
            <a:endParaRPr/>
          </a:p>
        </p:txBody>
      </p:sp>
      <p:sp>
        <p:nvSpPr>
          <p:cNvPr id="106" name="Google Shape;106;p15"/>
          <p:cNvSpPr txBox="1"/>
          <p:nvPr/>
        </p:nvSpPr>
        <p:spPr>
          <a:xfrm>
            <a:off x="2123306" y="2863059"/>
            <a:ext cx="3155790" cy="51181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3200" u="none" cap="none" strike="noStrike">
                <a:solidFill>
                  <a:srgbClr val="000000"/>
                </a:solidFill>
                <a:latin typeface="Merriweather"/>
                <a:ea typeface="Merriweather"/>
                <a:cs typeface="Merriweather"/>
                <a:sym typeface="Merriweather"/>
              </a:rPr>
              <a:t>Google Slides</a:t>
            </a:r>
            <a:endParaRPr/>
          </a:p>
        </p:txBody>
      </p:sp>
      <p:sp>
        <p:nvSpPr>
          <p:cNvPr id="107" name="Google Shape;107;p15"/>
          <p:cNvSpPr txBox="1"/>
          <p:nvPr/>
        </p:nvSpPr>
        <p:spPr>
          <a:xfrm>
            <a:off x="8058315" y="2863059"/>
            <a:ext cx="3240681" cy="51181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3200" u="none" cap="none" strike="noStrike">
                <a:solidFill>
                  <a:srgbClr val="000000"/>
                </a:solidFill>
                <a:latin typeface="Merriweather"/>
                <a:ea typeface="Merriweather"/>
                <a:cs typeface="Merriweather"/>
                <a:sym typeface="Merriweather"/>
              </a:rPr>
              <a:t>PowerPoint</a:t>
            </a:r>
            <a:endParaRPr/>
          </a:p>
        </p:txBody>
      </p:sp>
      <p:sp>
        <p:nvSpPr>
          <p:cNvPr id="108" name="Google Shape;108;p15"/>
          <p:cNvSpPr txBox="1"/>
          <p:nvPr/>
        </p:nvSpPr>
        <p:spPr>
          <a:xfrm>
            <a:off x="13208094" y="3568919"/>
            <a:ext cx="3826800" cy="12330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1800" u="none" cap="none" strike="noStrike">
                <a:solidFill>
                  <a:srgbClr val="000000"/>
                </a:solidFill>
                <a:latin typeface="Didact Gothic"/>
                <a:ea typeface="Didact Gothic"/>
                <a:cs typeface="Didact Gothic"/>
                <a:sym typeface="Didact Gothic"/>
              </a:rPr>
              <a:t>Click on the "Canva" button under this presentation preview. Start editing your presentation. You need to sign in to your Canva account.</a:t>
            </a:r>
            <a:endParaRPr/>
          </a:p>
        </p:txBody>
      </p:sp>
      <p:sp>
        <p:nvSpPr>
          <p:cNvPr id="109" name="Google Shape;109;p15"/>
          <p:cNvSpPr txBox="1"/>
          <p:nvPr/>
        </p:nvSpPr>
        <p:spPr>
          <a:xfrm>
            <a:off x="14187510" y="2863059"/>
            <a:ext cx="1867891" cy="51181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3200" u="none" cap="none" strike="noStrike">
                <a:solidFill>
                  <a:srgbClr val="000000"/>
                </a:solidFill>
                <a:latin typeface="Merriweather"/>
                <a:ea typeface="Merriweather"/>
                <a:cs typeface="Merriweather"/>
                <a:sym typeface="Merriweather"/>
              </a:rPr>
              <a:t>Canva</a:t>
            </a:r>
            <a:endParaRPr/>
          </a:p>
        </p:txBody>
      </p:sp>
      <p:sp>
        <p:nvSpPr>
          <p:cNvPr id="110" name="Google Shape;110;p15"/>
          <p:cNvSpPr/>
          <p:nvPr/>
        </p:nvSpPr>
        <p:spPr>
          <a:xfrm flipH="1" rot="7855000">
            <a:off x="-400857" y="5934202"/>
            <a:ext cx="9055956" cy="8229600"/>
          </a:xfrm>
          <a:custGeom>
            <a:rect b="b" l="l" r="r" t="t"/>
            <a:pathLst>
              <a:path extrusionOk="0" h="8229600" w="9055956">
                <a:moveTo>
                  <a:pt x="9055956" y="0"/>
                </a:moveTo>
                <a:lnTo>
                  <a:pt x="0" y="0"/>
                </a:lnTo>
                <a:lnTo>
                  <a:pt x="0" y="8229600"/>
                </a:lnTo>
                <a:lnTo>
                  <a:pt x="9055956" y="8229600"/>
                </a:lnTo>
                <a:lnTo>
                  <a:pt x="9055956" y="0"/>
                </a:lnTo>
                <a:close/>
              </a:path>
            </a:pathLst>
          </a:custGeom>
          <a:blipFill rotWithShape="1">
            <a:blip r:embed="rId3">
              <a:alphaModFix/>
            </a:blip>
            <a:stretch>
              <a:fillRect b="0" l="0" r="0" t="0"/>
            </a:stretch>
          </a:blipFill>
          <a:ln>
            <a:noFill/>
          </a:ln>
        </p:spPr>
      </p:sp>
      <p:sp>
        <p:nvSpPr>
          <p:cNvPr id="111" name="Google Shape;111;p15"/>
          <p:cNvSpPr/>
          <p:nvPr/>
        </p:nvSpPr>
        <p:spPr>
          <a:xfrm flipH="1">
            <a:off x="13807611" y="5306279"/>
            <a:ext cx="5054358" cy="5679054"/>
          </a:xfrm>
          <a:custGeom>
            <a:rect b="b" l="l" r="r" t="t"/>
            <a:pathLst>
              <a:path extrusionOk="0" h="5679054" w="5054358">
                <a:moveTo>
                  <a:pt x="5054358" y="0"/>
                </a:moveTo>
                <a:lnTo>
                  <a:pt x="0" y="0"/>
                </a:lnTo>
                <a:lnTo>
                  <a:pt x="0" y="5679054"/>
                </a:lnTo>
                <a:lnTo>
                  <a:pt x="5054358" y="5679054"/>
                </a:lnTo>
                <a:lnTo>
                  <a:pt x="5054358" y="0"/>
                </a:lnTo>
                <a:close/>
              </a:path>
            </a:pathLst>
          </a:custGeom>
          <a:blipFill rotWithShape="1">
            <a:blip r:embed="rId4">
              <a:alphaModFix/>
            </a:blip>
            <a:stretch>
              <a:fillRect b="0" l="0" r="0" t="0"/>
            </a:stretch>
          </a:blipFill>
          <a:ln>
            <a:noFill/>
          </a:ln>
        </p:spPr>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FFEF"/>
        </a:solidFill>
      </p:bgPr>
    </p:bg>
    <p:spTree>
      <p:nvGrpSpPr>
        <p:cNvPr id="438" name="Shape 438"/>
        <p:cNvGrpSpPr/>
        <p:nvPr/>
      </p:nvGrpSpPr>
      <p:grpSpPr>
        <a:xfrm>
          <a:off x="0" y="0"/>
          <a:ext cx="0" cy="0"/>
          <a:chOff x="0" y="0"/>
          <a:chExt cx="0" cy="0"/>
        </a:xfrm>
      </p:grpSpPr>
      <p:grpSp>
        <p:nvGrpSpPr>
          <p:cNvPr id="439" name="Google Shape;439;p33"/>
          <p:cNvGrpSpPr/>
          <p:nvPr/>
        </p:nvGrpSpPr>
        <p:grpSpPr>
          <a:xfrm>
            <a:off x="0" y="7101216"/>
            <a:ext cx="18287996" cy="3266927"/>
            <a:chOff x="0" y="-47625"/>
            <a:chExt cx="4816592" cy="860425"/>
          </a:xfrm>
        </p:grpSpPr>
        <p:sp>
          <p:nvSpPr>
            <p:cNvPr id="440" name="Google Shape;440;p33"/>
            <p:cNvSpPr/>
            <p:nvPr/>
          </p:nvSpPr>
          <p:spPr>
            <a:xfrm>
              <a:off x="0" y="0"/>
              <a:ext cx="4816592" cy="791429"/>
            </a:xfrm>
            <a:custGeom>
              <a:rect b="b" l="l" r="r" t="t"/>
              <a:pathLst>
                <a:path extrusionOk="0" h="791429" w="4816592">
                  <a:moveTo>
                    <a:pt x="0" y="0"/>
                  </a:moveTo>
                  <a:lnTo>
                    <a:pt x="4816592" y="0"/>
                  </a:lnTo>
                  <a:lnTo>
                    <a:pt x="4816592" y="791429"/>
                  </a:lnTo>
                  <a:lnTo>
                    <a:pt x="0" y="791429"/>
                  </a:lnTo>
                  <a:close/>
                </a:path>
              </a:pathLst>
            </a:custGeom>
            <a:solidFill>
              <a:srgbClr val="8FAF63"/>
            </a:solidFill>
            <a:ln>
              <a:noFill/>
            </a:ln>
          </p:spPr>
        </p:sp>
        <p:sp>
          <p:nvSpPr>
            <p:cNvPr id="441" name="Google Shape;441;p33"/>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42" name="Google Shape;442;p33"/>
          <p:cNvGrpSpPr/>
          <p:nvPr/>
        </p:nvGrpSpPr>
        <p:grpSpPr>
          <a:xfrm>
            <a:off x="12129600" y="-180826"/>
            <a:ext cx="6158400" cy="10467826"/>
            <a:chOff x="0" y="-47625"/>
            <a:chExt cx="1621965" cy="2756958"/>
          </a:xfrm>
        </p:grpSpPr>
        <p:sp>
          <p:nvSpPr>
            <p:cNvPr id="443" name="Google Shape;443;p33"/>
            <p:cNvSpPr/>
            <p:nvPr/>
          </p:nvSpPr>
          <p:spPr>
            <a:xfrm>
              <a:off x="0" y="0"/>
              <a:ext cx="1621965" cy="2709333"/>
            </a:xfrm>
            <a:custGeom>
              <a:rect b="b" l="l" r="r" t="t"/>
              <a:pathLst>
                <a:path extrusionOk="0" h="2709333" w="1621965">
                  <a:moveTo>
                    <a:pt x="0" y="0"/>
                  </a:moveTo>
                  <a:lnTo>
                    <a:pt x="1621965" y="0"/>
                  </a:lnTo>
                  <a:lnTo>
                    <a:pt x="1621965" y="2709333"/>
                  </a:lnTo>
                  <a:lnTo>
                    <a:pt x="0" y="2709333"/>
                  </a:lnTo>
                  <a:close/>
                </a:path>
              </a:pathLst>
            </a:custGeom>
            <a:solidFill>
              <a:srgbClr val="FFFFFF"/>
            </a:solidFill>
            <a:ln>
              <a:noFill/>
            </a:ln>
          </p:spPr>
        </p:sp>
        <p:sp>
          <p:nvSpPr>
            <p:cNvPr id="444" name="Google Shape;444;p33"/>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45" name="Google Shape;445;p33"/>
          <p:cNvSpPr txBox="1"/>
          <p:nvPr/>
        </p:nvSpPr>
        <p:spPr>
          <a:xfrm>
            <a:off x="13158300" y="2020439"/>
            <a:ext cx="4334632" cy="1943100"/>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b="1" i="0" lang="en-US" sz="6399" u="none" cap="none" strike="noStrike">
                <a:solidFill>
                  <a:srgbClr val="48597A"/>
                </a:solidFill>
                <a:latin typeface="Merriweather"/>
                <a:ea typeface="Merriweather"/>
                <a:cs typeface="Merriweather"/>
                <a:sym typeface="Merriweather"/>
              </a:rPr>
              <a:t>Add Story Here</a:t>
            </a:r>
            <a:endParaRPr/>
          </a:p>
        </p:txBody>
      </p:sp>
      <p:sp>
        <p:nvSpPr>
          <p:cNvPr id="446" name="Google Shape;446;p33"/>
          <p:cNvSpPr txBox="1"/>
          <p:nvPr/>
        </p:nvSpPr>
        <p:spPr>
          <a:xfrm>
            <a:off x="13158300" y="4743369"/>
            <a:ext cx="3730200" cy="2908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799" u="none" cap="none" strike="noStrike">
                <a:solidFill>
                  <a:srgbClr val="000000"/>
                </a:solidFill>
                <a:latin typeface="Didact Gothic"/>
                <a:ea typeface="Didact Gothic"/>
                <a:cs typeface="Didact Gothic"/>
                <a:sym typeface="Didact Gothic"/>
              </a:rPr>
              <a:t>Lorem ipsum dolor sit amet, consectetur adipiscing elit, sed do eiusmod tempor incididunt ut labore et dolore magna aliqua. </a:t>
            </a:r>
            <a:endParaRPr/>
          </a:p>
        </p:txBody>
      </p:sp>
      <p:sp>
        <p:nvSpPr>
          <p:cNvPr id="447" name="Google Shape;447;p33"/>
          <p:cNvSpPr/>
          <p:nvPr/>
        </p:nvSpPr>
        <p:spPr>
          <a:xfrm>
            <a:off x="1701304" y="-1295045"/>
            <a:ext cx="8968100" cy="6114614"/>
          </a:xfrm>
          <a:custGeom>
            <a:rect b="b" l="l" r="r" t="t"/>
            <a:pathLst>
              <a:path extrusionOk="0" h="6114614" w="8968100">
                <a:moveTo>
                  <a:pt x="0" y="0"/>
                </a:moveTo>
                <a:lnTo>
                  <a:pt x="8968100" y="0"/>
                </a:lnTo>
                <a:lnTo>
                  <a:pt x="8968100" y="6114614"/>
                </a:lnTo>
                <a:lnTo>
                  <a:pt x="0" y="6114614"/>
                </a:lnTo>
                <a:lnTo>
                  <a:pt x="0" y="0"/>
                </a:lnTo>
                <a:close/>
              </a:path>
            </a:pathLst>
          </a:custGeom>
          <a:blipFill rotWithShape="1">
            <a:blip r:embed="rId3">
              <a:alphaModFix/>
            </a:blip>
            <a:stretch>
              <a:fillRect b="0" l="0" r="0" t="0"/>
            </a:stretch>
          </a:blipFill>
          <a:ln>
            <a:noFill/>
          </a:ln>
        </p:spPr>
      </p:sp>
      <p:sp>
        <p:nvSpPr>
          <p:cNvPr id="448" name="Google Shape;448;p33"/>
          <p:cNvSpPr/>
          <p:nvPr/>
        </p:nvSpPr>
        <p:spPr>
          <a:xfrm>
            <a:off x="2833356" y="2522885"/>
            <a:ext cx="5572856" cy="6261636"/>
          </a:xfrm>
          <a:custGeom>
            <a:rect b="b" l="l" r="r" t="t"/>
            <a:pathLst>
              <a:path extrusionOk="0" h="6261636" w="5572856">
                <a:moveTo>
                  <a:pt x="0" y="0"/>
                </a:moveTo>
                <a:lnTo>
                  <a:pt x="5572857" y="0"/>
                </a:lnTo>
                <a:lnTo>
                  <a:pt x="5572857" y="6261636"/>
                </a:lnTo>
                <a:lnTo>
                  <a:pt x="0" y="6261636"/>
                </a:lnTo>
                <a:lnTo>
                  <a:pt x="0" y="0"/>
                </a:lnTo>
                <a:close/>
              </a:path>
            </a:pathLst>
          </a:custGeom>
          <a:blipFill rotWithShape="1">
            <a:blip r:embed="rId4">
              <a:alphaModFix/>
            </a:blip>
            <a:stretch>
              <a:fillRect b="0" l="0" r="0" t="0"/>
            </a:stretch>
          </a:blipFill>
          <a:ln>
            <a:noFill/>
          </a:ln>
        </p:spPr>
      </p:sp>
      <p:sp>
        <p:nvSpPr>
          <p:cNvPr id="449" name="Google Shape;449;p33"/>
          <p:cNvSpPr/>
          <p:nvPr/>
        </p:nvSpPr>
        <p:spPr>
          <a:xfrm>
            <a:off x="1701304" y="6635453"/>
            <a:ext cx="4667953" cy="3343422"/>
          </a:xfrm>
          <a:custGeom>
            <a:rect b="b" l="l" r="r" t="t"/>
            <a:pathLst>
              <a:path extrusionOk="0" h="3343422" w="4667953">
                <a:moveTo>
                  <a:pt x="0" y="0"/>
                </a:moveTo>
                <a:lnTo>
                  <a:pt x="4667953" y="0"/>
                </a:lnTo>
                <a:lnTo>
                  <a:pt x="4667953" y="3343422"/>
                </a:lnTo>
                <a:lnTo>
                  <a:pt x="0" y="3343422"/>
                </a:lnTo>
                <a:lnTo>
                  <a:pt x="0" y="0"/>
                </a:lnTo>
                <a:close/>
              </a:path>
            </a:pathLst>
          </a:custGeom>
          <a:blipFill rotWithShape="1">
            <a:blip r:embed="rId5">
              <a:alphaModFix/>
            </a:blip>
            <a:stretch>
              <a:fillRect b="0" l="0" r="0" t="0"/>
            </a:stretch>
          </a:blipFill>
          <a:ln>
            <a:noFill/>
          </a:ln>
        </p:spPr>
      </p:sp>
      <p:sp>
        <p:nvSpPr>
          <p:cNvPr id="450" name="Google Shape;450;p33"/>
          <p:cNvSpPr/>
          <p:nvPr/>
        </p:nvSpPr>
        <p:spPr>
          <a:xfrm flipH="1">
            <a:off x="5881924" y="6635453"/>
            <a:ext cx="4476202" cy="3206080"/>
          </a:xfrm>
          <a:custGeom>
            <a:rect b="b" l="l" r="r" t="t"/>
            <a:pathLst>
              <a:path extrusionOk="0" h="3206080" w="4476202">
                <a:moveTo>
                  <a:pt x="4476202" y="0"/>
                </a:moveTo>
                <a:lnTo>
                  <a:pt x="0" y="0"/>
                </a:lnTo>
                <a:lnTo>
                  <a:pt x="0" y="3206080"/>
                </a:lnTo>
                <a:lnTo>
                  <a:pt x="4476202" y="3206080"/>
                </a:lnTo>
                <a:lnTo>
                  <a:pt x="4476202" y="0"/>
                </a:lnTo>
                <a:close/>
              </a:path>
            </a:pathLst>
          </a:custGeom>
          <a:blipFill rotWithShape="1">
            <a:blip r:embed="rId5">
              <a:alphaModFix/>
            </a:blip>
            <a:stretch>
              <a:fillRect b="0" l="0" r="0" t="0"/>
            </a:stretch>
          </a:blipFill>
          <a:ln>
            <a:noFill/>
          </a:ln>
        </p:spPr>
      </p:sp>
      <p:sp>
        <p:nvSpPr>
          <p:cNvPr id="451" name="Google Shape;451;p33"/>
          <p:cNvSpPr/>
          <p:nvPr/>
        </p:nvSpPr>
        <p:spPr>
          <a:xfrm>
            <a:off x="-364277" y="6409401"/>
            <a:ext cx="2244736" cy="872641"/>
          </a:xfrm>
          <a:custGeom>
            <a:rect b="b" l="l" r="r" t="t"/>
            <a:pathLst>
              <a:path extrusionOk="0" h="872641" w="2244736">
                <a:moveTo>
                  <a:pt x="0" y="0"/>
                </a:moveTo>
                <a:lnTo>
                  <a:pt x="2244735" y="0"/>
                </a:lnTo>
                <a:lnTo>
                  <a:pt x="2244735" y="872641"/>
                </a:lnTo>
                <a:lnTo>
                  <a:pt x="0" y="872641"/>
                </a:lnTo>
                <a:lnTo>
                  <a:pt x="0" y="0"/>
                </a:lnTo>
                <a:close/>
              </a:path>
            </a:pathLst>
          </a:custGeom>
          <a:blipFill rotWithShape="1">
            <a:blip r:embed="rId6">
              <a:alphaModFix/>
            </a:blip>
            <a:stretch>
              <a:fillRect b="0" l="0" r="0" t="0"/>
            </a:stretch>
          </a:blipFill>
          <a:ln>
            <a:noFill/>
          </a:ln>
        </p:spPr>
      </p:sp>
      <p:sp>
        <p:nvSpPr>
          <p:cNvPr id="452" name="Google Shape;452;p33"/>
          <p:cNvSpPr/>
          <p:nvPr/>
        </p:nvSpPr>
        <p:spPr>
          <a:xfrm>
            <a:off x="10184590" y="6845721"/>
            <a:ext cx="1945010" cy="756123"/>
          </a:xfrm>
          <a:custGeom>
            <a:rect b="b" l="l" r="r" t="t"/>
            <a:pathLst>
              <a:path extrusionOk="0" h="756123" w="1945010">
                <a:moveTo>
                  <a:pt x="0" y="0"/>
                </a:moveTo>
                <a:lnTo>
                  <a:pt x="1945010" y="0"/>
                </a:lnTo>
                <a:lnTo>
                  <a:pt x="1945010" y="756123"/>
                </a:lnTo>
                <a:lnTo>
                  <a:pt x="0" y="756123"/>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FFEF"/>
        </a:solidFill>
      </p:bgPr>
    </p:bg>
    <p:spTree>
      <p:nvGrpSpPr>
        <p:cNvPr id="456" name="Shape 456"/>
        <p:cNvGrpSpPr/>
        <p:nvPr/>
      </p:nvGrpSpPr>
      <p:grpSpPr>
        <a:xfrm>
          <a:off x="0" y="0"/>
          <a:ext cx="0" cy="0"/>
          <a:chOff x="0" y="0"/>
          <a:chExt cx="0" cy="0"/>
        </a:xfrm>
      </p:grpSpPr>
      <p:grpSp>
        <p:nvGrpSpPr>
          <p:cNvPr id="457" name="Google Shape;457;p34"/>
          <p:cNvGrpSpPr/>
          <p:nvPr/>
        </p:nvGrpSpPr>
        <p:grpSpPr>
          <a:xfrm>
            <a:off x="0" y="-180826"/>
            <a:ext cx="6158400" cy="10467826"/>
            <a:chOff x="0" y="-47625"/>
            <a:chExt cx="1621965" cy="2756958"/>
          </a:xfrm>
        </p:grpSpPr>
        <p:sp>
          <p:nvSpPr>
            <p:cNvPr id="458" name="Google Shape;458;p34"/>
            <p:cNvSpPr/>
            <p:nvPr/>
          </p:nvSpPr>
          <p:spPr>
            <a:xfrm>
              <a:off x="0" y="0"/>
              <a:ext cx="1621965" cy="2709333"/>
            </a:xfrm>
            <a:custGeom>
              <a:rect b="b" l="l" r="r" t="t"/>
              <a:pathLst>
                <a:path extrusionOk="0" h="2709333" w="1621965">
                  <a:moveTo>
                    <a:pt x="0" y="0"/>
                  </a:moveTo>
                  <a:lnTo>
                    <a:pt x="1621965" y="0"/>
                  </a:lnTo>
                  <a:lnTo>
                    <a:pt x="1621965" y="2709333"/>
                  </a:lnTo>
                  <a:lnTo>
                    <a:pt x="0" y="2709333"/>
                  </a:lnTo>
                  <a:close/>
                </a:path>
              </a:pathLst>
            </a:custGeom>
            <a:solidFill>
              <a:srgbClr val="FFFFFF"/>
            </a:solidFill>
            <a:ln>
              <a:noFill/>
            </a:ln>
          </p:spPr>
        </p:sp>
        <p:sp>
          <p:nvSpPr>
            <p:cNvPr id="459" name="Google Shape;459;p34"/>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60" name="Google Shape;460;p34"/>
          <p:cNvSpPr txBox="1"/>
          <p:nvPr/>
        </p:nvSpPr>
        <p:spPr>
          <a:xfrm>
            <a:off x="1028700" y="2020439"/>
            <a:ext cx="4334632" cy="1943100"/>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b="1" i="0" lang="en-US" sz="6399" u="none" cap="none" strike="noStrike">
                <a:solidFill>
                  <a:srgbClr val="48597A"/>
                </a:solidFill>
                <a:latin typeface="Merriweather"/>
                <a:ea typeface="Merriweather"/>
                <a:cs typeface="Merriweather"/>
                <a:sym typeface="Merriweather"/>
              </a:rPr>
              <a:t>Add Story Here</a:t>
            </a:r>
            <a:endParaRPr/>
          </a:p>
        </p:txBody>
      </p:sp>
      <p:sp>
        <p:nvSpPr>
          <p:cNvPr id="461" name="Google Shape;461;p34"/>
          <p:cNvSpPr txBox="1"/>
          <p:nvPr/>
        </p:nvSpPr>
        <p:spPr>
          <a:xfrm>
            <a:off x="1028700" y="4743369"/>
            <a:ext cx="3730200" cy="2908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799" u="none" cap="none" strike="noStrike">
                <a:solidFill>
                  <a:srgbClr val="000000"/>
                </a:solidFill>
                <a:latin typeface="Didact Gothic"/>
                <a:ea typeface="Didact Gothic"/>
                <a:cs typeface="Didact Gothic"/>
                <a:sym typeface="Didact Gothic"/>
              </a:rPr>
              <a:t>Lorem ipsum dolor sit amet, consectetur adipiscing elit, sed do eiusmod tempor incididunt ut labore et dolore magna aliqua. </a:t>
            </a:r>
            <a:endParaRPr/>
          </a:p>
        </p:txBody>
      </p:sp>
      <p:grpSp>
        <p:nvGrpSpPr>
          <p:cNvPr id="462" name="Google Shape;462;p34"/>
          <p:cNvGrpSpPr/>
          <p:nvPr/>
        </p:nvGrpSpPr>
        <p:grpSpPr>
          <a:xfrm>
            <a:off x="6158400" y="7459525"/>
            <a:ext cx="12129600" cy="3266925"/>
            <a:chOff x="0" y="-47625"/>
            <a:chExt cx="3194627" cy="860425"/>
          </a:xfrm>
        </p:grpSpPr>
        <p:sp>
          <p:nvSpPr>
            <p:cNvPr id="463" name="Google Shape;463;p34"/>
            <p:cNvSpPr/>
            <p:nvPr/>
          </p:nvSpPr>
          <p:spPr>
            <a:xfrm>
              <a:off x="0" y="0"/>
              <a:ext cx="3194627" cy="697060"/>
            </a:xfrm>
            <a:custGeom>
              <a:rect b="b" l="l" r="r" t="t"/>
              <a:pathLst>
                <a:path extrusionOk="0" h="697060" w="3194627">
                  <a:moveTo>
                    <a:pt x="0" y="0"/>
                  </a:moveTo>
                  <a:lnTo>
                    <a:pt x="3194627" y="0"/>
                  </a:lnTo>
                  <a:lnTo>
                    <a:pt x="3194627" y="697060"/>
                  </a:lnTo>
                  <a:lnTo>
                    <a:pt x="0" y="697060"/>
                  </a:lnTo>
                  <a:close/>
                </a:path>
              </a:pathLst>
            </a:custGeom>
            <a:solidFill>
              <a:srgbClr val="8FAF63"/>
            </a:solidFill>
            <a:ln>
              <a:noFill/>
            </a:ln>
          </p:spPr>
        </p:sp>
        <p:sp>
          <p:nvSpPr>
            <p:cNvPr id="464" name="Google Shape;464;p34"/>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65" name="Google Shape;465;p34"/>
          <p:cNvSpPr/>
          <p:nvPr/>
        </p:nvSpPr>
        <p:spPr>
          <a:xfrm>
            <a:off x="7284956" y="613861"/>
            <a:ext cx="6643470" cy="4529639"/>
          </a:xfrm>
          <a:custGeom>
            <a:rect b="b" l="l" r="r" t="t"/>
            <a:pathLst>
              <a:path extrusionOk="0" h="4529639" w="6643470">
                <a:moveTo>
                  <a:pt x="0" y="0"/>
                </a:moveTo>
                <a:lnTo>
                  <a:pt x="6643470" y="0"/>
                </a:lnTo>
                <a:lnTo>
                  <a:pt x="6643470" y="4529639"/>
                </a:lnTo>
                <a:lnTo>
                  <a:pt x="0" y="4529639"/>
                </a:lnTo>
                <a:lnTo>
                  <a:pt x="0" y="0"/>
                </a:lnTo>
                <a:close/>
              </a:path>
            </a:pathLst>
          </a:custGeom>
          <a:blipFill rotWithShape="1">
            <a:blip r:embed="rId3">
              <a:alphaModFix/>
            </a:blip>
            <a:stretch>
              <a:fillRect b="0" l="0" r="0" t="0"/>
            </a:stretch>
          </a:blipFill>
          <a:ln>
            <a:noFill/>
          </a:ln>
        </p:spPr>
      </p:sp>
      <p:sp>
        <p:nvSpPr>
          <p:cNvPr id="466" name="Google Shape;466;p34"/>
          <p:cNvSpPr/>
          <p:nvPr/>
        </p:nvSpPr>
        <p:spPr>
          <a:xfrm>
            <a:off x="8041099" y="4461259"/>
            <a:ext cx="3722332" cy="4182395"/>
          </a:xfrm>
          <a:custGeom>
            <a:rect b="b" l="l" r="r" t="t"/>
            <a:pathLst>
              <a:path extrusionOk="0" h="4182395" w="3722332">
                <a:moveTo>
                  <a:pt x="0" y="0"/>
                </a:moveTo>
                <a:lnTo>
                  <a:pt x="3722331" y="0"/>
                </a:lnTo>
                <a:lnTo>
                  <a:pt x="3722331" y="4182396"/>
                </a:lnTo>
                <a:lnTo>
                  <a:pt x="0" y="4182396"/>
                </a:lnTo>
                <a:lnTo>
                  <a:pt x="0" y="0"/>
                </a:lnTo>
                <a:close/>
              </a:path>
            </a:pathLst>
          </a:custGeom>
          <a:blipFill rotWithShape="1">
            <a:blip r:embed="rId4">
              <a:alphaModFix/>
            </a:blip>
            <a:stretch>
              <a:fillRect b="0" l="0" r="0" t="0"/>
            </a:stretch>
          </a:blipFill>
          <a:ln>
            <a:noFill/>
          </a:ln>
        </p:spPr>
      </p:sp>
      <p:sp>
        <p:nvSpPr>
          <p:cNvPr id="467" name="Google Shape;467;p34"/>
          <p:cNvSpPr/>
          <p:nvPr/>
        </p:nvSpPr>
        <p:spPr>
          <a:xfrm>
            <a:off x="7284956" y="7208207"/>
            <a:ext cx="3117911" cy="2233204"/>
          </a:xfrm>
          <a:custGeom>
            <a:rect b="b" l="l" r="r" t="t"/>
            <a:pathLst>
              <a:path extrusionOk="0" h="2233204" w="3117911">
                <a:moveTo>
                  <a:pt x="0" y="0"/>
                </a:moveTo>
                <a:lnTo>
                  <a:pt x="3117911" y="0"/>
                </a:lnTo>
                <a:lnTo>
                  <a:pt x="3117911" y="2233204"/>
                </a:lnTo>
                <a:lnTo>
                  <a:pt x="0" y="2233204"/>
                </a:lnTo>
                <a:lnTo>
                  <a:pt x="0" y="0"/>
                </a:lnTo>
                <a:close/>
              </a:path>
            </a:pathLst>
          </a:custGeom>
          <a:blipFill rotWithShape="1">
            <a:blip r:embed="rId5">
              <a:alphaModFix/>
            </a:blip>
            <a:stretch>
              <a:fillRect b="0" l="0" r="0" t="0"/>
            </a:stretch>
          </a:blipFill>
          <a:ln>
            <a:noFill/>
          </a:ln>
        </p:spPr>
      </p:sp>
      <p:sp>
        <p:nvSpPr>
          <p:cNvPr id="468" name="Google Shape;468;p34"/>
          <p:cNvSpPr/>
          <p:nvPr/>
        </p:nvSpPr>
        <p:spPr>
          <a:xfrm flipH="1">
            <a:off x="10077358" y="7208207"/>
            <a:ext cx="2989833" cy="2141468"/>
          </a:xfrm>
          <a:custGeom>
            <a:rect b="b" l="l" r="r" t="t"/>
            <a:pathLst>
              <a:path extrusionOk="0" h="2141468" w="2989833">
                <a:moveTo>
                  <a:pt x="2989833" y="0"/>
                </a:moveTo>
                <a:lnTo>
                  <a:pt x="0" y="0"/>
                </a:lnTo>
                <a:lnTo>
                  <a:pt x="0" y="2141468"/>
                </a:lnTo>
                <a:lnTo>
                  <a:pt x="2989833" y="2141468"/>
                </a:lnTo>
                <a:lnTo>
                  <a:pt x="2989833" y="0"/>
                </a:lnTo>
                <a:close/>
              </a:path>
            </a:pathLst>
          </a:custGeom>
          <a:blipFill rotWithShape="1">
            <a:blip r:embed="rId5">
              <a:alphaModFix/>
            </a:blip>
            <a:stretch>
              <a:fillRect b="0" l="0" r="0" t="0"/>
            </a:stretch>
          </a:blipFill>
          <a:ln>
            <a:noFill/>
          </a:ln>
        </p:spPr>
      </p:sp>
      <p:sp>
        <p:nvSpPr>
          <p:cNvPr id="469" name="Google Shape;469;p34"/>
          <p:cNvSpPr/>
          <p:nvPr/>
        </p:nvSpPr>
        <p:spPr>
          <a:xfrm>
            <a:off x="13626627" y="1534818"/>
            <a:ext cx="3823123" cy="7723482"/>
          </a:xfrm>
          <a:custGeom>
            <a:rect b="b" l="l" r="r" t="t"/>
            <a:pathLst>
              <a:path extrusionOk="0" h="7723482" w="3823123">
                <a:moveTo>
                  <a:pt x="0" y="0"/>
                </a:moveTo>
                <a:lnTo>
                  <a:pt x="3823123" y="0"/>
                </a:lnTo>
                <a:lnTo>
                  <a:pt x="3823123" y="7723482"/>
                </a:lnTo>
                <a:lnTo>
                  <a:pt x="0" y="7723482"/>
                </a:lnTo>
                <a:lnTo>
                  <a:pt x="0" y="0"/>
                </a:lnTo>
                <a:close/>
              </a:path>
            </a:pathLst>
          </a:custGeom>
          <a:blipFill rotWithShape="1">
            <a:blip r:embed="rId6">
              <a:alphaModFix/>
            </a:blip>
            <a:stretch>
              <a:fillRect b="0" l="0" r="0" t="0"/>
            </a:stretch>
          </a:blipFill>
          <a:ln>
            <a:noFill/>
          </a:ln>
        </p:spPr>
      </p:sp>
      <p:sp>
        <p:nvSpPr>
          <p:cNvPr id="470" name="Google Shape;470;p34"/>
          <p:cNvSpPr/>
          <p:nvPr/>
        </p:nvSpPr>
        <p:spPr>
          <a:xfrm>
            <a:off x="12654122" y="9258300"/>
            <a:ext cx="1945010" cy="756123"/>
          </a:xfrm>
          <a:custGeom>
            <a:rect b="b" l="l" r="r" t="t"/>
            <a:pathLst>
              <a:path extrusionOk="0" h="756123" w="1945010">
                <a:moveTo>
                  <a:pt x="0" y="0"/>
                </a:moveTo>
                <a:lnTo>
                  <a:pt x="1945010" y="0"/>
                </a:lnTo>
                <a:lnTo>
                  <a:pt x="1945010" y="756123"/>
                </a:lnTo>
                <a:lnTo>
                  <a:pt x="0" y="756123"/>
                </a:lnTo>
                <a:lnTo>
                  <a:pt x="0" y="0"/>
                </a:lnTo>
                <a:close/>
              </a:path>
            </a:pathLst>
          </a:custGeom>
          <a:blipFill rotWithShape="1">
            <a:blip r:embed="rId7">
              <a:alphaModFix/>
            </a:blip>
            <a:stretch>
              <a:fillRect b="0" l="0" r="0" t="0"/>
            </a:stretch>
          </a:blipFill>
          <a:ln>
            <a:noFill/>
          </a:ln>
        </p:spPr>
      </p:sp>
      <p:sp>
        <p:nvSpPr>
          <p:cNvPr id="471" name="Google Shape;471;p34"/>
          <p:cNvSpPr/>
          <p:nvPr/>
        </p:nvSpPr>
        <p:spPr>
          <a:xfrm>
            <a:off x="13262510" y="7444718"/>
            <a:ext cx="1336622" cy="519612"/>
          </a:xfrm>
          <a:custGeom>
            <a:rect b="b" l="l" r="r" t="t"/>
            <a:pathLst>
              <a:path extrusionOk="0" h="519612" w="1336622">
                <a:moveTo>
                  <a:pt x="0" y="0"/>
                </a:moveTo>
                <a:lnTo>
                  <a:pt x="1336622" y="0"/>
                </a:lnTo>
                <a:lnTo>
                  <a:pt x="1336622" y="519612"/>
                </a:lnTo>
                <a:lnTo>
                  <a:pt x="0" y="519612"/>
                </a:lnTo>
                <a:lnTo>
                  <a:pt x="0" y="0"/>
                </a:lnTo>
                <a:close/>
              </a:path>
            </a:pathLst>
          </a:custGeom>
          <a:blipFill rotWithShape="1">
            <a:blip r:embed="rId7">
              <a:alphaModFix/>
            </a:blip>
            <a:stretch>
              <a:fillRect b="0" l="0" r="0" t="0"/>
            </a:stretch>
          </a:blipFill>
          <a:ln>
            <a:noFill/>
          </a:ln>
        </p:spPr>
      </p:sp>
      <p:sp>
        <p:nvSpPr>
          <p:cNvPr id="472" name="Google Shape;472;p34"/>
          <p:cNvSpPr/>
          <p:nvPr/>
        </p:nvSpPr>
        <p:spPr>
          <a:xfrm>
            <a:off x="6375931" y="9327572"/>
            <a:ext cx="2467981" cy="959428"/>
          </a:xfrm>
          <a:custGeom>
            <a:rect b="b" l="l" r="r" t="t"/>
            <a:pathLst>
              <a:path extrusionOk="0" h="959428" w="2467981">
                <a:moveTo>
                  <a:pt x="0" y="0"/>
                </a:moveTo>
                <a:lnTo>
                  <a:pt x="2467980" y="0"/>
                </a:lnTo>
                <a:lnTo>
                  <a:pt x="2467980" y="959428"/>
                </a:lnTo>
                <a:lnTo>
                  <a:pt x="0" y="959428"/>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FFEF"/>
        </a:solidFill>
      </p:bgPr>
    </p:bg>
    <p:spTree>
      <p:nvGrpSpPr>
        <p:cNvPr id="476" name="Shape 476"/>
        <p:cNvGrpSpPr/>
        <p:nvPr/>
      </p:nvGrpSpPr>
      <p:grpSpPr>
        <a:xfrm>
          <a:off x="0" y="0"/>
          <a:ext cx="0" cy="0"/>
          <a:chOff x="0" y="0"/>
          <a:chExt cx="0" cy="0"/>
        </a:xfrm>
      </p:grpSpPr>
      <p:grpSp>
        <p:nvGrpSpPr>
          <p:cNvPr id="477" name="Google Shape;477;p35"/>
          <p:cNvGrpSpPr/>
          <p:nvPr/>
        </p:nvGrpSpPr>
        <p:grpSpPr>
          <a:xfrm>
            <a:off x="0" y="4103428"/>
            <a:ext cx="18287996" cy="3266925"/>
            <a:chOff x="0" y="-47625"/>
            <a:chExt cx="4816592" cy="860425"/>
          </a:xfrm>
        </p:grpSpPr>
        <p:sp>
          <p:nvSpPr>
            <p:cNvPr id="478" name="Google Shape;478;p35"/>
            <p:cNvSpPr/>
            <p:nvPr/>
          </p:nvSpPr>
          <p:spPr>
            <a:xfrm>
              <a:off x="0" y="0"/>
              <a:ext cx="4816592" cy="697060"/>
            </a:xfrm>
            <a:custGeom>
              <a:rect b="b" l="l" r="r" t="t"/>
              <a:pathLst>
                <a:path extrusionOk="0" h="697060" w="4816592">
                  <a:moveTo>
                    <a:pt x="0" y="0"/>
                  </a:moveTo>
                  <a:lnTo>
                    <a:pt x="4816592" y="0"/>
                  </a:lnTo>
                  <a:lnTo>
                    <a:pt x="4816592" y="697060"/>
                  </a:lnTo>
                  <a:lnTo>
                    <a:pt x="0" y="697060"/>
                  </a:lnTo>
                  <a:close/>
                </a:path>
              </a:pathLst>
            </a:custGeom>
            <a:solidFill>
              <a:srgbClr val="8FAF63"/>
            </a:solidFill>
            <a:ln>
              <a:noFill/>
            </a:ln>
          </p:spPr>
        </p:sp>
        <p:sp>
          <p:nvSpPr>
            <p:cNvPr id="479" name="Google Shape;479;p35"/>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80" name="Google Shape;480;p35"/>
          <p:cNvSpPr/>
          <p:nvPr/>
        </p:nvSpPr>
        <p:spPr>
          <a:xfrm>
            <a:off x="-1530924" y="197623"/>
            <a:ext cx="6743830" cy="6162174"/>
          </a:xfrm>
          <a:custGeom>
            <a:rect b="b" l="l" r="r" t="t"/>
            <a:pathLst>
              <a:path extrusionOk="0" h="6162174" w="6743830">
                <a:moveTo>
                  <a:pt x="0" y="0"/>
                </a:moveTo>
                <a:lnTo>
                  <a:pt x="6743829" y="0"/>
                </a:lnTo>
                <a:lnTo>
                  <a:pt x="6743829" y="6162174"/>
                </a:lnTo>
                <a:lnTo>
                  <a:pt x="0" y="6162174"/>
                </a:lnTo>
                <a:lnTo>
                  <a:pt x="0" y="0"/>
                </a:lnTo>
                <a:close/>
              </a:path>
            </a:pathLst>
          </a:custGeom>
          <a:blipFill rotWithShape="1">
            <a:blip r:embed="rId3">
              <a:alphaModFix/>
            </a:blip>
            <a:stretch>
              <a:fillRect b="0" l="0" r="0" t="0"/>
            </a:stretch>
          </a:blipFill>
          <a:ln>
            <a:noFill/>
          </a:ln>
        </p:spPr>
      </p:sp>
      <p:sp>
        <p:nvSpPr>
          <p:cNvPr id="481" name="Google Shape;481;p35"/>
          <p:cNvSpPr/>
          <p:nvPr/>
        </p:nvSpPr>
        <p:spPr>
          <a:xfrm>
            <a:off x="5662476" y="-449078"/>
            <a:ext cx="5184323" cy="3534766"/>
          </a:xfrm>
          <a:custGeom>
            <a:rect b="b" l="l" r="r" t="t"/>
            <a:pathLst>
              <a:path extrusionOk="0" h="3534766" w="5184323">
                <a:moveTo>
                  <a:pt x="0" y="0"/>
                </a:moveTo>
                <a:lnTo>
                  <a:pt x="5184324" y="0"/>
                </a:lnTo>
                <a:lnTo>
                  <a:pt x="5184324" y="3534766"/>
                </a:lnTo>
                <a:lnTo>
                  <a:pt x="0" y="3534766"/>
                </a:lnTo>
                <a:lnTo>
                  <a:pt x="0" y="0"/>
                </a:lnTo>
                <a:close/>
              </a:path>
            </a:pathLst>
          </a:custGeom>
          <a:blipFill rotWithShape="1">
            <a:blip r:embed="rId4">
              <a:alphaModFix/>
            </a:blip>
            <a:stretch>
              <a:fillRect b="0" l="0" r="0" t="0"/>
            </a:stretch>
          </a:blipFill>
          <a:ln>
            <a:noFill/>
          </a:ln>
        </p:spPr>
      </p:sp>
      <p:sp>
        <p:nvSpPr>
          <p:cNvPr id="482" name="Google Shape;482;p35"/>
          <p:cNvSpPr/>
          <p:nvPr/>
        </p:nvSpPr>
        <p:spPr>
          <a:xfrm flipH="1">
            <a:off x="3687905" y="802435"/>
            <a:ext cx="4060080" cy="8202181"/>
          </a:xfrm>
          <a:custGeom>
            <a:rect b="b" l="l" r="r" t="t"/>
            <a:pathLst>
              <a:path extrusionOk="0" h="8202181" w="4060080">
                <a:moveTo>
                  <a:pt x="4060080" y="0"/>
                </a:moveTo>
                <a:lnTo>
                  <a:pt x="0" y="0"/>
                </a:lnTo>
                <a:lnTo>
                  <a:pt x="0" y="8202181"/>
                </a:lnTo>
                <a:lnTo>
                  <a:pt x="4060080" y="8202181"/>
                </a:lnTo>
                <a:lnTo>
                  <a:pt x="4060080" y="0"/>
                </a:lnTo>
                <a:close/>
              </a:path>
            </a:pathLst>
          </a:custGeom>
          <a:blipFill rotWithShape="1">
            <a:blip r:embed="rId5">
              <a:alphaModFix/>
            </a:blip>
            <a:stretch>
              <a:fillRect b="0" l="0" r="0" t="0"/>
            </a:stretch>
          </a:blipFill>
          <a:ln>
            <a:noFill/>
          </a:ln>
        </p:spPr>
      </p:sp>
      <p:sp>
        <p:nvSpPr>
          <p:cNvPr id="483" name="Google Shape;483;p35"/>
          <p:cNvSpPr/>
          <p:nvPr/>
        </p:nvSpPr>
        <p:spPr>
          <a:xfrm>
            <a:off x="7511029" y="5563067"/>
            <a:ext cx="7879510" cy="4333730"/>
          </a:xfrm>
          <a:custGeom>
            <a:rect b="b" l="l" r="r" t="t"/>
            <a:pathLst>
              <a:path extrusionOk="0" h="4333730" w="7879510">
                <a:moveTo>
                  <a:pt x="0" y="0"/>
                </a:moveTo>
                <a:lnTo>
                  <a:pt x="7879509" y="0"/>
                </a:lnTo>
                <a:lnTo>
                  <a:pt x="7879509" y="4333730"/>
                </a:lnTo>
                <a:lnTo>
                  <a:pt x="0" y="4333730"/>
                </a:lnTo>
                <a:lnTo>
                  <a:pt x="0" y="0"/>
                </a:lnTo>
                <a:close/>
              </a:path>
            </a:pathLst>
          </a:custGeom>
          <a:blipFill rotWithShape="1">
            <a:blip r:embed="rId6">
              <a:alphaModFix/>
            </a:blip>
            <a:stretch>
              <a:fillRect b="0" l="0" r="0" t="0"/>
            </a:stretch>
          </a:blipFill>
          <a:ln>
            <a:noFill/>
          </a:ln>
        </p:spPr>
      </p:sp>
      <p:grpSp>
        <p:nvGrpSpPr>
          <p:cNvPr id="484" name="Google Shape;484;p35"/>
          <p:cNvGrpSpPr/>
          <p:nvPr/>
        </p:nvGrpSpPr>
        <p:grpSpPr>
          <a:xfrm>
            <a:off x="0" y="6750077"/>
            <a:ext cx="18287996" cy="3536923"/>
            <a:chOff x="0" y="-47625"/>
            <a:chExt cx="4816592" cy="931535"/>
          </a:xfrm>
        </p:grpSpPr>
        <p:sp>
          <p:nvSpPr>
            <p:cNvPr id="485" name="Google Shape;485;p35"/>
            <p:cNvSpPr/>
            <p:nvPr/>
          </p:nvSpPr>
          <p:spPr>
            <a:xfrm>
              <a:off x="0" y="0"/>
              <a:ext cx="4816592" cy="883910"/>
            </a:xfrm>
            <a:custGeom>
              <a:rect b="b" l="l" r="r" t="t"/>
              <a:pathLst>
                <a:path extrusionOk="0" h="883910" w="4816592">
                  <a:moveTo>
                    <a:pt x="0" y="0"/>
                  </a:moveTo>
                  <a:lnTo>
                    <a:pt x="4816592" y="0"/>
                  </a:lnTo>
                  <a:lnTo>
                    <a:pt x="4816592" y="883910"/>
                  </a:lnTo>
                  <a:lnTo>
                    <a:pt x="0" y="883910"/>
                  </a:lnTo>
                  <a:close/>
                </a:path>
              </a:pathLst>
            </a:custGeom>
            <a:solidFill>
              <a:srgbClr val="FFFFFF"/>
            </a:solidFill>
            <a:ln>
              <a:noFill/>
            </a:ln>
          </p:spPr>
        </p:sp>
        <p:sp>
          <p:nvSpPr>
            <p:cNvPr id="486" name="Google Shape;486;p35"/>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87" name="Google Shape;487;p35"/>
          <p:cNvSpPr txBox="1"/>
          <p:nvPr/>
        </p:nvSpPr>
        <p:spPr>
          <a:xfrm>
            <a:off x="5595633" y="7466484"/>
            <a:ext cx="7096733" cy="971550"/>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1" i="0" lang="en-US" sz="6399" u="none" cap="none" strike="noStrike">
                <a:solidFill>
                  <a:srgbClr val="48597A"/>
                </a:solidFill>
                <a:latin typeface="Merriweather"/>
                <a:ea typeface="Merriweather"/>
                <a:cs typeface="Merriweather"/>
                <a:sym typeface="Merriweather"/>
              </a:rPr>
              <a:t>Add Story Here</a:t>
            </a:r>
            <a:endParaRPr/>
          </a:p>
        </p:txBody>
      </p:sp>
      <p:sp>
        <p:nvSpPr>
          <p:cNvPr id="488" name="Google Shape;488;p35"/>
          <p:cNvSpPr txBox="1"/>
          <p:nvPr/>
        </p:nvSpPr>
        <p:spPr>
          <a:xfrm>
            <a:off x="5212905" y="8711565"/>
            <a:ext cx="7862100" cy="9264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799" u="none" cap="none" strike="noStrike">
                <a:solidFill>
                  <a:srgbClr val="000000"/>
                </a:solidFill>
                <a:latin typeface="Didact Gothic"/>
                <a:ea typeface="Didact Gothic"/>
                <a:cs typeface="Didact Gothic"/>
                <a:sym typeface="Didact Gothic"/>
              </a:rPr>
              <a:t>Lorem ipsum dolor sit amet, consectetur adipiscing elit, sed do eiusmod tempor. </a:t>
            </a:r>
            <a:endParaRPr/>
          </a:p>
        </p:txBody>
      </p:sp>
      <p:sp>
        <p:nvSpPr>
          <p:cNvPr id="489" name="Google Shape;489;p35"/>
          <p:cNvSpPr/>
          <p:nvPr/>
        </p:nvSpPr>
        <p:spPr>
          <a:xfrm>
            <a:off x="13416584" y="187160"/>
            <a:ext cx="6743830" cy="6162174"/>
          </a:xfrm>
          <a:custGeom>
            <a:rect b="b" l="l" r="r" t="t"/>
            <a:pathLst>
              <a:path extrusionOk="0" h="6162174" w="6743830">
                <a:moveTo>
                  <a:pt x="0" y="0"/>
                </a:moveTo>
                <a:lnTo>
                  <a:pt x="6743829" y="0"/>
                </a:lnTo>
                <a:lnTo>
                  <a:pt x="6743829" y="6162174"/>
                </a:lnTo>
                <a:lnTo>
                  <a:pt x="0" y="6162174"/>
                </a:lnTo>
                <a:lnTo>
                  <a:pt x="0" y="0"/>
                </a:lnTo>
                <a:close/>
              </a:path>
            </a:pathLst>
          </a:custGeom>
          <a:blipFill rotWithShape="1">
            <a:blip r:embed="rId3">
              <a:alphaModFix/>
            </a:blip>
            <a:stretch>
              <a:fillRect b="0" l="0" r="0" t="0"/>
            </a:stretch>
          </a:blipFill>
          <a:ln>
            <a:noFill/>
          </a:ln>
        </p:spPr>
      </p:sp>
      <p:sp>
        <p:nvSpPr>
          <p:cNvPr id="490" name="Google Shape;490;p35"/>
          <p:cNvSpPr/>
          <p:nvPr/>
        </p:nvSpPr>
        <p:spPr>
          <a:xfrm>
            <a:off x="9991637" y="802435"/>
            <a:ext cx="2918294" cy="3706839"/>
          </a:xfrm>
          <a:custGeom>
            <a:rect b="b" l="l" r="r" t="t"/>
            <a:pathLst>
              <a:path extrusionOk="0" h="3706839" w="2918294">
                <a:moveTo>
                  <a:pt x="0" y="0"/>
                </a:moveTo>
                <a:lnTo>
                  <a:pt x="2918293" y="0"/>
                </a:lnTo>
                <a:lnTo>
                  <a:pt x="2918293" y="3706840"/>
                </a:lnTo>
                <a:lnTo>
                  <a:pt x="0" y="3706840"/>
                </a:lnTo>
                <a:lnTo>
                  <a:pt x="0" y="0"/>
                </a:lnTo>
                <a:close/>
              </a:path>
            </a:pathLst>
          </a:custGeom>
          <a:blipFill rotWithShape="1">
            <a:blip r:embed="rId7">
              <a:alphaModFix/>
            </a:blip>
            <a:stretch>
              <a:fillRect b="0" l="0" r="0" t="0"/>
            </a:stretch>
          </a:blipFill>
          <a:ln>
            <a:noFill/>
          </a:ln>
        </p:spPr>
      </p:sp>
      <p:sp>
        <p:nvSpPr>
          <p:cNvPr id="491" name="Google Shape;491;p35"/>
          <p:cNvSpPr/>
          <p:nvPr/>
        </p:nvSpPr>
        <p:spPr>
          <a:xfrm rot="-363373">
            <a:off x="7873177" y="3399158"/>
            <a:ext cx="3577607" cy="2562461"/>
          </a:xfrm>
          <a:custGeom>
            <a:rect b="b" l="l" r="r" t="t"/>
            <a:pathLst>
              <a:path extrusionOk="0" h="2562461" w="3577607">
                <a:moveTo>
                  <a:pt x="0" y="0"/>
                </a:moveTo>
                <a:lnTo>
                  <a:pt x="3577607" y="0"/>
                </a:lnTo>
                <a:lnTo>
                  <a:pt x="3577607" y="2562460"/>
                </a:lnTo>
                <a:lnTo>
                  <a:pt x="0" y="2562460"/>
                </a:lnTo>
                <a:lnTo>
                  <a:pt x="0" y="0"/>
                </a:lnTo>
                <a:close/>
              </a:path>
            </a:pathLst>
          </a:custGeom>
          <a:blipFill rotWithShape="1">
            <a:blip r:embed="rId8">
              <a:alphaModFix/>
            </a:blip>
            <a:stretch>
              <a:fillRect b="0" l="0" r="0" t="0"/>
            </a:stretch>
          </a:blipFill>
          <a:ln>
            <a:noFill/>
          </a:ln>
        </p:spPr>
      </p:sp>
      <p:sp>
        <p:nvSpPr>
          <p:cNvPr id="492" name="Google Shape;492;p35"/>
          <p:cNvSpPr/>
          <p:nvPr/>
        </p:nvSpPr>
        <p:spPr>
          <a:xfrm flipH="1">
            <a:off x="11450784" y="3484714"/>
            <a:ext cx="3338705" cy="2391348"/>
          </a:xfrm>
          <a:custGeom>
            <a:rect b="b" l="l" r="r" t="t"/>
            <a:pathLst>
              <a:path extrusionOk="0" h="2391348" w="3338705">
                <a:moveTo>
                  <a:pt x="3338705" y="0"/>
                </a:moveTo>
                <a:lnTo>
                  <a:pt x="0" y="0"/>
                </a:lnTo>
                <a:lnTo>
                  <a:pt x="0" y="2391348"/>
                </a:lnTo>
                <a:lnTo>
                  <a:pt x="3338705" y="2391348"/>
                </a:lnTo>
                <a:lnTo>
                  <a:pt x="3338705" y="0"/>
                </a:lnTo>
                <a:close/>
              </a:path>
            </a:pathLst>
          </a:custGeom>
          <a:blipFill rotWithShape="1">
            <a:blip r:embed="rId8">
              <a:alphaModFix/>
            </a:blip>
            <a:stretch>
              <a:fillRect b="0" l="0" r="0" t="0"/>
            </a:stretch>
          </a:blipFill>
          <a:ln>
            <a:noFill/>
          </a:ln>
        </p:spPr>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FFEF"/>
        </a:solidFill>
      </p:bgPr>
    </p:bg>
    <p:spTree>
      <p:nvGrpSpPr>
        <p:cNvPr id="496" name="Shape 496"/>
        <p:cNvGrpSpPr/>
        <p:nvPr/>
      </p:nvGrpSpPr>
      <p:grpSpPr>
        <a:xfrm>
          <a:off x="0" y="0"/>
          <a:ext cx="0" cy="0"/>
          <a:chOff x="0" y="0"/>
          <a:chExt cx="0" cy="0"/>
        </a:xfrm>
      </p:grpSpPr>
      <p:sp>
        <p:nvSpPr>
          <p:cNvPr id="497" name="Google Shape;497;p36"/>
          <p:cNvSpPr/>
          <p:nvPr/>
        </p:nvSpPr>
        <p:spPr>
          <a:xfrm>
            <a:off x="-127104" y="1281759"/>
            <a:ext cx="6643470" cy="4529639"/>
          </a:xfrm>
          <a:custGeom>
            <a:rect b="b" l="l" r="r" t="t"/>
            <a:pathLst>
              <a:path extrusionOk="0" h="4529639" w="6643470">
                <a:moveTo>
                  <a:pt x="0" y="0"/>
                </a:moveTo>
                <a:lnTo>
                  <a:pt x="6643470" y="0"/>
                </a:lnTo>
                <a:lnTo>
                  <a:pt x="6643470" y="4529639"/>
                </a:lnTo>
                <a:lnTo>
                  <a:pt x="0" y="4529639"/>
                </a:lnTo>
                <a:lnTo>
                  <a:pt x="0" y="0"/>
                </a:lnTo>
                <a:close/>
              </a:path>
            </a:pathLst>
          </a:custGeom>
          <a:blipFill rotWithShape="1">
            <a:blip r:embed="rId3">
              <a:alphaModFix/>
            </a:blip>
            <a:stretch>
              <a:fillRect b="0" l="0" r="0" t="0"/>
            </a:stretch>
          </a:blipFill>
          <a:ln>
            <a:noFill/>
          </a:ln>
        </p:spPr>
      </p:sp>
      <p:sp>
        <p:nvSpPr>
          <p:cNvPr id="498" name="Google Shape;498;p36"/>
          <p:cNvSpPr/>
          <p:nvPr/>
        </p:nvSpPr>
        <p:spPr>
          <a:xfrm>
            <a:off x="6516366" y="-566100"/>
            <a:ext cx="6643470" cy="4529639"/>
          </a:xfrm>
          <a:custGeom>
            <a:rect b="b" l="l" r="r" t="t"/>
            <a:pathLst>
              <a:path extrusionOk="0" h="4529639" w="6643470">
                <a:moveTo>
                  <a:pt x="0" y="0"/>
                </a:moveTo>
                <a:lnTo>
                  <a:pt x="6643470" y="0"/>
                </a:lnTo>
                <a:lnTo>
                  <a:pt x="6643470" y="4529639"/>
                </a:lnTo>
                <a:lnTo>
                  <a:pt x="0" y="4529639"/>
                </a:lnTo>
                <a:lnTo>
                  <a:pt x="0" y="0"/>
                </a:lnTo>
                <a:close/>
              </a:path>
            </a:pathLst>
          </a:custGeom>
          <a:blipFill rotWithShape="1">
            <a:blip r:embed="rId3">
              <a:alphaModFix/>
            </a:blip>
            <a:stretch>
              <a:fillRect b="0" l="0" r="0" t="0"/>
            </a:stretch>
          </a:blipFill>
          <a:ln>
            <a:noFill/>
          </a:ln>
        </p:spPr>
      </p:sp>
      <p:grpSp>
        <p:nvGrpSpPr>
          <p:cNvPr id="499" name="Google Shape;499;p36"/>
          <p:cNvGrpSpPr/>
          <p:nvPr/>
        </p:nvGrpSpPr>
        <p:grpSpPr>
          <a:xfrm>
            <a:off x="12129600" y="-180826"/>
            <a:ext cx="6158400" cy="10467826"/>
            <a:chOff x="0" y="-47625"/>
            <a:chExt cx="1621965" cy="2756958"/>
          </a:xfrm>
        </p:grpSpPr>
        <p:sp>
          <p:nvSpPr>
            <p:cNvPr id="500" name="Google Shape;500;p36"/>
            <p:cNvSpPr/>
            <p:nvPr/>
          </p:nvSpPr>
          <p:spPr>
            <a:xfrm>
              <a:off x="0" y="0"/>
              <a:ext cx="1621965" cy="2709333"/>
            </a:xfrm>
            <a:custGeom>
              <a:rect b="b" l="l" r="r" t="t"/>
              <a:pathLst>
                <a:path extrusionOk="0" h="2709333" w="1621965">
                  <a:moveTo>
                    <a:pt x="0" y="0"/>
                  </a:moveTo>
                  <a:lnTo>
                    <a:pt x="1621965" y="0"/>
                  </a:lnTo>
                  <a:lnTo>
                    <a:pt x="1621965" y="2709333"/>
                  </a:lnTo>
                  <a:lnTo>
                    <a:pt x="0" y="2709333"/>
                  </a:lnTo>
                  <a:close/>
                </a:path>
              </a:pathLst>
            </a:custGeom>
            <a:solidFill>
              <a:srgbClr val="FFFFFF"/>
            </a:solidFill>
            <a:ln>
              <a:noFill/>
            </a:ln>
          </p:spPr>
        </p:sp>
        <p:sp>
          <p:nvSpPr>
            <p:cNvPr id="501" name="Google Shape;501;p36"/>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02" name="Google Shape;502;p36"/>
          <p:cNvGrpSpPr/>
          <p:nvPr/>
        </p:nvGrpSpPr>
        <p:grpSpPr>
          <a:xfrm>
            <a:off x="0" y="7101216"/>
            <a:ext cx="12129600" cy="3266927"/>
            <a:chOff x="0" y="-47625"/>
            <a:chExt cx="3194627" cy="860425"/>
          </a:xfrm>
        </p:grpSpPr>
        <p:sp>
          <p:nvSpPr>
            <p:cNvPr id="503" name="Google Shape;503;p36"/>
            <p:cNvSpPr/>
            <p:nvPr/>
          </p:nvSpPr>
          <p:spPr>
            <a:xfrm>
              <a:off x="0" y="0"/>
              <a:ext cx="3194627" cy="791429"/>
            </a:xfrm>
            <a:custGeom>
              <a:rect b="b" l="l" r="r" t="t"/>
              <a:pathLst>
                <a:path extrusionOk="0" h="791429" w="3194627">
                  <a:moveTo>
                    <a:pt x="0" y="0"/>
                  </a:moveTo>
                  <a:lnTo>
                    <a:pt x="3194627" y="0"/>
                  </a:lnTo>
                  <a:lnTo>
                    <a:pt x="3194627" y="791429"/>
                  </a:lnTo>
                  <a:lnTo>
                    <a:pt x="0" y="791429"/>
                  </a:lnTo>
                  <a:close/>
                </a:path>
              </a:pathLst>
            </a:custGeom>
            <a:solidFill>
              <a:srgbClr val="8FAF63"/>
            </a:solidFill>
            <a:ln>
              <a:noFill/>
            </a:ln>
          </p:spPr>
        </p:sp>
        <p:sp>
          <p:nvSpPr>
            <p:cNvPr id="504" name="Google Shape;504;p36"/>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05" name="Google Shape;505;p36"/>
          <p:cNvSpPr/>
          <p:nvPr/>
        </p:nvSpPr>
        <p:spPr>
          <a:xfrm>
            <a:off x="6634814" y="1281759"/>
            <a:ext cx="3823123" cy="7723482"/>
          </a:xfrm>
          <a:custGeom>
            <a:rect b="b" l="l" r="r" t="t"/>
            <a:pathLst>
              <a:path extrusionOk="0" h="7723482" w="3823123">
                <a:moveTo>
                  <a:pt x="0" y="0"/>
                </a:moveTo>
                <a:lnTo>
                  <a:pt x="3823124" y="0"/>
                </a:lnTo>
                <a:lnTo>
                  <a:pt x="3823124" y="7723482"/>
                </a:lnTo>
                <a:lnTo>
                  <a:pt x="0" y="7723482"/>
                </a:lnTo>
                <a:lnTo>
                  <a:pt x="0" y="0"/>
                </a:lnTo>
                <a:close/>
              </a:path>
            </a:pathLst>
          </a:custGeom>
          <a:blipFill rotWithShape="1">
            <a:blip r:embed="rId4">
              <a:alphaModFix/>
            </a:blip>
            <a:stretch>
              <a:fillRect b="0" l="0" r="0" t="0"/>
            </a:stretch>
          </a:blipFill>
          <a:ln>
            <a:noFill/>
          </a:ln>
        </p:spPr>
      </p:sp>
      <p:sp>
        <p:nvSpPr>
          <p:cNvPr id="506" name="Google Shape;506;p36"/>
          <p:cNvSpPr/>
          <p:nvPr/>
        </p:nvSpPr>
        <p:spPr>
          <a:xfrm>
            <a:off x="8760791" y="9347887"/>
            <a:ext cx="1945010" cy="756123"/>
          </a:xfrm>
          <a:custGeom>
            <a:rect b="b" l="l" r="r" t="t"/>
            <a:pathLst>
              <a:path extrusionOk="0" h="756123" w="1945010">
                <a:moveTo>
                  <a:pt x="0" y="0"/>
                </a:moveTo>
                <a:lnTo>
                  <a:pt x="1945011" y="0"/>
                </a:lnTo>
                <a:lnTo>
                  <a:pt x="1945011" y="756123"/>
                </a:lnTo>
                <a:lnTo>
                  <a:pt x="0" y="756123"/>
                </a:lnTo>
                <a:lnTo>
                  <a:pt x="0" y="0"/>
                </a:lnTo>
                <a:close/>
              </a:path>
            </a:pathLst>
          </a:custGeom>
          <a:blipFill rotWithShape="1">
            <a:blip r:embed="rId5">
              <a:alphaModFix/>
            </a:blip>
            <a:stretch>
              <a:fillRect b="0" l="0" r="0" t="0"/>
            </a:stretch>
          </a:blipFill>
          <a:ln>
            <a:noFill/>
          </a:ln>
        </p:spPr>
      </p:sp>
      <p:sp>
        <p:nvSpPr>
          <p:cNvPr id="507" name="Google Shape;507;p36"/>
          <p:cNvSpPr/>
          <p:nvPr/>
        </p:nvSpPr>
        <p:spPr>
          <a:xfrm>
            <a:off x="1131358" y="7022236"/>
            <a:ext cx="1336622" cy="519612"/>
          </a:xfrm>
          <a:custGeom>
            <a:rect b="b" l="l" r="r" t="t"/>
            <a:pathLst>
              <a:path extrusionOk="0" h="519612" w="1336622">
                <a:moveTo>
                  <a:pt x="0" y="0"/>
                </a:moveTo>
                <a:lnTo>
                  <a:pt x="1336623" y="0"/>
                </a:lnTo>
                <a:lnTo>
                  <a:pt x="1336623" y="519612"/>
                </a:lnTo>
                <a:lnTo>
                  <a:pt x="0" y="519612"/>
                </a:lnTo>
                <a:lnTo>
                  <a:pt x="0" y="0"/>
                </a:lnTo>
                <a:close/>
              </a:path>
            </a:pathLst>
          </a:custGeom>
          <a:blipFill rotWithShape="1">
            <a:blip r:embed="rId5">
              <a:alphaModFix/>
            </a:blip>
            <a:stretch>
              <a:fillRect b="0" l="0" r="0" t="0"/>
            </a:stretch>
          </a:blipFill>
          <a:ln>
            <a:noFill/>
          </a:ln>
        </p:spPr>
      </p:sp>
      <p:sp>
        <p:nvSpPr>
          <p:cNvPr id="508" name="Google Shape;508;p36"/>
          <p:cNvSpPr/>
          <p:nvPr/>
        </p:nvSpPr>
        <p:spPr>
          <a:xfrm>
            <a:off x="0" y="9246235"/>
            <a:ext cx="2467981" cy="959428"/>
          </a:xfrm>
          <a:custGeom>
            <a:rect b="b" l="l" r="r" t="t"/>
            <a:pathLst>
              <a:path extrusionOk="0" h="959428" w="2467981">
                <a:moveTo>
                  <a:pt x="0" y="0"/>
                </a:moveTo>
                <a:lnTo>
                  <a:pt x="2467981" y="0"/>
                </a:lnTo>
                <a:lnTo>
                  <a:pt x="2467981" y="959427"/>
                </a:lnTo>
                <a:lnTo>
                  <a:pt x="0" y="959427"/>
                </a:lnTo>
                <a:lnTo>
                  <a:pt x="0" y="0"/>
                </a:lnTo>
                <a:close/>
              </a:path>
            </a:pathLst>
          </a:custGeom>
          <a:blipFill rotWithShape="1">
            <a:blip r:embed="rId5">
              <a:alphaModFix/>
            </a:blip>
            <a:stretch>
              <a:fillRect b="0" l="0" r="0" t="0"/>
            </a:stretch>
          </a:blipFill>
          <a:ln>
            <a:noFill/>
          </a:ln>
        </p:spPr>
      </p:sp>
      <p:sp>
        <p:nvSpPr>
          <p:cNvPr id="509" name="Google Shape;509;p36"/>
          <p:cNvSpPr/>
          <p:nvPr/>
        </p:nvSpPr>
        <p:spPr>
          <a:xfrm>
            <a:off x="3194631" y="4637382"/>
            <a:ext cx="2713532" cy="4367859"/>
          </a:xfrm>
          <a:custGeom>
            <a:rect b="b" l="l" r="r" t="t"/>
            <a:pathLst>
              <a:path extrusionOk="0" h="4367859" w="2713532">
                <a:moveTo>
                  <a:pt x="0" y="0"/>
                </a:moveTo>
                <a:lnTo>
                  <a:pt x="2713533" y="0"/>
                </a:lnTo>
                <a:lnTo>
                  <a:pt x="2713533" y="4367859"/>
                </a:lnTo>
                <a:lnTo>
                  <a:pt x="0" y="4367859"/>
                </a:lnTo>
                <a:lnTo>
                  <a:pt x="0" y="0"/>
                </a:lnTo>
                <a:close/>
              </a:path>
            </a:pathLst>
          </a:custGeom>
          <a:blipFill rotWithShape="1">
            <a:blip r:embed="rId6">
              <a:alphaModFix/>
            </a:blip>
            <a:stretch>
              <a:fillRect b="0" l="0" r="0" t="0"/>
            </a:stretch>
          </a:blipFill>
          <a:ln>
            <a:noFill/>
          </a:ln>
        </p:spPr>
      </p:sp>
      <p:sp>
        <p:nvSpPr>
          <p:cNvPr id="510" name="Google Shape;510;p36"/>
          <p:cNvSpPr txBox="1"/>
          <p:nvPr/>
        </p:nvSpPr>
        <p:spPr>
          <a:xfrm>
            <a:off x="13159836" y="3060803"/>
            <a:ext cx="4334632" cy="971550"/>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b="1" i="0" lang="en-US" sz="6399" u="none" cap="none" strike="noStrike">
                <a:solidFill>
                  <a:srgbClr val="48597A"/>
                </a:solidFill>
                <a:latin typeface="Merriweather"/>
                <a:ea typeface="Merriweather"/>
                <a:cs typeface="Merriweather"/>
                <a:sym typeface="Merriweather"/>
              </a:rPr>
              <a:t>The End</a:t>
            </a:r>
            <a:endParaRPr/>
          </a:p>
        </p:txBody>
      </p:sp>
      <p:sp>
        <p:nvSpPr>
          <p:cNvPr id="511" name="Google Shape;511;p36"/>
          <p:cNvSpPr txBox="1"/>
          <p:nvPr/>
        </p:nvSpPr>
        <p:spPr>
          <a:xfrm>
            <a:off x="13158300" y="4743369"/>
            <a:ext cx="3730200" cy="2908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799" u="none" cap="none" strike="noStrike">
                <a:solidFill>
                  <a:srgbClr val="000000"/>
                </a:solidFill>
                <a:latin typeface="Didact Gothic"/>
                <a:ea typeface="Didact Gothic"/>
                <a:cs typeface="Didact Gothic"/>
                <a:sym typeface="Didact Gothic"/>
              </a:rPr>
              <a:t>Lorem ipsum dolor sit amet, consectetur adipiscing elit, sed do eiusmod tempor incididunt ut labore et dolore magna aliqua. </a:t>
            </a:r>
            <a:endParaRPr/>
          </a:p>
        </p:txBody>
      </p:sp>
      <p:sp>
        <p:nvSpPr>
          <p:cNvPr id="512" name="Google Shape;512;p36"/>
          <p:cNvSpPr/>
          <p:nvPr/>
        </p:nvSpPr>
        <p:spPr>
          <a:xfrm>
            <a:off x="3279986" y="8290260"/>
            <a:ext cx="2542824" cy="988523"/>
          </a:xfrm>
          <a:custGeom>
            <a:rect b="b" l="l" r="r" t="t"/>
            <a:pathLst>
              <a:path extrusionOk="0" h="988523" w="2542824">
                <a:moveTo>
                  <a:pt x="0" y="0"/>
                </a:moveTo>
                <a:lnTo>
                  <a:pt x="2542823" y="0"/>
                </a:lnTo>
                <a:lnTo>
                  <a:pt x="2542823" y="988522"/>
                </a:lnTo>
                <a:lnTo>
                  <a:pt x="0" y="988522"/>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FFEF"/>
        </a:solidFill>
      </p:bgPr>
    </p:bg>
    <p:spTree>
      <p:nvGrpSpPr>
        <p:cNvPr id="516" name="Shape 516"/>
        <p:cNvGrpSpPr/>
        <p:nvPr/>
      </p:nvGrpSpPr>
      <p:grpSpPr>
        <a:xfrm>
          <a:off x="0" y="0"/>
          <a:ext cx="0" cy="0"/>
          <a:chOff x="0" y="0"/>
          <a:chExt cx="0" cy="0"/>
        </a:xfrm>
      </p:grpSpPr>
      <p:sp>
        <p:nvSpPr>
          <p:cNvPr id="517" name="Google Shape;517;p37"/>
          <p:cNvSpPr/>
          <p:nvPr/>
        </p:nvSpPr>
        <p:spPr>
          <a:xfrm>
            <a:off x="11488191" y="1608820"/>
            <a:ext cx="8260401" cy="5632091"/>
          </a:xfrm>
          <a:custGeom>
            <a:rect b="b" l="l" r="r" t="t"/>
            <a:pathLst>
              <a:path extrusionOk="0" h="5632091" w="8260401">
                <a:moveTo>
                  <a:pt x="0" y="0"/>
                </a:moveTo>
                <a:lnTo>
                  <a:pt x="8260400" y="0"/>
                </a:lnTo>
                <a:lnTo>
                  <a:pt x="8260400" y="5632091"/>
                </a:lnTo>
                <a:lnTo>
                  <a:pt x="0" y="5632091"/>
                </a:lnTo>
                <a:lnTo>
                  <a:pt x="0" y="0"/>
                </a:lnTo>
                <a:close/>
              </a:path>
            </a:pathLst>
          </a:custGeom>
          <a:blipFill rotWithShape="1">
            <a:blip r:embed="rId3">
              <a:alphaModFix/>
            </a:blip>
            <a:stretch>
              <a:fillRect b="0" l="0" r="0" t="0"/>
            </a:stretch>
          </a:blipFill>
          <a:ln>
            <a:noFill/>
          </a:ln>
        </p:spPr>
      </p:sp>
      <p:sp>
        <p:nvSpPr>
          <p:cNvPr id="518" name="Google Shape;518;p37"/>
          <p:cNvSpPr/>
          <p:nvPr/>
        </p:nvSpPr>
        <p:spPr>
          <a:xfrm rot="2415108">
            <a:off x="9106036" y="5692584"/>
            <a:ext cx="9055956" cy="8229600"/>
          </a:xfrm>
          <a:custGeom>
            <a:rect b="b" l="l" r="r" t="t"/>
            <a:pathLst>
              <a:path extrusionOk="0" h="8229600" w="9055956">
                <a:moveTo>
                  <a:pt x="0" y="0"/>
                </a:moveTo>
                <a:lnTo>
                  <a:pt x="9055956" y="0"/>
                </a:lnTo>
                <a:lnTo>
                  <a:pt x="9055956" y="8229600"/>
                </a:lnTo>
                <a:lnTo>
                  <a:pt x="0" y="8229600"/>
                </a:lnTo>
                <a:lnTo>
                  <a:pt x="0" y="0"/>
                </a:lnTo>
                <a:close/>
              </a:path>
            </a:pathLst>
          </a:custGeom>
          <a:blipFill rotWithShape="1">
            <a:blip r:embed="rId4">
              <a:alphaModFix/>
            </a:blip>
            <a:stretch>
              <a:fillRect b="0" l="0" r="0" t="0"/>
            </a:stretch>
          </a:blipFill>
          <a:ln>
            <a:noFill/>
          </a:ln>
        </p:spPr>
      </p:sp>
      <p:sp>
        <p:nvSpPr>
          <p:cNvPr id="519" name="Google Shape;519;p37"/>
          <p:cNvSpPr/>
          <p:nvPr/>
        </p:nvSpPr>
        <p:spPr>
          <a:xfrm>
            <a:off x="-1947929" y="478655"/>
            <a:ext cx="6643470" cy="4529639"/>
          </a:xfrm>
          <a:custGeom>
            <a:rect b="b" l="l" r="r" t="t"/>
            <a:pathLst>
              <a:path extrusionOk="0" h="4529639" w="6643470">
                <a:moveTo>
                  <a:pt x="0" y="0"/>
                </a:moveTo>
                <a:lnTo>
                  <a:pt x="6643470" y="0"/>
                </a:lnTo>
                <a:lnTo>
                  <a:pt x="6643470" y="4529639"/>
                </a:lnTo>
                <a:lnTo>
                  <a:pt x="0" y="4529639"/>
                </a:lnTo>
                <a:lnTo>
                  <a:pt x="0" y="0"/>
                </a:lnTo>
                <a:close/>
              </a:path>
            </a:pathLst>
          </a:custGeom>
          <a:blipFill rotWithShape="1">
            <a:blip r:embed="rId3">
              <a:alphaModFix/>
            </a:blip>
            <a:stretch>
              <a:fillRect b="0" l="0" r="0" t="0"/>
            </a:stretch>
          </a:blipFill>
          <a:ln>
            <a:noFill/>
          </a:ln>
        </p:spPr>
      </p:sp>
      <p:sp>
        <p:nvSpPr>
          <p:cNvPr id="520" name="Google Shape;520;p37"/>
          <p:cNvSpPr/>
          <p:nvPr/>
        </p:nvSpPr>
        <p:spPr>
          <a:xfrm flipH="1" rot="7855000">
            <a:off x="-400857" y="5934202"/>
            <a:ext cx="9055956" cy="8229600"/>
          </a:xfrm>
          <a:custGeom>
            <a:rect b="b" l="l" r="r" t="t"/>
            <a:pathLst>
              <a:path extrusionOk="0" h="8229600" w="9055956">
                <a:moveTo>
                  <a:pt x="9055956" y="0"/>
                </a:moveTo>
                <a:lnTo>
                  <a:pt x="0" y="0"/>
                </a:lnTo>
                <a:lnTo>
                  <a:pt x="0" y="8229600"/>
                </a:lnTo>
                <a:lnTo>
                  <a:pt x="9055956" y="8229600"/>
                </a:lnTo>
                <a:lnTo>
                  <a:pt x="9055956" y="0"/>
                </a:lnTo>
                <a:close/>
              </a:path>
            </a:pathLst>
          </a:custGeom>
          <a:blipFill rotWithShape="1">
            <a:blip r:embed="rId4">
              <a:alphaModFix/>
            </a:blip>
            <a:stretch>
              <a:fillRect b="0" l="0" r="0" t="0"/>
            </a:stretch>
          </a:blipFill>
          <a:ln>
            <a:noFill/>
          </a:ln>
        </p:spPr>
      </p:sp>
      <p:sp>
        <p:nvSpPr>
          <p:cNvPr id="521" name="Google Shape;521;p37"/>
          <p:cNvSpPr txBox="1"/>
          <p:nvPr/>
        </p:nvSpPr>
        <p:spPr>
          <a:xfrm>
            <a:off x="4952466" y="874444"/>
            <a:ext cx="7777691" cy="971550"/>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1" i="0" lang="en-US" sz="6399" u="none" cap="none" strike="noStrike">
                <a:solidFill>
                  <a:srgbClr val="48597A"/>
                </a:solidFill>
                <a:latin typeface="Merriweather"/>
                <a:ea typeface="Merriweather"/>
                <a:cs typeface="Merriweather"/>
                <a:sym typeface="Merriweather"/>
              </a:rPr>
              <a:t>Lessons Learned</a:t>
            </a:r>
            <a:endParaRPr/>
          </a:p>
        </p:txBody>
      </p:sp>
      <p:grpSp>
        <p:nvGrpSpPr>
          <p:cNvPr id="522" name="Google Shape;522;p37"/>
          <p:cNvGrpSpPr/>
          <p:nvPr/>
        </p:nvGrpSpPr>
        <p:grpSpPr>
          <a:xfrm>
            <a:off x="2135855" y="2236668"/>
            <a:ext cx="4328474" cy="3266924"/>
            <a:chOff x="0" y="-241101"/>
            <a:chExt cx="5771298" cy="4355899"/>
          </a:xfrm>
        </p:grpSpPr>
        <p:grpSp>
          <p:nvGrpSpPr>
            <p:cNvPr id="523" name="Google Shape;523;p37"/>
            <p:cNvGrpSpPr/>
            <p:nvPr/>
          </p:nvGrpSpPr>
          <p:grpSpPr>
            <a:xfrm>
              <a:off x="0" y="-241101"/>
              <a:ext cx="5771298" cy="4355899"/>
              <a:chOff x="0" y="-47625"/>
              <a:chExt cx="1140009" cy="860425"/>
            </a:xfrm>
          </p:grpSpPr>
          <p:sp>
            <p:nvSpPr>
              <p:cNvPr id="524" name="Google Shape;524;p37"/>
              <p:cNvSpPr/>
              <p:nvPr/>
            </p:nvSpPr>
            <p:spPr>
              <a:xfrm>
                <a:off x="0" y="0"/>
                <a:ext cx="1140009" cy="682351"/>
              </a:xfrm>
              <a:custGeom>
                <a:rect b="b" l="l" r="r" t="t"/>
                <a:pathLst>
                  <a:path extrusionOk="0" h="682351" w="1140009">
                    <a:moveTo>
                      <a:pt x="91219" y="0"/>
                    </a:moveTo>
                    <a:lnTo>
                      <a:pt x="1048790" y="0"/>
                    </a:lnTo>
                    <a:cubicBezTo>
                      <a:pt x="1099168" y="0"/>
                      <a:pt x="1140009" y="40840"/>
                      <a:pt x="1140009" y="91219"/>
                    </a:cubicBezTo>
                    <a:lnTo>
                      <a:pt x="1140009" y="591132"/>
                    </a:lnTo>
                    <a:cubicBezTo>
                      <a:pt x="1140009" y="641511"/>
                      <a:pt x="1099168" y="682351"/>
                      <a:pt x="1048790" y="682351"/>
                    </a:cubicBezTo>
                    <a:lnTo>
                      <a:pt x="91219" y="682351"/>
                    </a:lnTo>
                    <a:cubicBezTo>
                      <a:pt x="40840" y="682351"/>
                      <a:pt x="0" y="641511"/>
                      <a:pt x="0" y="591132"/>
                    </a:cubicBezTo>
                    <a:lnTo>
                      <a:pt x="0" y="91219"/>
                    </a:lnTo>
                    <a:cubicBezTo>
                      <a:pt x="0" y="40840"/>
                      <a:pt x="40840" y="0"/>
                      <a:pt x="91219" y="0"/>
                    </a:cubicBezTo>
                    <a:close/>
                  </a:path>
                </a:pathLst>
              </a:custGeom>
              <a:solidFill>
                <a:srgbClr val="FFFFFF"/>
              </a:solidFill>
              <a:ln cap="rnd" cmpd="sng" w="38100">
                <a:solidFill>
                  <a:srgbClr val="8FC9BC"/>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a:p>
            </p:txBody>
          </p:sp>
          <p:sp>
            <p:nvSpPr>
              <p:cNvPr id="525" name="Google Shape;525;p37"/>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15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26" name="Google Shape;526;p37"/>
            <p:cNvSpPr txBox="1"/>
            <p:nvPr/>
          </p:nvSpPr>
          <p:spPr>
            <a:xfrm>
              <a:off x="836854" y="1741558"/>
              <a:ext cx="4083300" cy="9267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Didact Gothic"/>
                  <a:ea typeface="Didact Gothic"/>
                  <a:cs typeface="Didact Gothic"/>
                  <a:sym typeface="Didact Gothic"/>
                </a:rPr>
                <a:t>Briefly elaborate on what you want to discuss. </a:t>
              </a:r>
              <a:endParaRPr/>
            </a:p>
          </p:txBody>
        </p:sp>
        <p:sp>
          <p:nvSpPr>
            <p:cNvPr id="527" name="Google Shape;527;p37"/>
            <p:cNvSpPr txBox="1"/>
            <p:nvPr/>
          </p:nvSpPr>
          <p:spPr>
            <a:xfrm>
              <a:off x="0" y="657472"/>
              <a:ext cx="5757000" cy="6567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3200" u="none" cap="none" strike="noStrike">
                  <a:solidFill>
                    <a:srgbClr val="000000"/>
                  </a:solidFill>
                  <a:latin typeface="Merriweather"/>
                  <a:ea typeface="Merriweather"/>
                  <a:cs typeface="Merriweather"/>
                  <a:sym typeface="Merriweather"/>
                </a:rPr>
                <a:t>Add a main point</a:t>
              </a:r>
              <a:endParaRPr/>
            </a:p>
          </p:txBody>
        </p:sp>
      </p:grpSp>
      <p:grpSp>
        <p:nvGrpSpPr>
          <p:cNvPr id="528" name="Google Shape;528;p37"/>
          <p:cNvGrpSpPr/>
          <p:nvPr/>
        </p:nvGrpSpPr>
        <p:grpSpPr>
          <a:xfrm>
            <a:off x="2135855" y="5403250"/>
            <a:ext cx="4328474" cy="3266924"/>
            <a:chOff x="0" y="-241101"/>
            <a:chExt cx="5771298" cy="4355899"/>
          </a:xfrm>
        </p:grpSpPr>
        <p:grpSp>
          <p:nvGrpSpPr>
            <p:cNvPr id="529" name="Google Shape;529;p37"/>
            <p:cNvGrpSpPr/>
            <p:nvPr/>
          </p:nvGrpSpPr>
          <p:grpSpPr>
            <a:xfrm>
              <a:off x="0" y="-241101"/>
              <a:ext cx="5771298" cy="4355899"/>
              <a:chOff x="0" y="-47625"/>
              <a:chExt cx="1140009" cy="860425"/>
            </a:xfrm>
          </p:grpSpPr>
          <p:sp>
            <p:nvSpPr>
              <p:cNvPr id="530" name="Google Shape;530;p37"/>
              <p:cNvSpPr/>
              <p:nvPr/>
            </p:nvSpPr>
            <p:spPr>
              <a:xfrm>
                <a:off x="0" y="0"/>
                <a:ext cx="1140009" cy="682351"/>
              </a:xfrm>
              <a:custGeom>
                <a:rect b="b" l="l" r="r" t="t"/>
                <a:pathLst>
                  <a:path extrusionOk="0" h="682351" w="1140009">
                    <a:moveTo>
                      <a:pt x="91219" y="0"/>
                    </a:moveTo>
                    <a:lnTo>
                      <a:pt x="1048790" y="0"/>
                    </a:lnTo>
                    <a:cubicBezTo>
                      <a:pt x="1099168" y="0"/>
                      <a:pt x="1140009" y="40840"/>
                      <a:pt x="1140009" y="91219"/>
                    </a:cubicBezTo>
                    <a:lnTo>
                      <a:pt x="1140009" y="591132"/>
                    </a:lnTo>
                    <a:cubicBezTo>
                      <a:pt x="1140009" y="641511"/>
                      <a:pt x="1099168" y="682351"/>
                      <a:pt x="1048790" y="682351"/>
                    </a:cubicBezTo>
                    <a:lnTo>
                      <a:pt x="91219" y="682351"/>
                    </a:lnTo>
                    <a:cubicBezTo>
                      <a:pt x="40840" y="682351"/>
                      <a:pt x="0" y="641511"/>
                      <a:pt x="0" y="591132"/>
                    </a:cubicBezTo>
                    <a:lnTo>
                      <a:pt x="0" y="91219"/>
                    </a:lnTo>
                    <a:cubicBezTo>
                      <a:pt x="0" y="40840"/>
                      <a:pt x="40840" y="0"/>
                      <a:pt x="91219" y="0"/>
                    </a:cubicBezTo>
                    <a:close/>
                  </a:path>
                </a:pathLst>
              </a:custGeom>
              <a:solidFill>
                <a:srgbClr val="FFFFFF"/>
              </a:solidFill>
              <a:ln cap="rnd" cmpd="sng" w="38100">
                <a:solidFill>
                  <a:srgbClr val="8FC9BC"/>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a:p>
            </p:txBody>
          </p:sp>
          <p:sp>
            <p:nvSpPr>
              <p:cNvPr id="531" name="Google Shape;531;p37"/>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15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32" name="Google Shape;532;p37"/>
            <p:cNvSpPr txBox="1"/>
            <p:nvPr/>
          </p:nvSpPr>
          <p:spPr>
            <a:xfrm>
              <a:off x="836854" y="1741558"/>
              <a:ext cx="4083300" cy="9267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Didact Gothic"/>
                  <a:ea typeface="Didact Gothic"/>
                  <a:cs typeface="Didact Gothic"/>
                  <a:sym typeface="Didact Gothic"/>
                </a:rPr>
                <a:t>Briefly elaborate on what you want to discuss. </a:t>
              </a:r>
              <a:endParaRPr/>
            </a:p>
          </p:txBody>
        </p:sp>
        <p:sp>
          <p:nvSpPr>
            <p:cNvPr id="533" name="Google Shape;533;p37"/>
            <p:cNvSpPr txBox="1"/>
            <p:nvPr/>
          </p:nvSpPr>
          <p:spPr>
            <a:xfrm>
              <a:off x="0" y="657472"/>
              <a:ext cx="5757000" cy="6567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3200" u="none" cap="none" strike="noStrike">
                  <a:solidFill>
                    <a:srgbClr val="000000"/>
                  </a:solidFill>
                  <a:latin typeface="Merriweather"/>
                  <a:ea typeface="Merriweather"/>
                  <a:cs typeface="Merriweather"/>
                  <a:sym typeface="Merriweather"/>
                </a:rPr>
                <a:t>Add a main point</a:t>
              </a:r>
              <a:endParaRPr/>
            </a:p>
          </p:txBody>
        </p:sp>
      </p:grpSp>
      <p:grpSp>
        <p:nvGrpSpPr>
          <p:cNvPr id="534" name="Google Shape;534;p37"/>
          <p:cNvGrpSpPr/>
          <p:nvPr/>
        </p:nvGrpSpPr>
        <p:grpSpPr>
          <a:xfrm>
            <a:off x="6979765" y="2236668"/>
            <a:ext cx="4328474" cy="3266924"/>
            <a:chOff x="0" y="-241101"/>
            <a:chExt cx="5771298" cy="4355899"/>
          </a:xfrm>
        </p:grpSpPr>
        <p:grpSp>
          <p:nvGrpSpPr>
            <p:cNvPr id="535" name="Google Shape;535;p37"/>
            <p:cNvGrpSpPr/>
            <p:nvPr/>
          </p:nvGrpSpPr>
          <p:grpSpPr>
            <a:xfrm>
              <a:off x="0" y="-241101"/>
              <a:ext cx="5771298" cy="4355899"/>
              <a:chOff x="0" y="-47625"/>
              <a:chExt cx="1140009" cy="860425"/>
            </a:xfrm>
          </p:grpSpPr>
          <p:sp>
            <p:nvSpPr>
              <p:cNvPr id="536" name="Google Shape;536;p37"/>
              <p:cNvSpPr/>
              <p:nvPr/>
            </p:nvSpPr>
            <p:spPr>
              <a:xfrm>
                <a:off x="0" y="0"/>
                <a:ext cx="1140009" cy="682351"/>
              </a:xfrm>
              <a:custGeom>
                <a:rect b="b" l="l" r="r" t="t"/>
                <a:pathLst>
                  <a:path extrusionOk="0" h="682351" w="1140009">
                    <a:moveTo>
                      <a:pt x="91219" y="0"/>
                    </a:moveTo>
                    <a:lnTo>
                      <a:pt x="1048790" y="0"/>
                    </a:lnTo>
                    <a:cubicBezTo>
                      <a:pt x="1099168" y="0"/>
                      <a:pt x="1140009" y="40840"/>
                      <a:pt x="1140009" y="91219"/>
                    </a:cubicBezTo>
                    <a:lnTo>
                      <a:pt x="1140009" y="591132"/>
                    </a:lnTo>
                    <a:cubicBezTo>
                      <a:pt x="1140009" y="641511"/>
                      <a:pt x="1099168" y="682351"/>
                      <a:pt x="1048790" y="682351"/>
                    </a:cubicBezTo>
                    <a:lnTo>
                      <a:pt x="91219" y="682351"/>
                    </a:lnTo>
                    <a:cubicBezTo>
                      <a:pt x="40840" y="682351"/>
                      <a:pt x="0" y="641511"/>
                      <a:pt x="0" y="591132"/>
                    </a:cubicBezTo>
                    <a:lnTo>
                      <a:pt x="0" y="91219"/>
                    </a:lnTo>
                    <a:cubicBezTo>
                      <a:pt x="0" y="40840"/>
                      <a:pt x="40840" y="0"/>
                      <a:pt x="91219" y="0"/>
                    </a:cubicBezTo>
                    <a:close/>
                  </a:path>
                </a:pathLst>
              </a:custGeom>
              <a:solidFill>
                <a:srgbClr val="FFFFFF"/>
              </a:solidFill>
              <a:ln cap="rnd" cmpd="sng" w="38100">
                <a:solidFill>
                  <a:srgbClr val="8FC9BC"/>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a:p>
            </p:txBody>
          </p:sp>
          <p:sp>
            <p:nvSpPr>
              <p:cNvPr id="537" name="Google Shape;537;p37"/>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15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38" name="Google Shape;538;p37"/>
            <p:cNvSpPr txBox="1"/>
            <p:nvPr/>
          </p:nvSpPr>
          <p:spPr>
            <a:xfrm>
              <a:off x="836854" y="1741558"/>
              <a:ext cx="4083300" cy="9267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Didact Gothic"/>
                  <a:ea typeface="Didact Gothic"/>
                  <a:cs typeface="Didact Gothic"/>
                  <a:sym typeface="Didact Gothic"/>
                </a:rPr>
                <a:t>Briefly elaborate on what you want to discuss. </a:t>
              </a:r>
              <a:endParaRPr/>
            </a:p>
          </p:txBody>
        </p:sp>
        <p:sp>
          <p:nvSpPr>
            <p:cNvPr id="539" name="Google Shape;539;p37"/>
            <p:cNvSpPr txBox="1"/>
            <p:nvPr/>
          </p:nvSpPr>
          <p:spPr>
            <a:xfrm>
              <a:off x="0" y="657472"/>
              <a:ext cx="5757000" cy="6567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3200" u="none" cap="none" strike="noStrike">
                  <a:solidFill>
                    <a:srgbClr val="000000"/>
                  </a:solidFill>
                  <a:latin typeface="Merriweather"/>
                  <a:ea typeface="Merriweather"/>
                  <a:cs typeface="Merriweather"/>
                  <a:sym typeface="Merriweather"/>
                </a:rPr>
                <a:t>Add a main point</a:t>
              </a:r>
              <a:endParaRPr/>
            </a:p>
          </p:txBody>
        </p:sp>
      </p:grpSp>
      <p:grpSp>
        <p:nvGrpSpPr>
          <p:cNvPr id="540" name="Google Shape;540;p37"/>
          <p:cNvGrpSpPr/>
          <p:nvPr/>
        </p:nvGrpSpPr>
        <p:grpSpPr>
          <a:xfrm>
            <a:off x="6979765" y="5403250"/>
            <a:ext cx="4328474" cy="3266924"/>
            <a:chOff x="0" y="-241101"/>
            <a:chExt cx="5771298" cy="4355899"/>
          </a:xfrm>
        </p:grpSpPr>
        <p:grpSp>
          <p:nvGrpSpPr>
            <p:cNvPr id="541" name="Google Shape;541;p37"/>
            <p:cNvGrpSpPr/>
            <p:nvPr/>
          </p:nvGrpSpPr>
          <p:grpSpPr>
            <a:xfrm>
              <a:off x="0" y="-241101"/>
              <a:ext cx="5771298" cy="4355899"/>
              <a:chOff x="0" y="-47625"/>
              <a:chExt cx="1140009" cy="860425"/>
            </a:xfrm>
          </p:grpSpPr>
          <p:sp>
            <p:nvSpPr>
              <p:cNvPr id="542" name="Google Shape;542;p37"/>
              <p:cNvSpPr/>
              <p:nvPr/>
            </p:nvSpPr>
            <p:spPr>
              <a:xfrm>
                <a:off x="0" y="0"/>
                <a:ext cx="1140009" cy="682351"/>
              </a:xfrm>
              <a:custGeom>
                <a:rect b="b" l="l" r="r" t="t"/>
                <a:pathLst>
                  <a:path extrusionOk="0" h="682351" w="1140009">
                    <a:moveTo>
                      <a:pt x="91219" y="0"/>
                    </a:moveTo>
                    <a:lnTo>
                      <a:pt x="1048790" y="0"/>
                    </a:lnTo>
                    <a:cubicBezTo>
                      <a:pt x="1099168" y="0"/>
                      <a:pt x="1140009" y="40840"/>
                      <a:pt x="1140009" y="91219"/>
                    </a:cubicBezTo>
                    <a:lnTo>
                      <a:pt x="1140009" y="591132"/>
                    </a:lnTo>
                    <a:cubicBezTo>
                      <a:pt x="1140009" y="641511"/>
                      <a:pt x="1099168" y="682351"/>
                      <a:pt x="1048790" y="682351"/>
                    </a:cubicBezTo>
                    <a:lnTo>
                      <a:pt x="91219" y="682351"/>
                    </a:lnTo>
                    <a:cubicBezTo>
                      <a:pt x="40840" y="682351"/>
                      <a:pt x="0" y="641511"/>
                      <a:pt x="0" y="591132"/>
                    </a:cubicBezTo>
                    <a:lnTo>
                      <a:pt x="0" y="91219"/>
                    </a:lnTo>
                    <a:cubicBezTo>
                      <a:pt x="0" y="40840"/>
                      <a:pt x="40840" y="0"/>
                      <a:pt x="91219" y="0"/>
                    </a:cubicBezTo>
                    <a:close/>
                  </a:path>
                </a:pathLst>
              </a:custGeom>
              <a:solidFill>
                <a:srgbClr val="FFFFFF"/>
              </a:solidFill>
              <a:ln cap="rnd" cmpd="sng" w="38100">
                <a:solidFill>
                  <a:srgbClr val="8FC9BC"/>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a:p>
            </p:txBody>
          </p:sp>
          <p:sp>
            <p:nvSpPr>
              <p:cNvPr id="543" name="Google Shape;543;p37"/>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15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44" name="Google Shape;544;p37"/>
            <p:cNvSpPr txBox="1"/>
            <p:nvPr/>
          </p:nvSpPr>
          <p:spPr>
            <a:xfrm>
              <a:off x="836854" y="1741558"/>
              <a:ext cx="4083300" cy="9267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Didact Gothic"/>
                  <a:ea typeface="Didact Gothic"/>
                  <a:cs typeface="Didact Gothic"/>
                  <a:sym typeface="Didact Gothic"/>
                </a:rPr>
                <a:t>Briefly elaborate on what you want to discuss. </a:t>
              </a:r>
              <a:endParaRPr/>
            </a:p>
          </p:txBody>
        </p:sp>
        <p:sp>
          <p:nvSpPr>
            <p:cNvPr id="545" name="Google Shape;545;p37"/>
            <p:cNvSpPr txBox="1"/>
            <p:nvPr/>
          </p:nvSpPr>
          <p:spPr>
            <a:xfrm>
              <a:off x="0" y="657472"/>
              <a:ext cx="5757000" cy="6567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3200" u="none" cap="none" strike="noStrike">
                  <a:solidFill>
                    <a:srgbClr val="000000"/>
                  </a:solidFill>
                  <a:latin typeface="Merriweather"/>
                  <a:ea typeface="Merriweather"/>
                  <a:cs typeface="Merriweather"/>
                  <a:sym typeface="Merriweather"/>
                </a:rPr>
                <a:t>Add a main point</a:t>
              </a:r>
              <a:endParaRPr/>
            </a:p>
          </p:txBody>
        </p:sp>
      </p:grpSp>
      <p:grpSp>
        <p:nvGrpSpPr>
          <p:cNvPr id="546" name="Google Shape;546;p37"/>
          <p:cNvGrpSpPr/>
          <p:nvPr/>
        </p:nvGrpSpPr>
        <p:grpSpPr>
          <a:xfrm>
            <a:off x="11823675" y="2236668"/>
            <a:ext cx="4328474" cy="3266924"/>
            <a:chOff x="0" y="-241101"/>
            <a:chExt cx="5771298" cy="4355899"/>
          </a:xfrm>
        </p:grpSpPr>
        <p:grpSp>
          <p:nvGrpSpPr>
            <p:cNvPr id="547" name="Google Shape;547;p37"/>
            <p:cNvGrpSpPr/>
            <p:nvPr/>
          </p:nvGrpSpPr>
          <p:grpSpPr>
            <a:xfrm>
              <a:off x="0" y="-241101"/>
              <a:ext cx="5771298" cy="4355899"/>
              <a:chOff x="0" y="-47625"/>
              <a:chExt cx="1140009" cy="860425"/>
            </a:xfrm>
          </p:grpSpPr>
          <p:sp>
            <p:nvSpPr>
              <p:cNvPr id="548" name="Google Shape;548;p37"/>
              <p:cNvSpPr/>
              <p:nvPr/>
            </p:nvSpPr>
            <p:spPr>
              <a:xfrm>
                <a:off x="0" y="0"/>
                <a:ext cx="1140009" cy="682351"/>
              </a:xfrm>
              <a:custGeom>
                <a:rect b="b" l="l" r="r" t="t"/>
                <a:pathLst>
                  <a:path extrusionOk="0" h="682351" w="1140009">
                    <a:moveTo>
                      <a:pt x="91219" y="0"/>
                    </a:moveTo>
                    <a:lnTo>
                      <a:pt x="1048790" y="0"/>
                    </a:lnTo>
                    <a:cubicBezTo>
                      <a:pt x="1099168" y="0"/>
                      <a:pt x="1140009" y="40840"/>
                      <a:pt x="1140009" y="91219"/>
                    </a:cubicBezTo>
                    <a:lnTo>
                      <a:pt x="1140009" y="591132"/>
                    </a:lnTo>
                    <a:cubicBezTo>
                      <a:pt x="1140009" y="641511"/>
                      <a:pt x="1099168" y="682351"/>
                      <a:pt x="1048790" y="682351"/>
                    </a:cubicBezTo>
                    <a:lnTo>
                      <a:pt x="91219" y="682351"/>
                    </a:lnTo>
                    <a:cubicBezTo>
                      <a:pt x="40840" y="682351"/>
                      <a:pt x="0" y="641511"/>
                      <a:pt x="0" y="591132"/>
                    </a:cubicBezTo>
                    <a:lnTo>
                      <a:pt x="0" y="91219"/>
                    </a:lnTo>
                    <a:cubicBezTo>
                      <a:pt x="0" y="40840"/>
                      <a:pt x="40840" y="0"/>
                      <a:pt x="91219" y="0"/>
                    </a:cubicBezTo>
                    <a:close/>
                  </a:path>
                </a:pathLst>
              </a:custGeom>
              <a:solidFill>
                <a:srgbClr val="FFFFFF"/>
              </a:solidFill>
              <a:ln cap="rnd" cmpd="sng" w="38100">
                <a:solidFill>
                  <a:srgbClr val="8FC9BC"/>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a:p>
            </p:txBody>
          </p:sp>
          <p:sp>
            <p:nvSpPr>
              <p:cNvPr id="549" name="Google Shape;549;p37"/>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15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50" name="Google Shape;550;p37"/>
            <p:cNvSpPr txBox="1"/>
            <p:nvPr/>
          </p:nvSpPr>
          <p:spPr>
            <a:xfrm>
              <a:off x="836854" y="1741558"/>
              <a:ext cx="4083300" cy="9267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Didact Gothic"/>
                  <a:ea typeface="Didact Gothic"/>
                  <a:cs typeface="Didact Gothic"/>
                  <a:sym typeface="Didact Gothic"/>
                </a:rPr>
                <a:t>Briefly elaborate on what you want to discuss. </a:t>
              </a:r>
              <a:endParaRPr/>
            </a:p>
          </p:txBody>
        </p:sp>
        <p:sp>
          <p:nvSpPr>
            <p:cNvPr id="551" name="Google Shape;551;p37"/>
            <p:cNvSpPr txBox="1"/>
            <p:nvPr/>
          </p:nvSpPr>
          <p:spPr>
            <a:xfrm>
              <a:off x="0" y="657472"/>
              <a:ext cx="5757000" cy="6567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3200" u="none" cap="none" strike="noStrike">
                  <a:solidFill>
                    <a:srgbClr val="000000"/>
                  </a:solidFill>
                  <a:latin typeface="Merriweather"/>
                  <a:ea typeface="Merriweather"/>
                  <a:cs typeface="Merriweather"/>
                  <a:sym typeface="Merriweather"/>
                </a:rPr>
                <a:t>Add a main point</a:t>
              </a:r>
              <a:endParaRPr/>
            </a:p>
          </p:txBody>
        </p:sp>
      </p:grpSp>
      <p:grpSp>
        <p:nvGrpSpPr>
          <p:cNvPr id="552" name="Google Shape;552;p37"/>
          <p:cNvGrpSpPr/>
          <p:nvPr/>
        </p:nvGrpSpPr>
        <p:grpSpPr>
          <a:xfrm>
            <a:off x="11823675" y="5403250"/>
            <a:ext cx="4328474" cy="3266924"/>
            <a:chOff x="0" y="-241101"/>
            <a:chExt cx="5771298" cy="4355899"/>
          </a:xfrm>
        </p:grpSpPr>
        <p:grpSp>
          <p:nvGrpSpPr>
            <p:cNvPr id="553" name="Google Shape;553;p37"/>
            <p:cNvGrpSpPr/>
            <p:nvPr/>
          </p:nvGrpSpPr>
          <p:grpSpPr>
            <a:xfrm>
              <a:off x="0" y="-241101"/>
              <a:ext cx="5771298" cy="4355899"/>
              <a:chOff x="0" y="-47625"/>
              <a:chExt cx="1140009" cy="860425"/>
            </a:xfrm>
          </p:grpSpPr>
          <p:sp>
            <p:nvSpPr>
              <p:cNvPr id="554" name="Google Shape;554;p37"/>
              <p:cNvSpPr/>
              <p:nvPr/>
            </p:nvSpPr>
            <p:spPr>
              <a:xfrm>
                <a:off x="0" y="0"/>
                <a:ext cx="1140009" cy="682351"/>
              </a:xfrm>
              <a:custGeom>
                <a:rect b="b" l="l" r="r" t="t"/>
                <a:pathLst>
                  <a:path extrusionOk="0" h="682351" w="1140009">
                    <a:moveTo>
                      <a:pt x="91219" y="0"/>
                    </a:moveTo>
                    <a:lnTo>
                      <a:pt x="1048790" y="0"/>
                    </a:lnTo>
                    <a:cubicBezTo>
                      <a:pt x="1099168" y="0"/>
                      <a:pt x="1140009" y="40840"/>
                      <a:pt x="1140009" y="91219"/>
                    </a:cubicBezTo>
                    <a:lnTo>
                      <a:pt x="1140009" y="591132"/>
                    </a:lnTo>
                    <a:cubicBezTo>
                      <a:pt x="1140009" y="641511"/>
                      <a:pt x="1099168" y="682351"/>
                      <a:pt x="1048790" y="682351"/>
                    </a:cubicBezTo>
                    <a:lnTo>
                      <a:pt x="91219" y="682351"/>
                    </a:lnTo>
                    <a:cubicBezTo>
                      <a:pt x="40840" y="682351"/>
                      <a:pt x="0" y="641511"/>
                      <a:pt x="0" y="591132"/>
                    </a:cubicBezTo>
                    <a:lnTo>
                      <a:pt x="0" y="91219"/>
                    </a:lnTo>
                    <a:cubicBezTo>
                      <a:pt x="0" y="40840"/>
                      <a:pt x="40840" y="0"/>
                      <a:pt x="91219" y="0"/>
                    </a:cubicBezTo>
                    <a:close/>
                  </a:path>
                </a:pathLst>
              </a:custGeom>
              <a:solidFill>
                <a:srgbClr val="FFFFFF"/>
              </a:solidFill>
              <a:ln cap="rnd" cmpd="sng" w="38100">
                <a:solidFill>
                  <a:srgbClr val="8FC9BC"/>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a:p>
            </p:txBody>
          </p:sp>
          <p:sp>
            <p:nvSpPr>
              <p:cNvPr id="555" name="Google Shape;555;p37"/>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15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56" name="Google Shape;556;p37"/>
            <p:cNvSpPr txBox="1"/>
            <p:nvPr/>
          </p:nvSpPr>
          <p:spPr>
            <a:xfrm>
              <a:off x="836854" y="1741558"/>
              <a:ext cx="4083300" cy="9267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Didact Gothic"/>
                  <a:ea typeface="Didact Gothic"/>
                  <a:cs typeface="Didact Gothic"/>
                  <a:sym typeface="Didact Gothic"/>
                </a:rPr>
                <a:t>Briefly elaborate on what you want to discuss. </a:t>
              </a:r>
              <a:endParaRPr/>
            </a:p>
          </p:txBody>
        </p:sp>
        <p:sp>
          <p:nvSpPr>
            <p:cNvPr id="557" name="Google Shape;557;p37"/>
            <p:cNvSpPr txBox="1"/>
            <p:nvPr/>
          </p:nvSpPr>
          <p:spPr>
            <a:xfrm>
              <a:off x="0" y="657472"/>
              <a:ext cx="5757000" cy="6567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3200" u="none" cap="none" strike="noStrike">
                  <a:solidFill>
                    <a:srgbClr val="000000"/>
                  </a:solidFill>
                  <a:latin typeface="Merriweather"/>
                  <a:ea typeface="Merriweather"/>
                  <a:cs typeface="Merriweather"/>
                  <a:sym typeface="Merriweather"/>
                </a:rPr>
                <a:t>Add a main point</a:t>
              </a:r>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9C9"/>
        </a:solidFill>
      </p:bgPr>
    </p:bg>
    <p:spTree>
      <p:nvGrpSpPr>
        <p:cNvPr id="561" name="Shape 561"/>
        <p:cNvGrpSpPr/>
        <p:nvPr/>
      </p:nvGrpSpPr>
      <p:grpSpPr>
        <a:xfrm>
          <a:off x="0" y="0"/>
          <a:ext cx="0" cy="0"/>
          <a:chOff x="0" y="0"/>
          <a:chExt cx="0" cy="0"/>
        </a:xfrm>
      </p:grpSpPr>
      <p:sp>
        <p:nvSpPr>
          <p:cNvPr id="562" name="Google Shape;562;p38"/>
          <p:cNvSpPr/>
          <p:nvPr/>
        </p:nvSpPr>
        <p:spPr>
          <a:xfrm rot="-2343249">
            <a:off x="-1748679" y="53840"/>
            <a:ext cx="4792581" cy="4355258"/>
          </a:xfrm>
          <a:custGeom>
            <a:rect b="b" l="l" r="r" t="t"/>
            <a:pathLst>
              <a:path extrusionOk="0" h="4355258" w="4792581">
                <a:moveTo>
                  <a:pt x="0" y="0"/>
                </a:moveTo>
                <a:lnTo>
                  <a:pt x="4792581" y="0"/>
                </a:lnTo>
                <a:lnTo>
                  <a:pt x="4792581" y="4355258"/>
                </a:lnTo>
                <a:lnTo>
                  <a:pt x="0" y="4355258"/>
                </a:lnTo>
                <a:lnTo>
                  <a:pt x="0" y="0"/>
                </a:lnTo>
                <a:close/>
              </a:path>
            </a:pathLst>
          </a:custGeom>
          <a:blipFill rotWithShape="1">
            <a:blip r:embed="rId3">
              <a:alphaModFix/>
            </a:blip>
            <a:stretch>
              <a:fillRect b="0" l="0" r="0" t="0"/>
            </a:stretch>
          </a:blipFill>
          <a:ln>
            <a:noFill/>
          </a:ln>
        </p:spPr>
      </p:sp>
      <p:sp>
        <p:nvSpPr>
          <p:cNvPr id="563" name="Google Shape;563;p38"/>
          <p:cNvSpPr/>
          <p:nvPr/>
        </p:nvSpPr>
        <p:spPr>
          <a:xfrm flipH="1" rot="2593664">
            <a:off x="15485557" y="225683"/>
            <a:ext cx="4792581" cy="4355258"/>
          </a:xfrm>
          <a:custGeom>
            <a:rect b="b" l="l" r="r" t="t"/>
            <a:pathLst>
              <a:path extrusionOk="0" h="4355258" w="4792581">
                <a:moveTo>
                  <a:pt x="4792581" y="0"/>
                </a:moveTo>
                <a:lnTo>
                  <a:pt x="0" y="0"/>
                </a:lnTo>
                <a:lnTo>
                  <a:pt x="0" y="4355258"/>
                </a:lnTo>
                <a:lnTo>
                  <a:pt x="4792581" y="4355258"/>
                </a:lnTo>
                <a:lnTo>
                  <a:pt x="4792581" y="0"/>
                </a:lnTo>
                <a:close/>
              </a:path>
            </a:pathLst>
          </a:custGeom>
          <a:blipFill rotWithShape="1">
            <a:blip r:embed="rId3">
              <a:alphaModFix/>
            </a:blip>
            <a:stretch>
              <a:fillRect b="0" l="0" r="0" t="0"/>
            </a:stretch>
          </a:blipFill>
          <a:ln>
            <a:noFill/>
          </a:ln>
        </p:spPr>
      </p:sp>
      <p:sp>
        <p:nvSpPr>
          <p:cNvPr id="564" name="Google Shape;564;p38"/>
          <p:cNvSpPr txBox="1"/>
          <p:nvPr/>
        </p:nvSpPr>
        <p:spPr>
          <a:xfrm>
            <a:off x="5255155" y="1431762"/>
            <a:ext cx="7777691" cy="971550"/>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1" i="0" lang="en-US" sz="6399" u="none" cap="none" strike="noStrike">
                <a:solidFill>
                  <a:srgbClr val="48597A"/>
                </a:solidFill>
                <a:latin typeface="Merriweather"/>
                <a:ea typeface="Merriweather"/>
                <a:cs typeface="Merriweather"/>
                <a:sym typeface="Merriweather"/>
              </a:rPr>
              <a:t>Thank you!</a:t>
            </a:r>
            <a:endParaRPr/>
          </a:p>
        </p:txBody>
      </p:sp>
      <p:sp>
        <p:nvSpPr>
          <p:cNvPr id="565" name="Google Shape;565;p38"/>
          <p:cNvSpPr txBox="1"/>
          <p:nvPr/>
        </p:nvSpPr>
        <p:spPr>
          <a:xfrm>
            <a:off x="3846298" y="8711565"/>
            <a:ext cx="10595400" cy="9264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799" u="none" cap="none" strike="noStrike">
                <a:solidFill>
                  <a:srgbClr val="000000"/>
                </a:solidFill>
                <a:latin typeface="Didact Gothic"/>
                <a:ea typeface="Didact Gothic"/>
                <a:cs typeface="Didact Gothic"/>
                <a:sym typeface="Didact Gothic"/>
              </a:rPr>
              <a:t>Lorem ipsum dolor sit amet, consectetur adipiscing elit, sed do eiusmod tempor incididunt ut labore et dolore magna aliqua. </a:t>
            </a:r>
            <a:endParaRPr/>
          </a:p>
        </p:txBody>
      </p:sp>
      <p:pic>
        <p:nvPicPr>
          <p:cNvPr id="566" name="Google Shape;566;p38"/>
          <p:cNvPicPr preferRelativeResize="0"/>
          <p:nvPr/>
        </p:nvPicPr>
        <p:blipFill rotWithShape="1">
          <a:blip r:embed="rId4">
            <a:alphaModFix/>
          </a:blip>
          <a:srcRect b="14222" l="3318" r="3188" t="14698"/>
          <a:stretch/>
        </p:blipFill>
        <p:spPr>
          <a:xfrm>
            <a:off x="-336662" y="506300"/>
            <a:ext cx="18961325" cy="8107976"/>
          </a:xfrm>
          <a:prstGeom prst="rect">
            <a:avLst/>
          </a:prstGeom>
          <a:noFill/>
          <a:ln>
            <a:noFill/>
          </a:ln>
        </p:spPr>
      </p:pic>
      <p:sp>
        <p:nvSpPr>
          <p:cNvPr id="567" name="Google Shape;567;p38"/>
          <p:cNvSpPr/>
          <p:nvPr/>
        </p:nvSpPr>
        <p:spPr>
          <a:xfrm>
            <a:off x="-358925" y="4452691"/>
            <a:ext cx="4239403" cy="6370688"/>
          </a:xfrm>
          <a:custGeom>
            <a:rect b="b" l="l" r="r" t="t"/>
            <a:pathLst>
              <a:path extrusionOk="0" h="6370688" w="4239403">
                <a:moveTo>
                  <a:pt x="0" y="0"/>
                </a:moveTo>
                <a:lnTo>
                  <a:pt x="4239403" y="0"/>
                </a:lnTo>
                <a:lnTo>
                  <a:pt x="4239403" y="6370688"/>
                </a:lnTo>
                <a:lnTo>
                  <a:pt x="0" y="6370688"/>
                </a:lnTo>
                <a:lnTo>
                  <a:pt x="0" y="0"/>
                </a:lnTo>
                <a:close/>
              </a:path>
            </a:pathLst>
          </a:custGeom>
          <a:blipFill rotWithShape="1">
            <a:blip r:embed="rId5">
              <a:alphaModFix/>
            </a:blip>
            <a:stretch>
              <a:fillRect b="0" l="0" r="0" t="0"/>
            </a:stretch>
          </a:blipFill>
          <a:ln>
            <a:noFill/>
          </a:ln>
        </p:spPr>
      </p:sp>
      <p:sp>
        <p:nvSpPr>
          <p:cNvPr id="568" name="Google Shape;568;p38"/>
          <p:cNvSpPr/>
          <p:nvPr/>
        </p:nvSpPr>
        <p:spPr>
          <a:xfrm flipH="1">
            <a:off x="14644363" y="4202542"/>
            <a:ext cx="4010157" cy="6870985"/>
          </a:xfrm>
          <a:custGeom>
            <a:rect b="b" l="l" r="r" t="t"/>
            <a:pathLst>
              <a:path extrusionOk="0" h="6870985" w="4010157">
                <a:moveTo>
                  <a:pt x="4010157" y="0"/>
                </a:moveTo>
                <a:lnTo>
                  <a:pt x="0" y="0"/>
                </a:lnTo>
                <a:lnTo>
                  <a:pt x="0" y="6870985"/>
                </a:lnTo>
                <a:lnTo>
                  <a:pt x="4010157" y="6870985"/>
                </a:lnTo>
                <a:lnTo>
                  <a:pt x="4010157" y="0"/>
                </a:lnTo>
                <a:close/>
              </a:path>
            </a:pathLst>
          </a:custGeom>
          <a:blipFill rotWithShape="1">
            <a:blip r:embed="rId6">
              <a:alphaModFix/>
            </a:blip>
            <a:stretch>
              <a:fillRect b="0" l="0" r="0" t="0"/>
            </a:stretch>
          </a:blipFill>
          <a:ln>
            <a:noFill/>
          </a:ln>
        </p:spPr>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FFEF"/>
        </a:solidFill>
      </p:bgPr>
    </p:bg>
    <p:spTree>
      <p:nvGrpSpPr>
        <p:cNvPr id="572" name="Shape 572"/>
        <p:cNvGrpSpPr/>
        <p:nvPr/>
      </p:nvGrpSpPr>
      <p:grpSpPr>
        <a:xfrm>
          <a:off x="0" y="0"/>
          <a:ext cx="0" cy="0"/>
          <a:chOff x="0" y="0"/>
          <a:chExt cx="0" cy="0"/>
        </a:xfrm>
      </p:grpSpPr>
      <p:sp>
        <p:nvSpPr>
          <p:cNvPr id="573" name="Google Shape;573;p39"/>
          <p:cNvSpPr/>
          <p:nvPr/>
        </p:nvSpPr>
        <p:spPr>
          <a:xfrm>
            <a:off x="5613164" y="1224194"/>
            <a:ext cx="3551046" cy="1433735"/>
          </a:xfrm>
          <a:custGeom>
            <a:rect b="b" l="l" r="r" t="t"/>
            <a:pathLst>
              <a:path extrusionOk="0" h="1433735" w="3551046">
                <a:moveTo>
                  <a:pt x="0" y="0"/>
                </a:moveTo>
                <a:lnTo>
                  <a:pt x="3551047" y="0"/>
                </a:lnTo>
                <a:lnTo>
                  <a:pt x="3551047" y="1433735"/>
                </a:lnTo>
                <a:lnTo>
                  <a:pt x="0" y="1433735"/>
                </a:lnTo>
                <a:lnTo>
                  <a:pt x="0" y="0"/>
                </a:lnTo>
                <a:close/>
              </a:path>
            </a:pathLst>
          </a:custGeom>
          <a:blipFill rotWithShape="1">
            <a:blip r:embed="rId3">
              <a:alphaModFix/>
            </a:blip>
            <a:stretch>
              <a:fillRect b="0" l="0" r="0" t="0"/>
            </a:stretch>
          </a:blipFill>
          <a:ln>
            <a:noFill/>
          </a:ln>
        </p:spPr>
      </p:sp>
      <p:sp>
        <p:nvSpPr>
          <p:cNvPr id="574" name="Google Shape;574;p39"/>
          <p:cNvSpPr/>
          <p:nvPr/>
        </p:nvSpPr>
        <p:spPr>
          <a:xfrm>
            <a:off x="12494035" y="1094992"/>
            <a:ext cx="1851863" cy="1692140"/>
          </a:xfrm>
          <a:custGeom>
            <a:rect b="b" l="l" r="r" t="t"/>
            <a:pathLst>
              <a:path extrusionOk="0" h="1692140" w="1851863">
                <a:moveTo>
                  <a:pt x="0" y="0"/>
                </a:moveTo>
                <a:lnTo>
                  <a:pt x="1851863" y="0"/>
                </a:lnTo>
                <a:lnTo>
                  <a:pt x="1851863" y="1692140"/>
                </a:lnTo>
                <a:lnTo>
                  <a:pt x="0" y="1692140"/>
                </a:lnTo>
                <a:lnTo>
                  <a:pt x="0" y="0"/>
                </a:lnTo>
                <a:close/>
              </a:path>
            </a:pathLst>
          </a:custGeom>
          <a:blipFill rotWithShape="1">
            <a:blip r:embed="rId4">
              <a:alphaModFix/>
            </a:blip>
            <a:stretch>
              <a:fillRect b="0" l="0" r="0" t="0"/>
            </a:stretch>
          </a:blipFill>
          <a:ln>
            <a:noFill/>
          </a:ln>
        </p:spPr>
      </p:sp>
      <p:sp>
        <p:nvSpPr>
          <p:cNvPr id="575" name="Google Shape;575;p39"/>
          <p:cNvSpPr/>
          <p:nvPr/>
        </p:nvSpPr>
        <p:spPr>
          <a:xfrm>
            <a:off x="9588220" y="1094992"/>
            <a:ext cx="2481805" cy="1692140"/>
          </a:xfrm>
          <a:custGeom>
            <a:rect b="b" l="l" r="r" t="t"/>
            <a:pathLst>
              <a:path extrusionOk="0" h="1692140" w="2481805">
                <a:moveTo>
                  <a:pt x="0" y="0"/>
                </a:moveTo>
                <a:lnTo>
                  <a:pt x="2481805" y="0"/>
                </a:lnTo>
                <a:lnTo>
                  <a:pt x="2481805" y="1692140"/>
                </a:lnTo>
                <a:lnTo>
                  <a:pt x="0" y="1692140"/>
                </a:lnTo>
                <a:lnTo>
                  <a:pt x="0" y="0"/>
                </a:lnTo>
                <a:close/>
              </a:path>
            </a:pathLst>
          </a:custGeom>
          <a:blipFill rotWithShape="1">
            <a:blip r:embed="rId5">
              <a:alphaModFix/>
            </a:blip>
            <a:stretch>
              <a:fillRect b="0" l="0" r="0" t="0"/>
            </a:stretch>
          </a:blipFill>
          <a:ln>
            <a:noFill/>
          </a:ln>
        </p:spPr>
      </p:sp>
      <p:sp>
        <p:nvSpPr>
          <p:cNvPr id="576" name="Google Shape;576;p39"/>
          <p:cNvSpPr/>
          <p:nvPr/>
        </p:nvSpPr>
        <p:spPr>
          <a:xfrm>
            <a:off x="14769907" y="696366"/>
            <a:ext cx="2489393" cy="2489393"/>
          </a:xfrm>
          <a:custGeom>
            <a:rect b="b" l="l" r="r" t="t"/>
            <a:pathLst>
              <a:path extrusionOk="0" h="2489393" w="2489393">
                <a:moveTo>
                  <a:pt x="0" y="0"/>
                </a:moveTo>
                <a:lnTo>
                  <a:pt x="2489393" y="0"/>
                </a:lnTo>
                <a:lnTo>
                  <a:pt x="2489393" y="2489392"/>
                </a:lnTo>
                <a:lnTo>
                  <a:pt x="0" y="2489392"/>
                </a:lnTo>
                <a:lnTo>
                  <a:pt x="0" y="0"/>
                </a:lnTo>
                <a:close/>
              </a:path>
            </a:pathLst>
          </a:custGeom>
          <a:blipFill rotWithShape="1">
            <a:blip r:embed="rId6">
              <a:alphaModFix amt="50000"/>
            </a:blip>
            <a:stretch>
              <a:fillRect b="0" l="0" r="0" t="0"/>
            </a:stretch>
          </a:blipFill>
          <a:ln>
            <a:noFill/>
          </a:ln>
        </p:spPr>
      </p:sp>
      <p:sp>
        <p:nvSpPr>
          <p:cNvPr id="577" name="Google Shape;577;p39"/>
          <p:cNvSpPr/>
          <p:nvPr/>
        </p:nvSpPr>
        <p:spPr>
          <a:xfrm>
            <a:off x="5613164" y="3362070"/>
            <a:ext cx="1775523" cy="1613507"/>
          </a:xfrm>
          <a:custGeom>
            <a:rect b="b" l="l" r="r" t="t"/>
            <a:pathLst>
              <a:path extrusionOk="0" h="1613507" w="1775523">
                <a:moveTo>
                  <a:pt x="0" y="0"/>
                </a:moveTo>
                <a:lnTo>
                  <a:pt x="1775523" y="0"/>
                </a:lnTo>
                <a:lnTo>
                  <a:pt x="1775523" y="1613507"/>
                </a:lnTo>
                <a:lnTo>
                  <a:pt x="0" y="1613507"/>
                </a:lnTo>
                <a:lnTo>
                  <a:pt x="0" y="0"/>
                </a:lnTo>
                <a:close/>
              </a:path>
            </a:pathLst>
          </a:custGeom>
          <a:blipFill rotWithShape="1">
            <a:blip r:embed="rId7">
              <a:alphaModFix/>
            </a:blip>
            <a:stretch>
              <a:fillRect b="0" l="0" r="0" t="0"/>
            </a:stretch>
          </a:blipFill>
          <a:ln>
            <a:noFill/>
          </a:ln>
        </p:spPr>
      </p:sp>
      <p:sp>
        <p:nvSpPr>
          <p:cNvPr id="578" name="Google Shape;578;p39"/>
          <p:cNvSpPr txBox="1"/>
          <p:nvPr/>
        </p:nvSpPr>
        <p:spPr>
          <a:xfrm>
            <a:off x="1028700" y="1555222"/>
            <a:ext cx="2913900" cy="1477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4800" u="none" cap="none" strike="noStrike">
                <a:solidFill>
                  <a:srgbClr val="48597A"/>
                </a:solidFill>
                <a:latin typeface="Merriweather"/>
                <a:ea typeface="Merriweather"/>
                <a:cs typeface="Merriweather"/>
                <a:sym typeface="Merriweather"/>
              </a:rPr>
              <a:t>Resource Page</a:t>
            </a:r>
            <a:endParaRPr/>
          </a:p>
        </p:txBody>
      </p:sp>
      <p:sp>
        <p:nvSpPr>
          <p:cNvPr id="579" name="Google Shape;579;p39"/>
          <p:cNvSpPr txBox="1"/>
          <p:nvPr/>
        </p:nvSpPr>
        <p:spPr>
          <a:xfrm>
            <a:off x="1028700" y="3601066"/>
            <a:ext cx="3432600" cy="4737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800" u="none" cap="none" strike="noStrike">
                <a:solidFill>
                  <a:srgbClr val="0F1A38"/>
                </a:solidFill>
                <a:latin typeface="Didact Gothic"/>
                <a:ea typeface="Didact Gothic"/>
                <a:cs typeface="Didact Gothic"/>
                <a:sym typeface="Didact Gothic"/>
              </a:rPr>
              <a:t>Use these design resources in your Canva Presentation.</a:t>
            </a:r>
            <a:endParaRPr/>
          </a:p>
          <a:p>
            <a:pPr indent="0" lvl="0" marL="0" marR="0" rtl="0" algn="l">
              <a:lnSpc>
                <a:spcPct val="115000"/>
              </a:lnSpc>
              <a:spcBef>
                <a:spcPts val="0"/>
              </a:spcBef>
              <a:spcAft>
                <a:spcPts val="0"/>
              </a:spcAft>
              <a:buNone/>
            </a:pPr>
            <a:r>
              <a:t/>
            </a:r>
            <a:endParaRPr b="0" i="0" sz="1800" u="none" cap="none" strike="noStrike">
              <a:solidFill>
                <a:srgbClr val="0F1A38"/>
              </a:solidFill>
              <a:latin typeface="Didact Gothic"/>
              <a:ea typeface="Didact Gothic"/>
              <a:cs typeface="Didact Gothic"/>
              <a:sym typeface="Didact Gothic"/>
            </a:endParaRPr>
          </a:p>
          <a:p>
            <a:pPr indent="0" lvl="0" marL="0" marR="0" rtl="0" algn="l">
              <a:lnSpc>
                <a:spcPct val="115000"/>
              </a:lnSpc>
              <a:spcBef>
                <a:spcPts val="0"/>
              </a:spcBef>
              <a:spcAft>
                <a:spcPts val="0"/>
              </a:spcAft>
              <a:buNone/>
            </a:pPr>
            <a:r>
              <a:rPr b="0" i="0" lang="en-US" sz="1800" u="none" cap="none" strike="noStrike">
                <a:solidFill>
                  <a:srgbClr val="0F1A38"/>
                </a:solidFill>
                <a:latin typeface="Didact Gothic"/>
                <a:ea typeface="Didact Gothic"/>
                <a:cs typeface="Didact Gothic"/>
                <a:sym typeface="Didact Gothic"/>
              </a:rPr>
              <a:t>This presentation template uses the following free fonts:</a:t>
            </a:r>
            <a:endParaRPr/>
          </a:p>
          <a:p>
            <a:pPr indent="0" lvl="0" marL="0" marR="0" rtl="0" algn="l">
              <a:lnSpc>
                <a:spcPct val="115000"/>
              </a:lnSpc>
              <a:spcBef>
                <a:spcPts val="0"/>
              </a:spcBef>
              <a:spcAft>
                <a:spcPts val="0"/>
              </a:spcAft>
              <a:buNone/>
            </a:pPr>
            <a:r>
              <a:t/>
            </a:r>
            <a:endParaRPr b="0" i="0" sz="1800" u="none" cap="none" strike="noStrike">
              <a:solidFill>
                <a:srgbClr val="0F1A38"/>
              </a:solidFill>
              <a:latin typeface="Didact Gothic"/>
              <a:ea typeface="Didact Gothic"/>
              <a:cs typeface="Didact Gothic"/>
              <a:sym typeface="Didact Gothic"/>
            </a:endParaRPr>
          </a:p>
          <a:p>
            <a:pPr indent="0" lvl="0" marL="0" marR="0" rtl="0" algn="l">
              <a:lnSpc>
                <a:spcPct val="115000"/>
              </a:lnSpc>
              <a:spcBef>
                <a:spcPts val="0"/>
              </a:spcBef>
              <a:spcAft>
                <a:spcPts val="0"/>
              </a:spcAft>
              <a:buNone/>
            </a:pPr>
            <a:r>
              <a:rPr b="1" i="0" lang="en-US" sz="1800" u="none" cap="none" strike="noStrike">
                <a:solidFill>
                  <a:srgbClr val="0F1A38"/>
                </a:solidFill>
                <a:latin typeface="Didact Gothic"/>
                <a:ea typeface="Didact Gothic"/>
                <a:cs typeface="Didact Gothic"/>
                <a:sym typeface="Didact Gothic"/>
              </a:rPr>
              <a:t>Titles: Merriweather Bold</a:t>
            </a:r>
            <a:endParaRPr b="1"/>
          </a:p>
          <a:p>
            <a:pPr indent="0" lvl="0" marL="0" marR="0" rtl="0" algn="l">
              <a:lnSpc>
                <a:spcPct val="115000"/>
              </a:lnSpc>
              <a:spcBef>
                <a:spcPts val="0"/>
              </a:spcBef>
              <a:spcAft>
                <a:spcPts val="0"/>
              </a:spcAft>
              <a:buNone/>
            </a:pPr>
            <a:r>
              <a:rPr b="1" i="0" lang="en-US" sz="1800" u="none" cap="none" strike="noStrike">
                <a:solidFill>
                  <a:srgbClr val="0F1A38"/>
                </a:solidFill>
                <a:latin typeface="Didact Gothic"/>
                <a:ea typeface="Didact Gothic"/>
                <a:cs typeface="Didact Gothic"/>
                <a:sym typeface="Didact Gothic"/>
              </a:rPr>
              <a:t>Headers: Merriweather Bold</a:t>
            </a:r>
            <a:endParaRPr b="1"/>
          </a:p>
          <a:p>
            <a:pPr indent="0" lvl="0" marL="0" marR="0" rtl="0" algn="l">
              <a:lnSpc>
                <a:spcPct val="115000"/>
              </a:lnSpc>
              <a:spcBef>
                <a:spcPts val="0"/>
              </a:spcBef>
              <a:spcAft>
                <a:spcPts val="0"/>
              </a:spcAft>
              <a:buNone/>
            </a:pPr>
            <a:r>
              <a:rPr b="1" i="0" lang="en-US" sz="1800" u="none" cap="none" strike="noStrike">
                <a:solidFill>
                  <a:srgbClr val="0F1A38"/>
                </a:solidFill>
                <a:latin typeface="Didact Gothic"/>
                <a:ea typeface="Didact Gothic"/>
                <a:cs typeface="Didact Gothic"/>
                <a:sym typeface="Didact Gothic"/>
              </a:rPr>
              <a:t>Body Copy: Didact Gothic Regular</a:t>
            </a:r>
            <a:endParaRPr b="1"/>
          </a:p>
          <a:p>
            <a:pPr indent="0" lvl="0" marL="0" marR="0" rtl="0" algn="l">
              <a:lnSpc>
                <a:spcPct val="115000"/>
              </a:lnSpc>
              <a:spcBef>
                <a:spcPts val="0"/>
              </a:spcBef>
              <a:spcAft>
                <a:spcPts val="0"/>
              </a:spcAft>
              <a:buNone/>
            </a:pPr>
            <a:r>
              <a:t/>
            </a:r>
            <a:endParaRPr b="0" i="0" sz="1800" u="none" cap="none" strike="noStrike">
              <a:solidFill>
                <a:srgbClr val="0F1A38"/>
              </a:solidFill>
              <a:latin typeface="Didact Gothic"/>
              <a:ea typeface="Didact Gothic"/>
              <a:cs typeface="Didact Gothic"/>
              <a:sym typeface="Didact Gothic"/>
            </a:endParaRPr>
          </a:p>
          <a:p>
            <a:pPr indent="0" lvl="0" marL="0" marR="0" rtl="0" algn="l">
              <a:lnSpc>
                <a:spcPct val="115000"/>
              </a:lnSpc>
              <a:spcBef>
                <a:spcPts val="0"/>
              </a:spcBef>
              <a:spcAft>
                <a:spcPts val="0"/>
              </a:spcAft>
              <a:buNone/>
            </a:pPr>
            <a:r>
              <a:rPr b="0" i="0" lang="en-US" sz="1800" u="none" cap="none" strike="noStrike">
                <a:solidFill>
                  <a:srgbClr val="0F1A38"/>
                </a:solidFill>
                <a:latin typeface="Didact Gothic"/>
                <a:ea typeface="Didact Gothic"/>
                <a:cs typeface="Didact Gothic"/>
                <a:sym typeface="Didact Gothic"/>
              </a:rPr>
              <a:t>You can find these fonts online too. Happy designing! </a:t>
            </a:r>
            <a:endParaRPr/>
          </a:p>
          <a:p>
            <a:pPr indent="0" lvl="0" marL="0" marR="0" rtl="0" algn="l">
              <a:lnSpc>
                <a:spcPct val="115000"/>
              </a:lnSpc>
              <a:spcBef>
                <a:spcPts val="0"/>
              </a:spcBef>
              <a:spcAft>
                <a:spcPts val="0"/>
              </a:spcAft>
              <a:buNone/>
            </a:pPr>
            <a:r>
              <a:t/>
            </a:r>
            <a:endParaRPr b="0" i="0" sz="1800" u="none" cap="none" strike="noStrike">
              <a:solidFill>
                <a:srgbClr val="0F1A38"/>
              </a:solidFill>
              <a:latin typeface="Didact Gothic"/>
              <a:ea typeface="Didact Gothic"/>
              <a:cs typeface="Didact Gothic"/>
              <a:sym typeface="Didact Gothic"/>
            </a:endParaRPr>
          </a:p>
          <a:p>
            <a:pPr indent="0" lvl="0" marL="0" marR="0" rtl="0" algn="l">
              <a:lnSpc>
                <a:spcPct val="115000"/>
              </a:lnSpc>
              <a:spcBef>
                <a:spcPts val="0"/>
              </a:spcBef>
              <a:spcAft>
                <a:spcPts val="0"/>
              </a:spcAft>
              <a:buNone/>
            </a:pPr>
            <a:r>
              <a:rPr b="0" i="0" lang="en-US" sz="1800" u="none" cap="none" strike="noStrike">
                <a:solidFill>
                  <a:srgbClr val="0F1A38"/>
                </a:solidFill>
                <a:latin typeface="Didact Gothic"/>
                <a:ea typeface="Didact Gothic"/>
                <a:cs typeface="Didact Gothic"/>
                <a:sym typeface="Didact Gothic"/>
              </a:rPr>
              <a:t>Don't forget to delete this page before presenting. </a:t>
            </a:r>
            <a:endParaRPr/>
          </a:p>
        </p:txBody>
      </p:sp>
      <p:sp>
        <p:nvSpPr>
          <p:cNvPr id="580" name="Google Shape;580;p39"/>
          <p:cNvSpPr/>
          <p:nvPr/>
        </p:nvSpPr>
        <p:spPr>
          <a:xfrm>
            <a:off x="11618520" y="3538881"/>
            <a:ext cx="2348939" cy="1259886"/>
          </a:xfrm>
          <a:custGeom>
            <a:rect b="b" l="l" r="r" t="t"/>
            <a:pathLst>
              <a:path extrusionOk="0" h="1259886" w="2348939">
                <a:moveTo>
                  <a:pt x="0" y="0"/>
                </a:moveTo>
                <a:lnTo>
                  <a:pt x="2348939" y="0"/>
                </a:lnTo>
                <a:lnTo>
                  <a:pt x="2348939" y="1259885"/>
                </a:lnTo>
                <a:lnTo>
                  <a:pt x="0" y="1259885"/>
                </a:lnTo>
                <a:lnTo>
                  <a:pt x="0" y="0"/>
                </a:lnTo>
                <a:close/>
              </a:path>
            </a:pathLst>
          </a:custGeom>
          <a:blipFill rotWithShape="1">
            <a:blip r:embed="rId8">
              <a:alphaModFix/>
            </a:blip>
            <a:stretch>
              <a:fillRect b="0" l="0" r="0" t="0"/>
            </a:stretch>
          </a:blipFill>
          <a:ln>
            <a:noFill/>
          </a:ln>
        </p:spPr>
      </p:sp>
      <p:sp>
        <p:nvSpPr>
          <p:cNvPr id="581" name="Google Shape;581;p39"/>
          <p:cNvSpPr/>
          <p:nvPr/>
        </p:nvSpPr>
        <p:spPr>
          <a:xfrm>
            <a:off x="9890425" y="3313486"/>
            <a:ext cx="1172591" cy="1710676"/>
          </a:xfrm>
          <a:custGeom>
            <a:rect b="b" l="l" r="r" t="t"/>
            <a:pathLst>
              <a:path extrusionOk="0" h="1710676" w="1172591">
                <a:moveTo>
                  <a:pt x="0" y="0"/>
                </a:moveTo>
                <a:lnTo>
                  <a:pt x="1172591" y="0"/>
                </a:lnTo>
                <a:lnTo>
                  <a:pt x="1172591" y="1710676"/>
                </a:lnTo>
                <a:lnTo>
                  <a:pt x="0" y="1710676"/>
                </a:lnTo>
                <a:lnTo>
                  <a:pt x="0" y="0"/>
                </a:lnTo>
                <a:close/>
              </a:path>
            </a:pathLst>
          </a:custGeom>
          <a:blipFill rotWithShape="1">
            <a:blip r:embed="rId9">
              <a:alphaModFix/>
            </a:blip>
            <a:stretch>
              <a:fillRect b="0" l="0" r="0" t="0"/>
            </a:stretch>
          </a:blipFill>
          <a:ln>
            <a:noFill/>
          </a:ln>
        </p:spPr>
      </p:sp>
      <p:sp>
        <p:nvSpPr>
          <p:cNvPr id="582" name="Google Shape;582;p39"/>
          <p:cNvSpPr/>
          <p:nvPr/>
        </p:nvSpPr>
        <p:spPr>
          <a:xfrm flipH="1" rot="135156">
            <a:off x="7975644" y="3355568"/>
            <a:ext cx="1327824" cy="1626511"/>
          </a:xfrm>
          <a:custGeom>
            <a:rect b="b" l="l" r="r" t="t"/>
            <a:pathLst>
              <a:path extrusionOk="0" h="1626511" w="1327824">
                <a:moveTo>
                  <a:pt x="1327824" y="0"/>
                </a:moveTo>
                <a:lnTo>
                  <a:pt x="0" y="0"/>
                </a:lnTo>
                <a:lnTo>
                  <a:pt x="0" y="1626511"/>
                </a:lnTo>
                <a:lnTo>
                  <a:pt x="1327824" y="1626511"/>
                </a:lnTo>
                <a:lnTo>
                  <a:pt x="1327824" y="0"/>
                </a:lnTo>
                <a:close/>
              </a:path>
            </a:pathLst>
          </a:custGeom>
          <a:blipFill rotWithShape="1">
            <a:blip r:embed="rId10">
              <a:alphaModFix/>
            </a:blip>
            <a:stretch>
              <a:fillRect b="0" l="0" r="0" t="0"/>
            </a:stretch>
          </a:blipFill>
          <a:ln>
            <a:noFill/>
          </a:ln>
        </p:spPr>
      </p:sp>
      <p:sp>
        <p:nvSpPr>
          <p:cNvPr id="583" name="Google Shape;583;p39"/>
          <p:cNvSpPr/>
          <p:nvPr/>
        </p:nvSpPr>
        <p:spPr>
          <a:xfrm>
            <a:off x="14522964" y="3822937"/>
            <a:ext cx="1779482" cy="691774"/>
          </a:xfrm>
          <a:custGeom>
            <a:rect b="b" l="l" r="r" t="t"/>
            <a:pathLst>
              <a:path extrusionOk="0" h="691774" w="1779482">
                <a:moveTo>
                  <a:pt x="0" y="0"/>
                </a:moveTo>
                <a:lnTo>
                  <a:pt x="1779481" y="0"/>
                </a:lnTo>
                <a:lnTo>
                  <a:pt x="1779481" y="691773"/>
                </a:lnTo>
                <a:lnTo>
                  <a:pt x="0" y="691773"/>
                </a:lnTo>
                <a:lnTo>
                  <a:pt x="0" y="0"/>
                </a:lnTo>
                <a:close/>
              </a:path>
            </a:pathLst>
          </a:custGeom>
          <a:blipFill rotWithShape="1">
            <a:blip r:embed="rId11">
              <a:alphaModFix/>
            </a:blip>
            <a:stretch>
              <a:fillRect b="0" l="0" r="0" t="0"/>
            </a:stretch>
          </a:blipFill>
          <a:ln>
            <a:noFill/>
          </a:ln>
        </p:spPr>
      </p:sp>
      <p:sp>
        <p:nvSpPr>
          <p:cNvPr id="584" name="Google Shape;584;p39"/>
          <p:cNvSpPr/>
          <p:nvPr/>
        </p:nvSpPr>
        <p:spPr>
          <a:xfrm>
            <a:off x="5498654" y="6510670"/>
            <a:ext cx="1890033" cy="1353736"/>
          </a:xfrm>
          <a:custGeom>
            <a:rect b="b" l="l" r="r" t="t"/>
            <a:pathLst>
              <a:path extrusionOk="0" h="1353736" w="1890033">
                <a:moveTo>
                  <a:pt x="0" y="0"/>
                </a:moveTo>
                <a:lnTo>
                  <a:pt x="1890033" y="0"/>
                </a:lnTo>
                <a:lnTo>
                  <a:pt x="1890033" y="1353736"/>
                </a:lnTo>
                <a:lnTo>
                  <a:pt x="0" y="1353736"/>
                </a:lnTo>
                <a:lnTo>
                  <a:pt x="0" y="0"/>
                </a:lnTo>
                <a:close/>
              </a:path>
            </a:pathLst>
          </a:custGeom>
          <a:blipFill rotWithShape="1">
            <a:blip r:embed="rId12">
              <a:alphaModFix/>
            </a:blip>
            <a:stretch>
              <a:fillRect b="0" l="0" r="0" t="0"/>
            </a:stretch>
          </a:blipFill>
          <a:ln>
            <a:noFill/>
          </a:ln>
        </p:spPr>
      </p:sp>
      <p:sp>
        <p:nvSpPr>
          <p:cNvPr id="585" name="Google Shape;585;p39"/>
          <p:cNvSpPr/>
          <p:nvPr/>
        </p:nvSpPr>
        <p:spPr>
          <a:xfrm>
            <a:off x="7563159" y="5675634"/>
            <a:ext cx="2025061" cy="2275350"/>
          </a:xfrm>
          <a:custGeom>
            <a:rect b="b" l="l" r="r" t="t"/>
            <a:pathLst>
              <a:path extrusionOk="0" h="2275350" w="2025061">
                <a:moveTo>
                  <a:pt x="0" y="0"/>
                </a:moveTo>
                <a:lnTo>
                  <a:pt x="2025061" y="0"/>
                </a:lnTo>
                <a:lnTo>
                  <a:pt x="2025061" y="2275350"/>
                </a:lnTo>
                <a:lnTo>
                  <a:pt x="0" y="2275350"/>
                </a:lnTo>
                <a:lnTo>
                  <a:pt x="0" y="0"/>
                </a:lnTo>
                <a:close/>
              </a:path>
            </a:pathLst>
          </a:custGeom>
          <a:blipFill rotWithShape="1">
            <a:blip r:embed="rId13">
              <a:alphaModFix/>
            </a:blip>
            <a:stretch>
              <a:fillRect b="0" l="0" r="0" t="0"/>
            </a:stretch>
          </a:blipFill>
          <a:ln>
            <a:noFill/>
          </a:ln>
        </p:spPr>
      </p:sp>
      <p:sp>
        <p:nvSpPr>
          <p:cNvPr id="586" name="Google Shape;586;p39"/>
          <p:cNvSpPr/>
          <p:nvPr/>
        </p:nvSpPr>
        <p:spPr>
          <a:xfrm>
            <a:off x="15140207" y="5152885"/>
            <a:ext cx="1478095" cy="2986050"/>
          </a:xfrm>
          <a:custGeom>
            <a:rect b="b" l="l" r="r" t="t"/>
            <a:pathLst>
              <a:path extrusionOk="0" h="2986050" w="1478095">
                <a:moveTo>
                  <a:pt x="0" y="0"/>
                </a:moveTo>
                <a:lnTo>
                  <a:pt x="1478095" y="0"/>
                </a:lnTo>
                <a:lnTo>
                  <a:pt x="1478095" y="2986050"/>
                </a:lnTo>
                <a:lnTo>
                  <a:pt x="0" y="2986050"/>
                </a:lnTo>
                <a:lnTo>
                  <a:pt x="0" y="0"/>
                </a:lnTo>
                <a:close/>
              </a:path>
            </a:pathLst>
          </a:custGeom>
          <a:blipFill rotWithShape="1">
            <a:blip r:embed="rId14">
              <a:alphaModFix/>
            </a:blip>
            <a:stretch>
              <a:fillRect b="0" l="0" r="0" t="0"/>
            </a:stretch>
          </a:blipFill>
          <a:ln>
            <a:noFill/>
          </a:ln>
        </p:spPr>
      </p:sp>
      <p:sp>
        <p:nvSpPr>
          <p:cNvPr id="587" name="Google Shape;587;p39"/>
          <p:cNvSpPr/>
          <p:nvPr/>
        </p:nvSpPr>
        <p:spPr>
          <a:xfrm>
            <a:off x="10237109" y="6456639"/>
            <a:ext cx="2555880" cy="1405734"/>
          </a:xfrm>
          <a:custGeom>
            <a:rect b="b" l="l" r="r" t="t"/>
            <a:pathLst>
              <a:path extrusionOk="0" h="1405734" w="2555880">
                <a:moveTo>
                  <a:pt x="0" y="0"/>
                </a:moveTo>
                <a:lnTo>
                  <a:pt x="2555881" y="0"/>
                </a:lnTo>
                <a:lnTo>
                  <a:pt x="2555881" y="1405735"/>
                </a:lnTo>
                <a:lnTo>
                  <a:pt x="0" y="1405735"/>
                </a:lnTo>
                <a:lnTo>
                  <a:pt x="0" y="0"/>
                </a:lnTo>
                <a:close/>
              </a:path>
            </a:pathLst>
          </a:custGeom>
          <a:blipFill rotWithShape="1">
            <a:blip r:embed="rId15">
              <a:alphaModFix/>
            </a:blip>
            <a:stretch>
              <a:fillRect b="0" l="0" r="0" t="0"/>
            </a:stretch>
          </a:blipFill>
          <a:ln>
            <a:noFill/>
          </a:ln>
        </p:spPr>
      </p:sp>
      <p:sp>
        <p:nvSpPr>
          <p:cNvPr id="588" name="Google Shape;588;p39"/>
          <p:cNvSpPr/>
          <p:nvPr/>
        </p:nvSpPr>
        <p:spPr>
          <a:xfrm>
            <a:off x="13299536" y="5738181"/>
            <a:ext cx="1335846" cy="2150256"/>
          </a:xfrm>
          <a:custGeom>
            <a:rect b="b" l="l" r="r" t="t"/>
            <a:pathLst>
              <a:path extrusionOk="0" h="2150256" w="1335846">
                <a:moveTo>
                  <a:pt x="0" y="0"/>
                </a:moveTo>
                <a:lnTo>
                  <a:pt x="1335846" y="0"/>
                </a:lnTo>
                <a:lnTo>
                  <a:pt x="1335846" y="2150256"/>
                </a:lnTo>
                <a:lnTo>
                  <a:pt x="0" y="2150256"/>
                </a:lnTo>
                <a:lnTo>
                  <a:pt x="0" y="0"/>
                </a:lnTo>
                <a:close/>
              </a:path>
            </a:pathLst>
          </a:custGeom>
          <a:blipFill rotWithShape="1">
            <a:blip r:embed="rId16">
              <a:alphaModFix/>
            </a:blip>
            <a:stretch>
              <a:fillRect b="0" l="0" r="0" t="0"/>
            </a:stretch>
          </a:blipFill>
          <a:ln>
            <a:noFill/>
          </a:ln>
        </p:spPr>
      </p:sp>
      <p:sp>
        <p:nvSpPr>
          <p:cNvPr id="589" name="Google Shape;589;p39"/>
          <p:cNvSpPr/>
          <p:nvPr/>
        </p:nvSpPr>
        <p:spPr>
          <a:xfrm flipH="1" rot="10800000">
            <a:off x="8585554" y="8474859"/>
            <a:ext cx="4713982" cy="1031183"/>
          </a:xfrm>
          <a:custGeom>
            <a:rect b="b" l="l" r="r" t="t"/>
            <a:pathLst>
              <a:path extrusionOk="0" h="1031183" w="4713982">
                <a:moveTo>
                  <a:pt x="0" y="1031183"/>
                </a:moveTo>
                <a:lnTo>
                  <a:pt x="4713982" y="1031183"/>
                </a:lnTo>
                <a:lnTo>
                  <a:pt x="4713982" y="0"/>
                </a:lnTo>
                <a:lnTo>
                  <a:pt x="0" y="0"/>
                </a:lnTo>
                <a:lnTo>
                  <a:pt x="0" y="1031183"/>
                </a:lnTo>
                <a:close/>
              </a:path>
            </a:pathLst>
          </a:custGeom>
          <a:blipFill rotWithShape="1">
            <a:blip r:embed="rId17">
              <a:alphaModFix/>
            </a:blip>
            <a:stretch>
              <a:fillRect b="0" l="0" r="0" t="0"/>
            </a:stretch>
          </a:blipFill>
          <a:ln>
            <a:noFill/>
          </a:ln>
        </p:spPr>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FFEF"/>
        </a:solidFill>
      </p:bgPr>
    </p:bg>
    <p:spTree>
      <p:nvGrpSpPr>
        <p:cNvPr id="593" name="Shape 593"/>
        <p:cNvGrpSpPr/>
        <p:nvPr/>
      </p:nvGrpSpPr>
      <p:grpSpPr>
        <a:xfrm>
          <a:off x="0" y="0"/>
          <a:ext cx="0" cy="0"/>
          <a:chOff x="0" y="0"/>
          <a:chExt cx="0" cy="0"/>
        </a:xfrm>
      </p:grpSpPr>
      <p:sp>
        <p:nvSpPr>
          <p:cNvPr id="594" name="Google Shape;594;p40"/>
          <p:cNvSpPr/>
          <p:nvPr/>
        </p:nvSpPr>
        <p:spPr>
          <a:xfrm>
            <a:off x="6771770" y="1028700"/>
            <a:ext cx="1941952" cy="2466683"/>
          </a:xfrm>
          <a:custGeom>
            <a:rect b="b" l="l" r="r" t="t"/>
            <a:pathLst>
              <a:path extrusionOk="0" h="2466683" w="1941952">
                <a:moveTo>
                  <a:pt x="0" y="0"/>
                </a:moveTo>
                <a:lnTo>
                  <a:pt x="1941952" y="0"/>
                </a:lnTo>
                <a:lnTo>
                  <a:pt x="1941952" y="2466683"/>
                </a:lnTo>
                <a:lnTo>
                  <a:pt x="0" y="2466683"/>
                </a:lnTo>
                <a:lnTo>
                  <a:pt x="0" y="0"/>
                </a:lnTo>
                <a:close/>
              </a:path>
            </a:pathLst>
          </a:custGeom>
          <a:blipFill rotWithShape="1">
            <a:blip r:embed="rId3">
              <a:alphaModFix/>
            </a:blip>
            <a:stretch>
              <a:fillRect b="0" l="0" r="0" t="0"/>
            </a:stretch>
          </a:blipFill>
          <a:ln>
            <a:noFill/>
          </a:ln>
        </p:spPr>
      </p:sp>
      <p:sp>
        <p:nvSpPr>
          <p:cNvPr id="595" name="Google Shape;595;p40"/>
          <p:cNvSpPr/>
          <p:nvPr/>
        </p:nvSpPr>
        <p:spPr>
          <a:xfrm>
            <a:off x="8679139" y="1028700"/>
            <a:ext cx="2080983" cy="2466683"/>
          </a:xfrm>
          <a:custGeom>
            <a:rect b="b" l="l" r="r" t="t"/>
            <a:pathLst>
              <a:path extrusionOk="0" h="2466683" w="2080983">
                <a:moveTo>
                  <a:pt x="0" y="0"/>
                </a:moveTo>
                <a:lnTo>
                  <a:pt x="2080983" y="0"/>
                </a:lnTo>
                <a:lnTo>
                  <a:pt x="2080983" y="2466683"/>
                </a:lnTo>
                <a:lnTo>
                  <a:pt x="0" y="2466683"/>
                </a:lnTo>
                <a:lnTo>
                  <a:pt x="0" y="0"/>
                </a:lnTo>
                <a:close/>
              </a:path>
            </a:pathLst>
          </a:custGeom>
          <a:blipFill rotWithShape="1">
            <a:blip r:embed="rId4">
              <a:alphaModFix/>
            </a:blip>
            <a:stretch>
              <a:fillRect b="0" l="0" r="0" t="0"/>
            </a:stretch>
          </a:blipFill>
          <a:ln>
            <a:noFill/>
          </a:ln>
        </p:spPr>
      </p:sp>
      <p:sp>
        <p:nvSpPr>
          <p:cNvPr id="596" name="Google Shape;596;p40"/>
          <p:cNvSpPr/>
          <p:nvPr/>
        </p:nvSpPr>
        <p:spPr>
          <a:xfrm>
            <a:off x="10725539" y="1215304"/>
            <a:ext cx="3918885" cy="2280079"/>
          </a:xfrm>
          <a:custGeom>
            <a:rect b="b" l="l" r="r" t="t"/>
            <a:pathLst>
              <a:path extrusionOk="0" h="2280079" w="3918885">
                <a:moveTo>
                  <a:pt x="0" y="0"/>
                </a:moveTo>
                <a:lnTo>
                  <a:pt x="3918885" y="0"/>
                </a:lnTo>
                <a:lnTo>
                  <a:pt x="3918885" y="2280079"/>
                </a:lnTo>
                <a:lnTo>
                  <a:pt x="0" y="2280079"/>
                </a:lnTo>
                <a:lnTo>
                  <a:pt x="0" y="0"/>
                </a:lnTo>
                <a:close/>
              </a:path>
            </a:pathLst>
          </a:custGeom>
          <a:blipFill rotWithShape="1">
            <a:blip r:embed="rId5">
              <a:alphaModFix/>
            </a:blip>
            <a:stretch>
              <a:fillRect b="0" l="0" r="0" t="0"/>
            </a:stretch>
          </a:blipFill>
          <a:ln>
            <a:noFill/>
          </a:ln>
        </p:spPr>
      </p:sp>
      <p:sp>
        <p:nvSpPr>
          <p:cNvPr id="597" name="Google Shape;597;p40"/>
          <p:cNvSpPr/>
          <p:nvPr/>
        </p:nvSpPr>
        <p:spPr>
          <a:xfrm>
            <a:off x="14609842" y="1308358"/>
            <a:ext cx="1662139" cy="2187025"/>
          </a:xfrm>
          <a:custGeom>
            <a:rect b="b" l="l" r="r" t="t"/>
            <a:pathLst>
              <a:path extrusionOk="0" h="2187025" w="1662139">
                <a:moveTo>
                  <a:pt x="0" y="0"/>
                </a:moveTo>
                <a:lnTo>
                  <a:pt x="1662139" y="0"/>
                </a:lnTo>
                <a:lnTo>
                  <a:pt x="1662139" y="2187025"/>
                </a:lnTo>
                <a:lnTo>
                  <a:pt x="0" y="2187025"/>
                </a:lnTo>
                <a:lnTo>
                  <a:pt x="0" y="0"/>
                </a:lnTo>
                <a:close/>
              </a:path>
            </a:pathLst>
          </a:custGeom>
          <a:blipFill rotWithShape="1">
            <a:blip r:embed="rId6">
              <a:alphaModFix/>
            </a:blip>
            <a:stretch>
              <a:fillRect b="0" l="0" r="0" t="0"/>
            </a:stretch>
          </a:blipFill>
          <a:ln>
            <a:noFill/>
          </a:ln>
        </p:spPr>
      </p:sp>
      <p:sp>
        <p:nvSpPr>
          <p:cNvPr id="598" name="Google Shape;598;p40"/>
          <p:cNvSpPr/>
          <p:nvPr/>
        </p:nvSpPr>
        <p:spPr>
          <a:xfrm>
            <a:off x="5933757" y="4108376"/>
            <a:ext cx="1603137" cy="2409086"/>
          </a:xfrm>
          <a:custGeom>
            <a:rect b="b" l="l" r="r" t="t"/>
            <a:pathLst>
              <a:path extrusionOk="0" h="2409086" w="1603137">
                <a:moveTo>
                  <a:pt x="0" y="0"/>
                </a:moveTo>
                <a:lnTo>
                  <a:pt x="1603137" y="0"/>
                </a:lnTo>
                <a:lnTo>
                  <a:pt x="1603137" y="2409085"/>
                </a:lnTo>
                <a:lnTo>
                  <a:pt x="0" y="2409085"/>
                </a:lnTo>
                <a:lnTo>
                  <a:pt x="0" y="0"/>
                </a:lnTo>
                <a:close/>
              </a:path>
            </a:pathLst>
          </a:custGeom>
          <a:blipFill rotWithShape="1">
            <a:blip r:embed="rId7">
              <a:alphaModFix/>
            </a:blip>
            <a:stretch>
              <a:fillRect b="0" l="0" r="0" t="0"/>
            </a:stretch>
          </a:blipFill>
          <a:ln>
            <a:noFill/>
          </a:ln>
        </p:spPr>
      </p:sp>
      <p:sp>
        <p:nvSpPr>
          <p:cNvPr id="599" name="Google Shape;599;p40"/>
          <p:cNvSpPr/>
          <p:nvPr/>
        </p:nvSpPr>
        <p:spPr>
          <a:xfrm>
            <a:off x="7633170" y="4108376"/>
            <a:ext cx="1927268" cy="2409086"/>
          </a:xfrm>
          <a:custGeom>
            <a:rect b="b" l="l" r="r" t="t"/>
            <a:pathLst>
              <a:path extrusionOk="0" h="2409086" w="1927268">
                <a:moveTo>
                  <a:pt x="0" y="0"/>
                </a:moveTo>
                <a:lnTo>
                  <a:pt x="1927268" y="0"/>
                </a:lnTo>
                <a:lnTo>
                  <a:pt x="1927268" y="2409085"/>
                </a:lnTo>
                <a:lnTo>
                  <a:pt x="0" y="2409085"/>
                </a:lnTo>
                <a:lnTo>
                  <a:pt x="0" y="0"/>
                </a:lnTo>
                <a:close/>
              </a:path>
            </a:pathLst>
          </a:custGeom>
          <a:blipFill rotWithShape="1">
            <a:blip r:embed="rId8">
              <a:alphaModFix/>
            </a:blip>
            <a:stretch>
              <a:fillRect b="0" l="0" r="0" t="0"/>
            </a:stretch>
          </a:blipFill>
          <a:ln>
            <a:noFill/>
          </a:ln>
        </p:spPr>
      </p:sp>
      <p:sp>
        <p:nvSpPr>
          <p:cNvPr id="600" name="Google Shape;600;p40"/>
          <p:cNvSpPr/>
          <p:nvPr/>
        </p:nvSpPr>
        <p:spPr>
          <a:xfrm>
            <a:off x="9656714" y="4108376"/>
            <a:ext cx="1406030" cy="2409086"/>
          </a:xfrm>
          <a:custGeom>
            <a:rect b="b" l="l" r="r" t="t"/>
            <a:pathLst>
              <a:path extrusionOk="0" h="2409086" w="1406030">
                <a:moveTo>
                  <a:pt x="0" y="0"/>
                </a:moveTo>
                <a:lnTo>
                  <a:pt x="1406030" y="0"/>
                </a:lnTo>
                <a:lnTo>
                  <a:pt x="1406030" y="2409085"/>
                </a:lnTo>
                <a:lnTo>
                  <a:pt x="0" y="2409085"/>
                </a:lnTo>
                <a:lnTo>
                  <a:pt x="0" y="0"/>
                </a:lnTo>
                <a:close/>
              </a:path>
            </a:pathLst>
          </a:custGeom>
          <a:blipFill rotWithShape="1">
            <a:blip r:embed="rId9">
              <a:alphaModFix/>
            </a:blip>
            <a:stretch>
              <a:fillRect b="0" l="0" r="0" t="0"/>
            </a:stretch>
          </a:blipFill>
          <a:ln>
            <a:noFill/>
          </a:ln>
        </p:spPr>
      </p:sp>
      <p:sp>
        <p:nvSpPr>
          <p:cNvPr id="601" name="Google Shape;601;p40"/>
          <p:cNvSpPr/>
          <p:nvPr/>
        </p:nvSpPr>
        <p:spPr>
          <a:xfrm>
            <a:off x="8104042" y="7127061"/>
            <a:ext cx="2503496" cy="2084729"/>
          </a:xfrm>
          <a:custGeom>
            <a:rect b="b" l="l" r="r" t="t"/>
            <a:pathLst>
              <a:path extrusionOk="0" h="2084729" w="2503496">
                <a:moveTo>
                  <a:pt x="0" y="0"/>
                </a:moveTo>
                <a:lnTo>
                  <a:pt x="2503496" y="0"/>
                </a:lnTo>
                <a:lnTo>
                  <a:pt x="2503496" y="2084730"/>
                </a:lnTo>
                <a:lnTo>
                  <a:pt x="0" y="2084730"/>
                </a:lnTo>
                <a:lnTo>
                  <a:pt x="0" y="0"/>
                </a:lnTo>
                <a:close/>
              </a:path>
            </a:pathLst>
          </a:custGeom>
          <a:blipFill rotWithShape="1">
            <a:blip r:embed="rId10">
              <a:alphaModFix/>
            </a:blip>
            <a:stretch>
              <a:fillRect b="0" l="0" r="0" t="0"/>
            </a:stretch>
          </a:blipFill>
          <a:ln>
            <a:noFill/>
          </a:ln>
        </p:spPr>
      </p:sp>
      <p:sp>
        <p:nvSpPr>
          <p:cNvPr id="602" name="Google Shape;602;p40"/>
          <p:cNvSpPr/>
          <p:nvPr/>
        </p:nvSpPr>
        <p:spPr>
          <a:xfrm flipH="1">
            <a:off x="5608663" y="6658482"/>
            <a:ext cx="2042039" cy="2599818"/>
          </a:xfrm>
          <a:custGeom>
            <a:rect b="b" l="l" r="r" t="t"/>
            <a:pathLst>
              <a:path extrusionOk="0" h="2599818" w="2042039">
                <a:moveTo>
                  <a:pt x="2042039" y="0"/>
                </a:moveTo>
                <a:lnTo>
                  <a:pt x="0" y="0"/>
                </a:lnTo>
                <a:lnTo>
                  <a:pt x="0" y="2599818"/>
                </a:lnTo>
                <a:lnTo>
                  <a:pt x="2042039" y="2599818"/>
                </a:lnTo>
                <a:lnTo>
                  <a:pt x="2042039" y="0"/>
                </a:lnTo>
                <a:close/>
              </a:path>
            </a:pathLst>
          </a:custGeom>
          <a:blipFill rotWithShape="1">
            <a:blip r:embed="rId11">
              <a:alphaModFix/>
            </a:blip>
            <a:stretch>
              <a:fillRect b="0" l="0" r="0" t="0"/>
            </a:stretch>
          </a:blipFill>
          <a:ln>
            <a:noFill/>
          </a:ln>
        </p:spPr>
      </p:sp>
      <p:sp>
        <p:nvSpPr>
          <p:cNvPr id="603" name="Google Shape;603;p40"/>
          <p:cNvSpPr/>
          <p:nvPr/>
        </p:nvSpPr>
        <p:spPr>
          <a:xfrm>
            <a:off x="11507081" y="4473760"/>
            <a:ext cx="1315252" cy="1670643"/>
          </a:xfrm>
          <a:custGeom>
            <a:rect b="b" l="l" r="r" t="t"/>
            <a:pathLst>
              <a:path extrusionOk="0" h="1670643" w="1315252">
                <a:moveTo>
                  <a:pt x="0" y="0"/>
                </a:moveTo>
                <a:lnTo>
                  <a:pt x="1315252" y="0"/>
                </a:lnTo>
                <a:lnTo>
                  <a:pt x="1315252" y="1670643"/>
                </a:lnTo>
                <a:lnTo>
                  <a:pt x="0" y="1670643"/>
                </a:lnTo>
                <a:lnTo>
                  <a:pt x="0" y="0"/>
                </a:lnTo>
                <a:close/>
              </a:path>
            </a:pathLst>
          </a:custGeom>
          <a:blipFill rotWithShape="1">
            <a:blip r:embed="rId12">
              <a:alphaModFix/>
            </a:blip>
            <a:stretch>
              <a:fillRect b="0" l="0" r="0" t="0"/>
            </a:stretch>
          </a:blipFill>
          <a:ln>
            <a:noFill/>
          </a:ln>
        </p:spPr>
      </p:sp>
      <p:sp>
        <p:nvSpPr>
          <p:cNvPr id="604" name="Google Shape;604;p40"/>
          <p:cNvSpPr/>
          <p:nvPr/>
        </p:nvSpPr>
        <p:spPr>
          <a:xfrm>
            <a:off x="15431309" y="4620125"/>
            <a:ext cx="1504099" cy="1531953"/>
          </a:xfrm>
          <a:custGeom>
            <a:rect b="b" l="l" r="r" t="t"/>
            <a:pathLst>
              <a:path extrusionOk="0" h="1531953" w="1504099">
                <a:moveTo>
                  <a:pt x="0" y="0"/>
                </a:moveTo>
                <a:lnTo>
                  <a:pt x="1504099" y="0"/>
                </a:lnTo>
                <a:lnTo>
                  <a:pt x="1504099" y="1531952"/>
                </a:lnTo>
                <a:lnTo>
                  <a:pt x="0" y="1531952"/>
                </a:lnTo>
                <a:lnTo>
                  <a:pt x="0" y="0"/>
                </a:lnTo>
                <a:close/>
              </a:path>
            </a:pathLst>
          </a:custGeom>
          <a:blipFill rotWithShape="1">
            <a:blip r:embed="rId13">
              <a:alphaModFix/>
            </a:blip>
            <a:stretch>
              <a:fillRect b="0" l="0" r="0" t="0"/>
            </a:stretch>
          </a:blipFill>
          <a:ln>
            <a:noFill/>
          </a:ln>
        </p:spPr>
      </p:sp>
      <p:sp>
        <p:nvSpPr>
          <p:cNvPr id="605" name="Google Shape;605;p40"/>
          <p:cNvSpPr/>
          <p:nvPr/>
        </p:nvSpPr>
        <p:spPr>
          <a:xfrm>
            <a:off x="13447295" y="4662570"/>
            <a:ext cx="1362870" cy="1447062"/>
          </a:xfrm>
          <a:custGeom>
            <a:rect b="b" l="l" r="r" t="t"/>
            <a:pathLst>
              <a:path extrusionOk="0" h="1447062" w="1362870">
                <a:moveTo>
                  <a:pt x="0" y="0"/>
                </a:moveTo>
                <a:lnTo>
                  <a:pt x="1362869" y="0"/>
                </a:lnTo>
                <a:lnTo>
                  <a:pt x="1362869" y="1447062"/>
                </a:lnTo>
                <a:lnTo>
                  <a:pt x="0" y="1447062"/>
                </a:lnTo>
                <a:lnTo>
                  <a:pt x="0" y="0"/>
                </a:lnTo>
                <a:close/>
              </a:path>
            </a:pathLst>
          </a:custGeom>
          <a:blipFill rotWithShape="1">
            <a:blip r:embed="rId14">
              <a:alphaModFix/>
            </a:blip>
            <a:stretch>
              <a:fillRect b="0" l="0" r="0" t="0"/>
            </a:stretch>
          </a:blipFill>
          <a:ln>
            <a:noFill/>
          </a:ln>
        </p:spPr>
      </p:sp>
      <p:sp>
        <p:nvSpPr>
          <p:cNvPr id="606" name="Google Shape;606;p40"/>
          <p:cNvSpPr/>
          <p:nvPr/>
        </p:nvSpPr>
        <p:spPr>
          <a:xfrm>
            <a:off x="11521875" y="7296416"/>
            <a:ext cx="2779037" cy="1460258"/>
          </a:xfrm>
          <a:custGeom>
            <a:rect b="b" l="l" r="r" t="t"/>
            <a:pathLst>
              <a:path extrusionOk="0" h="1460258" w="2779037">
                <a:moveTo>
                  <a:pt x="0" y="0"/>
                </a:moveTo>
                <a:lnTo>
                  <a:pt x="2779037" y="0"/>
                </a:lnTo>
                <a:lnTo>
                  <a:pt x="2779037" y="1460257"/>
                </a:lnTo>
                <a:lnTo>
                  <a:pt x="0" y="1460257"/>
                </a:lnTo>
                <a:lnTo>
                  <a:pt x="0" y="0"/>
                </a:lnTo>
                <a:close/>
              </a:path>
            </a:pathLst>
          </a:custGeom>
          <a:blipFill rotWithShape="1">
            <a:blip r:embed="rId15">
              <a:alphaModFix/>
            </a:blip>
            <a:stretch>
              <a:fillRect b="0" l="0" r="0" t="0"/>
            </a:stretch>
          </a:blipFill>
          <a:ln>
            <a:noFill/>
          </a:ln>
        </p:spPr>
      </p:sp>
      <p:sp>
        <p:nvSpPr>
          <p:cNvPr id="607" name="Google Shape;607;p40"/>
          <p:cNvSpPr/>
          <p:nvPr/>
        </p:nvSpPr>
        <p:spPr>
          <a:xfrm>
            <a:off x="14976138" y="7127061"/>
            <a:ext cx="1959270" cy="1798966"/>
          </a:xfrm>
          <a:custGeom>
            <a:rect b="b" l="l" r="r" t="t"/>
            <a:pathLst>
              <a:path extrusionOk="0" h="1798966" w="1959270">
                <a:moveTo>
                  <a:pt x="0" y="0"/>
                </a:moveTo>
                <a:lnTo>
                  <a:pt x="1959270" y="0"/>
                </a:lnTo>
                <a:lnTo>
                  <a:pt x="1959270" y="1798967"/>
                </a:lnTo>
                <a:lnTo>
                  <a:pt x="0" y="1798967"/>
                </a:lnTo>
                <a:lnTo>
                  <a:pt x="0" y="0"/>
                </a:lnTo>
                <a:close/>
              </a:path>
            </a:pathLst>
          </a:custGeom>
          <a:blipFill rotWithShape="1">
            <a:blip r:embed="rId16">
              <a:alphaModFix/>
            </a:blip>
            <a:stretch>
              <a:fillRect b="0" l="0" r="0" t="0"/>
            </a:stretch>
          </a:blipFill>
          <a:ln>
            <a:noFill/>
          </a:ln>
        </p:spPr>
      </p:sp>
      <p:sp>
        <p:nvSpPr>
          <p:cNvPr id="608" name="Google Shape;608;p40"/>
          <p:cNvSpPr txBox="1"/>
          <p:nvPr/>
        </p:nvSpPr>
        <p:spPr>
          <a:xfrm>
            <a:off x="1028700" y="1555222"/>
            <a:ext cx="2913900" cy="1477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4800" u="none" cap="none" strike="noStrike">
                <a:solidFill>
                  <a:srgbClr val="48597A"/>
                </a:solidFill>
                <a:latin typeface="Merriweather"/>
                <a:ea typeface="Merriweather"/>
                <a:cs typeface="Merriweather"/>
                <a:sym typeface="Merriweather"/>
              </a:rPr>
              <a:t>Resource Page</a:t>
            </a:r>
            <a:endParaRPr/>
          </a:p>
        </p:txBody>
      </p:sp>
      <p:sp>
        <p:nvSpPr>
          <p:cNvPr id="609" name="Google Shape;609;p40"/>
          <p:cNvSpPr txBox="1"/>
          <p:nvPr/>
        </p:nvSpPr>
        <p:spPr>
          <a:xfrm>
            <a:off x="1028700" y="3601066"/>
            <a:ext cx="3432600" cy="4737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800" u="none" cap="none" strike="noStrike">
                <a:solidFill>
                  <a:srgbClr val="0F1A38"/>
                </a:solidFill>
                <a:latin typeface="Didact Gothic"/>
                <a:ea typeface="Didact Gothic"/>
                <a:cs typeface="Didact Gothic"/>
                <a:sym typeface="Didact Gothic"/>
              </a:rPr>
              <a:t>Use these design resources in your Canva Presentation.</a:t>
            </a:r>
            <a:endParaRPr/>
          </a:p>
          <a:p>
            <a:pPr indent="0" lvl="0" marL="0" marR="0" rtl="0" algn="l">
              <a:lnSpc>
                <a:spcPct val="115000"/>
              </a:lnSpc>
              <a:spcBef>
                <a:spcPts val="0"/>
              </a:spcBef>
              <a:spcAft>
                <a:spcPts val="0"/>
              </a:spcAft>
              <a:buNone/>
            </a:pPr>
            <a:r>
              <a:t/>
            </a:r>
            <a:endParaRPr b="0" i="0" sz="1800" u="none" cap="none" strike="noStrike">
              <a:solidFill>
                <a:srgbClr val="0F1A38"/>
              </a:solidFill>
              <a:latin typeface="Didact Gothic"/>
              <a:ea typeface="Didact Gothic"/>
              <a:cs typeface="Didact Gothic"/>
              <a:sym typeface="Didact Gothic"/>
            </a:endParaRPr>
          </a:p>
          <a:p>
            <a:pPr indent="0" lvl="0" marL="0" marR="0" rtl="0" algn="l">
              <a:lnSpc>
                <a:spcPct val="115000"/>
              </a:lnSpc>
              <a:spcBef>
                <a:spcPts val="0"/>
              </a:spcBef>
              <a:spcAft>
                <a:spcPts val="0"/>
              </a:spcAft>
              <a:buNone/>
            </a:pPr>
            <a:r>
              <a:rPr b="0" i="0" lang="en-US" sz="1800" u="none" cap="none" strike="noStrike">
                <a:solidFill>
                  <a:srgbClr val="0F1A38"/>
                </a:solidFill>
                <a:latin typeface="Didact Gothic"/>
                <a:ea typeface="Didact Gothic"/>
                <a:cs typeface="Didact Gothic"/>
                <a:sym typeface="Didact Gothic"/>
              </a:rPr>
              <a:t>This presentation template uses the following free fonts:</a:t>
            </a:r>
            <a:endParaRPr/>
          </a:p>
          <a:p>
            <a:pPr indent="0" lvl="0" marL="0" marR="0" rtl="0" algn="l">
              <a:lnSpc>
                <a:spcPct val="115000"/>
              </a:lnSpc>
              <a:spcBef>
                <a:spcPts val="0"/>
              </a:spcBef>
              <a:spcAft>
                <a:spcPts val="0"/>
              </a:spcAft>
              <a:buNone/>
            </a:pPr>
            <a:r>
              <a:t/>
            </a:r>
            <a:endParaRPr b="0" i="0" sz="1800" u="none" cap="none" strike="noStrike">
              <a:solidFill>
                <a:srgbClr val="0F1A38"/>
              </a:solidFill>
              <a:latin typeface="Didact Gothic"/>
              <a:ea typeface="Didact Gothic"/>
              <a:cs typeface="Didact Gothic"/>
              <a:sym typeface="Didact Gothic"/>
            </a:endParaRPr>
          </a:p>
          <a:p>
            <a:pPr indent="0" lvl="0" marL="0" marR="0" rtl="0" algn="l">
              <a:lnSpc>
                <a:spcPct val="115000"/>
              </a:lnSpc>
              <a:spcBef>
                <a:spcPts val="0"/>
              </a:spcBef>
              <a:spcAft>
                <a:spcPts val="0"/>
              </a:spcAft>
              <a:buNone/>
            </a:pPr>
            <a:r>
              <a:rPr b="1" i="0" lang="en-US" sz="1800" u="none" cap="none" strike="noStrike">
                <a:solidFill>
                  <a:srgbClr val="0F1A38"/>
                </a:solidFill>
                <a:latin typeface="Didact Gothic"/>
                <a:ea typeface="Didact Gothic"/>
                <a:cs typeface="Didact Gothic"/>
                <a:sym typeface="Didact Gothic"/>
              </a:rPr>
              <a:t>Titles: Merriweather Bold</a:t>
            </a:r>
            <a:endParaRPr b="1"/>
          </a:p>
          <a:p>
            <a:pPr indent="0" lvl="0" marL="0" marR="0" rtl="0" algn="l">
              <a:lnSpc>
                <a:spcPct val="115000"/>
              </a:lnSpc>
              <a:spcBef>
                <a:spcPts val="0"/>
              </a:spcBef>
              <a:spcAft>
                <a:spcPts val="0"/>
              </a:spcAft>
              <a:buNone/>
            </a:pPr>
            <a:r>
              <a:rPr b="1" i="0" lang="en-US" sz="1800" u="none" cap="none" strike="noStrike">
                <a:solidFill>
                  <a:srgbClr val="0F1A38"/>
                </a:solidFill>
                <a:latin typeface="Didact Gothic"/>
                <a:ea typeface="Didact Gothic"/>
                <a:cs typeface="Didact Gothic"/>
                <a:sym typeface="Didact Gothic"/>
              </a:rPr>
              <a:t>Headers: Merriweather Bold</a:t>
            </a:r>
            <a:endParaRPr b="1"/>
          </a:p>
          <a:p>
            <a:pPr indent="0" lvl="0" marL="0" marR="0" rtl="0" algn="l">
              <a:lnSpc>
                <a:spcPct val="115000"/>
              </a:lnSpc>
              <a:spcBef>
                <a:spcPts val="0"/>
              </a:spcBef>
              <a:spcAft>
                <a:spcPts val="0"/>
              </a:spcAft>
              <a:buNone/>
            </a:pPr>
            <a:r>
              <a:rPr b="1" i="0" lang="en-US" sz="1800" u="none" cap="none" strike="noStrike">
                <a:solidFill>
                  <a:srgbClr val="0F1A38"/>
                </a:solidFill>
                <a:latin typeface="Didact Gothic"/>
                <a:ea typeface="Didact Gothic"/>
                <a:cs typeface="Didact Gothic"/>
                <a:sym typeface="Didact Gothic"/>
              </a:rPr>
              <a:t>Body Copy: Didact Gothic Regular</a:t>
            </a:r>
            <a:endParaRPr b="1"/>
          </a:p>
          <a:p>
            <a:pPr indent="0" lvl="0" marL="0" marR="0" rtl="0" algn="l">
              <a:lnSpc>
                <a:spcPct val="115000"/>
              </a:lnSpc>
              <a:spcBef>
                <a:spcPts val="0"/>
              </a:spcBef>
              <a:spcAft>
                <a:spcPts val="0"/>
              </a:spcAft>
              <a:buNone/>
            </a:pPr>
            <a:r>
              <a:t/>
            </a:r>
            <a:endParaRPr b="0" i="0" sz="1800" u="none" cap="none" strike="noStrike">
              <a:solidFill>
                <a:srgbClr val="0F1A38"/>
              </a:solidFill>
              <a:latin typeface="Didact Gothic"/>
              <a:ea typeface="Didact Gothic"/>
              <a:cs typeface="Didact Gothic"/>
              <a:sym typeface="Didact Gothic"/>
            </a:endParaRPr>
          </a:p>
          <a:p>
            <a:pPr indent="0" lvl="0" marL="0" marR="0" rtl="0" algn="l">
              <a:lnSpc>
                <a:spcPct val="115000"/>
              </a:lnSpc>
              <a:spcBef>
                <a:spcPts val="0"/>
              </a:spcBef>
              <a:spcAft>
                <a:spcPts val="0"/>
              </a:spcAft>
              <a:buNone/>
            </a:pPr>
            <a:r>
              <a:rPr b="0" i="0" lang="en-US" sz="1800" u="none" cap="none" strike="noStrike">
                <a:solidFill>
                  <a:srgbClr val="0F1A38"/>
                </a:solidFill>
                <a:latin typeface="Didact Gothic"/>
                <a:ea typeface="Didact Gothic"/>
                <a:cs typeface="Didact Gothic"/>
                <a:sym typeface="Didact Gothic"/>
              </a:rPr>
              <a:t>You can find these fonts online too. Happy designing! </a:t>
            </a:r>
            <a:endParaRPr/>
          </a:p>
          <a:p>
            <a:pPr indent="0" lvl="0" marL="0" marR="0" rtl="0" algn="l">
              <a:lnSpc>
                <a:spcPct val="115000"/>
              </a:lnSpc>
              <a:spcBef>
                <a:spcPts val="0"/>
              </a:spcBef>
              <a:spcAft>
                <a:spcPts val="0"/>
              </a:spcAft>
              <a:buNone/>
            </a:pPr>
            <a:r>
              <a:t/>
            </a:r>
            <a:endParaRPr b="0" i="0" sz="1800" u="none" cap="none" strike="noStrike">
              <a:solidFill>
                <a:srgbClr val="0F1A38"/>
              </a:solidFill>
              <a:latin typeface="Didact Gothic"/>
              <a:ea typeface="Didact Gothic"/>
              <a:cs typeface="Didact Gothic"/>
              <a:sym typeface="Didact Gothic"/>
            </a:endParaRPr>
          </a:p>
          <a:p>
            <a:pPr indent="0" lvl="0" marL="0" marR="0" rtl="0" algn="l">
              <a:lnSpc>
                <a:spcPct val="115000"/>
              </a:lnSpc>
              <a:spcBef>
                <a:spcPts val="0"/>
              </a:spcBef>
              <a:spcAft>
                <a:spcPts val="0"/>
              </a:spcAft>
              <a:buNone/>
            </a:pPr>
            <a:r>
              <a:rPr b="0" i="0" lang="en-US" sz="1800" u="none" cap="none" strike="noStrike">
                <a:solidFill>
                  <a:srgbClr val="0F1A38"/>
                </a:solidFill>
                <a:latin typeface="Didact Gothic"/>
                <a:ea typeface="Didact Gothic"/>
                <a:cs typeface="Didact Gothic"/>
                <a:sym typeface="Didact Gothic"/>
              </a:rPr>
              <a:t>Don't forget to delete this page before presenting.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9C9"/>
        </a:solidFill>
      </p:bgPr>
    </p:bg>
    <p:spTree>
      <p:nvGrpSpPr>
        <p:cNvPr id="613" name="Shape 613"/>
        <p:cNvGrpSpPr/>
        <p:nvPr/>
      </p:nvGrpSpPr>
      <p:grpSpPr>
        <a:xfrm>
          <a:off x="0" y="0"/>
          <a:ext cx="0" cy="0"/>
          <a:chOff x="0" y="0"/>
          <a:chExt cx="0" cy="0"/>
        </a:xfrm>
      </p:grpSpPr>
      <p:sp>
        <p:nvSpPr>
          <p:cNvPr id="614" name="Google Shape;614;p41"/>
          <p:cNvSpPr txBox="1"/>
          <p:nvPr/>
        </p:nvSpPr>
        <p:spPr>
          <a:xfrm>
            <a:off x="4387005" y="2651760"/>
            <a:ext cx="10061194" cy="249174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US" sz="2400" u="none" cap="none" strike="noStrike">
                <a:solidFill>
                  <a:srgbClr val="0F1A38"/>
                </a:solidFill>
                <a:latin typeface="Didact Gothic"/>
                <a:ea typeface="Didact Gothic"/>
                <a:cs typeface="Didact Gothic"/>
                <a:sym typeface="Didact Gothic"/>
              </a:rPr>
              <a:t>This presentation template is free for everyone to use thanks to the following:</a:t>
            </a:r>
            <a:endParaRPr/>
          </a:p>
          <a:p>
            <a:pPr indent="0" lvl="0" marL="0" marR="0" rtl="0" algn="ctr">
              <a:lnSpc>
                <a:spcPct val="139958"/>
              </a:lnSpc>
              <a:spcBef>
                <a:spcPts val="0"/>
              </a:spcBef>
              <a:spcAft>
                <a:spcPts val="0"/>
              </a:spcAft>
              <a:buNone/>
            </a:pPr>
            <a:r>
              <a:t/>
            </a:r>
            <a:endParaRPr b="0" i="0" sz="2400" u="none" cap="none" strike="noStrike">
              <a:solidFill>
                <a:srgbClr val="0F1A38"/>
              </a:solidFill>
              <a:latin typeface="Didact Gothic"/>
              <a:ea typeface="Didact Gothic"/>
              <a:cs typeface="Didact Gothic"/>
              <a:sym typeface="Didact Gothic"/>
            </a:endParaRPr>
          </a:p>
          <a:p>
            <a:pPr indent="0" lvl="0" marL="0" marR="0" rtl="0" algn="ctr">
              <a:lnSpc>
                <a:spcPct val="139958"/>
              </a:lnSpc>
              <a:spcBef>
                <a:spcPts val="0"/>
              </a:spcBef>
              <a:spcAft>
                <a:spcPts val="0"/>
              </a:spcAft>
              <a:buNone/>
            </a:pPr>
            <a:r>
              <a:rPr b="0" i="0" lang="en-US" sz="2400" u="none" cap="none" strike="noStrike">
                <a:solidFill>
                  <a:srgbClr val="0F1A38"/>
                </a:solidFill>
                <a:latin typeface="Didact Gothic"/>
                <a:ea typeface="Didact Gothic"/>
                <a:cs typeface="Didact Gothic"/>
                <a:sym typeface="Didact Gothic"/>
              </a:rPr>
              <a:t>SlidesCarnival for the presentation template</a:t>
            </a:r>
            <a:endParaRPr/>
          </a:p>
          <a:p>
            <a:pPr indent="0" lvl="0" marL="0" marR="0" rtl="0" algn="ctr">
              <a:lnSpc>
                <a:spcPct val="139958"/>
              </a:lnSpc>
              <a:spcBef>
                <a:spcPts val="0"/>
              </a:spcBef>
              <a:spcAft>
                <a:spcPts val="0"/>
              </a:spcAft>
              <a:buNone/>
            </a:pPr>
            <a:r>
              <a:rPr b="0" i="0" lang="en-US" sz="2400" u="none" cap="none" strike="noStrike">
                <a:solidFill>
                  <a:srgbClr val="0F1A38"/>
                </a:solidFill>
                <a:latin typeface="Didact Gothic"/>
                <a:ea typeface="Didact Gothic"/>
                <a:cs typeface="Didact Gothic"/>
                <a:sym typeface="Didact Gothic"/>
              </a:rPr>
              <a:t>Pexels and Pixabay for the photos</a:t>
            </a:r>
            <a:endParaRPr/>
          </a:p>
          <a:p>
            <a:pPr indent="0" lvl="0" marL="0" marR="0" rtl="0" algn="ctr">
              <a:lnSpc>
                <a:spcPct val="139958"/>
              </a:lnSpc>
              <a:spcBef>
                <a:spcPts val="0"/>
              </a:spcBef>
              <a:spcAft>
                <a:spcPts val="0"/>
              </a:spcAft>
              <a:buNone/>
            </a:pPr>
            <a:r>
              <a:t/>
            </a:r>
            <a:endParaRPr b="0" i="0" sz="2400" u="none" cap="none" strike="noStrike">
              <a:solidFill>
                <a:srgbClr val="0F1A38"/>
              </a:solidFill>
              <a:latin typeface="Didact Gothic"/>
              <a:ea typeface="Didact Gothic"/>
              <a:cs typeface="Didact Gothic"/>
              <a:sym typeface="Didact Gothic"/>
            </a:endParaRPr>
          </a:p>
          <a:p>
            <a:pPr indent="0" lvl="0" marL="0" marR="0" rtl="0" algn="ctr">
              <a:lnSpc>
                <a:spcPct val="139958"/>
              </a:lnSpc>
              <a:spcBef>
                <a:spcPts val="0"/>
              </a:spcBef>
              <a:spcAft>
                <a:spcPts val="0"/>
              </a:spcAft>
              <a:buNone/>
            </a:pPr>
            <a:r>
              <a:rPr b="0" i="0" lang="en-US" sz="2400" u="none" cap="none" strike="noStrike">
                <a:solidFill>
                  <a:srgbClr val="0F1A38"/>
                </a:solidFill>
                <a:latin typeface="Didact Gothic"/>
                <a:ea typeface="Didact Gothic"/>
                <a:cs typeface="Didact Gothic"/>
                <a:sym typeface="Didact Gothic"/>
              </a:rPr>
              <a:t>Happy Designing!</a:t>
            </a:r>
            <a:endParaRPr/>
          </a:p>
        </p:txBody>
      </p:sp>
      <p:sp>
        <p:nvSpPr>
          <p:cNvPr id="615" name="Google Shape;615;p41"/>
          <p:cNvSpPr/>
          <p:nvPr/>
        </p:nvSpPr>
        <p:spPr>
          <a:xfrm>
            <a:off x="7403831" y="1080240"/>
            <a:ext cx="4027543" cy="1006886"/>
          </a:xfrm>
          <a:custGeom>
            <a:rect b="b" l="l" r="r" t="t"/>
            <a:pathLst>
              <a:path extrusionOk="0" h="1006886" w="4027543">
                <a:moveTo>
                  <a:pt x="0" y="0"/>
                </a:moveTo>
                <a:lnTo>
                  <a:pt x="4027543" y="0"/>
                </a:lnTo>
                <a:lnTo>
                  <a:pt x="4027543" y="1006885"/>
                </a:lnTo>
                <a:lnTo>
                  <a:pt x="0" y="1006885"/>
                </a:lnTo>
                <a:lnTo>
                  <a:pt x="0" y="0"/>
                </a:lnTo>
                <a:close/>
              </a:path>
            </a:pathLst>
          </a:custGeom>
          <a:blipFill rotWithShape="1">
            <a:blip r:embed="rId3">
              <a:alphaModFix/>
            </a:blip>
            <a:stretch>
              <a:fillRect b="0" l="0" r="0" t="0"/>
            </a:stretch>
          </a:blipFill>
          <a:ln>
            <a:noFill/>
          </a:ln>
        </p:spPr>
      </p:sp>
      <p:sp>
        <p:nvSpPr>
          <p:cNvPr id="616" name="Google Shape;616;p41"/>
          <p:cNvSpPr/>
          <p:nvPr/>
        </p:nvSpPr>
        <p:spPr>
          <a:xfrm rot="-2343249">
            <a:off x="-3877643" y="1091842"/>
            <a:ext cx="9055956" cy="8229600"/>
          </a:xfrm>
          <a:custGeom>
            <a:rect b="b" l="l" r="r" t="t"/>
            <a:pathLst>
              <a:path extrusionOk="0" h="8229600" w="9055956">
                <a:moveTo>
                  <a:pt x="0" y="0"/>
                </a:moveTo>
                <a:lnTo>
                  <a:pt x="9055956" y="0"/>
                </a:lnTo>
                <a:lnTo>
                  <a:pt x="9055956" y="8229600"/>
                </a:lnTo>
                <a:lnTo>
                  <a:pt x="0" y="8229600"/>
                </a:lnTo>
                <a:lnTo>
                  <a:pt x="0" y="0"/>
                </a:lnTo>
                <a:close/>
              </a:path>
            </a:pathLst>
          </a:custGeom>
          <a:blipFill rotWithShape="1">
            <a:blip r:embed="rId4">
              <a:alphaModFix/>
            </a:blip>
            <a:stretch>
              <a:fillRect b="0" l="0" r="0" t="0"/>
            </a:stretch>
          </a:blipFill>
          <a:ln>
            <a:noFill/>
          </a:ln>
        </p:spPr>
      </p:sp>
      <p:sp>
        <p:nvSpPr>
          <p:cNvPr id="617" name="Google Shape;617;p41"/>
          <p:cNvSpPr/>
          <p:nvPr/>
        </p:nvSpPr>
        <p:spPr>
          <a:xfrm flipH="1" rot="2700000">
            <a:off x="13032736" y="1091842"/>
            <a:ext cx="9055956" cy="8229600"/>
          </a:xfrm>
          <a:custGeom>
            <a:rect b="b" l="l" r="r" t="t"/>
            <a:pathLst>
              <a:path extrusionOk="0" h="8229600" w="9055956">
                <a:moveTo>
                  <a:pt x="9055956" y="0"/>
                </a:moveTo>
                <a:lnTo>
                  <a:pt x="0" y="0"/>
                </a:lnTo>
                <a:lnTo>
                  <a:pt x="0" y="8229600"/>
                </a:lnTo>
                <a:lnTo>
                  <a:pt x="9055956" y="8229600"/>
                </a:lnTo>
                <a:lnTo>
                  <a:pt x="9055956" y="0"/>
                </a:lnTo>
                <a:close/>
              </a:path>
            </a:pathLst>
          </a:custGeom>
          <a:blipFill rotWithShape="1">
            <a:blip r:embed="rId4">
              <a:alphaModFix/>
            </a:blip>
            <a:stretch>
              <a:fillRect b="0" l="0" r="0" t="0"/>
            </a:stretch>
          </a:blipFill>
          <a:ln>
            <a:noFill/>
          </a:ln>
        </p:spPr>
      </p:sp>
      <p:pic>
        <p:nvPicPr>
          <p:cNvPr id="618" name="Google Shape;618;p41"/>
          <p:cNvPicPr preferRelativeResize="0"/>
          <p:nvPr/>
        </p:nvPicPr>
        <p:blipFill rotWithShape="1">
          <a:blip r:embed="rId5">
            <a:alphaModFix/>
          </a:blip>
          <a:srcRect b="14222" l="3318" r="3188" t="14698"/>
          <a:stretch/>
        </p:blipFill>
        <p:spPr>
          <a:xfrm>
            <a:off x="482449" y="3318100"/>
            <a:ext cx="17323099" cy="7407474"/>
          </a:xfrm>
          <a:prstGeom prst="rect">
            <a:avLst/>
          </a:prstGeom>
          <a:noFill/>
          <a:ln>
            <a:noFill/>
          </a:ln>
        </p:spPr>
      </p:pic>
      <p:grpSp>
        <p:nvGrpSpPr>
          <p:cNvPr id="619" name="Google Shape;619;p41"/>
          <p:cNvGrpSpPr/>
          <p:nvPr/>
        </p:nvGrpSpPr>
        <p:grpSpPr>
          <a:xfrm>
            <a:off x="7253367" y="7621375"/>
            <a:ext cx="4328474" cy="3266927"/>
            <a:chOff x="0" y="-47625"/>
            <a:chExt cx="1140009" cy="860425"/>
          </a:xfrm>
        </p:grpSpPr>
        <p:sp>
          <p:nvSpPr>
            <p:cNvPr id="620" name="Google Shape;620;p41"/>
            <p:cNvSpPr/>
            <p:nvPr/>
          </p:nvSpPr>
          <p:spPr>
            <a:xfrm>
              <a:off x="0" y="0"/>
              <a:ext cx="1140009" cy="459187"/>
            </a:xfrm>
            <a:custGeom>
              <a:rect b="b" l="l" r="r" t="t"/>
              <a:pathLst>
                <a:path extrusionOk="0" h="459187" w="1140009">
                  <a:moveTo>
                    <a:pt x="91219" y="0"/>
                  </a:moveTo>
                  <a:lnTo>
                    <a:pt x="1048790" y="0"/>
                  </a:lnTo>
                  <a:cubicBezTo>
                    <a:pt x="1099168" y="0"/>
                    <a:pt x="1140009" y="40840"/>
                    <a:pt x="1140009" y="91219"/>
                  </a:cubicBezTo>
                  <a:lnTo>
                    <a:pt x="1140009" y="367968"/>
                  </a:lnTo>
                  <a:cubicBezTo>
                    <a:pt x="1140009" y="418347"/>
                    <a:pt x="1099168" y="459187"/>
                    <a:pt x="1048790" y="459187"/>
                  </a:cubicBezTo>
                  <a:lnTo>
                    <a:pt x="91219" y="459187"/>
                  </a:lnTo>
                  <a:cubicBezTo>
                    <a:pt x="67026" y="459187"/>
                    <a:pt x="43824" y="449577"/>
                    <a:pt x="26717" y="432470"/>
                  </a:cubicBezTo>
                  <a:cubicBezTo>
                    <a:pt x="9611" y="415363"/>
                    <a:pt x="0" y="392161"/>
                    <a:pt x="0" y="367968"/>
                  </a:cubicBezTo>
                  <a:lnTo>
                    <a:pt x="0" y="91219"/>
                  </a:lnTo>
                  <a:cubicBezTo>
                    <a:pt x="0" y="40840"/>
                    <a:pt x="40840" y="0"/>
                    <a:pt x="91219" y="0"/>
                  </a:cubicBezTo>
                  <a:close/>
                </a:path>
              </a:pathLst>
            </a:custGeom>
            <a:solidFill>
              <a:srgbClr val="FFFFFF"/>
            </a:solidFill>
            <a:ln cap="rnd" cmpd="sng" w="38100">
              <a:solidFill>
                <a:srgbClr val="8FC9B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41"/>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22" name="Google Shape;622;p41"/>
          <p:cNvSpPr txBox="1"/>
          <p:nvPr/>
        </p:nvSpPr>
        <p:spPr>
          <a:xfrm>
            <a:off x="6759089" y="8188164"/>
            <a:ext cx="5317027" cy="971550"/>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1" i="0" lang="en-US" sz="6399" u="none" cap="none" strike="noStrike">
                <a:solidFill>
                  <a:srgbClr val="48597A"/>
                </a:solidFill>
                <a:latin typeface="Merriweather"/>
                <a:ea typeface="Merriweather"/>
                <a:cs typeface="Merriweather"/>
                <a:sym typeface="Merriweather"/>
              </a:rPr>
              <a:t>Credits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FFEF"/>
        </a:solidFill>
      </p:bgPr>
    </p:bg>
    <p:spTree>
      <p:nvGrpSpPr>
        <p:cNvPr id="115" name="Shape 115"/>
        <p:cNvGrpSpPr/>
        <p:nvPr/>
      </p:nvGrpSpPr>
      <p:grpSpPr>
        <a:xfrm>
          <a:off x="0" y="0"/>
          <a:ext cx="0" cy="0"/>
          <a:chOff x="0" y="0"/>
          <a:chExt cx="0" cy="0"/>
        </a:xfrm>
      </p:grpSpPr>
      <p:sp>
        <p:nvSpPr>
          <p:cNvPr id="116" name="Google Shape;116;p16"/>
          <p:cNvSpPr/>
          <p:nvPr/>
        </p:nvSpPr>
        <p:spPr>
          <a:xfrm rot="2415108">
            <a:off x="9349705" y="-4260833"/>
            <a:ext cx="9055956" cy="8229600"/>
          </a:xfrm>
          <a:custGeom>
            <a:rect b="b" l="l" r="r" t="t"/>
            <a:pathLst>
              <a:path extrusionOk="0" h="8229600" w="9055956">
                <a:moveTo>
                  <a:pt x="0" y="0"/>
                </a:moveTo>
                <a:lnTo>
                  <a:pt x="9055956" y="0"/>
                </a:lnTo>
                <a:lnTo>
                  <a:pt x="9055956" y="8229600"/>
                </a:lnTo>
                <a:lnTo>
                  <a:pt x="0" y="8229600"/>
                </a:lnTo>
                <a:lnTo>
                  <a:pt x="0" y="0"/>
                </a:lnTo>
                <a:close/>
              </a:path>
            </a:pathLst>
          </a:custGeom>
          <a:blipFill rotWithShape="1">
            <a:blip r:embed="rId3">
              <a:alphaModFix/>
            </a:blip>
            <a:stretch>
              <a:fillRect b="0" l="0" r="0" t="0"/>
            </a:stretch>
          </a:blipFill>
          <a:ln>
            <a:noFill/>
          </a:ln>
        </p:spPr>
      </p:sp>
      <p:sp>
        <p:nvSpPr>
          <p:cNvPr id="117" name="Google Shape;117;p16"/>
          <p:cNvSpPr/>
          <p:nvPr/>
        </p:nvSpPr>
        <p:spPr>
          <a:xfrm flipH="1" rot="7855000">
            <a:off x="-157189" y="-4019215"/>
            <a:ext cx="9055956" cy="8229600"/>
          </a:xfrm>
          <a:custGeom>
            <a:rect b="b" l="l" r="r" t="t"/>
            <a:pathLst>
              <a:path extrusionOk="0" h="8229600" w="9055956">
                <a:moveTo>
                  <a:pt x="9055956" y="0"/>
                </a:moveTo>
                <a:lnTo>
                  <a:pt x="0" y="0"/>
                </a:lnTo>
                <a:lnTo>
                  <a:pt x="0" y="8229600"/>
                </a:lnTo>
                <a:lnTo>
                  <a:pt x="9055956" y="8229600"/>
                </a:lnTo>
                <a:lnTo>
                  <a:pt x="9055956" y="0"/>
                </a:lnTo>
                <a:close/>
              </a:path>
            </a:pathLst>
          </a:custGeom>
          <a:blipFill rotWithShape="1">
            <a:blip r:embed="rId3">
              <a:alphaModFix/>
            </a:blip>
            <a:stretch>
              <a:fillRect b="0" l="0" r="0" t="0"/>
            </a:stretch>
          </a:blipFill>
          <a:ln>
            <a:noFill/>
          </a:ln>
        </p:spPr>
      </p:sp>
      <p:sp>
        <p:nvSpPr>
          <p:cNvPr id="118" name="Google Shape;118;p16"/>
          <p:cNvSpPr/>
          <p:nvPr/>
        </p:nvSpPr>
        <p:spPr>
          <a:xfrm rot="2415108">
            <a:off x="9349705" y="6256380"/>
            <a:ext cx="9055956" cy="8229600"/>
          </a:xfrm>
          <a:custGeom>
            <a:rect b="b" l="l" r="r" t="t"/>
            <a:pathLst>
              <a:path extrusionOk="0" h="8229600" w="9055956">
                <a:moveTo>
                  <a:pt x="0" y="0"/>
                </a:moveTo>
                <a:lnTo>
                  <a:pt x="9055956" y="0"/>
                </a:lnTo>
                <a:lnTo>
                  <a:pt x="9055956" y="8229600"/>
                </a:lnTo>
                <a:lnTo>
                  <a:pt x="0" y="8229600"/>
                </a:lnTo>
                <a:lnTo>
                  <a:pt x="0" y="0"/>
                </a:lnTo>
                <a:close/>
              </a:path>
            </a:pathLst>
          </a:custGeom>
          <a:blipFill rotWithShape="1">
            <a:blip r:embed="rId3">
              <a:alphaModFix/>
            </a:blip>
            <a:stretch>
              <a:fillRect b="0" l="0" r="0" t="0"/>
            </a:stretch>
          </a:blipFill>
          <a:ln>
            <a:noFill/>
          </a:ln>
        </p:spPr>
      </p:sp>
      <p:sp>
        <p:nvSpPr>
          <p:cNvPr id="119" name="Google Shape;119;p16"/>
          <p:cNvSpPr/>
          <p:nvPr/>
        </p:nvSpPr>
        <p:spPr>
          <a:xfrm flipH="1" rot="7855000">
            <a:off x="-157189" y="6497998"/>
            <a:ext cx="9055956" cy="8229600"/>
          </a:xfrm>
          <a:custGeom>
            <a:rect b="b" l="l" r="r" t="t"/>
            <a:pathLst>
              <a:path extrusionOk="0" h="8229600" w="9055956">
                <a:moveTo>
                  <a:pt x="9055956" y="0"/>
                </a:moveTo>
                <a:lnTo>
                  <a:pt x="0" y="0"/>
                </a:lnTo>
                <a:lnTo>
                  <a:pt x="0" y="8229600"/>
                </a:lnTo>
                <a:lnTo>
                  <a:pt x="9055956" y="8229600"/>
                </a:lnTo>
                <a:lnTo>
                  <a:pt x="9055956" y="0"/>
                </a:lnTo>
                <a:close/>
              </a:path>
            </a:pathLst>
          </a:custGeom>
          <a:blipFill rotWithShape="1">
            <a:blip r:embed="rId3">
              <a:alphaModFix/>
            </a:blip>
            <a:stretch>
              <a:fillRect b="0" l="0" r="0" t="0"/>
            </a:stretch>
          </a:blipFill>
          <a:ln>
            <a:noFill/>
          </a:ln>
        </p:spPr>
      </p:sp>
      <p:pic>
        <p:nvPicPr>
          <p:cNvPr id="120" name="Google Shape;120;p16"/>
          <p:cNvPicPr preferRelativeResize="0"/>
          <p:nvPr/>
        </p:nvPicPr>
        <p:blipFill rotWithShape="1">
          <a:blip r:embed="rId4">
            <a:alphaModFix/>
          </a:blip>
          <a:srcRect b="14706" l="24702" r="6656" t="20584"/>
          <a:stretch/>
        </p:blipFill>
        <p:spPr>
          <a:xfrm>
            <a:off x="4775363" y="2122247"/>
            <a:ext cx="8737274" cy="5491094"/>
          </a:xfrm>
          <a:prstGeom prst="rect">
            <a:avLst/>
          </a:prstGeom>
          <a:noFill/>
          <a:ln>
            <a:noFill/>
          </a:ln>
        </p:spPr>
      </p:pic>
      <p:sp>
        <p:nvSpPr>
          <p:cNvPr id="121" name="Google Shape;121;p16"/>
          <p:cNvSpPr/>
          <p:nvPr/>
        </p:nvSpPr>
        <p:spPr>
          <a:xfrm>
            <a:off x="5474886" y="5460933"/>
            <a:ext cx="7338229" cy="2962810"/>
          </a:xfrm>
          <a:custGeom>
            <a:rect b="b" l="l" r="r" t="t"/>
            <a:pathLst>
              <a:path extrusionOk="0" h="2962810" w="7338229">
                <a:moveTo>
                  <a:pt x="0" y="0"/>
                </a:moveTo>
                <a:lnTo>
                  <a:pt x="7338228" y="0"/>
                </a:lnTo>
                <a:lnTo>
                  <a:pt x="7338228" y="2962810"/>
                </a:lnTo>
                <a:lnTo>
                  <a:pt x="0" y="2962810"/>
                </a:lnTo>
                <a:lnTo>
                  <a:pt x="0" y="0"/>
                </a:lnTo>
                <a:close/>
              </a:path>
            </a:pathLst>
          </a:custGeom>
          <a:blipFill rotWithShape="1">
            <a:blip r:embed="rId5">
              <a:alphaModFix/>
            </a:blip>
            <a:stretch>
              <a:fillRect b="0" l="0" r="0" t="0"/>
            </a:stretch>
          </a:blipFill>
          <a:ln>
            <a:noFill/>
          </a:ln>
        </p:spPr>
      </p:sp>
      <p:sp>
        <p:nvSpPr>
          <p:cNvPr id="122" name="Google Shape;122;p16"/>
          <p:cNvSpPr txBox="1"/>
          <p:nvPr/>
        </p:nvSpPr>
        <p:spPr>
          <a:xfrm>
            <a:off x="431649" y="3686175"/>
            <a:ext cx="4137000" cy="2955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6399" u="none" cap="none" strike="noStrike">
                <a:solidFill>
                  <a:srgbClr val="48597A"/>
                </a:solidFill>
                <a:latin typeface="Merriweather"/>
                <a:ea typeface="Merriweather"/>
                <a:cs typeface="Merriweather"/>
                <a:sym typeface="Merriweather"/>
              </a:rPr>
              <a:t>This book belongs to...</a:t>
            </a:r>
            <a:endParaRPr/>
          </a:p>
        </p:txBody>
      </p:sp>
      <p:sp>
        <p:nvSpPr>
          <p:cNvPr id="123" name="Google Shape;123;p16"/>
          <p:cNvSpPr txBox="1"/>
          <p:nvPr/>
        </p:nvSpPr>
        <p:spPr>
          <a:xfrm>
            <a:off x="14411782" y="3549015"/>
            <a:ext cx="2847600" cy="2908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799" u="none" cap="none" strike="noStrike">
                <a:solidFill>
                  <a:srgbClr val="000000"/>
                </a:solidFill>
                <a:latin typeface="Didact Gothic"/>
                <a:ea typeface="Didact Gothic"/>
                <a:cs typeface="Didact Gothic"/>
                <a:sym typeface="Didact Gothic"/>
              </a:rPr>
              <a:t>I'm Rain, and I'll be sharing with you my beautiful ideas. Follow me at @reallygreatsite to learn more.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FFEF"/>
        </a:solidFill>
      </p:bgPr>
    </p:bg>
    <p:spTree>
      <p:nvGrpSpPr>
        <p:cNvPr id="127" name="Shape 127"/>
        <p:cNvGrpSpPr/>
        <p:nvPr/>
      </p:nvGrpSpPr>
      <p:grpSpPr>
        <a:xfrm>
          <a:off x="0" y="0"/>
          <a:ext cx="0" cy="0"/>
          <a:chOff x="0" y="0"/>
          <a:chExt cx="0" cy="0"/>
        </a:xfrm>
      </p:grpSpPr>
      <p:sp>
        <p:nvSpPr>
          <p:cNvPr id="128" name="Google Shape;128;p17"/>
          <p:cNvSpPr/>
          <p:nvPr/>
        </p:nvSpPr>
        <p:spPr>
          <a:xfrm rot="2415108">
            <a:off x="9349705" y="5254944"/>
            <a:ext cx="9055956" cy="8229600"/>
          </a:xfrm>
          <a:custGeom>
            <a:rect b="b" l="l" r="r" t="t"/>
            <a:pathLst>
              <a:path extrusionOk="0" h="8229600" w="9055956">
                <a:moveTo>
                  <a:pt x="0" y="0"/>
                </a:moveTo>
                <a:lnTo>
                  <a:pt x="9055956" y="0"/>
                </a:lnTo>
                <a:lnTo>
                  <a:pt x="9055956" y="8229600"/>
                </a:lnTo>
                <a:lnTo>
                  <a:pt x="0" y="8229600"/>
                </a:lnTo>
                <a:lnTo>
                  <a:pt x="0" y="0"/>
                </a:lnTo>
                <a:close/>
              </a:path>
            </a:pathLst>
          </a:custGeom>
          <a:blipFill rotWithShape="1">
            <a:blip r:embed="rId3">
              <a:alphaModFix/>
            </a:blip>
            <a:stretch>
              <a:fillRect b="0" l="0" r="0" t="0"/>
            </a:stretch>
          </a:blipFill>
          <a:ln>
            <a:noFill/>
          </a:ln>
        </p:spPr>
      </p:sp>
      <p:sp>
        <p:nvSpPr>
          <p:cNvPr id="129" name="Google Shape;129;p17"/>
          <p:cNvSpPr/>
          <p:nvPr/>
        </p:nvSpPr>
        <p:spPr>
          <a:xfrm flipH="1" rot="7855000">
            <a:off x="-157189" y="5496561"/>
            <a:ext cx="9055956" cy="8229600"/>
          </a:xfrm>
          <a:custGeom>
            <a:rect b="b" l="l" r="r" t="t"/>
            <a:pathLst>
              <a:path extrusionOk="0" h="8229600" w="9055956">
                <a:moveTo>
                  <a:pt x="9055956" y="0"/>
                </a:moveTo>
                <a:lnTo>
                  <a:pt x="0" y="0"/>
                </a:lnTo>
                <a:lnTo>
                  <a:pt x="0" y="8229600"/>
                </a:lnTo>
                <a:lnTo>
                  <a:pt x="9055956" y="8229600"/>
                </a:lnTo>
                <a:lnTo>
                  <a:pt x="9055956" y="0"/>
                </a:lnTo>
                <a:close/>
              </a:path>
            </a:pathLst>
          </a:custGeom>
          <a:blipFill rotWithShape="1">
            <a:blip r:embed="rId3">
              <a:alphaModFix/>
            </a:blip>
            <a:stretch>
              <a:fillRect b="0" l="0" r="0" t="0"/>
            </a:stretch>
          </a:blipFill>
          <a:ln>
            <a:noFill/>
          </a:ln>
        </p:spPr>
      </p:sp>
      <p:sp>
        <p:nvSpPr>
          <p:cNvPr id="130" name="Google Shape;130;p17"/>
          <p:cNvSpPr/>
          <p:nvPr/>
        </p:nvSpPr>
        <p:spPr>
          <a:xfrm>
            <a:off x="1028700" y="2870676"/>
            <a:ext cx="6563280" cy="8336730"/>
          </a:xfrm>
          <a:custGeom>
            <a:rect b="b" l="l" r="r" t="t"/>
            <a:pathLst>
              <a:path extrusionOk="0" h="8336730" w="6563280">
                <a:moveTo>
                  <a:pt x="0" y="0"/>
                </a:moveTo>
                <a:lnTo>
                  <a:pt x="6563280" y="0"/>
                </a:lnTo>
                <a:lnTo>
                  <a:pt x="6563280" y="8336730"/>
                </a:lnTo>
                <a:lnTo>
                  <a:pt x="0" y="8336730"/>
                </a:lnTo>
                <a:lnTo>
                  <a:pt x="0" y="0"/>
                </a:lnTo>
                <a:close/>
              </a:path>
            </a:pathLst>
          </a:custGeom>
          <a:blipFill rotWithShape="1">
            <a:blip r:embed="rId4">
              <a:alphaModFix/>
            </a:blip>
            <a:stretch>
              <a:fillRect b="0" l="0" r="0" t="0"/>
            </a:stretch>
          </a:blipFill>
          <a:ln>
            <a:noFill/>
          </a:ln>
        </p:spPr>
      </p:sp>
      <p:grpSp>
        <p:nvGrpSpPr>
          <p:cNvPr id="131" name="Google Shape;131;p17"/>
          <p:cNvGrpSpPr/>
          <p:nvPr/>
        </p:nvGrpSpPr>
        <p:grpSpPr>
          <a:xfrm>
            <a:off x="8815979" y="847874"/>
            <a:ext cx="9977652" cy="3266924"/>
            <a:chOff x="0" y="-47625"/>
            <a:chExt cx="2627859" cy="860425"/>
          </a:xfrm>
        </p:grpSpPr>
        <p:sp>
          <p:nvSpPr>
            <p:cNvPr id="132" name="Google Shape;132;p17"/>
            <p:cNvSpPr/>
            <p:nvPr/>
          </p:nvSpPr>
          <p:spPr>
            <a:xfrm>
              <a:off x="0" y="0"/>
              <a:ext cx="2627859" cy="682351"/>
            </a:xfrm>
            <a:custGeom>
              <a:rect b="b" l="l" r="r" t="t"/>
              <a:pathLst>
                <a:path extrusionOk="0" h="682351" w="2627859">
                  <a:moveTo>
                    <a:pt x="39572" y="0"/>
                  </a:moveTo>
                  <a:lnTo>
                    <a:pt x="2588287" y="0"/>
                  </a:lnTo>
                  <a:cubicBezTo>
                    <a:pt x="2598782" y="0"/>
                    <a:pt x="2608847" y="4169"/>
                    <a:pt x="2616269" y="11590"/>
                  </a:cubicBezTo>
                  <a:cubicBezTo>
                    <a:pt x="2623690" y="19012"/>
                    <a:pt x="2627859" y="29077"/>
                    <a:pt x="2627859" y="39572"/>
                  </a:cubicBezTo>
                  <a:lnTo>
                    <a:pt x="2627859" y="642778"/>
                  </a:lnTo>
                  <a:cubicBezTo>
                    <a:pt x="2627859" y="653274"/>
                    <a:pt x="2623690" y="663339"/>
                    <a:pt x="2616269" y="670760"/>
                  </a:cubicBezTo>
                  <a:cubicBezTo>
                    <a:pt x="2608847" y="678181"/>
                    <a:pt x="2598782" y="682351"/>
                    <a:pt x="2588287" y="682351"/>
                  </a:cubicBezTo>
                  <a:lnTo>
                    <a:pt x="39572" y="682351"/>
                  </a:lnTo>
                  <a:cubicBezTo>
                    <a:pt x="29077" y="682351"/>
                    <a:pt x="19012" y="678181"/>
                    <a:pt x="11590" y="670760"/>
                  </a:cubicBezTo>
                  <a:cubicBezTo>
                    <a:pt x="4169" y="663339"/>
                    <a:pt x="0" y="653274"/>
                    <a:pt x="0" y="642778"/>
                  </a:cubicBezTo>
                  <a:lnTo>
                    <a:pt x="0" y="39572"/>
                  </a:lnTo>
                  <a:cubicBezTo>
                    <a:pt x="0" y="29077"/>
                    <a:pt x="4169" y="19012"/>
                    <a:pt x="11590" y="11590"/>
                  </a:cubicBezTo>
                  <a:cubicBezTo>
                    <a:pt x="19012" y="4169"/>
                    <a:pt x="29077" y="0"/>
                    <a:pt x="39572" y="0"/>
                  </a:cubicBezTo>
                  <a:close/>
                </a:path>
              </a:pathLst>
            </a:custGeom>
            <a:solidFill>
              <a:srgbClr val="FFFFFF"/>
            </a:solidFill>
            <a:ln cap="rnd" cmpd="sng" w="38100">
              <a:solidFill>
                <a:srgbClr val="8FC9B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7"/>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4" name="Google Shape;134;p17"/>
          <p:cNvSpPr txBox="1"/>
          <p:nvPr/>
        </p:nvSpPr>
        <p:spPr>
          <a:xfrm>
            <a:off x="1426759" y="1352550"/>
            <a:ext cx="5888062" cy="971550"/>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1" i="0" lang="en-US" sz="6399" u="none" cap="none" strike="noStrike">
                <a:solidFill>
                  <a:srgbClr val="48597A"/>
                </a:solidFill>
                <a:latin typeface="Merriweather"/>
                <a:ea typeface="Merriweather"/>
                <a:cs typeface="Merriweather"/>
                <a:sym typeface="Merriweather"/>
              </a:rPr>
              <a:t>Keep in Mind</a:t>
            </a:r>
            <a:endParaRPr/>
          </a:p>
        </p:txBody>
      </p:sp>
      <p:sp>
        <p:nvSpPr>
          <p:cNvPr id="135" name="Google Shape;135;p17"/>
          <p:cNvSpPr txBox="1"/>
          <p:nvPr/>
        </p:nvSpPr>
        <p:spPr>
          <a:xfrm>
            <a:off x="9791289" y="1838325"/>
            <a:ext cx="1735162" cy="971550"/>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b="1" i="0" lang="en-US" sz="6399" u="none" cap="none" strike="noStrike">
                <a:solidFill>
                  <a:srgbClr val="000000"/>
                </a:solidFill>
                <a:latin typeface="Merriweather"/>
                <a:ea typeface="Merriweather"/>
                <a:cs typeface="Merriweather"/>
                <a:sym typeface="Merriweather"/>
              </a:rPr>
              <a:t>01</a:t>
            </a:r>
            <a:endParaRPr/>
          </a:p>
        </p:txBody>
      </p:sp>
      <p:sp>
        <p:nvSpPr>
          <p:cNvPr id="136" name="Google Shape;136;p17"/>
          <p:cNvSpPr txBox="1"/>
          <p:nvPr/>
        </p:nvSpPr>
        <p:spPr>
          <a:xfrm>
            <a:off x="11336097" y="2438241"/>
            <a:ext cx="5923203" cy="432435"/>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0" i="0" lang="en-US" sz="2400" u="none" cap="none" strike="noStrike">
                <a:solidFill>
                  <a:srgbClr val="000000"/>
                </a:solidFill>
                <a:latin typeface="Didact Gothic"/>
                <a:ea typeface="Didact Gothic"/>
                <a:cs typeface="Didact Gothic"/>
                <a:sym typeface="Didact Gothic"/>
              </a:rPr>
              <a:t>Briefly elaborate on what you want to discuss. </a:t>
            </a:r>
            <a:endParaRPr/>
          </a:p>
        </p:txBody>
      </p:sp>
      <p:sp>
        <p:nvSpPr>
          <p:cNvPr id="137" name="Google Shape;137;p17"/>
          <p:cNvSpPr txBox="1"/>
          <p:nvPr/>
        </p:nvSpPr>
        <p:spPr>
          <a:xfrm>
            <a:off x="11336097" y="1748949"/>
            <a:ext cx="4824390" cy="51181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200" u="none" cap="none" strike="noStrike">
                <a:solidFill>
                  <a:srgbClr val="000000"/>
                </a:solidFill>
                <a:latin typeface="Merriweather"/>
                <a:ea typeface="Merriweather"/>
                <a:cs typeface="Merriweather"/>
                <a:sym typeface="Merriweather"/>
              </a:rPr>
              <a:t>Add a main point</a:t>
            </a:r>
            <a:endParaRPr/>
          </a:p>
        </p:txBody>
      </p:sp>
      <p:grpSp>
        <p:nvGrpSpPr>
          <p:cNvPr id="138" name="Google Shape;138;p17"/>
          <p:cNvGrpSpPr/>
          <p:nvPr/>
        </p:nvGrpSpPr>
        <p:grpSpPr>
          <a:xfrm>
            <a:off x="8815979" y="3686324"/>
            <a:ext cx="9977652" cy="3266924"/>
            <a:chOff x="0" y="-47625"/>
            <a:chExt cx="2627859" cy="860425"/>
          </a:xfrm>
        </p:grpSpPr>
        <p:sp>
          <p:nvSpPr>
            <p:cNvPr id="139" name="Google Shape;139;p17"/>
            <p:cNvSpPr/>
            <p:nvPr/>
          </p:nvSpPr>
          <p:spPr>
            <a:xfrm>
              <a:off x="0" y="0"/>
              <a:ext cx="2627859" cy="682351"/>
            </a:xfrm>
            <a:custGeom>
              <a:rect b="b" l="l" r="r" t="t"/>
              <a:pathLst>
                <a:path extrusionOk="0" h="682351" w="2627859">
                  <a:moveTo>
                    <a:pt x="39572" y="0"/>
                  </a:moveTo>
                  <a:lnTo>
                    <a:pt x="2588287" y="0"/>
                  </a:lnTo>
                  <a:cubicBezTo>
                    <a:pt x="2598782" y="0"/>
                    <a:pt x="2608847" y="4169"/>
                    <a:pt x="2616269" y="11590"/>
                  </a:cubicBezTo>
                  <a:cubicBezTo>
                    <a:pt x="2623690" y="19012"/>
                    <a:pt x="2627859" y="29077"/>
                    <a:pt x="2627859" y="39572"/>
                  </a:cubicBezTo>
                  <a:lnTo>
                    <a:pt x="2627859" y="642778"/>
                  </a:lnTo>
                  <a:cubicBezTo>
                    <a:pt x="2627859" y="653274"/>
                    <a:pt x="2623690" y="663339"/>
                    <a:pt x="2616269" y="670760"/>
                  </a:cubicBezTo>
                  <a:cubicBezTo>
                    <a:pt x="2608847" y="678181"/>
                    <a:pt x="2598782" y="682351"/>
                    <a:pt x="2588287" y="682351"/>
                  </a:cubicBezTo>
                  <a:lnTo>
                    <a:pt x="39572" y="682351"/>
                  </a:lnTo>
                  <a:cubicBezTo>
                    <a:pt x="29077" y="682351"/>
                    <a:pt x="19012" y="678181"/>
                    <a:pt x="11590" y="670760"/>
                  </a:cubicBezTo>
                  <a:cubicBezTo>
                    <a:pt x="4169" y="663339"/>
                    <a:pt x="0" y="653274"/>
                    <a:pt x="0" y="642778"/>
                  </a:cubicBezTo>
                  <a:lnTo>
                    <a:pt x="0" y="39572"/>
                  </a:lnTo>
                  <a:cubicBezTo>
                    <a:pt x="0" y="29077"/>
                    <a:pt x="4169" y="19012"/>
                    <a:pt x="11590" y="11590"/>
                  </a:cubicBezTo>
                  <a:cubicBezTo>
                    <a:pt x="19012" y="4169"/>
                    <a:pt x="29077" y="0"/>
                    <a:pt x="39572" y="0"/>
                  </a:cubicBezTo>
                  <a:close/>
                </a:path>
              </a:pathLst>
            </a:custGeom>
            <a:solidFill>
              <a:srgbClr val="FFFFFF"/>
            </a:solidFill>
            <a:ln cap="rnd" cmpd="sng" w="38100">
              <a:solidFill>
                <a:srgbClr val="8FC9B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7"/>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1" name="Google Shape;141;p17"/>
          <p:cNvSpPr txBox="1"/>
          <p:nvPr/>
        </p:nvSpPr>
        <p:spPr>
          <a:xfrm>
            <a:off x="9864167" y="4676775"/>
            <a:ext cx="1735162" cy="971550"/>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b="1" i="0" lang="en-US" sz="6399" u="none" cap="none" strike="noStrike">
                <a:solidFill>
                  <a:srgbClr val="000000"/>
                </a:solidFill>
                <a:latin typeface="Merriweather"/>
                <a:ea typeface="Merriweather"/>
                <a:cs typeface="Merriweather"/>
                <a:sym typeface="Merriweather"/>
              </a:rPr>
              <a:t>02</a:t>
            </a:r>
            <a:endParaRPr/>
          </a:p>
        </p:txBody>
      </p:sp>
      <p:sp>
        <p:nvSpPr>
          <p:cNvPr id="142" name="Google Shape;142;p17"/>
          <p:cNvSpPr txBox="1"/>
          <p:nvPr/>
        </p:nvSpPr>
        <p:spPr>
          <a:xfrm>
            <a:off x="11408975" y="5276691"/>
            <a:ext cx="5923203" cy="432435"/>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0" i="0" lang="en-US" sz="2400" u="none" cap="none" strike="noStrike">
                <a:solidFill>
                  <a:srgbClr val="000000"/>
                </a:solidFill>
                <a:latin typeface="Didact Gothic"/>
                <a:ea typeface="Didact Gothic"/>
                <a:cs typeface="Didact Gothic"/>
                <a:sym typeface="Didact Gothic"/>
              </a:rPr>
              <a:t>Briefly elaborate on what you want to discuss. </a:t>
            </a:r>
            <a:endParaRPr/>
          </a:p>
        </p:txBody>
      </p:sp>
      <p:sp>
        <p:nvSpPr>
          <p:cNvPr id="143" name="Google Shape;143;p17"/>
          <p:cNvSpPr txBox="1"/>
          <p:nvPr/>
        </p:nvSpPr>
        <p:spPr>
          <a:xfrm>
            <a:off x="11408975" y="4587399"/>
            <a:ext cx="4824390" cy="51181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200" u="none" cap="none" strike="noStrike">
                <a:solidFill>
                  <a:srgbClr val="000000"/>
                </a:solidFill>
                <a:latin typeface="Merriweather"/>
                <a:ea typeface="Merriweather"/>
                <a:cs typeface="Merriweather"/>
                <a:sym typeface="Merriweather"/>
              </a:rPr>
              <a:t>Add a main point</a:t>
            </a:r>
            <a:endParaRPr/>
          </a:p>
        </p:txBody>
      </p:sp>
      <p:grpSp>
        <p:nvGrpSpPr>
          <p:cNvPr id="144" name="Google Shape;144;p17"/>
          <p:cNvGrpSpPr/>
          <p:nvPr/>
        </p:nvGrpSpPr>
        <p:grpSpPr>
          <a:xfrm>
            <a:off x="8815979" y="6524774"/>
            <a:ext cx="9977652" cy="3266924"/>
            <a:chOff x="0" y="-47625"/>
            <a:chExt cx="2627859" cy="860425"/>
          </a:xfrm>
        </p:grpSpPr>
        <p:sp>
          <p:nvSpPr>
            <p:cNvPr id="145" name="Google Shape;145;p17"/>
            <p:cNvSpPr/>
            <p:nvPr/>
          </p:nvSpPr>
          <p:spPr>
            <a:xfrm>
              <a:off x="0" y="0"/>
              <a:ext cx="2627859" cy="682351"/>
            </a:xfrm>
            <a:custGeom>
              <a:rect b="b" l="l" r="r" t="t"/>
              <a:pathLst>
                <a:path extrusionOk="0" h="682351" w="2627859">
                  <a:moveTo>
                    <a:pt x="39572" y="0"/>
                  </a:moveTo>
                  <a:lnTo>
                    <a:pt x="2588287" y="0"/>
                  </a:lnTo>
                  <a:cubicBezTo>
                    <a:pt x="2598782" y="0"/>
                    <a:pt x="2608847" y="4169"/>
                    <a:pt x="2616269" y="11590"/>
                  </a:cubicBezTo>
                  <a:cubicBezTo>
                    <a:pt x="2623690" y="19012"/>
                    <a:pt x="2627859" y="29077"/>
                    <a:pt x="2627859" y="39572"/>
                  </a:cubicBezTo>
                  <a:lnTo>
                    <a:pt x="2627859" y="642778"/>
                  </a:lnTo>
                  <a:cubicBezTo>
                    <a:pt x="2627859" y="653274"/>
                    <a:pt x="2623690" y="663339"/>
                    <a:pt x="2616269" y="670760"/>
                  </a:cubicBezTo>
                  <a:cubicBezTo>
                    <a:pt x="2608847" y="678181"/>
                    <a:pt x="2598782" y="682351"/>
                    <a:pt x="2588287" y="682351"/>
                  </a:cubicBezTo>
                  <a:lnTo>
                    <a:pt x="39572" y="682351"/>
                  </a:lnTo>
                  <a:cubicBezTo>
                    <a:pt x="29077" y="682351"/>
                    <a:pt x="19012" y="678181"/>
                    <a:pt x="11590" y="670760"/>
                  </a:cubicBezTo>
                  <a:cubicBezTo>
                    <a:pt x="4169" y="663339"/>
                    <a:pt x="0" y="653274"/>
                    <a:pt x="0" y="642778"/>
                  </a:cubicBezTo>
                  <a:lnTo>
                    <a:pt x="0" y="39572"/>
                  </a:lnTo>
                  <a:cubicBezTo>
                    <a:pt x="0" y="29077"/>
                    <a:pt x="4169" y="19012"/>
                    <a:pt x="11590" y="11590"/>
                  </a:cubicBezTo>
                  <a:cubicBezTo>
                    <a:pt x="19012" y="4169"/>
                    <a:pt x="29077" y="0"/>
                    <a:pt x="39572" y="0"/>
                  </a:cubicBezTo>
                  <a:close/>
                </a:path>
              </a:pathLst>
            </a:custGeom>
            <a:solidFill>
              <a:srgbClr val="FFFFFF"/>
            </a:solidFill>
            <a:ln cap="rnd" cmpd="sng" w="38100">
              <a:solidFill>
                <a:srgbClr val="8FC9B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7"/>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7" name="Google Shape;147;p17"/>
          <p:cNvSpPr txBox="1"/>
          <p:nvPr/>
        </p:nvSpPr>
        <p:spPr>
          <a:xfrm>
            <a:off x="9864167" y="7515225"/>
            <a:ext cx="1735162" cy="971550"/>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b="1" i="0" lang="en-US" sz="6399" u="none" cap="none" strike="noStrike">
                <a:solidFill>
                  <a:srgbClr val="000000"/>
                </a:solidFill>
                <a:latin typeface="Merriweather"/>
                <a:ea typeface="Merriweather"/>
                <a:cs typeface="Merriweather"/>
                <a:sym typeface="Merriweather"/>
              </a:rPr>
              <a:t>03</a:t>
            </a:r>
            <a:endParaRPr/>
          </a:p>
        </p:txBody>
      </p:sp>
      <p:sp>
        <p:nvSpPr>
          <p:cNvPr id="148" name="Google Shape;148;p17"/>
          <p:cNvSpPr txBox="1"/>
          <p:nvPr/>
        </p:nvSpPr>
        <p:spPr>
          <a:xfrm>
            <a:off x="11408975" y="8115141"/>
            <a:ext cx="5923203" cy="432435"/>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0" i="0" lang="en-US" sz="2400" u="none" cap="none" strike="noStrike">
                <a:solidFill>
                  <a:srgbClr val="000000"/>
                </a:solidFill>
                <a:latin typeface="Didact Gothic"/>
                <a:ea typeface="Didact Gothic"/>
                <a:cs typeface="Didact Gothic"/>
                <a:sym typeface="Didact Gothic"/>
              </a:rPr>
              <a:t>Briefly elaborate on what you want to discuss. </a:t>
            </a:r>
            <a:endParaRPr/>
          </a:p>
        </p:txBody>
      </p:sp>
      <p:sp>
        <p:nvSpPr>
          <p:cNvPr id="149" name="Google Shape;149;p17"/>
          <p:cNvSpPr txBox="1"/>
          <p:nvPr/>
        </p:nvSpPr>
        <p:spPr>
          <a:xfrm>
            <a:off x="11408975" y="7425849"/>
            <a:ext cx="4824390" cy="51181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200" u="none" cap="none" strike="noStrike">
                <a:solidFill>
                  <a:srgbClr val="000000"/>
                </a:solidFill>
                <a:latin typeface="Merriweather"/>
                <a:ea typeface="Merriweather"/>
                <a:cs typeface="Merriweather"/>
                <a:sym typeface="Merriweather"/>
              </a:rPr>
              <a:t>Add a main point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FFEF"/>
        </a:solidFill>
      </p:bgPr>
    </p:bg>
    <p:spTree>
      <p:nvGrpSpPr>
        <p:cNvPr id="153" name="Shape 153"/>
        <p:cNvGrpSpPr/>
        <p:nvPr/>
      </p:nvGrpSpPr>
      <p:grpSpPr>
        <a:xfrm>
          <a:off x="0" y="0"/>
          <a:ext cx="0" cy="0"/>
          <a:chOff x="0" y="0"/>
          <a:chExt cx="0" cy="0"/>
        </a:xfrm>
      </p:grpSpPr>
      <p:sp>
        <p:nvSpPr>
          <p:cNvPr id="154" name="Google Shape;154;p18"/>
          <p:cNvSpPr/>
          <p:nvPr/>
        </p:nvSpPr>
        <p:spPr>
          <a:xfrm rot="2415108">
            <a:off x="9615345" y="-3766074"/>
            <a:ext cx="9055956" cy="8229600"/>
          </a:xfrm>
          <a:custGeom>
            <a:rect b="b" l="l" r="r" t="t"/>
            <a:pathLst>
              <a:path extrusionOk="0" h="8229600" w="9055956">
                <a:moveTo>
                  <a:pt x="0" y="0"/>
                </a:moveTo>
                <a:lnTo>
                  <a:pt x="9055956" y="0"/>
                </a:lnTo>
                <a:lnTo>
                  <a:pt x="9055956" y="8229600"/>
                </a:lnTo>
                <a:lnTo>
                  <a:pt x="0" y="8229600"/>
                </a:lnTo>
                <a:lnTo>
                  <a:pt x="0" y="0"/>
                </a:lnTo>
                <a:close/>
              </a:path>
            </a:pathLst>
          </a:custGeom>
          <a:blipFill rotWithShape="1">
            <a:blip r:embed="rId3">
              <a:alphaModFix/>
            </a:blip>
            <a:stretch>
              <a:fillRect b="0" l="0" r="0" t="0"/>
            </a:stretch>
          </a:blipFill>
          <a:ln>
            <a:noFill/>
          </a:ln>
        </p:spPr>
      </p:sp>
      <p:sp>
        <p:nvSpPr>
          <p:cNvPr id="155" name="Google Shape;155;p18"/>
          <p:cNvSpPr/>
          <p:nvPr/>
        </p:nvSpPr>
        <p:spPr>
          <a:xfrm flipH="1" rot="7855000">
            <a:off x="-157189" y="-3715626"/>
            <a:ext cx="9055956" cy="8229600"/>
          </a:xfrm>
          <a:custGeom>
            <a:rect b="b" l="l" r="r" t="t"/>
            <a:pathLst>
              <a:path extrusionOk="0" h="8229600" w="9055956">
                <a:moveTo>
                  <a:pt x="9055956" y="0"/>
                </a:moveTo>
                <a:lnTo>
                  <a:pt x="0" y="0"/>
                </a:lnTo>
                <a:lnTo>
                  <a:pt x="0" y="8229600"/>
                </a:lnTo>
                <a:lnTo>
                  <a:pt x="9055956" y="8229600"/>
                </a:lnTo>
                <a:lnTo>
                  <a:pt x="9055956" y="0"/>
                </a:lnTo>
                <a:close/>
              </a:path>
            </a:pathLst>
          </a:custGeom>
          <a:blipFill rotWithShape="1">
            <a:blip r:embed="rId3">
              <a:alphaModFix/>
            </a:blip>
            <a:stretch>
              <a:fillRect b="0" l="0" r="0" t="0"/>
            </a:stretch>
          </a:blipFill>
          <a:ln>
            <a:noFill/>
          </a:ln>
        </p:spPr>
      </p:sp>
      <p:sp>
        <p:nvSpPr>
          <p:cNvPr id="156" name="Google Shape;156;p18"/>
          <p:cNvSpPr txBox="1"/>
          <p:nvPr/>
        </p:nvSpPr>
        <p:spPr>
          <a:xfrm>
            <a:off x="1028700" y="3204261"/>
            <a:ext cx="8115300" cy="971550"/>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b="1" i="0" lang="en-US" sz="6399" u="none" cap="none" strike="noStrike">
                <a:solidFill>
                  <a:srgbClr val="48597A"/>
                </a:solidFill>
                <a:latin typeface="Merriweather"/>
                <a:ea typeface="Merriweather"/>
                <a:cs typeface="Merriweather"/>
                <a:sym typeface="Merriweather"/>
              </a:rPr>
              <a:t>Table of Contents</a:t>
            </a:r>
            <a:endParaRPr/>
          </a:p>
        </p:txBody>
      </p:sp>
      <p:sp>
        <p:nvSpPr>
          <p:cNvPr id="157" name="Google Shape;157;p18"/>
          <p:cNvSpPr txBox="1"/>
          <p:nvPr/>
        </p:nvSpPr>
        <p:spPr>
          <a:xfrm>
            <a:off x="1028700" y="4862513"/>
            <a:ext cx="731848" cy="55245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600" u="none" cap="none" strike="noStrike">
                <a:solidFill>
                  <a:srgbClr val="000000"/>
                </a:solidFill>
                <a:latin typeface="Merriweather"/>
                <a:ea typeface="Merriweather"/>
                <a:cs typeface="Merriweather"/>
                <a:sym typeface="Merriweather"/>
              </a:rPr>
              <a:t>01</a:t>
            </a:r>
            <a:endParaRPr/>
          </a:p>
        </p:txBody>
      </p:sp>
      <p:sp>
        <p:nvSpPr>
          <p:cNvPr id="158" name="Google Shape;158;p18"/>
          <p:cNvSpPr txBox="1"/>
          <p:nvPr/>
        </p:nvSpPr>
        <p:spPr>
          <a:xfrm>
            <a:off x="1760548" y="4873308"/>
            <a:ext cx="4972833" cy="51181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3200" u="none" cap="none" strike="noStrike">
                <a:solidFill>
                  <a:srgbClr val="000000"/>
                </a:solidFill>
                <a:latin typeface="Didact Gothic"/>
                <a:ea typeface="Didact Gothic"/>
                <a:cs typeface="Didact Gothic"/>
                <a:sym typeface="Didact Gothic"/>
              </a:rPr>
              <a:t>Write an agenda here.</a:t>
            </a:r>
            <a:endParaRPr/>
          </a:p>
        </p:txBody>
      </p:sp>
      <p:sp>
        <p:nvSpPr>
          <p:cNvPr id="159" name="Google Shape;159;p18"/>
          <p:cNvSpPr txBox="1"/>
          <p:nvPr/>
        </p:nvSpPr>
        <p:spPr>
          <a:xfrm>
            <a:off x="7163440" y="4862513"/>
            <a:ext cx="731848" cy="55245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600" u="none" cap="none" strike="noStrike">
                <a:solidFill>
                  <a:srgbClr val="000000"/>
                </a:solidFill>
                <a:latin typeface="Merriweather"/>
                <a:ea typeface="Merriweather"/>
                <a:cs typeface="Merriweather"/>
                <a:sym typeface="Merriweather"/>
              </a:rPr>
              <a:t>05</a:t>
            </a:r>
            <a:endParaRPr/>
          </a:p>
        </p:txBody>
      </p:sp>
      <p:sp>
        <p:nvSpPr>
          <p:cNvPr id="160" name="Google Shape;160;p18"/>
          <p:cNvSpPr txBox="1"/>
          <p:nvPr/>
        </p:nvSpPr>
        <p:spPr>
          <a:xfrm>
            <a:off x="7895288" y="4873308"/>
            <a:ext cx="4972833" cy="51181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3200" u="none" cap="none" strike="noStrike">
                <a:solidFill>
                  <a:srgbClr val="000000"/>
                </a:solidFill>
                <a:latin typeface="Didact Gothic"/>
                <a:ea typeface="Didact Gothic"/>
                <a:cs typeface="Didact Gothic"/>
                <a:sym typeface="Didact Gothic"/>
              </a:rPr>
              <a:t>Write an agenda here.</a:t>
            </a:r>
            <a:endParaRPr/>
          </a:p>
        </p:txBody>
      </p:sp>
      <p:sp>
        <p:nvSpPr>
          <p:cNvPr id="161" name="Google Shape;161;p18"/>
          <p:cNvSpPr txBox="1"/>
          <p:nvPr/>
        </p:nvSpPr>
        <p:spPr>
          <a:xfrm>
            <a:off x="1028700" y="5987310"/>
            <a:ext cx="731848" cy="55245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600" u="none" cap="none" strike="noStrike">
                <a:solidFill>
                  <a:srgbClr val="000000"/>
                </a:solidFill>
                <a:latin typeface="Merriweather"/>
                <a:ea typeface="Merriweather"/>
                <a:cs typeface="Merriweather"/>
                <a:sym typeface="Merriweather"/>
              </a:rPr>
              <a:t>02</a:t>
            </a:r>
            <a:endParaRPr/>
          </a:p>
        </p:txBody>
      </p:sp>
      <p:sp>
        <p:nvSpPr>
          <p:cNvPr id="162" name="Google Shape;162;p18"/>
          <p:cNvSpPr txBox="1"/>
          <p:nvPr/>
        </p:nvSpPr>
        <p:spPr>
          <a:xfrm>
            <a:off x="1760548" y="5998105"/>
            <a:ext cx="4972833" cy="51181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3200" u="none" cap="none" strike="noStrike">
                <a:solidFill>
                  <a:srgbClr val="000000"/>
                </a:solidFill>
                <a:latin typeface="Didact Gothic"/>
                <a:ea typeface="Didact Gothic"/>
                <a:cs typeface="Didact Gothic"/>
                <a:sym typeface="Didact Gothic"/>
              </a:rPr>
              <a:t>Write an agenda here.</a:t>
            </a:r>
            <a:endParaRPr/>
          </a:p>
        </p:txBody>
      </p:sp>
      <p:sp>
        <p:nvSpPr>
          <p:cNvPr id="163" name="Google Shape;163;p18"/>
          <p:cNvSpPr txBox="1"/>
          <p:nvPr/>
        </p:nvSpPr>
        <p:spPr>
          <a:xfrm>
            <a:off x="7163440" y="5987310"/>
            <a:ext cx="731848" cy="55245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600" u="none" cap="none" strike="noStrike">
                <a:solidFill>
                  <a:srgbClr val="000000"/>
                </a:solidFill>
                <a:latin typeface="Merriweather"/>
                <a:ea typeface="Merriweather"/>
                <a:cs typeface="Merriweather"/>
                <a:sym typeface="Merriweather"/>
              </a:rPr>
              <a:t>06</a:t>
            </a:r>
            <a:endParaRPr/>
          </a:p>
        </p:txBody>
      </p:sp>
      <p:sp>
        <p:nvSpPr>
          <p:cNvPr id="164" name="Google Shape;164;p18"/>
          <p:cNvSpPr txBox="1"/>
          <p:nvPr/>
        </p:nvSpPr>
        <p:spPr>
          <a:xfrm>
            <a:off x="7895288" y="5998105"/>
            <a:ext cx="4972833" cy="51181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3200" u="none" cap="none" strike="noStrike">
                <a:solidFill>
                  <a:srgbClr val="000000"/>
                </a:solidFill>
                <a:latin typeface="Didact Gothic"/>
                <a:ea typeface="Didact Gothic"/>
                <a:cs typeface="Didact Gothic"/>
                <a:sym typeface="Didact Gothic"/>
              </a:rPr>
              <a:t>Write an agenda here.</a:t>
            </a:r>
            <a:endParaRPr/>
          </a:p>
        </p:txBody>
      </p:sp>
      <p:sp>
        <p:nvSpPr>
          <p:cNvPr id="165" name="Google Shape;165;p18"/>
          <p:cNvSpPr txBox="1"/>
          <p:nvPr/>
        </p:nvSpPr>
        <p:spPr>
          <a:xfrm>
            <a:off x="1028700" y="7112108"/>
            <a:ext cx="731848" cy="55245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600" u="none" cap="none" strike="noStrike">
                <a:solidFill>
                  <a:srgbClr val="000000"/>
                </a:solidFill>
                <a:latin typeface="Merriweather"/>
                <a:ea typeface="Merriweather"/>
                <a:cs typeface="Merriweather"/>
                <a:sym typeface="Merriweather"/>
              </a:rPr>
              <a:t>03</a:t>
            </a:r>
            <a:endParaRPr/>
          </a:p>
        </p:txBody>
      </p:sp>
      <p:sp>
        <p:nvSpPr>
          <p:cNvPr id="166" name="Google Shape;166;p18"/>
          <p:cNvSpPr txBox="1"/>
          <p:nvPr/>
        </p:nvSpPr>
        <p:spPr>
          <a:xfrm>
            <a:off x="1760548" y="7122903"/>
            <a:ext cx="4972833" cy="51181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3200" u="none" cap="none" strike="noStrike">
                <a:solidFill>
                  <a:srgbClr val="000000"/>
                </a:solidFill>
                <a:latin typeface="Didact Gothic"/>
                <a:ea typeface="Didact Gothic"/>
                <a:cs typeface="Didact Gothic"/>
                <a:sym typeface="Didact Gothic"/>
              </a:rPr>
              <a:t>Write an agenda here.</a:t>
            </a:r>
            <a:endParaRPr/>
          </a:p>
        </p:txBody>
      </p:sp>
      <p:sp>
        <p:nvSpPr>
          <p:cNvPr id="167" name="Google Shape;167;p18"/>
          <p:cNvSpPr txBox="1"/>
          <p:nvPr/>
        </p:nvSpPr>
        <p:spPr>
          <a:xfrm>
            <a:off x="7163440" y="7112108"/>
            <a:ext cx="731848" cy="55245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600" u="none" cap="none" strike="noStrike">
                <a:solidFill>
                  <a:srgbClr val="000000"/>
                </a:solidFill>
                <a:latin typeface="Merriweather"/>
                <a:ea typeface="Merriweather"/>
                <a:cs typeface="Merriweather"/>
                <a:sym typeface="Merriweather"/>
              </a:rPr>
              <a:t>07</a:t>
            </a:r>
            <a:endParaRPr/>
          </a:p>
        </p:txBody>
      </p:sp>
      <p:sp>
        <p:nvSpPr>
          <p:cNvPr id="168" name="Google Shape;168;p18"/>
          <p:cNvSpPr txBox="1"/>
          <p:nvPr/>
        </p:nvSpPr>
        <p:spPr>
          <a:xfrm>
            <a:off x="7895288" y="7122903"/>
            <a:ext cx="4972833" cy="51181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3200" u="none" cap="none" strike="noStrike">
                <a:solidFill>
                  <a:srgbClr val="000000"/>
                </a:solidFill>
                <a:latin typeface="Didact Gothic"/>
                <a:ea typeface="Didact Gothic"/>
                <a:cs typeface="Didact Gothic"/>
                <a:sym typeface="Didact Gothic"/>
              </a:rPr>
              <a:t>Write an agenda here.</a:t>
            </a:r>
            <a:endParaRPr/>
          </a:p>
        </p:txBody>
      </p:sp>
      <p:sp>
        <p:nvSpPr>
          <p:cNvPr id="169" name="Google Shape;169;p18"/>
          <p:cNvSpPr txBox="1"/>
          <p:nvPr/>
        </p:nvSpPr>
        <p:spPr>
          <a:xfrm>
            <a:off x="1028700" y="8236906"/>
            <a:ext cx="731848" cy="55245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600" u="none" cap="none" strike="noStrike">
                <a:solidFill>
                  <a:srgbClr val="000000"/>
                </a:solidFill>
                <a:latin typeface="Merriweather"/>
                <a:ea typeface="Merriweather"/>
                <a:cs typeface="Merriweather"/>
                <a:sym typeface="Merriweather"/>
              </a:rPr>
              <a:t>04</a:t>
            </a:r>
            <a:endParaRPr/>
          </a:p>
        </p:txBody>
      </p:sp>
      <p:sp>
        <p:nvSpPr>
          <p:cNvPr id="170" name="Google Shape;170;p18"/>
          <p:cNvSpPr txBox="1"/>
          <p:nvPr/>
        </p:nvSpPr>
        <p:spPr>
          <a:xfrm>
            <a:off x="1760548" y="8247701"/>
            <a:ext cx="4972833" cy="51181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3200" u="none" cap="none" strike="noStrike">
                <a:solidFill>
                  <a:srgbClr val="000000"/>
                </a:solidFill>
                <a:latin typeface="Didact Gothic"/>
                <a:ea typeface="Didact Gothic"/>
                <a:cs typeface="Didact Gothic"/>
                <a:sym typeface="Didact Gothic"/>
              </a:rPr>
              <a:t>Write an agenda here.</a:t>
            </a:r>
            <a:endParaRPr/>
          </a:p>
        </p:txBody>
      </p:sp>
      <p:sp>
        <p:nvSpPr>
          <p:cNvPr id="171" name="Google Shape;171;p18"/>
          <p:cNvSpPr txBox="1"/>
          <p:nvPr/>
        </p:nvSpPr>
        <p:spPr>
          <a:xfrm>
            <a:off x="7163440" y="8236906"/>
            <a:ext cx="731848" cy="55245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600" u="none" cap="none" strike="noStrike">
                <a:solidFill>
                  <a:srgbClr val="000000"/>
                </a:solidFill>
                <a:latin typeface="Merriweather"/>
                <a:ea typeface="Merriweather"/>
                <a:cs typeface="Merriweather"/>
                <a:sym typeface="Merriweather"/>
              </a:rPr>
              <a:t>08</a:t>
            </a:r>
            <a:endParaRPr/>
          </a:p>
        </p:txBody>
      </p:sp>
      <p:sp>
        <p:nvSpPr>
          <p:cNvPr id="172" name="Google Shape;172;p18"/>
          <p:cNvSpPr txBox="1"/>
          <p:nvPr/>
        </p:nvSpPr>
        <p:spPr>
          <a:xfrm>
            <a:off x="7895288" y="8247701"/>
            <a:ext cx="4972833" cy="51181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3200" u="none" cap="none" strike="noStrike">
                <a:solidFill>
                  <a:srgbClr val="000000"/>
                </a:solidFill>
                <a:latin typeface="Didact Gothic"/>
                <a:ea typeface="Didact Gothic"/>
                <a:cs typeface="Didact Gothic"/>
                <a:sym typeface="Didact Gothic"/>
              </a:rPr>
              <a:t>Write an agenda here.</a:t>
            </a:r>
            <a:endParaRPr/>
          </a:p>
        </p:txBody>
      </p:sp>
      <p:sp>
        <p:nvSpPr>
          <p:cNvPr id="173" name="Google Shape;173;p18"/>
          <p:cNvSpPr/>
          <p:nvPr/>
        </p:nvSpPr>
        <p:spPr>
          <a:xfrm>
            <a:off x="12868121" y="1663666"/>
            <a:ext cx="6437089" cy="8046361"/>
          </a:xfrm>
          <a:custGeom>
            <a:rect b="b" l="l" r="r" t="t"/>
            <a:pathLst>
              <a:path extrusionOk="0" h="8046361" w="6437089">
                <a:moveTo>
                  <a:pt x="0" y="0"/>
                </a:moveTo>
                <a:lnTo>
                  <a:pt x="6437089" y="0"/>
                </a:lnTo>
                <a:lnTo>
                  <a:pt x="6437089" y="8046361"/>
                </a:lnTo>
                <a:lnTo>
                  <a:pt x="0" y="8046361"/>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9C9"/>
        </a:solidFill>
      </p:bgPr>
    </p:bg>
    <p:spTree>
      <p:nvGrpSpPr>
        <p:cNvPr id="177" name="Shape 177"/>
        <p:cNvGrpSpPr/>
        <p:nvPr/>
      </p:nvGrpSpPr>
      <p:grpSpPr>
        <a:xfrm>
          <a:off x="0" y="0"/>
          <a:ext cx="0" cy="0"/>
          <a:chOff x="0" y="0"/>
          <a:chExt cx="0" cy="0"/>
        </a:xfrm>
      </p:grpSpPr>
      <p:grpSp>
        <p:nvGrpSpPr>
          <p:cNvPr id="178" name="Google Shape;178;p19"/>
          <p:cNvGrpSpPr/>
          <p:nvPr/>
        </p:nvGrpSpPr>
        <p:grpSpPr>
          <a:xfrm>
            <a:off x="7988137" y="526636"/>
            <a:ext cx="2311726" cy="2311726"/>
            <a:chOff x="0" y="0"/>
            <a:chExt cx="812800" cy="812800"/>
          </a:xfrm>
        </p:grpSpPr>
        <p:sp>
          <p:nvSpPr>
            <p:cNvPr id="179" name="Google Shape;179;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38100">
              <a:solidFill>
                <a:srgbClr val="8FC9B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9"/>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81" name="Google Shape;181;p19"/>
          <p:cNvSpPr txBox="1"/>
          <p:nvPr/>
        </p:nvSpPr>
        <p:spPr>
          <a:xfrm>
            <a:off x="2153192" y="3297555"/>
            <a:ext cx="13981615" cy="971550"/>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1" i="0" lang="en-US" sz="6399" u="none" cap="none" strike="noStrike">
                <a:solidFill>
                  <a:srgbClr val="48597A"/>
                </a:solidFill>
                <a:latin typeface="Merriweather"/>
                <a:ea typeface="Merriweather"/>
                <a:cs typeface="Merriweather"/>
                <a:sym typeface="Merriweather"/>
              </a:rPr>
              <a:t>The Tortoise and The Hare</a:t>
            </a:r>
            <a:endParaRPr/>
          </a:p>
        </p:txBody>
      </p:sp>
      <p:sp>
        <p:nvSpPr>
          <p:cNvPr id="182" name="Google Shape;182;p19"/>
          <p:cNvSpPr txBox="1"/>
          <p:nvPr/>
        </p:nvSpPr>
        <p:spPr>
          <a:xfrm>
            <a:off x="7525743" y="1258637"/>
            <a:ext cx="3236515" cy="8477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5600" u="none" cap="none" strike="noStrike">
                <a:solidFill>
                  <a:srgbClr val="48597A"/>
                </a:solidFill>
                <a:latin typeface="Merriweather"/>
                <a:ea typeface="Merriweather"/>
                <a:cs typeface="Merriweather"/>
                <a:sym typeface="Merriweather"/>
              </a:rPr>
              <a:t>01</a:t>
            </a:r>
            <a:endParaRPr/>
          </a:p>
        </p:txBody>
      </p:sp>
      <p:grpSp>
        <p:nvGrpSpPr>
          <p:cNvPr id="183" name="Google Shape;183;p19"/>
          <p:cNvGrpSpPr/>
          <p:nvPr/>
        </p:nvGrpSpPr>
        <p:grpSpPr>
          <a:xfrm>
            <a:off x="-3288359" y="7883887"/>
            <a:ext cx="24864717" cy="8082694"/>
            <a:chOff x="0" y="0"/>
            <a:chExt cx="6548732" cy="2128775"/>
          </a:xfrm>
        </p:grpSpPr>
        <p:sp>
          <p:nvSpPr>
            <p:cNvPr id="184" name="Google Shape;184;p19"/>
            <p:cNvSpPr/>
            <p:nvPr/>
          </p:nvSpPr>
          <p:spPr>
            <a:xfrm>
              <a:off x="0" y="0"/>
              <a:ext cx="6548732" cy="2128775"/>
            </a:xfrm>
            <a:custGeom>
              <a:rect b="b" l="l" r="r" t="t"/>
              <a:pathLst>
                <a:path extrusionOk="0" h="2128775" w="6548732">
                  <a:moveTo>
                    <a:pt x="3274366" y="0"/>
                  </a:moveTo>
                  <a:cubicBezTo>
                    <a:pt x="1465984" y="0"/>
                    <a:pt x="0" y="476543"/>
                    <a:pt x="0" y="1064388"/>
                  </a:cubicBezTo>
                  <a:cubicBezTo>
                    <a:pt x="0" y="1652233"/>
                    <a:pt x="1465984" y="2128775"/>
                    <a:pt x="3274366" y="2128775"/>
                  </a:cubicBezTo>
                  <a:cubicBezTo>
                    <a:pt x="5082748" y="2128775"/>
                    <a:pt x="6548732" y="1652233"/>
                    <a:pt x="6548732" y="1064388"/>
                  </a:cubicBezTo>
                  <a:cubicBezTo>
                    <a:pt x="6548732" y="476543"/>
                    <a:pt x="5082748" y="0"/>
                    <a:pt x="3274366" y="0"/>
                  </a:cubicBezTo>
                  <a:close/>
                </a:path>
              </a:pathLst>
            </a:custGeom>
            <a:solidFill>
              <a:srgbClr val="8FAF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9"/>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86" name="Google Shape;186;p19"/>
          <p:cNvSpPr/>
          <p:nvPr/>
        </p:nvSpPr>
        <p:spPr>
          <a:xfrm flipH="1">
            <a:off x="10299863" y="5600700"/>
            <a:ext cx="2833649" cy="4133971"/>
          </a:xfrm>
          <a:custGeom>
            <a:rect b="b" l="l" r="r" t="t"/>
            <a:pathLst>
              <a:path extrusionOk="0" h="4133971" w="2833649">
                <a:moveTo>
                  <a:pt x="2833649" y="0"/>
                </a:moveTo>
                <a:lnTo>
                  <a:pt x="0" y="0"/>
                </a:lnTo>
                <a:lnTo>
                  <a:pt x="0" y="4133971"/>
                </a:lnTo>
                <a:lnTo>
                  <a:pt x="2833649" y="4133971"/>
                </a:lnTo>
                <a:lnTo>
                  <a:pt x="2833649" y="0"/>
                </a:lnTo>
                <a:close/>
              </a:path>
            </a:pathLst>
          </a:custGeom>
          <a:blipFill rotWithShape="1">
            <a:blip r:embed="rId3">
              <a:alphaModFix/>
            </a:blip>
            <a:stretch>
              <a:fillRect b="0" l="0" r="0" t="0"/>
            </a:stretch>
          </a:blipFill>
          <a:ln>
            <a:noFill/>
          </a:ln>
        </p:spPr>
      </p:sp>
      <p:sp>
        <p:nvSpPr>
          <p:cNvPr id="187" name="Google Shape;187;p19"/>
          <p:cNvSpPr/>
          <p:nvPr/>
        </p:nvSpPr>
        <p:spPr>
          <a:xfrm>
            <a:off x="4362576" y="6725991"/>
            <a:ext cx="5306932" cy="2846446"/>
          </a:xfrm>
          <a:custGeom>
            <a:rect b="b" l="l" r="r" t="t"/>
            <a:pathLst>
              <a:path extrusionOk="0" h="2846446" w="5306932">
                <a:moveTo>
                  <a:pt x="0" y="0"/>
                </a:moveTo>
                <a:lnTo>
                  <a:pt x="5306932" y="0"/>
                </a:lnTo>
                <a:lnTo>
                  <a:pt x="5306932" y="2846445"/>
                </a:lnTo>
                <a:lnTo>
                  <a:pt x="0" y="2846445"/>
                </a:lnTo>
                <a:lnTo>
                  <a:pt x="0" y="0"/>
                </a:lnTo>
                <a:close/>
              </a:path>
            </a:pathLst>
          </a:custGeom>
          <a:blipFill rotWithShape="1">
            <a:blip r:embed="rId4">
              <a:alphaModFix/>
            </a:blip>
            <a:stretch>
              <a:fillRect b="0" l="0" r="0" t="0"/>
            </a:stretch>
          </a:blipFill>
          <a:ln>
            <a:noFill/>
          </a:ln>
        </p:spPr>
      </p:sp>
      <p:sp>
        <p:nvSpPr>
          <p:cNvPr id="188" name="Google Shape;188;p19"/>
          <p:cNvSpPr/>
          <p:nvPr/>
        </p:nvSpPr>
        <p:spPr>
          <a:xfrm rot="-2343249">
            <a:off x="-4194236" y="1028700"/>
            <a:ext cx="9055956" cy="8229600"/>
          </a:xfrm>
          <a:custGeom>
            <a:rect b="b" l="l" r="r" t="t"/>
            <a:pathLst>
              <a:path extrusionOk="0" h="8229600" w="9055956">
                <a:moveTo>
                  <a:pt x="0" y="0"/>
                </a:moveTo>
                <a:lnTo>
                  <a:pt x="9055956" y="0"/>
                </a:lnTo>
                <a:lnTo>
                  <a:pt x="9055956" y="8229600"/>
                </a:lnTo>
                <a:lnTo>
                  <a:pt x="0" y="8229600"/>
                </a:lnTo>
                <a:lnTo>
                  <a:pt x="0" y="0"/>
                </a:lnTo>
                <a:close/>
              </a:path>
            </a:pathLst>
          </a:custGeom>
          <a:blipFill rotWithShape="1">
            <a:blip r:embed="rId5">
              <a:alphaModFix/>
            </a:blip>
            <a:stretch>
              <a:fillRect b="0" l="0" r="0" t="0"/>
            </a:stretch>
          </a:blipFill>
          <a:ln>
            <a:noFill/>
          </a:ln>
        </p:spPr>
      </p:sp>
      <p:sp>
        <p:nvSpPr>
          <p:cNvPr id="189" name="Google Shape;189;p19"/>
          <p:cNvSpPr/>
          <p:nvPr/>
        </p:nvSpPr>
        <p:spPr>
          <a:xfrm flipH="1" rot="2700000">
            <a:off x="13300077" y="1091842"/>
            <a:ext cx="9055956" cy="8229600"/>
          </a:xfrm>
          <a:custGeom>
            <a:rect b="b" l="l" r="r" t="t"/>
            <a:pathLst>
              <a:path extrusionOk="0" h="8229600" w="9055956">
                <a:moveTo>
                  <a:pt x="9055956" y="0"/>
                </a:moveTo>
                <a:lnTo>
                  <a:pt x="0" y="0"/>
                </a:lnTo>
                <a:lnTo>
                  <a:pt x="0" y="8229600"/>
                </a:lnTo>
                <a:lnTo>
                  <a:pt x="9055956" y="8229600"/>
                </a:lnTo>
                <a:lnTo>
                  <a:pt x="9055956" y="0"/>
                </a:lnTo>
                <a:close/>
              </a:path>
            </a:pathLst>
          </a:custGeom>
          <a:blipFill rotWithShape="1">
            <a:blip r:embed="rId5">
              <a:alphaModFix/>
            </a:blip>
            <a:stretch>
              <a:fillRect b="0" l="0" r="0" t="0"/>
            </a:stretch>
          </a:blipFill>
          <a:ln>
            <a:noFill/>
          </a:ln>
        </p:spPr>
      </p:sp>
      <p:sp>
        <p:nvSpPr>
          <p:cNvPr id="190" name="Google Shape;190;p19"/>
          <p:cNvSpPr txBox="1"/>
          <p:nvPr/>
        </p:nvSpPr>
        <p:spPr>
          <a:xfrm>
            <a:off x="5083348" y="4631055"/>
            <a:ext cx="8121303" cy="58293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3200" u="none" cap="none" strike="noStrike">
                <a:solidFill>
                  <a:srgbClr val="000000"/>
                </a:solidFill>
                <a:latin typeface="Didact Gothic"/>
                <a:ea typeface="Didact Gothic"/>
                <a:cs typeface="Didact Gothic"/>
                <a:sym typeface="Didact Gothic"/>
              </a:rPr>
              <a:t>Briefly elaborate on what you want to discuss.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FFEF"/>
        </a:solidFill>
      </p:bgPr>
    </p:bg>
    <p:spTree>
      <p:nvGrpSpPr>
        <p:cNvPr id="194" name="Shape 194"/>
        <p:cNvGrpSpPr/>
        <p:nvPr/>
      </p:nvGrpSpPr>
      <p:grpSpPr>
        <a:xfrm>
          <a:off x="0" y="0"/>
          <a:ext cx="0" cy="0"/>
          <a:chOff x="0" y="0"/>
          <a:chExt cx="0" cy="0"/>
        </a:xfrm>
      </p:grpSpPr>
      <p:grpSp>
        <p:nvGrpSpPr>
          <p:cNvPr id="195" name="Google Shape;195;p20"/>
          <p:cNvGrpSpPr/>
          <p:nvPr/>
        </p:nvGrpSpPr>
        <p:grpSpPr>
          <a:xfrm>
            <a:off x="0" y="6350424"/>
            <a:ext cx="18287996" cy="3936576"/>
            <a:chOff x="0" y="-47625"/>
            <a:chExt cx="4816592" cy="1036794"/>
          </a:xfrm>
        </p:grpSpPr>
        <p:sp>
          <p:nvSpPr>
            <p:cNvPr id="196" name="Google Shape;196;p20"/>
            <p:cNvSpPr/>
            <p:nvPr/>
          </p:nvSpPr>
          <p:spPr>
            <a:xfrm>
              <a:off x="0" y="0"/>
              <a:ext cx="4816592" cy="989169"/>
            </a:xfrm>
            <a:custGeom>
              <a:rect b="b" l="l" r="r" t="t"/>
              <a:pathLst>
                <a:path extrusionOk="0" h="989169" w="4816592">
                  <a:moveTo>
                    <a:pt x="0" y="0"/>
                  </a:moveTo>
                  <a:lnTo>
                    <a:pt x="4816592" y="0"/>
                  </a:lnTo>
                  <a:lnTo>
                    <a:pt x="4816592" y="989169"/>
                  </a:lnTo>
                  <a:lnTo>
                    <a:pt x="0" y="989169"/>
                  </a:lnTo>
                  <a:close/>
                </a:path>
              </a:pathLst>
            </a:custGeom>
            <a:solidFill>
              <a:srgbClr val="FFFFFF"/>
            </a:solidFill>
            <a:ln>
              <a:noFill/>
            </a:ln>
          </p:spPr>
        </p:sp>
        <p:sp>
          <p:nvSpPr>
            <p:cNvPr id="197" name="Google Shape;197;p20"/>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98" name="Google Shape;198;p20"/>
          <p:cNvGrpSpPr/>
          <p:nvPr/>
        </p:nvGrpSpPr>
        <p:grpSpPr>
          <a:xfrm>
            <a:off x="0" y="5150147"/>
            <a:ext cx="18287996" cy="3266923"/>
            <a:chOff x="0" y="-47625"/>
            <a:chExt cx="4816592" cy="860425"/>
          </a:xfrm>
        </p:grpSpPr>
        <p:sp>
          <p:nvSpPr>
            <p:cNvPr id="199" name="Google Shape;199;p20"/>
            <p:cNvSpPr/>
            <p:nvPr/>
          </p:nvSpPr>
          <p:spPr>
            <a:xfrm>
              <a:off x="0" y="0"/>
              <a:ext cx="4816592" cy="365713"/>
            </a:xfrm>
            <a:custGeom>
              <a:rect b="b" l="l" r="r" t="t"/>
              <a:pathLst>
                <a:path extrusionOk="0" h="365713" w="4816592">
                  <a:moveTo>
                    <a:pt x="0" y="0"/>
                  </a:moveTo>
                  <a:lnTo>
                    <a:pt x="4816592" y="0"/>
                  </a:lnTo>
                  <a:lnTo>
                    <a:pt x="4816592" y="365713"/>
                  </a:lnTo>
                  <a:lnTo>
                    <a:pt x="0" y="365713"/>
                  </a:lnTo>
                  <a:close/>
                </a:path>
              </a:pathLst>
            </a:custGeom>
            <a:solidFill>
              <a:srgbClr val="8FAF63"/>
            </a:solidFill>
            <a:ln>
              <a:noFill/>
            </a:ln>
          </p:spPr>
        </p:sp>
        <p:sp>
          <p:nvSpPr>
            <p:cNvPr id="200" name="Google Shape;200;p20"/>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01" name="Google Shape;201;p20"/>
          <p:cNvSpPr/>
          <p:nvPr/>
        </p:nvSpPr>
        <p:spPr>
          <a:xfrm>
            <a:off x="1310508" y="320596"/>
            <a:ext cx="4159369" cy="2835934"/>
          </a:xfrm>
          <a:custGeom>
            <a:rect b="b" l="l" r="r" t="t"/>
            <a:pathLst>
              <a:path extrusionOk="0" h="2835934" w="4159369">
                <a:moveTo>
                  <a:pt x="0" y="0"/>
                </a:moveTo>
                <a:lnTo>
                  <a:pt x="4159369" y="0"/>
                </a:lnTo>
                <a:lnTo>
                  <a:pt x="4159369" y="2835934"/>
                </a:lnTo>
                <a:lnTo>
                  <a:pt x="0" y="2835934"/>
                </a:lnTo>
                <a:lnTo>
                  <a:pt x="0" y="0"/>
                </a:lnTo>
                <a:close/>
              </a:path>
            </a:pathLst>
          </a:custGeom>
          <a:blipFill rotWithShape="1">
            <a:blip r:embed="rId3">
              <a:alphaModFix/>
            </a:blip>
            <a:stretch>
              <a:fillRect b="0" l="0" r="0" t="0"/>
            </a:stretch>
          </a:blipFill>
          <a:ln>
            <a:noFill/>
          </a:ln>
        </p:spPr>
      </p:sp>
      <p:sp>
        <p:nvSpPr>
          <p:cNvPr id="202" name="Google Shape;202;p20"/>
          <p:cNvSpPr/>
          <p:nvPr/>
        </p:nvSpPr>
        <p:spPr>
          <a:xfrm>
            <a:off x="5788448" y="-158456"/>
            <a:ext cx="7128088" cy="4860060"/>
          </a:xfrm>
          <a:custGeom>
            <a:rect b="b" l="l" r="r" t="t"/>
            <a:pathLst>
              <a:path extrusionOk="0" h="4860060" w="7128088">
                <a:moveTo>
                  <a:pt x="0" y="0"/>
                </a:moveTo>
                <a:lnTo>
                  <a:pt x="7128089" y="0"/>
                </a:lnTo>
                <a:lnTo>
                  <a:pt x="7128089" y="4860060"/>
                </a:lnTo>
                <a:lnTo>
                  <a:pt x="0" y="4860060"/>
                </a:lnTo>
                <a:lnTo>
                  <a:pt x="0" y="0"/>
                </a:lnTo>
                <a:close/>
              </a:path>
            </a:pathLst>
          </a:custGeom>
          <a:blipFill rotWithShape="1">
            <a:blip r:embed="rId3">
              <a:alphaModFix/>
            </a:blip>
            <a:stretch>
              <a:fillRect b="0" l="0" r="0" t="0"/>
            </a:stretch>
          </a:blipFill>
          <a:ln>
            <a:noFill/>
          </a:ln>
        </p:spPr>
      </p:sp>
      <p:sp>
        <p:nvSpPr>
          <p:cNvPr id="203" name="Google Shape;203;p20"/>
          <p:cNvSpPr/>
          <p:nvPr/>
        </p:nvSpPr>
        <p:spPr>
          <a:xfrm>
            <a:off x="13991742" y="320596"/>
            <a:ext cx="3008608" cy="2051324"/>
          </a:xfrm>
          <a:custGeom>
            <a:rect b="b" l="l" r="r" t="t"/>
            <a:pathLst>
              <a:path extrusionOk="0" h="2051324" w="3008608">
                <a:moveTo>
                  <a:pt x="0" y="0"/>
                </a:moveTo>
                <a:lnTo>
                  <a:pt x="3008608" y="0"/>
                </a:lnTo>
                <a:lnTo>
                  <a:pt x="3008608" y="2051324"/>
                </a:lnTo>
                <a:lnTo>
                  <a:pt x="0" y="2051324"/>
                </a:lnTo>
                <a:lnTo>
                  <a:pt x="0" y="0"/>
                </a:lnTo>
                <a:close/>
              </a:path>
            </a:pathLst>
          </a:custGeom>
          <a:blipFill rotWithShape="1">
            <a:blip r:embed="rId3">
              <a:alphaModFix/>
            </a:blip>
            <a:stretch>
              <a:fillRect b="0" l="0" r="0" t="0"/>
            </a:stretch>
          </a:blipFill>
          <a:ln>
            <a:noFill/>
          </a:ln>
        </p:spPr>
      </p:sp>
      <p:sp>
        <p:nvSpPr>
          <p:cNvPr id="204" name="Google Shape;204;p20"/>
          <p:cNvSpPr/>
          <p:nvPr/>
        </p:nvSpPr>
        <p:spPr>
          <a:xfrm>
            <a:off x="-1113009" y="1346258"/>
            <a:ext cx="4503201" cy="4114800"/>
          </a:xfrm>
          <a:custGeom>
            <a:rect b="b" l="l" r="r" t="t"/>
            <a:pathLst>
              <a:path extrusionOk="0" h="4114800" w="4503201">
                <a:moveTo>
                  <a:pt x="0" y="0"/>
                </a:moveTo>
                <a:lnTo>
                  <a:pt x="4503201" y="0"/>
                </a:lnTo>
                <a:lnTo>
                  <a:pt x="4503201" y="4114800"/>
                </a:lnTo>
                <a:lnTo>
                  <a:pt x="0" y="4114800"/>
                </a:lnTo>
                <a:lnTo>
                  <a:pt x="0" y="0"/>
                </a:lnTo>
                <a:close/>
              </a:path>
            </a:pathLst>
          </a:custGeom>
          <a:blipFill rotWithShape="1">
            <a:blip r:embed="rId4">
              <a:alphaModFix/>
            </a:blip>
            <a:stretch>
              <a:fillRect b="0" l="0" r="0" t="0"/>
            </a:stretch>
          </a:blipFill>
          <a:ln>
            <a:noFill/>
          </a:ln>
        </p:spPr>
      </p:sp>
      <p:sp>
        <p:nvSpPr>
          <p:cNvPr id="205" name="Google Shape;205;p20"/>
          <p:cNvSpPr/>
          <p:nvPr/>
        </p:nvSpPr>
        <p:spPr>
          <a:xfrm>
            <a:off x="1028700" y="4177569"/>
            <a:ext cx="2484587" cy="1332642"/>
          </a:xfrm>
          <a:custGeom>
            <a:rect b="b" l="l" r="r" t="t"/>
            <a:pathLst>
              <a:path extrusionOk="0" h="1332642" w="2484587">
                <a:moveTo>
                  <a:pt x="0" y="0"/>
                </a:moveTo>
                <a:lnTo>
                  <a:pt x="2484587" y="0"/>
                </a:lnTo>
                <a:lnTo>
                  <a:pt x="2484587" y="1332642"/>
                </a:lnTo>
                <a:lnTo>
                  <a:pt x="0" y="1332642"/>
                </a:lnTo>
                <a:lnTo>
                  <a:pt x="0" y="0"/>
                </a:lnTo>
                <a:close/>
              </a:path>
            </a:pathLst>
          </a:custGeom>
          <a:blipFill rotWithShape="1">
            <a:blip r:embed="rId5">
              <a:alphaModFix/>
            </a:blip>
            <a:stretch>
              <a:fillRect b="0" l="0" r="0" t="0"/>
            </a:stretch>
          </a:blipFill>
          <a:ln>
            <a:noFill/>
          </a:ln>
        </p:spPr>
      </p:sp>
      <p:sp>
        <p:nvSpPr>
          <p:cNvPr id="206" name="Google Shape;206;p20"/>
          <p:cNvSpPr/>
          <p:nvPr/>
        </p:nvSpPr>
        <p:spPr>
          <a:xfrm>
            <a:off x="4011081" y="1576992"/>
            <a:ext cx="4250688" cy="3884066"/>
          </a:xfrm>
          <a:custGeom>
            <a:rect b="b" l="l" r="r" t="t"/>
            <a:pathLst>
              <a:path extrusionOk="0" h="3884066" w="4250688">
                <a:moveTo>
                  <a:pt x="0" y="0"/>
                </a:moveTo>
                <a:lnTo>
                  <a:pt x="4250688" y="0"/>
                </a:lnTo>
                <a:lnTo>
                  <a:pt x="4250688" y="3884066"/>
                </a:lnTo>
                <a:lnTo>
                  <a:pt x="0" y="3884066"/>
                </a:lnTo>
                <a:lnTo>
                  <a:pt x="0" y="0"/>
                </a:lnTo>
                <a:close/>
              </a:path>
            </a:pathLst>
          </a:custGeom>
          <a:blipFill rotWithShape="1">
            <a:blip r:embed="rId4">
              <a:alphaModFix/>
            </a:blip>
            <a:stretch>
              <a:fillRect b="0" l="0" r="0" t="0"/>
            </a:stretch>
          </a:blipFill>
          <a:ln>
            <a:noFill/>
          </a:ln>
        </p:spPr>
      </p:sp>
      <p:sp>
        <p:nvSpPr>
          <p:cNvPr id="207" name="Google Shape;207;p20"/>
          <p:cNvSpPr/>
          <p:nvPr/>
        </p:nvSpPr>
        <p:spPr>
          <a:xfrm>
            <a:off x="8880894" y="1576992"/>
            <a:ext cx="4250688" cy="3884066"/>
          </a:xfrm>
          <a:custGeom>
            <a:rect b="b" l="l" r="r" t="t"/>
            <a:pathLst>
              <a:path extrusionOk="0" h="3884066" w="4250688">
                <a:moveTo>
                  <a:pt x="0" y="0"/>
                </a:moveTo>
                <a:lnTo>
                  <a:pt x="4250687" y="0"/>
                </a:lnTo>
                <a:lnTo>
                  <a:pt x="4250687" y="3884066"/>
                </a:lnTo>
                <a:lnTo>
                  <a:pt x="0" y="3884066"/>
                </a:lnTo>
                <a:lnTo>
                  <a:pt x="0" y="0"/>
                </a:lnTo>
                <a:close/>
              </a:path>
            </a:pathLst>
          </a:custGeom>
          <a:blipFill rotWithShape="1">
            <a:blip r:embed="rId4">
              <a:alphaModFix/>
            </a:blip>
            <a:stretch>
              <a:fillRect b="0" l="0" r="0" t="0"/>
            </a:stretch>
          </a:blipFill>
          <a:ln>
            <a:noFill/>
          </a:ln>
        </p:spPr>
      </p:sp>
      <p:sp>
        <p:nvSpPr>
          <p:cNvPr id="208" name="Google Shape;208;p20"/>
          <p:cNvSpPr/>
          <p:nvPr/>
        </p:nvSpPr>
        <p:spPr>
          <a:xfrm>
            <a:off x="14319918" y="1626145"/>
            <a:ext cx="4250688" cy="3884066"/>
          </a:xfrm>
          <a:custGeom>
            <a:rect b="b" l="l" r="r" t="t"/>
            <a:pathLst>
              <a:path extrusionOk="0" h="3884066" w="4250688">
                <a:moveTo>
                  <a:pt x="0" y="0"/>
                </a:moveTo>
                <a:lnTo>
                  <a:pt x="4250688" y="0"/>
                </a:lnTo>
                <a:lnTo>
                  <a:pt x="4250688" y="3884066"/>
                </a:lnTo>
                <a:lnTo>
                  <a:pt x="0" y="3884066"/>
                </a:lnTo>
                <a:lnTo>
                  <a:pt x="0" y="0"/>
                </a:lnTo>
                <a:close/>
              </a:path>
            </a:pathLst>
          </a:custGeom>
          <a:blipFill rotWithShape="1">
            <a:blip r:embed="rId4">
              <a:alphaModFix/>
            </a:blip>
            <a:stretch>
              <a:fillRect b="0" l="0" r="0" t="0"/>
            </a:stretch>
          </a:blipFill>
          <a:ln>
            <a:noFill/>
          </a:ln>
        </p:spPr>
      </p:sp>
      <p:sp>
        <p:nvSpPr>
          <p:cNvPr id="209" name="Google Shape;209;p20"/>
          <p:cNvSpPr/>
          <p:nvPr/>
        </p:nvSpPr>
        <p:spPr>
          <a:xfrm flipH="1" rot="-460991">
            <a:off x="14186922" y="3157051"/>
            <a:ext cx="2521834" cy="3089106"/>
          </a:xfrm>
          <a:custGeom>
            <a:rect b="b" l="l" r="r" t="t"/>
            <a:pathLst>
              <a:path extrusionOk="0" h="3089106" w="2521834">
                <a:moveTo>
                  <a:pt x="2521834" y="0"/>
                </a:moveTo>
                <a:lnTo>
                  <a:pt x="0" y="0"/>
                </a:lnTo>
                <a:lnTo>
                  <a:pt x="0" y="3089106"/>
                </a:lnTo>
                <a:lnTo>
                  <a:pt x="2521834" y="3089106"/>
                </a:lnTo>
                <a:lnTo>
                  <a:pt x="2521834" y="0"/>
                </a:lnTo>
                <a:close/>
              </a:path>
            </a:pathLst>
          </a:custGeom>
          <a:blipFill rotWithShape="1">
            <a:blip r:embed="rId6">
              <a:alphaModFix/>
            </a:blip>
            <a:stretch>
              <a:fillRect b="0" l="0" r="0" t="0"/>
            </a:stretch>
          </a:blipFill>
          <a:ln>
            <a:noFill/>
          </a:ln>
        </p:spPr>
      </p:sp>
      <p:sp>
        <p:nvSpPr>
          <p:cNvPr id="210" name="Google Shape;210;p20"/>
          <p:cNvSpPr/>
          <p:nvPr/>
        </p:nvSpPr>
        <p:spPr>
          <a:xfrm>
            <a:off x="7225264" y="4442178"/>
            <a:ext cx="2747351" cy="1068033"/>
          </a:xfrm>
          <a:custGeom>
            <a:rect b="b" l="l" r="r" t="t"/>
            <a:pathLst>
              <a:path extrusionOk="0" h="1068033" w="2747351">
                <a:moveTo>
                  <a:pt x="0" y="0"/>
                </a:moveTo>
                <a:lnTo>
                  <a:pt x="2747351" y="0"/>
                </a:lnTo>
                <a:lnTo>
                  <a:pt x="2747351" y="1068033"/>
                </a:lnTo>
                <a:lnTo>
                  <a:pt x="0" y="1068033"/>
                </a:lnTo>
                <a:lnTo>
                  <a:pt x="0" y="0"/>
                </a:lnTo>
                <a:close/>
              </a:path>
            </a:pathLst>
          </a:custGeom>
          <a:blipFill rotWithShape="1">
            <a:blip r:embed="rId7">
              <a:alphaModFix/>
            </a:blip>
            <a:stretch>
              <a:fillRect b="0" l="0" r="0" t="0"/>
            </a:stretch>
          </a:blipFill>
          <a:ln>
            <a:noFill/>
          </a:ln>
        </p:spPr>
      </p:sp>
      <p:sp>
        <p:nvSpPr>
          <p:cNvPr id="211" name="Google Shape;211;p20"/>
          <p:cNvSpPr txBox="1"/>
          <p:nvPr/>
        </p:nvSpPr>
        <p:spPr>
          <a:xfrm>
            <a:off x="2259723" y="7800975"/>
            <a:ext cx="6673368" cy="971550"/>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b="1" i="0" lang="en-US" sz="6399" u="none" cap="none" strike="noStrike">
                <a:solidFill>
                  <a:srgbClr val="48597A"/>
                </a:solidFill>
                <a:latin typeface="Merriweather"/>
                <a:ea typeface="Merriweather"/>
                <a:cs typeface="Merriweather"/>
                <a:sym typeface="Merriweather"/>
              </a:rPr>
              <a:t>Add Story Here</a:t>
            </a:r>
            <a:endParaRPr/>
          </a:p>
        </p:txBody>
      </p:sp>
      <p:sp>
        <p:nvSpPr>
          <p:cNvPr id="212" name="Google Shape;212;p20"/>
          <p:cNvSpPr txBox="1"/>
          <p:nvPr/>
        </p:nvSpPr>
        <p:spPr>
          <a:xfrm>
            <a:off x="9539713" y="7600453"/>
            <a:ext cx="6905400" cy="1421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799" u="none" cap="none" strike="noStrike">
                <a:solidFill>
                  <a:srgbClr val="000000"/>
                </a:solidFill>
                <a:latin typeface="Didact Gothic"/>
                <a:ea typeface="Didact Gothic"/>
                <a:cs typeface="Didact Gothic"/>
                <a:sym typeface="Didact Gothic"/>
              </a:rPr>
              <a:t>Lorem ipsum dolor sit amet, consectetur adipiscing elit, sed do eiusmod tempor incididunt ut labore et dolore magna aliqua. </a:t>
            </a:r>
            <a:endParaRPr/>
          </a:p>
        </p:txBody>
      </p:sp>
      <p:sp>
        <p:nvSpPr>
          <p:cNvPr id="213" name="Google Shape;213;p20"/>
          <p:cNvSpPr/>
          <p:nvPr/>
        </p:nvSpPr>
        <p:spPr>
          <a:xfrm>
            <a:off x="12090597" y="4843890"/>
            <a:ext cx="1837717" cy="714413"/>
          </a:xfrm>
          <a:custGeom>
            <a:rect b="b" l="l" r="r" t="t"/>
            <a:pathLst>
              <a:path extrusionOk="0" h="714413" w="1837717">
                <a:moveTo>
                  <a:pt x="0" y="0"/>
                </a:moveTo>
                <a:lnTo>
                  <a:pt x="1837717" y="0"/>
                </a:lnTo>
                <a:lnTo>
                  <a:pt x="1837717" y="714413"/>
                </a:lnTo>
                <a:lnTo>
                  <a:pt x="0" y="714413"/>
                </a:lnTo>
                <a:lnTo>
                  <a:pt x="0" y="0"/>
                </a:lnTo>
                <a:close/>
              </a:path>
            </a:pathLst>
          </a:custGeom>
          <a:blipFill rotWithShape="1">
            <a:blip r:embed="rId7">
              <a:alphaModFix/>
            </a:blip>
            <a:stretch>
              <a:fillRect b="0" l="0" r="0" t="0"/>
            </a:stretch>
          </a:blipFill>
          <a:ln>
            <a:noFill/>
          </a:ln>
        </p:spPr>
      </p:sp>
      <p:sp>
        <p:nvSpPr>
          <p:cNvPr id="214" name="Google Shape;214;p20"/>
          <p:cNvSpPr/>
          <p:nvPr/>
        </p:nvSpPr>
        <p:spPr>
          <a:xfrm>
            <a:off x="3737039" y="4927042"/>
            <a:ext cx="1373675" cy="534016"/>
          </a:xfrm>
          <a:custGeom>
            <a:rect b="b" l="l" r="r" t="t"/>
            <a:pathLst>
              <a:path extrusionOk="0" h="534016" w="1373675">
                <a:moveTo>
                  <a:pt x="0" y="0"/>
                </a:moveTo>
                <a:lnTo>
                  <a:pt x="1373675" y="0"/>
                </a:lnTo>
                <a:lnTo>
                  <a:pt x="1373675" y="534016"/>
                </a:lnTo>
                <a:lnTo>
                  <a:pt x="0" y="534016"/>
                </a:lnTo>
                <a:lnTo>
                  <a:pt x="0" y="0"/>
                </a:lnTo>
                <a:close/>
              </a:path>
            </a:pathLst>
          </a:custGeom>
          <a:blipFill rotWithShape="1">
            <a:blip r:embed="rId7">
              <a:alphaModFix/>
            </a:blip>
            <a:stretch>
              <a:fillRect b="0" l="0" r="0" t="0"/>
            </a:stretch>
          </a:blipFill>
          <a:ln>
            <a:noFill/>
          </a:ln>
        </p:spPr>
      </p:sp>
      <p:cxnSp>
        <p:nvCxnSpPr>
          <p:cNvPr id="215" name="Google Shape;215;p20"/>
          <p:cNvCxnSpPr/>
          <p:nvPr/>
        </p:nvCxnSpPr>
        <p:spPr>
          <a:xfrm>
            <a:off x="0" y="6006206"/>
            <a:ext cx="15907463" cy="7574"/>
          </a:xfrm>
          <a:prstGeom prst="straightConnector1">
            <a:avLst/>
          </a:prstGeom>
          <a:noFill/>
          <a:ln cap="flat" cmpd="sng" w="38100">
            <a:solidFill>
              <a:srgbClr val="000000"/>
            </a:solidFill>
            <a:prstDash val="solid"/>
            <a:round/>
            <a:headEnd len="sm" w="sm" type="none"/>
            <a:tailEnd len="sm" w="sm" type="none"/>
          </a:ln>
        </p:spPr>
      </p:cxnSp>
      <p:sp>
        <p:nvSpPr>
          <p:cNvPr id="216" name="Google Shape;216;p20"/>
          <p:cNvSpPr/>
          <p:nvPr/>
        </p:nvSpPr>
        <p:spPr>
          <a:xfrm>
            <a:off x="1028700" y="4352841"/>
            <a:ext cx="1519265" cy="2216434"/>
          </a:xfrm>
          <a:custGeom>
            <a:rect b="b" l="l" r="r" t="t"/>
            <a:pathLst>
              <a:path extrusionOk="0" h="2216434" w="1519265">
                <a:moveTo>
                  <a:pt x="0" y="0"/>
                </a:moveTo>
                <a:lnTo>
                  <a:pt x="1519265" y="0"/>
                </a:lnTo>
                <a:lnTo>
                  <a:pt x="1519265" y="2216434"/>
                </a:lnTo>
                <a:lnTo>
                  <a:pt x="0" y="2216434"/>
                </a:lnTo>
                <a:lnTo>
                  <a:pt x="0" y="0"/>
                </a:lnTo>
                <a:close/>
              </a:path>
            </a:pathLst>
          </a:custGeom>
          <a:blipFill rotWithShape="1">
            <a:blip r:embed="rId8">
              <a:alphaModFix/>
            </a:blip>
            <a:stretch>
              <a:fillRect b="0" l="0" r="0" t="0"/>
            </a:stretch>
          </a:blipFill>
          <a:ln>
            <a:noFill/>
          </a:ln>
        </p:spPr>
      </p:sp>
      <p:cxnSp>
        <p:nvCxnSpPr>
          <p:cNvPr id="217" name="Google Shape;217;p20"/>
          <p:cNvCxnSpPr/>
          <p:nvPr/>
        </p:nvCxnSpPr>
        <p:spPr>
          <a:xfrm rot="10800000">
            <a:off x="15907463" y="5330973"/>
            <a:ext cx="0" cy="1365613"/>
          </a:xfrm>
          <a:prstGeom prst="straightConnector1">
            <a:avLst/>
          </a:prstGeom>
          <a:noFill/>
          <a:ln cap="flat" cmpd="sng" w="38100">
            <a:solidFill>
              <a:srgbClr val="000000"/>
            </a:solidFill>
            <a:prstDash val="solid"/>
            <a:round/>
            <a:headEnd len="sm" w="sm" type="none"/>
            <a:tailEnd len="sm" w="sm"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FFEF"/>
        </a:solidFill>
      </p:bgPr>
    </p:bg>
    <p:spTree>
      <p:nvGrpSpPr>
        <p:cNvPr id="221" name="Shape 221"/>
        <p:cNvGrpSpPr/>
        <p:nvPr/>
      </p:nvGrpSpPr>
      <p:grpSpPr>
        <a:xfrm>
          <a:off x="0" y="0"/>
          <a:ext cx="0" cy="0"/>
          <a:chOff x="0" y="0"/>
          <a:chExt cx="0" cy="0"/>
        </a:xfrm>
      </p:grpSpPr>
      <p:grpSp>
        <p:nvGrpSpPr>
          <p:cNvPr id="222" name="Google Shape;222;p21"/>
          <p:cNvGrpSpPr/>
          <p:nvPr/>
        </p:nvGrpSpPr>
        <p:grpSpPr>
          <a:xfrm>
            <a:off x="0" y="-180826"/>
            <a:ext cx="6158400" cy="10467826"/>
            <a:chOff x="0" y="-47625"/>
            <a:chExt cx="1621965" cy="2756958"/>
          </a:xfrm>
        </p:grpSpPr>
        <p:sp>
          <p:nvSpPr>
            <p:cNvPr id="223" name="Google Shape;223;p21"/>
            <p:cNvSpPr/>
            <p:nvPr/>
          </p:nvSpPr>
          <p:spPr>
            <a:xfrm>
              <a:off x="0" y="0"/>
              <a:ext cx="1621965" cy="2709333"/>
            </a:xfrm>
            <a:custGeom>
              <a:rect b="b" l="l" r="r" t="t"/>
              <a:pathLst>
                <a:path extrusionOk="0" h="2709333" w="1621965">
                  <a:moveTo>
                    <a:pt x="0" y="0"/>
                  </a:moveTo>
                  <a:lnTo>
                    <a:pt x="1621965" y="0"/>
                  </a:lnTo>
                  <a:lnTo>
                    <a:pt x="1621965" y="2709333"/>
                  </a:lnTo>
                  <a:lnTo>
                    <a:pt x="0" y="2709333"/>
                  </a:lnTo>
                  <a:close/>
                </a:path>
              </a:pathLst>
            </a:custGeom>
            <a:solidFill>
              <a:srgbClr val="FFFFFF"/>
            </a:solidFill>
            <a:ln>
              <a:noFill/>
            </a:ln>
          </p:spPr>
        </p:sp>
        <p:sp>
          <p:nvSpPr>
            <p:cNvPr id="224" name="Google Shape;224;p21"/>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25" name="Google Shape;225;p21"/>
          <p:cNvGrpSpPr/>
          <p:nvPr/>
        </p:nvGrpSpPr>
        <p:grpSpPr>
          <a:xfrm>
            <a:off x="6158400" y="5819880"/>
            <a:ext cx="12129600" cy="4467120"/>
            <a:chOff x="0" y="-47625"/>
            <a:chExt cx="3194627" cy="1176526"/>
          </a:xfrm>
        </p:grpSpPr>
        <p:sp>
          <p:nvSpPr>
            <p:cNvPr id="226" name="Google Shape;226;p21"/>
            <p:cNvSpPr/>
            <p:nvPr/>
          </p:nvSpPr>
          <p:spPr>
            <a:xfrm>
              <a:off x="0" y="0"/>
              <a:ext cx="3194627" cy="1128901"/>
            </a:xfrm>
            <a:custGeom>
              <a:rect b="b" l="l" r="r" t="t"/>
              <a:pathLst>
                <a:path extrusionOk="0" h="1128901" w="3194627">
                  <a:moveTo>
                    <a:pt x="0" y="0"/>
                  </a:moveTo>
                  <a:lnTo>
                    <a:pt x="3194627" y="0"/>
                  </a:lnTo>
                  <a:lnTo>
                    <a:pt x="3194627" y="1128901"/>
                  </a:lnTo>
                  <a:lnTo>
                    <a:pt x="0" y="1128901"/>
                  </a:lnTo>
                  <a:close/>
                </a:path>
              </a:pathLst>
            </a:custGeom>
            <a:solidFill>
              <a:srgbClr val="8FAF63"/>
            </a:solidFill>
            <a:ln>
              <a:noFill/>
            </a:ln>
          </p:spPr>
        </p:sp>
        <p:sp>
          <p:nvSpPr>
            <p:cNvPr id="227" name="Google Shape;227;p21"/>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28" name="Google Shape;228;p21"/>
          <p:cNvSpPr/>
          <p:nvPr/>
        </p:nvSpPr>
        <p:spPr>
          <a:xfrm>
            <a:off x="13090940" y="840478"/>
            <a:ext cx="6311100" cy="4303022"/>
          </a:xfrm>
          <a:custGeom>
            <a:rect b="b" l="l" r="r" t="t"/>
            <a:pathLst>
              <a:path extrusionOk="0" h="4303022" w="6311100">
                <a:moveTo>
                  <a:pt x="0" y="0"/>
                </a:moveTo>
                <a:lnTo>
                  <a:pt x="6311100" y="0"/>
                </a:lnTo>
                <a:lnTo>
                  <a:pt x="6311100" y="4303022"/>
                </a:lnTo>
                <a:lnTo>
                  <a:pt x="0" y="4303022"/>
                </a:lnTo>
                <a:lnTo>
                  <a:pt x="0" y="0"/>
                </a:lnTo>
                <a:close/>
              </a:path>
            </a:pathLst>
          </a:custGeom>
          <a:blipFill rotWithShape="1">
            <a:blip r:embed="rId3">
              <a:alphaModFix/>
            </a:blip>
            <a:stretch>
              <a:fillRect b="0" l="0" r="0" t="0"/>
            </a:stretch>
          </a:blipFill>
          <a:ln>
            <a:noFill/>
          </a:ln>
        </p:spPr>
      </p:sp>
      <p:sp>
        <p:nvSpPr>
          <p:cNvPr id="229" name="Google Shape;229;p21"/>
          <p:cNvSpPr/>
          <p:nvPr/>
        </p:nvSpPr>
        <p:spPr>
          <a:xfrm>
            <a:off x="6158400" y="8299963"/>
            <a:ext cx="2985600" cy="1601367"/>
          </a:xfrm>
          <a:custGeom>
            <a:rect b="b" l="l" r="r" t="t"/>
            <a:pathLst>
              <a:path extrusionOk="0" h="1601367" w="2985600">
                <a:moveTo>
                  <a:pt x="0" y="0"/>
                </a:moveTo>
                <a:lnTo>
                  <a:pt x="2985600" y="0"/>
                </a:lnTo>
                <a:lnTo>
                  <a:pt x="2985600" y="1601368"/>
                </a:lnTo>
                <a:lnTo>
                  <a:pt x="0" y="1601368"/>
                </a:lnTo>
                <a:lnTo>
                  <a:pt x="0" y="0"/>
                </a:lnTo>
                <a:close/>
              </a:path>
            </a:pathLst>
          </a:custGeom>
          <a:blipFill rotWithShape="1">
            <a:blip r:embed="rId4">
              <a:alphaModFix/>
            </a:blip>
            <a:stretch>
              <a:fillRect b="0" l="0" r="0" t="0"/>
            </a:stretch>
          </a:blipFill>
          <a:ln>
            <a:noFill/>
          </a:ln>
        </p:spPr>
      </p:sp>
      <p:sp>
        <p:nvSpPr>
          <p:cNvPr id="230" name="Google Shape;230;p21"/>
          <p:cNvSpPr/>
          <p:nvPr/>
        </p:nvSpPr>
        <p:spPr>
          <a:xfrm flipH="1" rot="-460991">
            <a:off x="15290761" y="2833664"/>
            <a:ext cx="3157834" cy="3868171"/>
          </a:xfrm>
          <a:custGeom>
            <a:rect b="b" l="l" r="r" t="t"/>
            <a:pathLst>
              <a:path extrusionOk="0" h="3868171" w="3157834">
                <a:moveTo>
                  <a:pt x="3157834" y="0"/>
                </a:moveTo>
                <a:lnTo>
                  <a:pt x="0" y="0"/>
                </a:lnTo>
                <a:lnTo>
                  <a:pt x="0" y="3868171"/>
                </a:lnTo>
                <a:lnTo>
                  <a:pt x="3157834" y="3868171"/>
                </a:lnTo>
                <a:lnTo>
                  <a:pt x="3157834" y="0"/>
                </a:lnTo>
                <a:close/>
              </a:path>
            </a:pathLst>
          </a:custGeom>
          <a:blipFill rotWithShape="1">
            <a:blip r:embed="rId5">
              <a:alphaModFix/>
            </a:blip>
            <a:stretch>
              <a:fillRect b="0" l="0" r="0" t="0"/>
            </a:stretch>
          </a:blipFill>
          <a:ln>
            <a:noFill/>
          </a:ln>
        </p:spPr>
      </p:sp>
      <p:cxnSp>
        <p:nvCxnSpPr>
          <p:cNvPr id="231" name="Google Shape;231;p21"/>
          <p:cNvCxnSpPr/>
          <p:nvPr/>
        </p:nvCxnSpPr>
        <p:spPr>
          <a:xfrm flipH="1" rot="10800000">
            <a:off x="6161459" y="7993070"/>
            <a:ext cx="11116891" cy="10689"/>
          </a:xfrm>
          <a:prstGeom prst="straightConnector1">
            <a:avLst/>
          </a:prstGeom>
          <a:noFill/>
          <a:ln cap="flat" cmpd="sng" w="38100">
            <a:solidFill>
              <a:srgbClr val="000000"/>
            </a:solidFill>
            <a:prstDash val="solid"/>
            <a:round/>
            <a:headEnd len="sm" w="sm" type="none"/>
            <a:tailEnd len="sm" w="sm" type="none"/>
          </a:ln>
        </p:spPr>
      </p:cxnSp>
      <p:cxnSp>
        <p:nvCxnSpPr>
          <p:cNvPr id="232" name="Google Shape;232;p21"/>
          <p:cNvCxnSpPr/>
          <p:nvPr/>
        </p:nvCxnSpPr>
        <p:spPr>
          <a:xfrm rot="10800000">
            <a:off x="17278350" y="6000706"/>
            <a:ext cx="0" cy="3984728"/>
          </a:xfrm>
          <a:prstGeom prst="straightConnector1">
            <a:avLst/>
          </a:prstGeom>
          <a:noFill/>
          <a:ln cap="flat" cmpd="sng" w="38100">
            <a:solidFill>
              <a:srgbClr val="000000"/>
            </a:solidFill>
            <a:prstDash val="solid"/>
            <a:round/>
            <a:headEnd len="sm" w="sm" type="none"/>
            <a:tailEnd len="sm" w="sm" type="none"/>
          </a:ln>
        </p:spPr>
      </p:cxnSp>
      <p:sp>
        <p:nvSpPr>
          <p:cNvPr id="233" name="Google Shape;233;p21"/>
          <p:cNvSpPr/>
          <p:nvPr/>
        </p:nvSpPr>
        <p:spPr>
          <a:xfrm>
            <a:off x="6395600" y="261702"/>
            <a:ext cx="5496799" cy="3747818"/>
          </a:xfrm>
          <a:custGeom>
            <a:rect b="b" l="l" r="r" t="t"/>
            <a:pathLst>
              <a:path extrusionOk="0" h="3747818" w="5496799">
                <a:moveTo>
                  <a:pt x="0" y="0"/>
                </a:moveTo>
                <a:lnTo>
                  <a:pt x="5496800" y="0"/>
                </a:lnTo>
                <a:lnTo>
                  <a:pt x="5496800" y="3747818"/>
                </a:lnTo>
                <a:lnTo>
                  <a:pt x="0" y="3747818"/>
                </a:lnTo>
                <a:lnTo>
                  <a:pt x="0" y="0"/>
                </a:lnTo>
                <a:close/>
              </a:path>
            </a:pathLst>
          </a:custGeom>
          <a:blipFill rotWithShape="1">
            <a:blip r:embed="rId3">
              <a:alphaModFix/>
            </a:blip>
            <a:stretch>
              <a:fillRect b="0" l="0" r="0" t="0"/>
            </a:stretch>
          </a:blipFill>
          <a:ln>
            <a:noFill/>
          </a:ln>
        </p:spPr>
      </p:sp>
      <p:sp>
        <p:nvSpPr>
          <p:cNvPr id="234" name="Google Shape;234;p21"/>
          <p:cNvSpPr/>
          <p:nvPr/>
        </p:nvSpPr>
        <p:spPr>
          <a:xfrm>
            <a:off x="8977425" y="1219853"/>
            <a:ext cx="5462851" cy="4991680"/>
          </a:xfrm>
          <a:custGeom>
            <a:rect b="b" l="l" r="r" t="t"/>
            <a:pathLst>
              <a:path extrusionOk="0" h="4991680" w="5462851">
                <a:moveTo>
                  <a:pt x="0" y="0"/>
                </a:moveTo>
                <a:lnTo>
                  <a:pt x="5462850" y="0"/>
                </a:lnTo>
                <a:lnTo>
                  <a:pt x="5462850" y="4991680"/>
                </a:lnTo>
                <a:lnTo>
                  <a:pt x="0" y="4991680"/>
                </a:lnTo>
                <a:lnTo>
                  <a:pt x="0" y="0"/>
                </a:lnTo>
                <a:close/>
              </a:path>
            </a:pathLst>
          </a:custGeom>
          <a:blipFill rotWithShape="1">
            <a:blip r:embed="rId6">
              <a:alphaModFix/>
            </a:blip>
            <a:stretch>
              <a:fillRect b="0" l="0" r="0" t="0"/>
            </a:stretch>
          </a:blipFill>
          <a:ln>
            <a:noFill/>
          </a:ln>
        </p:spPr>
      </p:sp>
      <p:sp>
        <p:nvSpPr>
          <p:cNvPr id="235" name="Google Shape;235;p21"/>
          <p:cNvSpPr/>
          <p:nvPr/>
        </p:nvSpPr>
        <p:spPr>
          <a:xfrm>
            <a:off x="12622744" y="4276820"/>
            <a:ext cx="1886989" cy="2752902"/>
          </a:xfrm>
          <a:custGeom>
            <a:rect b="b" l="l" r="r" t="t"/>
            <a:pathLst>
              <a:path extrusionOk="0" h="2752902" w="1886989">
                <a:moveTo>
                  <a:pt x="0" y="0"/>
                </a:moveTo>
                <a:lnTo>
                  <a:pt x="1886989" y="0"/>
                </a:lnTo>
                <a:lnTo>
                  <a:pt x="1886989" y="2752902"/>
                </a:lnTo>
                <a:lnTo>
                  <a:pt x="0" y="2752902"/>
                </a:lnTo>
                <a:lnTo>
                  <a:pt x="0" y="0"/>
                </a:lnTo>
                <a:close/>
              </a:path>
            </a:pathLst>
          </a:custGeom>
          <a:blipFill rotWithShape="1">
            <a:blip r:embed="rId7">
              <a:alphaModFix/>
            </a:blip>
            <a:stretch>
              <a:fillRect b="0" l="0" r="0" t="0"/>
            </a:stretch>
          </a:blipFill>
          <a:ln>
            <a:noFill/>
          </a:ln>
        </p:spPr>
      </p:sp>
      <p:sp>
        <p:nvSpPr>
          <p:cNvPr id="236" name="Google Shape;236;p21"/>
          <p:cNvSpPr/>
          <p:nvPr/>
        </p:nvSpPr>
        <p:spPr>
          <a:xfrm>
            <a:off x="7019705" y="5143500"/>
            <a:ext cx="2747351" cy="1068033"/>
          </a:xfrm>
          <a:custGeom>
            <a:rect b="b" l="l" r="r" t="t"/>
            <a:pathLst>
              <a:path extrusionOk="0" h="1068033" w="2747351">
                <a:moveTo>
                  <a:pt x="0" y="0"/>
                </a:moveTo>
                <a:lnTo>
                  <a:pt x="2747351" y="0"/>
                </a:lnTo>
                <a:lnTo>
                  <a:pt x="2747351" y="1068033"/>
                </a:lnTo>
                <a:lnTo>
                  <a:pt x="0" y="1068033"/>
                </a:lnTo>
                <a:lnTo>
                  <a:pt x="0" y="0"/>
                </a:lnTo>
                <a:close/>
              </a:path>
            </a:pathLst>
          </a:custGeom>
          <a:blipFill rotWithShape="1">
            <a:blip r:embed="rId8">
              <a:alphaModFix/>
            </a:blip>
            <a:stretch>
              <a:fillRect b="0" l="0" r="0" t="0"/>
            </a:stretch>
          </a:blipFill>
          <a:ln>
            <a:noFill/>
          </a:ln>
        </p:spPr>
      </p:sp>
      <p:sp>
        <p:nvSpPr>
          <p:cNvPr id="237" name="Google Shape;237;p21"/>
          <p:cNvSpPr/>
          <p:nvPr/>
        </p:nvSpPr>
        <p:spPr>
          <a:xfrm>
            <a:off x="15173237" y="5552041"/>
            <a:ext cx="1696441" cy="659491"/>
          </a:xfrm>
          <a:custGeom>
            <a:rect b="b" l="l" r="r" t="t"/>
            <a:pathLst>
              <a:path extrusionOk="0" h="659491" w="1696441">
                <a:moveTo>
                  <a:pt x="0" y="0"/>
                </a:moveTo>
                <a:lnTo>
                  <a:pt x="1696441" y="0"/>
                </a:lnTo>
                <a:lnTo>
                  <a:pt x="1696441" y="659492"/>
                </a:lnTo>
                <a:lnTo>
                  <a:pt x="0" y="659492"/>
                </a:lnTo>
                <a:lnTo>
                  <a:pt x="0" y="0"/>
                </a:lnTo>
                <a:close/>
              </a:path>
            </a:pathLst>
          </a:custGeom>
          <a:blipFill rotWithShape="1">
            <a:blip r:embed="rId8">
              <a:alphaModFix/>
            </a:blip>
            <a:stretch>
              <a:fillRect b="0" l="0" r="0" t="0"/>
            </a:stretch>
          </a:blipFill>
          <a:ln>
            <a:noFill/>
          </a:ln>
        </p:spPr>
      </p:sp>
      <p:sp>
        <p:nvSpPr>
          <p:cNvPr id="238" name="Google Shape;238;p21"/>
          <p:cNvSpPr/>
          <p:nvPr/>
        </p:nvSpPr>
        <p:spPr>
          <a:xfrm>
            <a:off x="16027191" y="9314224"/>
            <a:ext cx="2502318" cy="972776"/>
          </a:xfrm>
          <a:custGeom>
            <a:rect b="b" l="l" r="r" t="t"/>
            <a:pathLst>
              <a:path extrusionOk="0" h="972776" w="2502318">
                <a:moveTo>
                  <a:pt x="0" y="0"/>
                </a:moveTo>
                <a:lnTo>
                  <a:pt x="2502318" y="0"/>
                </a:lnTo>
                <a:lnTo>
                  <a:pt x="2502318" y="972776"/>
                </a:lnTo>
                <a:lnTo>
                  <a:pt x="0" y="972776"/>
                </a:lnTo>
                <a:lnTo>
                  <a:pt x="0" y="0"/>
                </a:lnTo>
                <a:close/>
              </a:path>
            </a:pathLst>
          </a:custGeom>
          <a:blipFill rotWithShape="1">
            <a:blip r:embed="rId8">
              <a:alphaModFix/>
            </a:blip>
            <a:stretch>
              <a:fillRect b="0" l="0" r="0" t="0"/>
            </a:stretch>
          </a:blipFill>
          <a:ln>
            <a:noFill/>
          </a:ln>
        </p:spPr>
      </p:sp>
      <p:sp>
        <p:nvSpPr>
          <p:cNvPr id="239" name="Google Shape;239;p21"/>
          <p:cNvSpPr txBox="1"/>
          <p:nvPr/>
        </p:nvSpPr>
        <p:spPr>
          <a:xfrm>
            <a:off x="1028700" y="2020439"/>
            <a:ext cx="4334632" cy="1943100"/>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b="1" i="0" lang="en-US" sz="6399" u="none" cap="none" strike="noStrike">
                <a:solidFill>
                  <a:srgbClr val="48597A"/>
                </a:solidFill>
                <a:latin typeface="Merriweather"/>
                <a:ea typeface="Merriweather"/>
                <a:cs typeface="Merriweather"/>
                <a:sym typeface="Merriweather"/>
              </a:rPr>
              <a:t>Add Story Here</a:t>
            </a:r>
            <a:endParaRPr/>
          </a:p>
        </p:txBody>
      </p:sp>
      <p:sp>
        <p:nvSpPr>
          <p:cNvPr id="240" name="Google Shape;240;p21"/>
          <p:cNvSpPr txBox="1"/>
          <p:nvPr/>
        </p:nvSpPr>
        <p:spPr>
          <a:xfrm>
            <a:off x="1028700" y="4743369"/>
            <a:ext cx="3730200" cy="2908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799" u="none" cap="none" strike="noStrike">
                <a:solidFill>
                  <a:srgbClr val="000000"/>
                </a:solidFill>
                <a:latin typeface="Didact Gothic"/>
                <a:ea typeface="Didact Gothic"/>
                <a:cs typeface="Didact Gothic"/>
                <a:sym typeface="Didact Gothic"/>
              </a:rPr>
              <a:t>Lorem ipsum dolor sit amet, consectetur adipiscing elit, sed do eiusmod tempor incididunt ut labore et dolore magna aliqua.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FFEF"/>
        </a:solidFill>
      </p:bgPr>
    </p:bg>
    <p:spTree>
      <p:nvGrpSpPr>
        <p:cNvPr id="244" name="Shape 244"/>
        <p:cNvGrpSpPr/>
        <p:nvPr/>
      </p:nvGrpSpPr>
      <p:grpSpPr>
        <a:xfrm>
          <a:off x="0" y="0"/>
          <a:ext cx="0" cy="0"/>
          <a:chOff x="0" y="0"/>
          <a:chExt cx="0" cy="0"/>
        </a:xfrm>
      </p:grpSpPr>
      <p:grpSp>
        <p:nvGrpSpPr>
          <p:cNvPr id="245" name="Google Shape;245;p22"/>
          <p:cNvGrpSpPr/>
          <p:nvPr/>
        </p:nvGrpSpPr>
        <p:grpSpPr>
          <a:xfrm>
            <a:off x="0" y="5819880"/>
            <a:ext cx="12129600" cy="4467120"/>
            <a:chOff x="0" y="-47625"/>
            <a:chExt cx="3194627" cy="1176526"/>
          </a:xfrm>
        </p:grpSpPr>
        <p:sp>
          <p:nvSpPr>
            <p:cNvPr id="246" name="Google Shape;246;p22"/>
            <p:cNvSpPr/>
            <p:nvPr/>
          </p:nvSpPr>
          <p:spPr>
            <a:xfrm>
              <a:off x="0" y="0"/>
              <a:ext cx="3194627" cy="1128901"/>
            </a:xfrm>
            <a:custGeom>
              <a:rect b="b" l="l" r="r" t="t"/>
              <a:pathLst>
                <a:path extrusionOk="0" h="1128901" w="3194627">
                  <a:moveTo>
                    <a:pt x="0" y="0"/>
                  </a:moveTo>
                  <a:lnTo>
                    <a:pt x="3194627" y="0"/>
                  </a:lnTo>
                  <a:lnTo>
                    <a:pt x="3194627" y="1128901"/>
                  </a:lnTo>
                  <a:lnTo>
                    <a:pt x="0" y="1128901"/>
                  </a:lnTo>
                  <a:close/>
                </a:path>
              </a:pathLst>
            </a:custGeom>
            <a:solidFill>
              <a:srgbClr val="8FAF63"/>
            </a:solidFill>
            <a:ln>
              <a:noFill/>
            </a:ln>
          </p:spPr>
        </p:sp>
        <p:sp>
          <p:nvSpPr>
            <p:cNvPr id="247" name="Google Shape;247;p22"/>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48" name="Google Shape;248;p22"/>
          <p:cNvSpPr/>
          <p:nvPr/>
        </p:nvSpPr>
        <p:spPr>
          <a:xfrm>
            <a:off x="6932540" y="840478"/>
            <a:ext cx="6311100" cy="4303022"/>
          </a:xfrm>
          <a:custGeom>
            <a:rect b="b" l="l" r="r" t="t"/>
            <a:pathLst>
              <a:path extrusionOk="0" h="4303022" w="6311100">
                <a:moveTo>
                  <a:pt x="0" y="0"/>
                </a:moveTo>
                <a:lnTo>
                  <a:pt x="6311100" y="0"/>
                </a:lnTo>
                <a:lnTo>
                  <a:pt x="6311100" y="4303022"/>
                </a:lnTo>
                <a:lnTo>
                  <a:pt x="0" y="4303022"/>
                </a:lnTo>
                <a:lnTo>
                  <a:pt x="0" y="0"/>
                </a:lnTo>
                <a:close/>
              </a:path>
            </a:pathLst>
          </a:custGeom>
          <a:blipFill rotWithShape="1">
            <a:blip r:embed="rId3">
              <a:alphaModFix/>
            </a:blip>
            <a:stretch>
              <a:fillRect b="0" l="0" r="0" t="0"/>
            </a:stretch>
          </a:blipFill>
          <a:ln>
            <a:noFill/>
          </a:ln>
        </p:spPr>
      </p:sp>
      <p:grpSp>
        <p:nvGrpSpPr>
          <p:cNvPr id="249" name="Google Shape;249;p22"/>
          <p:cNvGrpSpPr/>
          <p:nvPr/>
        </p:nvGrpSpPr>
        <p:grpSpPr>
          <a:xfrm>
            <a:off x="12129600" y="-180826"/>
            <a:ext cx="6158400" cy="10467826"/>
            <a:chOff x="0" y="-47625"/>
            <a:chExt cx="1621965" cy="2756958"/>
          </a:xfrm>
        </p:grpSpPr>
        <p:sp>
          <p:nvSpPr>
            <p:cNvPr id="250" name="Google Shape;250;p22"/>
            <p:cNvSpPr/>
            <p:nvPr/>
          </p:nvSpPr>
          <p:spPr>
            <a:xfrm>
              <a:off x="0" y="0"/>
              <a:ext cx="1621965" cy="2709333"/>
            </a:xfrm>
            <a:custGeom>
              <a:rect b="b" l="l" r="r" t="t"/>
              <a:pathLst>
                <a:path extrusionOk="0" h="2709333" w="1621965">
                  <a:moveTo>
                    <a:pt x="0" y="0"/>
                  </a:moveTo>
                  <a:lnTo>
                    <a:pt x="1621965" y="0"/>
                  </a:lnTo>
                  <a:lnTo>
                    <a:pt x="1621965" y="2709333"/>
                  </a:lnTo>
                  <a:lnTo>
                    <a:pt x="0" y="2709333"/>
                  </a:lnTo>
                  <a:close/>
                </a:path>
              </a:pathLst>
            </a:custGeom>
            <a:solidFill>
              <a:srgbClr val="FFFFFF"/>
            </a:solidFill>
            <a:ln>
              <a:noFill/>
            </a:ln>
          </p:spPr>
        </p:sp>
        <p:sp>
          <p:nvSpPr>
            <p:cNvPr id="251" name="Google Shape;251;p22"/>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252" name="Google Shape;252;p22"/>
          <p:cNvCxnSpPr/>
          <p:nvPr/>
        </p:nvCxnSpPr>
        <p:spPr>
          <a:xfrm flipH="1" rot="10800000">
            <a:off x="-2591895" y="8028970"/>
            <a:ext cx="11116891" cy="10689"/>
          </a:xfrm>
          <a:prstGeom prst="straightConnector1">
            <a:avLst/>
          </a:prstGeom>
          <a:noFill/>
          <a:ln cap="flat" cmpd="sng" w="38100">
            <a:solidFill>
              <a:srgbClr val="000000"/>
            </a:solidFill>
            <a:prstDash val="solid"/>
            <a:round/>
            <a:headEnd len="sm" w="sm" type="none"/>
            <a:tailEnd len="sm" w="sm" type="none"/>
          </a:ln>
        </p:spPr>
      </p:cxnSp>
      <p:cxnSp>
        <p:nvCxnSpPr>
          <p:cNvPr id="253" name="Google Shape;253;p22"/>
          <p:cNvCxnSpPr/>
          <p:nvPr/>
        </p:nvCxnSpPr>
        <p:spPr>
          <a:xfrm rot="10800000">
            <a:off x="8544064" y="5932867"/>
            <a:ext cx="0" cy="4251684"/>
          </a:xfrm>
          <a:prstGeom prst="straightConnector1">
            <a:avLst/>
          </a:prstGeom>
          <a:noFill/>
          <a:ln cap="flat" cmpd="sng" w="38100">
            <a:solidFill>
              <a:srgbClr val="000000"/>
            </a:solidFill>
            <a:prstDash val="solid"/>
            <a:round/>
            <a:headEnd len="sm" w="sm" type="none"/>
            <a:tailEnd len="sm" w="sm" type="none"/>
          </a:ln>
        </p:spPr>
      </p:cxnSp>
      <p:sp>
        <p:nvSpPr>
          <p:cNvPr id="254" name="Google Shape;254;p22"/>
          <p:cNvSpPr/>
          <p:nvPr/>
        </p:nvSpPr>
        <p:spPr>
          <a:xfrm>
            <a:off x="237201" y="261702"/>
            <a:ext cx="5496799" cy="3747818"/>
          </a:xfrm>
          <a:custGeom>
            <a:rect b="b" l="l" r="r" t="t"/>
            <a:pathLst>
              <a:path extrusionOk="0" h="3747818" w="5496799">
                <a:moveTo>
                  <a:pt x="0" y="0"/>
                </a:moveTo>
                <a:lnTo>
                  <a:pt x="5496799" y="0"/>
                </a:lnTo>
                <a:lnTo>
                  <a:pt x="5496799" y="3747818"/>
                </a:lnTo>
                <a:lnTo>
                  <a:pt x="0" y="3747818"/>
                </a:lnTo>
                <a:lnTo>
                  <a:pt x="0" y="0"/>
                </a:lnTo>
                <a:close/>
              </a:path>
            </a:pathLst>
          </a:custGeom>
          <a:blipFill rotWithShape="1">
            <a:blip r:embed="rId3">
              <a:alphaModFix/>
            </a:blip>
            <a:stretch>
              <a:fillRect b="0" l="0" r="0" t="0"/>
            </a:stretch>
          </a:blipFill>
          <a:ln>
            <a:noFill/>
          </a:ln>
        </p:spPr>
      </p:sp>
      <p:sp>
        <p:nvSpPr>
          <p:cNvPr id="255" name="Google Shape;255;p22"/>
          <p:cNvSpPr/>
          <p:nvPr/>
        </p:nvSpPr>
        <p:spPr>
          <a:xfrm flipH="1" rot="-460991">
            <a:off x="6466219" y="1966882"/>
            <a:ext cx="5186551" cy="6353236"/>
          </a:xfrm>
          <a:custGeom>
            <a:rect b="b" l="l" r="r" t="t"/>
            <a:pathLst>
              <a:path extrusionOk="0" h="6353236" w="5186551">
                <a:moveTo>
                  <a:pt x="5186550" y="0"/>
                </a:moveTo>
                <a:lnTo>
                  <a:pt x="0" y="0"/>
                </a:lnTo>
                <a:lnTo>
                  <a:pt x="0" y="6353236"/>
                </a:lnTo>
                <a:lnTo>
                  <a:pt x="5186550" y="6353236"/>
                </a:lnTo>
                <a:lnTo>
                  <a:pt x="5186550" y="0"/>
                </a:lnTo>
                <a:close/>
              </a:path>
            </a:pathLst>
          </a:custGeom>
          <a:blipFill rotWithShape="1">
            <a:blip r:embed="rId4">
              <a:alphaModFix/>
            </a:blip>
            <a:stretch>
              <a:fillRect b="0" l="0" r="0" t="0"/>
            </a:stretch>
          </a:blipFill>
          <a:ln>
            <a:noFill/>
          </a:ln>
        </p:spPr>
      </p:sp>
      <p:sp>
        <p:nvSpPr>
          <p:cNvPr id="256" name="Google Shape;256;p22"/>
          <p:cNvSpPr/>
          <p:nvPr/>
        </p:nvSpPr>
        <p:spPr>
          <a:xfrm>
            <a:off x="5771249" y="6646398"/>
            <a:ext cx="5583730" cy="2994910"/>
          </a:xfrm>
          <a:custGeom>
            <a:rect b="b" l="l" r="r" t="t"/>
            <a:pathLst>
              <a:path extrusionOk="0" h="2994910" w="5583730">
                <a:moveTo>
                  <a:pt x="0" y="0"/>
                </a:moveTo>
                <a:lnTo>
                  <a:pt x="5583730" y="0"/>
                </a:lnTo>
                <a:lnTo>
                  <a:pt x="5583730" y="2994910"/>
                </a:lnTo>
                <a:lnTo>
                  <a:pt x="0" y="2994910"/>
                </a:lnTo>
                <a:lnTo>
                  <a:pt x="0" y="0"/>
                </a:lnTo>
                <a:close/>
              </a:path>
            </a:pathLst>
          </a:custGeom>
          <a:blipFill rotWithShape="1">
            <a:blip r:embed="rId5">
              <a:alphaModFix/>
            </a:blip>
            <a:stretch>
              <a:fillRect b="0" l="0" r="0" t="0"/>
            </a:stretch>
          </a:blipFill>
          <a:ln>
            <a:noFill/>
          </a:ln>
        </p:spPr>
      </p:sp>
      <p:sp>
        <p:nvSpPr>
          <p:cNvPr id="257" name="Google Shape;257;p22"/>
          <p:cNvSpPr/>
          <p:nvPr/>
        </p:nvSpPr>
        <p:spPr>
          <a:xfrm>
            <a:off x="-1599221" y="2135611"/>
            <a:ext cx="3672844" cy="5358261"/>
          </a:xfrm>
          <a:custGeom>
            <a:rect b="b" l="l" r="r" t="t"/>
            <a:pathLst>
              <a:path extrusionOk="0" h="5358261" w="3672844">
                <a:moveTo>
                  <a:pt x="0" y="0"/>
                </a:moveTo>
                <a:lnTo>
                  <a:pt x="3672844" y="0"/>
                </a:lnTo>
                <a:lnTo>
                  <a:pt x="3672844" y="5358261"/>
                </a:lnTo>
                <a:lnTo>
                  <a:pt x="0" y="5358261"/>
                </a:lnTo>
                <a:lnTo>
                  <a:pt x="0" y="0"/>
                </a:lnTo>
                <a:close/>
              </a:path>
            </a:pathLst>
          </a:custGeom>
          <a:blipFill rotWithShape="1">
            <a:blip r:embed="rId6">
              <a:alphaModFix/>
            </a:blip>
            <a:stretch>
              <a:fillRect b="0" l="0" r="0" t="0"/>
            </a:stretch>
          </a:blipFill>
          <a:ln>
            <a:noFill/>
          </a:ln>
        </p:spPr>
      </p:sp>
      <p:sp>
        <p:nvSpPr>
          <p:cNvPr id="258" name="Google Shape;258;p22"/>
          <p:cNvSpPr/>
          <p:nvPr/>
        </p:nvSpPr>
        <p:spPr>
          <a:xfrm>
            <a:off x="2986649" y="4949198"/>
            <a:ext cx="3247164" cy="1262335"/>
          </a:xfrm>
          <a:custGeom>
            <a:rect b="b" l="l" r="r" t="t"/>
            <a:pathLst>
              <a:path extrusionOk="0" h="1262335" w="3247164">
                <a:moveTo>
                  <a:pt x="0" y="0"/>
                </a:moveTo>
                <a:lnTo>
                  <a:pt x="3247163" y="0"/>
                </a:lnTo>
                <a:lnTo>
                  <a:pt x="3247163" y="1262335"/>
                </a:lnTo>
                <a:lnTo>
                  <a:pt x="0" y="1262335"/>
                </a:lnTo>
                <a:lnTo>
                  <a:pt x="0" y="0"/>
                </a:lnTo>
                <a:close/>
              </a:path>
            </a:pathLst>
          </a:custGeom>
          <a:blipFill rotWithShape="1">
            <a:blip r:embed="rId7">
              <a:alphaModFix/>
            </a:blip>
            <a:stretch>
              <a:fillRect b="0" l="0" r="0" t="0"/>
            </a:stretch>
          </a:blipFill>
          <a:ln>
            <a:noFill/>
          </a:ln>
        </p:spPr>
      </p:sp>
      <p:sp>
        <p:nvSpPr>
          <p:cNvPr id="259" name="Google Shape;259;p22"/>
          <p:cNvSpPr/>
          <p:nvPr/>
        </p:nvSpPr>
        <p:spPr>
          <a:xfrm>
            <a:off x="917404" y="9388040"/>
            <a:ext cx="2312437" cy="898960"/>
          </a:xfrm>
          <a:custGeom>
            <a:rect b="b" l="l" r="r" t="t"/>
            <a:pathLst>
              <a:path extrusionOk="0" h="898960" w="2312437">
                <a:moveTo>
                  <a:pt x="0" y="0"/>
                </a:moveTo>
                <a:lnTo>
                  <a:pt x="2312437" y="0"/>
                </a:lnTo>
                <a:lnTo>
                  <a:pt x="2312437" y="898960"/>
                </a:lnTo>
                <a:lnTo>
                  <a:pt x="0" y="898960"/>
                </a:lnTo>
                <a:lnTo>
                  <a:pt x="0" y="0"/>
                </a:lnTo>
                <a:close/>
              </a:path>
            </a:pathLst>
          </a:custGeom>
          <a:blipFill rotWithShape="1">
            <a:blip r:embed="rId7">
              <a:alphaModFix/>
            </a:blip>
            <a:stretch>
              <a:fillRect b="0" l="0" r="0" t="0"/>
            </a:stretch>
          </a:blipFill>
          <a:ln>
            <a:noFill/>
          </a:ln>
        </p:spPr>
      </p:sp>
      <p:sp>
        <p:nvSpPr>
          <p:cNvPr id="260" name="Google Shape;260;p22"/>
          <p:cNvSpPr txBox="1"/>
          <p:nvPr/>
        </p:nvSpPr>
        <p:spPr>
          <a:xfrm>
            <a:off x="13281740" y="2684389"/>
            <a:ext cx="4334632" cy="971550"/>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b="1" i="0" lang="en-US" sz="6399" u="none" cap="none" strike="noStrike">
                <a:solidFill>
                  <a:srgbClr val="48597A"/>
                </a:solidFill>
                <a:latin typeface="Merriweather"/>
                <a:ea typeface="Merriweather"/>
                <a:cs typeface="Merriweather"/>
                <a:sym typeface="Merriweather"/>
              </a:rPr>
              <a:t>The End</a:t>
            </a:r>
            <a:endParaRPr/>
          </a:p>
        </p:txBody>
      </p:sp>
      <p:sp>
        <p:nvSpPr>
          <p:cNvPr id="261" name="Google Shape;261;p22"/>
          <p:cNvSpPr txBox="1"/>
          <p:nvPr/>
        </p:nvSpPr>
        <p:spPr>
          <a:xfrm>
            <a:off x="13281740" y="4921544"/>
            <a:ext cx="3730200" cy="2908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799" u="none" cap="none" strike="noStrike">
                <a:solidFill>
                  <a:srgbClr val="000000"/>
                </a:solidFill>
                <a:latin typeface="Didact Gothic"/>
                <a:ea typeface="Didact Gothic"/>
                <a:cs typeface="Didact Gothic"/>
                <a:sym typeface="Didact Gothic"/>
              </a:rPr>
              <a:t>Lorem ipsum dolor sit amet, consectetur adipiscing elit, sed do eiusmod tempor incididunt ut labore et dolore magna aliqua.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