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10287000" cx="18288000"/>
  <p:notesSz cx="6858000" cy="9144000"/>
  <p:embeddedFontLst>
    <p:embeddedFont>
      <p:font typeface="Fredoka"/>
      <p:regular r:id="rId32"/>
      <p:bold r:id="rId33"/>
    </p:embeddedFont>
    <p:embeddedFont>
      <p:font typeface="Roboto"/>
      <p:bold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Fredoka-bold.fntdata"/><Relationship Id="rId10" Type="http://schemas.openxmlformats.org/officeDocument/2006/relationships/slide" Target="slides/slide5.xml"/><Relationship Id="rId32" Type="http://schemas.openxmlformats.org/officeDocument/2006/relationships/font" Target="fonts/Fredoka-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1"/>
          <p:cNvSpPr/>
          <p:nvPr>
            <p:ph idx="2" type="pic"/>
          </p:nvPr>
        </p:nvSpPr>
        <p:spPr>
          <a:xfrm>
            <a:off x="1792288" y="612775"/>
            <a:ext cx="5486400" cy="4114800"/>
          </a:xfrm>
          <a:prstGeom prst="rect">
            <a:avLst/>
          </a:prstGeom>
          <a:noFill/>
          <a:ln>
            <a:noFill/>
          </a:ln>
        </p:spPr>
      </p:sp>
      <p:sp>
        <p:nvSpPr>
          <p:cNvPr id="65" name="Google Shape;65;p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6" name="Google Shape;6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2" name="Google Shape;7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gradFill>
          <a:gsLst>
            <a:gs pos="0">
              <a:srgbClr val="DBFAFF"/>
            </a:gs>
            <a:gs pos="100000">
              <a:srgbClr val="FFED9F"/>
            </a:gs>
          </a:gsLst>
          <a:lin ang="5400700" scaled="0"/>
        </a:gradFill>
      </p:bgPr>
    </p:bg>
    <p:spTree>
      <p:nvGrpSpPr>
        <p:cNvPr id="15"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9" name="Google Shape;19;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1" name="Google Shape;3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 name="Google Shape;3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4" name="Google Shape;44;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5" name="Google Shape;45;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6" name="Google Shape;46;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7" name="Google Shape;47;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8" name="Google Shape;58;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9" name="Google Shape;5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FA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27.png"/><Relationship Id="rId14" Type="http://schemas.openxmlformats.org/officeDocument/2006/relationships/image" Target="../media/image1.png"/><Relationship Id="rId5" Type="http://schemas.openxmlformats.org/officeDocument/2006/relationships/image" Target="../media/image14.png"/><Relationship Id="rId6" Type="http://schemas.openxmlformats.org/officeDocument/2006/relationships/image" Target="../media/image8.png"/><Relationship Id="rId7" Type="http://schemas.openxmlformats.org/officeDocument/2006/relationships/image" Target="../media/image18.png"/><Relationship Id="rId8"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16.png"/><Relationship Id="rId9" Type="http://schemas.openxmlformats.org/officeDocument/2006/relationships/image" Target="../media/image4.png"/><Relationship Id="rId5" Type="http://schemas.openxmlformats.org/officeDocument/2006/relationships/image" Target="../media/image18.png"/><Relationship Id="rId6" Type="http://schemas.openxmlformats.org/officeDocument/2006/relationships/image" Target="../media/image17.png"/><Relationship Id="rId7" Type="http://schemas.openxmlformats.org/officeDocument/2006/relationships/image" Target="../media/image27.png"/><Relationship Id="rId8" Type="http://schemas.openxmlformats.org/officeDocument/2006/relationships/image" Target="../media/image5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51.png"/><Relationship Id="rId9" Type="http://schemas.openxmlformats.org/officeDocument/2006/relationships/image" Target="../media/image34.png"/><Relationship Id="rId5" Type="http://schemas.openxmlformats.org/officeDocument/2006/relationships/image" Target="../media/image23.png"/><Relationship Id="rId6" Type="http://schemas.openxmlformats.org/officeDocument/2006/relationships/image" Target="../media/image18.png"/><Relationship Id="rId7" Type="http://schemas.openxmlformats.org/officeDocument/2006/relationships/image" Target="../media/image4.png"/><Relationship Id="rId8"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23.png"/><Relationship Id="rId5" Type="http://schemas.openxmlformats.org/officeDocument/2006/relationships/image" Target="../media/image27.png"/></Relationships>
</file>

<file path=ppt/slides/_rels/slide13.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35.png"/><Relationship Id="rId9"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18.png"/><Relationship Id="rId7" Type="http://schemas.openxmlformats.org/officeDocument/2006/relationships/image" Target="../media/image4.png"/><Relationship Id="rId8"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27.png"/></Relationships>
</file>

<file path=ppt/slides/_rels/slide15.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8.png"/><Relationship Id="rId13" Type="http://schemas.openxmlformats.org/officeDocument/2006/relationships/image" Target="../media/image27.png"/><Relationship Id="rId12"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5.png"/><Relationship Id="rId4" Type="http://schemas.openxmlformats.org/officeDocument/2006/relationships/image" Target="../media/image7.png"/><Relationship Id="rId9" Type="http://schemas.openxmlformats.org/officeDocument/2006/relationships/image" Target="../media/image4.png"/><Relationship Id="rId5" Type="http://schemas.openxmlformats.org/officeDocument/2006/relationships/image" Target="../media/image10.png"/><Relationship Id="rId6" Type="http://schemas.openxmlformats.org/officeDocument/2006/relationships/image" Target="../media/image43.png"/><Relationship Id="rId7" Type="http://schemas.openxmlformats.org/officeDocument/2006/relationships/image" Target="../media/image14.png"/><Relationship Id="rId8" Type="http://schemas.openxmlformats.org/officeDocument/2006/relationships/image" Target="../media/image18.png"/></Relationships>
</file>

<file path=ppt/slides/_rels/slide16.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11.png"/><Relationship Id="rId12"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4.png"/><Relationship Id="rId5" Type="http://schemas.openxmlformats.org/officeDocument/2006/relationships/image" Target="../media/image14.png"/><Relationship Id="rId6" Type="http://schemas.openxmlformats.org/officeDocument/2006/relationships/image" Target="../media/image3.png"/><Relationship Id="rId7" Type="http://schemas.openxmlformats.org/officeDocument/2006/relationships/image" Target="../media/image8.png"/><Relationship Id="rId8"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7.png"/><Relationship Id="rId4" Type="http://schemas.openxmlformats.org/officeDocument/2006/relationships/image" Target="../media/image16.png"/><Relationship Id="rId5" Type="http://schemas.openxmlformats.org/officeDocument/2006/relationships/image" Target="../media/image18.png"/><Relationship Id="rId6" Type="http://schemas.openxmlformats.org/officeDocument/2006/relationships/image" Target="../media/image17.png"/><Relationship Id="rId7"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4.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11.png"/><Relationship Id="rId7"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2.png"/><Relationship Id="rId6" Type="http://schemas.openxmlformats.org/officeDocument/2006/relationships/image" Target="../media/image27.png"/><Relationship Id="rId7"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42.jpg"/><Relationship Id="rId4" Type="http://schemas.openxmlformats.org/officeDocument/2006/relationships/image" Target="../media/image47.jpg"/><Relationship Id="rId5" Type="http://schemas.openxmlformats.org/officeDocument/2006/relationships/image" Target="../media/image16.png"/><Relationship Id="rId6"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8.jpg"/><Relationship Id="rId4" Type="http://schemas.openxmlformats.org/officeDocument/2006/relationships/image" Target="../media/image39.jpg"/><Relationship Id="rId5" Type="http://schemas.openxmlformats.org/officeDocument/2006/relationships/image" Target="../media/image5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6.jpg"/><Relationship Id="rId4" Type="http://schemas.openxmlformats.org/officeDocument/2006/relationships/image" Target="../media/image38.jpg"/><Relationship Id="rId5" Type="http://schemas.openxmlformats.org/officeDocument/2006/relationships/image" Target="../media/image37.jpg"/><Relationship Id="rId6" Type="http://schemas.openxmlformats.org/officeDocument/2006/relationships/image" Target="../media/image45.jpg"/></Relationships>
</file>

<file path=ppt/slides/_rels/slide23.xml.rels><?xml version="1.0" encoding="UTF-8" standalone="yes"?><Relationships xmlns="http://schemas.openxmlformats.org/package/2006/relationships"><Relationship Id="rId11" Type="http://schemas.openxmlformats.org/officeDocument/2006/relationships/image" Target="../media/image43.png"/><Relationship Id="rId10"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17.png"/><Relationship Id="rId5" Type="http://schemas.openxmlformats.org/officeDocument/2006/relationships/image" Target="../media/image25.png"/><Relationship Id="rId6" Type="http://schemas.openxmlformats.org/officeDocument/2006/relationships/image" Target="../media/image14.png"/><Relationship Id="rId7" Type="http://schemas.openxmlformats.org/officeDocument/2006/relationships/image" Target="../media/image18.png"/><Relationship Id="rId8" Type="http://schemas.openxmlformats.org/officeDocument/2006/relationships/image" Target="../media/image27.png"/></Relationships>
</file>

<file path=ppt/slides/_rels/slide24.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14.png"/><Relationship Id="rId13" Type="http://schemas.openxmlformats.org/officeDocument/2006/relationships/image" Target="../media/image16.png"/><Relationship Id="rId12" Type="http://schemas.openxmlformats.org/officeDocument/2006/relationships/image" Target="../media/image27.png"/><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11.png"/><Relationship Id="rId15" Type="http://schemas.openxmlformats.org/officeDocument/2006/relationships/image" Target="../media/image43.png"/><Relationship Id="rId1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23.png"/><Relationship Id="rId8"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png"/><Relationship Id="rId4" Type="http://schemas.openxmlformats.org/officeDocument/2006/relationships/image" Target="../media/image41.png"/><Relationship Id="rId9" Type="http://schemas.openxmlformats.org/officeDocument/2006/relationships/image" Target="../media/image5.png"/><Relationship Id="rId5" Type="http://schemas.openxmlformats.org/officeDocument/2006/relationships/image" Target="../media/image10.png"/><Relationship Id="rId6" Type="http://schemas.openxmlformats.org/officeDocument/2006/relationships/image" Target="../media/image8.png"/><Relationship Id="rId7" Type="http://schemas.openxmlformats.org/officeDocument/2006/relationships/image" Target="../media/image35.png"/><Relationship Id="rId8" Type="http://schemas.openxmlformats.org/officeDocument/2006/relationships/image" Target="../media/image1.png"/></Relationships>
</file>

<file path=ppt/slides/_rels/slide26.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49.png"/><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43.png"/><Relationship Id="rId4" Type="http://schemas.openxmlformats.org/officeDocument/2006/relationships/image" Target="../media/image16.png"/><Relationship Id="rId9" Type="http://schemas.openxmlformats.org/officeDocument/2006/relationships/image" Target="../media/image3.png"/><Relationship Id="rId5" Type="http://schemas.openxmlformats.org/officeDocument/2006/relationships/image" Target="../media/image25.png"/><Relationship Id="rId6" Type="http://schemas.openxmlformats.org/officeDocument/2006/relationships/image" Target="../media/image11.png"/><Relationship Id="rId7" Type="http://schemas.openxmlformats.org/officeDocument/2006/relationships/image" Target="../media/image27.png"/><Relationship Id="rId8"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27.png"/><Relationship Id="rId6" Type="http://schemas.openxmlformats.org/officeDocument/2006/relationships/image" Target="../media/image17.png"/><Relationship Id="rId7" Type="http://schemas.openxmlformats.org/officeDocument/2006/relationships/image" Target="../media/image5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18.png"/><Relationship Id="rId5" Type="http://schemas.openxmlformats.org/officeDocument/2006/relationships/image" Target="../media/image27.png"/><Relationship Id="rId6" Type="http://schemas.openxmlformats.org/officeDocument/2006/relationships/image" Target="../media/image16.png"/><Relationship Id="rId7"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7.png"/><Relationship Id="rId4" Type="http://schemas.openxmlformats.org/officeDocument/2006/relationships/image" Target="../media/image17.png"/><Relationship Id="rId5" Type="http://schemas.openxmlformats.org/officeDocument/2006/relationships/image" Target="../media/image16.png"/><Relationship Id="rId6"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8.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18.png"/><Relationship Id="rId9" Type="http://schemas.openxmlformats.org/officeDocument/2006/relationships/image" Target="../media/image14.png"/><Relationship Id="rId5" Type="http://schemas.openxmlformats.org/officeDocument/2006/relationships/image" Target="../media/image27.png"/><Relationship Id="rId6" Type="http://schemas.openxmlformats.org/officeDocument/2006/relationships/image" Target="../media/image17.png"/><Relationship Id="rId7" Type="http://schemas.openxmlformats.org/officeDocument/2006/relationships/image" Target="../media/image4.png"/><Relationship Id="rId8"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4.png"/><Relationship Id="rId5" Type="http://schemas.openxmlformats.org/officeDocument/2006/relationships/image" Target="../media/image18.pn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FAFF"/>
            </a:gs>
            <a:gs pos="100000">
              <a:srgbClr val="FFED9F"/>
            </a:gs>
          </a:gsLst>
          <a:lin ang="5400000" scaled="0"/>
        </a:gradFill>
      </p:bgPr>
    </p:bg>
    <p:spTree>
      <p:nvGrpSpPr>
        <p:cNvPr id="84" name="Shape 84"/>
        <p:cNvGrpSpPr/>
        <p:nvPr/>
      </p:nvGrpSpPr>
      <p:grpSpPr>
        <a:xfrm>
          <a:off x="0" y="0"/>
          <a:ext cx="0" cy="0"/>
          <a:chOff x="0" y="0"/>
          <a:chExt cx="0" cy="0"/>
        </a:xfrm>
      </p:grpSpPr>
      <p:sp>
        <p:nvSpPr>
          <p:cNvPr id="85" name="Google Shape;85;p14"/>
          <p:cNvSpPr/>
          <p:nvPr/>
        </p:nvSpPr>
        <p:spPr>
          <a:xfrm>
            <a:off x="3688643" y="2882529"/>
            <a:ext cx="5455357" cy="2520687"/>
          </a:xfrm>
          <a:custGeom>
            <a:rect b="b" l="l" r="r" t="t"/>
            <a:pathLst>
              <a:path extrusionOk="0" h="2520687" w="5455357">
                <a:moveTo>
                  <a:pt x="0" y="0"/>
                </a:moveTo>
                <a:lnTo>
                  <a:pt x="5455357" y="0"/>
                </a:lnTo>
                <a:lnTo>
                  <a:pt x="5455357" y="2520688"/>
                </a:lnTo>
                <a:lnTo>
                  <a:pt x="0" y="2520688"/>
                </a:lnTo>
                <a:lnTo>
                  <a:pt x="0" y="0"/>
                </a:lnTo>
                <a:close/>
              </a:path>
            </a:pathLst>
          </a:custGeom>
          <a:blipFill rotWithShape="1">
            <a:blip r:embed="rId3">
              <a:alphaModFix/>
            </a:blip>
            <a:stretch>
              <a:fillRect b="0" l="0" r="0" t="0"/>
            </a:stretch>
          </a:blipFill>
          <a:ln>
            <a:noFill/>
          </a:ln>
        </p:spPr>
      </p:sp>
      <p:sp>
        <p:nvSpPr>
          <p:cNvPr id="86" name="Google Shape;86;p14"/>
          <p:cNvSpPr/>
          <p:nvPr/>
        </p:nvSpPr>
        <p:spPr>
          <a:xfrm>
            <a:off x="-1926032" y="-209035"/>
            <a:ext cx="5357497" cy="2475471"/>
          </a:xfrm>
          <a:custGeom>
            <a:rect b="b" l="l" r="r" t="t"/>
            <a:pathLst>
              <a:path extrusionOk="0" h="2475471" w="5357497">
                <a:moveTo>
                  <a:pt x="0" y="0"/>
                </a:moveTo>
                <a:lnTo>
                  <a:pt x="5357496" y="0"/>
                </a:lnTo>
                <a:lnTo>
                  <a:pt x="5357496" y="2475470"/>
                </a:lnTo>
                <a:lnTo>
                  <a:pt x="0" y="2475470"/>
                </a:lnTo>
                <a:lnTo>
                  <a:pt x="0" y="0"/>
                </a:lnTo>
                <a:close/>
              </a:path>
            </a:pathLst>
          </a:custGeom>
          <a:blipFill rotWithShape="1">
            <a:blip r:embed="rId3">
              <a:alphaModFix/>
            </a:blip>
            <a:stretch>
              <a:fillRect b="0" l="0" r="0" t="0"/>
            </a:stretch>
          </a:blipFill>
          <a:ln>
            <a:noFill/>
          </a:ln>
        </p:spPr>
      </p:sp>
      <p:sp>
        <p:nvSpPr>
          <p:cNvPr id="87" name="Google Shape;87;p14"/>
          <p:cNvSpPr/>
          <p:nvPr/>
        </p:nvSpPr>
        <p:spPr>
          <a:xfrm flipH="1" rot="-625086">
            <a:off x="-3210960" y="2313807"/>
            <a:ext cx="10699877" cy="5523811"/>
          </a:xfrm>
          <a:custGeom>
            <a:rect b="b" l="l" r="r" t="t"/>
            <a:pathLst>
              <a:path extrusionOk="0" h="5523811" w="10699877">
                <a:moveTo>
                  <a:pt x="10699877" y="0"/>
                </a:moveTo>
                <a:lnTo>
                  <a:pt x="0" y="0"/>
                </a:lnTo>
                <a:lnTo>
                  <a:pt x="0" y="5523811"/>
                </a:lnTo>
                <a:lnTo>
                  <a:pt x="10699877" y="5523811"/>
                </a:lnTo>
                <a:lnTo>
                  <a:pt x="10699877" y="0"/>
                </a:lnTo>
                <a:close/>
              </a:path>
            </a:pathLst>
          </a:custGeom>
          <a:blipFill rotWithShape="1">
            <a:blip r:embed="rId4">
              <a:alphaModFix/>
            </a:blip>
            <a:stretch>
              <a:fillRect b="0" l="0" r="0" t="0"/>
            </a:stretch>
          </a:blipFill>
          <a:ln>
            <a:noFill/>
          </a:ln>
        </p:spPr>
      </p:sp>
      <p:sp>
        <p:nvSpPr>
          <p:cNvPr id="88" name="Google Shape;88;p14"/>
          <p:cNvSpPr/>
          <p:nvPr/>
        </p:nvSpPr>
        <p:spPr>
          <a:xfrm>
            <a:off x="11493185" y="2737007"/>
            <a:ext cx="5455357" cy="2520687"/>
          </a:xfrm>
          <a:custGeom>
            <a:rect b="b" l="l" r="r" t="t"/>
            <a:pathLst>
              <a:path extrusionOk="0" h="2520687" w="5455357">
                <a:moveTo>
                  <a:pt x="0" y="0"/>
                </a:moveTo>
                <a:lnTo>
                  <a:pt x="5455357" y="0"/>
                </a:lnTo>
                <a:lnTo>
                  <a:pt x="5455357" y="2520687"/>
                </a:lnTo>
                <a:lnTo>
                  <a:pt x="0" y="2520687"/>
                </a:lnTo>
                <a:lnTo>
                  <a:pt x="0" y="0"/>
                </a:lnTo>
                <a:close/>
              </a:path>
            </a:pathLst>
          </a:custGeom>
          <a:blipFill rotWithShape="1">
            <a:blip r:embed="rId3">
              <a:alphaModFix/>
            </a:blip>
            <a:stretch>
              <a:fillRect b="0" l="0" r="0" t="0"/>
            </a:stretch>
          </a:blipFill>
          <a:ln>
            <a:noFill/>
          </a:ln>
        </p:spPr>
      </p:sp>
      <p:sp>
        <p:nvSpPr>
          <p:cNvPr id="89" name="Google Shape;89;p14"/>
          <p:cNvSpPr/>
          <p:nvPr/>
        </p:nvSpPr>
        <p:spPr>
          <a:xfrm>
            <a:off x="13978226" y="174185"/>
            <a:ext cx="4528118" cy="2092250"/>
          </a:xfrm>
          <a:custGeom>
            <a:rect b="b" l="l" r="r" t="t"/>
            <a:pathLst>
              <a:path extrusionOk="0" h="2092250" w="4528118">
                <a:moveTo>
                  <a:pt x="0" y="0"/>
                </a:moveTo>
                <a:lnTo>
                  <a:pt x="4528118" y="0"/>
                </a:lnTo>
                <a:lnTo>
                  <a:pt x="4528118" y="2092250"/>
                </a:lnTo>
                <a:lnTo>
                  <a:pt x="0" y="2092250"/>
                </a:lnTo>
                <a:lnTo>
                  <a:pt x="0" y="0"/>
                </a:lnTo>
                <a:close/>
              </a:path>
            </a:pathLst>
          </a:custGeom>
          <a:blipFill rotWithShape="1">
            <a:blip r:embed="rId3">
              <a:alphaModFix/>
            </a:blip>
            <a:stretch>
              <a:fillRect b="0" l="0" r="0" t="0"/>
            </a:stretch>
          </a:blipFill>
          <a:ln>
            <a:noFill/>
          </a:ln>
        </p:spPr>
      </p:sp>
      <p:sp>
        <p:nvSpPr>
          <p:cNvPr id="90" name="Google Shape;90;p14"/>
          <p:cNvSpPr/>
          <p:nvPr/>
        </p:nvSpPr>
        <p:spPr>
          <a:xfrm rot="758487">
            <a:off x="10735569" y="2495789"/>
            <a:ext cx="10699877" cy="5523811"/>
          </a:xfrm>
          <a:custGeom>
            <a:rect b="b" l="l" r="r" t="t"/>
            <a:pathLst>
              <a:path extrusionOk="0" h="5523811" w="10699877">
                <a:moveTo>
                  <a:pt x="0" y="0"/>
                </a:moveTo>
                <a:lnTo>
                  <a:pt x="10699877" y="0"/>
                </a:lnTo>
                <a:lnTo>
                  <a:pt x="10699877" y="5523811"/>
                </a:lnTo>
                <a:lnTo>
                  <a:pt x="0" y="5523811"/>
                </a:lnTo>
                <a:lnTo>
                  <a:pt x="0" y="0"/>
                </a:lnTo>
                <a:close/>
              </a:path>
            </a:pathLst>
          </a:custGeom>
          <a:blipFill rotWithShape="1">
            <a:blip r:embed="rId4">
              <a:alphaModFix/>
            </a:blip>
            <a:stretch>
              <a:fillRect b="0" l="0" r="0" t="0"/>
            </a:stretch>
          </a:blipFill>
          <a:ln>
            <a:noFill/>
          </a:ln>
        </p:spPr>
      </p:sp>
      <p:sp>
        <p:nvSpPr>
          <p:cNvPr id="91" name="Google Shape;91;p14"/>
          <p:cNvSpPr/>
          <p:nvPr/>
        </p:nvSpPr>
        <p:spPr>
          <a:xfrm>
            <a:off x="-441299" y="4689682"/>
            <a:ext cx="2165973" cy="3288005"/>
          </a:xfrm>
          <a:custGeom>
            <a:rect b="b" l="l" r="r" t="t"/>
            <a:pathLst>
              <a:path extrusionOk="0" h="3288005" w="2165973">
                <a:moveTo>
                  <a:pt x="0" y="0"/>
                </a:moveTo>
                <a:lnTo>
                  <a:pt x="2165973" y="0"/>
                </a:lnTo>
                <a:lnTo>
                  <a:pt x="2165973" y="3288005"/>
                </a:lnTo>
                <a:lnTo>
                  <a:pt x="0" y="3288005"/>
                </a:lnTo>
                <a:lnTo>
                  <a:pt x="0" y="0"/>
                </a:lnTo>
                <a:close/>
              </a:path>
            </a:pathLst>
          </a:custGeom>
          <a:blipFill rotWithShape="1">
            <a:blip r:embed="rId5">
              <a:alphaModFix/>
            </a:blip>
            <a:stretch>
              <a:fillRect b="0" l="0" r="0" t="0"/>
            </a:stretch>
          </a:blipFill>
          <a:ln>
            <a:noFill/>
          </a:ln>
        </p:spPr>
      </p:sp>
      <p:grpSp>
        <p:nvGrpSpPr>
          <p:cNvPr id="92" name="Google Shape;92;p14"/>
          <p:cNvGrpSpPr/>
          <p:nvPr/>
        </p:nvGrpSpPr>
        <p:grpSpPr>
          <a:xfrm>
            <a:off x="-3288359" y="6228267"/>
            <a:ext cx="24864717" cy="11994236"/>
            <a:chOff x="0" y="0"/>
            <a:chExt cx="6548732" cy="3158976"/>
          </a:xfrm>
        </p:grpSpPr>
        <p:sp>
          <p:nvSpPr>
            <p:cNvPr id="93" name="Google Shape;93;p14"/>
            <p:cNvSpPr/>
            <p:nvPr/>
          </p:nvSpPr>
          <p:spPr>
            <a:xfrm>
              <a:off x="0" y="0"/>
              <a:ext cx="6548732" cy="3158976"/>
            </a:xfrm>
            <a:custGeom>
              <a:rect b="b" l="l" r="r" t="t"/>
              <a:pathLst>
                <a:path extrusionOk="0" h="3158976" w="6548732">
                  <a:moveTo>
                    <a:pt x="3274366" y="0"/>
                  </a:moveTo>
                  <a:cubicBezTo>
                    <a:pt x="1465984" y="0"/>
                    <a:pt x="0" y="707161"/>
                    <a:pt x="0" y="1579488"/>
                  </a:cubicBezTo>
                  <a:cubicBezTo>
                    <a:pt x="0" y="2451815"/>
                    <a:pt x="1465984" y="3158976"/>
                    <a:pt x="3274366" y="3158976"/>
                  </a:cubicBezTo>
                  <a:cubicBezTo>
                    <a:pt x="5082748" y="3158976"/>
                    <a:pt x="6548732" y="2451815"/>
                    <a:pt x="6548732" y="1579488"/>
                  </a:cubicBezTo>
                  <a:cubicBezTo>
                    <a:pt x="6548732" y="707161"/>
                    <a:pt x="5082748" y="0"/>
                    <a:pt x="3274366" y="0"/>
                  </a:cubicBezTo>
                  <a:close/>
                </a:path>
              </a:pathLst>
            </a:custGeom>
            <a:solidFill>
              <a:srgbClr val="287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4"/>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5" name="Google Shape;95;p14"/>
          <p:cNvSpPr/>
          <p:nvPr/>
        </p:nvSpPr>
        <p:spPr>
          <a:xfrm rot="572607">
            <a:off x="12966347" y="4949336"/>
            <a:ext cx="7315200" cy="4087368"/>
          </a:xfrm>
          <a:custGeom>
            <a:rect b="b" l="l" r="r" t="t"/>
            <a:pathLst>
              <a:path extrusionOk="0" h="4087368" w="7315200">
                <a:moveTo>
                  <a:pt x="0" y="0"/>
                </a:moveTo>
                <a:lnTo>
                  <a:pt x="7315200" y="0"/>
                </a:lnTo>
                <a:lnTo>
                  <a:pt x="7315200" y="4087368"/>
                </a:lnTo>
                <a:lnTo>
                  <a:pt x="0" y="4087368"/>
                </a:lnTo>
                <a:lnTo>
                  <a:pt x="0" y="0"/>
                </a:lnTo>
                <a:close/>
              </a:path>
            </a:pathLst>
          </a:custGeom>
          <a:blipFill rotWithShape="1">
            <a:blip r:embed="rId6">
              <a:alphaModFix/>
            </a:blip>
            <a:stretch>
              <a:fillRect b="0" l="0" r="0" t="0"/>
            </a:stretch>
          </a:blipFill>
          <a:ln>
            <a:noFill/>
          </a:ln>
        </p:spPr>
      </p:sp>
      <p:sp>
        <p:nvSpPr>
          <p:cNvPr id="96" name="Google Shape;96;p14"/>
          <p:cNvSpPr/>
          <p:nvPr/>
        </p:nvSpPr>
        <p:spPr>
          <a:xfrm>
            <a:off x="14626239" y="5674368"/>
            <a:ext cx="3232091" cy="4389937"/>
          </a:xfrm>
          <a:custGeom>
            <a:rect b="b" l="l" r="r" t="t"/>
            <a:pathLst>
              <a:path extrusionOk="0" h="4389937" w="3232091">
                <a:moveTo>
                  <a:pt x="0" y="0"/>
                </a:moveTo>
                <a:lnTo>
                  <a:pt x="3232091" y="0"/>
                </a:lnTo>
                <a:lnTo>
                  <a:pt x="3232091" y="4389938"/>
                </a:lnTo>
                <a:lnTo>
                  <a:pt x="0" y="4389938"/>
                </a:lnTo>
                <a:lnTo>
                  <a:pt x="0" y="0"/>
                </a:lnTo>
                <a:close/>
              </a:path>
            </a:pathLst>
          </a:custGeom>
          <a:blipFill rotWithShape="1">
            <a:blip r:embed="rId7">
              <a:alphaModFix/>
            </a:blip>
            <a:stretch>
              <a:fillRect b="0" l="0" r="0" t="0"/>
            </a:stretch>
          </a:blipFill>
          <a:ln>
            <a:noFill/>
          </a:ln>
        </p:spPr>
      </p:sp>
      <p:sp>
        <p:nvSpPr>
          <p:cNvPr id="97" name="Google Shape;97;p14"/>
          <p:cNvSpPr/>
          <p:nvPr/>
        </p:nvSpPr>
        <p:spPr>
          <a:xfrm>
            <a:off x="12595856" y="7569156"/>
            <a:ext cx="2258998" cy="2596549"/>
          </a:xfrm>
          <a:custGeom>
            <a:rect b="b" l="l" r="r" t="t"/>
            <a:pathLst>
              <a:path extrusionOk="0" h="2596549" w="2258998">
                <a:moveTo>
                  <a:pt x="0" y="0"/>
                </a:moveTo>
                <a:lnTo>
                  <a:pt x="2258997" y="0"/>
                </a:lnTo>
                <a:lnTo>
                  <a:pt x="2258997" y="2596549"/>
                </a:lnTo>
                <a:lnTo>
                  <a:pt x="0" y="2596549"/>
                </a:lnTo>
                <a:lnTo>
                  <a:pt x="0" y="0"/>
                </a:lnTo>
                <a:close/>
              </a:path>
            </a:pathLst>
          </a:custGeom>
          <a:blipFill rotWithShape="1">
            <a:blip r:embed="rId8">
              <a:alphaModFix/>
            </a:blip>
            <a:stretch>
              <a:fillRect b="0" l="0" r="0" t="0"/>
            </a:stretch>
          </a:blipFill>
          <a:ln>
            <a:noFill/>
          </a:ln>
        </p:spPr>
      </p:sp>
      <p:sp>
        <p:nvSpPr>
          <p:cNvPr id="98" name="Google Shape;98;p14"/>
          <p:cNvSpPr/>
          <p:nvPr/>
        </p:nvSpPr>
        <p:spPr>
          <a:xfrm>
            <a:off x="-238498" y="9123479"/>
            <a:ext cx="1760370" cy="822973"/>
          </a:xfrm>
          <a:custGeom>
            <a:rect b="b" l="l" r="r" t="t"/>
            <a:pathLst>
              <a:path extrusionOk="0" h="822973" w="1760370">
                <a:moveTo>
                  <a:pt x="0" y="0"/>
                </a:moveTo>
                <a:lnTo>
                  <a:pt x="1760370" y="0"/>
                </a:lnTo>
                <a:lnTo>
                  <a:pt x="1760370" y="822973"/>
                </a:lnTo>
                <a:lnTo>
                  <a:pt x="0" y="822973"/>
                </a:lnTo>
                <a:lnTo>
                  <a:pt x="0" y="0"/>
                </a:lnTo>
                <a:close/>
              </a:path>
            </a:pathLst>
          </a:custGeom>
          <a:blipFill rotWithShape="1">
            <a:blip r:embed="rId9">
              <a:alphaModFix/>
            </a:blip>
            <a:stretch>
              <a:fillRect b="0" l="0" r="0" t="0"/>
            </a:stretch>
          </a:blipFill>
          <a:ln>
            <a:noFill/>
          </a:ln>
        </p:spPr>
      </p:sp>
      <p:sp>
        <p:nvSpPr>
          <p:cNvPr id="99" name="Google Shape;99;p14"/>
          <p:cNvSpPr/>
          <p:nvPr/>
        </p:nvSpPr>
        <p:spPr>
          <a:xfrm>
            <a:off x="16623947" y="9322191"/>
            <a:ext cx="2063763" cy="964809"/>
          </a:xfrm>
          <a:custGeom>
            <a:rect b="b" l="l" r="r" t="t"/>
            <a:pathLst>
              <a:path extrusionOk="0" h="964809" w="2063763">
                <a:moveTo>
                  <a:pt x="0" y="0"/>
                </a:moveTo>
                <a:lnTo>
                  <a:pt x="2063762" y="0"/>
                </a:lnTo>
                <a:lnTo>
                  <a:pt x="2063762" y="964809"/>
                </a:lnTo>
                <a:lnTo>
                  <a:pt x="0" y="964809"/>
                </a:lnTo>
                <a:lnTo>
                  <a:pt x="0" y="0"/>
                </a:lnTo>
                <a:close/>
              </a:path>
            </a:pathLst>
          </a:custGeom>
          <a:blipFill rotWithShape="1">
            <a:blip r:embed="rId9">
              <a:alphaModFix/>
            </a:blip>
            <a:stretch>
              <a:fillRect b="0" l="0" r="0" t="0"/>
            </a:stretch>
          </a:blipFill>
          <a:ln>
            <a:noFill/>
          </a:ln>
        </p:spPr>
      </p:sp>
      <p:sp>
        <p:nvSpPr>
          <p:cNvPr id="100" name="Google Shape;100;p14"/>
          <p:cNvSpPr/>
          <p:nvPr/>
        </p:nvSpPr>
        <p:spPr>
          <a:xfrm>
            <a:off x="8978549" y="4796661"/>
            <a:ext cx="2853255" cy="3962855"/>
          </a:xfrm>
          <a:custGeom>
            <a:rect b="b" l="l" r="r" t="t"/>
            <a:pathLst>
              <a:path extrusionOk="0" h="3962855" w="2853255">
                <a:moveTo>
                  <a:pt x="0" y="0"/>
                </a:moveTo>
                <a:lnTo>
                  <a:pt x="2853255" y="0"/>
                </a:lnTo>
                <a:lnTo>
                  <a:pt x="2853255" y="3962855"/>
                </a:lnTo>
                <a:lnTo>
                  <a:pt x="0" y="3962855"/>
                </a:lnTo>
                <a:lnTo>
                  <a:pt x="0" y="0"/>
                </a:lnTo>
                <a:close/>
              </a:path>
            </a:pathLst>
          </a:custGeom>
          <a:blipFill rotWithShape="1">
            <a:blip r:embed="rId10">
              <a:alphaModFix/>
            </a:blip>
            <a:stretch>
              <a:fillRect b="0" l="0" r="0" t="0"/>
            </a:stretch>
          </a:blipFill>
          <a:ln>
            <a:noFill/>
          </a:ln>
        </p:spPr>
      </p:sp>
      <p:sp>
        <p:nvSpPr>
          <p:cNvPr id="101" name="Google Shape;101;p14"/>
          <p:cNvSpPr/>
          <p:nvPr/>
        </p:nvSpPr>
        <p:spPr>
          <a:xfrm>
            <a:off x="5421762" y="5413988"/>
            <a:ext cx="4012627" cy="3345528"/>
          </a:xfrm>
          <a:custGeom>
            <a:rect b="b" l="l" r="r" t="t"/>
            <a:pathLst>
              <a:path extrusionOk="0" h="3345528" w="4012627">
                <a:moveTo>
                  <a:pt x="0" y="0"/>
                </a:moveTo>
                <a:lnTo>
                  <a:pt x="4012627" y="0"/>
                </a:lnTo>
                <a:lnTo>
                  <a:pt x="4012627" y="3345528"/>
                </a:lnTo>
                <a:lnTo>
                  <a:pt x="0" y="3345528"/>
                </a:lnTo>
                <a:lnTo>
                  <a:pt x="0" y="0"/>
                </a:lnTo>
                <a:close/>
              </a:path>
            </a:pathLst>
          </a:custGeom>
          <a:blipFill rotWithShape="1">
            <a:blip r:embed="rId11">
              <a:alphaModFix/>
            </a:blip>
            <a:stretch>
              <a:fillRect b="0" l="0" r="0" t="0"/>
            </a:stretch>
          </a:blipFill>
          <a:ln>
            <a:noFill/>
          </a:ln>
        </p:spPr>
      </p:sp>
      <p:grpSp>
        <p:nvGrpSpPr>
          <p:cNvPr id="102" name="Google Shape;102;p14"/>
          <p:cNvGrpSpPr/>
          <p:nvPr/>
        </p:nvGrpSpPr>
        <p:grpSpPr>
          <a:xfrm>
            <a:off x="5710594" y="8905767"/>
            <a:ext cx="6430639" cy="3266920"/>
            <a:chOff x="0" y="-47625"/>
            <a:chExt cx="1693666" cy="860425"/>
          </a:xfrm>
        </p:grpSpPr>
        <p:sp>
          <p:nvSpPr>
            <p:cNvPr id="103" name="Google Shape;103;p14"/>
            <p:cNvSpPr/>
            <p:nvPr/>
          </p:nvSpPr>
          <p:spPr>
            <a:xfrm>
              <a:off x="0" y="0"/>
              <a:ext cx="1693666" cy="189104"/>
            </a:xfrm>
            <a:custGeom>
              <a:rect b="b" l="l" r="r" t="t"/>
              <a:pathLst>
                <a:path extrusionOk="0" h="189104" w="1693666">
                  <a:moveTo>
                    <a:pt x="61399" y="0"/>
                  </a:moveTo>
                  <a:lnTo>
                    <a:pt x="1632267" y="0"/>
                  </a:lnTo>
                  <a:cubicBezTo>
                    <a:pt x="1648551" y="0"/>
                    <a:pt x="1664168" y="6469"/>
                    <a:pt x="1675683" y="17983"/>
                  </a:cubicBezTo>
                  <a:cubicBezTo>
                    <a:pt x="1687197" y="29498"/>
                    <a:pt x="1693666" y="45115"/>
                    <a:pt x="1693666" y="61399"/>
                  </a:cubicBezTo>
                  <a:lnTo>
                    <a:pt x="1693666" y="127704"/>
                  </a:lnTo>
                  <a:cubicBezTo>
                    <a:pt x="1693666" y="161614"/>
                    <a:pt x="1666177" y="189104"/>
                    <a:pt x="1632267" y="189104"/>
                  </a:cubicBezTo>
                  <a:lnTo>
                    <a:pt x="61399" y="189104"/>
                  </a:lnTo>
                  <a:cubicBezTo>
                    <a:pt x="45115" y="189104"/>
                    <a:pt x="29498" y="182635"/>
                    <a:pt x="17983" y="171120"/>
                  </a:cubicBezTo>
                  <a:cubicBezTo>
                    <a:pt x="6469" y="159606"/>
                    <a:pt x="0" y="143988"/>
                    <a:pt x="0" y="127704"/>
                  </a:cubicBezTo>
                  <a:lnTo>
                    <a:pt x="0" y="61399"/>
                  </a:lnTo>
                  <a:cubicBezTo>
                    <a:pt x="0" y="45115"/>
                    <a:pt x="6469" y="29498"/>
                    <a:pt x="17983" y="17983"/>
                  </a:cubicBezTo>
                  <a:cubicBezTo>
                    <a:pt x="29498" y="6469"/>
                    <a:pt x="45115" y="0"/>
                    <a:pt x="61399" y="0"/>
                  </a:cubicBezTo>
                  <a:close/>
                </a:path>
              </a:pathLst>
            </a:custGeom>
            <a:solidFill>
              <a:srgbClr val="F49E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05" name="Google Shape;105;p14"/>
          <p:cNvSpPr txBox="1"/>
          <p:nvPr/>
        </p:nvSpPr>
        <p:spPr>
          <a:xfrm>
            <a:off x="5725732" y="9183657"/>
            <a:ext cx="6400363" cy="504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6C3515"/>
                </a:solidFill>
                <a:latin typeface="Roboto"/>
                <a:ea typeface="Roboto"/>
                <a:cs typeface="Roboto"/>
                <a:sym typeface="Roboto"/>
              </a:rPr>
              <a:t>Education Presentation</a:t>
            </a:r>
            <a:endParaRPr/>
          </a:p>
        </p:txBody>
      </p:sp>
      <p:sp>
        <p:nvSpPr>
          <p:cNvPr id="106" name="Google Shape;106;p14"/>
          <p:cNvSpPr/>
          <p:nvPr/>
        </p:nvSpPr>
        <p:spPr>
          <a:xfrm>
            <a:off x="12227248" y="3792157"/>
            <a:ext cx="2003547" cy="3041437"/>
          </a:xfrm>
          <a:custGeom>
            <a:rect b="b" l="l" r="r" t="t"/>
            <a:pathLst>
              <a:path extrusionOk="0" h="3041437" w="2003547">
                <a:moveTo>
                  <a:pt x="0" y="0"/>
                </a:moveTo>
                <a:lnTo>
                  <a:pt x="2003547" y="0"/>
                </a:lnTo>
                <a:lnTo>
                  <a:pt x="2003547" y="3041437"/>
                </a:lnTo>
                <a:lnTo>
                  <a:pt x="0" y="3041437"/>
                </a:lnTo>
                <a:lnTo>
                  <a:pt x="0" y="0"/>
                </a:lnTo>
                <a:close/>
              </a:path>
            </a:pathLst>
          </a:custGeom>
          <a:blipFill rotWithShape="1">
            <a:blip r:embed="rId5">
              <a:alphaModFix/>
            </a:blip>
            <a:stretch>
              <a:fillRect b="0" l="0" r="0" t="0"/>
            </a:stretch>
          </a:blipFill>
          <a:ln>
            <a:noFill/>
          </a:ln>
        </p:spPr>
      </p:sp>
      <p:grpSp>
        <p:nvGrpSpPr>
          <p:cNvPr id="107" name="Google Shape;107;p14"/>
          <p:cNvGrpSpPr/>
          <p:nvPr/>
        </p:nvGrpSpPr>
        <p:grpSpPr>
          <a:xfrm>
            <a:off x="5967318" y="3429001"/>
            <a:ext cx="5739588" cy="1738486"/>
            <a:chOff x="0" y="146"/>
            <a:chExt cx="7652783" cy="2317981"/>
          </a:xfrm>
        </p:grpSpPr>
        <p:sp>
          <p:nvSpPr>
            <p:cNvPr id="108" name="Google Shape;108;p14"/>
            <p:cNvSpPr/>
            <p:nvPr/>
          </p:nvSpPr>
          <p:spPr>
            <a:xfrm rot="-254874">
              <a:off x="53907" y="305733"/>
              <a:ext cx="7544970" cy="1735343"/>
            </a:xfrm>
            <a:custGeom>
              <a:rect b="b" l="l" r="r" t="t"/>
              <a:pathLst>
                <a:path extrusionOk="0" h="1735343" w="7544970">
                  <a:moveTo>
                    <a:pt x="0" y="0"/>
                  </a:moveTo>
                  <a:lnTo>
                    <a:pt x="7544970" y="0"/>
                  </a:lnTo>
                  <a:lnTo>
                    <a:pt x="7544970" y="1735343"/>
                  </a:lnTo>
                  <a:lnTo>
                    <a:pt x="0" y="1735343"/>
                  </a:lnTo>
                  <a:lnTo>
                    <a:pt x="0" y="0"/>
                  </a:lnTo>
                  <a:close/>
                </a:path>
              </a:pathLst>
            </a:custGeom>
            <a:blipFill rotWithShape="1">
              <a:blip r:embed="rId12">
                <a:alphaModFix/>
              </a:blip>
              <a:stretch>
                <a:fillRect b="0" l="0" r="0" t="0"/>
              </a:stretch>
            </a:blipFill>
            <a:ln>
              <a:noFill/>
            </a:ln>
          </p:spPr>
        </p:sp>
        <p:sp>
          <p:nvSpPr>
            <p:cNvPr id="109" name="Google Shape;109;p14"/>
            <p:cNvSpPr txBox="1"/>
            <p:nvPr/>
          </p:nvSpPr>
          <p:spPr>
            <a:xfrm rot="-290800">
              <a:off x="719597" y="258957"/>
              <a:ext cx="6188929" cy="147768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7200" u="none" cap="none" strike="noStrike">
                  <a:solidFill>
                    <a:srgbClr val="6C3515"/>
                  </a:solidFill>
                  <a:latin typeface="Fredoka"/>
                  <a:ea typeface="Fredoka"/>
                  <a:cs typeface="Fredoka"/>
                  <a:sym typeface="Fredoka"/>
                </a:rPr>
                <a:t>Storybook</a:t>
              </a:r>
              <a:endParaRPr b="1">
                <a:latin typeface="Fredoka"/>
                <a:ea typeface="Fredoka"/>
                <a:cs typeface="Fredoka"/>
                <a:sym typeface="Fredoka"/>
              </a:endParaRPr>
            </a:p>
          </p:txBody>
        </p:sp>
      </p:grpSp>
      <p:sp>
        <p:nvSpPr>
          <p:cNvPr id="110" name="Google Shape;110;p14"/>
          <p:cNvSpPr/>
          <p:nvPr/>
        </p:nvSpPr>
        <p:spPr>
          <a:xfrm>
            <a:off x="1866824" y="2514030"/>
            <a:ext cx="3129280" cy="4750331"/>
          </a:xfrm>
          <a:custGeom>
            <a:rect b="b" l="l" r="r" t="t"/>
            <a:pathLst>
              <a:path extrusionOk="0" h="4750331" w="3129280">
                <a:moveTo>
                  <a:pt x="0" y="0"/>
                </a:moveTo>
                <a:lnTo>
                  <a:pt x="3129280" y="0"/>
                </a:lnTo>
                <a:lnTo>
                  <a:pt x="3129280" y="4750330"/>
                </a:lnTo>
                <a:lnTo>
                  <a:pt x="0" y="4750330"/>
                </a:lnTo>
                <a:lnTo>
                  <a:pt x="0" y="0"/>
                </a:lnTo>
                <a:close/>
              </a:path>
            </a:pathLst>
          </a:custGeom>
          <a:blipFill rotWithShape="1">
            <a:blip r:embed="rId5">
              <a:alphaModFix/>
            </a:blip>
            <a:stretch>
              <a:fillRect b="0" l="0" r="0" t="0"/>
            </a:stretch>
          </a:blipFill>
          <a:ln>
            <a:noFill/>
          </a:ln>
        </p:spPr>
      </p:sp>
      <p:sp>
        <p:nvSpPr>
          <p:cNvPr id="111" name="Google Shape;111;p14"/>
          <p:cNvSpPr/>
          <p:nvPr/>
        </p:nvSpPr>
        <p:spPr>
          <a:xfrm flipH="1">
            <a:off x="868574" y="6333684"/>
            <a:ext cx="3705463" cy="3834891"/>
          </a:xfrm>
          <a:custGeom>
            <a:rect b="b" l="l" r="r" t="t"/>
            <a:pathLst>
              <a:path extrusionOk="0" h="3834891" w="3705463">
                <a:moveTo>
                  <a:pt x="3705463" y="0"/>
                </a:moveTo>
                <a:lnTo>
                  <a:pt x="0" y="0"/>
                </a:lnTo>
                <a:lnTo>
                  <a:pt x="0" y="3834891"/>
                </a:lnTo>
                <a:lnTo>
                  <a:pt x="3705463" y="3834891"/>
                </a:lnTo>
                <a:lnTo>
                  <a:pt x="3705463" y="0"/>
                </a:lnTo>
                <a:close/>
              </a:path>
            </a:pathLst>
          </a:custGeom>
          <a:blipFill rotWithShape="1">
            <a:blip r:embed="rId13">
              <a:alphaModFix/>
            </a:blip>
            <a:stretch>
              <a:fillRect b="0" l="0" r="0" t="0"/>
            </a:stretch>
          </a:blipFill>
          <a:ln>
            <a:noFill/>
          </a:ln>
        </p:spPr>
      </p:sp>
      <p:grpSp>
        <p:nvGrpSpPr>
          <p:cNvPr id="112" name="Google Shape;112;p14"/>
          <p:cNvGrpSpPr/>
          <p:nvPr/>
        </p:nvGrpSpPr>
        <p:grpSpPr>
          <a:xfrm>
            <a:off x="3431464" y="245061"/>
            <a:ext cx="11916825" cy="4275161"/>
            <a:chOff x="0" y="0"/>
            <a:chExt cx="15889099" cy="5700214"/>
          </a:xfrm>
        </p:grpSpPr>
        <p:sp>
          <p:nvSpPr>
            <p:cNvPr id="113" name="Google Shape;113;p14"/>
            <p:cNvSpPr/>
            <p:nvPr/>
          </p:nvSpPr>
          <p:spPr>
            <a:xfrm>
              <a:off x="0" y="0"/>
              <a:ext cx="15889099" cy="5700214"/>
            </a:xfrm>
            <a:custGeom>
              <a:rect b="b" l="l" r="r" t="t"/>
              <a:pathLst>
                <a:path extrusionOk="0" h="5700214" w="15889099">
                  <a:moveTo>
                    <a:pt x="0" y="0"/>
                  </a:moveTo>
                  <a:lnTo>
                    <a:pt x="15889099" y="0"/>
                  </a:lnTo>
                  <a:lnTo>
                    <a:pt x="15889099" y="5700214"/>
                  </a:lnTo>
                  <a:lnTo>
                    <a:pt x="0" y="5700214"/>
                  </a:lnTo>
                  <a:lnTo>
                    <a:pt x="0" y="0"/>
                  </a:lnTo>
                  <a:close/>
                </a:path>
              </a:pathLst>
            </a:custGeom>
            <a:blipFill rotWithShape="1">
              <a:blip r:embed="rId14">
                <a:alphaModFix/>
              </a:blip>
              <a:stretch>
                <a:fillRect b="0" l="0" r="0" t="0"/>
              </a:stretch>
            </a:blipFill>
            <a:ln>
              <a:noFill/>
            </a:ln>
          </p:spPr>
        </p:sp>
        <p:sp>
          <p:nvSpPr>
            <p:cNvPr id="114" name="Google Shape;114;p14"/>
            <p:cNvSpPr txBox="1"/>
            <p:nvPr/>
          </p:nvSpPr>
          <p:spPr>
            <a:xfrm rot="-282319">
              <a:off x="639168" y="1974616"/>
              <a:ext cx="6509739" cy="1970147"/>
            </a:xfrm>
            <a:prstGeom prst="rect">
              <a:avLst/>
            </a:prstGeom>
            <a:noFill/>
            <a:ln>
              <a:noFill/>
            </a:ln>
          </p:spPr>
          <p:txBody>
            <a:bodyPr anchorCtr="0" anchor="t" bIns="0" lIns="0" spcFirstLastPara="1" rIns="0" wrap="square" tIns="0">
              <a:spAutoFit/>
            </a:bodyPr>
            <a:lstStyle/>
            <a:p>
              <a:pPr indent="0" lvl="0" marL="0" marR="0" rtl="0" algn="ctr">
                <a:lnSpc>
                  <a:spcPct val="119989"/>
                </a:lnSpc>
                <a:spcBef>
                  <a:spcPts val="0"/>
                </a:spcBef>
                <a:spcAft>
                  <a:spcPts val="0"/>
                </a:spcAft>
                <a:buNone/>
              </a:pPr>
              <a:r>
                <a:rPr b="1" i="0" lang="en-US" sz="9600" u="none" cap="none" strike="noStrike">
                  <a:solidFill>
                    <a:srgbClr val="6C3515"/>
                  </a:solidFill>
                  <a:latin typeface="Fredoka"/>
                  <a:ea typeface="Fredoka"/>
                  <a:cs typeface="Fredoka"/>
                  <a:sym typeface="Fredoka"/>
                </a:rPr>
                <a:t>Nature</a:t>
              </a:r>
              <a:r>
                <a:rPr b="0" i="0" lang="en-US" sz="9600" u="none" cap="none" strike="noStrike">
                  <a:solidFill>
                    <a:srgbClr val="F59639"/>
                  </a:solidFill>
                  <a:latin typeface="Fredoka"/>
                  <a:ea typeface="Fredoka"/>
                  <a:cs typeface="Fredoka"/>
                  <a:sym typeface="Fredoka"/>
                </a:rPr>
                <a:t>  </a:t>
              </a:r>
              <a:endParaRPr/>
            </a:p>
          </p:txBody>
        </p:sp>
        <p:sp>
          <p:nvSpPr>
            <p:cNvPr id="115" name="Google Shape;115;p14"/>
            <p:cNvSpPr txBox="1"/>
            <p:nvPr/>
          </p:nvSpPr>
          <p:spPr>
            <a:xfrm rot="-250902">
              <a:off x="6280619" y="1405631"/>
              <a:ext cx="9240299" cy="1970247"/>
            </a:xfrm>
            <a:prstGeom prst="rect">
              <a:avLst/>
            </a:prstGeom>
            <a:noFill/>
            <a:ln>
              <a:noFill/>
            </a:ln>
          </p:spPr>
          <p:txBody>
            <a:bodyPr anchorCtr="0" anchor="t" bIns="0" lIns="0" spcFirstLastPara="1" rIns="0" wrap="square" tIns="0">
              <a:spAutoFit/>
            </a:bodyPr>
            <a:lstStyle/>
            <a:p>
              <a:pPr indent="0" lvl="0" marL="0" marR="0" rtl="0" algn="ctr">
                <a:lnSpc>
                  <a:spcPct val="119989"/>
                </a:lnSpc>
                <a:spcBef>
                  <a:spcPts val="0"/>
                </a:spcBef>
                <a:spcAft>
                  <a:spcPts val="0"/>
                </a:spcAft>
                <a:buNone/>
              </a:pPr>
              <a:r>
                <a:rPr b="1" i="0" lang="en-US" sz="9600" u="none" cap="none" strike="noStrike">
                  <a:solidFill>
                    <a:srgbClr val="6C3515"/>
                  </a:solidFill>
                  <a:latin typeface="Fredoka"/>
                  <a:ea typeface="Fredoka"/>
                  <a:cs typeface="Fredoka"/>
                  <a:sym typeface="Fredoka"/>
                </a:rPr>
                <a:t>Adventure </a:t>
              </a:r>
              <a:endParaRPr b="1">
                <a:latin typeface="Fredoka"/>
                <a:ea typeface="Fredoka"/>
                <a:cs typeface="Fredoka"/>
                <a:sym typeface="Fredoka"/>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FAFF"/>
        </a:solidFill>
      </p:bgPr>
    </p:bg>
    <p:spTree>
      <p:nvGrpSpPr>
        <p:cNvPr id="344" name="Shape 344"/>
        <p:cNvGrpSpPr/>
        <p:nvPr/>
      </p:nvGrpSpPr>
      <p:grpSpPr>
        <a:xfrm>
          <a:off x="0" y="0"/>
          <a:ext cx="0" cy="0"/>
          <a:chOff x="0" y="0"/>
          <a:chExt cx="0" cy="0"/>
        </a:xfrm>
      </p:grpSpPr>
      <p:grpSp>
        <p:nvGrpSpPr>
          <p:cNvPr id="345" name="Google Shape;345;p23"/>
          <p:cNvGrpSpPr/>
          <p:nvPr/>
        </p:nvGrpSpPr>
        <p:grpSpPr>
          <a:xfrm>
            <a:off x="-660530" y="6875377"/>
            <a:ext cx="19208263" cy="3960523"/>
            <a:chOff x="0" y="-47625"/>
            <a:chExt cx="5058966" cy="1043101"/>
          </a:xfrm>
        </p:grpSpPr>
        <p:sp>
          <p:nvSpPr>
            <p:cNvPr id="346" name="Google Shape;346;p23"/>
            <p:cNvSpPr/>
            <p:nvPr/>
          </p:nvSpPr>
          <p:spPr>
            <a:xfrm>
              <a:off x="0" y="0"/>
              <a:ext cx="5058966" cy="995476"/>
            </a:xfrm>
            <a:custGeom>
              <a:rect b="b" l="l" r="r" t="t"/>
              <a:pathLst>
                <a:path extrusionOk="0" h="995476" w="5058966">
                  <a:moveTo>
                    <a:pt x="0" y="0"/>
                  </a:moveTo>
                  <a:lnTo>
                    <a:pt x="5058966" y="0"/>
                  </a:lnTo>
                  <a:lnTo>
                    <a:pt x="5058966" y="995476"/>
                  </a:lnTo>
                  <a:lnTo>
                    <a:pt x="0" y="995476"/>
                  </a:lnTo>
                  <a:close/>
                </a:path>
              </a:pathLst>
            </a:custGeom>
            <a:solidFill>
              <a:srgbClr val="3C3635"/>
            </a:solidFill>
            <a:ln>
              <a:noFill/>
            </a:ln>
          </p:spPr>
        </p:sp>
        <p:sp>
          <p:nvSpPr>
            <p:cNvPr id="347" name="Google Shape;347;p23"/>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8" name="Google Shape;348;p23"/>
          <p:cNvSpPr/>
          <p:nvPr/>
        </p:nvSpPr>
        <p:spPr>
          <a:xfrm>
            <a:off x="-295336" y="4656453"/>
            <a:ext cx="2546957" cy="3866348"/>
          </a:xfrm>
          <a:custGeom>
            <a:rect b="b" l="l" r="r" t="t"/>
            <a:pathLst>
              <a:path extrusionOk="0" h="3866348" w="2546957">
                <a:moveTo>
                  <a:pt x="0" y="0"/>
                </a:moveTo>
                <a:lnTo>
                  <a:pt x="2546957" y="0"/>
                </a:lnTo>
                <a:lnTo>
                  <a:pt x="2546957" y="3866348"/>
                </a:lnTo>
                <a:lnTo>
                  <a:pt x="0" y="3866348"/>
                </a:lnTo>
                <a:lnTo>
                  <a:pt x="0" y="0"/>
                </a:lnTo>
                <a:close/>
              </a:path>
            </a:pathLst>
          </a:custGeom>
          <a:blipFill rotWithShape="1">
            <a:blip r:embed="rId3">
              <a:alphaModFix/>
            </a:blip>
            <a:stretch>
              <a:fillRect b="0" l="0" r="0" t="0"/>
            </a:stretch>
          </a:blipFill>
          <a:ln>
            <a:noFill/>
          </a:ln>
        </p:spPr>
      </p:sp>
      <p:sp>
        <p:nvSpPr>
          <p:cNvPr id="349" name="Google Shape;349;p23"/>
          <p:cNvSpPr/>
          <p:nvPr/>
        </p:nvSpPr>
        <p:spPr>
          <a:xfrm>
            <a:off x="1301497" y="4959037"/>
            <a:ext cx="2148303" cy="3261181"/>
          </a:xfrm>
          <a:custGeom>
            <a:rect b="b" l="l" r="r" t="t"/>
            <a:pathLst>
              <a:path extrusionOk="0" h="3261181" w="2148303">
                <a:moveTo>
                  <a:pt x="0" y="0"/>
                </a:moveTo>
                <a:lnTo>
                  <a:pt x="2148303" y="0"/>
                </a:lnTo>
                <a:lnTo>
                  <a:pt x="2148303" y="3261181"/>
                </a:lnTo>
                <a:lnTo>
                  <a:pt x="0" y="3261181"/>
                </a:lnTo>
                <a:lnTo>
                  <a:pt x="0" y="0"/>
                </a:lnTo>
                <a:close/>
              </a:path>
            </a:pathLst>
          </a:custGeom>
          <a:blipFill rotWithShape="1">
            <a:blip r:embed="rId3">
              <a:alphaModFix/>
            </a:blip>
            <a:stretch>
              <a:fillRect b="0" l="0" r="0" t="0"/>
            </a:stretch>
          </a:blipFill>
          <a:ln>
            <a:noFill/>
          </a:ln>
        </p:spPr>
      </p:sp>
      <p:sp>
        <p:nvSpPr>
          <p:cNvPr id="350" name="Google Shape;350;p23"/>
          <p:cNvSpPr/>
          <p:nvPr/>
        </p:nvSpPr>
        <p:spPr>
          <a:xfrm>
            <a:off x="4922605" y="381253"/>
            <a:ext cx="9907393" cy="4577784"/>
          </a:xfrm>
          <a:custGeom>
            <a:rect b="b" l="l" r="r" t="t"/>
            <a:pathLst>
              <a:path extrusionOk="0" h="4577784" w="9907393">
                <a:moveTo>
                  <a:pt x="0" y="0"/>
                </a:moveTo>
                <a:lnTo>
                  <a:pt x="9907394" y="0"/>
                </a:lnTo>
                <a:lnTo>
                  <a:pt x="9907394" y="4577784"/>
                </a:lnTo>
                <a:lnTo>
                  <a:pt x="0" y="4577784"/>
                </a:lnTo>
                <a:lnTo>
                  <a:pt x="0" y="0"/>
                </a:lnTo>
                <a:close/>
              </a:path>
            </a:pathLst>
          </a:custGeom>
          <a:blipFill rotWithShape="1">
            <a:blip r:embed="rId4">
              <a:alphaModFix/>
            </a:blip>
            <a:stretch>
              <a:fillRect b="0" l="0" r="0" t="0"/>
            </a:stretch>
          </a:blipFill>
          <a:ln>
            <a:noFill/>
          </a:ln>
        </p:spPr>
      </p:sp>
      <p:sp>
        <p:nvSpPr>
          <p:cNvPr id="351" name="Google Shape;351;p23"/>
          <p:cNvSpPr/>
          <p:nvPr/>
        </p:nvSpPr>
        <p:spPr>
          <a:xfrm>
            <a:off x="2375648" y="4353869"/>
            <a:ext cx="2546957" cy="3866348"/>
          </a:xfrm>
          <a:custGeom>
            <a:rect b="b" l="l" r="r" t="t"/>
            <a:pathLst>
              <a:path extrusionOk="0" h="3866348" w="2546957">
                <a:moveTo>
                  <a:pt x="0" y="0"/>
                </a:moveTo>
                <a:lnTo>
                  <a:pt x="2546957" y="0"/>
                </a:lnTo>
                <a:lnTo>
                  <a:pt x="2546957" y="3866349"/>
                </a:lnTo>
                <a:lnTo>
                  <a:pt x="0" y="3866349"/>
                </a:lnTo>
                <a:lnTo>
                  <a:pt x="0" y="0"/>
                </a:lnTo>
                <a:close/>
              </a:path>
            </a:pathLst>
          </a:custGeom>
          <a:blipFill rotWithShape="1">
            <a:blip r:embed="rId3">
              <a:alphaModFix/>
            </a:blip>
            <a:stretch>
              <a:fillRect b="0" l="0" r="0" t="0"/>
            </a:stretch>
          </a:blipFill>
          <a:ln>
            <a:noFill/>
          </a:ln>
        </p:spPr>
      </p:sp>
      <p:sp>
        <p:nvSpPr>
          <p:cNvPr id="352" name="Google Shape;352;p23"/>
          <p:cNvSpPr/>
          <p:nvPr/>
        </p:nvSpPr>
        <p:spPr>
          <a:xfrm>
            <a:off x="4130664" y="4686610"/>
            <a:ext cx="2546957" cy="3866348"/>
          </a:xfrm>
          <a:custGeom>
            <a:rect b="b" l="l" r="r" t="t"/>
            <a:pathLst>
              <a:path extrusionOk="0" h="3866348" w="2546957">
                <a:moveTo>
                  <a:pt x="0" y="0"/>
                </a:moveTo>
                <a:lnTo>
                  <a:pt x="2546957" y="0"/>
                </a:lnTo>
                <a:lnTo>
                  <a:pt x="2546957" y="3866348"/>
                </a:lnTo>
                <a:lnTo>
                  <a:pt x="0" y="3866348"/>
                </a:lnTo>
                <a:lnTo>
                  <a:pt x="0" y="0"/>
                </a:lnTo>
                <a:close/>
              </a:path>
            </a:pathLst>
          </a:custGeom>
          <a:blipFill rotWithShape="1">
            <a:blip r:embed="rId3">
              <a:alphaModFix/>
            </a:blip>
            <a:stretch>
              <a:fillRect b="0" l="0" r="0" t="0"/>
            </a:stretch>
          </a:blipFill>
          <a:ln>
            <a:noFill/>
          </a:ln>
        </p:spPr>
      </p:sp>
      <p:sp>
        <p:nvSpPr>
          <p:cNvPr id="353" name="Google Shape;353;p23"/>
          <p:cNvSpPr/>
          <p:nvPr/>
        </p:nvSpPr>
        <p:spPr>
          <a:xfrm>
            <a:off x="5404142" y="5291777"/>
            <a:ext cx="2148303" cy="3261181"/>
          </a:xfrm>
          <a:custGeom>
            <a:rect b="b" l="l" r="r" t="t"/>
            <a:pathLst>
              <a:path extrusionOk="0" h="3261181" w="2148303">
                <a:moveTo>
                  <a:pt x="0" y="0"/>
                </a:moveTo>
                <a:lnTo>
                  <a:pt x="2148303" y="0"/>
                </a:lnTo>
                <a:lnTo>
                  <a:pt x="2148303" y="3261181"/>
                </a:lnTo>
                <a:lnTo>
                  <a:pt x="0" y="3261181"/>
                </a:lnTo>
                <a:lnTo>
                  <a:pt x="0" y="0"/>
                </a:lnTo>
                <a:close/>
              </a:path>
            </a:pathLst>
          </a:custGeom>
          <a:blipFill rotWithShape="1">
            <a:blip r:embed="rId3">
              <a:alphaModFix/>
            </a:blip>
            <a:stretch>
              <a:fillRect b="0" l="0" r="0" t="0"/>
            </a:stretch>
          </a:blipFill>
          <a:ln>
            <a:noFill/>
          </a:ln>
        </p:spPr>
      </p:sp>
      <p:sp>
        <p:nvSpPr>
          <p:cNvPr id="354" name="Google Shape;354;p23"/>
          <p:cNvSpPr/>
          <p:nvPr/>
        </p:nvSpPr>
        <p:spPr>
          <a:xfrm>
            <a:off x="6669536" y="4686610"/>
            <a:ext cx="2546957" cy="3866348"/>
          </a:xfrm>
          <a:custGeom>
            <a:rect b="b" l="l" r="r" t="t"/>
            <a:pathLst>
              <a:path extrusionOk="0" h="3866348" w="2546957">
                <a:moveTo>
                  <a:pt x="0" y="0"/>
                </a:moveTo>
                <a:lnTo>
                  <a:pt x="2546957" y="0"/>
                </a:lnTo>
                <a:lnTo>
                  <a:pt x="2546957" y="3866348"/>
                </a:lnTo>
                <a:lnTo>
                  <a:pt x="0" y="3866348"/>
                </a:lnTo>
                <a:lnTo>
                  <a:pt x="0" y="0"/>
                </a:lnTo>
                <a:close/>
              </a:path>
            </a:pathLst>
          </a:custGeom>
          <a:blipFill rotWithShape="1">
            <a:blip r:embed="rId3">
              <a:alphaModFix/>
            </a:blip>
            <a:stretch>
              <a:fillRect b="0" l="0" r="0" t="0"/>
            </a:stretch>
          </a:blipFill>
          <a:ln>
            <a:noFill/>
          </a:ln>
        </p:spPr>
      </p:sp>
      <p:sp>
        <p:nvSpPr>
          <p:cNvPr id="355" name="Google Shape;355;p23"/>
          <p:cNvSpPr/>
          <p:nvPr/>
        </p:nvSpPr>
        <p:spPr>
          <a:xfrm flipH="1">
            <a:off x="1028700" y="5285077"/>
            <a:ext cx="3127408" cy="4247752"/>
          </a:xfrm>
          <a:custGeom>
            <a:rect b="b" l="l" r="r" t="t"/>
            <a:pathLst>
              <a:path extrusionOk="0" h="4247752" w="3127408">
                <a:moveTo>
                  <a:pt x="3127408" y="0"/>
                </a:moveTo>
                <a:lnTo>
                  <a:pt x="0" y="0"/>
                </a:lnTo>
                <a:lnTo>
                  <a:pt x="0" y="4247752"/>
                </a:lnTo>
                <a:lnTo>
                  <a:pt x="3127408" y="4247752"/>
                </a:lnTo>
                <a:lnTo>
                  <a:pt x="3127408" y="0"/>
                </a:lnTo>
                <a:close/>
              </a:path>
            </a:pathLst>
          </a:custGeom>
          <a:blipFill rotWithShape="1">
            <a:blip r:embed="rId5">
              <a:alphaModFix/>
            </a:blip>
            <a:stretch>
              <a:fillRect b="0" l="0" r="0" t="0"/>
            </a:stretch>
          </a:blipFill>
          <a:ln>
            <a:noFill/>
          </a:ln>
        </p:spPr>
      </p:sp>
      <p:sp>
        <p:nvSpPr>
          <p:cNvPr id="356" name="Google Shape;356;p23"/>
          <p:cNvSpPr/>
          <p:nvPr/>
        </p:nvSpPr>
        <p:spPr>
          <a:xfrm>
            <a:off x="9216493" y="8165030"/>
            <a:ext cx="2546000" cy="1642170"/>
          </a:xfrm>
          <a:custGeom>
            <a:rect b="b" l="l" r="r" t="t"/>
            <a:pathLst>
              <a:path extrusionOk="0" h="1642170" w="2546000">
                <a:moveTo>
                  <a:pt x="0" y="0"/>
                </a:moveTo>
                <a:lnTo>
                  <a:pt x="2546000" y="0"/>
                </a:lnTo>
                <a:lnTo>
                  <a:pt x="2546000" y="1642170"/>
                </a:lnTo>
                <a:lnTo>
                  <a:pt x="0" y="1642170"/>
                </a:lnTo>
                <a:lnTo>
                  <a:pt x="0" y="0"/>
                </a:lnTo>
                <a:close/>
              </a:path>
            </a:pathLst>
          </a:custGeom>
          <a:blipFill rotWithShape="1">
            <a:blip r:embed="rId6">
              <a:alphaModFix/>
            </a:blip>
            <a:stretch>
              <a:fillRect b="0" l="0" r="0" t="0"/>
            </a:stretch>
          </a:blipFill>
          <a:ln>
            <a:noFill/>
          </a:ln>
        </p:spPr>
      </p:sp>
      <p:sp>
        <p:nvSpPr>
          <p:cNvPr id="357" name="Google Shape;357;p23"/>
          <p:cNvSpPr/>
          <p:nvPr/>
        </p:nvSpPr>
        <p:spPr>
          <a:xfrm>
            <a:off x="4364957" y="8552958"/>
            <a:ext cx="2682870" cy="1254242"/>
          </a:xfrm>
          <a:custGeom>
            <a:rect b="b" l="l" r="r" t="t"/>
            <a:pathLst>
              <a:path extrusionOk="0" h="1254242" w="2682870">
                <a:moveTo>
                  <a:pt x="0" y="0"/>
                </a:moveTo>
                <a:lnTo>
                  <a:pt x="2682870" y="0"/>
                </a:lnTo>
                <a:lnTo>
                  <a:pt x="2682870" y="1254242"/>
                </a:lnTo>
                <a:lnTo>
                  <a:pt x="0" y="1254242"/>
                </a:lnTo>
                <a:lnTo>
                  <a:pt x="0" y="0"/>
                </a:lnTo>
                <a:close/>
              </a:path>
            </a:pathLst>
          </a:custGeom>
          <a:blipFill rotWithShape="1">
            <a:blip r:embed="rId7">
              <a:alphaModFix/>
            </a:blip>
            <a:stretch>
              <a:fillRect b="0" l="0" r="0" t="0"/>
            </a:stretch>
          </a:blipFill>
          <a:ln>
            <a:noFill/>
          </a:ln>
        </p:spPr>
      </p:sp>
      <p:pic>
        <p:nvPicPr>
          <p:cNvPr id="358" name="Google Shape;358;p23"/>
          <p:cNvPicPr preferRelativeResize="0"/>
          <p:nvPr/>
        </p:nvPicPr>
        <p:blipFill rotWithShape="1">
          <a:blip r:embed="rId8">
            <a:alphaModFix/>
          </a:blip>
          <a:srcRect b="0" l="14549" r="14578" t="0"/>
          <a:stretch/>
        </p:blipFill>
        <p:spPr>
          <a:xfrm flipH="1">
            <a:off x="9644900" y="1462150"/>
            <a:ext cx="10862074" cy="8621200"/>
          </a:xfrm>
          <a:prstGeom prst="rect">
            <a:avLst/>
          </a:prstGeom>
          <a:noFill/>
          <a:ln>
            <a:noFill/>
          </a:ln>
        </p:spPr>
      </p:pic>
      <p:sp>
        <p:nvSpPr>
          <p:cNvPr id="359" name="Google Shape;359;p23"/>
          <p:cNvSpPr/>
          <p:nvPr/>
        </p:nvSpPr>
        <p:spPr>
          <a:xfrm>
            <a:off x="15008186" y="8552958"/>
            <a:ext cx="2682870" cy="1254242"/>
          </a:xfrm>
          <a:custGeom>
            <a:rect b="b" l="l" r="r" t="t"/>
            <a:pathLst>
              <a:path extrusionOk="0" h="1254242" w="2682870">
                <a:moveTo>
                  <a:pt x="0" y="0"/>
                </a:moveTo>
                <a:lnTo>
                  <a:pt x="2682870" y="0"/>
                </a:lnTo>
                <a:lnTo>
                  <a:pt x="2682870" y="1254242"/>
                </a:lnTo>
                <a:lnTo>
                  <a:pt x="0" y="1254242"/>
                </a:lnTo>
                <a:lnTo>
                  <a:pt x="0" y="0"/>
                </a:lnTo>
                <a:close/>
              </a:path>
            </a:pathLst>
          </a:custGeom>
          <a:blipFill rotWithShape="1">
            <a:blip r:embed="rId7">
              <a:alphaModFix/>
            </a:blip>
            <a:stretch>
              <a:fillRect b="0" l="0" r="0" t="0"/>
            </a:stretch>
          </a:blipFill>
          <a:ln>
            <a:noFill/>
          </a:ln>
        </p:spPr>
      </p:sp>
      <p:sp>
        <p:nvSpPr>
          <p:cNvPr id="360" name="Google Shape;360;p23"/>
          <p:cNvSpPr/>
          <p:nvPr/>
        </p:nvSpPr>
        <p:spPr>
          <a:xfrm>
            <a:off x="8943601" y="5559447"/>
            <a:ext cx="2604354" cy="2993511"/>
          </a:xfrm>
          <a:custGeom>
            <a:rect b="b" l="l" r="r" t="t"/>
            <a:pathLst>
              <a:path extrusionOk="0" h="2993511" w="2604354">
                <a:moveTo>
                  <a:pt x="0" y="0"/>
                </a:moveTo>
                <a:lnTo>
                  <a:pt x="2604355" y="0"/>
                </a:lnTo>
                <a:lnTo>
                  <a:pt x="2604355" y="2993511"/>
                </a:lnTo>
                <a:lnTo>
                  <a:pt x="0" y="2993511"/>
                </a:lnTo>
                <a:lnTo>
                  <a:pt x="0" y="0"/>
                </a:lnTo>
                <a:close/>
              </a:path>
            </a:pathLst>
          </a:custGeom>
          <a:blipFill rotWithShape="1">
            <a:blip r:embed="rId9">
              <a:alphaModFix/>
            </a:blip>
            <a:stretch>
              <a:fillRect b="0" l="0" r="0" t="0"/>
            </a:stretch>
          </a:blipFill>
          <a:ln>
            <a:noFill/>
          </a:ln>
        </p:spPr>
      </p:sp>
      <p:sp>
        <p:nvSpPr>
          <p:cNvPr id="361" name="Google Shape;361;p23"/>
          <p:cNvSpPr txBox="1"/>
          <p:nvPr/>
        </p:nvSpPr>
        <p:spPr>
          <a:xfrm>
            <a:off x="1028700" y="1038225"/>
            <a:ext cx="6798600" cy="9849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1F49C6"/>
                </a:solidFill>
                <a:latin typeface="Fredoka"/>
                <a:ea typeface="Fredoka"/>
                <a:cs typeface="Fredoka"/>
                <a:sym typeface="Fredoka"/>
              </a:rPr>
              <a:t>Add Story Here</a:t>
            </a:r>
            <a:endParaRPr b="1"/>
          </a:p>
        </p:txBody>
      </p:sp>
      <p:sp>
        <p:nvSpPr>
          <p:cNvPr id="362" name="Google Shape;362;p23"/>
          <p:cNvSpPr txBox="1"/>
          <p:nvPr/>
        </p:nvSpPr>
        <p:spPr>
          <a:xfrm>
            <a:off x="1152075" y="2501581"/>
            <a:ext cx="41337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oboto"/>
                <a:ea typeface="Roboto"/>
                <a:cs typeface="Roboto"/>
                <a:sym typeface="Roboto"/>
              </a:rPr>
              <a:t>Lorem ipsum dolor sit amet, consectetur adipiscing elit, sed do eiusmod tempor incididunt ut labore et dolore magna aliqua. </a:t>
            </a:r>
            <a:endParaRPr/>
          </a:p>
        </p:txBody>
      </p:sp>
      <p:sp>
        <p:nvSpPr>
          <p:cNvPr id="363" name="Google Shape;363;p23"/>
          <p:cNvSpPr txBox="1"/>
          <p:nvPr/>
        </p:nvSpPr>
        <p:spPr>
          <a:xfrm>
            <a:off x="5911661" y="2501581"/>
            <a:ext cx="41337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oboto"/>
                <a:ea typeface="Roboto"/>
                <a:cs typeface="Roboto"/>
                <a:sym typeface="Roboto"/>
              </a:rPr>
              <a:t>Lorem ipsum dolor sit amet, consectetur adipiscing elit, sed do eiusmod tempor incididunt ut labore et dolore magna aliqua.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FAFF"/>
        </a:solidFill>
      </p:bgPr>
    </p:bg>
    <p:spTree>
      <p:nvGrpSpPr>
        <p:cNvPr id="367" name="Shape 367"/>
        <p:cNvGrpSpPr/>
        <p:nvPr/>
      </p:nvGrpSpPr>
      <p:grpSpPr>
        <a:xfrm>
          <a:off x="0" y="0"/>
          <a:ext cx="0" cy="0"/>
          <a:chOff x="0" y="0"/>
          <a:chExt cx="0" cy="0"/>
        </a:xfrm>
      </p:grpSpPr>
      <p:grpSp>
        <p:nvGrpSpPr>
          <p:cNvPr id="368" name="Google Shape;368;p24"/>
          <p:cNvGrpSpPr/>
          <p:nvPr/>
        </p:nvGrpSpPr>
        <p:grpSpPr>
          <a:xfrm>
            <a:off x="-563666" y="5840876"/>
            <a:ext cx="19208263" cy="4446124"/>
            <a:chOff x="0" y="-47625"/>
            <a:chExt cx="5058966" cy="1170996"/>
          </a:xfrm>
        </p:grpSpPr>
        <p:sp>
          <p:nvSpPr>
            <p:cNvPr id="369" name="Google Shape;369;p24"/>
            <p:cNvSpPr/>
            <p:nvPr/>
          </p:nvSpPr>
          <p:spPr>
            <a:xfrm>
              <a:off x="0" y="0"/>
              <a:ext cx="5058966" cy="1123371"/>
            </a:xfrm>
            <a:custGeom>
              <a:rect b="b" l="l" r="r" t="t"/>
              <a:pathLst>
                <a:path extrusionOk="0" h="1123371" w="5058966">
                  <a:moveTo>
                    <a:pt x="0" y="0"/>
                  </a:moveTo>
                  <a:lnTo>
                    <a:pt x="5058966" y="0"/>
                  </a:lnTo>
                  <a:lnTo>
                    <a:pt x="5058966" y="1123371"/>
                  </a:lnTo>
                  <a:lnTo>
                    <a:pt x="0" y="1123371"/>
                  </a:lnTo>
                  <a:close/>
                </a:path>
              </a:pathLst>
            </a:custGeom>
            <a:solidFill>
              <a:srgbClr val="3C3635"/>
            </a:solidFill>
            <a:ln>
              <a:noFill/>
            </a:ln>
          </p:spPr>
        </p:sp>
        <p:sp>
          <p:nvSpPr>
            <p:cNvPr id="370" name="Google Shape;370;p24"/>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1" name="Google Shape;371;p24"/>
          <p:cNvSpPr/>
          <p:nvPr/>
        </p:nvSpPr>
        <p:spPr>
          <a:xfrm>
            <a:off x="7940785" y="-376795"/>
            <a:ext cx="11267269" cy="5206124"/>
          </a:xfrm>
          <a:custGeom>
            <a:rect b="b" l="l" r="r" t="t"/>
            <a:pathLst>
              <a:path extrusionOk="0" h="5206124" w="11267269">
                <a:moveTo>
                  <a:pt x="0" y="0"/>
                </a:moveTo>
                <a:lnTo>
                  <a:pt x="11267269" y="0"/>
                </a:lnTo>
                <a:lnTo>
                  <a:pt x="11267269" y="5206125"/>
                </a:lnTo>
                <a:lnTo>
                  <a:pt x="0" y="5206125"/>
                </a:lnTo>
                <a:lnTo>
                  <a:pt x="0" y="0"/>
                </a:lnTo>
                <a:close/>
              </a:path>
            </a:pathLst>
          </a:custGeom>
          <a:blipFill rotWithShape="1">
            <a:blip r:embed="rId3">
              <a:alphaModFix/>
            </a:blip>
            <a:stretch>
              <a:fillRect b="0" l="0" r="0" t="0"/>
            </a:stretch>
          </a:blipFill>
          <a:ln>
            <a:noFill/>
          </a:ln>
        </p:spPr>
      </p:sp>
      <p:pic>
        <p:nvPicPr>
          <p:cNvPr id="372" name="Google Shape;372;p24"/>
          <p:cNvPicPr preferRelativeResize="0"/>
          <p:nvPr/>
        </p:nvPicPr>
        <p:blipFill rotWithShape="1">
          <a:blip r:embed="rId4">
            <a:alphaModFix/>
          </a:blip>
          <a:srcRect b="0" l="14549" r="14578" t="0"/>
          <a:stretch/>
        </p:blipFill>
        <p:spPr>
          <a:xfrm>
            <a:off x="-3998900" y="285025"/>
            <a:ext cx="15843250" cy="12574750"/>
          </a:xfrm>
          <a:prstGeom prst="rect">
            <a:avLst/>
          </a:prstGeom>
          <a:noFill/>
          <a:ln>
            <a:noFill/>
          </a:ln>
        </p:spPr>
      </p:pic>
      <p:sp>
        <p:nvSpPr>
          <p:cNvPr id="373" name="Google Shape;373;p24"/>
          <p:cNvSpPr/>
          <p:nvPr/>
        </p:nvSpPr>
        <p:spPr>
          <a:xfrm flipH="1">
            <a:off x="8720783" y="5450729"/>
            <a:ext cx="3123574" cy="4235354"/>
          </a:xfrm>
          <a:custGeom>
            <a:rect b="b" l="l" r="r" t="t"/>
            <a:pathLst>
              <a:path extrusionOk="0" h="4235354" w="3123574">
                <a:moveTo>
                  <a:pt x="3123574" y="0"/>
                </a:moveTo>
                <a:lnTo>
                  <a:pt x="0" y="0"/>
                </a:lnTo>
                <a:lnTo>
                  <a:pt x="0" y="4235354"/>
                </a:lnTo>
                <a:lnTo>
                  <a:pt x="3123574" y="4235354"/>
                </a:lnTo>
                <a:lnTo>
                  <a:pt x="3123574" y="0"/>
                </a:lnTo>
                <a:close/>
              </a:path>
            </a:pathLst>
          </a:custGeom>
          <a:blipFill rotWithShape="1">
            <a:blip r:embed="rId5">
              <a:alphaModFix/>
            </a:blip>
            <a:stretch>
              <a:fillRect b="0" l="0" r="0" t="0"/>
            </a:stretch>
          </a:blipFill>
          <a:ln>
            <a:noFill/>
          </a:ln>
        </p:spPr>
      </p:sp>
      <p:sp>
        <p:nvSpPr>
          <p:cNvPr id="374" name="Google Shape;374;p24"/>
          <p:cNvSpPr/>
          <p:nvPr/>
        </p:nvSpPr>
        <p:spPr>
          <a:xfrm>
            <a:off x="15928412" y="5344287"/>
            <a:ext cx="2716185" cy="3689216"/>
          </a:xfrm>
          <a:custGeom>
            <a:rect b="b" l="l" r="r" t="t"/>
            <a:pathLst>
              <a:path extrusionOk="0" h="3689216" w="2716185">
                <a:moveTo>
                  <a:pt x="0" y="0"/>
                </a:moveTo>
                <a:lnTo>
                  <a:pt x="2716186" y="0"/>
                </a:lnTo>
                <a:lnTo>
                  <a:pt x="2716186" y="3689217"/>
                </a:lnTo>
                <a:lnTo>
                  <a:pt x="0" y="3689217"/>
                </a:lnTo>
                <a:lnTo>
                  <a:pt x="0" y="0"/>
                </a:lnTo>
                <a:close/>
              </a:path>
            </a:pathLst>
          </a:custGeom>
          <a:blipFill rotWithShape="1">
            <a:blip r:embed="rId6">
              <a:alphaModFix/>
            </a:blip>
            <a:stretch>
              <a:fillRect b="0" l="0" r="0" t="0"/>
            </a:stretch>
          </a:blipFill>
          <a:ln>
            <a:noFill/>
          </a:ln>
        </p:spPr>
      </p:sp>
      <p:sp>
        <p:nvSpPr>
          <p:cNvPr id="375" name="Google Shape;375;p24"/>
          <p:cNvSpPr/>
          <p:nvPr/>
        </p:nvSpPr>
        <p:spPr>
          <a:xfrm>
            <a:off x="13419084" y="6607212"/>
            <a:ext cx="2306446" cy="2651088"/>
          </a:xfrm>
          <a:custGeom>
            <a:rect b="b" l="l" r="r" t="t"/>
            <a:pathLst>
              <a:path extrusionOk="0" h="2651088" w="2306446">
                <a:moveTo>
                  <a:pt x="0" y="0"/>
                </a:moveTo>
                <a:lnTo>
                  <a:pt x="2306446" y="0"/>
                </a:lnTo>
                <a:lnTo>
                  <a:pt x="2306446" y="2651088"/>
                </a:lnTo>
                <a:lnTo>
                  <a:pt x="0" y="2651088"/>
                </a:lnTo>
                <a:lnTo>
                  <a:pt x="0" y="0"/>
                </a:lnTo>
                <a:close/>
              </a:path>
            </a:pathLst>
          </a:custGeom>
          <a:blipFill rotWithShape="1">
            <a:blip r:embed="rId7">
              <a:alphaModFix/>
            </a:blip>
            <a:stretch>
              <a:fillRect b="0" l="0" r="0" t="0"/>
            </a:stretch>
          </a:blipFill>
          <a:ln>
            <a:noFill/>
          </a:ln>
        </p:spPr>
      </p:sp>
      <p:sp>
        <p:nvSpPr>
          <p:cNvPr id="376" name="Google Shape;376;p24"/>
          <p:cNvSpPr/>
          <p:nvPr/>
        </p:nvSpPr>
        <p:spPr>
          <a:xfrm>
            <a:off x="15725530" y="8543524"/>
            <a:ext cx="1786804" cy="835331"/>
          </a:xfrm>
          <a:custGeom>
            <a:rect b="b" l="l" r="r" t="t"/>
            <a:pathLst>
              <a:path extrusionOk="0" h="835331" w="1786804">
                <a:moveTo>
                  <a:pt x="0" y="0"/>
                </a:moveTo>
                <a:lnTo>
                  <a:pt x="1786804" y="0"/>
                </a:lnTo>
                <a:lnTo>
                  <a:pt x="1786804" y="835330"/>
                </a:lnTo>
                <a:lnTo>
                  <a:pt x="0" y="835330"/>
                </a:lnTo>
                <a:lnTo>
                  <a:pt x="0" y="0"/>
                </a:lnTo>
                <a:close/>
              </a:path>
            </a:pathLst>
          </a:custGeom>
          <a:blipFill rotWithShape="1">
            <a:blip r:embed="rId8">
              <a:alphaModFix/>
            </a:blip>
            <a:stretch>
              <a:fillRect b="0" l="0" r="0" t="0"/>
            </a:stretch>
          </a:blipFill>
          <a:ln>
            <a:noFill/>
          </a:ln>
        </p:spPr>
      </p:sp>
      <p:sp>
        <p:nvSpPr>
          <p:cNvPr id="377" name="Google Shape;377;p24"/>
          <p:cNvSpPr/>
          <p:nvPr/>
        </p:nvSpPr>
        <p:spPr>
          <a:xfrm>
            <a:off x="1738318" y="6196021"/>
            <a:ext cx="3772879" cy="2744769"/>
          </a:xfrm>
          <a:custGeom>
            <a:rect b="b" l="l" r="r" t="t"/>
            <a:pathLst>
              <a:path extrusionOk="0" h="2744769" w="3772879">
                <a:moveTo>
                  <a:pt x="0" y="0"/>
                </a:moveTo>
                <a:lnTo>
                  <a:pt x="3772879" y="0"/>
                </a:lnTo>
                <a:lnTo>
                  <a:pt x="3772879" y="2744770"/>
                </a:lnTo>
                <a:lnTo>
                  <a:pt x="0" y="2744770"/>
                </a:lnTo>
                <a:lnTo>
                  <a:pt x="0" y="0"/>
                </a:lnTo>
                <a:close/>
              </a:path>
            </a:pathLst>
          </a:custGeom>
          <a:blipFill rotWithShape="1">
            <a:blip r:embed="rId9">
              <a:alphaModFix/>
            </a:blip>
            <a:stretch>
              <a:fillRect b="0" l="0" r="0" t="0"/>
            </a:stretch>
          </a:blipFill>
          <a:ln>
            <a:noFill/>
          </a:ln>
        </p:spPr>
      </p:sp>
      <p:sp>
        <p:nvSpPr>
          <p:cNvPr id="378" name="Google Shape;378;p24"/>
          <p:cNvSpPr txBox="1"/>
          <p:nvPr/>
        </p:nvSpPr>
        <p:spPr>
          <a:xfrm>
            <a:off x="9820329" y="1264243"/>
            <a:ext cx="6798600" cy="9849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1F49C6"/>
                </a:solidFill>
                <a:latin typeface="Fredoka"/>
                <a:ea typeface="Fredoka"/>
                <a:cs typeface="Fredoka"/>
                <a:sym typeface="Fredoka"/>
              </a:rPr>
              <a:t>Add Story Here</a:t>
            </a:r>
            <a:endParaRPr b="1"/>
          </a:p>
        </p:txBody>
      </p:sp>
      <p:sp>
        <p:nvSpPr>
          <p:cNvPr id="379" name="Google Shape;379;p24"/>
          <p:cNvSpPr txBox="1"/>
          <p:nvPr/>
        </p:nvSpPr>
        <p:spPr>
          <a:xfrm>
            <a:off x="9490477" y="2645474"/>
            <a:ext cx="33909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oboto"/>
                <a:ea typeface="Roboto"/>
                <a:cs typeface="Roboto"/>
                <a:sym typeface="Roboto"/>
              </a:rPr>
              <a:t>Lorem ipsum dolor sit amet, consectetur adipiscing elit, sed do eiusmod tempor incididunt ut labore et dolore magna aliqua. </a:t>
            </a:r>
            <a:endParaRPr/>
          </a:p>
        </p:txBody>
      </p:sp>
      <p:sp>
        <p:nvSpPr>
          <p:cNvPr id="380" name="Google Shape;380;p24"/>
          <p:cNvSpPr txBox="1"/>
          <p:nvPr/>
        </p:nvSpPr>
        <p:spPr>
          <a:xfrm>
            <a:off x="13574419" y="2645474"/>
            <a:ext cx="33909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oboto"/>
                <a:ea typeface="Roboto"/>
                <a:cs typeface="Roboto"/>
                <a:sym typeface="Roboto"/>
              </a:rPr>
              <a:t>Lorem ipsum dolor sit amet, consectetur adipiscing elit, sed do eiusmod tempor incididunt ut labore et dolore magna aliqua. </a:t>
            </a:r>
            <a:endParaRPr/>
          </a:p>
        </p:txBody>
      </p:sp>
      <p:sp>
        <p:nvSpPr>
          <p:cNvPr id="381" name="Google Shape;381;p24"/>
          <p:cNvSpPr/>
          <p:nvPr/>
        </p:nvSpPr>
        <p:spPr>
          <a:xfrm>
            <a:off x="11844357" y="5865063"/>
            <a:ext cx="1415863" cy="661916"/>
          </a:xfrm>
          <a:custGeom>
            <a:rect b="b" l="l" r="r" t="t"/>
            <a:pathLst>
              <a:path extrusionOk="0" h="661916" w="1415863">
                <a:moveTo>
                  <a:pt x="0" y="0"/>
                </a:moveTo>
                <a:lnTo>
                  <a:pt x="1415863" y="0"/>
                </a:lnTo>
                <a:lnTo>
                  <a:pt x="1415863" y="661916"/>
                </a:lnTo>
                <a:lnTo>
                  <a:pt x="0" y="661916"/>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FAFF"/>
        </a:solidFill>
      </p:bgPr>
    </p:bg>
    <p:spTree>
      <p:nvGrpSpPr>
        <p:cNvPr id="385" name="Shape 385"/>
        <p:cNvGrpSpPr/>
        <p:nvPr/>
      </p:nvGrpSpPr>
      <p:grpSpPr>
        <a:xfrm>
          <a:off x="0" y="0"/>
          <a:ext cx="0" cy="0"/>
          <a:chOff x="0" y="0"/>
          <a:chExt cx="0" cy="0"/>
        </a:xfrm>
      </p:grpSpPr>
      <p:grpSp>
        <p:nvGrpSpPr>
          <p:cNvPr id="386" name="Google Shape;386;p25"/>
          <p:cNvGrpSpPr/>
          <p:nvPr/>
        </p:nvGrpSpPr>
        <p:grpSpPr>
          <a:xfrm>
            <a:off x="-563666" y="7274112"/>
            <a:ext cx="19208263" cy="3266926"/>
            <a:chOff x="0" y="-47625"/>
            <a:chExt cx="5058966" cy="860425"/>
          </a:xfrm>
        </p:grpSpPr>
        <p:sp>
          <p:nvSpPr>
            <p:cNvPr id="387" name="Google Shape;387;p25"/>
            <p:cNvSpPr/>
            <p:nvPr/>
          </p:nvSpPr>
          <p:spPr>
            <a:xfrm>
              <a:off x="0" y="0"/>
              <a:ext cx="5058966" cy="745893"/>
            </a:xfrm>
            <a:custGeom>
              <a:rect b="b" l="l" r="r" t="t"/>
              <a:pathLst>
                <a:path extrusionOk="0" h="745893" w="5058966">
                  <a:moveTo>
                    <a:pt x="0" y="0"/>
                  </a:moveTo>
                  <a:lnTo>
                    <a:pt x="5058966" y="0"/>
                  </a:lnTo>
                  <a:lnTo>
                    <a:pt x="5058966" y="745893"/>
                  </a:lnTo>
                  <a:lnTo>
                    <a:pt x="0" y="745893"/>
                  </a:lnTo>
                  <a:close/>
                </a:path>
              </a:pathLst>
            </a:custGeom>
            <a:solidFill>
              <a:srgbClr val="3C3635"/>
            </a:solidFill>
            <a:ln>
              <a:noFill/>
            </a:ln>
          </p:spPr>
        </p:sp>
        <p:sp>
          <p:nvSpPr>
            <p:cNvPr id="388" name="Google Shape;388;p25"/>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9" name="Google Shape;389;p25"/>
          <p:cNvSpPr/>
          <p:nvPr/>
        </p:nvSpPr>
        <p:spPr>
          <a:xfrm>
            <a:off x="-1494691" y="177764"/>
            <a:ext cx="9685434" cy="4475226"/>
          </a:xfrm>
          <a:custGeom>
            <a:rect b="b" l="l" r="r" t="t"/>
            <a:pathLst>
              <a:path extrusionOk="0" h="4475226" w="9685434">
                <a:moveTo>
                  <a:pt x="0" y="0"/>
                </a:moveTo>
                <a:lnTo>
                  <a:pt x="9685434" y="0"/>
                </a:lnTo>
                <a:lnTo>
                  <a:pt x="9685434" y="4475226"/>
                </a:lnTo>
                <a:lnTo>
                  <a:pt x="0" y="4475226"/>
                </a:lnTo>
                <a:lnTo>
                  <a:pt x="0" y="0"/>
                </a:lnTo>
                <a:close/>
              </a:path>
            </a:pathLst>
          </a:custGeom>
          <a:blipFill rotWithShape="1">
            <a:blip r:embed="rId3">
              <a:alphaModFix/>
            </a:blip>
            <a:stretch>
              <a:fillRect b="0" l="0" r="0" t="0"/>
            </a:stretch>
          </a:blipFill>
          <a:ln>
            <a:noFill/>
          </a:ln>
        </p:spPr>
      </p:sp>
      <p:sp>
        <p:nvSpPr>
          <p:cNvPr id="390" name="Google Shape;390;p25"/>
          <p:cNvSpPr/>
          <p:nvPr/>
        </p:nvSpPr>
        <p:spPr>
          <a:xfrm>
            <a:off x="9144000" y="2757182"/>
            <a:ext cx="9685434" cy="4475226"/>
          </a:xfrm>
          <a:custGeom>
            <a:rect b="b" l="l" r="r" t="t"/>
            <a:pathLst>
              <a:path extrusionOk="0" h="4475226" w="9685434">
                <a:moveTo>
                  <a:pt x="0" y="0"/>
                </a:moveTo>
                <a:lnTo>
                  <a:pt x="9685434" y="0"/>
                </a:lnTo>
                <a:lnTo>
                  <a:pt x="9685434" y="4475226"/>
                </a:lnTo>
                <a:lnTo>
                  <a:pt x="0" y="4475226"/>
                </a:lnTo>
                <a:lnTo>
                  <a:pt x="0" y="0"/>
                </a:lnTo>
                <a:close/>
              </a:path>
            </a:pathLst>
          </a:custGeom>
          <a:blipFill rotWithShape="1">
            <a:blip r:embed="rId3">
              <a:alphaModFix/>
            </a:blip>
            <a:stretch>
              <a:fillRect b="0" l="0" r="0" t="0"/>
            </a:stretch>
          </a:blipFill>
          <a:ln>
            <a:noFill/>
          </a:ln>
        </p:spPr>
      </p:sp>
      <p:sp>
        <p:nvSpPr>
          <p:cNvPr id="391" name="Google Shape;391;p25"/>
          <p:cNvSpPr/>
          <p:nvPr/>
        </p:nvSpPr>
        <p:spPr>
          <a:xfrm flipH="1">
            <a:off x="6219005" y="1028700"/>
            <a:ext cx="5849990" cy="7932190"/>
          </a:xfrm>
          <a:custGeom>
            <a:rect b="b" l="l" r="r" t="t"/>
            <a:pathLst>
              <a:path extrusionOk="0" h="7932190" w="5849990">
                <a:moveTo>
                  <a:pt x="5849990" y="0"/>
                </a:moveTo>
                <a:lnTo>
                  <a:pt x="0" y="0"/>
                </a:lnTo>
                <a:lnTo>
                  <a:pt x="0" y="7932190"/>
                </a:lnTo>
                <a:lnTo>
                  <a:pt x="5849990" y="7932190"/>
                </a:lnTo>
                <a:lnTo>
                  <a:pt x="5849990" y="0"/>
                </a:lnTo>
                <a:close/>
              </a:path>
            </a:pathLst>
          </a:custGeom>
          <a:blipFill rotWithShape="1">
            <a:blip r:embed="rId4">
              <a:alphaModFix/>
            </a:blip>
            <a:stretch>
              <a:fillRect b="0" l="0" r="0" t="0"/>
            </a:stretch>
          </a:blipFill>
          <a:ln>
            <a:noFill/>
          </a:ln>
        </p:spPr>
      </p:sp>
      <p:sp>
        <p:nvSpPr>
          <p:cNvPr id="392" name="Google Shape;392;p25"/>
          <p:cNvSpPr txBox="1"/>
          <p:nvPr/>
        </p:nvSpPr>
        <p:spPr>
          <a:xfrm>
            <a:off x="1098478" y="2155317"/>
            <a:ext cx="4499100" cy="196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399" u="none" cap="none" strike="noStrike">
                <a:solidFill>
                  <a:srgbClr val="1F49C6"/>
                </a:solidFill>
                <a:latin typeface="Fredoka"/>
                <a:ea typeface="Fredoka"/>
                <a:cs typeface="Fredoka"/>
                <a:sym typeface="Fredoka"/>
              </a:rPr>
              <a:t>Add Story Here</a:t>
            </a:r>
            <a:endParaRPr b="1"/>
          </a:p>
        </p:txBody>
      </p:sp>
      <p:sp>
        <p:nvSpPr>
          <p:cNvPr id="393" name="Google Shape;393;p25"/>
          <p:cNvSpPr txBox="1"/>
          <p:nvPr/>
        </p:nvSpPr>
        <p:spPr>
          <a:xfrm>
            <a:off x="1028700" y="4586315"/>
            <a:ext cx="38985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oboto"/>
                <a:ea typeface="Roboto"/>
                <a:cs typeface="Roboto"/>
                <a:sym typeface="Roboto"/>
              </a:rPr>
              <a:t>Lorem ipsum dolor sit amet, consectetur adipiscing elit, sed do eiusmod tempor incididunt ut labore et dolore magna aliqua. </a:t>
            </a:r>
            <a:endParaRPr/>
          </a:p>
        </p:txBody>
      </p:sp>
      <p:sp>
        <p:nvSpPr>
          <p:cNvPr id="394" name="Google Shape;394;p25"/>
          <p:cNvSpPr/>
          <p:nvPr/>
        </p:nvSpPr>
        <p:spPr>
          <a:xfrm>
            <a:off x="5056653" y="8171501"/>
            <a:ext cx="2324705" cy="1086799"/>
          </a:xfrm>
          <a:custGeom>
            <a:rect b="b" l="l" r="r" t="t"/>
            <a:pathLst>
              <a:path extrusionOk="0" h="1086799" w="2324705">
                <a:moveTo>
                  <a:pt x="0" y="0"/>
                </a:moveTo>
                <a:lnTo>
                  <a:pt x="2324704" y="0"/>
                </a:lnTo>
                <a:lnTo>
                  <a:pt x="2324704" y="1086799"/>
                </a:lnTo>
                <a:lnTo>
                  <a:pt x="0" y="1086799"/>
                </a:lnTo>
                <a:lnTo>
                  <a:pt x="0" y="0"/>
                </a:lnTo>
                <a:close/>
              </a:path>
            </a:pathLst>
          </a:custGeom>
          <a:blipFill rotWithShape="1">
            <a:blip r:embed="rId5">
              <a:alphaModFix/>
            </a:blip>
            <a:stretch>
              <a:fillRect b="0" l="0" r="0" t="0"/>
            </a:stretch>
          </a:blipFill>
          <a:ln>
            <a:noFill/>
          </a:ln>
        </p:spPr>
      </p:sp>
      <p:sp>
        <p:nvSpPr>
          <p:cNvPr id="395" name="Google Shape;395;p25"/>
          <p:cNvSpPr/>
          <p:nvPr/>
        </p:nvSpPr>
        <p:spPr>
          <a:xfrm flipH="1">
            <a:off x="12703687" y="8521654"/>
            <a:ext cx="2324705" cy="1086799"/>
          </a:xfrm>
          <a:custGeom>
            <a:rect b="b" l="l" r="r" t="t"/>
            <a:pathLst>
              <a:path extrusionOk="0" h="1086799" w="2324705">
                <a:moveTo>
                  <a:pt x="2324705" y="0"/>
                </a:moveTo>
                <a:lnTo>
                  <a:pt x="0" y="0"/>
                </a:lnTo>
                <a:lnTo>
                  <a:pt x="0" y="1086799"/>
                </a:lnTo>
                <a:lnTo>
                  <a:pt x="2324705" y="1086799"/>
                </a:lnTo>
                <a:lnTo>
                  <a:pt x="2324705" y="0"/>
                </a:lnTo>
                <a:close/>
              </a:path>
            </a:pathLst>
          </a:custGeom>
          <a:blipFill rotWithShape="1">
            <a:blip r:embed="rId5">
              <a:alphaModFix/>
            </a:blip>
            <a:stretch>
              <a:fillRect b="0" l="0" r="0" t="0"/>
            </a:stretch>
          </a:blipFill>
          <a:ln>
            <a:noFill/>
          </a:ln>
        </p:spPr>
      </p:sp>
      <p:sp>
        <p:nvSpPr>
          <p:cNvPr id="396" name="Google Shape;396;p25"/>
          <p:cNvSpPr txBox="1"/>
          <p:nvPr/>
        </p:nvSpPr>
        <p:spPr>
          <a:xfrm>
            <a:off x="13360706" y="2079117"/>
            <a:ext cx="38985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oboto"/>
                <a:ea typeface="Roboto"/>
                <a:cs typeface="Roboto"/>
                <a:sym typeface="Roboto"/>
              </a:rPr>
              <a:t>Lorem ipsum dolor sit amet, consectetur adipiscing elit, sed do eiusmod tempor incididunt ut labore et dolore magna aliqua. </a:t>
            </a:r>
            <a:endParaRPr/>
          </a:p>
        </p:txBody>
      </p:sp>
      <p:sp>
        <p:nvSpPr>
          <p:cNvPr id="397" name="Google Shape;397;p25"/>
          <p:cNvSpPr txBox="1"/>
          <p:nvPr/>
        </p:nvSpPr>
        <p:spPr>
          <a:xfrm>
            <a:off x="13360706" y="4586315"/>
            <a:ext cx="38985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oboto"/>
                <a:ea typeface="Roboto"/>
                <a:cs typeface="Roboto"/>
                <a:sym typeface="Roboto"/>
              </a:rPr>
              <a:t>Lorem ipsum dolor sit amet, consectetur adipiscing elit, sed do eiusmod tempor incididunt ut labore et dolore magna aliqua. </a:t>
            </a:r>
            <a:endParaRPr/>
          </a:p>
        </p:txBody>
      </p:sp>
      <p:sp>
        <p:nvSpPr>
          <p:cNvPr id="398" name="Google Shape;398;p25"/>
          <p:cNvSpPr/>
          <p:nvPr/>
        </p:nvSpPr>
        <p:spPr>
          <a:xfrm flipH="1">
            <a:off x="-732975" y="6809245"/>
            <a:ext cx="3662907" cy="1712409"/>
          </a:xfrm>
          <a:custGeom>
            <a:rect b="b" l="l" r="r" t="t"/>
            <a:pathLst>
              <a:path extrusionOk="0" h="1712409" w="3662907">
                <a:moveTo>
                  <a:pt x="3662907" y="0"/>
                </a:moveTo>
                <a:lnTo>
                  <a:pt x="0" y="0"/>
                </a:lnTo>
                <a:lnTo>
                  <a:pt x="0" y="1712409"/>
                </a:lnTo>
                <a:lnTo>
                  <a:pt x="3662907" y="1712409"/>
                </a:lnTo>
                <a:lnTo>
                  <a:pt x="3662907" y="0"/>
                </a:lnTo>
                <a:close/>
              </a:path>
            </a:pathLst>
          </a:custGeom>
          <a:blipFill rotWithShape="1">
            <a:blip r:embed="rId5">
              <a:alphaModFix/>
            </a:blip>
            <a:stretch>
              <a:fillRect b="0" l="0" r="0" t="0"/>
            </a:stretch>
          </a:blipFill>
          <a:ln>
            <a:noFill/>
          </a:ln>
        </p:spPr>
      </p:sp>
      <p:sp>
        <p:nvSpPr>
          <p:cNvPr id="399" name="Google Shape;399;p25"/>
          <p:cNvSpPr/>
          <p:nvPr/>
        </p:nvSpPr>
        <p:spPr>
          <a:xfrm>
            <a:off x="15946790" y="6809245"/>
            <a:ext cx="3468470" cy="1621510"/>
          </a:xfrm>
          <a:custGeom>
            <a:rect b="b" l="l" r="r" t="t"/>
            <a:pathLst>
              <a:path extrusionOk="0" h="1621510" w="3468470">
                <a:moveTo>
                  <a:pt x="0" y="0"/>
                </a:moveTo>
                <a:lnTo>
                  <a:pt x="3468470" y="0"/>
                </a:lnTo>
                <a:lnTo>
                  <a:pt x="3468470" y="1621510"/>
                </a:lnTo>
                <a:lnTo>
                  <a:pt x="0" y="1621510"/>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FAFF"/>
        </a:solidFill>
      </p:bgPr>
    </p:bg>
    <p:spTree>
      <p:nvGrpSpPr>
        <p:cNvPr id="403" name="Shape 403"/>
        <p:cNvGrpSpPr/>
        <p:nvPr/>
      </p:nvGrpSpPr>
      <p:grpSpPr>
        <a:xfrm>
          <a:off x="0" y="0"/>
          <a:ext cx="0" cy="0"/>
          <a:chOff x="0" y="0"/>
          <a:chExt cx="0" cy="0"/>
        </a:xfrm>
      </p:grpSpPr>
      <p:sp>
        <p:nvSpPr>
          <p:cNvPr id="404" name="Google Shape;404;p26"/>
          <p:cNvSpPr/>
          <p:nvPr/>
        </p:nvSpPr>
        <p:spPr>
          <a:xfrm rot="-142609">
            <a:off x="-3725707" y="4216296"/>
            <a:ext cx="11278106" cy="5211132"/>
          </a:xfrm>
          <a:custGeom>
            <a:rect b="b" l="l" r="r" t="t"/>
            <a:pathLst>
              <a:path extrusionOk="0" h="5211132" w="11278106">
                <a:moveTo>
                  <a:pt x="0" y="0"/>
                </a:moveTo>
                <a:lnTo>
                  <a:pt x="11278106" y="0"/>
                </a:lnTo>
                <a:lnTo>
                  <a:pt x="11278106" y="5211132"/>
                </a:lnTo>
                <a:lnTo>
                  <a:pt x="0" y="5211132"/>
                </a:lnTo>
                <a:lnTo>
                  <a:pt x="0" y="0"/>
                </a:lnTo>
                <a:close/>
              </a:path>
            </a:pathLst>
          </a:custGeom>
          <a:blipFill rotWithShape="1">
            <a:blip r:embed="rId3">
              <a:alphaModFix/>
            </a:blip>
            <a:stretch>
              <a:fillRect b="0" l="0" r="0" t="0"/>
            </a:stretch>
          </a:blipFill>
          <a:ln>
            <a:noFill/>
          </a:ln>
        </p:spPr>
      </p:sp>
      <p:sp>
        <p:nvSpPr>
          <p:cNvPr id="405" name="Google Shape;405;p26"/>
          <p:cNvSpPr/>
          <p:nvPr/>
        </p:nvSpPr>
        <p:spPr>
          <a:xfrm>
            <a:off x="9863242" y="-524154"/>
            <a:ext cx="8589696" cy="3968932"/>
          </a:xfrm>
          <a:custGeom>
            <a:rect b="b" l="l" r="r" t="t"/>
            <a:pathLst>
              <a:path extrusionOk="0" h="3968932" w="8589696">
                <a:moveTo>
                  <a:pt x="0" y="0"/>
                </a:moveTo>
                <a:lnTo>
                  <a:pt x="8589696" y="0"/>
                </a:lnTo>
                <a:lnTo>
                  <a:pt x="8589696" y="3968933"/>
                </a:lnTo>
                <a:lnTo>
                  <a:pt x="0" y="3968933"/>
                </a:lnTo>
                <a:lnTo>
                  <a:pt x="0" y="0"/>
                </a:lnTo>
                <a:close/>
              </a:path>
            </a:pathLst>
          </a:custGeom>
          <a:blipFill rotWithShape="1">
            <a:blip r:embed="rId3">
              <a:alphaModFix/>
            </a:blip>
            <a:stretch>
              <a:fillRect b="0" l="0" r="0" t="0"/>
            </a:stretch>
          </a:blipFill>
          <a:ln>
            <a:noFill/>
          </a:ln>
        </p:spPr>
      </p:sp>
      <p:sp>
        <p:nvSpPr>
          <p:cNvPr id="406" name="Google Shape;406;p26"/>
          <p:cNvSpPr/>
          <p:nvPr/>
        </p:nvSpPr>
        <p:spPr>
          <a:xfrm>
            <a:off x="8503318" y="1460313"/>
            <a:ext cx="11619038" cy="5998328"/>
          </a:xfrm>
          <a:custGeom>
            <a:rect b="b" l="l" r="r" t="t"/>
            <a:pathLst>
              <a:path extrusionOk="0" h="5998328" w="11619038">
                <a:moveTo>
                  <a:pt x="0" y="0"/>
                </a:moveTo>
                <a:lnTo>
                  <a:pt x="11619038" y="0"/>
                </a:lnTo>
                <a:lnTo>
                  <a:pt x="11619038" y="5998328"/>
                </a:lnTo>
                <a:lnTo>
                  <a:pt x="0" y="5998328"/>
                </a:lnTo>
                <a:lnTo>
                  <a:pt x="0" y="0"/>
                </a:lnTo>
                <a:close/>
              </a:path>
            </a:pathLst>
          </a:custGeom>
          <a:blipFill rotWithShape="1">
            <a:blip r:embed="rId4">
              <a:alphaModFix/>
            </a:blip>
            <a:stretch>
              <a:fillRect b="0" l="0" r="0" t="0"/>
            </a:stretch>
          </a:blipFill>
          <a:ln>
            <a:noFill/>
          </a:ln>
        </p:spPr>
      </p:sp>
      <p:sp>
        <p:nvSpPr>
          <p:cNvPr id="407" name="Google Shape;407;p26"/>
          <p:cNvSpPr/>
          <p:nvPr/>
        </p:nvSpPr>
        <p:spPr>
          <a:xfrm flipH="1">
            <a:off x="6923820" y="3055677"/>
            <a:ext cx="8088417" cy="4175645"/>
          </a:xfrm>
          <a:custGeom>
            <a:rect b="b" l="l" r="r" t="t"/>
            <a:pathLst>
              <a:path extrusionOk="0" h="4175645" w="8088417">
                <a:moveTo>
                  <a:pt x="8088418" y="0"/>
                </a:moveTo>
                <a:lnTo>
                  <a:pt x="0" y="0"/>
                </a:lnTo>
                <a:lnTo>
                  <a:pt x="0" y="4175646"/>
                </a:lnTo>
                <a:lnTo>
                  <a:pt x="8088418" y="4175646"/>
                </a:lnTo>
                <a:lnTo>
                  <a:pt x="8088418" y="0"/>
                </a:lnTo>
                <a:close/>
              </a:path>
            </a:pathLst>
          </a:custGeom>
          <a:blipFill rotWithShape="1">
            <a:blip r:embed="rId5">
              <a:alphaModFix/>
            </a:blip>
            <a:stretch>
              <a:fillRect b="0" l="0" r="0" t="0"/>
            </a:stretch>
          </a:blipFill>
          <a:ln>
            <a:noFill/>
          </a:ln>
        </p:spPr>
      </p:sp>
      <p:grpSp>
        <p:nvGrpSpPr>
          <p:cNvPr id="408" name="Google Shape;408;p26"/>
          <p:cNvGrpSpPr/>
          <p:nvPr/>
        </p:nvGrpSpPr>
        <p:grpSpPr>
          <a:xfrm rot="-391617">
            <a:off x="-870118" y="6317729"/>
            <a:ext cx="21466721" cy="8082694"/>
            <a:chOff x="0" y="0"/>
            <a:chExt cx="5653787" cy="2128775"/>
          </a:xfrm>
        </p:grpSpPr>
        <p:sp>
          <p:nvSpPr>
            <p:cNvPr id="409" name="Google Shape;409;p26"/>
            <p:cNvSpPr/>
            <p:nvPr/>
          </p:nvSpPr>
          <p:spPr>
            <a:xfrm>
              <a:off x="0" y="0"/>
              <a:ext cx="5653787" cy="2128775"/>
            </a:xfrm>
            <a:custGeom>
              <a:rect b="b" l="l" r="r" t="t"/>
              <a:pathLst>
                <a:path extrusionOk="0" h="2128775" w="5653787">
                  <a:moveTo>
                    <a:pt x="2826893" y="0"/>
                  </a:moveTo>
                  <a:cubicBezTo>
                    <a:pt x="1265643" y="0"/>
                    <a:pt x="0" y="476543"/>
                    <a:pt x="0" y="1064388"/>
                  </a:cubicBezTo>
                  <a:cubicBezTo>
                    <a:pt x="0" y="1652233"/>
                    <a:pt x="1265643" y="2128775"/>
                    <a:pt x="2826893" y="2128775"/>
                  </a:cubicBezTo>
                  <a:cubicBezTo>
                    <a:pt x="4388143" y="2128775"/>
                    <a:pt x="5653787" y="1652233"/>
                    <a:pt x="5653787" y="1064388"/>
                  </a:cubicBezTo>
                  <a:cubicBezTo>
                    <a:pt x="5653787" y="476543"/>
                    <a:pt x="4388143" y="0"/>
                    <a:pt x="2826893" y="0"/>
                  </a:cubicBezTo>
                  <a:close/>
                </a:path>
              </a:pathLst>
            </a:custGeom>
            <a:solidFill>
              <a:srgbClr val="287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1" name="Google Shape;411;p26"/>
          <p:cNvSpPr/>
          <p:nvPr/>
        </p:nvSpPr>
        <p:spPr>
          <a:xfrm flipH="1">
            <a:off x="3034915" y="5867788"/>
            <a:ext cx="2496265" cy="3390512"/>
          </a:xfrm>
          <a:custGeom>
            <a:rect b="b" l="l" r="r" t="t"/>
            <a:pathLst>
              <a:path extrusionOk="0" h="3390512" w="2496265">
                <a:moveTo>
                  <a:pt x="2496265" y="0"/>
                </a:moveTo>
                <a:lnTo>
                  <a:pt x="0" y="0"/>
                </a:lnTo>
                <a:lnTo>
                  <a:pt x="0" y="3390512"/>
                </a:lnTo>
                <a:lnTo>
                  <a:pt x="2496265" y="3390512"/>
                </a:lnTo>
                <a:lnTo>
                  <a:pt x="2496265" y="0"/>
                </a:lnTo>
                <a:close/>
              </a:path>
            </a:pathLst>
          </a:custGeom>
          <a:blipFill rotWithShape="1">
            <a:blip r:embed="rId6">
              <a:alphaModFix/>
            </a:blip>
            <a:stretch>
              <a:fillRect b="0" l="0" r="0" t="0"/>
            </a:stretch>
          </a:blipFill>
          <a:ln>
            <a:noFill/>
          </a:ln>
        </p:spPr>
      </p:sp>
      <p:sp>
        <p:nvSpPr>
          <p:cNvPr id="412" name="Google Shape;412;p26"/>
          <p:cNvSpPr/>
          <p:nvPr/>
        </p:nvSpPr>
        <p:spPr>
          <a:xfrm flipH="1">
            <a:off x="5919348" y="6821862"/>
            <a:ext cx="2119701" cy="2436438"/>
          </a:xfrm>
          <a:custGeom>
            <a:rect b="b" l="l" r="r" t="t"/>
            <a:pathLst>
              <a:path extrusionOk="0" h="2436438" w="2119701">
                <a:moveTo>
                  <a:pt x="2119701" y="0"/>
                </a:moveTo>
                <a:lnTo>
                  <a:pt x="0" y="0"/>
                </a:lnTo>
                <a:lnTo>
                  <a:pt x="0" y="2436438"/>
                </a:lnTo>
                <a:lnTo>
                  <a:pt x="2119701" y="2436438"/>
                </a:lnTo>
                <a:lnTo>
                  <a:pt x="2119701" y="0"/>
                </a:lnTo>
                <a:close/>
              </a:path>
            </a:pathLst>
          </a:custGeom>
          <a:blipFill rotWithShape="1">
            <a:blip r:embed="rId7">
              <a:alphaModFix/>
            </a:blip>
            <a:stretch>
              <a:fillRect b="0" l="0" r="0" t="0"/>
            </a:stretch>
          </a:blipFill>
          <a:ln>
            <a:noFill/>
          </a:ln>
        </p:spPr>
      </p:sp>
      <p:sp>
        <p:nvSpPr>
          <p:cNvPr id="413" name="Google Shape;413;p26"/>
          <p:cNvSpPr/>
          <p:nvPr/>
        </p:nvSpPr>
        <p:spPr>
          <a:xfrm>
            <a:off x="791777" y="6337510"/>
            <a:ext cx="2243138" cy="3405143"/>
          </a:xfrm>
          <a:custGeom>
            <a:rect b="b" l="l" r="r" t="t"/>
            <a:pathLst>
              <a:path extrusionOk="0" h="3405143" w="2243138">
                <a:moveTo>
                  <a:pt x="0" y="0"/>
                </a:moveTo>
                <a:lnTo>
                  <a:pt x="2243138" y="0"/>
                </a:lnTo>
                <a:lnTo>
                  <a:pt x="2243138" y="3405143"/>
                </a:lnTo>
                <a:lnTo>
                  <a:pt x="0" y="3405143"/>
                </a:lnTo>
                <a:lnTo>
                  <a:pt x="0" y="0"/>
                </a:lnTo>
                <a:close/>
              </a:path>
            </a:pathLst>
          </a:custGeom>
          <a:blipFill rotWithShape="1">
            <a:blip r:embed="rId8">
              <a:alphaModFix/>
            </a:blip>
            <a:stretch>
              <a:fillRect b="0" l="0" r="0" t="0"/>
            </a:stretch>
          </a:blipFill>
          <a:ln>
            <a:noFill/>
          </a:ln>
        </p:spPr>
      </p:sp>
      <p:sp>
        <p:nvSpPr>
          <p:cNvPr id="414" name="Google Shape;414;p26"/>
          <p:cNvSpPr/>
          <p:nvPr/>
        </p:nvSpPr>
        <p:spPr>
          <a:xfrm>
            <a:off x="13666488" y="3747604"/>
            <a:ext cx="2518240" cy="3822755"/>
          </a:xfrm>
          <a:custGeom>
            <a:rect b="b" l="l" r="r" t="t"/>
            <a:pathLst>
              <a:path extrusionOk="0" h="3822755" w="2518240">
                <a:moveTo>
                  <a:pt x="0" y="0"/>
                </a:moveTo>
                <a:lnTo>
                  <a:pt x="2518240" y="0"/>
                </a:lnTo>
                <a:lnTo>
                  <a:pt x="2518240" y="3822755"/>
                </a:lnTo>
                <a:lnTo>
                  <a:pt x="0" y="3822755"/>
                </a:lnTo>
                <a:lnTo>
                  <a:pt x="0" y="0"/>
                </a:lnTo>
                <a:close/>
              </a:path>
            </a:pathLst>
          </a:custGeom>
          <a:blipFill rotWithShape="1">
            <a:blip r:embed="rId8">
              <a:alphaModFix/>
            </a:blip>
            <a:stretch>
              <a:fillRect b="0" l="0" r="0" t="0"/>
            </a:stretch>
          </a:blipFill>
          <a:ln>
            <a:noFill/>
          </a:ln>
        </p:spPr>
      </p:sp>
      <p:sp>
        <p:nvSpPr>
          <p:cNvPr id="415" name="Google Shape;415;p26"/>
          <p:cNvSpPr/>
          <p:nvPr/>
        </p:nvSpPr>
        <p:spPr>
          <a:xfrm>
            <a:off x="15741209" y="2587462"/>
            <a:ext cx="3341696" cy="5072784"/>
          </a:xfrm>
          <a:custGeom>
            <a:rect b="b" l="l" r="r" t="t"/>
            <a:pathLst>
              <a:path extrusionOk="0" h="5072784" w="3341696">
                <a:moveTo>
                  <a:pt x="0" y="0"/>
                </a:moveTo>
                <a:lnTo>
                  <a:pt x="3341696" y="0"/>
                </a:lnTo>
                <a:lnTo>
                  <a:pt x="3341696" y="5072784"/>
                </a:lnTo>
                <a:lnTo>
                  <a:pt x="0" y="5072784"/>
                </a:lnTo>
                <a:lnTo>
                  <a:pt x="0" y="0"/>
                </a:lnTo>
                <a:close/>
              </a:path>
            </a:pathLst>
          </a:custGeom>
          <a:blipFill rotWithShape="1">
            <a:blip r:embed="rId8">
              <a:alphaModFix/>
            </a:blip>
            <a:stretch>
              <a:fillRect b="0" l="0" r="0" t="0"/>
            </a:stretch>
          </a:blipFill>
          <a:ln>
            <a:noFill/>
          </a:ln>
        </p:spPr>
      </p:sp>
      <p:sp>
        <p:nvSpPr>
          <p:cNvPr id="416" name="Google Shape;416;p26"/>
          <p:cNvSpPr/>
          <p:nvPr/>
        </p:nvSpPr>
        <p:spPr>
          <a:xfrm>
            <a:off x="11411504" y="3398737"/>
            <a:ext cx="2254984" cy="3423125"/>
          </a:xfrm>
          <a:custGeom>
            <a:rect b="b" l="l" r="r" t="t"/>
            <a:pathLst>
              <a:path extrusionOk="0" h="3423125" w="2254984">
                <a:moveTo>
                  <a:pt x="0" y="0"/>
                </a:moveTo>
                <a:lnTo>
                  <a:pt x="2254984" y="0"/>
                </a:lnTo>
                <a:lnTo>
                  <a:pt x="2254984" y="3423125"/>
                </a:lnTo>
                <a:lnTo>
                  <a:pt x="0" y="3423125"/>
                </a:lnTo>
                <a:lnTo>
                  <a:pt x="0" y="0"/>
                </a:lnTo>
                <a:close/>
              </a:path>
            </a:pathLst>
          </a:custGeom>
          <a:blipFill rotWithShape="1">
            <a:blip r:embed="rId8">
              <a:alphaModFix/>
            </a:blip>
            <a:stretch>
              <a:fillRect b="0" l="0" r="0" t="0"/>
            </a:stretch>
          </a:blipFill>
          <a:ln>
            <a:noFill/>
          </a:ln>
        </p:spPr>
      </p:sp>
      <p:sp>
        <p:nvSpPr>
          <p:cNvPr id="417" name="Google Shape;417;p26"/>
          <p:cNvSpPr/>
          <p:nvPr/>
        </p:nvSpPr>
        <p:spPr>
          <a:xfrm flipH="1">
            <a:off x="12706886" y="5658982"/>
            <a:ext cx="3477841" cy="3599318"/>
          </a:xfrm>
          <a:custGeom>
            <a:rect b="b" l="l" r="r" t="t"/>
            <a:pathLst>
              <a:path extrusionOk="0" h="3599318" w="3477841">
                <a:moveTo>
                  <a:pt x="3477842" y="0"/>
                </a:moveTo>
                <a:lnTo>
                  <a:pt x="0" y="0"/>
                </a:lnTo>
                <a:lnTo>
                  <a:pt x="0" y="3599318"/>
                </a:lnTo>
                <a:lnTo>
                  <a:pt x="3477842" y="3599318"/>
                </a:lnTo>
                <a:lnTo>
                  <a:pt x="3477842" y="0"/>
                </a:lnTo>
                <a:close/>
              </a:path>
            </a:pathLst>
          </a:custGeom>
          <a:blipFill rotWithShape="1">
            <a:blip r:embed="rId9">
              <a:alphaModFix/>
            </a:blip>
            <a:stretch>
              <a:fillRect b="0" l="0" r="0" t="0"/>
            </a:stretch>
          </a:blipFill>
          <a:ln>
            <a:noFill/>
          </a:ln>
        </p:spPr>
      </p:sp>
      <p:sp>
        <p:nvSpPr>
          <p:cNvPr id="418" name="Google Shape;418;p26"/>
          <p:cNvSpPr/>
          <p:nvPr/>
        </p:nvSpPr>
        <p:spPr>
          <a:xfrm>
            <a:off x="10260097" y="9080737"/>
            <a:ext cx="1415863" cy="661916"/>
          </a:xfrm>
          <a:custGeom>
            <a:rect b="b" l="l" r="r" t="t"/>
            <a:pathLst>
              <a:path extrusionOk="0" h="661916" w="1415863">
                <a:moveTo>
                  <a:pt x="0" y="0"/>
                </a:moveTo>
                <a:lnTo>
                  <a:pt x="1415864" y="0"/>
                </a:lnTo>
                <a:lnTo>
                  <a:pt x="1415864" y="661916"/>
                </a:lnTo>
                <a:lnTo>
                  <a:pt x="0" y="661916"/>
                </a:lnTo>
                <a:lnTo>
                  <a:pt x="0" y="0"/>
                </a:lnTo>
                <a:close/>
              </a:path>
            </a:pathLst>
          </a:custGeom>
          <a:blipFill rotWithShape="1">
            <a:blip r:embed="rId10">
              <a:alphaModFix/>
            </a:blip>
            <a:stretch>
              <a:fillRect b="0" l="0" r="0" t="0"/>
            </a:stretch>
          </a:blipFill>
          <a:ln>
            <a:noFill/>
          </a:ln>
        </p:spPr>
      </p:sp>
      <p:sp>
        <p:nvSpPr>
          <p:cNvPr id="419" name="Google Shape;419;p26"/>
          <p:cNvSpPr/>
          <p:nvPr/>
        </p:nvSpPr>
        <p:spPr>
          <a:xfrm>
            <a:off x="9144000" y="6337510"/>
            <a:ext cx="1415863" cy="661916"/>
          </a:xfrm>
          <a:custGeom>
            <a:rect b="b" l="l" r="r" t="t"/>
            <a:pathLst>
              <a:path extrusionOk="0" h="661916" w="1415863">
                <a:moveTo>
                  <a:pt x="0" y="0"/>
                </a:moveTo>
                <a:lnTo>
                  <a:pt x="1415863" y="0"/>
                </a:lnTo>
                <a:lnTo>
                  <a:pt x="1415863" y="661916"/>
                </a:lnTo>
                <a:lnTo>
                  <a:pt x="0" y="661916"/>
                </a:lnTo>
                <a:lnTo>
                  <a:pt x="0" y="0"/>
                </a:lnTo>
                <a:close/>
              </a:path>
            </a:pathLst>
          </a:custGeom>
          <a:blipFill rotWithShape="1">
            <a:blip r:embed="rId10">
              <a:alphaModFix/>
            </a:blip>
            <a:stretch>
              <a:fillRect b="0" l="0" r="0" t="0"/>
            </a:stretch>
          </a:blipFill>
          <a:ln>
            <a:noFill/>
          </a:ln>
        </p:spPr>
      </p:sp>
      <p:sp>
        <p:nvSpPr>
          <p:cNvPr id="420" name="Google Shape;420;p26"/>
          <p:cNvSpPr/>
          <p:nvPr/>
        </p:nvSpPr>
        <p:spPr>
          <a:xfrm>
            <a:off x="2867184" y="9328088"/>
            <a:ext cx="1415863" cy="661916"/>
          </a:xfrm>
          <a:custGeom>
            <a:rect b="b" l="l" r="r" t="t"/>
            <a:pathLst>
              <a:path extrusionOk="0" h="661916" w="1415863">
                <a:moveTo>
                  <a:pt x="0" y="0"/>
                </a:moveTo>
                <a:lnTo>
                  <a:pt x="1415864" y="0"/>
                </a:lnTo>
                <a:lnTo>
                  <a:pt x="1415864" y="661917"/>
                </a:lnTo>
                <a:lnTo>
                  <a:pt x="0" y="661917"/>
                </a:lnTo>
                <a:lnTo>
                  <a:pt x="0" y="0"/>
                </a:lnTo>
                <a:close/>
              </a:path>
            </a:pathLst>
          </a:custGeom>
          <a:blipFill rotWithShape="1">
            <a:blip r:embed="rId10">
              <a:alphaModFix/>
            </a:blip>
            <a:stretch>
              <a:fillRect b="0" l="0" r="0" t="0"/>
            </a:stretch>
          </a:blipFill>
          <a:ln>
            <a:noFill/>
          </a:ln>
        </p:spPr>
      </p:sp>
      <p:sp>
        <p:nvSpPr>
          <p:cNvPr id="421" name="Google Shape;421;p26"/>
          <p:cNvSpPr/>
          <p:nvPr/>
        </p:nvSpPr>
        <p:spPr>
          <a:xfrm>
            <a:off x="10260097" y="7570359"/>
            <a:ext cx="1817749" cy="1172448"/>
          </a:xfrm>
          <a:custGeom>
            <a:rect b="b" l="l" r="r" t="t"/>
            <a:pathLst>
              <a:path extrusionOk="0" h="1172448" w="1817749">
                <a:moveTo>
                  <a:pt x="0" y="0"/>
                </a:moveTo>
                <a:lnTo>
                  <a:pt x="1817749" y="0"/>
                </a:lnTo>
                <a:lnTo>
                  <a:pt x="1817749" y="1172448"/>
                </a:lnTo>
                <a:lnTo>
                  <a:pt x="0" y="1172448"/>
                </a:lnTo>
                <a:lnTo>
                  <a:pt x="0" y="0"/>
                </a:lnTo>
                <a:close/>
              </a:path>
            </a:pathLst>
          </a:custGeom>
          <a:blipFill rotWithShape="1">
            <a:blip r:embed="rId11">
              <a:alphaModFix/>
            </a:blip>
            <a:stretch>
              <a:fillRect b="0" l="0" r="0" t="0"/>
            </a:stretch>
          </a:blipFill>
          <a:ln>
            <a:noFill/>
          </a:ln>
        </p:spPr>
      </p:sp>
      <p:sp>
        <p:nvSpPr>
          <p:cNvPr id="422" name="Google Shape;422;p26"/>
          <p:cNvSpPr txBox="1"/>
          <p:nvPr/>
        </p:nvSpPr>
        <p:spPr>
          <a:xfrm>
            <a:off x="1028700" y="1038225"/>
            <a:ext cx="6798600" cy="9849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1F49C6"/>
                </a:solidFill>
                <a:latin typeface="Fredoka"/>
                <a:ea typeface="Fredoka"/>
                <a:cs typeface="Fredoka"/>
                <a:sym typeface="Fredoka"/>
              </a:rPr>
              <a:t>Add Story Here</a:t>
            </a:r>
            <a:endParaRPr b="1"/>
          </a:p>
        </p:txBody>
      </p:sp>
      <p:sp>
        <p:nvSpPr>
          <p:cNvPr id="423" name="Google Shape;423;p26"/>
          <p:cNvSpPr txBox="1"/>
          <p:nvPr/>
        </p:nvSpPr>
        <p:spPr>
          <a:xfrm>
            <a:off x="1028700" y="2368063"/>
            <a:ext cx="71103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oboto"/>
                <a:ea typeface="Roboto"/>
                <a:cs typeface="Roboto"/>
                <a:sym typeface="Roboto"/>
              </a:rPr>
              <a:t>Lorem ipsum dolor sit amet, consectetur adipiscing elit, sed do eiusmod tempor incididunt ut labore et dolore magna aliqua. Feugiat vivamus at augue eget arcu dictum. Faucibus ornare suspendisse sed nisi.</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FAFF"/>
        </a:solidFill>
      </p:bgPr>
    </p:bg>
    <p:spTree>
      <p:nvGrpSpPr>
        <p:cNvPr id="427" name="Shape 427"/>
        <p:cNvGrpSpPr/>
        <p:nvPr/>
      </p:nvGrpSpPr>
      <p:grpSpPr>
        <a:xfrm>
          <a:off x="0" y="0"/>
          <a:ext cx="0" cy="0"/>
          <a:chOff x="0" y="0"/>
          <a:chExt cx="0" cy="0"/>
        </a:xfrm>
      </p:grpSpPr>
      <p:grpSp>
        <p:nvGrpSpPr>
          <p:cNvPr id="428" name="Google Shape;428;p27"/>
          <p:cNvGrpSpPr/>
          <p:nvPr/>
        </p:nvGrpSpPr>
        <p:grpSpPr>
          <a:xfrm>
            <a:off x="-563666" y="7274112"/>
            <a:ext cx="19208263" cy="3266926"/>
            <a:chOff x="0" y="-47625"/>
            <a:chExt cx="5058966" cy="860425"/>
          </a:xfrm>
        </p:grpSpPr>
        <p:sp>
          <p:nvSpPr>
            <p:cNvPr id="429" name="Google Shape;429;p27"/>
            <p:cNvSpPr/>
            <p:nvPr/>
          </p:nvSpPr>
          <p:spPr>
            <a:xfrm>
              <a:off x="0" y="0"/>
              <a:ext cx="5058966" cy="745893"/>
            </a:xfrm>
            <a:custGeom>
              <a:rect b="b" l="l" r="r" t="t"/>
              <a:pathLst>
                <a:path extrusionOk="0" h="745893" w="5058966">
                  <a:moveTo>
                    <a:pt x="0" y="0"/>
                  </a:moveTo>
                  <a:lnTo>
                    <a:pt x="5058966" y="0"/>
                  </a:lnTo>
                  <a:lnTo>
                    <a:pt x="5058966" y="745893"/>
                  </a:lnTo>
                  <a:lnTo>
                    <a:pt x="0" y="745893"/>
                  </a:lnTo>
                  <a:close/>
                </a:path>
              </a:pathLst>
            </a:custGeom>
            <a:solidFill>
              <a:srgbClr val="287C4C"/>
            </a:solidFill>
            <a:ln>
              <a:noFill/>
            </a:ln>
          </p:spPr>
        </p:sp>
        <p:sp>
          <p:nvSpPr>
            <p:cNvPr id="430" name="Google Shape;430;p2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31" name="Google Shape;431;p27"/>
          <p:cNvSpPr/>
          <p:nvPr/>
        </p:nvSpPr>
        <p:spPr>
          <a:xfrm>
            <a:off x="-369743" y="6658947"/>
            <a:ext cx="3429492" cy="2212022"/>
          </a:xfrm>
          <a:custGeom>
            <a:rect b="b" l="l" r="r" t="t"/>
            <a:pathLst>
              <a:path extrusionOk="0" h="2212022" w="3429492">
                <a:moveTo>
                  <a:pt x="0" y="0"/>
                </a:moveTo>
                <a:lnTo>
                  <a:pt x="3429492" y="0"/>
                </a:lnTo>
                <a:lnTo>
                  <a:pt x="3429492" y="2212022"/>
                </a:lnTo>
                <a:lnTo>
                  <a:pt x="0" y="2212022"/>
                </a:lnTo>
                <a:lnTo>
                  <a:pt x="0" y="0"/>
                </a:lnTo>
                <a:close/>
              </a:path>
            </a:pathLst>
          </a:custGeom>
          <a:blipFill rotWithShape="1">
            <a:blip r:embed="rId3">
              <a:alphaModFix/>
            </a:blip>
            <a:stretch>
              <a:fillRect b="0" l="0" r="0" t="0"/>
            </a:stretch>
          </a:blipFill>
          <a:ln>
            <a:noFill/>
          </a:ln>
        </p:spPr>
      </p:sp>
      <p:sp>
        <p:nvSpPr>
          <p:cNvPr id="432" name="Google Shape;432;p27"/>
          <p:cNvSpPr/>
          <p:nvPr/>
        </p:nvSpPr>
        <p:spPr>
          <a:xfrm>
            <a:off x="5803886" y="684526"/>
            <a:ext cx="14278871" cy="6597657"/>
          </a:xfrm>
          <a:custGeom>
            <a:rect b="b" l="l" r="r" t="t"/>
            <a:pathLst>
              <a:path extrusionOk="0" h="6597657" w="14278871">
                <a:moveTo>
                  <a:pt x="0" y="0"/>
                </a:moveTo>
                <a:lnTo>
                  <a:pt x="14278871" y="0"/>
                </a:lnTo>
                <a:lnTo>
                  <a:pt x="14278871" y="6597658"/>
                </a:lnTo>
                <a:lnTo>
                  <a:pt x="0" y="6597658"/>
                </a:lnTo>
                <a:lnTo>
                  <a:pt x="0" y="0"/>
                </a:lnTo>
                <a:close/>
              </a:path>
            </a:pathLst>
          </a:custGeom>
          <a:blipFill rotWithShape="1">
            <a:blip r:embed="rId4">
              <a:alphaModFix/>
            </a:blip>
            <a:stretch>
              <a:fillRect b="0" l="0" r="0" t="0"/>
            </a:stretch>
          </a:blipFill>
          <a:ln>
            <a:noFill/>
          </a:ln>
        </p:spPr>
      </p:sp>
      <p:sp>
        <p:nvSpPr>
          <p:cNvPr id="433" name="Google Shape;433;p27"/>
          <p:cNvSpPr/>
          <p:nvPr/>
        </p:nvSpPr>
        <p:spPr>
          <a:xfrm flipH="1">
            <a:off x="-563666" y="1028700"/>
            <a:ext cx="8332534" cy="8623580"/>
          </a:xfrm>
          <a:custGeom>
            <a:rect b="b" l="l" r="r" t="t"/>
            <a:pathLst>
              <a:path extrusionOk="0" h="8623580" w="8332534">
                <a:moveTo>
                  <a:pt x="8332535" y="0"/>
                </a:moveTo>
                <a:lnTo>
                  <a:pt x="0" y="0"/>
                </a:lnTo>
                <a:lnTo>
                  <a:pt x="0" y="8623580"/>
                </a:lnTo>
                <a:lnTo>
                  <a:pt x="8332535" y="8623580"/>
                </a:lnTo>
                <a:lnTo>
                  <a:pt x="8332535" y="0"/>
                </a:lnTo>
                <a:close/>
              </a:path>
            </a:pathLst>
          </a:custGeom>
          <a:blipFill rotWithShape="1">
            <a:blip r:embed="rId5">
              <a:alphaModFix/>
            </a:blip>
            <a:stretch>
              <a:fillRect b="0" l="0" r="0" t="0"/>
            </a:stretch>
          </a:blipFill>
          <a:ln>
            <a:noFill/>
          </a:ln>
        </p:spPr>
      </p:sp>
      <p:sp>
        <p:nvSpPr>
          <p:cNvPr id="434" name="Google Shape;434;p27"/>
          <p:cNvSpPr/>
          <p:nvPr/>
        </p:nvSpPr>
        <p:spPr>
          <a:xfrm>
            <a:off x="7485046" y="8394393"/>
            <a:ext cx="2690667" cy="1257887"/>
          </a:xfrm>
          <a:custGeom>
            <a:rect b="b" l="l" r="r" t="t"/>
            <a:pathLst>
              <a:path extrusionOk="0" h="1257887" w="2690667">
                <a:moveTo>
                  <a:pt x="0" y="0"/>
                </a:moveTo>
                <a:lnTo>
                  <a:pt x="2690667" y="0"/>
                </a:lnTo>
                <a:lnTo>
                  <a:pt x="2690667" y="1257887"/>
                </a:lnTo>
                <a:lnTo>
                  <a:pt x="0" y="1257887"/>
                </a:lnTo>
                <a:lnTo>
                  <a:pt x="0" y="0"/>
                </a:lnTo>
                <a:close/>
              </a:path>
            </a:pathLst>
          </a:custGeom>
          <a:blipFill rotWithShape="1">
            <a:blip r:embed="rId6">
              <a:alphaModFix/>
            </a:blip>
            <a:stretch>
              <a:fillRect b="0" l="0" r="0" t="0"/>
            </a:stretch>
          </a:blipFill>
          <a:ln>
            <a:noFill/>
          </a:ln>
        </p:spPr>
      </p:sp>
      <p:sp>
        <p:nvSpPr>
          <p:cNvPr id="435" name="Google Shape;435;p27"/>
          <p:cNvSpPr/>
          <p:nvPr/>
        </p:nvSpPr>
        <p:spPr>
          <a:xfrm>
            <a:off x="15508706" y="7234164"/>
            <a:ext cx="3501187" cy="1636805"/>
          </a:xfrm>
          <a:custGeom>
            <a:rect b="b" l="l" r="r" t="t"/>
            <a:pathLst>
              <a:path extrusionOk="0" h="1636805" w="3501187">
                <a:moveTo>
                  <a:pt x="0" y="0"/>
                </a:moveTo>
                <a:lnTo>
                  <a:pt x="3501188" y="0"/>
                </a:lnTo>
                <a:lnTo>
                  <a:pt x="3501188" y="1636805"/>
                </a:lnTo>
                <a:lnTo>
                  <a:pt x="0" y="1636805"/>
                </a:lnTo>
                <a:lnTo>
                  <a:pt x="0" y="0"/>
                </a:lnTo>
                <a:close/>
              </a:path>
            </a:pathLst>
          </a:custGeom>
          <a:blipFill rotWithShape="1">
            <a:blip r:embed="rId6">
              <a:alphaModFix/>
            </a:blip>
            <a:stretch>
              <a:fillRect b="0" l="0" r="0" t="0"/>
            </a:stretch>
          </a:blipFill>
          <a:ln>
            <a:noFill/>
          </a:ln>
        </p:spPr>
      </p:sp>
      <p:sp>
        <p:nvSpPr>
          <p:cNvPr id="436" name="Google Shape;436;p27"/>
          <p:cNvSpPr/>
          <p:nvPr/>
        </p:nvSpPr>
        <p:spPr>
          <a:xfrm>
            <a:off x="10772261" y="8052567"/>
            <a:ext cx="4342122" cy="2800669"/>
          </a:xfrm>
          <a:custGeom>
            <a:rect b="b" l="l" r="r" t="t"/>
            <a:pathLst>
              <a:path extrusionOk="0" h="2800669" w="4342122">
                <a:moveTo>
                  <a:pt x="0" y="0"/>
                </a:moveTo>
                <a:lnTo>
                  <a:pt x="4342121" y="0"/>
                </a:lnTo>
                <a:lnTo>
                  <a:pt x="4342121" y="2800668"/>
                </a:lnTo>
                <a:lnTo>
                  <a:pt x="0" y="2800668"/>
                </a:lnTo>
                <a:lnTo>
                  <a:pt x="0" y="0"/>
                </a:lnTo>
                <a:close/>
              </a:path>
            </a:pathLst>
          </a:custGeom>
          <a:blipFill rotWithShape="1">
            <a:blip r:embed="rId3">
              <a:alphaModFix/>
            </a:blip>
            <a:stretch>
              <a:fillRect b="0" l="0" r="0" t="0"/>
            </a:stretch>
          </a:blipFill>
          <a:ln>
            <a:noFill/>
          </a:ln>
        </p:spPr>
      </p:sp>
      <p:sp>
        <p:nvSpPr>
          <p:cNvPr id="437" name="Google Shape;437;p27"/>
          <p:cNvSpPr txBox="1"/>
          <p:nvPr/>
        </p:nvSpPr>
        <p:spPr>
          <a:xfrm>
            <a:off x="8387937" y="3475786"/>
            <a:ext cx="8318100" cy="1477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800" u="none" cap="none" strike="noStrike">
                <a:solidFill>
                  <a:srgbClr val="1F49C6"/>
                </a:solidFill>
                <a:latin typeface="Fredoka"/>
                <a:ea typeface="Fredoka"/>
                <a:cs typeface="Fredoka"/>
                <a:sym typeface="Fredoka"/>
              </a:rPr>
              <a:t>Write an original statement or inspiring quote</a:t>
            </a:r>
            <a:endParaRPr b="1"/>
          </a:p>
        </p:txBody>
      </p:sp>
      <p:sp>
        <p:nvSpPr>
          <p:cNvPr id="438" name="Google Shape;438;p27"/>
          <p:cNvSpPr txBox="1"/>
          <p:nvPr/>
        </p:nvSpPr>
        <p:spPr>
          <a:xfrm>
            <a:off x="9128186" y="5219837"/>
            <a:ext cx="6837536" cy="38671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100" u="none" cap="none" strike="noStrike">
                <a:solidFill>
                  <a:srgbClr val="000000"/>
                </a:solidFill>
                <a:latin typeface="Roboto"/>
                <a:ea typeface="Roboto"/>
                <a:cs typeface="Roboto"/>
                <a:sym typeface="Roboto"/>
              </a:rPr>
              <a:t>Include a credit, citation, or supporting message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FAFF"/>
        </a:solidFill>
      </p:bgPr>
    </p:bg>
    <p:spTree>
      <p:nvGrpSpPr>
        <p:cNvPr id="442" name="Shape 442"/>
        <p:cNvGrpSpPr/>
        <p:nvPr/>
      </p:nvGrpSpPr>
      <p:grpSpPr>
        <a:xfrm>
          <a:off x="0" y="0"/>
          <a:ext cx="0" cy="0"/>
          <a:chOff x="0" y="0"/>
          <a:chExt cx="0" cy="0"/>
        </a:xfrm>
      </p:grpSpPr>
      <p:sp>
        <p:nvSpPr>
          <p:cNvPr id="443" name="Google Shape;443;p28"/>
          <p:cNvSpPr/>
          <p:nvPr/>
        </p:nvSpPr>
        <p:spPr>
          <a:xfrm>
            <a:off x="9422253" y="-348508"/>
            <a:ext cx="11619038" cy="5998328"/>
          </a:xfrm>
          <a:custGeom>
            <a:rect b="b" l="l" r="r" t="t"/>
            <a:pathLst>
              <a:path extrusionOk="0" h="5998328" w="11619038">
                <a:moveTo>
                  <a:pt x="0" y="0"/>
                </a:moveTo>
                <a:lnTo>
                  <a:pt x="11619038" y="0"/>
                </a:lnTo>
                <a:lnTo>
                  <a:pt x="11619038" y="5998328"/>
                </a:lnTo>
                <a:lnTo>
                  <a:pt x="0" y="5998328"/>
                </a:lnTo>
                <a:lnTo>
                  <a:pt x="0" y="0"/>
                </a:lnTo>
                <a:close/>
              </a:path>
            </a:pathLst>
          </a:custGeom>
          <a:blipFill rotWithShape="1">
            <a:blip r:embed="rId3">
              <a:alphaModFix/>
            </a:blip>
            <a:stretch>
              <a:fillRect b="0" l="0" r="0" t="0"/>
            </a:stretch>
          </a:blipFill>
          <a:ln>
            <a:noFill/>
          </a:ln>
        </p:spPr>
      </p:sp>
      <p:sp>
        <p:nvSpPr>
          <p:cNvPr id="444" name="Google Shape;444;p28"/>
          <p:cNvSpPr/>
          <p:nvPr/>
        </p:nvSpPr>
        <p:spPr>
          <a:xfrm>
            <a:off x="-1868045" y="0"/>
            <a:ext cx="5847563" cy="2701909"/>
          </a:xfrm>
          <a:custGeom>
            <a:rect b="b" l="l" r="r" t="t"/>
            <a:pathLst>
              <a:path extrusionOk="0" h="2701909" w="5847563">
                <a:moveTo>
                  <a:pt x="0" y="0"/>
                </a:moveTo>
                <a:lnTo>
                  <a:pt x="5847562" y="0"/>
                </a:lnTo>
                <a:lnTo>
                  <a:pt x="5847562" y="2701909"/>
                </a:lnTo>
                <a:lnTo>
                  <a:pt x="0" y="2701909"/>
                </a:lnTo>
                <a:lnTo>
                  <a:pt x="0" y="0"/>
                </a:lnTo>
                <a:close/>
              </a:path>
            </a:pathLst>
          </a:custGeom>
          <a:blipFill rotWithShape="1">
            <a:blip r:embed="rId4">
              <a:alphaModFix/>
            </a:blip>
            <a:stretch>
              <a:fillRect b="0" l="0" r="0" t="0"/>
            </a:stretch>
          </a:blipFill>
          <a:ln>
            <a:noFill/>
          </a:ln>
        </p:spPr>
      </p:sp>
      <p:sp>
        <p:nvSpPr>
          <p:cNvPr id="445" name="Google Shape;445;p28"/>
          <p:cNvSpPr/>
          <p:nvPr/>
        </p:nvSpPr>
        <p:spPr>
          <a:xfrm flipH="1">
            <a:off x="-1868045" y="995399"/>
            <a:ext cx="8088417" cy="4175645"/>
          </a:xfrm>
          <a:custGeom>
            <a:rect b="b" l="l" r="r" t="t"/>
            <a:pathLst>
              <a:path extrusionOk="0" h="4175645" w="8088417">
                <a:moveTo>
                  <a:pt x="8088417" y="0"/>
                </a:moveTo>
                <a:lnTo>
                  <a:pt x="0" y="0"/>
                </a:lnTo>
                <a:lnTo>
                  <a:pt x="0" y="4175646"/>
                </a:lnTo>
                <a:lnTo>
                  <a:pt x="8088417" y="4175646"/>
                </a:lnTo>
                <a:lnTo>
                  <a:pt x="8088417" y="0"/>
                </a:lnTo>
                <a:close/>
              </a:path>
            </a:pathLst>
          </a:custGeom>
          <a:blipFill rotWithShape="1">
            <a:blip r:embed="rId5">
              <a:alphaModFix/>
            </a:blip>
            <a:stretch>
              <a:fillRect b="0" l="0" r="0" t="0"/>
            </a:stretch>
          </a:blipFill>
          <a:ln>
            <a:noFill/>
          </a:ln>
        </p:spPr>
      </p:sp>
      <p:grpSp>
        <p:nvGrpSpPr>
          <p:cNvPr id="446" name="Google Shape;446;p28"/>
          <p:cNvGrpSpPr/>
          <p:nvPr/>
        </p:nvGrpSpPr>
        <p:grpSpPr>
          <a:xfrm>
            <a:off x="-660530" y="4820891"/>
            <a:ext cx="19208263" cy="5466109"/>
            <a:chOff x="0" y="-47625"/>
            <a:chExt cx="5058966" cy="1439634"/>
          </a:xfrm>
        </p:grpSpPr>
        <p:sp>
          <p:nvSpPr>
            <p:cNvPr id="447" name="Google Shape;447;p28"/>
            <p:cNvSpPr/>
            <p:nvPr/>
          </p:nvSpPr>
          <p:spPr>
            <a:xfrm>
              <a:off x="0" y="0"/>
              <a:ext cx="5058966" cy="1392009"/>
            </a:xfrm>
            <a:custGeom>
              <a:rect b="b" l="l" r="r" t="t"/>
              <a:pathLst>
                <a:path extrusionOk="0" h="1392009" w="5058966">
                  <a:moveTo>
                    <a:pt x="0" y="0"/>
                  </a:moveTo>
                  <a:lnTo>
                    <a:pt x="5058966" y="0"/>
                  </a:lnTo>
                  <a:lnTo>
                    <a:pt x="5058966" y="1392009"/>
                  </a:lnTo>
                  <a:lnTo>
                    <a:pt x="0" y="1392009"/>
                  </a:lnTo>
                  <a:close/>
                </a:path>
              </a:pathLst>
            </a:custGeom>
            <a:solidFill>
              <a:srgbClr val="287C4C"/>
            </a:solidFill>
            <a:ln>
              <a:noFill/>
            </a:ln>
          </p:spPr>
        </p:sp>
        <p:sp>
          <p:nvSpPr>
            <p:cNvPr id="448" name="Google Shape;448;p2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49" name="Google Shape;449;p28"/>
          <p:cNvSpPr/>
          <p:nvPr/>
        </p:nvSpPr>
        <p:spPr>
          <a:xfrm>
            <a:off x="0" y="5001717"/>
            <a:ext cx="9586623" cy="5716024"/>
          </a:xfrm>
          <a:custGeom>
            <a:rect b="b" l="l" r="r" t="t"/>
            <a:pathLst>
              <a:path extrusionOk="0" h="5716024" w="9586623">
                <a:moveTo>
                  <a:pt x="0" y="0"/>
                </a:moveTo>
                <a:lnTo>
                  <a:pt x="9586623" y="0"/>
                </a:lnTo>
                <a:lnTo>
                  <a:pt x="9586623" y="5716024"/>
                </a:lnTo>
                <a:lnTo>
                  <a:pt x="0" y="5716024"/>
                </a:lnTo>
                <a:lnTo>
                  <a:pt x="0" y="0"/>
                </a:lnTo>
                <a:close/>
              </a:path>
            </a:pathLst>
          </a:custGeom>
          <a:blipFill rotWithShape="1">
            <a:blip r:embed="rId6">
              <a:alphaModFix/>
            </a:blip>
            <a:stretch>
              <a:fillRect b="0" l="0" r="0" t="0"/>
            </a:stretch>
          </a:blipFill>
          <a:ln>
            <a:noFill/>
          </a:ln>
        </p:spPr>
      </p:sp>
      <p:sp>
        <p:nvSpPr>
          <p:cNvPr id="450" name="Google Shape;450;p28"/>
          <p:cNvSpPr/>
          <p:nvPr/>
        </p:nvSpPr>
        <p:spPr>
          <a:xfrm flipH="1">
            <a:off x="3335149" y="3693751"/>
            <a:ext cx="1627588" cy="2470722"/>
          </a:xfrm>
          <a:custGeom>
            <a:rect b="b" l="l" r="r" t="t"/>
            <a:pathLst>
              <a:path extrusionOk="0" h="2470722" w="1627588">
                <a:moveTo>
                  <a:pt x="1627588" y="0"/>
                </a:moveTo>
                <a:lnTo>
                  <a:pt x="0" y="0"/>
                </a:lnTo>
                <a:lnTo>
                  <a:pt x="0" y="2470722"/>
                </a:lnTo>
                <a:lnTo>
                  <a:pt x="1627588" y="2470722"/>
                </a:lnTo>
                <a:lnTo>
                  <a:pt x="1627588" y="0"/>
                </a:lnTo>
                <a:close/>
              </a:path>
            </a:pathLst>
          </a:custGeom>
          <a:blipFill rotWithShape="1">
            <a:blip r:embed="rId7">
              <a:alphaModFix/>
            </a:blip>
            <a:stretch>
              <a:fillRect b="0" l="0" r="0" t="0"/>
            </a:stretch>
          </a:blipFill>
          <a:ln>
            <a:noFill/>
          </a:ln>
        </p:spPr>
      </p:sp>
      <p:sp>
        <p:nvSpPr>
          <p:cNvPr id="451" name="Google Shape;451;p28"/>
          <p:cNvSpPr/>
          <p:nvPr/>
        </p:nvSpPr>
        <p:spPr>
          <a:xfrm>
            <a:off x="737642" y="3693751"/>
            <a:ext cx="2256084" cy="3424796"/>
          </a:xfrm>
          <a:custGeom>
            <a:rect b="b" l="l" r="r" t="t"/>
            <a:pathLst>
              <a:path extrusionOk="0" h="3424796" w="2256084">
                <a:moveTo>
                  <a:pt x="0" y="0"/>
                </a:moveTo>
                <a:lnTo>
                  <a:pt x="2256085" y="0"/>
                </a:lnTo>
                <a:lnTo>
                  <a:pt x="2256085" y="3424796"/>
                </a:lnTo>
                <a:lnTo>
                  <a:pt x="0" y="3424796"/>
                </a:lnTo>
                <a:lnTo>
                  <a:pt x="0" y="0"/>
                </a:lnTo>
                <a:close/>
              </a:path>
            </a:pathLst>
          </a:custGeom>
          <a:blipFill rotWithShape="1">
            <a:blip r:embed="rId7">
              <a:alphaModFix/>
            </a:blip>
            <a:stretch>
              <a:fillRect b="0" l="0" r="0" t="0"/>
            </a:stretch>
          </a:blipFill>
          <a:ln>
            <a:noFill/>
          </a:ln>
        </p:spPr>
      </p:sp>
      <p:sp>
        <p:nvSpPr>
          <p:cNvPr id="452" name="Google Shape;452;p28"/>
          <p:cNvSpPr/>
          <p:nvPr/>
        </p:nvSpPr>
        <p:spPr>
          <a:xfrm flipH="1">
            <a:off x="3165723" y="6237078"/>
            <a:ext cx="2496265" cy="3390512"/>
          </a:xfrm>
          <a:custGeom>
            <a:rect b="b" l="l" r="r" t="t"/>
            <a:pathLst>
              <a:path extrusionOk="0" h="3390512" w="2496265">
                <a:moveTo>
                  <a:pt x="2496265" y="0"/>
                </a:moveTo>
                <a:lnTo>
                  <a:pt x="0" y="0"/>
                </a:lnTo>
                <a:lnTo>
                  <a:pt x="0" y="3390512"/>
                </a:lnTo>
                <a:lnTo>
                  <a:pt x="2496265" y="3390512"/>
                </a:lnTo>
                <a:lnTo>
                  <a:pt x="2496265" y="0"/>
                </a:lnTo>
                <a:close/>
              </a:path>
            </a:pathLst>
          </a:custGeom>
          <a:blipFill rotWithShape="1">
            <a:blip r:embed="rId8">
              <a:alphaModFix/>
            </a:blip>
            <a:stretch>
              <a:fillRect b="0" l="0" r="0" t="0"/>
            </a:stretch>
          </a:blipFill>
          <a:ln>
            <a:noFill/>
          </a:ln>
        </p:spPr>
      </p:sp>
      <p:sp>
        <p:nvSpPr>
          <p:cNvPr id="453" name="Google Shape;453;p28"/>
          <p:cNvSpPr/>
          <p:nvPr/>
        </p:nvSpPr>
        <p:spPr>
          <a:xfrm flipH="1">
            <a:off x="5801761" y="7191152"/>
            <a:ext cx="2119701" cy="2436438"/>
          </a:xfrm>
          <a:custGeom>
            <a:rect b="b" l="l" r="r" t="t"/>
            <a:pathLst>
              <a:path extrusionOk="0" h="2436438" w="2119701">
                <a:moveTo>
                  <a:pt x="2119700" y="0"/>
                </a:moveTo>
                <a:lnTo>
                  <a:pt x="0" y="0"/>
                </a:lnTo>
                <a:lnTo>
                  <a:pt x="0" y="2436438"/>
                </a:lnTo>
                <a:lnTo>
                  <a:pt x="2119700" y="2436438"/>
                </a:lnTo>
                <a:lnTo>
                  <a:pt x="2119700" y="0"/>
                </a:lnTo>
                <a:close/>
              </a:path>
            </a:pathLst>
          </a:custGeom>
          <a:blipFill rotWithShape="1">
            <a:blip r:embed="rId9">
              <a:alphaModFix/>
            </a:blip>
            <a:stretch>
              <a:fillRect b="0" l="0" r="0" t="0"/>
            </a:stretch>
          </a:blipFill>
          <a:ln>
            <a:noFill/>
          </a:ln>
        </p:spPr>
      </p:sp>
      <p:sp>
        <p:nvSpPr>
          <p:cNvPr id="454" name="Google Shape;454;p28"/>
          <p:cNvSpPr/>
          <p:nvPr/>
        </p:nvSpPr>
        <p:spPr>
          <a:xfrm>
            <a:off x="5801761" y="4429085"/>
            <a:ext cx="1454598" cy="2208118"/>
          </a:xfrm>
          <a:custGeom>
            <a:rect b="b" l="l" r="r" t="t"/>
            <a:pathLst>
              <a:path extrusionOk="0" h="2208118" w="1454598">
                <a:moveTo>
                  <a:pt x="0" y="0"/>
                </a:moveTo>
                <a:lnTo>
                  <a:pt x="1454597" y="0"/>
                </a:lnTo>
                <a:lnTo>
                  <a:pt x="1454597" y="2208119"/>
                </a:lnTo>
                <a:lnTo>
                  <a:pt x="0" y="2208119"/>
                </a:lnTo>
                <a:lnTo>
                  <a:pt x="0" y="0"/>
                </a:lnTo>
                <a:close/>
              </a:path>
            </a:pathLst>
          </a:custGeom>
          <a:blipFill rotWithShape="1">
            <a:blip r:embed="rId7">
              <a:alphaModFix/>
            </a:blip>
            <a:stretch>
              <a:fillRect b="0" l="0" r="0" t="0"/>
            </a:stretch>
          </a:blipFill>
          <a:ln>
            <a:noFill/>
          </a:ln>
        </p:spPr>
      </p:sp>
      <p:sp>
        <p:nvSpPr>
          <p:cNvPr id="455" name="Google Shape;455;p28"/>
          <p:cNvSpPr/>
          <p:nvPr/>
        </p:nvSpPr>
        <p:spPr>
          <a:xfrm>
            <a:off x="12141495" y="3844966"/>
            <a:ext cx="7315200" cy="4087368"/>
          </a:xfrm>
          <a:custGeom>
            <a:rect b="b" l="l" r="r" t="t"/>
            <a:pathLst>
              <a:path extrusionOk="0" h="4087368" w="7315200">
                <a:moveTo>
                  <a:pt x="0" y="0"/>
                </a:moveTo>
                <a:lnTo>
                  <a:pt x="7315200" y="0"/>
                </a:lnTo>
                <a:lnTo>
                  <a:pt x="7315200" y="4087368"/>
                </a:lnTo>
                <a:lnTo>
                  <a:pt x="0" y="4087368"/>
                </a:lnTo>
                <a:lnTo>
                  <a:pt x="0" y="0"/>
                </a:lnTo>
                <a:close/>
              </a:path>
            </a:pathLst>
          </a:custGeom>
          <a:blipFill rotWithShape="1">
            <a:blip r:embed="rId10">
              <a:alphaModFix/>
            </a:blip>
            <a:stretch>
              <a:fillRect b="0" l="0" r="0" t="0"/>
            </a:stretch>
          </a:blipFill>
          <a:ln>
            <a:noFill/>
          </a:ln>
        </p:spPr>
      </p:sp>
      <p:sp>
        <p:nvSpPr>
          <p:cNvPr id="456" name="Google Shape;456;p28"/>
          <p:cNvSpPr/>
          <p:nvPr/>
        </p:nvSpPr>
        <p:spPr>
          <a:xfrm>
            <a:off x="12466449" y="1028700"/>
            <a:ext cx="5010220" cy="2315009"/>
          </a:xfrm>
          <a:custGeom>
            <a:rect b="b" l="l" r="r" t="t"/>
            <a:pathLst>
              <a:path extrusionOk="0" h="2315009" w="5010220">
                <a:moveTo>
                  <a:pt x="0" y="0"/>
                </a:moveTo>
                <a:lnTo>
                  <a:pt x="5010220" y="0"/>
                </a:lnTo>
                <a:lnTo>
                  <a:pt x="5010220" y="2315009"/>
                </a:lnTo>
                <a:lnTo>
                  <a:pt x="0" y="2315009"/>
                </a:lnTo>
                <a:lnTo>
                  <a:pt x="0" y="0"/>
                </a:lnTo>
                <a:close/>
              </a:path>
            </a:pathLst>
          </a:custGeom>
          <a:blipFill rotWithShape="1">
            <a:blip r:embed="rId4">
              <a:alphaModFix/>
            </a:blip>
            <a:stretch>
              <a:fillRect b="0" l="0" r="0" t="0"/>
            </a:stretch>
          </a:blipFill>
          <a:ln>
            <a:noFill/>
          </a:ln>
        </p:spPr>
      </p:sp>
      <p:sp>
        <p:nvSpPr>
          <p:cNvPr id="457" name="Google Shape;457;p28"/>
          <p:cNvSpPr/>
          <p:nvPr/>
        </p:nvSpPr>
        <p:spPr>
          <a:xfrm flipH="1">
            <a:off x="10352740" y="5888650"/>
            <a:ext cx="2561595" cy="2651069"/>
          </a:xfrm>
          <a:custGeom>
            <a:rect b="b" l="l" r="r" t="t"/>
            <a:pathLst>
              <a:path extrusionOk="0" h="2651069" w="2561595">
                <a:moveTo>
                  <a:pt x="2561595" y="0"/>
                </a:moveTo>
                <a:lnTo>
                  <a:pt x="0" y="0"/>
                </a:lnTo>
                <a:lnTo>
                  <a:pt x="0" y="2651069"/>
                </a:lnTo>
                <a:lnTo>
                  <a:pt x="2561595" y="2651069"/>
                </a:lnTo>
                <a:lnTo>
                  <a:pt x="2561595" y="0"/>
                </a:lnTo>
                <a:close/>
              </a:path>
            </a:pathLst>
          </a:custGeom>
          <a:blipFill rotWithShape="1">
            <a:blip r:embed="rId11">
              <a:alphaModFix/>
            </a:blip>
            <a:stretch>
              <a:fillRect b="0" l="0" r="0" t="0"/>
            </a:stretch>
          </a:blipFill>
          <a:ln>
            <a:noFill/>
          </a:ln>
        </p:spPr>
      </p:sp>
      <p:sp>
        <p:nvSpPr>
          <p:cNvPr id="458" name="Google Shape;458;p28"/>
          <p:cNvSpPr/>
          <p:nvPr/>
        </p:nvSpPr>
        <p:spPr>
          <a:xfrm>
            <a:off x="13971446" y="5001717"/>
            <a:ext cx="2520651" cy="3500905"/>
          </a:xfrm>
          <a:custGeom>
            <a:rect b="b" l="l" r="r" t="t"/>
            <a:pathLst>
              <a:path extrusionOk="0" h="3500905" w="2520651">
                <a:moveTo>
                  <a:pt x="0" y="0"/>
                </a:moveTo>
                <a:lnTo>
                  <a:pt x="2520652" y="0"/>
                </a:lnTo>
                <a:lnTo>
                  <a:pt x="2520652" y="3500905"/>
                </a:lnTo>
                <a:lnTo>
                  <a:pt x="0" y="3500905"/>
                </a:lnTo>
                <a:lnTo>
                  <a:pt x="0" y="0"/>
                </a:lnTo>
                <a:close/>
              </a:path>
            </a:pathLst>
          </a:custGeom>
          <a:blipFill rotWithShape="1">
            <a:blip r:embed="rId12">
              <a:alphaModFix/>
            </a:blip>
            <a:stretch>
              <a:fillRect b="0" l="0" r="0" t="0"/>
            </a:stretch>
          </a:blipFill>
          <a:ln>
            <a:noFill/>
          </a:ln>
        </p:spPr>
      </p:sp>
      <p:sp>
        <p:nvSpPr>
          <p:cNvPr id="459" name="Google Shape;459;p28"/>
          <p:cNvSpPr/>
          <p:nvPr/>
        </p:nvSpPr>
        <p:spPr>
          <a:xfrm>
            <a:off x="8904266" y="9322191"/>
            <a:ext cx="2063763" cy="964809"/>
          </a:xfrm>
          <a:custGeom>
            <a:rect b="b" l="l" r="r" t="t"/>
            <a:pathLst>
              <a:path extrusionOk="0" h="964809" w="2063763">
                <a:moveTo>
                  <a:pt x="0" y="0"/>
                </a:moveTo>
                <a:lnTo>
                  <a:pt x="2063763" y="0"/>
                </a:lnTo>
                <a:lnTo>
                  <a:pt x="2063763" y="964809"/>
                </a:lnTo>
                <a:lnTo>
                  <a:pt x="0" y="964809"/>
                </a:lnTo>
                <a:lnTo>
                  <a:pt x="0" y="0"/>
                </a:lnTo>
                <a:close/>
              </a:path>
            </a:pathLst>
          </a:custGeom>
          <a:blipFill rotWithShape="1">
            <a:blip r:embed="rId13">
              <a:alphaModFix/>
            </a:blip>
            <a:stretch>
              <a:fillRect b="0" l="0" r="0" t="0"/>
            </a:stretch>
          </a:blipFill>
          <a:ln>
            <a:noFill/>
          </a:ln>
        </p:spPr>
      </p:sp>
      <p:sp>
        <p:nvSpPr>
          <p:cNvPr id="460" name="Google Shape;460;p28"/>
          <p:cNvSpPr/>
          <p:nvPr/>
        </p:nvSpPr>
        <p:spPr>
          <a:xfrm>
            <a:off x="10260097" y="5557692"/>
            <a:ext cx="707932" cy="330958"/>
          </a:xfrm>
          <a:custGeom>
            <a:rect b="b" l="l" r="r" t="t"/>
            <a:pathLst>
              <a:path extrusionOk="0" h="330958" w="707932">
                <a:moveTo>
                  <a:pt x="0" y="0"/>
                </a:moveTo>
                <a:lnTo>
                  <a:pt x="707932" y="0"/>
                </a:lnTo>
                <a:lnTo>
                  <a:pt x="707932" y="330958"/>
                </a:lnTo>
                <a:lnTo>
                  <a:pt x="0" y="330958"/>
                </a:lnTo>
                <a:lnTo>
                  <a:pt x="0" y="0"/>
                </a:lnTo>
                <a:close/>
              </a:path>
            </a:pathLst>
          </a:custGeom>
          <a:blipFill rotWithShape="1">
            <a:blip r:embed="rId13">
              <a:alphaModFix/>
            </a:blip>
            <a:stretch>
              <a:fillRect b="0" l="0" r="0" t="0"/>
            </a:stretch>
          </a:blipFill>
          <a:ln>
            <a:noFill/>
          </a:ln>
        </p:spPr>
      </p:sp>
      <p:sp>
        <p:nvSpPr>
          <p:cNvPr id="461" name="Google Shape;461;p28"/>
          <p:cNvSpPr/>
          <p:nvPr/>
        </p:nvSpPr>
        <p:spPr>
          <a:xfrm>
            <a:off x="1468232" y="9142679"/>
            <a:ext cx="1415863" cy="661916"/>
          </a:xfrm>
          <a:custGeom>
            <a:rect b="b" l="l" r="r" t="t"/>
            <a:pathLst>
              <a:path extrusionOk="0" h="661916" w="1415863">
                <a:moveTo>
                  <a:pt x="0" y="0"/>
                </a:moveTo>
                <a:lnTo>
                  <a:pt x="1415863" y="0"/>
                </a:lnTo>
                <a:lnTo>
                  <a:pt x="1415863" y="661916"/>
                </a:lnTo>
                <a:lnTo>
                  <a:pt x="0" y="661916"/>
                </a:lnTo>
                <a:lnTo>
                  <a:pt x="0" y="0"/>
                </a:lnTo>
                <a:close/>
              </a:path>
            </a:pathLst>
          </a:custGeom>
          <a:blipFill rotWithShape="1">
            <a:blip r:embed="rId13">
              <a:alphaModFix/>
            </a:blip>
            <a:stretch>
              <a:fillRect b="0" l="0" r="0" t="0"/>
            </a:stretch>
          </a:blipFill>
          <a:ln>
            <a:noFill/>
          </a:ln>
        </p:spPr>
      </p:sp>
      <p:sp>
        <p:nvSpPr>
          <p:cNvPr id="462" name="Google Shape;462;p28"/>
          <p:cNvSpPr/>
          <p:nvPr/>
        </p:nvSpPr>
        <p:spPr>
          <a:xfrm>
            <a:off x="16327415" y="5967410"/>
            <a:ext cx="3129280" cy="4750331"/>
          </a:xfrm>
          <a:custGeom>
            <a:rect b="b" l="l" r="r" t="t"/>
            <a:pathLst>
              <a:path extrusionOk="0" h="4750331" w="3129280">
                <a:moveTo>
                  <a:pt x="0" y="0"/>
                </a:moveTo>
                <a:lnTo>
                  <a:pt x="3129280" y="0"/>
                </a:lnTo>
                <a:lnTo>
                  <a:pt x="3129280" y="4750331"/>
                </a:lnTo>
                <a:lnTo>
                  <a:pt x="0" y="4750331"/>
                </a:lnTo>
                <a:lnTo>
                  <a:pt x="0" y="0"/>
                </a:lnTo>
                <a:close/>
              </a:path>
            </a:pathLst>
          </a:custGeom>
          <a:blipFill rotWithShape="1">
            <a:blip r:embed="rId7">
              <a:alphaModFix/>
            </a:blip>
            <a:stretch>
              <a:fillRect b="0" l="0" r="0" t="0"/>
            </a:stretch>
          </a:blipFill>
          <a:ln>
            <a:noFill/>
          </a:ln>
        </p:spPr>
      </p:sp>
      <p:sp>
        <p:nvSpPr>
          <p:cNvPr id="463" name="Google Shape;463;p28"/>
          <p:cNvSpPr txBox="1"/>
          <p:nvPr/>
        </p:nvSpPr>
        <p:spPr>
          <a:xfrm>
            <a:off x="4823681" y="777048"/>
            <a:ext cx="6798600" cy="9849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1F49C6"/>
                </a:solidFill>
                <a:latin typeface="Fredoka"/>
                <a:ea typeface="Fredoka"/>
                <a:cs typeface="Fredoka"/>
                <a:sym typeface="Fredoka"/>
              </a:rPr>
              <a:t>Add Story Here</a:t>
            </a:r>
            <a:endParaRPr b="1"/>
          </a:p>
        </p:txBody>
      </p:sp>
      <p:sp>
        <p:nvSpPr>
          <p:cNvPr id="464" name="Google Shape;464;p28"/>
          <p:cNvSpPr txBox="1"/>
          <p:nvPr/>
        </p:nvSpPr>
        <p:spPr>
          <a:xfrm>
            <a:off x="4667901" y="2106886"/>
            <a:ext cx="7110300" cy="1438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oboto"/>
                <a:ea typeface="Roboto"/>
                <a:cs typeface="Roboto"/>
                <a:sym typeface="Roboto"/>
              </a:rPr>
              <a:t>Lorem ipsum dolor sit amet, consectetur adipiscing elit, sed do eiusmod tempor incididunt ut labore et dolore magna aliqua. Feugiat vivamus at augue eget arcu dictum. Faucibus ornare suspendisse sed nisi.</a:t>
            </a:r>
            <a:endParaRPr/>
          </a:p>
        </p:txBody>
      </p:sp>
      <p:sp>
        <p:nvSpPr>
          <p:cNvPr id="465" name="Google Shape;465;p28"/>
          <p:cNvSpPr/>
          <p:nvPr/>
        </p:nvSpPr>
        <p:spPr>
          <a:xfrm flipH="1">
            <a:off x="12193190" y="3343709"/>
            <a:ext cx="1442291" cy="2189435"/>
          </a:xfrm>
          <a:custGeom>
            <a:rect b="b" l="l" r="r" t="t"/>
            <a:pathLst>
              <a:path extrusionOk="0" h="2189435" w="1442291">
                <a:moveTo>
                  <a:pt x="1442291" y="0"/>
                </a:moveTo>
                <a:lnTo>
                  <a:pt x="0" y="0"/>
                </a:lnTo>
                <a:lnTo>
                  <a:pt x="0" y="2189435"/>
                </a:lnTo>
                <a:lnTo>
                  <a:pt x="1442291" y="2189435"/>
                </a:lnTo>
                <a:lnTo>
                  <a:pt x="1442291" y="0"/>
                </a:lnTo>
                <a:close/>
              </a:path>
            </a:pathLst>
          </a:custGeom>
          <a:blipFill rotWithShape="1">
            <a:blip r:embed="rId7">
              <a:alphaModFix/>
            </a:blip>
            <a:stretch>
              <a:fillRect b="0" l="0" r="0" t="0"/>
            </a:stretch>
          </a:blipFill>
          <a:ln>
            <a:noFill/>
          </a:ln>
        </p:spPr>
      </p:sp>
      <p:sp>
        <p:nvSpPr>
          <p:cNvPr id="466" name="Google Shape;466;p28"/>
          <p:cNvSpPr/>
          <p:nvPr/>
        </p:nvSpPr>
        <p:spPr>
          <a:xfrm flipH="1">
            <a:off x="10758198" y="3542208"/>
            <a:ext cx="1227871" cy="1863941"/>
          </a:xfrm>
          <a:custGeom>
            <a:rect b="b" l="l" r="r" t="t"/>
            <a:pathLst>
              <a:path extrusionOk="0" h="1863941" w="1227871">
                <a:moveTo>
                  <a:pt x="1227871" y="0"/>
                </a:moveTo>
                <a:lnTo>
                  <a:pt x="0" y="0"/>
                </a:lnTo>
                <a:lnTo>
                  <a:pt x="0" y="1863941"/>
                </a:lnTo>
                <a:lnTo>
                  <a:pt x="1227871" y="1863941"/>
                </a:lnTo>
                <a:lnTo>
                  <a:pt x="1227871" y="0"/>
                </a:lnTo>
                <a:close/>
              </a:path>
            </a:pathLst>
          </a:custGeom>
          <a:blipFill rotWithShape="1">
            <a:blip r:embed="rId7">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FAFF"/>
        </a:solidFill>
      </p:bgPr>
    </p:bg>
    <p:spTree>
      <p:nvGrpSpPr>
        <p:cNvPr id="470" name="Shape 470"/>
        <p:cNvGrpSpPr/>
        <p:nvPr/>
      </p:nvGrpSpPr>
      <p:grpSpPr>
        <a:xfrm>
          <a:off x="0" y="0"/>
          <a:ext cx="0" cy="0"/>
          <a:chOff x="0" y="0"/>
          <a:chExt cx="0" cy="0"/>
        </a:xfrm>
      </p:grpSpPr>
      <p:sp>
        <p:nvSpPr>
          <p:cNvPr id="471" name="Google Shape;471;p29"/>
          <p:cNvSpPr/>
          <p:nvPr/>
        </p:nvSpPr>
        <p:spPr>
          <a:xfrm>
            <a:off x="4458179" y="0"/>
            <a:ext cx="5455357" cy="2520687"/>
          </a:xfrm>
          <a:custGeom>
            <a:rect b="b" l="l" r="r" t="t"/>
            <a:pathLst>
              <a:path extrusionOk="0" h="2520687" w="5455357">
                <a:moveTo>
                  <a:pt x="0" y="0"/>
                </a:moveTo>
                <a:lnTo>
                  <a:pt x="5455356" y="0"/>
                </a:lnTo>
                <a:lnTo>
                  <a:pt x="5455356" y="2520687"/>
                </a:lnTo>
                <a:lnTo>
                  <a:pt x="0" y="2520687"/>
                </a:lnTo>
                <a:lnTo>
                  <a:pt x="0" y="0"/>
                </a:lnTo>
                <a:close/>
              </a:path>
            </a:pathLst>
          </a:custGeom>
          <a:blipFill rotWithShape="1">
            <a:blip r:embed="rId3">
              <a:alphaModFix/>
            </a:blip>
            <a:stretch>
              <a:fillRect b="0" l="0" r="0" t="0"/>
            </a:stretch>
          </a:blipFill>
          <a:ln>
            <a:noFill/>
          </a:ln>
        </p:spPr>
      </p:sp>
      <p:sp>
        <p:nvSpPr>
          <p:cNvPr id="472" name="Google Shape;472;p29"/>
          <p:cNvSpPr/>
          <p:nvPr/>
        </p:nvSpPr>
        <p:spPr>
          <a:xfrm flipH="1" rot="-625086">
            <a:off x="-3210960" y="57885"/>
            <a:ext cx="10699877" cy="5523811"/>
          </a:xfrm>
          <a:custGeom>
            <a:rect b="b" l="l" r="r" t="t"/>
            <a:pathLst>
              <a:path extrusionOk="0" h="5523811" w="10699877">
                <a:moveTo>
                  <a:pt x="10699877" y="0"/>
                </a:moveTo>
                <a:lnTo>
                  <a:pt x="0" y="0"/>
                </a:lnTo>
                <a:lnTo>
                  <a:pt x="0" y="5523811"/>
                </a:lnTo>
                <a:lnTo>
                  <a:pt x="10699877" y="5523811"/>
                </a:lnTo>
                <a:lnTo>
                  <a:pt x="10699877" y="0"/>
                </a:lnTo>
                <a:close/>
              </a:path>
            </a:pathLst>
          </a:custGeom>
          <a:blipFill rotWithShape="1">
            <a:blip r:embed="rId4">
              <a:alphaModFix/>
            </a:blip>
            <a:stretch>
              <a:fillRect b="0" l="0" r="0" t="0"/>
            </a:stretch>
          </a:blipFill>
          <a:ln>
            <a:noFill/>
          </a:ln>
        </p:spPr>
      </p:sp>
      <p:sp>
        <p:nvSpPr>
          <p:cNvPr id="473" name="Google Shape;473;p29"/>
          <p:cNvSpPr/>
          <p:nvPr/>
        </p:nvSpPr>
        <p:spPr>
          <a:xfrm>
            <a:off x="11493185" y="481085"/>
            <a:ext cx="5455357" cy="2520687"/>
          </a:xfrm>
          <a:custGeom>
            <a:rect b="b" l="l" r="r" t="t"/>
            <a:pathLst>
              <a:path extrusionOk="0" h="2520687" w="5455357">
                <a:moveTo>
                  <a:pt x="0" y="0"/>
                </a:moveTo>
                <a:lnTo>
                  <a:pt x="5455357" y="0"/>
                </a:lnTo>
                <a:lnTo>
                  <a:pt x="5455357" y="2520687"/>
                </a:lnTo>
                <a:lnTo>
                  <a:pt x="0" y="2520687"/>
                </a:lnTo>
                <a:lnTo>
                  <a:pt x="0" y="0"/>
                </a:lnTo>
                <a:close/>
              </a:path>
            </a:pathLst>
          </a:custGeom>
          <a:blipFill rotWithShape="1">
            <a:blip r:embed="rId3">
              <a:alphaModFix/>
            </a:blip>
            <a:stretch>
              <a:fillRect b="0" l="0" r="0" t="0"/>
            </a:stretch>
          </a:blipFill>
          <a:ln>
            <a:noFill/>
          </a:ln>
        </p:spPr>
      </p:sp>
      <p:sp>
        <p:nvSpPr>
          <p:cNvPr id="474" name="Google Shape;474;p29"/>
          <p:cNvSpPr/>
          <p:nvPr/>
        </p:nvSpPr>
        <p:spPr>
          <a:xfrm rot="758487">
            <a:off x="10735569" y="239867"/>
            <a:ext cx="10699877" cy="5523811"/>
          </a:xfrm>
          <a:custGeom>
            <a:rect b="b" l="l" r="r" t="t"/>
            <a:pathLst>
              <a:path extrusionOk="0" h="5523811" w="10699877">
                <a:moveTo>
                  <a:pt x="0" y="0"/>
                </a:moveTo>
                <a:lnTo>
                  <a:pt x="10699877" y="0"/>
                </a:lnTo>
                <a:lnTo>
                  <a:pt x="10699877" y="5523811"/>
                </a:lnTo>
                <a:lnTo>
                  <a:pt x="0" y="5523811"/>
                </a:lnTo>
                <a:lnTo>
                  <a:pt x="0" y="0"/>
                </a:lnTo>
                <a:close/>
              </a:path>
            </a:pathLst>
          </a:custGeom>
          <a:blipFill rotWithShape="1">
            <a:blip r:embed="rId4">
              <a:alphaModFix/>
            </a:blip>
            <a:stretch>
              <a:fillRect b="0" l="0" r="0" t="0"/>
            </a:stretch>
          </a:blipFill>
          <a:ln>
            <a:noFill/>
          </a:ln>
        </p:spPr>
      </p:sp>
      <p:sp>
        <p:nvSpPr>
          <p:cNvPr id="475" name="Google Shape;475;p29"/>
          <p:cNvSpPr/>
          <p:nvPr/>
        </p:nvSpPr>
        <p:spPr>
          <a:xfrm>
            <a:off x="-441299" y="2433759"/>
            <a:ext cx="2165973" cy="3288005"/>
          </a:xfrm>
          <a:custGeom>
            <a:rect b="b" l="l" r="r" t="t"/>
            <a:pathLst>
              <a:path extrusionOk="0" h="3288005" w="2165973">
                <a:moveTo>
                  <a:pt x="0" y="0"/>
                </a:moveTo>
                <a:lnTo>
                  <a:pt x="2165973" y="0"/>
                </a:lnTo>
                <a:lnTo>
                  <a:pt x="2165973" y="3288005"/>
                </a:lnTo>
                <a:lnTo>
                  <a:pt x="0" y="3288005"/>
                </a:lnTo>
                <a:lnTo>
                  <a:pt x="0" y="0"/>
                </a:lnTo>
                <a:close/>
              </a:path>
            </a:pathLst>
          </a:custGeom>
          <a:blipFill rotWithShape="1">
            <a:blip r:embed="rId5">
              <a:alphaModFix/>
            </a:blip>
            <a:stretch>
              <a:fillRect b="0" l="0" r="0" t="0"/>
            </a:stretch>
          </a:blipFill>
          <a:ln>
            <a:noFill/>
          </a:ln>
        </p:spPr>
      </p:sp>
      <p:grpSp>
        <p:nvGrpSpPr>
          <p:cNvPr id="476" name="Google Shape;476;p29"/>
          <p:cNvGrpSpPr/>
          <p:nvPr/>
        </p:nvGrpSpPr>
        <p:grpSpPr>
          <a:xfrm>
            <a:off x="-3288359" y="3972344"/>
            <a:ext cx="24864717" cy="11994236"/>
            <a:chOff x="0" y="0"/>
            <a:chExt cx="6548732" cy="3158976"/>
          </a:xfrm>
        </p:grpSpPr>
        <p:sp>
          <p:nvSpPr>
            <p:cNvPr id="477" name="Google Shape;477;p29"/>
            <p:cNvSpPr/>
            <p:nvPr/>
          </p:nvSpPr>
          <p:spPr>
            <a:xfrm>
              <a:off x="0" y="0"/>
              <a:ext cx="6548732" cy="3158976"/>
            </a:xfrm>
            <a:custGeom>
              <a:rect b="b" l="l" r="r" t="t"/>
              <a:pathLst>
                <a:path extrusionOk="0" h="3158976" w="6548732">
                  <a:moveTo>
                    <a:pt x="3274366" y="0"/>
                  </a:moveTo>
                  <a:cubicBezTo>
                    <a:pt x="1465984" y="0"/>
                    <a:pt x="0" y="707161"/>
                    <a:pt x="0" y="1579488"/>
                  </a:cubicBezTo>
                  <a:cubicBezTo>
                    <a:pt x="0" y="2451815"/>
                    <a:pt x="1465984" y="3158976"/>
                    <a:pt x="3274366" y="3158976"/>
                  </a:cubicBezTo>
                  <a:cubicBezTo>
                    <a:pt x="5082748" y="3158976"/>
                    <a:pt x="6548732" y="2451815"/>
                    <a:pt x="6548732" y="1579488"/>
                  </a:cubicBezTo>
                  <a:cubicBezTo>
                    <a:pt x="6548732" y="707161"/>
                    <a:pt x="5082748" y="0"/>
                    <a:pt x="3274366" y="0"/>
                  </a:cubicBezTo>
                  <a:close/>
                </a:path>
              </a:pathLst>
            </a:custGeom>
            <a:solidFill>
              <a:srgbClr val="287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9"/>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9" name="Google Shape;479;p29"/>
          <p:cNvSpPr/>
          <p:nvPr/>
        </p:nvSpPr>
        <p:spPr>
          <a:xfrm>
            <a:off x="8892824" y="965959"/>
            <a:ext cx="3531582" cy="4904975"/>
          </a:xfrm>
          <a:custGeom>
            <a:rect b="b" l="l" r="r" t="t"/>
            <a:pathLst>
              <a:path extrusionOk="0" h="4904975" w="3531582">
                <a:moveTo>
                  <a:pt x="0" y="0"/>
                </a:moveTo>
                <a:lnTo>
                  <a:pt x="3531582" y="0"/>
                </a:lnTo>
                <a:lnTo>
                  <a:pt x="3531582" y="4904975"/>
                </a:lnTo>
                <a:lnTo>
                  <a:pt x="0" y="4904975"/>
                </a:lnTo>
                <a:lnTo>
                  <a:pt x="0" y="0"/>
                </a:lnTo>
                <a:close/>
              </a:path>
            </a:pathLst>
          </a:custGeom>
          <a:blipFill rotWithShape="1">
            <a:blip r:embed="rId6">
              <a:alphaModFix/>
            </a:blip>
            <a:stretch>
              <a:fillRect b="0" l="0" r="0" t="0"/>
            </a:stretch>
          </a:blipFill>
          <a:ln>
            <a:noFill/>
          </a:ln>
        </p:spPr>
      </p:sp>
      <p:sp>
        <p:nvSpPr>
          <p:cNvPr id="480" name="Google Shape;480;p29"/>
          <p:cNvSpPr/>
          <p:nvPr/>
        </p:nvSpPr>
        <p:spPr>
          <a:xfrm>
            <a:off x="1724674" y="626607"/>
            <a:ext cx="3129280" cy="4750331"/>
          </a:xfrm>
          <a:custGeom>
            <a:rect b="b" l="l" r="r" t="t"/>
            <a:pathLst>
              <a:path extrusionOk="0" h="4750331" w="3129280">
                <a:moveTo>
                  <a:pt x="0" y="0"/>
                </a:moveTo>
                <a:lnTo>
                  <a:pt x="3129280" y="0"/>
                </a:lnTo>
                <a:lnTo>
                  <a:pt x="3129280" y="4750330"/>
                </a:lnTo>
                <a:lnTo>
                  <a:pt x="0" y="4750330"/>
                </a:lnTo>
                <a:lnTo>
                  <a:pt x="0" y="0"/>
                </a:lnTo>
                <a:close/>
              </a:path>
            </a:pathLst>
          </a:custGeom>
          <a:blipFill rotWithShape="1">
            <a:blip r:embed="rId5">
              <a:alphaModFix/>
            </a:blip>
            <a:stretch>
              <a:fillRect b="0" l="0" r="0" t="0"/>
            </a:stretch>
          </a:blipFill>
          <a:ln>
            <a:noFill/>
          </a:ln>
        </p:spPr>
      </p:sp>
      <p:sp>
        <p:nvSpPr>
          <p:cNvPr id="481" name="Google Shape;481;p29"/>
          <p:cNvSpPr/>
          <p:nvPr/>
        </p:nvSpPr>
        <p:spPr>
          <a:xfrm>
            <a:off x="12255310" y="965959"/>
            <a:ext cx="2442423" cy="3707663"/>
          </a:xfrm>
          <a:custGeom>
            <a:rect b="b" l="l" r="r" t="t"/>
            <a:pathLst>
              <a:path extrusionOk="0" h="3707663" w="2442423">
                <a:moveTo>
                  <a:pt x="0" y="0"/>
                </a:moveTo>
                <a:lnTo>
                  <a:pt x="2442423" y="0"/>
                </a:lnTo>
                <a:lnTo>
                  <a:pt x="2442423" y="3707663"/>
                </a:lnTo>
                <a:lnTo>
                  <a:pt x="0" y="3707663"/>
                </a:lnTo>
                <a:lnTo>
                  <a:pt x="0" y="0"/>
                </a:lnTo>
                <a:close/>
              </a:path>
            </a:pathLst>
          </a:custGeom>
          <a:blipFill rotWithShape="1">
            <a:blip r:embed="rId5">
              <a:alphaModFix/>
            </a:blip>
            <a:stretch>
              <a:fillRect b="0" l="0" r="0" t="0"/>
            </a:stretch>
          </a:blipFill>
          <a:ln>
            <a:noFill/>
          </a:ln>
        </p:spPr>
      </p:sp>
      <p:sp>
        <p:nvSpPr>
          <p:cNvPr id="482" name="Google Shape;482;p29"/>
          <p:cNvSpPr/>
          <p:nvPr/>
        </p:nvSpPr>
        <p:spPr>
          <a:xfrm rot="572607">
            <a:off x="12966347" y="2693414"/>
            <a:ext cx="7315200" cy="4087368"/>
          </a:xfrm>
          <a:custGeom>
            <a:rect b="b" l="l" r="r" t="t"/>
            <a:pathLst>
              <a:path extrusionOk="0" h="4087368" w="7315200">
                <a:moveTo>
                  <a:pt x="0" y="0"/>
                </a:moveTo>
                <a:lnTo>
                  <a:pt x="7315200" y="0"/>
                </a:lnTo>
                <a:lnTo>
                  <a:pt x="7315200" y="4087368"/>
                </a:lnTo>
                <a:lnTo>
                  <a:pt x="0" y="4087368"/>
                </a:lnTo>
                <a:lnTo>
                  <a:pt x="0" y="0"/>
                </a:lnTo>
                <a:close/>
              </a:path>
            </a:pathLst>
          </a:custGeom>
          <a:blipFill rotWithShape="1">
            <a:blip r:embed="rId7">
              <a:alphaModFix/>
            </a:blip>
            <a:stretch>
              <a:fillRect b="0" l="0" r="0" t="0"/>
            </a:stretch>
          </a:blipFill>
          <a:ln>
            <a:noFill/>
          </a:ln>
        </p:spPr>
      </p:sp>
      <p:sp>
        <p:nvSpPr>
          <p:cNvPr id="483" name="Google Shape;483;p29"/>
          <p:cNvSpPr/>
          <p:nvPr/>
        </p:nvSpPr>
        <p:spPr>
          <a:xfrm>
            <a:off x="15164443" y="5143500"/>
            <a:ext cx="3232091" cy="4389937"/>
          </a:xfrm>
          <a:custGeom>
            <a:rect b="b" l="l" r="r" t="t"/>
            <a:pathLst>
              <a:path extrusionOk="0" h="4389937" w="3232091">
                <a:moveTo>
                  <a:pt x="0" y="0"/>
                </a:moveTo>
                <a:lnTo>
                  <a:pt x="3232092" y="0"/>
                </a:lnTo>
                <a:lnTo>
                  <a:pt x="3232092" y="4389937"/>
                </a:lnTo>
                <a:lnTo>
                  <a:pt x="0" y="4389937"/>
                </a:lnTo>
                <a:lnTo>
                  <a:pt x="0" y="0"/>
                </a:lnTo>
                <a:close/>
              </a:path>
            </a:pathLst>
          </a:custGeom>
          <a:blipFill rotWithShape="1">
            <a:blip r:embed="rId8">
              <a:alphaModFix/>
            </a:blip>
            <a:stretch>
              <a:fillRect b="0" l="0" r="0" t="0"/>
            </a:stretch>
          </a:blipFill>
          <a:ln>
            <a:noFill/>
          </a:ln>
        </p:spPr>
      </p:sp>
      <p:sp>
        <p:nvSpPr>
          <p:cNvPr id="484" name="Google Shape;484;p29"/>
          <p:cNvSpPr/>
          <p:nvPr/>
        </p:nvSpPr>
        <p:spPr>
          <a:xfrm>
            <a:off x="13134060" y="7038288"/>
            <a:ext cx="2258998" cy="2596549"/>
          </a:xfrm>
          <a:custGeom>
            <a:rect b="b" l="l" r="r" t="t"/>
            <a:pathLst>
              <a:path extrusionOk="0" h="2596549" w="2258998">
                <a:moveTo>
                  <a:pt x="0" y="0"/>
                </a:moveTo>
                <a:lnTo>
                  <a:pt x="2258998" y="0"/>
                </a:lnTo>
                <a:lnTo>
                  <a:pt x="2258998" y="2596549"/>
                </a:lnTo>
                <a:lnTo>
                  <a:pt x="0" y="2596549"/>
                </a:lnTo>
                <a:lnTo>
                  <a:pt x="0" y="0"/>
                </a:lnTo>
                <a:close/>
              </a:path>
            </a:pathLst>
          </a:custGeom>
          <a:blipFill rotWithShape="1">
            <a:blip r:embed="rId9">
              <a:alphaModFix/>
            </a:blip>
            <a:stretch>
              <a:fillRect b="0" l="0" r="0" t="0"/>
            </a:stretch>
          </a:blipFill>
          <a:ln>
            <a:noFill/>
          </a:ln>
        </p:spPr>
      </p:sp>
      <p:sp>
        <p:nvSpPr>
          <p:cNvPr id="485" name="Google Shape;485;p29"/>
          <p:cNvSpPr/>
          <p:nvPr/>
        </p:nvSpPr>
        <p:spPr>
          <a:xfrm>
            <a:off x="5023050" y="2264453"/>
            <a:ext cx="4325614" cy="3606481"/>
          </a:xfrm>
          <a:custGeom>
            <a:rect b="b" l="l" r="r" t="t"/>
            <a:pathLst>
              <a:path extrusionOk="0" h="3606481" w="4325614">
                <a:moveTo>
                  <a:pt x="0" y="0"/>
                </a:moveTo>
                <a:lnTo>
                  <a:pt x="4325614" y="0"/>
                </a:lnTo>
                <a:lnTo>
                  <a:pt x="4325614" y="3606481"/>
                </a:lnTo>
                <a:lnTo>
                  <a:pt x="0" y="3606481"/>
                </a:lnTo>
                <a:lnTo>
                  <a:pt x="0" y="0"/>
                </a:lnTo>
                <a:close/>
              </a:path>
            </a:pathLst>
          </a:custGeom>
          <a:blipFill rotWithShape="1">
            <a:blip r:embed="rId10">
              <a:alphaModFix/>
            </a:blip>
            <a:stretch>
              <a:fillRect b="0" l="0" r="0" t="0"/>
            </a:stretch>
          </a:blipFill>
          <a:ln>
            <a:noFill/>
          </a:ln>
        </p:spPr>
      </p:sp>
      <p:sp>
        <p:nvSpPr>
          <p:cNvPr id="486" name="Google Shape;486;p29"/>
          <p:cNvSpPr/>
          <p:nvPr/>
        </p:nvSpPr>
        <p:spPr>
          <a:xfrm flipH="1">
            <a:off x="854804" y="5799947"/>
            <a:ext cx="3705463" cy="3834891"/>
          </a:xfrm>
          <a:custGeom>
            <a:rect b="b" l="l" r="r" t="t"/>
            <a:pathLst>
              <a:path extrusionOk="0" h="3834891" w="3705463">
                <a:moveTo>
                  <a:pt x="3705463" y="0"/>
                </a:moveTo>
                <a:lnTo>
                  <a:pt x="0" y="0"/>
                </a:lnTo>
                <a:lnTo>
                  <a:pt x="0" y="3834890"/>
                </a:lnTo>
                <a:lnTo>
                  <a:pt x="3705463" y="3834890"/>
                </a:lnTo>
                <a:lnTo>
                  <a:pt x="3705463" y="0"/>
                </a:lnTo>
                <a:close/>
              </a:path>
            </a:pathLst>
          </a:custGeom>
          <a:blipFill rotWithShape="1">
            <a:blip r:embed="rId11">
              <a:alphaModFix/>
            </a:blip>
            <a:stretch>
              <a:fillRect b="0" l="0" r="0" t="0"/>
            </a:stretch>
          </a:blipFill>
          <a:ln>
            <a:noFill/>
          </a:ln>
        </p:spPr>
      </p:sp>
      <p:sp>
        <p:nvSpPr>
          <p:cNvPr id="487" name="Google Shape;487;p29"/>
          <p:cNvSpPr txBox="1"/>
          <p:nvPr/>
        </p:nvSpPr>
        <p:spPr>
          <a:xfrm>
            <a:off x="5744698" y="6882662"/>
            <a:ext cx="6798600" cy="9849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FBD42A"/>
                </a:solidFill>
                <a:latin typeface="Fredoka"/>
                <a:ea typeface="Fredoka"/>
                <a:cs typeface="Fredoka"/>
                <a:sym typeface="Fredoka"/>
              </a:rPr>
              <a:t>The End</a:t>
            </a:r>
            <a:endParaRPr b="1"/>
          </a:p>
        </p:txBody>
      </p:sp>
      <p:sp>
        <p:nvSpPr>
          <p:cNvPr id="488" name="Google Shape;488;p29"/>
          <p:cNvSpPr txBox="1"/>
          <p:nvPr/>
        </p:nvSpPr>
        <p:spPr>
          <a:xfrm>
            <a:off x="5388119" y="8046720"/>
            <a:ext cx="75117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F8FDFF"/>
                </a:solidFill>
                <a:latin typeface="Roboto"/>
                <a:ea typeface="Roboto"/>
                <a:cs typeface="Roboto"/>
                <a:sym typeface="Roboto"/>
              </a:rPr>
              <a:t>Lorem ipsum dolor sit amet, consectetur adipiscing elit, sed do eiusmod tempor.</a:t>
            </a:r>
            <a:endParaRPr/>
          </a:p>
        </p:txBody>
      </p:sp>
      <p:sp>
        <p:nvSpPr>
          <p:cNvPr id="489" name="Google Shape;489;p29"/>
          <p:cNvSpPr/>
          <p:nvPr/>
        </p:nvSpPr>
        <p:spPr>
          <a:xfrm>
            <a:off x="13100681" y="5373551"/>
            <a:ext cx="2063763" cy="964809"/>
          </a:xfrm>
          <a:custGeom>
            <a:rect b="b" l="l" r="r" t="t"/>
            <a:pathLst>
              <a:path extrusionOk="0" h="964809" w="2063763">
                <a:moveTo>
                  <a:pt x="0" y="0"/>
                </a:moveTo>
                <a:lnTo>
                  <a:pt x="2063762" y="0"/>
                </a:lnTo>
                <a:lnTo>
                  <a:pt x="2063762" y="964809"/>
                </a:lnTo>
                <a:lnTo>
                  <a:pt x="0" y="964809"/>
                </a:lnTo>
                <a:lnTo>
                  <a:pt x="0" y="0"/>
                </a:lnTo>
                <a:close/>
              </a:path>
            </a:pathLst>
          </a:custGeom>
          <a:blipFill rotWithShape="1">
            <a:blip r:embed="rId12">
              <a:alphaModFix/>
            </a:blip>
            <a:stretch>
              <a:fillRect b="0" l="0" r="0" t="0"/>
            </a:stretch>
          </a:blipFill>
          <a:ln>
            <a:noFill/>
          </a:ln>
        </p:spPr>
      </p:sp>
      <p:sp>
        <p:nvSpPr>
          <p:cNvPr id="490" name="Google Shape;490;p29"/>
          <p:cNvSpPr/>
          <p:nvPr/>
        </p:nvSpPr>
        <p:spPr>
          <a:xfrm>
            <a:off x="641687" y="9124376"/>
            <a:ext cx="1749993" cy="818122"/>
          </a:xfrm>
          <a:custGeom>
            <a:rect b="b" l="l" r="r" t="t"/>
            <a:pathLst>
              <a:path extrusionOk="0" h="818122" w="1749993">
                <a:moveTo>
                  <a:pt x="0" y="0"/>
                </a:moveTo>
                <a:lnTo>
                  <a:pt x="1749993" y="0"/>
                </a:lnTo>
                <a:lnTo>
                  <a:pt x="1749993" y="818122"/>
                </a:lnTo>
                <a:lnTo>
                  <a:pt x="0" y="818122"/>
                </a:lnTo>
                <a:lnTo>
                  <a:pt x="0" y="0"/>
                </a:lnTo>
                <a:close/>
              </a:path>
            </a:pathLst>
          </a:custGeom>
          <a:blipFill rotWithShape="1">
            <a:blip r:embed="rId12">
              <a:alphaModFix/>
            </a:blip>
            <a:stretch>
              <a:fillRect b="0" l="0" r="0" t="0"/>
            </a:stretch>
          </a:blipFill>
          <a:ln>
            <a:noFill/>
          </a:ln>
        </p:spPr>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FAFF"/>
            </a:gs>
            <a:gs pos="100000">
              <a:srgbClr val="FFED9F"/>
            </a:gs>
          </a:gsLst>
          <a:lin ang="5400000" scaled="0"/>
        </a:gradFill>
      </p:bgPr>
    </p:bg>
    <p:spTree>
      <p:nvGrpSpPr>
        <p:cNvPr id="494" name="Shape 494"/>
        <p:cNvGrpSpPr/>
        <p:nvPr/>
      </p:nvGrpSpPr>
      <p:grpSpPr>
        <a:xfrm>
          <a:off x="0" y="0"/>
          <a:ext cx="0" cy="0"/>
          <a:chOff x="0" y="0"/>
          <a:chExt cx="0" cy="0"/>
        </a:xfrm>
      </p:grpSpPr>
      <p:grpSp>
        <p:nvGrpSpPr>
          <p:cNvPr id="495" name="Google Shape;495;p30"/>
          <p:cNvGrpSpPr/>
          <p:nvPr/>
        </p:nvGrpSpPr>
        <p:grpSpPr>
          <a:xfrm>
            <a:off x="-563666" y="7303972"/>
            <a:ext cx="19208263" cy="3266924"/>
            <a:chOff x="0" y="-47625"/>
            <a:chExt cx="5058966" cy="860425"/>
          </a:xfrm>
        </p:grpSpPr>
        <p:sp>
          <p:nvSpPr>
            <p:cNvPr id="496" name="Google Shape;496;p30"/>
            <p:cNvSpPr/>
            <p:nvPr/>
          </p:nvSpPr>
          <p:spPr>
            <a:xfrm>
              <a:off x="0" y="0"/>
              <a:ext cx="5058966" cy="738029"/>
            </a:xfrm>
            <a:custGeom>
              <a:rect b="b" l="l" r="r" t="t"/>
              <a:pathLst>
                <a:path extrusionOk="0" h="738029" w="5058966">
                  <a:moveTo>
                    <a:pt x="0" y="0"/>
                  </a:moveTo>
                  <a:lnTo>
                    <a:pt x="5058966" y="0"/>
                  </a:lnTo>
                  <a:lnTo>
                    <a:pt x="5058966" y="738029"/>
                  </a:lnTo>
                  <a:lnTo>
                    <a:pt x="0" y="738029"/>
                  </a:lnTo>
                  <a:close/>
                </a:path>
              </a:pathLst>
            </a:custGeom>
            <a:solidFill>
              <a:srgbClr val="8EA83F"/>
            </a:solidFill>
            <a:ln>
              <a:noFill/>
            </a:ln>
          </p:spPr>
        </p:sp>
        <p:sp>
          <p:nvSpPr>
            <p:cNvPr id="497" name="Google Shape;497;p3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8" name="Google Shape;498;p30"/>
          <p:cNvSpPr/>
          <p:nvPr/>
        </p:nvSpPr>
        <p:spPr>
          <a:xfrm>
            <a:off x="305062" y="8004058"/>
            <a:ext cx="2682870" cy="1254242"/>
          </a:xfrm>
          <a:custGeom>
            <a:rect b="b" l="l" r="r" t="t"/>
            <a:pathLst>
              <a:path extrusionOk="0" h="1254242" w="2682870">
                <a:moveTo>
                  <a:pt x="0" y="0"/>
                </a:moveTo>
                <a:lnTo>
                  <a:pt x="2682870" y="0"/>
                </a:lnTo>
                <a:lnTo>
                  <a:pt x="2682870" y="1254242"/>
                </a:lnTo>
                <a:lnTo>
                  <a:pt x="0" y="1254242"/>
                </a:lnTo>
                <a:lnTo>
                  <a:pt x="0" y="0"/>
                </a:lnTo>
                <a:close/>
              </a:path>
            </a:pathLst>
          </a:custGeom>
          <a:blipFill rotWithShape="1">
            <a:blip r:embed="rId3">
              <a:alphaModFix/>
            </a:blip>
            <a:stretch>
              <a:fillRect b="0" l="0" r="0" t="0"/>
            </a:stretch>
          </a:blipFill>
          <a:ln>
            <a:noFill/>
          </a:ln>
        </p:spPr>
      </p:sp>
      <p:sp>
        <p:nvSpPr>
          <p:cNvPr id="499" name="Google Shape;499;p30"/>
          <p:cNvSpPr/>
          <p:nvPr/>
        </p:nvSpPr>
        <p:spPr>
          <a:xfrm>
            <a:off x="7295197" y="8631179"/>
            <a:ext cx="2682870" cy="1254242"/>
          </a:xfrm>
          <a:custGeom>
            <a:rect b="b" l="l" r="r" t="t"/>
            <a:pathLst>
              <a:path extrusionOk="0" h="1254242" w="2682870">
                <a:moveTo>
                  <a:pt x="0" y="0"/>
                </a:moveTo>
                <a:lnTo>
                  <a:pt x="2682870" y="0"/>
                </a:lnTo>
                <a:lnTo>
                  <a:pt x="2682870" y="1254242"/>
                </a:lnTo>
                <a:lnTo>
                  <a:pt x="0" y="1254242"/>
                </a:lnTo>
                <a:lnTo>
                  <a:pt x="0" y="0"/>
                </a:lnTo>
                <a:close/>
              </a:path>
            </a:pathLst>
          </a:custGeom>
          <a:blipFill rotWithShape="1">
            <a:blip r:embed="rId3">
              <a:alphaModFix/>
            </a:blip>
            <a:stretch>
              <a:fillRect b="0" l="0" r="0" t="0"/>
            </a:stretch>
          </a:blipFill>
          <a:ln>
            <a:noFill/>
          </a:ln>
        </p:spPr>
      </p:sp>
      <p:sp>
        <p:nvSpPr>
          <p:cNvPr id="500" name="Google Shape;500;p30"/>
          <p:cNvSpPr/>
          <p:nvPr/>
        </p:nvSpPr>
        <p:spPr>
          <a:xfrm>
            <a:off x="-1464832" y="0"/>
            <a:ext cx="9685434" cy="4475226"/>
          </a:xfrm>
          <a:custGeom>
            <a:rect b="b" l="l" r="r" t="t"/>
            <a:pathLst>
              <a:path extrusionOk="0" h="4475226" w="9685434">
                <a:moveTo>
                  <a:pt x="0" y="0"/>
                </a:moveTo>
                <a:lnTo>
                  <a:pt x="9685434" y="0"/>
                </a:lnTo>
                <a:lnTo>
                  <a:pt x="9685434" y="4475226"/>
                </a:lnTo>
                <a:lnTo>
                  <a:pt x="0" y="4475226"/>
                </a:lnTo>
                <a:lnTo>
                  <a:pt x="0" y="0"/>
                </a:lnTo>
                <a:close/>
              </a:path>
            </a:pathLst>
          </a:custGeom>
          <a:blipFill rotWithShape="1">
            <a:blip r:embed="rId4">
              <a:alphaModFix/>
            </a:blip>
            <a:stretch>
              <a:fillRect b="0" l="0" r="0" t="0"/>
            </a:stretch>
          </a:blipFill>
          <a:ln>
            <a:noFill/>
          </a:ln>
        </p:spPr>
      </p:sp>
      <p:sp>
        <p:nvSpPr>
          <p:cNvPr id="501" name="Google Shape;501;p30"/>
          <p:cNvSpPr/>
          <p:nvPr/>
        </p:nvSpPr>
        <p:spPr>
          <a:xfrm flipH="1">
            <a:off x="2557215" y="1136531"/>
            <a:ext cx="5900262" cy="8013938"/>
          </a:xfrm>
          <a:custGeom>
            <a:rect b="b" l="l" r="r" t="t"/>
            <a:pathLst>
              <a:path extrusionOk="0" h="8013938" w="5900262">
                <a:moveTo>
                  <a:pt x="5900262" y="0"/>
                </a:moveTo>
                <a:lnTo>
                  <a:pt x="0" y="0"/>
                </a:lnTo>
                <a:lnTo>
                  <a:pt x="0" y="8013938"/>
                </a:lnTo>
                <a:lnTo>
                  <a:pt x="5900262" y="8013938"/>
                </a:lnTo>
                <a:lnTo>
                  <a:pt x="5900262" y="0"/>
                </a:lnTo>
                <a:close/>
              </a:path>
            </a:pathLst>
          </a:custGeom>
          <a:blipFill rotWithShape="1">
            <a:blip r:embed="rId5">
              <a:alphaModFix/>
            </a:blip>
            <a:stretch>
              <a:fillRect b="0" l="0" r="0" t="0"/>
            </a:stretch>
          </a:blipFill>
          <a:ln>
            <a:noFill/>
          </a:ln>
        </p:spPr>
      </p:sp>
      <p:sp>
        <p:nvSpPr>
          <p:cNvPr id="502" name="Google Shape;502;p30"/>
          <p:cNvSpPr/>
          <p:nvPr/>
        </p:nvSpPr>
        <p:spPr>
          <a:xfrm>
            <a:off x="11346493" y="6864345"/>
            <a:ext cx="4166990" cy="2687709"/>
          </a:xfrm>
          <a:custGeom>
            <a:rect b="b" l="l" r="r" t="t"/>
            <a:pathLst>
              <a:path extrusionOk="0" h="2687709" w="4166990">
                <a:moveTo>
                  <a:pt x="0" y="0"/>
                </a:moveTo>
                <a:lnTo>
                  <a:pt x="4166991" y="0"/>
                </a:lnTo>
                <a:lnTo>
                  <a:pt x="4166991" y="2687709"/>
                </a:lnTo>
                <a:lnTo>
                  <a:pt x="0" y="2687709"/>
                </a:lnTo>
                <a:lnTo>
                  <a:pt x="0" y="0"/>
                </a:lnTo>
                <a:close/>
              </a:path>
            </a:pathLst>
          </a:custGeom>
          <a:blipFill rotWithShape="1">
            <a:blip r:embed="rId6">
              <a:alphaModFix/>
            </a:blip>
            <a:stretch>
              <a:fillRect b="0" l="0" r="0" t="0"/>
            </a:stretch>
          </a:blipFill>
          <a:ln>
            <a:noFill/>
          </a:ln>
        </p:spPr>
      </p:sp>
      <p:grpSp>
        <p:nvGrpSpPr>
          <p:cNvPr id="503" name="Google Shape;503;p30"/>
          <p:cNvGrpSpPr/>
          <p:nvPr/>
        </p:nvGrpSpPr>
        <p:grpSpPr>
          <a:xfrm>
            <a:off x="10377205" y="1028700"/>
            <a:ext cx="6105567" cy="6105567"/>
            <a:chOff x="0" y="0"/>
            <a:chExt cx="812800" cy="812800"/>
          </a:xfrm>
        </p:grpSpPr>
        <p:sp>
          <p:nvSpPr>
            <p:cNvPr id="504" name="Google Shape;504;p30"/>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59639"/>
            </a:solidFill>
            <a:ln>
              <a:noFill/>
            </a:ln>
          </p:spPr>
        </p:sp>
        <p:sp>
          <p:nvSpPr>
            <p:cNvPr id="505" name="Google Shape;505;p30"/>
            <p:cNvSpPr txBox="1"/>
            <p:nvPr/>
          </p:nvSpPr>
          <p:spPr>
            <a:xfrm>
              <a:off x="139700" y="92075"/>
              <a:ext cx="533400" cy="581025"/>
            </a:xfrm>
            <a:prstGeom prst="rect">
              <a:avLst/>
            </a:prstGeom>
            <a:noFill/>
            <a:ln>
              <a:noFill/>
            </a:ln>
          </p:spPr>
          <p:txBody>
            <a:bodyPr anchorCtr="0" anchor="ctr" bIns="70075" lIns="70075" spcFirstLastPara="1" rIns="70075" wrap="square" tIns="70075">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06" name="Google Shape;506;p30"/>
          <p:cNvSpPr txBox="1"/>
          <p:nvPr/>
        </p:nvSpPr>
        <p:spPr>
          <a:xfrm>
            <a:off x="11434196" y="2633683"/>
            <a:ext cx="3991500" cy="2955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6400" u="none" cap="none" strike="noStrike">
                <a:solidFill>
                  <a:srgbClr val="FFFFFF"/>
                </a:solidFill>
                <a:latin typeface="Fredoka"/>
                <a:ea typeface="Fredoka"/>
                <a:cs typeface="Fredoka"/>
                <a:sym typeface="Fredoka"/>
              </a:rPr>
              <a:t>It’s Activity Time!</a:t>
            </a:r>
            <a:endParaRPr b="1"/>
          </a:p>
        </p:txBody>
      </p:sp>
      <p:sp>
        <p:nvSpPr>
          <p:cNvPr id="507" name="Google Shape;507;p30"/>
          <p:cNvSpPr/>
          <p:nvPr/>
        </p:nvSpPr>
        <p:spPr>
          <a:xfrm>
            <a:off x="15888828" y="2624158"/>
            <a:ext cx="3974221" cy="6032973"/>
          </a:xfrm>
          <a:custGeom>
            <a:rect b="b" l="l" r="r" t="t"/>
            <a:pathLst>
              <a:path extrusionOk="0" h="6032973" w="3974221">
                <a:moveTo>
                  <a:pt x="0" y="0"/>
                </a:moveTo>
                <a:lnTo>
                  <a:pt x="3974221" y="0"/>
                </a:lnTo>
                <a:lnTo>
                  <a:pt x="3974221" y="6032973"/>
                </a:lnTo>
                <a:lnTo>
                  <a:pt x="0" y="6032973"/>
                </a:lnTo>
                <a:lnTo>
                  <a:pt x="0" y="0"/>
                </a:lnTo>
                <a:close/>
              </a:path>
            </a:pathLst>
          </a:custGeom>
          <a:blipFill rotWithShape="1">
            <a:blip r:embed="rId7">
              <a:alphaModFix/>
            </a:blip>
            <a:stretch>
              <a:fillRect b="0" l="0" r="0" t="0"/>
            </a:stretch>
          </a:blipFill>
          <a:ln>
            <a:noFill/>
          </a:ln>
        </p:spPr>
      </p:sp>
      <p:sp>
        <p:nvSpPr>
          <p:cNvPr id="508" name="Google Shape;508;p30"/>
          <p:cNvSpPr/>
          <p:nvPr/>
        </p:nvSpPr>
        <p:spPr>
          <a:xfrm>
            <a:off x="8457477" y="4599755"/>
            <a:ext cx="2377063" cy="3608445"/>
          </a:xfrm>
          <a:custGeom>
            <a:rect b="b" l="l" r="r" t="t"/>
            <a:pathLst>
              <a:path extrusionOk="0" h="3608445" w="2377063">
                <a:moveTo>
                  <a:pt x="0" y="0"/>
                </a:moveTo>
                <a:lnTo>
                  <a:pt x="2377063" y="0"/>
                </a:lnTo>
                <a:lnTo>
                  <a:pt x="2377063" y="3608445"/>
                </a:lnTo>
                <a:lnTo>
                  <a:pt x="0" y="3608445"/>
                </a:lnTo>
                <a:lnTo>
                  <a:pt x="0" y="0"/>
                </a:lnTo>
                <a:close/>
              </a:path>
            </a:pathLst>
          </a:custGeom>
          <a:blipFill rotWithShape="1">
            <a:blip r:embed="rId7">
              <a:alphaModFix/>
            </a:blip>
            <a:stretch>
              <a:fillRect b="0" l="0" r="0" t="0"/>
            </a:stretch>
          </a:blipFill>
          <a:ln>
            <a:noFill/>
          </a:ln>
        </p:spPr>
      </p:sp>
      <p:sp>
        <p:nvSpPr>
          <p:cNvPr id="509" name="Google Shape;509;p30"/>
          <p:cNvSpPr/>
          <p:nvPr/>
        </p:nvSpPr>
        <p:spPr>
          <a:xfrm>
            <a:off x="305062" y="3604311"/>
            <a:ext cx="2682870" cy="4072668"/>
          </a:xfrm>
          <a:custGeom>
            <a:rect b="b" l="l" r="r" t="t"/>
            <a:pathLst>
              <a:path extrusionOk="0" h="4072668" w="2682870">
                <a:moveTo>
                  <a:pt x="0" y="0"/>
                </a:moveTo>
                <a:lnTo>
                  <a:pt x="2682870" y="0"/>
                </a:lnTo>
                <a:lnTo>
                  <a:pt x="2682870" y="4072668"/>
                </a:lnTo>
                <a:lnTo>
                  <a:pt x="0" y="4072668"/>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FAFF"/>
        </a:solidFill>
      </p:bgPr>
    </p:bg>
    <p:spTree>
      <p:nvGrpSpPr>
        <p:cNvPr id="513" name="Shape 513"/>
        <p:cNvGrpSpPr/>
        <p:nvPr/>
      </p:nvGrpSpPr>
      <p:grpSpPr>
        <a:xfrm>
          <a:off x="0" y="0"/>
          <a:ext cx="0" cy="0"/>
          <a:chOff x="0" y="0"/>
          <a:chExt cx="0" cy="0"/>
        </a:xfrm>
      </p:grpSpPr>
      <p:grpSp>
        <p:nvGrpSpPr>
          <p:cNvPr id="514" name="Google Shape;514;p31"/>
          <p:cNvGrpSpPr/>
          <p:nvPr/>
        </p:nvGrpSpPr>
        <p:grpSpPr>
          <a:xfrm>
            <a:off x="0" y="-180826"/>
            <a:ext cx="11627710" cy="10467826"/>
            <a:chOff x="0" y="-47625"/>
            <a:chExt cx="3062442" cy="2756958"/>
          </a:xfrm>
        </p:grpSpPr>
        <p:sp>
          <p:nvSpPr>
            <p:cNvPr id="515" name="Google Shape;515;p31"/>
            <p:cNvSpPr/>
            <p:nvPr/>
          </p:nvSpPr>
          <p:spPr>
            <a:xfrm>
              <a:off x="0" y="0"/>
              <a:ext cx="3062442" cy="2709333"/>
            </a:xfrm>
            <a:custGeom>
              <a:rect b="b" l="l" r="r" t="t"/>
              <a:pathLst>
                <a:path extrusionOk="0" h="2709333" w="3062442">
                  <a:moveTo>
                    <a:pt x="0" y="0"/>
                  </a:moveTo>
                  <a:lnTo>
                    <a:pt x="3062442" y="0"/>
                  </a:lnTo>
                  <a:lnTo>
                    <a:pt x="3062442" y="2709333"/>
                  </a:lnTo>
                  <a:lnTo>
                    <a:pt x="0" y="2709333"/>
                  </a:lnTo>
                  <a:close/>
                </a:path>
              </a:pathLst>
            </a:custGeom>
            <a:solidFill>
              <a:srgbClr val="99CC63"/>
            </a:solidFill>
            <a:ln>
              <a:noFill/>
            </a:ln>
          </p:spPr>
        </p:sp>
        <p:sp>
          <p:nvSpPr>
            <p:cNvPr id="516" name="Google Shape;516;p31"/>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517" name="Google Shape;517;p31"/>
          <p:cNvCxnSpPr/>
          <p:nvPr/>
        </p:nvCxnSpPr>
        <p:spPr>
          <a:xfrm>
            <a:off x="-37934" y="7166528"/>
            <a:ext cx="11761546" cy="0"/>
          </a:xfrm>
          <a:prstGeom prst="straightConnector1">
            <a:avLst/>
          </a:prstGeom>
          <a:noFill/>
          <a:ln cap="flat" cmpd="sng" w="142875">
            <a:solidFill>
              <a:srgbClr val="6C3515"/>
            </a:solidFill>
            <a:prstDash val="solid"/>
            <a:round/>
            <a:headEnd len="sm" w="sm" type="none"/>
            <a:tailEnd len="sm" w="sm" type="none"/>
          </a:ln>
        </p:spPr>
      </p:cxnSp>
      <p:cxnSp>
        <p:nvCxnSpPr>
          <p:cNvPr id="518" name="Google Shape;518;p31"/>
          <p:cNvCxnSpPr/>
          <p:nvPr/>
        </p:nvCxnSpPr>
        <p:spPr>
          <a:xfrm>
            <a:off x="-33603" y="3641815"/>
            <a:ext cx="11694082" cy="0"/>
          </a:xfrm>
          <a:prstGeom prst="straightConnector1">
            <a:avLst/>
          </a:prstGeom>
          <a:noFill/>
          <a:ln cap="flat" cmpd="sng" w="142875">
            <a:solidFill>
              <a:srgbClr val="6C3515"/>
            </a:solidFill>
            <a:prstDash val="solid"/>
            <a:round/>
            <a:headEnd len="sm" w="sm" type="none"/>
            <a:tailEnd len="sm" w="sm" type="none"/>
          </a:ln>
        </p:spPr>
      </p:cxnSp>
      <p:cxnSp>
        <p:nvCxnSpPr>
          <p:cNvPr id="519" name="Google Shape;519;p31"/>
          <p:cNvCxnSpPr/>
          <p:nvPr/>
        </p:nvCxnSpPr>
        <p:spPr>
          <a:xfrm rot="10800000">
            <a:off x="3832606" y="-326828"/>
            <a:ext cx="0" cy="10672513"/>
          </a:xfrm>
          <a:prstGeom prst="straightConnector1">
            <a:avLst/>
          </a:prstGeom>
          <a:noFill/>
          <a:ln cap="flat" cmpd="sng" w="142875">
            <a:solidFill>
              <a:srgbClr val="6C3515"/>
            </a:solidFill>
            <a:prstDash val="solid"/>
            <a:round/>
            <a:headEnd len="sm" w="sm" type="none"/>
            <a:tailEnd len="sm" w="sm" type="none"/>
          </a:ln>
        </p:spPr>
      </p:cxnSp>
      <p:cxnSp>
        <p:nvCxnSpPr>
          <p:cNvPr id="520" name="Google Shape;520;p31"/>
          <p:cNvCxnSpPr/>
          <p:nvPr/>
        </p:nvCxnSpPr>
        <p:spPr>
          <a:xfrm rot="10800000">
            <a:off x="7624436" y="-126865"/>
            <a:ext cx="0" cy="10507773"/>
          </a:xfrm>
          <a:prstGeom prst="straightConnector1">
            <a:avLst/>
          </a:prstGeom>
          <a:noFill/>
          <a:ln cap="flat" cmpd="sng" w="142875">
            <a:solidFill>
              <a:srgbClr val="6C3515"/>
            </a:solidFill>
            <a:prstDash val="solid"/>
            <a:round/>
            <a:headEnd len="sm" w="sm" type="none"/>
            <a:tailEnd len="sm" w="sm" type="none"/>
          </a:ln>
        </p:spPr>
      </p:cxnSp>
      <p:cxnSp>
        <p:nvCxnSpPr>
          <p:cNvPr id="521" name="Google Shape;521;p31"/>
          <p:cNvCxnSpPr/>
          <p:nvPr/>
        </p:nvCxnSpPr>
        <p:spPr>
          <a:xfrm rot="10800000">
            <a:off x="11699148" y="0"/>
            <a:ext cx="0" cy="10375886"/>
          </a:xfrm>
          <a:prstGeom prst="straightConnector1">
            <a:avLst/>
          </a:prstGeom>
          <a:noFill/>
          <a:ln cap="flat" cmpd="sng" w="142875">
            <a:solidFill>
              <a:srgbClr val="6C3515"/>
            </a:solidFill>
            <a:prstDash val="solid"/>
            <a:round/>
            <a:headEnd len="sm" w="sm" type="none"/>
            <a:tailEnd len="sm" w="sm" type="none"/>
          </a:ln>
        </p:spPr>
      </p:cxnSp>
      <p:sp>
        <p:nvSpPr>
          <p:cNvPr id="522" name="Google Shape;522;p31"/>
          <p:cNvSpPr/>
          <p:nvPr/>
        </p:nvSpPr>
        <p:spPr>
          <a:xfrm>
            <a:off x="4296302" y="4362232"/>
            <a:ext cx="2864439" cy="2083879"/>
          </a:xfrm>
          <a:custGeom>
            <a:rect b="b" l="l" r="r" t="t"/>
            <a:pathLst>
              <a:path extrusionOk="0" h="2083879" w="2864439">
                <a:moveTo>
                  <a:pt x="0" y="0"/>
                </a:moveTo>
                <a:lnTo>
                  <a:pt x="2864438" y="0"/>
                </a:lnTo>
                <a:lnTo>
                  <a:pt x="2864438" y="2083879"/>
                </a:lnTo>
                <a:lnTo>
                  <a:pt x="0" y="2083879"/>
                </a:lnTo>
                <a:lnTo>
                  <a:pt x="0" y="0"/>
                </a:lnTo>
                <a:close/>
              </a:path>
            </a:pathLst>
          </a:custGeom>
          <a:blipFill rotWithShape="1">
            <a:blip r:embed="rId3">
              <a:alphaModFix/>
            </a:blip>
            <a:stretch>
              <a:fillRect b="0" l="0" r="0" t="0"/>
            </a:stretch>
          </a:blipFill>
          <a:ln>
            <a:noFill/>
          </a:ln>
        </p:spPr>
      </p:sp>
      <p:sp>
        <p:nvSpPr>
          <p:cNvPr id="523" name="Google Shape;523;p31"/>
          <p:cNvSpPr/>
          <p:nvPr/>
        </p:nvSpPr>
        <p:spPr>
          <a:xfrm>
            <a:off x="4620508" y="7885665"/>
            <a:ext cx="2409879" cy="2009236"/>
          </a:xfrm>
          <a:custGeom>
            <a:rect b="b" l="l" r="r" t="t"/>
            <a:pathLst>
              <a:path extrusionOk="0" h="2009236" w="2409879">
                <a:moveTo>
                  <a:pt x="0" y="0"/>
                </a:moveTo>
                <a:lnTo>
                  <a:pt x="2409878" y="0"/>
                </a:lnTo>
                <a:lnTo>
                  <a:pt x="2409878" y="2009236"/>
                </a:lnTo>
                <a:lnTo>
                  <a:pt x="0" y="2009236"/>
                </a:lnTo>
                <a:lnTo>
                  <a:pt x="0" y="0"/>
                </a:lnTo>
                <a:close/>
              </a:path>
            </a:pathLst>
          </a:custGeom>
          <a:blipFill rotWithShape="1">
            <a:blip r:embed="rId4">
              <a:alphaModFix/>
            </a:blip>
            <a:stretch>
              <a:fillRect b="0" l="0" r="0" t="0"/>
            </a:stretch>
          </a:blipFill>
          <a:ln>
            <a:noFill/>
          </a:ln>
        </p:spPr>
      </p:sp>
      <p:sp>
        <p:nvSpPr>
          <p:cNvPr id="524" name="Google Shape;524;p31"/>
          <p:cNvSpPr/>
          <p:nvPr/>
        </p:nvSpPr>
        <p:spPr>
          <a:xfrm>
            <a:off x="4523582" y="913441"/>
            <a:ext cx="2409879" cy="2009236"/>
          </a:xfrm>
          <a:custGeom>
            <a:rect b="b" l="l" r="r" t="t"/>
            <a:pathLst>
              <a:path extrusionOk="0" h="2009236" w="2409879">
                <a:moveTo>
                  <a:pt x="0" y="0"/>
                </a:moveTo>
                <a:lnTo>
                  <a:pt x="2409878" y="0"/>
                </a:lnTo>
                <a:lnTo>
                  <a:pt x="2409878" y="2009237"/>
                </a:lnTo>
                <a:lnTo>
                  <a:pt x="0" y="2009237"/>
                </a:lnTo>
                <a:lnTo>
                  <a:pt x="0" y="0"/>
                </a:lnTo>
                <a:close/>
              </a:path>
            </a:pathLst>
          </a:custGeom>
          <a:blipFill rotWithShape="1">
            <a:blip r:embed="rId4">
              <a:alphaModFix/>
            </a:blip>
            <a:stretch>
              <a:fillRect b="0" l="0" r="0" t="0"/>
            </a:stretch>
          </a:blipFill>
          <a:ln>
            <a:noFill/>
          </a:ln>
        </p:spPr>
      </p:sp>
      <p:sp>
        <p:nvSpPr>
          <p:cNvPr id="525" name="Google Shape;525;p31"/>
          <p:cNvSpPr/>
          <p:nvPr/>
        </p:nvSpPr>
        <p:spPr>
          <a:xfrm>
            <a:off x="15468855" y="5916000"/>
            <a:ext cx="1840735" cy="1534713"/>
          </a:xfrm>
          <a:custGeom>
            <a:rect b="b" l="l" r="r" t="t"/>
            <a:pathLst>
              <a:path extrusionOk="0" h="1534713" w="1840735">
                <a:moveTo>
                  <a:pt x="0" y="0"/>
                </a:moveTo>
                <a:lnTo>
                  <a:pt x="1840735" y="0"/>
                </a:lnTo>
                <a:lnTo>
                  <a:pt x="1840735" y="1534712"/>
                </a:lnTo>
                <a:lnTo>
                  <a:pt x="0" y="1534712"/>
                </a:lnTo>
                <a:lnTo>
                  <a:pt x="0" y="0"/>
                </a:lnTo>
                <a:close/>
              </a:path>
            </a:pathLst>
          </a:custGeom>
          <a:blipFill rotWithShape="1">
            <a:blip r:embed="rId4">
              <a:alphaModFix/>
            </a:blip>
            <a:stretch>
              <a:fillRect b="0" l="0" r="0" t="0"/>
            </a:stretch>
          </a:blipFill>
          <a:ln>
            <a:noFill/>
          </a:ln>
        </p:spPr>
      </p:sp>
      <p:sp>
        <p:nvSpPr>
          <p:cNvPr id="526" name="Google Shape;526;p31"/>
          <p:cNvSpPr/>
          <p:nvPr/>
        </p:nvSpPr>
        <p:spPr>
          <a:xfrm>
            <a:off x="507300" y="838798"/>
            <a:ext cx="2864439" cy="2083879"/>
          </a:xfrm>
          <a:custGeom>
            <a:rect b="b" l="l" r="r" t="t"/>
            <a:pathLst>
              <a:path extrusionOk="0" h="2083879" w="2864439">
                <a:moveTo>
                  <a:pt x="0" y="0"/>
                </a:moveTo>
                <a:lnTo>
                  <a:pt x="2864439" y="0"/>
                </a:lnTo>
                <a:lnTo>
                  <a:pt x="2864439" y="2083880"/>
                </a:lnTo>
                <a:lnTo>
                  <a:pt x="0" y="2083880"/>
                </a:lnTo>
                <a:lnTo>
                  <a:pt x="0" y="0"/>
                </a:lnTo>
                <a:close/>
              </a:path>
            </a:pathLst>
          </a:custGeom>
          <a:blipFill rotWithShape="1">
            <a:blip r:embed="rId3">
              <a:alphaModFix/>
            </a:blip>
            <a:stretch>
              <a:fillRect b="0" l="0" r="0" t="0"/>
            </a:stretch>
          </a:blipFill>
          <a:ln>
            <a:noFill/>
          </a:ln>
        </p:spPr>
      </p:sp>
      <p:sp>
        <p:nvSpPr>
          <p:cNvPr id="527" name="Google Shape;527;p31"/>
          <p:cNvSpPr/>
          <p:nvPr/>
        </p:nvSpPr>
        <p:spPr>
          <a:xfrm>
            <a:off x="12456385" y="5858985"/>
            <a:ext cx="2187941" cy="1591727"/>
          </a:xfrm>
          <a:custGeom>
            <a:rect b="b" l="l" r="r" t="t"/>
            <a:pathLst>
              <a:path extrusionOk="0" h="1591727" w="2187941">
                <a:moveTo>
                  <a:pt x="0" y="0"/>
                </a:moveTo>
                <a:lnTo>
                  <a:pt x="2187942" y="0"/>
                </a:lnTo>
                <a:lnTo>
                  <a:pt x="2187942" y="1591727"/>
                </a:lnTo>
                <a:lnTo>
                  <a:pt x="0" y="1591727"/>
                </a:lnTo>
                <a:lnTo>
                  <a:pt x="0" y="0"/>
                </a:lnTo>
                <a:close/>
              </a:path>
            </a:pathLst>
          </a:custGeom>
          <a:blipFill rotWithShape="1">
            <a:blip r:embed="rId3">
              <a:alphaModFix/>
            </a:blip>
            <a:stretch>
              <a:fillRect b="0" l="0" r="0" t="0"/>
            </a:stretch>
          </a:blipFill>
          <a:ln>
            <a:noFill/>
          </a:ln>
        </p:spPr>
      </p:sp>
      <p:sp>
        <p:nvSpPr>
          <p:cNvPr id="528" name="Google Shape;528;p31"/>
          <p:cNvSpPr/>
          <p:nvPr/>
        </p:nvSpPr>
        <p:spPr>
          <a:xfrm>
            <a:off x="8219748" y="7811022"/>
            <a:ext cx="2864439" cy="2083879"/>
          </a:xfrm>
          <a:custGeom>
            <a:rect b="b" l="l" r="r" t="t"/>
            <a:pathLst>
              <a:path extrusionOk="0" h="2083879" w="2864439">
                <a:moveTo>
                  <a:pt x="0" y="0"/>
                </a:moveTo>
                <a:lnTo>
                  <a:pt x="2864439" y="0"/>
                </a:lnTo>
                <a:lnTo>
                  <a:pt x="2864439" y="2083879"/>
                </a:lnTo>
                <a:lnTo>
                  <a:pt x="0" y="2083879"/>
                </a:lnTo>
                <a:lnTo>
                  <a:pt x="0" y="0"/>
                </a:lnTo>
                <a:close/>
              </a:path>
            </a:pathLst>
          </a:custGeom>
          <a:blipFill rotWithShape="1">
            <a:blip r:embed="rId3">
              <a:alphaModFix/>
            </a:blip>
            <a:stretch>
              <a:fillRect b="0" l="0" r="0" t="0"/>
            </a:stretch>
          </a:blipFill>
          <a:ln>
            <a:noFill/>
          </a:ln>
        </p:spPr>
      </p:sp>
      <p:sp>
        <p:nvSpPr>
          <p:cNvPr id="529" name="Google Shape;529;p31"/>
          <p:cNvSpPr txBox="1"/>
          <p:nvPr/>
        </p:nvSpPr>
        <p:spPr>
          <a:xfrm>
            <a:off x="11489397" y="2248668"/>
            <a:ext cx="6798600" cy="9849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1F49C6"/>
                </a:solidFill>
                <a:latin typeface="Fredoka"/>
                <a:ea typeface="Fredoka"/>
                <a:cs typeface="Fredoka"/>
                <a:sym typeface="Fredoka"/>
              </a:rPr>
              <a:t>Tic Tac Toe</a:t>
            </a:r>
            <a:endParaRPr b="1"/>
          </a:p>
        </p:txBody>
      </p:sp>
      <p:sp>
        <p:nvSpPr>
          <p:cNvPr id="530" name="Google Shape;530;p31"/>
          <p:cNvSpPr txBox="1"/>
          <p:nvPr/>
        </p:nvSpPr>
        <p:spPr>
          <a:xfrm>
            <a:off x="12864022" y="3690032"/>
            <a:ext cx="40494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00000"/>
                </a:solidFill>
                <a:latin typeface="Roboto"/>
                <a:ea typeface="Roboto"/>
                <a:cs typeface="Roboto"/>
                <a:sym typeface="Roboto"/>
              </a:rPr>
              <a:t>Challenge someone to a game of tic-tac-toe.</a:t>
            </a:r>
            <a:endParaRPr/>
          </a:p>
        </p:txBody>
      </p:sp>
      <p:sp>
        <p:nvSpPr>
          <p:cNvPr id="531" name="Google Shape;531;p31"/>
          <p:cNvSpPr txBox="1"/>
          <p:nvPr/>
        </p:nvSpPr>
        <p:spPr>
          <a:xfrm>
            <a:off x="14811834" y="7776128"/>
            <a:ext cx="3154777" cy="504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Roboto"/>
                <a:ea typeface="Roboto"/>
                <a:cs typeface="Roboto"/>
                <a:sym typeface="Roboto"/>
              </a:rPr>
              <a:t>Player 2</a:t>
            </a:r>
            <a:endParaRPr/>
          </a:p>
        </p:txBody>
      </p:sp>
      <p:sp>
        <p:nvSpPr>
          <p:cNvPr id="532" name="Google Shape;532;p31"/>
          <p:cNvSpPr txBox="1"/>
          <p:nvPr/>
        </p:nvSpPr>
        <p:spPr>
          <a:xfrm>
            <a:off x="12125368" y="7776128"/>
            <a:ext cx="3154777" cy="504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Roboto"/>
                <a:ea typeface="Roboto"/>
                <a:cs typeface="Roboto"/>
                <a:sym typeface="Roboto"/>
              </a:rPr>
              <a:t>Player 1</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FAFF"/>
        </a:solidFill>
      </p:bgPr>
    </p:bg>
    <p:spTree>
      <p:nvGrpSpPr>
        <p:cNvPr id="536" name="Shape 536"/>
        <p:cNvGrpSpPr/>
        <p:nvPr/>
      </p:nvGrpSpPr>
      <p:grpSpPr>
        <a:xfrm>
          <a:off x="0" y="0"/>
          <a:ext cx="0" cy="0"/>
          <a:chOff x="0" y="0"/>
          <a:chExt cx="0" cy="0"/>
        </a:xfrm>
      </p:grpSpPr>
      <p:sp>
        <p:nvSpPr>
          <p:cNvPr id="537" name="Google Shape;537;p32"/>
          <p:cNvSpPr/>
          <p:nvPr/>
        </p:nvSpPr>
        <p:spPr>
          <a:xfrm>
            <a:off x="-160871" y="402852"/>
            <a:ext cx="6020435" cy="2781786"/>
          </a:xfrm>
          <a:custGeom>
            <a:rect b="b" l="l" r="r" t="t"/>
            <a:pathLst>
              <a:path extrusionOk="0" h="2781786" w="6020435">
                <a:moveTo>
                  <a:pt x="0" y="0"/>
                </a:moveTo>
                <a:lnTo>
                  <a:pt x="6020435" y="0"/>
                </a:lnTo>
                <a:lnTo>
                  <a:pt x="6020435" y="2781786"/>
                </a:lnTo>
                <a:lnTo>
                  <a:pt x="0" y="2781786"/>
                </a:lnTo>
                <a:lnTo>
                  <a:pt x="0" y="0"/>
                </a:lnTo>
                <a:close/>
              </a:path>
            </a:pathLst>
          </a:custGeom>
          <a:blipFill rotWithShape="1">
            <a:blip r:embed="rId3">
              <a:alphaModFix/>
            </a:blip>
            <a:stretch>
              <a:fillRect b="0" l="0" r="0" t="0"/>
            </a:stretch>
          </a:blipFill>
          <a:ln>
            <a:noFill/>
          </a:ln>
        </p:spPr>
      </p:sp>
      <p:sp>
        <p:nvSpPr>
          <p:cNvPr id="538" name="Google Shape;538;p32"/>
          <p:cNvSpPr/>
          <p:nvPr/>
        </p:nvSpPr>
        <p:spPr>
          <a:xfrm>
            <a:off x="12901970" y="402852"/>
            <a:ext cx="6020435" cy="2781786"/>
          </a:xfrm>
          <a:custGeom>
            <a:rect b="b" l="l" r="r" t="t"/>
            <a:pathLst>
              <a:path extrusionOk="0" h="2781786" w="6020435">
                <a:moveTo>
                  <a:pt x="0" y="0"/>
                </a:moveTo>
                <a:lnTo>
                  <a:pt x="6020435" y="0"/>
                </a:lnTo>
                <a:lnTo>
                  <a:pt x="6020435" y="2781786"/>
                </a:lnTo>
                <a:lnTo>
                  <a:pt x="0" y="2781786"/>
                </a:lnTo>
                <a:lnTo>
                  <a:pt x="0" y="0"/>
                </a:lnTo>
                <a:close/>
              </a:path>
            </a:pathLst>
          </a:custGeom>
          <a:blipFill rotWithShape="1">
            <a:blip r:embed="rId3">
              <a:alphaModFix/>
            </a:blip>
            <a:stretch>
              <a:fillRect b="0" l="0" r="0" t="0"/>
            </a:stretch>
          </a:blipFill>
          <a:ln>
            <a:noFill/>
          </a:ln>
        </p:spPr>
      </p:sp>
      <p:sp>
        <p:nvSpPr>
          <p:cNvPr id="539" name="Google Shape;539;p32"/>
          <p:cNvSpPr txBox="1"/>
          <p:nvPr/>
        </p:nvSpPr>
        <p:spPr>
          <a:xfrm>
            <a:off x="5859564" y="831720"/>
            <a:ext cx="6798600" cy="9849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1F49C6"/>
                </a:solidFill>
                <a:latin typeface="Fredoka"/>
                <a:ea typeface="Fredoka"/>
                <a:cs typeface="Fredoka"/>
                <a:sym typeface="Fredoka"/>
              </a:rPr>
              <a:t>Jumbled Words</a:t>
            </a:r>
            <a:endParaRPr b="1"/>
          </a:p>
        </p:txBody>
      </p:sp>
      <p:sp>
        <p:nvSpPr>
          <p:cNvPr id="540" name="Google Shape;540;p32"/>
          <p:cNvSpPr txBox="1"/>
          <p:nvPr/>
        </p:nvSpPr>
        <p:spPr>
          <a:xfrm>
            <a:off x="3878482" y="1934739"/>
            <a:ext cx="11225403" cy="60198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200" u="none" cap="none" strike="noStrike">
                <a:solidFill>
                  <a:srgbClr val="000000"/>
                </a:solidFill>
                <a:latin typeface="Roboto"/>
                <a:ea typeface="Roboto"/>
                <a:cs typeface="Roboto"/>
                <a:sym typeface="Roboto"/>
              </a:rPr>
              <a:t>Arrange the following jumbled words in their correct order:</a:t>
            </a:r>
            <a:endParaRPr/>
          </a:p>
        </p:txBody>
      </p:sp>
      <p:sp>
        <p:nvSpPr>
          <p:cNvPr id="541" name="Google Shape;541;p32"/>
          <p:cNvSpPr/>
          <p:nvPr/>
        </p:nvSpPr>
        <p:spPr>
          <a:xfrm>
            <a:off x="803065" y="4544591"/>
            <a:ext cx="3801850" cy="2124284"/>
          </a:xfrm>
          <a:custGeom>
            <a:rect b="b" l="l" r="r" t="t"/>
            <a:pathLst>
              <a:path extrusionOk="0" h="2124284" w="3801850">
                <a:moveTo>
                  <a:pt x="0" y="0"/>
                </a:moveTo>
                <a:lnTo>
                  <a:pt x="3801849" y="0"/>
                </a:lnTo>
                <a:lnTo>
                  <a:pt x="3801849" y="2124283"/>
                </a:lnTo>
                <a:lnTo>
                  <a:pt x="0" y="2124283"/>
                </a:lnTo>
                <a:lnTo>
                  <a:pt x="0" y="0"/>
                </a:lnTo>
                <a:close/>
              </a:path>
            </a:pathLst>
          </a:custGeom>
          <a:blipFill rotWithShape="1">
            <a:blip r:embed="rId4">
              <a:alphaModFix/>
            </a:blip>
            <a:stretch>
              <a:fillRect b="0" l="0" r="0" t="0"/>
            </a:stretch>
          </a:blipFill>
          <a:ln>
            <a:noFill/>
          </a:ln>
        </p:spPr>
      </p:sp>
      <p:sp>
        <p:nvSpPr>
          <p:cNvPr id="542" name="Google Shape;542;p32"/>
          <p:cNvSpPr txBox="1"/>
          <p:nvPr/>
        </p:nvSpPr>
        <p:spPr>
          <a:xfrm>
            <a:off x="918009" y="7153756"/>
            <a:ext cx="3572100" cy="646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200" u="none" cap="none" strike="noStrike">
                <a:solidFill>
                  <a:srgbClr val="000000"/>
                </a:solidFill>
                <a:latin typeface="Fredoka"/>
                <a:ea typeface="Fredoka"/>
                <a:cs typeface="Fredoka"/>
                <a:sym typeface="Fredoka"/>
              </a:rPr>
              <a:t>NETT</a:t>
            </a:r>
            <a:endParaRPr b="1"/>
          </a:p>
        </p:txBody>
      </p:sp>
      <p:sp>
        <p:nvSpPr>
          <p:cNvPr id="543" name="Google Shape;543;p32"/>
          <p:cNvSpPr txBox="1"/>
          <p:nvPr/>
        </p:nvSpPr>
        <p:spPr>
          <a:xfrm>
            <a:off x="9429577" y="7153756"/>
            <a:ext cx="3572100" cy="646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200" u="none" cap="none" strike="noStrike">
                <a:solidFill>
                  <a:srgbClr val="000000"/>
                </a:solidFill>
                <a:latin typeface="Fredoka"/>
                <a:ea typeface="Fredoka"/>
                <a:cs typeface="Fredoka"/>
                <a:sym typeface="Fredoka"/>
              </a:rPr>
              <a:t>ERBA</a:t>
            </a:r>
            <a:endParaRPr b="1"/>
          </a:p>
        </p:txBody>
      </p:sp>
      <p:sp>
        <p:nvSpPr>
          <p:cNvPr id="544" name="Google Shape;544;p32"/>
          <p:cNvSpPr/>
          <p:nvPr/>
        </p:nvSpPr>
        <p:spPr>
          <a:xfrm>
            <a:off x="5641863" y="4044152"/>
            <a:ext cx="2631865" cy="2723793"/>
          </a:xfrm>
          <a:custGeom>
            <a:rect b="b" l="l" r="r" t="t"/>
            <a:pathLst>
              <a:path extrusionOk="0" h="2723793" w="2631865">
                <a:moveTo>
                  <a:pt x="0" y="0"/>
                </a:moveTo>
                <a:lnTo>
                  <a:pt x="2631865" y="0"/>
                </a:lnTo>
                <a:lnTo>
                  <a:pt x="2631865" y="2723793"/>
                </a:lnTo>
                <a:lnTo>
                  <a:pt x="0" y="2723793"/>
                </a:lnTo>
                <a:lnTo>
                  <a:pt x="0" y="0"/>
                </a:lnTo>
                <a:close/>
              </a:path>
            </a:pathLst>
          </a:custGeom>
          <a:blipFill rotWithShape="1">
            <a:blip r:embed="rId5">
              <a:alphaModFix/>
            </a:blip>
            <a:stretch>
              <a:fillRect b="0" l="0" r="0" t="0"/>
            </a:stretch>
          </a:blipFill>
          <a:ln>
            <a:noFill/>
          </a:ln>
        </p:spPr>
      </p:sp>
      <p:sp>
        <p:nvSpPr>
          <p:cNvPr id="545" name="Google Shape;545;p32"/>
          <p:cNvSpPr txBox="1"/>
          <p:nvPr/>
        </p:nvSpPr>
        <p:spPr>
          <a:xfrm>
            <a:off x="5171815" y="7114666"/>
            <a:ext cx="3572100" cy="646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200" u="none" cap="none" strike="noStrike">
                <a:solidFill>
                  <a:srgbClr val="000000"/>
                </a:solidFill>
                <a:latin typeface="Fredoka"/>
                <a:ea typeface="Fredoka"/>
                <a:cs typeface="Fredoka"/>
                <a:sym typeface="Fredoka"/>
              </a:rPr>
              <a:t>EABRVE</a:t>
            </a:r>
            <a:endParaRPr b="1"/>
          </a:p>
        </p:txBody>
      </p:sp>
      <p:sp>
        <p:nvSpPr>
          <p:cNvPr id="546" name="Google Shape;546;p32"/>
          <p:cNvSpPr/>
          <p:nvPr/>
        </p:nvSpPr>
        <p:spPr>
          <a:xfrm>
            <a:off x="9700924" y="4182313"/>
            <a:ext cx="3029267" cy="2525651"/>
          </a:xfrm>
          <a:custGeom>
            <a:rect b="b" l="l" r="r" t="t"/>
            <a:pathLst>
              <a:path extrusionOk="0" h="2525651" w="3029267">
                <a:moveTo>
                  <a:pt x="0" y="0"/>
                </a:moveTo>
                <a:lnTo>
                  <a:pt x="3029267" y="0"/>
                </a:lnTo>
                <a:lnTo>
                  <a:pt x="3029267" y="2525651"/>
                </a:lnTo>
                <a:lnTo>
                  <a:pt x="0" y="2525651"/>
                </a:lnTo>
                <a:lnTo>
                  <a:pt x="0" y="0"/>
                </a:lnTo>
                <a:close/>
              </a:path>
            </a:pathLst>
          </a:custGeom>
          <a:blipFill rotWithShape="1">
            <a:blip r:embed="rId6">
              <a:alphaModFix/>
            </a:blip>
            <a:stretch>
              <a:fillRect b="0" l="0" r="0" t="0"/>
            </a:stretch>
          </a:blipFill>
          <a:ln>
            <a:noFill/>
          </a:ln>
        </p:spPr>
      </p:sp>
      <p:sp>
        <p:nvSpPr>
          <p:cNvPr id="547" name="Google Shape;547;p32"/>
          <p:cNvSpPr/>
          <p:nvPr/>
        </p:nvSpPr>
        <p:spPr>
          <a:xfrm>
            <a:off x="14331204" y="4044152"/>
            <a:ext cx="2284231" cy="2625552"/>
          </a:xfrm>
          <a:custGeom>
            <a:rect b="b" l="l" r="r" t="t"/>
            <a:pathLst>
              <a:path extrusionOk="0" h="2625552" w="2284231">
                <a:moveTo>
                  <a:pt x="0" y="0"/>
                </a:moveTo>
                <a:lnTo>
                  <a:pt x="2284230" y="0"/>
                </a:lnTo>
                <a:lnTo>
                  <a:pt x="2284230" y="2625553"/>
                </a:lnTo>
                <a:lnTo>
                  <a:pt x="0" y="2625553"/>
                </a:lnTo>
                <a:lnTo>
                  <a:pt x="0" y="0"/>
                </a:lnTo>
                <a:close/>
              </a:path>
            </a:pathLst>
          </a:custGeom>
          <a:blipFill rotWithShape="1">
            <a:blip r:embed="rId7">
              <a:alphaModFix/>
            </a:blip>
            <a:stretch>
              <a:fillRect b="0" l="0" r="0" t="0"/>
            </a:stretch>
          </a:blipFill>
          <a:ln>
            <a:noFill/>
          </a:ln>
        </p:spPr>
      </p:sp>
      <p:sp>
        <p:nvSpPr>
          <p:cNvPr id="548" name="Google Shape;548;p32"/>
          <p:cNvSpPr txBox="1"/>
          <p:nvPr/>
        </p:nvSpPr>
        <p:spPr>
          <a:xfrm>
            <a:off x="13687338" y="7114666"/>
            <a:ext cx="3572100" cy="646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200" u="none" cap="none" strike="noStrike">
                <a:solidFill>
                  <a:srgbClr val="000000"/>
                </a:solidFill>
                <a:latin typeface="Fredoka"/>
                <a:ea typeface="Fredoka"/>
                <a:cs typeface="Fredoka"/>
                <a:sym typeface="Fredoka"/>
              </a:rPr>
              <a:t>QSUIRERL</a:t>
            </a:r>
            <a:endParaRPr b="1"/>
          </a:p>
        </p:txBody>
      </p:sp>
      <p:cxnSp>
        <p:nvCxnSpPr>
          <p:cNvPr id="549" name="Google Shape;549;p32"/>
          <p:cNvCxnSpPr/>
          <p:nvPr/>
        </p:nvCxnSpPr>
        <p:spPr>
          <a:xfrm>
            <a:off x="1013622" y="9186862"/>
            <a:ext cx="3230641" cy="0"/>
          </a:xfrm>
          <a:prstGeom prst="straightConnector1">
            <a:avLst/>
          </a:prstGeom>
          <a:noFill/>
          <a:ln cap="flat" cmpd="sng" w="142875">
            <a:solidFill>
              <a:srgbClr val="6C3515"/>
            </a:solidFill>
            <a:prstDash val="solid"/>
            <a:round/>
            <a:headEnd len="sm" w="sm" type="none"/>
            <a:tailEnd len="sm" w="sm" type="none"/>
          </a:ln>
        </p:spPr>
      </p:cxnSp>
      <p:cxnSp>
        <p:nvCxnSpPr>
          <p:cNvPr id="550" name="Google Shape;550;p32"/>
          <p:cNvCxnSpPr/>
          <p:nvPr/>
        </p:nvCxnSpPr>
        <p:spPr>
          <a:xfrm>
            <a:off x="5342475" y="9186862"/>
            <a:ext cx="3230641" cy="0"/>
          </a:xfrm>
          <a:prstGeom prst="straightConnector1">
            <a:avLst/>
          </a:prstGeom>
          <a:noFill/>
          <a:ln cap="flat" cmpd="sng" w="142875">
            <a:solidFill>
              <a:srgbClr val="6C3515"/>
            </a:solidFill>
            <a:prstDash val="solid"/>
            <a:round/>
            <a:headEnd len="sm" w="sm" type="none"/>
            <a:tailEnd len="sm" w="sm" type="none"/>
          </a:ln>
        </p:spPr>
      </p:cxnSp>
      <p:cxnSp>
        <p:nvCxnSpPr>
          <p:cNvPr id="551" name="Google Shape;551;p32"/>
          <p:cNvCxnSpPr/>
          <p:nvPr/>
        </p:nvCxnSpPr>
        <p:spPr>
          <a:xfrm>
            <a:off x="9671329" y="9186862"/>
            <a:ext cx="3230641" cy="0"/>
          </a:xfrm>
          <a:prstGeom prst="straightConnector1">
            <a:avLst/>
          </a:prstGeom>
          <a:noFill/>
          <a:ln cap="flat" cmpd="sng" w="142875">
            <a:solidFill>
              <a:srgbClr val="6C3515"/>
            </a:solidFill>
            <a:prstDash val="solid"/>
            <a:round/>
            <a:headEnd len="sm" w="sm" type="none"/>
            <a:tailEnd len="sm" w="sm" type="none"/>
          </a:ln>
        </p:spPr>
      </p:cxnSp>
      <p:cxnSp>
        <p:nvCxnSpPr>
          <p:cNvPr id="552" name="Google Shape;552;p32"/>
          <p:cNvCxnSpPr/>
          <p:nvPr/>
        </p:nvCxnSpPr>
        <p:spPr>
          <a:xfrm>
            <a:off x="14000182" y="9186862"/>
            <a:ext cx="3230641" cy="0"/>
          </a:xfrm>
          <a:prstGeom prst="straightConnector1">
            <a:avLst/>
          </a:prstGeom>
          <a:noFill/>
          <a:ln cap="flat" cmpd="sng" w="142875">
            <a:solidFill>
              <a:srgbClr val="6C3515"/>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FAFF"/>
        </a:solidFill>
      </p:bgPr>
    </p:bg>
    <p:spTree>
      <p:nvGrpSpPr>
        <p:cNvPr id="119" name="Shape 119"/>
        <p:cNvGrpSpPr/>
        <p:nvPr/>
      </p:nvGrpSpPr>
      <p:grpSpPr>
        <a:xfrm>
          <a:off x="0" y="0"/>
          <a:ext cx="0" cy="0"/>
          <a:chOff x="0" y="0"/>
          <a:chExt cx="0" cy="0"/>
        </a:xfrm>
      </p:grpSpPr>
      <p:sp>
        <p:nvSpPr>
          <p:cNvPr id="120" name="Google Shape;120;p15"/>
          <p:cNvSpPr/>
          <p:nvPr/>
        </p:nvSpPr>
        <p:spPr>
          <a:xfrm>
            <a:off x="-1084205" y="1028700"/>
            <a:ext cx="8041379" cy="3715578"/>
          </a:xfrm>
          <a:custGeom>
            <a:rect b="b" l="l" r="r" t="t"/>
            <a:pathLst>
              <a:path extrusionOk="0" h="3715578" w="8041379">
                <a:moveTo>
                  <a:pt x="0" y="0"/>
                </a:moveTo>
                <a:lnTo>
                  <a:pt x="8041378" y="0"/>
                </a:lnTo>
                <a:lnTo>
                  <a:pt x="8041378" y="3715578"/>
                </a:lnTo>
                <a:lnTo>
                  <a:pt x="0" y="3715578"/>
                </a:lnTo>
                <a:lnTo>
                  <a:pt x="0" y="0"/>
                </a:lnTo>
                <a:close/>
              </a:path>
            </a:pathLst>
          </a:custGeom>
          <a:blipFill rotWithShape="1">
            <a:blip r:embed="rId3">
              <a:alphaModFix/>
            </a:blip>
            <a:stretch>
              <a:fillRect b="0" l="0" r="0" t="0"/>
            </a:stretch>
          </a:blipFill>
          <a:ln>
            <a:noFill/>
          </a:ln>
        </p:spPr>
      </p:sp>
      <p:sp>
        <p:nvSpPr>
          <p:cNvPr id="121" name="Google Shape;121;p15"/>
          <p:cNvSpPr/>
          <p:nvPr/>
        </p:nvSpPr>
        <p:spPr>
          <a:xfrm>
            <a:off x="10641122" y="2604174"/>
            <a:ext cx="8041379" cy="3715578"/>
          </a:xfrm>
          <a:custGeom>
            <a:rect b="b" l="l" r="r" t="t"/>
            <a:pathLst>
              <a:path extrusionOk="0" h="3715578" w="8041379">
                <a:moveTo>
                  <a:pt x="0" y="0"/>
                </a:moveTo>
                <a:lnTo>
                  <a:pt x="8041379" y="0"/>
                </a:lnTo>
                <a:lnTo>
                  <a:pt x="8041379" y="3715578"/>
                </a:lnTo>
                <a:lnTo>
                  <a:pt x="0" y="3715578"/>
                </a:lnTo>
                <a:lnTo>
                  <a:pt x="0" y="0"/>
                </a:lnTo>
                <a:close/>
              </a:path>
            </a:pathLst>
          </a:custGeom>
          <a:blipFill rotWithShape="1">
            <a:blip r:embed="rId3">
              <a:alphaModFix/>
            </a:blip>
            <a:stretch>
              <a:fillRect b="0" l="0" r="0" t="0"/>
            </a:stretch>
          </a:blipFill>
          <a:ln>
            <a:noFill/>
          </a:ln>
        </p:spPr>
      </p:sp>
      <p:sp>
        <p:nvSpPr>
          <p:cNvPr id="122" name="Google Shape;122;p15"/>
          <p:cNvSpPr txBox="1"/>
          <p:nvPr/>
        </p:nvSpPr>
        <p:spPr>
          <a:xfrm>
            <a:off x="7047033" y="2854143"/>
            <a:ext cx="4317900" cy="3144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800" u="none" cap="none" strike="noStrike">
                <a:solidFill>
                  <a:srgbClr val="000000"/>
                </a:solidFill>
                <a:latin typeface="Roboto"/>
                <a:ea typeface="Roboto"/>
                <a:cs typeface="Roboto"/>
                <a:sym typeface="Roboto"/>
              </a:rPr>
              <a:t>Click on the "PowerPoint" button below this presentation preview. Start editing your presentation.</a:t>
            </a:r>
            <a:endParaRPr/>
          </a:p>
          <a:p>
            <a:pPr indent="0" lvl="0" marL="0" marR="0" rtl="0" algn="l">
              <a:lnSpc>
                <a:spcPct val="115000"/>
              </a:lnSpc>
              <a:spcBef>
                <a:spcPts val="0"/>
              </a:spcBef>
              <a:spcAft>
                <a:spcPts val="0"/>
              </a:spcAft>
              <a:buNone/>
            </a:pPr>
            <a:r>
              <a:t/>
            </a:r>
            <a:endParaRPr b="0" i="0" sz="18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None/>
            </a:pPr>
            <a:r>
              <a:rPr b="0" i="0" lang="en-US" sz="1800" u="sng" cap="none" strike="noStrike">
                <a:solidFill>
                  <a:srgbClr val="000000"/>
                </a:solidFill>
                <a:latin typeface="Roboto"/>
                <a:ea typeface="Roboto"/>
                <a:cs typeface="Roboto"/>
                <a:sym typeface="Roboto"/>
              </a:rPr>
              <a:t>Alternative: </a:t>
            </a:r>
            <a:r>
              <a:rPr b="0" i="0" lang="en-US" sz="1800" u="none" cap="none" strike="noStrike">
                <a:solidFill>
                  <a:srgbClr val="000000"/>
                </a:solidFill>
                <a:latin typeface="Roboto"/>
                <a:ea typeface="Roboto"/>
                <a:cs typeface="Roboto"/>
                <a:sym typeface="Roboto"/>
              </a:rPr>
              <a:t>From Canva template file, Click on the "Share" button on the top right corner in Canva and click on "More" at the bottom of the menu. Enter "PowerPoint" in the search bar and click on the PowerPoint icon to download.</a:t>
            </a:r>
            <a:endParaRPr/>
          </a:p>
        </p:txBody>
      </p:sp>
      <p:sp>
        <p:nvSpPr>
          <p:cNvPr id="123" name="Google Shape;123;p15"/>
          <p:cNvSpPr txBox="1"/>
          <p:nvPr/>
        </p:nvSpPr>
        <p:spPr>
          <a:xfrm>
            <a:off x="1094980" y="681433"/>
            <a:ext cx="13277100" cy="9849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1F49C6"/>
                </a:solidFill>
                <a:latin typeface="Fredoka"/>
                <a:ea typeface="Fredoka"/>
                <a:cs typeface="Fredoka"/>
                <a:sym typeface="Fredoka"/>
              </a:rPr>
              <a:t>How to Use This Presentation</a:t>
            </a:r>
            <a:endParaRPr b="1">
              <a:latin typeface="Fredoka"/>
              <a:ea typeface="Fredoka"/>
              <a:cs typeface="Fredoka"/>
              <a:sym typeface="Fredoka"/>
            </a:endParaRPr>
          </a:p>
        </p:txBody>
      </p:sp>
      <p:sp>
        <p:nvSpPr>
          <p:cNvPr id="124" name="Google Shape;124;p15"/>
          <p:cNvSpPr txBox="1"/>
          <p:nvPr/>
        </p:nvSpPr>
        <p:spPr>
          <a:xfrm>
            <a:off x="1028700" y="2854143"/>
            <a:ext cx="4614600" cy="3463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800" u="none" cap="none" strike="noStrike">
                <a:solidFill>
                  <a:srgbClr val="000000"/>
                </a:solidFill>
                <a:latin typeface="Roboto"/>
                <a:ea typeface="Roboto"/>
                <a:cs typeface="Roboto"/>
                <a:sym typeface="Roboto"/>
              </a:rPr>
              <a:t>Click on the "Google Slides" button below this presentation preview. Make sure to sign in to your Google account. Click on "Make a copy." Start editing your presentation.</a:t>
            </a:r>
            <a:endParaRPr/>
          </a:p>
          <a:p>
            <a:pPr indent="0" lvl="0" marL="0" marR="0" rtl="0" algn="l">
              <a:lnSpc>
                <a:spcPct val="115000"/>
              </a:lnSpc>
              <a:spcBef>
                <a:spcPts val="0"/>
              </a:spcBef>
              <a:spcAft>
                <a:spcPts val="0"/>
              </a:spcAft>
              <a:buNone/>
            </a:pPr>
            <a:r>
              <a:t/>
            </a:r>
            <a:endParaRPr b="0" i="0" sz="18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None/>
            </a:pPr>
            <a:r>
              <a:rPr b="0" i="0" lang="en-US" sz="1800" u="sng" cap="none" strike="noStrike">
                <a:solidFill>
                  <a:srgbClr val="000000"/>
                </a:solidFill>
                <a:latin typeface="Roboto"/>
                <a:ea typeface="Roboto"/>
                <a:cs typeface="Roboto"/>
                <a:sym typeface="Roboto"/>
              </a:rPr>
              <a:t>Alternative: </a:t>
            </a:r>
            <a:r>
              <a:rPr b="0" i="0" lang="en-US" sz="1800" u="none" cap="none" strike="noStrike">
                <a:solidFill>
                  <a:srgbClr val="000000"/>
                </a:solidFill>
                <a:latin typeface="Roboto"/>
                <a:ea typeface="Roboto"/>
                <a:cs typeface="Roboto"/>
                <a:sym typeface="Roboto"/>
              </a:rPr>
              <a:t>Click on the "Share" button on the top right corner in Canva and click on "More" at the bottom of the menu. Enter "Google Drive" in the search bar and click on the GDrive icon to add this design as a Google slide in your GDrive.</a:t>
            </a:r>
            <a:endParaRPr/>
          </a:p>
        </p:txBody>
      </p:sp>
      <p:sp>
        <p:nvSpPr>
          <p:cNvPr id="125" name="Google Shape;125;p15"/>
          <p:cNvSpPr txBox="1"/>
          <p:nvPr/>
        </p:nvSpPr>
        <p:spPr>
          <a:xfrm>
            <a:off x="1094980" y="2138758"/>
            <a:ext cx="3155790" cy="53086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Google Slides</a:t>
            </a:r>
            <a:endParaRPr/>
          </a:p>
        </p:txBody>
      </p:sp>
      <p:sp>
        <p:nvSpPr>
          <p:cNvPr id="126" name="Google Shape;126;p15"/>
          <p:cNvSpPr txBox="1"/>
          <p:nvPr/>
        </p:nvSpPr>
        <p:spPr>
          <a:xfrm>
            <a:off x="7047033" y="2138758"/>
            <a:ext cx="3240681" cy="53086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PowerPoint</a:t>
            </a:r>
            <a:endParaRPr/>
          </a:p>
        </p:txBody>
      </p:sp>
      <p:sp>
        <p:nvSpPr>
          <p:cNvPr id="127" name="Google Shape;127;p15"/>
          <p:cNvSpPr txBox="1"/>
          <p:nvPr/>
        </p:nvSpPr>
        <p:spPr>
          <a:xfrm>
            <a:off x="12768818" y="2854143"/>
            <a:ext cx="3786000" cy="1233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800" u="none" cap="none" strike="noStrike">
                <a:solidFill>
                  <a:srgbClr val="000000"/>
                </a:solidFill>
                <a:latin typeface="Roboto"/>
                <a:ea typeface="Roboto"/>
                <a:cs typeface="Roboto"/>
                <a:sym typeface="Roboto"/>
              </a:rPr>
              <a:t>Click on the "Canva" button under this presentation preview. Start editing your presentation. You need to sign in to your Canva account.</a:t>
            </a:r>
            <a:endParaRPr/>
          </a:p>
        </p:txBody>
      </p:sp>
      <p:sp>
        <p:nvSpPr>
          <p:cNvPr id="128" name="Google Shape;128;p15"/>
          <p:cNvSpPr txBox="1"/>
          <p:nvPr/>
        </p:nvSpPr>
        <p:spPr>
          <a:xfrm>
            <a:off x="12793920" y="2138758"/>
            <a:ext cx="1867891" cy="530860"/>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1" i="0" lang="en-US" sz="3200" u="none" cap="none" strike="noStrike">
                <a:solidFill>
                  <a:srgbClr val="000000"/>
                </a:solidFill>
                <a:latin typeface="Roboto"/>
                <a:ea typeface="Roboto"/>
                <a:cs typeface="Roboto"/>
                <a:sym typeface="Roboto"/>
              </a:rPr>
              <a:t>Canva</a:t>
            </a:r>
            <a:endParaRPr/>
          </a:p>
        </p:txBody>
      </p:sp>
      <p:grpSp>
        <p:nvGrpSpPr>
          <p:cNvPr id="129" name="Google Shape;129;p15"/>
          <p:cNvGrpSpPr/>
          <p:nvPr/>
        </p:nvGrpSpPr>
        <p:grpSpPr>
          <a:xfrm>
            <a:off x="-2881467" y="7290888"/>
            <a:ext cx="24864717" cy="8082694"/>
            <a:chOff x="0" y="0"/>
            <a:chExt cx="6548732" cy="2128775"/>
          </a:xfrm>
        </p:grpSpPr>
        <p:sp>
          <p:nvSpPr>
            <p:cNvPr id="130" name="Google Shape;130;p15"/>
            <p:cNvSpPr/>
            <p:nvPr/>
          </p:nvSpPr>
          <p:spPr>
            <a:xfrm>
              <a:off x="0" y="0"/>
              <a:ext cx="6548732" cy="2128775"/>
            </a:xfrm>
            <a:custGeom>
              <a:rect b="b" l="l" r="r" t="t"/>
              <a:pathLst>
                <a:path extrusionOk="0" h="2128775" w="6548732">
                  <a:moveTo>
                    <a:pt x="3274366" y="0"/>
                  </a:moveTo>
                  <a:cubicBezTo>
                    <a:pt x="1465984" y="0"/>
                    <a:pt x="0" y="476543"/>
                    <a:pt x="0" y="1064388"/>
                  </a:cubicBezTo>
                  <a:cubicBezTo>
                    <a:pt x="0" y="1652233"/>
                    <a:pt x="1465984" y="2128775"/>
                    <a:pt x="3274366" y="2128775"/>
                  </a:cubicBezTo>
                  <a:cubicBezTo>
                    <a:pt x="5082748" y="2128775"/>
                    <a:pt x="6548732" y="1652233"/>
                    <a:pt x="6548732" y="1064388"/>
                  </a:cubicBezTo>
                  <a:cubicBezTo>
                    <a:pt x="6548732" y="476543"/>
                    <a:pt x="5082748" y="0"/>
                    <a:pt x="3274366" y="0"/>
                  </a:cubicBezTo>
                  <a:close/>
                </a:path>
              </a:pathLst>
            </a:custGeom>
            <a:solidFill>
              <a:srgbClr val="8EA8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5"/>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2" name="Google Shape;132;p15"/>
          <p:cNvSpPr/>
          <p:nvPr/>
        </p:nvSpPr>
        <p:spPr>
          <a:xfrm flipH="1">
            <a:off x="4918325" y="6263556"/>
            <a:ext cx="2385636" cy="3621459"/>
          </a:xfrm>
          <a:custGeom>
            <a:rect b="b" l="l" r="r" t="t"/>
            <a:pathLst>
              <a:path extrusionOk="0" h="3621459" w="2385636">
                <a:moveTo>
                  <a:pt x="2385636" y="0"/>
                </a:moveTo>
                <a:lnTo>
                  <a:pt x="0" y="0"/>
                </a:lnTo>
                <a:lnTo>
                  <a:pt x="0" y="3621460"/>
                </a:lnTo>
                <a:lnTo>
                  <a:pt x="2385636" y="3621460"/>
                </a:lnTo>
                <a:lnTo>
                  <a:pt x="2385636" y="0"/>
                </a:lnTo>
                <a:close/>
              </a:path>
            </a:pathLst>
          </a:custGeom>
          <a:blipFill rotWithShape="1">
            <a:blip r:embed="rId4">
              <a:alphaModFix/>
            </a:blip>
            <a:stretch>
              <a:fillRect b="0" l="0" r="0" t="0"/>
            </a:stretch>
          </a:blipFill>
          <a:ln>
            <a:noFill/>
          </a:ln>
        </p:spPr>
      </p:sp>
      <p:sp>
        <p:nvSpPr>
          <p:cNvPr id="133" name="Google Shape;133;p15"/>
          <p:cNvSpPr/>
          <p:nvPr/>
        </p:nvSpPr>
        <p:spPr>
          <a:xfrm>
            <a:off x="130381" y="6862263"/>
            <a:ext cx="2806103" cy="4259739"/>
          </a:xfrm>
          <a:custGeom>
            <a:rect b="b" l="l" r="r" t="t"/>
            <a:pathLst>
              <a:path extrusionOk="0" h="4259739" w="2806103">
                <a:moveTo>
                  <a:pt x="0" y="0"/>
                </a:moveTo>
                <a:lnTo>
                  <a:pt x="2806103" y="0"/>
                </a:lnTo>
                <a:lnTo>
                  <a:pt x="2806103" y="4259738"/>
                </a:lnTo>
                <a:lnTo>
                  <a:pt x="0" y="4259738"/>
                </a:lnTo>
                <a:lnTo>
                  <a:pt x="0" y="0"/>
                </a:lnTo>
                <a:close/>
              </a:path>
            </a:pathLst>
          </a:custGeom>
          <a:blipFill rotWithShape="1">
            <a:blip r:embed="rId4">
              <a:alphaModFix/>
            </a:blip>
            <a:stretch>
              <a:fillRect b="0" l="0" r="0" t="0"/>
            </a:stretch>
          </a:blipFill>
          <a:ln>
            <a:noFill/>
          </a:ln>
        </p:spPr>
      </p:sp>
      <p:sp>
        <p:nvSpPr>
          <p:cNvPr id="134" name="Google Shape;134;p15"/>
          <p:cNvSpPr/>
          <p:nvPr/>
        </p:nvSpPr>
        <p:spPr>
          <a:xfrm>
            <a:off x="11707869" y="4601028"/>
            <a:ext cx="2326984" cy="3532424"/>
          </a:xfrm>
          <a:custGeom>
            <a:rect b="b" l="l" r="r" t="t"/>
            <a:pathLst>
              <a:path extrusionOk="0" h="3532424" w="2326984">
                <a:moveTo>
                  <a:pt x="0" y="0"/>
                </a:moveTo>
                <a:lnTo>
                  <a:pt x="2326985" y="0"/>
                </a:lnTo>
                <a:lnTo>
                  <a:pt x="2326985" y="3532424"/>
                </a:lnTo>
                <a:lnTo>
                  <a:pt x="0" y="3532424"/>
                </a:lnTo>
                <a:lnTo>
                  <a:pt x="0" y="0"/>
                </a:lnTo>
                <a:close/>
              </a:path>
            </a:pathLst>
          </a:custGeom>
          <a:blipFill rotWithShape="1">
            <a:blip r:embed="rId4">
              <a:alphaModFix/>
            </a:blip>
            <a:stretch>
              <a:fillRect b="0" l="0" r="0" t="0"/>
            </a:stretch>
          </a:blipFill>
          <a:ln>
            <a:noFill/>
          </a:ln>
        </p:spPr>
      </p:sp>
      <p:sp>
        <p:nvSpPr>
          <p:cNvPr id="135" name="Google Shape;135;p15"/>
          <p:cNvSpPr/>
          <p:nvPr/>
        </p:nvSpPr>
        <p:spPr>
          <a:xfrm flipH="1">
            <a:off x="12190524" y="4772478"/>
            <a:ext cx="5919798" cy="6126570"/>
          </a:xfrm>
          <a:custGeom>
            <a:rect b="b" l="l" r="r" t="t"/>
            <a:pathLst>
              <a:path extrusionOk="0" h="6126570" w="5919798">
                <a:moveTo>
                  <a:pt x="5919798" y="0"/>
                </a:moveTo>
                <a:lnTo>
                  <a:pt x="0" y="0"/>
                </a:lnTo>
                <a:lnTo>
                  <a:pt x="0" y="6126570"/>
                </a:lnTo>
                <a:lnTo>
                  <a:pt x="5919798" y="6126570"/>
                </a:lnTo>
                <a:lnTo>
                  <a:pt x="5919798" y="0"/>
                </a:lnTo>
                <a:close/>
              </a:path>
            </a:pathLst>
          </a:custGeom>
          <a:blipFill rotWithShape="1">
            <a:blip r:embed="rId5">
              <a:alphaModFix/>
            </a:blip>
            <a:stretch>
              <a:fillRect b="0" l="0" r="0" t="0"/>
            </a:stretch>
          </a:blipFill>
          <a:ln>
            <a:noFill/>
          </a:ln>
        </p:spPr>
      </p:sp>
      <p:sp>
        <p:nvSpPr>
          <p:cNvPr id="136" name="Google Shape;136;p15"/>
          <p:cNvSpPr/>
          <p:nvPr/>
        </p:nvSpPr>
        <p:spPr>
          <a:xfrm>
            <a:off x="2535051" y="8163249"/>
            <a:ext cx="2192773" cy="1025121"/>
          </a:xfrm>
          <a:custGeom>
            <a:rect b="b" l="l" r="r" t="t"/>
            <a:pathLst>
              <a:path extrusionOk="0" h="1025121" w="2192773">
                <a:moveTo>
                  <a:pt x="0" y="0"/>
                </a:moveTo>
                <a:lnTo>
                  <a:pt x="2192774" y="0"/>
                </a:lnTo>
                <a:lnTo>
                  <a:pt x="2192774" y="1025122"/>
                </a:lnTo>
                <a:lnTo>
                  <a:pt x="0" y="1025122"/>
                </a:lnTo>
                <a:lnTo>
                  <a:pt x="0" y="0"/>
                </a:lnTo>
                <a:close/>
              </a:path>
            </a:pathLst>
          </a:custGeom>
          <a:blipFill rotWithShape="1">
            <a:blip r:embed="rId6">
              <a:alphaModFix/>
            </a:blip>
            <a:stretch>
              <a:fillRect b="0" l="0" r="0" t="0"/>
            </a:stretch>
          </a:blipFill>
          <a:ln>
            <a:noFill/>
          </a:ln>
        </p:spPr>
      </p:sp>
      <p:sp>
        <p:nvSpPr>
          <p:cNvPr id="137" name="Google Shape;137;p15"/>
          <p:cNvSpPr/>
          <p:nvPr/>
        </p:nvSpPr>
        <p:spPr>
          <a:xfrm>
            <a:off x="8867058" y="7577218"/>
            <a:ext cx="2497911" cy="1611153"/>
          </a:xfrm>
          <a:custGeom>
            <a:rect b="b" l="l" r="r" t="t"/>
            <a:pathLst>
              <a:path extrusionOk="0" h="1611153" w="2497911">
                <a:moveTo>
                  <a:pt x="0" y="0"/>
                </a:moveTo>
                <a:lnTo>
                  <a:pt x="2497911" y="0"/>
                </a:lnTo>
                <a:lnTo>
                  <a:pt x="2497911" y="1611153"/>
                </a:lnTo>
                <a:lnTo>
                  <a:pt x="0" y="1611153"/>
                </a:lnTo>
                <a:lnTo>
                  <a:pt x="0" y="0"/>
                </a:lnTo>
                <a:close/>
              </a:path>
            </a:pathLst>
          </a:custGeom>
          <a:blipFill rotWithShape="1">
            <a:blip r:embed="rId7">
              <a:alphaModFix/>
            </a:blip>
            <a:stretch>
              <a:fillRect b="0" l="0" r="0" t="0"/>
            </a:stretch>
          </a:blipFill>
          <a:ln>
            <a:noFill/>
          </a:ln>
        </p:spPr>
      </p:sp>
      <p:sp>
        <p:nvSpPr>
          <p:cNvPr id="138" name="Google Shape;138;p15"/>
          <p:cNvSpPr/>
          <p:nvPr/>
        </p:nvSpPr>
        <p:spPr>
          <a:xfrm flipH="1">
            <a:off x="11627699" y="9188371"/>
            <a:ext cx="1243663" cy="581412"/>
          </a:xfrm>
          <a:custGeom>
            <a:rect b="b" l="l" r="r" t="t"/>
            <a:pathLst>
              <a:path extrusionOk="0" h="581412" w="1243663">
                <a:moveTo>
                  <a:pt x="1243663" y="0"/>
                </a:moveTo>
                <a:lnTo>
                  <a:pt x="0" y="0"/>
                </a:lnTo>
                <a:lnTo>
                  <a:pt x="0" y="581412"/>
                </a:lnTo>
                <a:lnTo>
                  <a:pt x="1243663" y="581412"/>
                </a:lnTo>
                <a:lnTo>
                  <a:pt x="1243663" y="0"/>
                </a:lnTo>
                <a:close/>
              </a:path>
            </a:pathLst>
          </a:custGeom>
          <a:blipFill rotWithShape="1">
            <a:blip r:embed="rId6">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FAFF"/>
        </a:solidFill>
      </p:bgPr>
    </p:bg>
    <p:spTree>
      <p:nvGrpSpPr>
        <p:cNvPr id="556" name="Shape 556"/>
        <p:cNvGrpSpPr/>
        <p:nvPr/>
      </p:nvGrpSpPr>
      <p:grpSpPr>
        <a:xfrm>
          <a:off x="0" y="0"/>
          <a:ext cx="0" cy="0"/>
          <a:chOff x="0" y="0"/>
          <a:chExt cx="0" cy="0"/>
        </a:xfrm>
      </p:grpSpPr>
      <p:pic>
        <p:nvPicPr>
          <p:cNvPr id="557" name="Google Shape;557;p33"/>
          <p:cNvPicPr preferRelativeResize="0"/>
          <p:nvPr/>
        </p:nvPicPr>
        <p:blipFill rotWithShape="1">
          <a:blip r:embed="rId3">
            <a:alphaModFix/>
          </a:blip>
          <a:srcRect b="0" l="639" r="638" t="0"/>
          <a:stretch/>
        </p:blipFill>
        <p:spPr>
          <a:xfrm>
            <a:off x="0" y="0"/>
            <a:ext cx="9144000" cy="6182712"/>
          </a:xfrm>
          <a:prstGeom prst="rect">
            <a:avLst/>
          </a:prstGeom>
          <a:noFill/>
          <a:ln>
            <a:noFill/>
          </a:ln>
        </p:spPr>
      </p:pic>
      <p:pic>
        <p:nvPicPr>
          <p:cNvPr id="558" name="Google Shape;558;p33"/>
          <p:cNvPicPr preferRelativeResize="0"/>
          <p:nvPr/>
        </p:nvPicPr>
        <p:blipFill rotWithShape="1">
          <a:blip r:embed="rId4">
            <a:alphaModFix/>
          </a:blip>
          <a:srcRect b="0" l="639" r="638" t="0"/>
          <a:stretch/>
        </p:blipFill>
        <p:spPr>
          <a:xfrm>
            <a:off x="9144000" y="0"/>
            <a:ext cx="9144000" cy="6182712"/>
          </a:xfrm>
          <a:prstGeom prst="rect">
            <a:avLst/>
          </a:prstGeom>
          <a:noFill/>
          <a:ln>
            <a:noFill/>
          </a:ln>
        </p:spPr>
      </p:pic>
      <p:sp>
        <p:nvSpPr>
          <p:cNvPr id="559" name="Google Shape;559;p33"/>
          <p:cNvSpPr/>
          <p:nvPr/>
        </p:nvSpPr>
        <p:spPr>
          <a:xfrm>
            <a:off x="-397638" y="6778696"/>
            <a:ext cx="6020435" cy="2781786"/>
          </a:xfrm>
          <a:custGeom>
            <a:rect b="b" l="l" r="r" t="t"/>
            <a:pathLst>
              <a:path extrusionOk="0" h="2781786" w="6020435">
                <a:moveTo>
                  <a:pt x="0" y="0"/>
                </a:moveTo>
                <a:lnTo>
                  <a:pt x="6020435" y="0"/>
                </a:lnTo>
                <a:lnTo>
                  <a:pt x="6020435" y="2781786"/>
                </a:lnTo>
                <a:lnTo>
                  <a:pt x="0" y="2781786"/>
                </a:lnTo>
                <a:lnTo>
                  <a:pt x="0" y="0"/>
                </a:lnTo>
                <a:close/>
              </a:path>
            </a:pathLst>
          </a:custGeom>
          <a:blipFill rotWithShape="1">
            <a:blip r:embed="rId5">
              <a:alphaModFix/>
            </a:blip>
            <a:stretch>
              <a:fillRect b="0" l="0" r="0" t="0"/>
            </a:stretch>
          </a:blipFill>
          <a:ln>
            <a:noFill/>
          </a:ln>
        </p:spPr>
      </p:sp>
      <p:sp>
        <p:nvSpPr>
          <p:cNvPr id="560" name="Google Shape;560;p33"/>
          <p:cNvSpPr/>
          <p:nvPr/>
        </p:nvSpPr>
        <p:spPr>
          <a:xfrm>
            <a:off x="12665203" y="6778696"/>
            <a:ext cx="6020435" cy="2781786"/>
          </a:xfrm>
          <a:custGeom>
            <a:rect b="b" l="l" r="r" t="t"/>
            <a:pathLst>
              <a:path extrusionOk="0" h="2781786" w="6020435">
                <a:moveTo>
                  <a:pt x="0" y="0"/>
                </a:moveTo>
                <a:lnTo>
                  <a:pt x="6020435" y="0"/>
                </a:lnTo>
                <a:lnTo>
                  <a:pt x="6020435" y="2781786"/>
                </a:lnTo>
                <a:lnTo>
                  <a:pt x="0" y="2781786"/>
                </a:lnTo>
                <a:lnTo>
                  <a:pt x="0" y="0"/>
                </a:lnTo>
                <a:close/>
              </a:path>
            </a:pathLst>
          </a:custGeom>
          <a:blipFill rotWithShape="1">
            <a:blip r:embed="rId5">
              <a:alphaModFix/>
            </a:blip>
            <a:stretch>
              <a:fillRect b="0" l="0" r="0" t="0"/>
            </a:stretch>
          </a:blipFill>
          <a:ln>
            <a:noFill/>
          </a:ln>
        </p:spPr>
      </p:sp>
      <p:sp>
        <p:nvSpPr>
          <p:cNvPr id="561" name="Google Shape;561;p33"/>
          <p:cNvSpPr txBox="1"/>
          <p:nvPr/>
        </p:nvSpPr>
        <p:spPr>
          <a:xfrm>
            <a:off x="4286256" y="7207564"/>
            <a:ext cx="9715500" cy="9849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1F49C6"/>
                </a:solidFill>
                <a:latin typeface="Fredoka"/>
                <a:ea typeface="Fredoka"/>
                <a:cs typeface="Fredoka"/>
                <a:sym typeface="Fredoka"/>
              </a:rPr>
              <a:t>Spot the Difference</a:t>
            </a:r>
            <a:endParaRPr b="1"/>
          </a:p>
        </p:txBody>
      </p:sp>
      <p:sp>
        <p:nvSpPr>
          <p:cNvPr id="562" name="Google Shape;562;p33"/>
          <p:cNvSpPr txBox="1"/>
          <p:nvPr/>
        </p:nvSpPr>
        <p:spPr>
          <a:xfrm>
            <a:off x="3641715" y="8310583"/>
            <a:ext cx="11225403" cy="60198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200" u="none" cap="none" strike="noStrike">
                <a:solidFill>
                  <a:srgbClr val="000000"/>
                </a:solidFill>
                <a:latin typeface="Roboto"/>
                <a:ea typeface="Roboto"/>
                <a:cs typeface="Roboto"/>
                <a:sym typeface="Roboto"/>
              </a:rPr>
              <a:t>Spot the difference between the two photos.</a:t>
            </a:r>
            <a:endParaRPr/>
          </a:p>
        </p:txBody>
      </p:sp>
      <p:sp>
        <p:nvSpPr>
          <p:cNvPr id="563" name="Google Shape;563;p33"/>
          <p:cNvSpPr/>
          <p:nvPr/>
        </p:nvSpPr>
        <p:spPr>
          <a:xfrm>
            <a:off x="1321586" y="6708961"/>
            <a:ext cx="2581986" cy="3919524"/>
          </a:xfrm>
          <a:custGeom>
            <a:rect b="b" l="l" r="r" t="t"/>
            <a:pathLst>
              <a:path extrusionOk="0" h="3919524" w="2581986">
                <a:moveTo>
                  <a:pt x="0" y="0"/>
                </a:moveTo>
                <a:lnTo>
                  <a:pt x="2581987" y="0"/>
                </a:lnTo>
                <a:lnTo>
                  <a:pt x="2581987" y="3919524"/>
                </a:lnTo>
                <a:lnTo>
                  <a:pt x="0" y="3919524"/>
                </a:lnTo>
                <a:lnTo>
                  <a:pt x="0" y="0"/>
                </a:lnTo>
                <a:close/>
              </a:path>
            </a:pathLst>
          </a:custGeom>
          <a:blipFill rotWithShape="1">
            <a:blip r:embed="rId6">
              <a:alphaModFix/>
            </a:blip>
            <a:stretch>
              <a:fillRect b="0" l="0" r="0" t="0"/>
            </a:stretch>
          </a:blipFill>
          <a:ln>
            <a:noFill/>
          </a:ln>
        </p:spPr>
      </p:sp>
      <p:sp>
        <p:nvSpPr>
          <p:cNvPr id="564" name="Google Shape;564;p33"/>
          <p:cNvSpPr/>
          <p:nvPr/>
        </p:nvSpPr>
        <p:spPr>
          <a:xfrm flipH="1">
            <a:off x="14677314" y="6708961"/>
            <a:ext cx="2581986" cy="3919524"/>
          </a:xfrm>
          <a:custGeom>
            <a:rect b="b" l="l" r="r" t="t"/>
            <a:pathLst>
              <a:path extrusionOk="0" h="3919524" w="2581986">
                <a:moveTo>
                  <a:pt x="2581986" y="0"/>
                </a:moveTo>
                <a:lnTo>
                  <a:pt x="0" y="0"/>
                </a:lnTo>
                <a:lnTo>
                  <a:pt x="0" y="3919524"/>
                </a:lnTo>
                <a:lnTo>
                  <a:pt x="2581986" y="3919524"/>
                </a:lnTo>
                <a:lnTo>
                  <a:pt x="2581986" y="0"/>
                </a:lnTo>
                <a:close/>
              </a:path>
            </a:pathLst>
          </a:custGeom>
          <a:blipFill rotWithShape="1">
            <a:blip r:embed="rId6">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FAFF"/>
        </a:solidFill>
      </p:bgPr>
    </p:bg>
    <p:spTree>
      <p:nvGrpSpPr>
        <p:cNvPr id="568" name="Shape 568"/>
        <p:cNvGrpSpPr/>
        <p:nvPr/>
      </p:nvGrpSpPr>
      <p:grpSpPr>
        <a:xfrm>
          <a:off x="0" y="0"/>
          <a:ext cx="0" cy="0"/>
          <a:chOff x="0" y="0"/>
          <a:chExt cx="0" cy="0"/>
        </a:xfrm>
      </p:grpSpPr>
      <p:pic>
        <p:nvPicPr>
          <p:cNvPr id="569" name="Google Shape;569;p34"/>
          <p:cNvPicPr preferRelativeResize="0"/>
          <p:nvPr/>
        </p:nvPicPr>
        <p:blipFill rotWithShape="1">
          <a:blip r:embed="rId3">
            <a:alphaModFix/>
          </a:blip>
          <a:srcRect b="0" l="59131" r="6700" t="0"/>
          <a:stretch/>
        </p:blipFill>
        <p:spPr>
          <a:xfrm>
            <a:off x="0" y="0"/>
            <a:ext cx="5270410" cy="10287000"/>
          </a:xfrm>
          <a:prstGeom prst="rect">
            <a:avLst/>
          </a:prstGeom>
          <a:noFill/>
          <a:ln>
            <a:noFill/>
          </a:ln>
        </p:spPr>
      </p:pic>
      <p:pic>
        <p:nvPicPr>
          <p:cNvPr id="570" name="Google Shape;570;p34"/>
          <p:cNvPicPr preferRelativeResize="0"/>
          <p:nvPr/>
        </p:nvPicPr>
        <p:blipFill rotWithShape="1">
          <a:blip r:embed="rId4">
            <a:alphaModFix/>
          </a:blip>
          <a:srcRect b="0" l="0" r="0" t="28839"/>
          <a:stretch/>
        </p:blipFill>
        <p:spPr>
          <a:xfrm>
            <a:off x="5556160" y="0"/>
            <a:ext cx="10540820" cy="5000625"/>
          </a:xfrm>
          <a:prstGeom prst="rect">
            <a:avLst/>
          </a:prstGeom>
          <a:noFill/>
          <a:ln>
            <a:noFill/>
          </a:ln>
        </p:spPr>
      </p:pic>
      <p:pic>
        <p:nvPicPr>
          <p:cNvPr id="571" name="Google Shape;571;p34"/>
          <p:cNvPicPr preferRelativeResize="0"/>
          <p:nvPr/>
        </p:nvPicPr>
        <p:blipFill rotWithShape="1">
          <a:blip r:embed="rId5">
            <a:alphaModFix/>
          </a:blip>
          <a:srcRect b="0" l="0" r="0" t="28861"/>
          <a:stretch/>
        </p:blipFill>
        <p:spPr>
          <a:xfrm>
            <a:off x="5556160" y="5286375"/>
            <a:ext cx="10540820" cy="5000625"/>
          </a:xfrm>
          <a:prstGeom prst="rect">
            <a:avLst/>
          </a:prstGeom>
          <a:noFill/>
          <a:ln>
            <a:noFill/>
          </a:ln>
        </p:spPr>
      </p:pic>
      <p:sp>
        <p:nvSpPr>
          <p:cNvPr id="572" name="Google Shape;572;p34"/>
          <p:cNvSpPr txBox="1"/>
          <p:nvPr/>
        </p:nvSpPr>
        <p:spPr>
          <a:xfrm rot="-5400000">
            <a:off x="12417749" y="4651044"/>
            <a:ext cx="9715500" cy="9849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1F49C6"/>
                </a:solidFill>
                <a:latin typeface="Fredoka"/>
                <a:ea typeface="Fredoka"/>
                <a:cs typeface="Fredoka"/>
                <a:sym typeface="Fredoka"/>
              </a:rPr>
              <a:t>Gallery 01</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FAFF"/>
        </a:solidFill>
      </p:bgPr>
    </p:bg>
    <p:spTree>
      <p:nvGrpSpPr>
        <p:cNvPr id="576" name="Shape 576"/>
        <p:cNvGrpSpPr/>
        <p:nvPr/>
      </p:nvGrpSpPr>
      <p:grpSpPr>
        <a:xfrm>
          <a:off x="0" y="0"/>
          <a:ext cx="0" cy="0"/>
          <a:chOff x="0" y="0"/>
          <a:chExt cx="0" cy="0"/>
        </a:xfrm>
      </p:grpSpPr>
      <p:pic>
        <p:nvPicPr>
          <p:cNvPr id="577" name="Google Shape;577;p35"/>
          <p:cNvPicPr preferRelativeResize="0"/>
          <p:nvPr/>
        </p:nvPicPr>
        <p:blipFill rotWithShape="1">
          <a:blip r:embed="rId3">
            <a:alphaModFix/>
          </a:blip>
          <a:srcRect b="114" l="0" r="0" t="113"/>
          <a:stretch/>
        </p:blipFill>
        <p:spPr>
          <a:xfrm>
            <a:off x="2965892" y="0"/>
            <a:ext cx="7518179" cy="5000625"/>
          </a:xfrm>
          <a:prstGeom prst="rect">
            <a:avLst/>
          </a:prstGeom>
          <a:noFill/>
          <a:ln>
            <a:noFill/>
          </a:ln>
        </p:spPr>
      </p:pic>
      <p:pic>
        <p:nvPicPr>
          <p:cNvPr id="578" name="Google Shape;578;p35"/>
          <p:cNvPicPr preferRelativeResize="0"/>
          <p:nvPr/>
        </p:nvPicPr>
        <p:blipFill rotWithShape="1">
          <a:blip r:embed="rId4">
            <a:alphaModFix/>
          </a:blip>
          <a:srcRect b="114" l="0" r="0" t="113"/>
          <a:stretch/>
        </p:blipFill>
        <p:spPr>
          <a:xfrm>
            <a:off x="10769821" y="0"/>
            <a:ext cx="7518179" cy="5000625"/>
          </a:xfrm>
          <a:prstGeom prst="rect">
            <a:avLst/>
          </a:prstGeom>
          <a:noFill/>
          <a:ln>
            <a:noFill/>
          </a:ln>
        </p:spPr>
      </p:pic>
      <p:pic>
        <p:nvPicPr>
          <p:cNvPr id="579" name="Google Shape;579;p35"/>
          <p:cNvPicPr preferRelativeResize="0"/>
          <p:nvPr/>
        </p:nvPicPr>
        <p:blipFill rotWithShape="1">
          <a:blip r:embed="rId5">
            <a:alphaModFix/>
          </a:blip>
          <a:srcRect b="23394" l="0" r="0" t="23393"/>
          <a:stretch/>
        </p:blipFill>
        <p:spPr>
          <a:xfrm>
            <a:off x="2965892" y="5286375"/>
            <a:ext cx="7518179" cy="5000625"/>
          </a:xfrm>
          <a:prstGeom prst="rect">
            <a:avLst/>
          </a:prstGeom>
          <a:noFill/>
          <a:ln>
            <a:noFill/>
          </a:ln>
        </p:spPr>
      </p:pic>
      <p:pic>
        <p:nvPicPr>
          <p:cNvPr id="580" name="Google Shape;580;p35"/>
          <p:cNvPicPr preferRelativeResize="0"/>
          <p:nvPr/>
        </p:nvPicPr>
        <p:blipFill rotWithShape="1">
          <a:blip r:embed="rId6">
            <a:alphaModFix/>
          </a:blip>
          <a:srcRect b="9454" l="0" r="0" t="46202"/>
          <a:stretch/>
        </p:blipFill>
        <p:spPr>
          <a:xfrm>
            <a:off x="10769821" y="5286375"/>
            <a:ext cx="7518179" cy="5000625"/>
          </a:xfrm>
          <a:prstGeom prst="rect">
            <a:avLst/>
          </a:prstGeom>
          <a:noFill/>
          <a:ln>
            <a:noFill/>
          </a:ln>
        </p:spPr>
      </p:pic>
      <p:sp>
        <p:nvSpPr>
          <p:cNvPr id="581" name="Google Shape;581;p35"/>
          <p:cNvSpPr txBox="1"/>
          <p:nvPr/>
        </p:nvSpPr>
        <p:spPr>
          <a:xfrm rot="-5400000">
            <a:off x="-3327076" y="4651044"/>
            <a:ext cx="9715500" cy="9849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1F49C6"/>
                </a:solidFill>
                <a:latin typeface="Fredoka"/>
                <a:ea typeface="Fredoka"/>
                <a:cs typeface="Fredoka"/>
                <a:sym typeface="Fredoka"/>
              </a:rPr>
              <a:t>Gallery 02</a:t>
            </a:r>
            <a:endParaRPr b="1"/>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FAFF"/>
            </a:gs>
            <a:gs pos="100000">
              <a:srgbClr val="FFED9F"/>
            </a:gs>
          </a:gsLst>
          <a:lin ang="5400000" scaled="0"/>
        </a:gradFill>
      </p:bgPr>
    </p:bg>
    <p:spTree>
      <p:nvGrpSpPr>
        <p:cNvPr id="585" name="Shape 585"/>
        <p:cNvGrpSpPr/>
        <p:nvPr/>
      </p:nvGrpSpPr>
      <p:grpSpPr>
        <a:xfrm>
          <a:off x="0" y="0"/>
          <a:ext cx="0" cy="0"/>
          <a:chOff x="0" y="0"/>
          <a:chExt cx="0" cy="0"/>
        </a:xfrm>
      </p:grpSpPr>
      <p:sp>
        <p:nvSpPr>
          <p:cNvPr id="586" name="Google Shape;586;p36"/>
          <p:cNvSpPr/>
          <p:nvPr/>
        </p:nvSpPr>
        <p:spPr>
          <a:xfrm>
            <a:off x="-1615729" y="549929"/>
            <a:ext cx="11191818" cy="5171262"/>
          </a:xfrm>
          <a:custGeom>
            <a:rect b="b" l="l" r="r" t="t"/>
            <a:pathLst>
              <a:path extrusionOk="0" h="5171262" w="11191818">
                <a:moveTo>
                  <a:pt x="0" y="0"/>
                </a:moveTo>
                <a:lnTo>
                  <a:pt x="11191819" y="0"/>
                </a:lnTo>
                <a:lnTo>
                  <a:pt x="11191819" y="5171262"/>
                </a:lnTo>
                <a:lnTo>
                  <a:pt x="0" y="5171262"/>
                </a:lnTo>
                <a:lnTo>
                  <a:pt x="0" y="0"/>
                </a:lnTo>
                <a:close/>
              </a:path>
            </a:pathLst>
          </a:custGeom>
          <a:blipFill rotWithShape="1">
            <a:blip r:embed="rId3">
              <a:alphaModFix/>
            </a:blip>
            <a:stretch>
              <a:fillRect b="0" l="0" r="0" t="0"/>
            </a:stretch>
          </a:blipFill>
          <a:ln>
            <a:noFill/>
          </a:ln>
        </p:spPr>
      </p:sp>
      <p:sp>
        <p:nvSpPr>
          <p:cNvPr id="587" name="Google Shape;587;p36"/>
          <p:cNvSpPr/>
          <p:nvPr/>
        </p:nvSpPr>
        <p:spPr>
          <a:xfrm>
            <a:off x="11427174" y="-1602448"/>
            <a:ext cx="6564595" cy="3033219"/>
          </a:xfrm>
          <a:custGeom>
            <a:rect b="b" l="l" r="r" t="t"/>
            <a:pathLst>
              <a:path extrusionOk="0" h="3033219" w="6564595">
                <a:moveTo>
                  <a:pt x="0" y="0"/>
                </a:moveTo>
                <a:lnTo>
                  <a:pt x="6564595" y="0"/>
                </a:lnTo>
                <a:lnTo>
                  <a:pt x="6564595" y="3033219"/>
                </a:lnTo>
                <a:lnTo>
                  <a:pt x="0" y="3033219"/>
                </a:lnTo>
                <a:lnTo>
                  <a:pt x="0" y="0"/>
                </a:lnTo>
                <a:close/>
              </a:path>
            </a:pathLst>
          </a:custGeom>
          <a:blipFill rotWithShape="1">
            <a:blip r:embed="rId3">
              <a:alphaModFix/>
            </a:blip>
            <a:stretch>
              <a:fillRect b="0" l="0" r="0" t="0"/>
            </a:stretch>
          </a:blipFill>
          <a:ln>
            <a:noFill/>
          </a:ln>
        </p:spPr>
      </p:sp>
      <p:sp>
        <p:nvSpPr>
          <p:cNvPr id="588" name="Google Shape;588;p36"/>
          <p:cNvSpPr/>
          <p:nvPr/>
        </p:nvSpPr>
        <p:spPr>
          <a:xfrm flipH="1">
            <a:off x="7207969" y="3919798"/>
            <a:ext cx="5997749" cy="3096338"/>
          </a:xfrm>
          <a:custGeom>
            <a:rect b="b" l="l" r="r" t="t"/>
            <a:pathLst>
              <a:path extrusionOk="0" h="3096338" w="5997749">
                <a:moveTo>
                  <a:pt x="5997749" y="0"/>
                </a:moveTo>
                <a:lnTo>
                  <a:pt x="0" y="0"/>
                </a:lnTo>
                <a:lnTo>
                  <a:pt x="0" y="3096338"/>
                </a:lnTo>
                <a:lnTo>
                  <a:pt x="5997749" y="3096338"/>
                </a:lnTo>
                <a:lnTo>
                  <a:pt x="5997749" y="0"/>
                </a:lnTo>
                <a:close/>
              </a:path>
            </a:pathLst>
          </a:custGeom>
          <a:blipFill rotWithShape="1">
            <a:blip r:embed="rId4">
              <a:alphaModFix/>
            </a:blip>
            <a:stretch>
              <a:fillRect b="0" l="0" r="0" t="0"/>
            </a:stretch>
          </a:blipFill>
          <a:ln>
            <a:noFill/>
          </a:ln>
        </p:spPr>
      </p:sp>
      <p:sp>
        <p:nvSpPr>
          <p:cNvPr id="589" name="Google Shape;589;p36"/>
          <p:cNvSpPr/>
          <p:nvPr/>
        </p:nvSpPr>
        <p:spPr>
          <a:xfrm rot="582155">
            <a:off x="10191899" y="978247"/>
            <a:ext cx="10569987" cy="8204952"/>
          </a:xfrm>
          <a:custGeom>
            <a:rect b="b" l="l" r="r" t="t"/>
            <a:pathLst>
              <a:path extrusionOk="0" h="8204952" w="10569987">
                <a:moveTo>
                  <a:pt x="0" y="0"/>
                </a:moveTo>
                <a:lnTo>
                  <a:pt x="10569987" y="0"/>
                </a:lnTo>
                <a:lnTo>
                  <a:pt x="10569987" y="8204953"/>
                </a:lnTo>
                <a:lnTo>
                  <a:pt x="0" y="8204953"/>
                </a:lnTo>
                <a:lnTo>
                  <a:pt x="0" y="0"/>
                </a:lnTo>
                <a:close/>
              </a:path>
            </a:pathLst>
          </a:custGeom>
          <a:blipFill rotWithShape="1">
            <a:blip r:embed="rId5">
              <a:alphaModFix/>
            </a:blip>
            <a:stretch>
              <a:fillRect b="0" l="0" r="0" t="0"/>
            </a:stretch>
          </a:blipFill>
          <a:ln>
            <a:noFill/>
          </a:ln>
        </p:spPr>
      </p:sp>
      <p:grpSp>
        <p:nvGrpSpPr>
          <p:cNvPr id="590" name="Google Shape;590;p36"/>
          <p:cNvGrpSpPr/>
          <p:nvPr/>
        </p:nvGrpSpPr>
        <p:grpSpPr>
          <a:xfrm>
            <a:off x="-2856269" y="6812116"/>
            <a:ext cx="24864717" cy="8082694"/>
            <a:chOff x="0" y="0"/>
            <a:chExt cx="6548732" cy="2128775"/>
          </a:xfrm>
        </p:grpSpPr>
        <p:sp>
          <p:nvSpPr>
            <p:cNvPr id="591" name="Google Shape;591;p36"/>
            <p:cNvSpPr/>
            <p:nvPr/>
          </p:nvSpPr>
          <p:spPr>
            <a:xfrm>
              <a:off x="0" y="0"/>
              <a:ext cx="6548732" cy="2128775"/>
            </a:xfrm>
            <a:custGeom>
              <a:rect b="b" l="l" r="r" t="t"/>
              <a:pathLst>
                <a:path extrusionOk="0" h="2128775" w="6548732">
                  <a:moveTo>
                    <a:pt x="3274366" y="0"/>
                  </a:moveTo>
                  <a:cubicBezTo>
                    <a:pt x="1465984" y="0"/>
                    <a:pt x="0" y="476543"/>
                    <a:pt x="0" y="1064388"/>
                  </a:cubicBezTo>
                  <a:cubicBezTo>
                    <a:pt x="0" y="1652233"/>
                    <a:pt x="1465984" y="2128775"/>
                    <a:pt x="3274366" y="2128775"/>
                  </a:cubicBezTo>
                  <a:cubicBezTo>
                    <a:pt x="5082748" y="2128775"/>
                    <a:pt x="6548732" y="1652233"/>
                    <a:pt x="6548732" y="1064388"/>
                  </a:cubicBezTo>
                  <a:cubicBezTo>
                    <a:pt x="6548732" y="476543"/>
                    <a:pt x="5082748" y="0"/>
                    <a:pt x="3274366" y="0"/>
                  </a:cubicBezTo>
                  <a:close/>
                </a:path>
              </a:pathLst>
            </a:custGeom>
            <a:solidFill>
              <a:srgbClr val="287C4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93" name="Google Shape;593;p36"/>
          <p:cNvSpPr/>
          <p:nvPr/>
        </p:nvSpPr>
        <p:spPr>
          <a:xfrm>
            <a:off x="3777986" y="5842633"/>
            <a:ext cx="1134612" cy="1722372"/>
          </a:xfrm>
          <a:custGeom>
            <a:rect b="b" l="l" r="r" t="t"/>
            <a:pathLst>
              <a:path extrusionOk="0" h="1722372" w="1134612">
                <a:moveTo>
                  <a:pt x="0" y="0"/>
                </a:moveTo>
                <a:lnTo>
                  <a:pt x="1134612" y="0"/>
                </a:lnTo>
                <a:lnTo>
                  <a:pt x="1134612" y="1722372"/>
                </a:lnTo>
                <a:lnTo>
                  <a:pt x="0" y="1722372"/>
                </a:lnTo>
                <a:lnTo>
                  <a:pt x="0" y="0"/>
                </a:lnTo>
                <a:close/>
              </a:path>
            </a:pathLst>
          </a:custGeom>
          <a:blipFill rotWithShape="1">
            <a:blip r:embed="rId6">
              <a:alphaModFix/>
            </a:blip>
            <a:stretch>
              <a:fillRect b="0" l="0" r="0" t="0"/>
            </a:stretch>
          </a:blipFill>
          <a:ln>
            <a:noFill/>
          </a:ln>
        </p:spPr>
      </p:sp>
      <p:sp>
        <p:nvSpPr>
          <p:cNvPr id="594" name="Google Shape;594;p36"/>
          <p:cNvSpPr/>
          <p:nvPr/>
        </p:nvSpPr>
        <p:spPr>
          <a:xfrm>
            <a:off x="10910844" y="5252742"/>
            <a:ext cx="3033709" cy="4120488"/>
          </a:xfrm>
          <a:custGeom>
            <a:rect b="b" l="l" r="r" t="t"/>
            <a:pathLst>
              <a:path extrusionOk="0" h="4120488" w="3033709">
                <a:moveTo>
                  <a:pt x="0" y="0"/>
                </a:moveTo>
                <a:lnTo>
                  <a:pt x="3033709" y="0"/>
                </a:lnTo>
                <a:lnTo>
                  <a:pt x="3033709" y="4120489"/>
                </a:lnTo>
                <a:lnTo>
                  <a:pt x="0" y="4120489"/>
                </a:lnTo>
                <a:lnTo>
                  <a:pt x="0" y="0"/>
                </a:lnTo>
                <a:close/>
              </a:path>
            </a:pathLst>
          </a:custGeom>
          <a:blipFill rotWithShape="1">
            <a:blip r:embed="rId7">
              <a:alphaModFix/>
            </a:blip>
            <a:stretch>
              <a:fillRect b="0" l="0" r="0" t="0"/>
            </a:stretch>
          </a:blipFill>
          <a:ln>
            <a:noFill/>
          </a:ln>
        </p:spPr>
      </p:sp>
      <p:sp>
        <p:nvSpPr>
          <p:cNvPr id="595" name="Google Shape;595;p36"/>
          <p:cNvSpPr/>
          <p:nvPr/>
        </p:nvSpPr>
        <p:spPr>
          <a:xfrm>
            <a:off x="16184127" y="6595832"/>
            <a:ext cx="2252520" cy="3419385"/>
          </a:xfrm>
          <a:custGeom>
            <a:rect b="b" l="l" r="r" t="t"/>
            <a:pathLst>
              <a:path extrusionOk="0" h="3419385" w="2252520">
                <a:moveTo>
                  <a:pt x="0" y="0"/>
                </a:moveTo>
                <a:lnTo>
                  <a:pt x="2252520" y="0"/>
                </a:lnTo>
                <a:lnTo>
                  <a:pt x="2252520" y="3419386"/>
                </a:lnTo>
                <a:lnTo>
                  <a:pt x="0" y="3419386"/>
                </a:lnTo>
                <a:lnTo>
                  <a:pt x="0" y="0"/>
                </a:lnTo>
                <a:close/>
              </a:path>
            </a:pathLst>
          </a:custGeom>
          <a:blipFill rotWithShape="1">
            <a:blip r:embed="rId6">
              <a:alphaModFix/>
            </a:blip>
            <a:stretch>
              <a:fillRect b="0" l="0" r="0" t="0"/>
            </a:stretch>
          </a:blipFill>
          <a:ln>
            <a:noFill/>
          </a:ln>
        </p:spPr>
      </p:sp>
      <p:sp>
        <p:nvSpPr>
          <p:cNvPr id="596" name="Google Shape;596;p36"/>
          <p:cNvSpPr/>
          <p:nvPr/>
        </p:nvSpPr>
        <p:spPr>
          <a:xfrm>
            <a:off x="13851356" y="8779529"/>
            <a:ext cx="1716231" cy="802338"/>
          </a:xfrm>
          <a:custGeom>
            <a:rect b="b" l="l" r="r" t="t"/>
            <a:pathLst>
              <a:path extrusionOk="0" h="802338" w="1716231">
                <a:moveTo>
                  <a:pt x="0" y="0"/>
                </a:moveTo>
                <a:lnTo>
                  <a:pt x="1716231" y="0"/>
                </a:lnTo>
                <a:lnTo>
                  <a:pt x="1716231" y="802338"/>
                </a:lnTo>
                <a:lnTo>
                  <a:pt x="0" y="802338"/>
                </a:lnTo>
                <a:lnTo>
                  <a:pt x="0" y="0"/>
                </a:lnTo>
                <a:close/>
              </a:path>
            </a:pathLst>
          </a:custGeom>
          <a:blipFill rotWithShape="1">
            <a:blip r:embed="rId8">
              <a:alphaModFix/>
            </a:blip>
            <a:stretch>
              <a:fillRect b="0" l="0" r="0" t="0"/>
            </a:stretch>
          </a:blipFill>
          <a:ln>
            <a:noFill/>
          </a:ln>
        </p:spPr>
      </p:sp>
      <p:sp>
        <p:nvSpPr>
          <p:cNvPr id="597" name="Google Shape;597;p36"/>
          <p:cNvSpPr/>
          <p:nvPr/>
        </p:nvSpPr>
        <p:spPr>
          <a:xfrm>
            <a:off x="3243614" y="7896606"/>
            <a:ext cx="1109765" cy="518815"/>
          </a:xfrm>
          <a:custGeom>
            <a:rect b="b" l="l" r="r" t="t"/>
            <a:pathLst>
              <a:path extrusionOk="0" h="518815" w="1109765">
                <a:moveTo>
                  <a:pt x="0" y="0"/>
                </a:moveTo>
                <a:lnTo>
                  <a:pt x="1109765" y="0"/>
                </a:lnTo>
                <a:lnTo>
                  <a:pt x="1109765" y="518815"/>
                </a:lnTo>
                <a:lnTo>
                  <a:pt x="0" y="518815"/>
                </a:lnTo>
                <a:lnTo>
                  <a:pt x="0" y="0"/>
                </a:lnTo>
                <a:close/>
              </a:path>
            </a:pathLst>
          </a:custGeom>
          <a:blipFill rotWithShape="1">
            <a:blip r:embed="rId8">
              <a:alphaModFix/>
            </a:blip>
            <a:stretch>
              <a:fillRect b="0" l="0" r="0" t="0"/>
            </a:stretch>
          </a:blipFill>
          <a:ln>
            <a:noFill/>
          </a:ln>
        </p:spPr>
      </p:sp>
      <p:sp>
        <p:nvSpPr>
          <p:cNvPr id="598" name="Google Shape;598;p36"/>
          <p:cNvSpPr/>
          <p:nvPr/>
        </p:nvSpPr>
        <p:spPr>
          <a:xfrm>
            <a:off x="7207969" y="6595832"/>
            <a:ext cx="1109765" cy="518815"/>
          </a:xfrm>
          <a:custGeom>
            <a:rect b="b" l="l" r="r" t="t"/>
            <a:pathLst>
              <a:path extrusionOk="0" h="518815" w="1109765">
                <a:moveTo>
                  <a:pt x="0" y="0"/>
                </a:moveTo>
                <a:lnTo>
                  <a:pt x="1109764" y="0"/>
                </a:lnTo>
                <a:lnTo>
                  <a:pt x="1109764" y="518815"/>
                </a:lnTo>
                <a:lnTo>
                  <a:pt x="0" y="518815"/>
                </a:lnTo>
                <a:lnTo>
                  <a:pt x="0" y="0"/>
                </a:lnTo>
                <a:close/>
              </a:path>
            </a:pathLst>
          </a:custGeom>
          <a:blipFill rotWithShape="1">
            <a:blip r:embed="rId8">
              <a:alphaModFix/>
            </a:blip>
            <a:stretch>
              <a:fillRect b="0" l="0" r="0" t="0"/>
            </a:stretch>
          </a:blipFill>
          <a:ln>
            <a:noFill/>
          </a:ln>
        </p:spPr>
      </p:sp>
      <p:sp>
        <p:nvSpPr>
          <p:cNvPr id="599" name="Google Shape;599;p36"/>
          <p:cNvSpPr/>
          <p:nvPr/>
        </p:nvSpPr>
        <p:spPr>
          <a:xfrm>
            <a:off x="7680596" y="8015096"/>
            <a:ext cx="2525963" cy="1629246"/>
          </a:xfrm>
          <a:custGeom>
            <a:rect b="b" l="l" r="r" t="t"/>
            <a:pathLst>
              <a:path extrusionOk="0" h="1629246" w="2525963">
                <a:moveTo>
                  <a:pt x="0" y="0"/>
                </a:moveTo>
                <a:lnTo>
                  <a:pt x="2525963" y="0"/>
                </a:lnTo>
                <a:lnTo>
                  <a:pt x="2525963" y="1629246"/>
                </a:lnTo>
                <a:lnTo>
                  <a:pt x="0" y="1629246"/>
                </a:lnTo>
                <a:lnTo>
                  <a:pt x="0" y="0"/>
                </a:lnTo>
                <a:close/>
              </a:path>
            </a:pathLst>
          </a:custGeom>
          <a:blipFill rotWithShape="1">
            <a:blip r:embed="rId9">
              <a:alphaModFix/>
            </a:blip>
            <a:stretch>
              <a:fillRect b="0" l="0" r="0" t="0"/>
            </a:stretch>
          </a:blipFill>
          <a:ln>
            <a:noFill/>
          </a:ln>
        </p:spPr>
      </p:sp>
      <p:sp>
        <p:nvSpPr>
          <p:cNvPr id="600" name="Google Shape;600;p36"/>
          <p:cNvSpPr/>
          <p:nvPr/>
        </p:nvSpPr>
        <p:spPr>
          <a:xfrm>
            <a:off x="13717840" y="7269424"/>
            <a:ext cx="1391471" cy="897499"/>
          </a:xfrm>
          <a:custGeom>
            <a:rect b="b" l="l" r="r" t="t"/>
            <a:pathLst>
              <a:path extrusionOk="0" h="897499" w="1391471">
                <a:moveTo>
                  <a:pt x="0" y="0"/>
                </a:moveTo>
                <a:lnTo>
                  <a:pt x="1391470" y="0"/>
                </a:lnTo>
                <a:lnTo>
                  <a:pt x="1391470" y="897499"/>
                </a:lnTo>
                <a:lnTo>
                  <a:pt x="0" y="897499"/>
                </a:lnTo>
                <a:lnTo>
                  <a:pt x="0" y="0"/>
                </a:lnTo>
                <a:close/>
              </a:path>
            </a:pathLst>
          </a:custGeom>
          <a:blipFill rotWithShape="1">
            <a:blip r:embed="rId9">
              <a:alphaModFix/>
            </a:blip>
            <a:stretch>
              <a:fillRect b="0" l="0" r="0" t="0"/>
            </a:stretch>
          </a:blipFill>
          <a:ln>
            <a:noFill/>
          </a:ln>
        </p:spPr>
      </p:sp>
      <p:sp>
        <p:nvSpPr>
          <p:cNvPr id="601" name="Google Shape;601;p36"/>
          <p:cNvSpPr/>
          <p:nvPr/>
        </p:nvSpPr>
        <p:spPr>
          <a:xfrm>
            <a:off x="7491604" y="5143500"/>
            <a:ext cx="2714955" cy="3120638"/>
          </a:xfrm>
          <a:custGeom>
            <a:rect b="b" l="l" r="r" t="t"/>
            <a:pathLst>
              <a:path extrusionOk="0" h="3120638" w="2714955">
                <a:moveTo>
                  <a:pt x="0" y="0"/>
                </a:moveTo>
                <a:lnTo>
                  <a:pt x="2714955" y="0"/>
                </a:lnTo>
                <a:lnTo>
                  <a:pt x="2714955" y="3120638"/>
                </a:lnTo>
                <a:lnTo>
                  <a:pt x="0" y="3120638"/>
                </a:lnTo>
                <a:lnTo>
                  <a:pt x="0" y="0"/>
                </a:lnTo>
                <a:close/>
              </a:path>
            </a:pathLst>
          </a:custGeom>
          <a:blipFill rotWithShape="1">
            <a:blip r:embed="rId10">
              <a:alphaModFix/>
            </a:blip>
            <a:stretch>
              <a:fillRect b="0" l="0" r="0" t="0"/>
            </a:stretch>
          </a:blipFill>
          <a:ln>
            <a:noFill/>
          </a:ln>
        </p:spPr>
      </p:sp>
      <p:sp>
        <p:nvSpPr>
          <p:cNvPr id="602" name="Google Shape;602;p36"/>
          <p:cNvSpPr/>
          <p:nvPr/>
        </p:nvSpPr>
        <p:spPr>
          <a:xfrm>
            <a:off x="-1341980" y="6949461"/>
            <a:ext cx="7795360" cy="4647983"/>
          </a:xfrm>
          <a:custGeom>
            <a:rect b="b" l="l" r="r" t="t"/>
            <a:pathLst>
              <a:path extrusionOk="0" h="4647983" w="7795360">
                <a:moveTo>
                  <a:pt x="0" y="0"/>
                </a:moveTo>
                <a:lnTo>
                  <a:pt x="7795359" y="0"/>
                </a:lnTo>
                <a:lnTo>
                  <a:pt x="7795359" y="4647983"/>
                </a:lnTo>
                <a:lnTo>
                  <a:pt x="0" y="4647983"/>
                </a:lnTo>
                <a:lnTo>
                  <a:pt x="0" y="0"/>
                </a:lnTo>
                <a:close/>
              </a:path>
            </a:pathLst>
          </a:custGeom>
          <a:blipFill rotWithShape="1">
            <a:blip r:embed="rId11">
              <a:alphaModFix/>
            </a:blip>
            <a:stretch>
              <a:fillRect b="0" l="0" r="0" t="0"/>
            </a:stretch>
          </a:blipFill>
          <a:ln>
            <a:noFill/>
          </a:ln>
        </p:spPr>
      </p:sp>
      <p:sp>
        <p:nvSpPr>
          <p:cNvPr id="603" name="Google Shape;603;p36"/>
          <p:cNvSpPr/>
          <p:nvPr/>
        </p:nvSpPr>
        <p:spPr>
          <a:xfrm>
            <a:off x="25198" y="5571936"/>
            <a:ext cx="2177896" cy="3306104"/>
          </a:xfrm>
          <a:custGeom>
            <a:rect b="b" l="l" r="r" t="t"/>
            <a:pathLst>
              <a:path extrusionOk="0" h="3306104" w="2177896">
                <a:moveTo>
                  <a:pt x="0" y="0"/>
                </a:moveTo>
                <a:lnTo>
                  <a:pt x="2177896" y="0"/>
                </a:lnTo>
                <a:lnTo>
                  <a:pt x="2177896" y="3306104"/>
                </a:lnTo>
                <a:lnTo>
                  <a:pt x="0" y="3306104"/>
                </a:lnTo>
                <a:lnTo>
                  <a:pt x="0" y="0"/>
                </a:lnTo>
                <a:close/>
              </a:path>
            </a:pathLst>
          </a:custGeom>
          <a:blipFill rotWithShape="1">
            <a:blip r:embed="rId6">
              <a:alphaModFix/>
            </a:blip>
            <a:stretch>
              <a:fillRect b="0" l="0" r="0" t="0"/>
            </a:stretch>
          </a:blipFill>
          <a:ln>
            <a:noFill/>
          </a:ln>
        </p:spPr>
      </p:sp>
      <p:sp>
        <p:nvSpPr>
          <p:cNvPr id="604" name="Google Shape;604;p36"/>
          <p:cNvSpPr txBox="1"/>
          <p:nvPr/>
        </p:nvSpPr>
        <p:spPr>
          <a:xfrm>
            <a:off x="1686778" y="2137882"/>
            <a:ext cx="5316900" cy="9849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1F49C6"/>
                </a:solidFill>
                <a:latin typeface="Fredoka"/>
                <a:ea typeface="Fredoka"/>
                <a:cs typeface="Fredoka"/>
                <a:sym typeface="Fredoka"/>
              </a:rPr>
              <a:t>Thank You!</a:t>
            </a:r>
            <a:endParaRPr b="1"/>
          </a:p>
        </p:txBody>
      </p:sp>
      <p:sp>
        <p:nvSpPr>
          <p:cNvPr id="605" name="Google Shape;605;p36"/>
          <p:cNvSpPr txBox="1"/>
          <p:nvPr/>
        </p:nvSpPr>
        <p:spPr>
          <a:xfrm>
            <a:off x="1686778" y="3242782"/>
            <a:ext cx="5333100" cy="1059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200" u="none" cap="none" strike="noStrike">
                <a:solidFill>
                  <a:srgbClr val="000000"/>
                </a:solidFill>
                <a:latin typeface="Roboto"/>
                <a:ea typeface="Roboto"/>
                <a:cs typeface="Roboto"/>
                <a:sym typeface="Roboto"/>
              </a:rPr>
              <a:t>Write a closing statement or call-to-action here.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FAFF"/>
        </a:solidFill>
      </p:bgPr>
    </p:bg>
    <p:spTree>
      <p:nvGrpSpPr>
        <p:cNvPr id="609" name="Shape 609"/>
        <p:cNvGrpSpPr/>
        <p:nvPr/>
      </p:nvGrpSpPr>
      <p:grpSpPr>
        <a:xfrm>
          <a:off x="0" y="0"/>
          <a:ext cx="0" cy="0"/>
          <a:chOff x="0" y="0"/>
          <a:chExt cx="0" cy="0"/>
        </a:xfrm>
      </p:grpSpPr>
      <p:sp>
        <p:nvSpPr>
          <p:cNvPr id="610" name="Google Shape;610;p37"/>
          <p:cNvSpPr txBox="1"/>
          <p:nvPr/>
        </p:nvSpPr>
        <p:spPr>
          <a:xfrm>
            <a:off x="1073956" y="3656937"/>
            <a:ext cx="4040700" cy="5527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F1A38"/>
                </a:solidFill>
                <a:latin typeface="Roboto"/>
                <a:ea typeface="Roboto"/>
                <a:cs typeface="Roboto"/>
                <a:sym typeface="Roboto"/>
              </a:rPr>
              <a:t>Use these design resources in your Canva Presentation.</a:t>
            </a:r>
            <a:endParaRPr/>
          </a:p>
          <a:p>
            <a:pPr indent="0" lvl="0" marL="0" marR="0" rtl="0" algn="l">
              <a:lnSpc>
                <a:spcPct val="115000"/>
              </a:lnSpc>
              <a:spcBef>
                <a:spcPts val="0"/>
              </a:spcBef>
              <a:spcAft>
                <a:spcPts val="0"/>
              </a:spcAft>
              <a:buNone/>
            </a:pPr>
            <a:r>
              <a:t/>
            </a:r>
            <a:endParaRPr b="0" i="0" sz="2100" u="none" cap="none" strike="noStrike">
              <a:solidFill>
                <a:srgbClr val="0F1A38"/>
              </a:solidFill>
              <a:latin typeface="Roboto"/>
              <a:ea typeface="Roboto"/>
              <a:cs typeface="Roboto"/>
              <a:sym typeface="Roboto"/>
            </a:endParaRPr>
          </a:p>
          <a:p>
            <a:pPr indent="0" lvl="0" marL="0" marR="0" rtl="0" algn="l">
              <a:lnSpc>
                <a:spcPct val="115000"/>
              </a:lnSpc>
              <a:spcBef>
                <a:spcPts val="0"/>
              </a:spcBef>
              <a:spcAft>
                <a:spcPts val="0"/>
              </a:spcAft>
              <a:buNone/>
            </a:pPr>
            <a:r>
              <a:rPr b="0" i="0" lang="en-US" sz="2100" u="none" cap="none" strike="noStrike">
                <a:solidFill>
                  <a:srgbClr val="0F1A38"/>
                </a:solidFill>
                <a:latin typeface="Roboto"/>
                <a:ea typeface="Roboto"/>
                <a:cs typeface="Roboto"/>
                <a:sym typeface="Roboto"/>
              </a:rPr>
              <a:t>This presentation template uses the following free fonts:</a:t>
            </a:r>
            <a:endParaRPr/>
          </a:p>
          <a:p>
            <a:pPr indent="0" lvl="0" marL="0" marR="0" rtl="0" algn="l">
              <a:lnSpc>
                <a:spcPct val="115000"/>
              </a:lnSpc>
              <a:spcBef>
                <a:spcPts val="0"/>
              </a:spcBef>
              <a:spcAft>
                <a:spcPts val="0"/>
              </a:spcAft>
              <a:buNone/>
            </a:pPr>
            <a:r>
              <a:t/>
            </a:r>
            <a:endParaRPr b="0" i="0" sz="2100" u="none" cap="none" strike="noStrike">
              <a:solidFill>
                <a:srgbClr val="0F1A38"/>
              </a:solidFill>
              <a:latin typeface="Roboto"/>
              <a:ea typeface="Roboto"/>
              <a:cs typeface="Roboto"/>
              <a:sym typeface="Roboto"/>
            </a:endParaRPr>
          </a:p>
          <a:p>
            <a:pPr indent="0" lvl="0" marL="0" marR="0" rtl="0" algn="l">
              <a:lnSpc>
                <a:spcPct val="115000"/>
              </a:lnSpc>
              <a:spcBef>
                <a:spcPts val="0"/>
              </a:spcBef>
              <a:spcAft>
                <a:spcPts val="0"/>
              </a:spcAft>
              <a:buNone/>
            </a:pPr>
            <a:r>
              <a:rPr b="1" i="0" lang="en-US" sz="2100" u="none" cap="none" strike="noStrike">
                <a:solidFill>
                  <a:srgbClr val="0F1A38"/>
                </a:solidFill>
                <a:latin typeface="Roboto"/>
                <a:ea typeface="Roboto"/>
                <a:cs typeface="Roboto"/>
                <a:sym typeface="Roboto"/>
              </a:rPr>
              <a:t>Titles: Fredoka One</a:t>
            </a:r>
            <a:endParaRPr/>
          </a:p>
          <a:p>
            <a:pPr indent="0" lvl="0" marL="0" marR="0" rtl="0" algn="l">
              <a:lnSpc>
                <a:spcPct val="115000"/>
              </a:lnSpc>
              <a:spcBef>
                <a:spcPts val="0"/>
              </a:spcBef>
              <a:spcAft>
                <a:spcPts val="0"/>
              </a:spcAft>
              <a:buNone/>
            </a:pPr>
            <a:r>
              <a:rPr b="1" i="0" lang="en-US" sz="2100" u="none" cap="none" strike="noStrike">
                <a:solidFill>
                  <a:srgbClr val="0F1A38"/>
                </a:solidFill>
                <a:latin typeface="Roboto"/>
                <a:ea typeface="Roboto"/>
                <a:cs typeface="Roboto"/>
                <a:sym typeface="Roboto"/>
              </a:rPr>
              <a:t>Headers: Roboto Bold</a:t>
            </a:r>
            <a:endParaRPr/>
          </a:p>
          <a:p>
            <a:pPr indent="0" lvl="0" marL="0" marR="0" rtl="0" algn="l">
              <a:lnSpc>
                <a:spcPct val="115000"/>
              </a:lnSpc>
              <a:spcBef>
                <a:spcPts val="0"/>
              </a:spcBef>
              <a:spcAft>
                <a:spcPts val="0"/>
              </a:spcAft>
              <a:buNone/>
            </a:pPr>
            <a:r>
              <a:rPr b="1" i="0" lang="en-US" sz="2100" u="none" cap="none" strike="noStrike">
                <a:solidFill>
                  <a:srgbClr val="0F1A38"/>
                </a:solidFill>
                <a:latin typeface="Roboto"/>
                <a:ea typeface="Roboto"/>
                <a:cs typeface="Roboto"/>
                <a:sym typeface="Roboto"/>
              </a:rPr>
              <a:t>Body Copy: Roboto Regular</a:t>
            </a:r>
            <a:endParaRPr/>
          </a:p>
          <a:p>
            <a:pPr indent="0" lvl="0" marL="0" marR="0" rtl="0" algn="l">
              <a:lnSpc>
                <a:spcPct val="115000"/>
              </a:lnSpc>
              <a:spcBef>
                <a:spcPts val="0"/>
              </a:spcBef>
              <a:spcAft>
                <a:spcPts val="0"/>
              </a:spcAft>
              <a:buNone/>
            </a:pPr>
            <a:r>
              <a:t/>
            </a:r>
            <a:endParaRPr b="1" i="0" sz="2100" u="none" cap="none" strike="noStrike">
              <a:solidFill>
                <a:srgbClr val="0F1A38"/>
              </a:solidFill>
              <a:latin typeface="Roboto"/>
              <a:ea typeface="Roboto"/>
              <a:cs typeface="Roboto"/>
              <a:sym typeface="Roboto"/>
            </a:endParaRPr>
          </a:p>
          <a:p>
            <a:pPr indent="0" lvl="0" marL="0" marR="0" rtl="0" algn="l">
              <a:lnSpc>
                <a:spcPct val="115000"/>
              </a:lnSpc>
              <a:spcBef>
                <a:spcPts val="0"/>
              </a:spcBef>
              <a:spcAft>
                <a:spcPts val="0"/>
              </a:spcAft>
              <a:buNone/>
            </a:pPr>
            <a:r>
              <a:rPr b="0" i="0" lang="en-US" sz="2100" u="none" cap="none" strike="noStrike">
                <a:solidFill>
                  <a:srgbClr val="0F1A38"/>
                </a:solidFill>
                <a:latin typeface="Roboto"/>
                <a:ea typeface="Roboto"/>
                <a:cs typeface="Roboto"/>
                <a:sym typeface="Roboto"/>
              </a:rPr>
              <a:t>You can find these fonts online too. Happy designing! </a:t>
            </a:r>
            <a:endParaRPr/>
          </a:p>
          <a:p>
            <a:pPr indent="0" lvl="0" marL="0" marR="0" rtl="0" algn="l">
              <a:lnSpc>
                <a:spcPct val="115000"/>
              </a:lnSpc>
              <a:spcBef>
                <a:spcPts val="0"/>
              </a:spcBef>
              <a:spcAft>
                <a:spcPts val="0"/>
              </a:spcAft>
              <a:buNone/>
            </a:pPr>
            <a:r>
              <a:t/>
            </a:r>
            <a:endParaRPr b="0" i="0" sz="2100" u="none" cap="none" strike="noStrike">
              <a:solidFill>
                <a:srgbClr val="0F1A38"/>
              </a:solidFill>
              <a:latin typeface="Roboto"/>
              <a:ea typeface="Roboto"/>
              <a:cs typeface="Roboto"/>
              <a:sym typeface="Roboto"/>
            </a:endParaRPr>
          </a:p>
          <a:p>
            <a:pPr indent="0" lvl="0" marL="0" marR="0" rtl="0" algn="l">
              <a:lnSpc>
                <a:spcPct val="115000"/>
              </a:lnSpc>
              <a:spcBef>
                <a:spcPts val="0"/>
              </a:spcBef>
              <a:spcAft>
                <a:spcPts val="0"/>
              </a:spcAft>
              <a:buNone/>
            </a:pPr>
            <a:r>
              <a:rPr b="0" i="0" lang="en-US" sz="2100" u="none" cap="none" strike="noStrike">
                <a:solidFill>
                  <a:srgbClr val="0F1A38"/>
                </a:solidFill>
                <a:latin typeface="Roboto"/>
                <a:ea typeface="Roboto"/>
                <a:cs typeface="Roboto"/>
                <a:sym typeface="Roboto"/>
              </a:rPr>
              <a:t>Don't forget to delete this page before presenting. </a:t>
            </a:r>
            <a:endParaRPr/>
          </a:p>
        </p:txBody>
      </p:sp>
      <p:sp>
        <p:nvSpPr>
          <p:cNvPr id="611" name="Google Shape;611;p37"/>
          <p:cNvSpPr txBox="1"/>
          <p:nvPr/>
        </p:nvSpPr>
        <p:spPr>
          <a:xfrm>
            <a:off x="1073956" y="1331531"/>
            <a:ext cx="5316900" cy="196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399" u="none" cap="none" strike="noStrike">
                <a:solidFill>
                  <a:srgbClr val="1F49C6"/>
                </a:solidFill>
                <a:latin typeface="Fredoka"/>
                <a:ea typeface="Fredoka"/>
                <a:cs typeface="Fredoka"/>
                <a:sym typeface="Fredoka"/>
              </a:rPr>
              <a:t>Resource Page</a:t>
            </a:r>
            <a:endParaRPr b="1"/>
          </a:p>
        </p:txBody>
      </p:sp>
      <p:sp>
        <p:nvSpPr>
          <p:cNvPr id="612" name="Google Shape;612;p37"/>
          <p:cNvSpPr/>
          <p:nvPr/>
        </p:nvSpPr>
        <p:spPr>
          <a:xfrm>
            <a:off x="8564356" y="1962517"/>
            <a:ext cx="1579297" cy="2145055"/>
          </a:xfrm>
          <a:custGeom>
            <a:rect b="b" l="l" r="r" t="t"/>
            <a:pathLst>
              <a:path extrusionOk="0" h="2145055" w="1579297">
                <a:moveTo>
                  <a:pt x="0" y="0"/>
                </a:moveTo>
                <a:lnTo>
                  <a:pt x="1579297" y="0"/>
                </a:lnTo>
                <a:lnTo>
                  <a:pt x="1579297" y="2145056"/>
                </a:lnTo>
                <a:lnTo>
                  <a:pt x="0" y="2145056"/>
                </a:lnTo>
                <a:lnTo>
                  <a:pt x="0" y="0"/>
                </a:lnTo>
                <a:close/>
              </a:path>
            </a:pathLst>
          </a:custGeom>
          <a:blipFill rotWithShape="1">
            <a:blip r:embed="rId3">
              <a:alphaModFix/>
            </a:blip>
            <a:stretch>
              <a:fillRect b="0" l="0" r="0" t="0"/>
            </a:stretch>
          </a:blipFill>
          <a:ln>
            <a:noFill/>
          </a:ln>
        </p:spPr>
      </p:sp>
      <p:sp>
        <p:nvSpPr>
          <p:cNvPr id="613" name="Google Shape;613;p37"/>
          <p:cNvSpPr/>
          <p:nvPr/>
        </p:nvSpPr>
        <p:spPr>
          <a:xfrm>
            <a:off x="6567390" y="4494788"/>
            <a:ext cx="1727063" cy="2398699"/>
          </a:xfrm>
          <a:custGeom>
            <a:rect b="b" l="l" r="r" t="t"/>
            <a:pathLst>
              <a:path extrusionOk="0" h="2398699" w="1727063">
                <a:moveTo>
                  <a:pt x="0" y="0"/>
                </a:moveTo>
                <a:lnTo>
                  <a:pt x="1727063" y="0"/>
                </a:lnTo>
                <a:lnTo>
                  <a:pt x="1727063" y="2398699"/>
                </a:lnTo>
                <a:lnTo>
                  <a:pt x="0" y="2398699"/>
                </a:lnTo>
                <a:lnTo>
                  <a:pt x="0" y="0"/>
                </a:lnTo>
                <a:close/>
              </a:path>
            </a:pathLst>
          </a:custGeom>
          <a:blipFill rotWithShape="1">
            <a:blip r:embed="rId4">
              <a:alphaModFix/>
            </a:blip>
            <a:stretch>
              <a:fillRect b="0" l="0" r="0" t="0"/>
            </a:stretch>
          </a:blipFill>
          <a:ln>
            <a:noFill/>
          </a:ln>
        </p:spPr>
      </p:sp>
      <p:sp>
        <p:nvSpPr>
          <p:cNvPr id="614" name="Google Shape;614;p37"/>
          <p:cNvSpPr/>
          <p:nvPr/>
        </p:nvSpPr>
        <p:spPr>
          <a:xfrm>
            <a:off x="6390983" y="1941097"/>
            <a:ext cx="1903469" cy="2187896"/>
          </a:xfrm>
          <a:custGeom>
            <a:rect b="b" l="l" r="r" t="t"/>
            <a:pathLst>
              <a:path extrusionOk="0" h="2187896" w="1903469">
                <a:moveTo>
                  <a:pt x="0" y="0"/>
                </a:moveTo>
                <a:lnTo>
                  <a:pt x="1903470" y="0"/>
                </a:lnTo>
                <a:lnTo>
                  <a:pt x="1903470" y="2187896"/>
                </a:lnTo>
                <a:lnTo>
                  <a:pt x="0" y="2187896"/>
                </a:lnTo>
                <a:lnTo>
                  <a:pt x="0" y="0"/>
                </a:lnTo>
                <a:close/>
              </a:path>
            </a:pathLst>
          </a:custGeom>
          <a:blipFill rotWithShape="1">
            <a:blip r:embed="rId5">
              <a:alphaModFix/>
            </a:blip>
            <a:stretch>
              <a:fillRect b="0" l="0" r="0" t="0"/>
            </a:stretch>
          </a:blipFill>
          <a:ln>
            <a:noFill/>
          </a:ln>
        </p:spPr>
      </p:sp>
      <p:sp>
        <p:nvSpPr>
          <p:cNvPr id="615" name="Google Shape;615;p37"/>
          <p:cNvSpPr/>
          <p:nvPr/>
        </p:nvSpPr>
        <p:spPr>
          <a:xfrm>
            <a:off x="10692454" y="1940816"/>
            <a:ext cx="2114597" cy="2188458"/>
          </a:xfrm>
          <a:custGeom>
            <a:rect b="b" l="l" r="r" t="t"/>
            <a:pathLst>
              <a:path extrusionOk="0" h="2188458" w="2114597">
                <a:moveTo>
                  <a:pt x="0" y="0"/>
                </a:moveTo>
                <a:lnTo>
                  <a:pt x="2114597" y="0"/>
                </a:lnTo>
                <a:lnTo>
                  <a:pt x="2114597" y="2188458"/>
                </a:lnTo>
                <a:lnTo>
                  <a:pt x="0" y="2188458"/>
                </a:lnTo>
                <a:lnTo>
                  <a:pt x="0" y="0"/>
                </a:lnTo>
                <a:close/>
              </a:path>
            </a:pathLst>
          </a:custGeom>
          <a:blipFill rotWithShape="1">
            <a:blip r:embed="rId6">
              <a:alphaModFix/>
            </a:blip>
            <a:stretch>
              <a:fillRect b="0" l="0" r="0" t="0"/>
            </a:stretch>
          </a:blipFill>
          <a:ln>
            <a:noFill/>
          </a:ln>
        </p:spPr>
      </p:sp>
      <p:sp>
        <p:nvSpPr>
          <p:cNvPr id="616" name="Google Shape;616;p37"/>
          <p:cNvSpPr/>
          <p:nvPr/>
        </p:nvSpPr>
        <p:spPr>
          <a:xfrm>
            <a:off x="15783317" y="1937252"/>
            <a:ext cx="1619245" cy="2195586"/>
          </a:xfrm>
          <a:custGeom>
            <a:rect b="b" l="l" r="r" t="t"/>
            <a:pathLst>
              <a:path extrusionOk="0" h="2195586" w="1619245">
                <a:moveTo>
                  <a:pt x="0" y="0"/>
                </a:moveTo>
                <a:lnTo>
                  <a:pt x="1619244" y="0"/>
                </a:lnTo>
                <a:lnTo>
                  <a:pt x="1619244" y="2195586"/>
                </a:lnTo>
                <a:lnTo>
                  <a:pt x="0" y="2195586"/>
                </a:lnTo>
                <a:lnTo>
                  <a:pt x="0" y="0"/>
                </a:lnTo>
                <a:close/>
              </a:path>
            </a:pathLst>
          </a:custGeom>
          <a:blipFill rotWithShape="1">
            <a:blip r:embed="rId7">
              <a:alphaModFix/>
            </a:blip>
            <a:stretch>
              <a:fillRect b="0" l="0" r="0" t="0"/>
            </a:stretch>
          </a:blipFill>
          <a:ln>
            <a:noFill/>
          </a:ln>
        </p:spPr>
      </p:sp>
      <p:sp>
        <p:nvSpPr>
          <p:cNvPr id="617" name="Google Shape;617;p37"/>
          <p:cNvSpPr/>
          <p:nvPr/>
        </p:nvSpPr>
        <p:spPr>
          <a:xfrm>
            <a:off x="8564356" y="4786492"/>
            <a:ext cx="2495245" cy="1815291"/>
          </a:xfrm>
          <a:custGeom>
            <a:rect b="b" l="l" r="r" t="t"/>
            <a:pathLst>
              <a:path extrusionOk="0" h="1815291" w="2495245">
                <a:moveTo>
                  <a:pt x="0" y="0"/>
                </a:moveTo>
                <a:lnTo>
                  <a:pt x="2495244" y="0"/>
                </a:lnTo>
                <a:lnTo>
                  <a:pt x="2495244" y="1815290"/>
                </a:lnTo>
                <a:lnTo>
                  <a:pt x="0" y="1815290"/>
                </a:lnTo>
                <a:lnTo>
                  <a:pt x="0" y="0"/>
                </a:lnTo>
                <a:close/>
              </a:path>
            </a:pathLst>
          </a:custGeom>
          <a:blipFill rotWithShape="1">
            <a:blip r:embed="rId8">
              <a:alphaModFix/>
            </a:blip>
            <a:stretch>
              <a:fillRect b="0" l="0" r="0" t="0"/>
            </a:stretch>
          </a:blipFill>
          <a:ln>
            <a:noFill/>
          </a:ln>
        </p:spPr>
      </p:sp>
      <p:sp>
        <p:nvSpPr>
          <p:cNvPr id="618" name="Google Shape;618;p37"/>
          <p:cNvSpPr/>
          <p:nvPr/>
        </p:nvSpPr>
        <p:spPr>
          <a:xfrm>
            <a:off x="13073751" y="2016675"/>
            <a:ext cx="2442866" cy="2036739"/>
          </a:xfrm>
          <a:custGeom>
            <a:rect b="b" l="l" r="r" t="t"/>
            <a:pathLst>
              <a:path extrusionOk="0" h="2036739" w="2442866">
                <a:moveTo>
                  <a:pt x="0" y="0"/>
                </a:moveTo>
                <a:lnTo>
                  <a:pt x="2442866" y="0"/>
                </a:lnTo>
                <a:lnTo>
                  <a:pt x="2442866" y="2036740"/>
                </a:lnTo>
                <a:lnTo>
                  <a:pt x="0" y="2036740"/>
                </a:lnTo>
                <a:lnTo>
                  <a:pt x="0" y="0"/>
                </a:lnTo>
                <a:close/>
              </a:path>
            </a:pathLst>
          </a:custGeom>
          <a:blipFill rotWithShape="1">
            <a:blip r:embed="rId9">
              <a:alphaModFix/>
            </a:blip>
            <a:stretch>
              <a:fillRect b="0" l="0" r="0" t="0"/>
            </a:stretch>
          </a:blipFill>
          <a:ln>
            <a:noFill/>
          </a:ln>
        </p:spPr>
      </p:sp>
      <p:sp>
        <p:nvSpPr>
          <p:cNvPr id="619" name="Google Shape;619;p37"/>
          <p:cNvSpPr/>
          <p:nvPr/>
        </p:nvSpPr>
        <p:spPr>
          <a:xfrm>
            <a:off x="11339290" y="4580087"/>
            <a:ext cx="1467761" cy="2228100"/>
          </a:xfrm>
          <a:custGeom>
            <a:rect b="b" l="l" r="r" t="t"/>
            <a:pathLst>
              <a:path extrusionOk="0" h="2228100" w="1467761">
                <a:moveTo>
                  <a:pt x="0" y="0"/>
                </a:moveTo>
                <a:lnTo>
                  <a:pt x="1467761" y="0"/>
                </a:lnTo>
                <a:lnTo>
                  <a:pt x="1467761" y="2228100"/>
                </a:lnTo>
                <a:lnTo>
                  <a:pt x="0" y="2228100"/>
                </a:lnTo>
                <a:lnTo>
                  <a:pt x="0" y="0"/>
                </a:lnTo>
                <a:close/>
              </a:path>
            </a:pathLst>
          </a:custGeom>
          <a:blipFill rotWithShape="1">
            <a:blip r:embed="rId10">
              <a:alphaModFix/>
            </a:blip>
            <a:stretch>
              <a:fillRect b="0" l="0" r="0" t="0"/>
            </a:stretch>
          </a:blipFill>
          <a:ln>
            <a:noFill/>
          </a:ln>
        </p:spPr>
      </p:sp>
      <p:sp>
        <p:nvSpPr>
          <p:cNvPr id="620" name="Google Shape;620;p37"/>
          <p:cNvSpPr/>
          <p:nvPr/>
        </p:nvSpPr>
        <p:spPr>
          <a:xfrm>
            <a:off x="13073751" y="4991260"/>
            <a:ext cx="2179463" cy="1405754"/>
          </a:xfrm>
          <a:custGeom>
            <a:rect b="b" l="l" r="r" t="t"/>
            <a:pathLst>
              <a:path extrusionOk="0" h="1405754" w="2179463">
                <a:moveTo>
                  <a:pt x="0" y="0"/>
                </a:moveTo>
                <a:lnTo>
                  <a:pt x="2179463" y="0"/>
                </a:lnTo>
                <a:lnTo>
                  <a:pt x="2179463" y="1405754"/>
                </a:lnTo>
                <a:lnTo>
                  <a:pt x="0" y="1405754"/>
                </a:lnTo>
                <a:lnTo>
                  <a:pt x="0" y="0"/>
                </a:lnTo>
                <a:close/>
              </a:path>
            </a:pathLst>
          </a:custGeom>
          <a:blipFill rotWithShape="1">
            <a:blip r:embed="rId11">
              <a:alphaModFix/>
            </a:blip>
            <a:stretch>
              <a:fillRect b="0" l="0" r="0" t="0"/>
            </a:stretch>
          </a:blipFill>
          <a:ln>
            <a:noFill/>
          </a:ln>
        </p:spPr>
      </p:sp>
      <p:sp>
        <p:nvSpPr>
          <p:cNvPr id="621" name="Google Shape;621;p37"/>
          <p:cNvSpPr/>
          <p:nvPr/>
        </p:nvSpPr>
        <p:spPr>
          <a:xfrm>
            <a:off x="15783317" y="5225215"/>
            <a:ext cx="2006086" cy="937845"/>
          </a:xfrm>
          <a:custGeom>
            <a:rect b="b" l="l" r="r" t="t"/>
            <a:pathLst>
              <a:path extrusionOk="0" h="937845" w="2006086">
                <a:moveTo>
                  <a:pt x="0" y="0"/>
                </a:moveTo>
                <a:lnTo>
                  <a:pt x="2006085" y="0"/>
                </a:lnTo>
                <a:lnTo>
                  <a:pt x="2006085" y="937845"/>
                </a:lnTo>
                <a:lnTo>
                  <a:pt x="0" y="937845"/>
                </a:lnTo>
                <a:lnTo>
                  <a:pt x="0" y="0"/>
                </a:lnTo>
                <a:close/>
              </a:path>
            </a:pathLst>
          </a:custGeom>
          <a:blipFill rotWithShape="1">
            <a:blip r:embed="rId12">
              <a:alphaModFix/>
            </a:blip>
            <a:stretch>
              <a:fillRect b="0" l="0" r="0" t="0"/>
            </a:stretch>
          </a:blipFill>
          <a:ln>
            <a:noFill/>
          </a:ln>
        </p:spPr>
      </p:sp>
      <p:sp>
        <p:nvSpPr>
          <p:cNvPr id="622" name="Google Shape;622;p37"/>
          <p:cNvSpPr/>
          <p:nvPr/>
        </p:nvSpPr>
        <p:spPr>
          <a:xfrm>
            <a:off x="9570666" y="7505789"/>
            <a:ext cx="2977869" cy="1375946"/>
          </a:xfrm>
          <a:custGeom>
            <a:rect b="b" l="l" r="r" t="t"/>
            <a:pathLst>
              <a:path extrusionOk="0" h="1375946" w="2977869">
                <a:moveTo>
                  <a:pt x="0" y="0"/>
                </a:moveTo>
                <a:lnTo>
                  <a:pt x="2977869" y="0"/>
                </a:lnTo>
                <a:lnTo>
                  <a:pt x="2977869" y="1375946"/>
                </a:lnTo>
                <a:lnTo>
                  <a:pt x="0" y="1375946"/>
                </a:lnTo>
                <a:lnTo>
                  <a:pt x="0" y="0"/>
                </a:lnTo>
                <a:close/>
              </a:path>
            </a:pathLst>
          </a:custGeom>
          <a:blipFill rotWithShape="1">
            <a:blip r:embed="rId13">
              <a:alphaModFix/>
            </a:blip>
            <a:stretch>
              <a:fillRect b="0" l="0" r="0" t="0"/>
            </a:stretch>
          </a:blipFill>
          <a:ln>
            <a:noFill/>
          </a:ln>
        </p:spPr>
      </p:sp>
      <p:sp>
        <p:nvSpPr>
          <p:cNvPr id="623" name="Google Shape;623;p37"/>
          <p:cNvSpPr/>
          <p:nvPr/>
        </p:nvSpPr>
        <p:spPr>
          <a:xfrm>
            <a:off x="6390983" y="7505557"/>
            <a:ext cx="2978872" cy="1376410"/>
          </a:xfrm>
          <a:custGeom>
            <a:rect b="b" l="l" r="r" t="t"/>
            <a:pathLst>
              <a:path extrusionOk="0" h="1376410" w="2978872">
                <a:moveTo>
                  <a:pt x="0" y="0"/>
                </a:moveTo>
                <a:lnTo>
                  <a:pt x="2978872" y="0"/>
                </a:lnTo>
                <a:lnTo>
                  <a:pt x="2978872" y="1376410"/>
                </a:lnTo>
                <a:lnTo>
                  <a:pt x="0" y="1376410"/>
                </a:lnTo>
                <a:lnTo>
                  <a:pt x="0" y="0"/>
                </a:lnTo>
                <a:close/>
              </a:path>
            </a:pathLst>
          </a:custGeom>
          <a:blipFill rotWithShape="1">
            <a:blip r:embed="rId14">
              <a:alphaModFix/>
            </a:blip>
            <a:stretch>
              <a:fillRect b="0" l="0" r="0" t="0"/>
            </a:stretch>
          </a:blipFill>
          <a:ln>
            <a:noFill/>
          </a:ln>
        </p:spPr>
      </p:sp>
      <p:grpSp>
        <p:nvGrpSpPr>
          <p:cNvPr id="624" name="Google Shape;624;p37"/>
          <p:cNvGrpSpPr/>
          <p:nvPr/>
        </p:nvGrpSpPr>
        <p:grpSpPr>
          <a:xfrm>
            <a:off x="15652855" y="7253678"/>
            <a:ext cx="1880167" cy="1880167"/>
            <a:chOff x="0" y="0"/>
            <a:chExt cx="812800" cy="812800"/>
          </a:xfrm>
        </p:grpSpPr>
        <p:sp>
          <p:nvSpPr>
            <p:cNvPr id="625" name="Google Shape;625;p37"/>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59639"/>
            </a:solidFill>
            <a:ln>
              <a:noFill/>
            </a:ln>
          </p:spPr>
        </p:sp>
        <p:sp>
          <p:nvSpPr>
            <p:cNvPr id="626" name="Google Shape;626;p37"/>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7" name="Google Shape;627;p37"/>
          <p:cNvSpPr/>
          <p:nvPr/>
        </p:nvSpPr>
        <p:spPr>
          <a:xfrm>
            <a:off x="12971516" y="7520489"/>
            <a:ext cx="2258358" cy="1346546"/>
          </a:xfrm>
          <a:custGeom>
            <a:rect b="b" l="l" r="r" t="t"/>
            <a:pathLst>
              <a:path extrusionOk="0" h="1346546" w="2258358">
                <a:moveTo>
                  <a:pt x="0" y="0"/>
                </a:moveTo>
                <a:lnTo>
                  <a:pt x="2258358" y="0"/>
                </a:lnTo>
                <a:lnTo>
                  <a:pt x="2258358" y="1346546"/>
                </a:lnTo>
                <a:lnTo>
                  <a:pt x="0" y="1346546"/>
                </a:lnTo>
                <a:lnTo>
                  <a:pt x="0" y="0"/>
                </a:lnTo>
                <a:close/>
              </a:path>
            </a:pathLst>
          </a:custGeom>
          <a:blipFill rotWithShape="1">
            <a:blip r:embed="rId15">
              <a:alphaModFix/>
            </a:blip>
            <a:stretch>
              <a:fillRect b="0" l="0" r="0" t="0"/>
            </a:stretch>
          </a:blipFill>
          <a:ln>
            <a:noFill/>
          </a:ln>
        </p:spPr>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FAFF"/>
        </a:solidFill>
      </p:bgPr>
    </p:bg>
    <p:spTree>
      <p:nvGrpSpPr>
        <p:cNvPr id="631" name="Shape 631"/>
        <p:cNvGrpSpPr/>
        <p:nvPr/>
      </p:nvGrpSpPr>
      <p:grpSpPr>
        <a:xfrm>
          <a:off x="0" y="0"/>
          <a:ext cx="0" cy="0"/>
          <a:chOff x="0" y="0"/>
          <a:chExt cx="0" cy="0"/>
        </a:xfrm>
      </p:grpSpPr>
      <p:sp>
        <p:nvSpPr>
          <p:cNvPr id="632" name="Google Shape;632;p38"/>
          <p:cNvSpPr/>
          <p:nvPr/>
        </p:nvSpPr>
        <p:spPr>
          <a:xfrm>
            <a:off x="6390983" y="1028700"/>
            <a:ext cx="5482104" cy="4255483"/>
          </a:xfrm>
          <a:custGeom>
            <a:rect b="b" l="l" r="r" t="t"/>
            <a:pathLst>
              <a:path extrusionOk="0" h="4255483" w="5482104">
                <a:moveTo>
                  <a:pt x="0" y="0"/>
                </a:moveTo>
                <a:lnTo>
                  <a:pt x="5482104" y="0"/>
                </a:lnTo>
                <a:lnTo>
                  <a:pt x="5482104" y="4255483"/>
                </a:lnTo>
                <a:lnTo>
                  <a:pt x="0" y="4255483"/>
                </a:lnTo>
                <a:lnTo>
                  <a:pt x="0" y="0"/>
                </a:lnTo>
                <a:close/>
              </a:path>
            </a:pathLst>
          </a:custGeom>
          <a:blipFill rotWithShape="1">
            <a:blip r:embed="rId3">
              <a:alphaModFix/>
            </a:blip>
            <a:stretch>
              <a:fillRect b="0" l="0" r="0" t="0"/>
            </a:stretch>
          </a:blipFill>
          <a:ln>
            <a:noFill/>
          </a:ln>
        </p:spPr>
      </p:sp>
      <p:sp>
        <p:nvSpPr>
          <p:cNvPr id="633" name="Google Shape;633;p38"/>
          <p:cNvSpPr/>
          <p:nvPr/>
        </p:nvSpPr>
        <p:spPr>
          <a:xfrm>
            <a:off x="12059033" y="1219740"/>
            <a:ext cx="5465382" cy="4163628"/>
          </a:xfrm>
          <a:custGeom>
            <a:rect b="b" l="l" r="r" t="t"/>
            <a:pathLst>
              <a:path extrusionOk="0" h="4163628" w="5465382">
                <a:moveTo>
                  <a:pt x="0" y="0"/>
                </a:moveTo>
                <a:lnTo>
                  <a:pt x="5465383" y="0"/>
                </a:lnTo>
                <a:lnTo>
                  <a:pt x="5465383" y="4163628"/>
                </a:lnTo>
                <a:lnTo>
                  <a:pt x="0" y="4163628"/>
                </a:lnTo>
                <a:lnTo>
                  <a:pt x="0" y="0"/>
                </a:lnTo>
                <a:close/>
              </a:path>
            </a:pathLst>
          </a:custGeom>
          <a:blipFill rotWithShape="1">
            <a:blip r:embed="rId4">
              <a:alphaModFix/>
            </a:blip>
            <a:stretch>
              <a:fillRect b="0" l="0" r="0" t="0"/>
            </a:stretch>
          </a:blipFill>
          <a:ln>
            <a:noFill/>
          </a:ln>
        </p:spPr>
      </p:sp>
      <p:sp>
        <p:nvSpPr>
          <p:cNvPr id="634" name="Google Shape;634;p38"/>
          <p:cNvSpPr/>
          <p:nvPr/>
        </p:nvSpPr>
        <p:spPr>
          <a:xfrm>
            <a:off x="6279117" y="5803179"/>
            <a:ext cx="3764535" cy="1943441"/>
          </a:xfrm>
          <a:custGeom>
            <a:rect b="b" l="l" r="r" t="t"/>
            <a:pathLst>
              <a:path extrusionOk="0" h="1943441" w="3764535">
                <a:moveTo>
                  <a:pt x="0" y="0"/>
                </a:moveTo>
                <a:lnTo>
                  <a:pt x="3764535" y="0"/>
                </a:lnTo>
                <a:lnTo>
                  <a:pt x="3764535" y="1943441"/>
                </a:lnTo>
                <a:lnTo>
                  <a:pt x="0" y="1943441"/>
                </a:lnTo>
                <a:lnTo>
                  <a:pt x="0" y="0"/>
                </a:lnTo>
                <a:close/>
              </a:path>
            </a:pathLst>
          </a:custGeom>
          <a:blipFill rotWithShape="1">
            <a:blip r:embed="rId5">
              <a:alphaModFix/>
            </a:blip>
            <a:stretch>
              <a:fillRect b="0" l="0" r="0" t="0"/>
            </a:stretch>
          </a:blipFill>
          <a:ln>
            <a:noFill/>
          </a:ln>
        </p:spPr>
      </p:sp>
      <p:sp>
        <p:nvSpPr>
          <p:cNvPr id="635" name="Google Shape;635;p38"/>
          <p:cNvSpPr/>
          <p:nvPr/>
        </p:nvSpPr>
        <p:spPr>
          <a:xfrm>
            <a:off x="14509766" y="6149305"/>
            <a:ext cx="3329184" cy="1860181"/>
          </a:xfrm>
          <a:custGeom>
            <a:rect b="b" l="l" r="r" t="t"/>
            <a:pathLst>
              <a:path extrusionOk="0" h="1860181" w="3329184">
                <a:moveTo>
                  <a:pt x="0" y="0"/>
                </a:moveTo>
                <a:lnTo>
                  <a:pt x="3329183" y="0"/>
                </a:lnTo>
                <a:lnTo>
                  <a:pt x="3329183" y="1860181"/>
                </a:lnTo>
                <a:lnTo>
                  <a:pt x="0" y="1860181"/>
                </a:lnTo>
                <a:lnTo>
                  <a:pt x="0" y="0"/>
                </a:lnTo>
                <a:close/>
              </a:path>
            </a:pathLst>
          </a:custGeom>
          <a:blipFill rotWithShape="1">
            <a:blip r:embed="rId6">
              <a:alphaModFix/>
            </a:blip>
            <a:stretch>
              <a:fillRect b="0" l="0" r="0" t="0"/>
            </a:stretch>
          </a:blipFill>
          <a:ln>
            <a:noFill/>
          </a:ln>
        </p:spPr>
      </p:sp>
      <p:sp>
        <p:nvSpPr>
          <p:cNvPr id="636" name="Google Shape;636;p38"/>
          <p:cNvSpPr/>
          <p:nvPr/>
        </p:nvSpPr>
        <p:spPr>
          <a:xfrm>
            <a:off x="10285960" y="5803179"/>
            <a:ext cx="3764535" cy="1943441"/>
          </a:xfrm>
          <a:custGeom>
            <a:rect b="b" l="l" r="r" t="t"/>
            <a:pathLst>
              <a:path extrusionOk="0" h="1943441" w="3764535">
                <a:moveTo>
                  <a:pt x="0" y="0"/>
                </a:moveTo>
                <a:lnTo>
                  <a:pt x="3764535" y="0"/>
                </a:lnTo>
                <a:lnTo>
                  <a:pt x="3764535" y="1943441"/>
                </a:lnTo>
                <a:lnTo>
                  <a:pt x="0" y="1943441"/>
                </a:lnTo>
                <a:lnTo>
                  <a:pt x="0" y="0"/>
                </a:lnTo>
                <a:close/>
              </a:path>
            </a:pathLst>
          </a:custGeom>
          <a:blipFill rotWithShape="1">
            <a:blip r:embed="rId7">
              <a:alphaModFix/>
            </a:blip>
            <a:stretch>
              <a:fillRect b="0" l="0" r="0" t="0"/>
            </a:stretch>
          </a:blipFill>
          <a:ln>
            <a:noFill/>
          </a:ln>
        </p:spPr>
      </p:sp>
      <p:sp>
        <p:nvSpPr>
          <p:cNvPr id="637" name="Google Shape;637;p38"/>
          <p:cNvSpPr/>
          <p:nvPr/>
        </p:nvSpPr>
        <p:spPr>
          <a:xfrm>
            <a:off x="7329801" y="8265620"/>
            <a:ext cx="3839523" cy="1377429"/>
          </a:xfrm>
          <a:custGeom>
            <a:rect b="b" l="l" r="r" t="t"/>
            <a:pathLst>
              <a:path extrusionOk="0" h="1377429" w="3839523">
                <a:moveTo>
                  <a:pt x="0" y="0"/>
                </a:moveTo>
                <a:lnTo>
                  <a:pt x="3839523" y="0"/>
                </a:lnTo>
                <a:lnTo>
                  <a:pt x="3839523" y="1377429"/>
                </a:lnTo>
                <a:lnTo>
                  <a:pt x="0" y="1377429"/>
                </a:lnTo>
                <a:lnTo>
                  <a:pt x="0" y="0"/>
                </a:lnTo>
                <a:close/>
              </a:path>
            </a:pathLst>
          </a:custGeom>
          <a:blipFill rotWithShape="1">
            <a:blip r:embed="rId8">
              <a:alphaModFix/>
            </a:blip>
            <a:stretch>
              <a:fillRect b="0" l="0" r="0" t="0"/>
            </a:stretch>
          </a:blipFill>
          <a:ln>
            <a:noFill/>
          </a:ln>
        </p:spPr>
      </p:sp>
      <p:sp>
        <p:nvSpPr>
          <p:cNvPr id="638" name="Google Shape;638;p38"/>
          <p:cNvSpPr/>
          <p:nvPr/>
        </p:nvSpPr>
        <p:spPr>
          <a:xfrm>
            <a:off x="12059026" y="8416376"/>
            <a:ext cx="4809918" cy="1075913"/>
          </a:xfrm>
          <a:custGeom>
            <a:rect b="b" l="l" r="r" t="t"/>
            <a:pathLst>
              <a:path extrusionOk="0" h="1735343" w="7544970">
                <a:moveTo>
                  <a:pt x="0" y="0"/>
                </a:moveTo>
                <a:lnTo>
                  <a:pt x="7544970" y="0"/>
                </a:lnTo>
                <a:lnTo>
                  <a:pt x="7544970" y="1735343"/>
                </a:lnTo>
                <a:lnTo>
                  <a:pt x="0" y="1735343"/>
                </a:lnTo>
                <a:lnTo>
                  <a:pt x="0" y="0"/>
                </a:lnTo>
                <a:close/>
              </a:path>
            </a:pathLst>
          </a:custGeom>
          <a:blipFill rotWithShape="1">
            <a:blip r:embed="rId9">
              <a:alphaModFix/>
            </a:blip>
            <a:stretch>
              <a:fillRect b="0" l="0" r="0" t="0"/>
            </a:stretch>
          </a:blipFill>
          <a:ln>
            <a:noFill/>
          </a:ln>
        </p:spPr>
      </p:sp>
      <p:sp>
        <p:nvSpPr>
          <p:cNvPr id="639" name="Google Shape;639;p38"/>
          <p:cNvSpPr txBox="1"/>
          <p:nvPr/>
        </p:nvSpPr>
        <p:spPr>
          <a:xfrm>
            <a:off x="1073956" y="3656937"/>
            <a:ext cx="4040700" cy="5527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F1A38"/>
                </a:solidFill>
                <a:latin typeface="Roboto"/>
                <a:ea typeface="Roboto"/>
                <a:cs typeface="Roboto"/>
                <a:sym typeface="Roboto"/>
              </a:rPr>
              <a:t>Use these design resources in your Canva Presentation.</a:t>
            </a:r>
            <a:endParaRPr/>
          </a:p>
          <a:p>
            <a:pPr indent="0" lvl="0" marL="0" marR="0" rtl="0" algn="l">
              <a:lnSpc>
                <a:spcPct val="115000"/>
              </a:lnSpc>
              <a:spcBef>
                <a:spcPts val="0"/>
              </a:spcBef>
              <a:spcAft>
                <a:spcPts val="0"/>
              </a:spcAft>
              <a:buNone/>
            </a:pPr>
            <a:r>
              <a:t/>
            </a:r>
            <a:endParaRPr b="0" i="0" sz="2100" u="none" cap="none" strike="noStrike">
              <a:solidFill>
                <a:srgbClr val="0F1A38"/>
              </a:solidFill>
              <a:latin typeface="Roboto"/>
              <a:ea typeface="Roboto"/>
              <a:cs typeface="Roboto"/>
              <a:sym typeface="Roboto"/>
            </a:endParaRPr>
          </a:p>
          <a:p>
            <a:pPr indent="0" lvl="0" marL="0" marR="0" rtl="0" algn="l">
              <a:lnSpc>
                <a:spcPct val="115000"/>
              </a:lnSpc>
              <a:spcBef>
                <a:spcPts val="0"/>
              </a:spcBef>
              <a:spcAft>
                <a:spcPts val="0"/>
              </a:spcAft>
              <a:buNone/>
            </a:pPr>
            <a:r>
              <a:rPr b="0" i="0" lang="en-US" sz="2100" u="none" cap="none" strike="noStrike">
                <a:solidFill>
                  <a:srgbClr val="0F1A38"/>
                </a:solidFill>
                <a:latin typeface="Roboto"/>
                <a:ea typeface="Roboto"/>
                <a:cs typeface="Roboto"/>
                <a:sym typeface="Roboto"/>
              </a:rPr>
              <a:t>This presentation template uses the following free fonts:</a:t>
            </a:r>
            <a:endParaRPr/>
          </a:p>
          <a:p>
            <a:pPr indent="0" lvl="0" marL="0" marR="0" rtl="0" algn="l">
              <a:lnSpc>
                <a:spcPct val="115000"/>
              </a:lnSpc>
              <a:spcBef>
                <a:spcPts val="0"/>
              </a:spcBef>
              <a:spcAft>
                <a:spcPts val="0"/>
              </a:spcAft>
              <a:buNone/>
            </a:pPr>
            <a:r>
              <a:t/>
            </a:r>
            <a:endParaRPr b="0" i="0" sz="2100" u="none" cap="none" strike="noStrike">
              <a:solidFill>
                <a:srgbClr val="0F1A38"/>
              </a:solidFill>
              <a:latin typeface="Roboto"/>
              <a:ea typeface="Roboto"/>
              <a:cs typeface="Roboto"/>
              <a:sym typeface="Roboto"/>
            </a:endParaRPr>
          </a:p>
          <a:p>
            <a:pPr indent="0" lvl="0" marL="0" marR="0" rtl="0" algn="l">
              <a:lnSpc>
                <a:spcPct val="115000"/>
              </a:lnSpc>
              <a:spcBef>
                <a:spcPts val="0"/>
              </a:spcBef>
              <a:spcAft>
                <a:spcPts val="0"/>
              </a:spcAft>
              <a:buNone/>
            </a:pPr>
            <a:r>
              <a:rPr b="1" i="0" lang="en-US" sz="2100" u="none" cap="none" strike="noStrike">
                <a:solidFill>
                  <a:srgbClr val="0F1A38"/>
                </a:solidFill>
                <a:latin typeface="Roboto"/>
                <a:ea typeface="Roboto"/>
                <a:cs typeface="Roboto"/>
                <a:sym typeface="Roboto"/>
              </a:rPr>
              <a:t>Titles: Fredoka One</a:t>
            </a:r>
            <a:endParaRPr/>
          </a:p>
          <a:p>
            <a:pPr indent="0" lvl="0" marL="0" marR="0" rtl="0" algn="l">
              <a:lnSpc>
                <a:spcPct val="115000"/>
              </a:lnSpc>
              <a:spcBef>
                <a:spcPts val="0"/>
              </a:spcBef>
              <a:spcAft>
                <a:spcPts val="0"/>
              </a:spcAft>
              <a:buNone/>
            </a:pPr>
            <a:r>
              <a:rPr b="1" i="0" lang="en-US" sz="2100" u="none" cap="none" strike="noStrike">
                <a:solidFill>
                  <a:srgbClr val="0F1A38"/>
                </a:solidFill>
                <a:latin typeface="Roboto"/>
                <a:ea typeface="Roboto"/>
                <a:cs typeface="Roboto"/>
                <a:sym typeface="Roboto"/>
              </a:rPr>
              <a:t>Headers: Roboto Bold</a:t>
            </a:r>
            <a:endParaRPr/>
          </a:p>
          <a:p>
            <a:pPr indent="0" lvl="0" marL="0" marR="0" rtl="0" algn="l">
              <a:lnSpc>
                <a:spcPct val="115000"/>
              </a:lnSpc>
              <a:spcBef>
                <a:spcPts val="0"/>
              </a:spcBef>
              <a:spcAft>
                <a:spcPts val="0"/>
              </a:spcAft>
              <a:buNone/>
            </a:pPr>
            <a:r>
              <a:rPr b="1" i="0" lang="en-US" sz="2100" u="none" cap="none" strike="noStrike">
                <a:solidFill>
                  <a:srgbClr val="0F1A38"/>
                </a:solidFill>
                <a:latin typeface="Roboto"/>
                <a:ea typeface="Roboto"/>
                <a:cs typeface="Roboto"/>
                <a:sym typeface="Roboto"/>
              </a:rPr>
              <a:t>Body Copy: Roboto Regular</a:t>
            </a:r>
            <a:endParaRPr/>
          </a:p>
          <a:p>
            <a:pPr indent="0" lvl="0" marL="0" marR="0" rtl="0" algn="l">
              <a:lnSpc>
                <a:spcPct val="115000"/>
              </a:lnSpc>
              <a:spcBef>
                <a:spcPts val="0"/>
              </a:spcBef>
              <a:spcAft>
                <a:spcPts val="0"/>
              </a:spcAft>
              <a:buNone/>
            </a:pPr>
            <a:r>
              <a:t/>
            </a:r>
            <a:endParaRPr b="1" i="0" sz="2100" u="none" cap="none" strike="noStrike">
              <a:solidFill>
                <a:srgbClr val="0F1A38"/>
              </a:solidFill>
              <a:latin typeface="Roboto"/>
              <a:ea typeface="Roboto"/>
              <a:cs typeface="Roboto"/>
              <a:sym typeface="Roboto"/>
            </a:endParaRPr>
          </a:p>
          <a:p>
            <a:pPr indent="0" lvl="0" marL="0" marR="0" rtl="0" algn="l">
              <a:lnSpc>
                <a:spcPct val="115000"/>
              </a:lnSpc>
              <a:spcBef>
                <a:spcPts val="0"/>
              </a:spcBef>
              <a:spcAft>
                <a:spcPts val="0"/>
              </a:spcAft>
              <a:buNone/>
            </a:pPr>
            <a:r>
              <a:rPr b="0" i="0" lang="en-US" sz="2100" u="none" cap="none" strike="noStrike">
                <a:solidFill>
                  <a:srgbClr val="0F1A38"/>
                </a:solidFill>
                <a:latin typeface="Roboto"/>
                <a:ea typeface="Roboto"/>
                <a:cs typeface="Roboto"/>
                <a:sym typeface="Roboto"/>
              </a:rPr>
              <a:t>You can find these fonts online too. Happy designing! </a:t>
            </a:r>
            <a:endParaRPr/>
          </a:p>
          <a:p>
            <a:pPr indent="0" lvl="0" marL="0" marR="0" rtl="0" algn="l">
              <a:lnSpc>
                <a:spcPct val="115000"/>
              </a:lnSpc>
              <a:spcBef>
                <a:spcPts val="0"/>
              </a:spcBef>
              <a:spcAft>
                <a:spcPts val="0"/>
              </a:spcAft>
              <a:buNone/>
            </a:pPr>
            <a:r>
              <a:t/>
            </a:r>
            <a:endParaRPr b="0" i="0" sz="2100" u="none" cap="none" strike="noStrike">
              <a:solidFill>
                <a:srgbClr val="0F1A38"/>
              </a:solidFill>
              <a:latin typeface="Roboto"/>
              <a:ea typeface="Roboto"/>
              <a:cs typeface="Roboto"/>
              <a:sym typeface="Roboto"/>
            </a:endParaRPr>
          </a:p>
          <a:p>
            <a:pPr indent="0" lvl="0" marL="0" marR="0" rtl="0" algn="l">
              <a:lnSpc>
                <a:spcPct val="115000"/>
              </a:lnSpc>
              <a:spcBef>
                <a:spcPts val="0"/>
              </a:spcBef>
              <a:spcAft>
                <a:spcPts val="0"/>
              </a:spcAft>
              <a:buNone/>
            </a:pPr>
            <a:r>
              <a:rPr b="0" i="0" lang="en-US" sz="2100" u="none" cap="none" strike="noStrike">
                <a:solidFill>
                  <a:srgbClr val="0F1A38"/>
                </a:solidFill>
                <a:latin typeface="Roboto"/>
                <a:ea typeface="Roboto"/>
                <a:cs typeface="Roboto"/>
                <a:sym typeface="Roboto"/>
              </a:rPr>
              <a:t>Don't forget to delete this page before presenting. </a:t>
            </a:r>
            <a:endParaRPr/>
          </a:p>
        </p:txBody>
      </p:sp>
      <p:sp>
        <p:nvSpPr>
          <p:cNvPr id="640" name="Google Shape;640;p38"/>
          <p:cNvSpPr txBox="1"/>
          <p:nvPr/>
        </p:nvSpPr>
        <p:spPr>
          <a:xfrm>
            <a:off x="1073956" y="1331531"/>
            <a:ext cx="5316900" cy="1969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1" i="0" lang="en-US" sz="6399" u="none" cap="none" strike="noStrike">
                <a:solidFill>
                  <a:srgbClr val="1F49C6"/>
                </a:solidFill>
                <a:latin typeface="Fredoka"/>
                <a:ea typeface="Fredoka"/>
                <a:cs typeface="Fredoka"/>
                <a:sym typeface="Fredoka"/>
              </a:rPr>
              <a:t>Resource Page</a:t>
            </a:r>
            <a:endParaRPr b="1"/>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FAFF"/>
        </a:solidFill>
      </p:bgPr>
    </p:bg>
    <p:spTree>
      <p:nvGrpSpPr>
        <p:cNvPr id="644" name="Shape 644"/>
        <p:cNvGrpSpPr/>
        <p:nvPr/>
      </p:nvGrpSpPr>
      <p:grpSpPr>
        <a:xfrm>
          <a:off x="0" y="0"/>
          <a:ext cx="0" cy="0"/>
          <a:chOff x="0" y="0"/>
          <a:chExt cx="0" cy="0"/>
        </a:xfrm>
      </p:grpSpPr>
      <p:grpSp>
        <p:nvGrpSpPr>
          <p:cNvPr id="645" name="Google Shape;645;p39"/>
          <p:cNvGrpSpPr/>
          <p:nvPr/>
        </p:nvGrpSpPr>
        <p:grpSpPr>
          <a:xfrm>
            <a:off x="-460132" y="6144061"/>
            <a:ext cx="19208263" cy="4142939"/>
            <a:chOff x="0" y="-47625"/>
            <a:chExt cx="5058966" cy="1091144"/>
          </a:xfrm>
        </p:grpSpPr>
        <p:sp>
          <p:nvSpPr>
            <p:cNvPr id="646" name="Google Shape;646;p39"/>
            <p:cNvSpPr/>
            <p:nvPr/>
          </p:nvSpPr>
          <p:spPr>
            <a:xfrm>
              <a:off x="0" y="0"/>
              <a:ext cx="5058966" cy="1043519"/>
            </a:xfrm>
            <a:custGeom>
              <a:rect b="b" l="l" r="r" t="t"/>
              <a:pathLst>
                <a:path extrusionOk="0" h="1043519" w="5058966">
                  <a:moveTo>
                    <a:pt x="0" y="0"/>
                  </a:moveTo>
                  <a:lnTo>
                    <a:pt x="5058966" y="0"/>
                  </a:lnTo>
                  <a:lnTo>
                    <a:pt x="5058966" y="1043519"/>
                  </a:lnTo>
                  <a:lnTo>
                    <a:pt x="0" y="1043519"/>
                  </a:lnTo>
                  <a:close/>
                </a:path>
              </a:pathLst>
            </a:custGeom>
            <a:solidFill>
              <a:srgbClr val="8EA83F"/>
            </a:solidFill>
            <a:ln>
              <a:noFill/>
            </a:ln>
          </p:spPr>
        </p:sp>
        <p:sp>
          <p:nvSpPr>
            <p:cNvPr id="647" name="Google Shape;647;p3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8" name="Google Shape;648;p39"/>
          <p:cNvSpPr/>
          <p:nvPr/>
        </p:nvSpPr>
        <p:spPr>
          <a:xfrm flipH="1">
            <a:off x="9336221" y="6324887"/>
            <a:ext cx="8951779" cy="5337498"/>
          </a:xfrm>
          <a:custGeom>
            <a:rect b="b" l="l" r="r" t="t"/>
            <a:pathLst>
              <a:path extrusionOk="0" h="5337498" w="8951779">
                <a:moveTo>
                  <a:pt x="8951779" y="0"/>
                </a:moveTo>
                <a:lnTo>
                  <a:pt x="0" y="0"/>
                </a:lnTo>
                <a:lnTo>
                  <a:pt x="0" y="5337498"/>
                </a:lnTo>
                <a:lnTo>
                  <a:pt x="8951779" y="5337498"/>
                </a:lnTo>
                <a:lnTo>
                  <a:pt x="8951779" y="0"/>
                </a:lnTo>
                <a:close/>
              </a:path>
            </a:pathLst>
          </a:custGeom>
          <a:blipFill rotWithShape="1">
            <a:blip r:embed="rId3">
              <a:alphaModFix/>
            </a:blip>
            <a:stretch>
              <a:fillRect b="0" l="0" r="0" t="0"/>
            </a:stretch>
          </a:blipFill>
          <a:ln>
            <a:noFill/>
          </a:ln>
        </p:spPr>
      </p:sp>
      <p:sp>
        <p:nvSpPr>
          <p:cNvPr id="649" name="Google Shape;649;p39"/>
          <p:cNvSpPr/>
          <p:nvPr/>
        </p:nvSpPr>
        <p:spPr>
          <a:xfrm>
            <a:off x="10958795" y="1028700"/>
            <a:ext cx="7049769" cy="3257398"/>
          </a:xfrm>
          <a:custGeom>
            <a:rect b="b" l="l" r="r" t="t"/>
            <a:pathLst>
              <a:path extrusionOk="0" h="3257398" w="7049769">
                <a:moveTo>
                  <a:pt x="0" y="0"/>
                </a:moveTo>
                <a:lnTo>
                  <a:pt x="7049769" y="0"/>
                </a:lnTo>
                <a:lnTo>
                  <a:pt x="7049769" y="3257398"/>
                </a:lnTo>
                <a:lnTo>
                  <a:pt x="0" y="3257398"/>
                </a:lnTo>
                <a:lnTo>
                  <a:pt x="0" y="0"/>
                </a:lnTo>
                <a:close/>
              </a:path>
            </a:pathLst>
          </a:custGeom>
          <a:blipFill rotWithShape="1">
            <a:blip r:embed="rId4">
              <a:alphaModFix/>
            </a:blip>
            <a:stretch>
              <a:fillRect b="0" l="0" r="0" t="0"/>
            </a:stretch>
          </a:blipFill>
          <a:ln>
            <a:noFill/>
          </a:ln>
        </p:spPr>
      </p:sp>
      <p:sp>
        <p:nvSpPr>
          <p:cNvPr id="650" name="Google Shape;650;p39"/>
          <p:cNvSpPr/>
          <p:nvPr/>
        </p:nvSpPr>
        <p:spPr>
          <a:xfrm>
            <a:off x="11290741" y="1381340"/>
            <a:ext cx="8920584" cy="6924604"/>
          </a:xfrm>
          <a:custGeom>
            <a:rect b="b" l="l" r="r" t="t"/>
            <a:pathLst>
              <a:path extrusionOk="0" h="6924604" w="8920584">
                <a:moveTo>
                  <a:pt x="0" y="0"/>
                </a:moveTo>
                <a:lnTo>
                  <a:pt x="8920584" y="0"/>
                </a:lnTo>
                <a:lnTo>
                  <a:pt x="8920584" y="6924604"/>
                </a:lnTo>
                <a:lnTo>
                  <a:pt x="0" y="6924604"/>
                </a:lnTo>
                <a:lnTo>
                  <a:pt x="0" y="0"/>
                </a:lnTo>
                <a:close/>
              </a:path>
            </a:pathLst>
          </a:custGeom>
          <a:blipFill rotWithShape="1">
            <a:blip r:embed="rId5">
              <a:alphaModFix/>
            </a:blip>
            <a:stretch>
              <a:fillRect b="0" l="0" r="0" t="0"/>
            </a:stretch>
          </a:blipFill>
          <a:ln>
            <a:noFill/>
          </a:ln>
        </p:spPr>
      </p:sp>
      <p:sp>
        <p:nvSpPr>
          <p:cNvPr id="651" name="Google Shape;651;p39"/>
          <p:cNvSpPr/>
          <p:nvPr/>
        </p:nvSpPr>
        <p:spPr>
          <a:xfrm>
            <a:off x="1028700" y="6135555"/>
            <a:ext cx="4303692" cy="3588203"/>
          </a:xfrm>
          <a:custGeom>
            <a:rect b="b" l="l" r="r" t="t"/>
            <a:pathLst>
              <a:path extrusionOk="0" h="3588203" w="4303692">
                <a:moveTo>
                  <a:pt x="0" y="0"/>
                </a:moveTo>
                <a:lnTo>
                  <a:pt x="4303692" y="0"/>
                </a:lnTo>
                <a:lnTo>
                  <a:pt x="4303692" y="3588203"/>
                </a:lnTo>
                <a:lnTo>
                  <a:pt x="0" y="3588203"/>
                </a:lnTo>
                <a:lnTo>
                  <a:pt x="0" y="0"/>
                </a:lnTo>
                <a:close/>
              </a:path>
            </a:pathLst>
          </a:custGeom>
          <a:blipFill rotWithShape="1">
            <a:blip r:embed="rId6">
              <a:alphaModFix/>
            </a:blip>
            <a:stretch>
              <a:fillRect b="0" l="0" r="0" t="0"/>
            </a:stretch>
          </a:blipFill>
          <a:ln>
            <a:noFill/>
          </a:ln>
        </p:spPr>
      </p:sp>
      <p:sp>
        <p:nvSpPr>
          <p:cNvPr id="652" name="Google Shape;652;p39"/>
          <p:cNvSpPr/>
          <p:nvPr/>
        </p:nvSpPr>
        <p:spPr>
          <a:xfrm>
            <a:off x="447343" y="5764879"/>
            <a:ext cx="1965837" cy="919029"/>
          </a:xfrm>
          <a:custGeom>
            <a:rect b="b" l="l" r="r" t="t"/>
            <a:pathLst>
              <a:path extrusionOk="0" h="919029" w="1965837">
                <a:moveTo>
                  <a:pt x="0" y="0"/>
                </a:moveTo>
                <a:lnTo>
                  <a:pt x="1965837" y="0"/>
                </a:lnTo>
                <a:lnTo>
                  <a:pt x="1965837" y="919029"/>
                </a:lnTo>
                <a:lnTo>
                  <a:pt x="0" y="919029"/>
                </a:lnTo>
                <a:lnTo>
                  <a:pt x="0" y="0"/>
                </a:lnTo>
                <a:close/>
              </a:path>
            </a:pathLst>
          </a:custGeom>
          <a:blipFill rotWithShape="1">
            <a:blip r:embed="rId7">
              <a:alphaModFix/>
            </a:blip>
            <a:stretch>
              <a:fillRect b="0" l="0" r="0" t="0"/>
            </a:stretch>
          </a:blipFill>
          <a:ln>
            <a:noFill/>
          </a:ln>
        </p:spPr>
      </p:sp>
      <p:sp>
        <p:nvSpPr>
          <p:cNvPr id="653" name="Google Shape;653;p39"/>
          <p:cNvSpPr/>
          <p:nvPr/>
        </p:nvSpPr>
        <p:spPr>
          <a:xfrm>
            <a:off x="11290741" y="7590504"/>
            <a:ext cx="1230177" cy="575108"/>
          </a:xfrm>
          <a:custGeom>
            <a:rect b="b" l="l" r="r" t="t"/>
            <a:pathLst>
              <a:path extrusionOk="0" h="575108" w="1230177">
                <a:moveTo>
                  <a:pt x="0" y="0"/>
                </a:moveTo>
                <a:lnTo>
                  <a:pt x="1230177" y="0"/>
                </a:lnTo>
                <a:lnTo>
                  <a:pt x="1230177" y="575108"/>
                </a:lnTo>
                <a:lnTo>
                  <a:pt x="0" y="575108"/>
                </a:lnTo>
                <a:lnTo>
                  <a:pt x="0" y="0"/>
                </a:lnTo>
                <a:close/>
              </a:path>
            </a:pathLst>
          </a:custGeom>
          <a:blipFill rotWithShape="1">
            <a:blip r:embed="rId7">
              <a:alphaModFix/>
            </a:blip>
            <a:stretch>
              <a:fillRect b="0" l="0" r="0" t="0"/>
            </a:stretch>
          </a:blipFill>
          <a:ln>
            <a:noFill/>
          </a:ln>
        </p:spPr>
      </p:sp>
      <p:sp>
        <p:nvSpPr>
          <p:cNvPr id="654" name="Google Shape;654;p39"/>
          <p:cNvSpPr/>
          <p:nvPr/>
        </p:nvSpPr>
        <p:spPr>
          <a:xfrm>
            <a:off x="14035393" y="5381715"/>
            <a:ext cx="1715640" cy="2604387"/>
          </a:xfrm>
          <a:custGeom>
            <a:rect b="b" l="l" r="r" t="t"/>
            <a:pathLst>
              <a:path extrusionOk="0" h="2604387" w="1715640">
                <a:moveTo>
                  <a:pt x="0" y="0"/>
                </a:moveTo>
                <a:lnTo>
                  <a:pt x="1715640" y="0"/>
                </a:lnTo>
                <a:lnTo>
                  <a:pt x="1715640" y="2604386"/>
                </a:lnTo>
                <a:lnTo>
                  <a:pt x="0" y="2604386"/>
                </a:lnTo>
                <a:lnTo>
                  <a:pt x="0" y="0"/>
                </a:lnTo>
                <a:close/>
              </a:path>
            </a:pathLst>
          </a:custGeom>
          <a:blipFill rotWithShape="1">
            <a:blip r:embed="rId8">
              <a:alphaModFix/>
            </a:blip>
            <a:stretch>
              <a:fillRect b="0" l="0" r="0" t="0"/>
            </a:stretch>
          </a:blipFill>
          <a:ln>
            <a:noFill/>
          </a:ln>
        </p:spPr>
      </p:sp>
      <p:sp>
        <p:nvSpPr>
          <p:cNvPr id="655" name="Google Shape;655;p39"/>
          <p:cNvSpPr/>
          <p:nvPr/>
        </p:nvSpPr>
        <p:spPr>
          <a:xfrm>
            <a:off x="-1845963" y="62328"/>
            <a:ext cx="12025232" cy="5556346"/>
          </a:xfrm>
          <a:custGeom>
            <a:rect b="b" l="l" r="r" t="t"/>
            <a:pathLst>
              <a:path extrusionOk="0" h="5556346" w="12025232">
                <a:moveTo>
                  <a:pt x="0" y="0"/>
                </a:moveTo>
                <a:lnTo>
                  <a:pt x="12025232" y="0"/>
                </a:lnTo>
                <a:lnTo>
                  <a:pt x="12025232" y="5556346"/>
                </a:lnTo>
                <a:lnTo>
                  <a:pt x="0" y="5556346"/>
                </a:lnTo>
                <a:lnTo>
                  <a:pt x="0" y="0"/>
                </a:lnTo>
                <a:close/>
              </a:path>
            </a:pathLst>
          </a:custGeom>
          <a:blipFill rotWithShape="1">
            <a:blip r:embed="rId4">
              <a:alphaModFix/>
            </a:blip>
            <a:stretch>
              <a:fillRect b="0" l="0" r="0" t="0"/>
            </a:stretch>
          </a:blipFill>
          <a:ln>
            <a:noFill/>
          </a:ln>
        </p:spPr>
      </p:sp>
      <p:sp>
        <p:nvSpPr>
          <p:cNvPr id="656" name="Google Shape;656;p39"/>
          <p:cNvSpPr/>
          <p:nvPr/>
        </p:nvSpPr>
        <p:spPr>
          <a:xfrm>
            <a:off x="4878862" y="4843642"/>
            <a:ext cx="3513684" cy="4880116"/>
          </a:xfrm>
          <a:custGeom>
            <a:rect b="b" l="l" r="r" t="t"/>
            <a:pathLst>
              <a:path extrusionOk="0" h="4880116" w="3513684">
                <a:moveTo>
                  <a:pt x="0" y="0"/>
                </a:moveTo>
                <a:lnTo>
                  <a:pt x="3513683" y="0"/>
                </a:lnTo>
                <a:lnTo>
                  <a:pt x="3513683" y="4880116"/>
                </a:lnTo>
                <a:lnTo>
                  <a:pt x="0" y="4880116"/>
                </a:lnTo>
                <a:lnTo>
                  <a:pt x="0" y="0"/>
                </a:lnTo>
                <a:close/>
              </a:path>
            </a:pathLst>
          </a:custGeom>
          <a:blipFill rotWithShape="1">
            <a:blip r:embed="rId9">
              <a:alphaModFix/>
            </a:blip>
            <a:stretch>
              <a:fillRect b="0" l="0" r="0" t="0"/>
            </a:stretch>
          </a:blipFill>
          <a:ln>
            <a:noFill/>
          </a:ln>
        </p:spPr>
      </p:sp>
      <p:sp>
        <p:nvSpPr>
          <p:cNvPr id="657" name="Google Shape;657;p39"/>
          <p:cNvSpPr/>
          <p:nvPr/>
        </p:nvSpPr>
        <p:spPr>
          <a:xfrm>
            <a:off x="17268997" y="6324887"/>
            <a:ext cx="1479135" cy="2245366"/>
          </a:xfrm>
          <a:custGeom>
            <a:rect b="b" l="l" r="r" t="t"/>
            <a:pathLst>
              <a:path extrusionOk="0" h="2245366" w="1479135">
                <a:moveTo>
                  <a:pt x="0" y="0"/>
                </a:moveTo>
                <a:lnTo>
                  <a:pt x="1479135" y="0"/>
                </a:lnTo>
                <a:lnTo>
                  <a:pt x="1479135" y="2245366"/>
                </a:lnTo>
                <a:lnTo>
                  <a:pt x="0" y="2245366"/>
                </a:lnTo>
                <a:lnTo>
                  <a:pt x="0" y="0"/>
                </a:lnTo>
                <a:close/>
              </a:path>
            </a:pathLst>
          </a:custGeom>
          <a:blipFill rotWithShape="1">
            <a:blip r:embed="rId8">
              <a:alphaModFix/>
            </a:blip>
            <a:stretch>
              <a:fillRect b="0" l="0" r="0" t="0"/>
            </a:stretch>
          </a:blipFill>
          <a:ln>
            <a:noFill/>
          </a:ln>
        </p:spPr>
      </p:sp>
      <p:sp>
        <p:nvSpPr>
          <p:cNvPr id="658" name="Google Shape;658;p39"/>
          <p:cNvSpPr txBox="1"/>
          <p:nvPr/>
        </p:nvSpPr>
        <p:spPr>
          <a:xfrm>
            <a:off x="6061960" y="1228501"/>
            <a:ext cx="6175200" cy="2918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400" u="none" cap="none" strike="noStrike">
                <a:solidFill>
                  <a:srgbClr val="0F1A38"/>
                </a:solidFill>
                <a:latin typeface="Roboto"/>
                <a:ea typeface="Roboto"/>
                <a:cs typeface="Roboto"/>
                <a:sym typeface="Roboto"/>
              </a:rPr>
              <a:t>This presentation template is free for everyone to use thanks to the following:</a:t>
            </a:r>
            <a:endParaRPr/>
          </a:p>
          <a:p>
            <a:pPr indent="0" lvl="0" marL="0" marR="0" rtl="0" algn="l">
              <a:lnSpc>
                <a:spcPct val="115000"/>
              </a:lnSpc>
              <a:spcBef>
                <a:spcPts val="0"/>
              </a:spcBef>
              <a:spcAft>
                <a:spcPts val="0"/>
              </a:spcAft>
              <a:buNone/>
            </a:pPr>
            <a:r>
              <a:t/>
            </a:r>
            <a:endParaRPr b="0" i="0" sz="2400" u="none" cap="none" strike="noStrike">
              <a:solidFill>
                <a:srgbClr val="0F1A38"/>
              </a:solidFill>
              <a:latin typeface="Roboto"/>
              <a:ea typeface="Roboto"/>
              <a:cs typeface="Roboto"/>
              <a:sym typeface="Roboto"/>
            </a:endParaRPr>
          </a:p>
          <a:p>
            <a:pPr indent="0" lvl="0" marL="0" marR="0" rtl="0" algn="l">
              <a:lnSpc>
                <a:spcPct val="115000"/>
              </a:lnSpc>
              <a:spcBef>
                <a:spcPts val="0"/>
              </a:spcBef>
              <a:spcAft>
                <a:spcPts val="0"/>
              </a:spcAft>
              <a:buNone/>
            </a:pPr>
            <a:r>
              <a:rPr b="0" i="0" lang="en-US" sz="2400" u="none" cap="none" strike="noStrike">
                <a:solidFill>
                  <a:srgbClr val="0F1A38"/>
                </a:solidFill>
                <a:latin typeface="Roboto"/>
                <a:ea typeface="Roboto"/>
                <a:cs typeface="Roboto"/>
                <a:sym typeface="Roboto"/>
              </a:rPr>
              <a:t>SlidesCarnival for the presentation template</a:t>
            </a:r>
            <a:endParaRPr/>
          </a:p>
          <a:p>
            <a:pPr indent="0" lvl="0" marL="0" marR="0" rtl="0" algn="l">
              <a:lnSpc>
                <a:spcPct val="115000"/>
              </a:lnSpc>
              <a:spcBef>
                <a:spcPts val="0"/>
              </a:spcBef>
              <a:spcAft>
                <a:spcPts val="0"/>
              </a:spcAft>
              <a:buNone/>
            </a:pPr>
            <a:r>
              <a:rPr b="0" i="0" lang="en-US" sz="2400" u="none" cap="none" strike="noStrike">
                <a:solidFill>
                  <a:srgbClr val="0F1A38"/>
                </a:solidFill>
                <a:latin typeface="Roboto"/>
                <a:ea typeface="Roboto"/>
                <a:cs typeface="Roboto"/>
                <a:sym typeface="Roboto"/>
              </a:rPr>
              <a:t>Pexels and Pixabay for the photos</a:t>
            </a:r>
            <a:endParaRPr/>
          </a:p>
          <a:p>
            <a:pPr indent="0" lvl="0" marL="0" marR="0" rtl="0" algn="l">
              <a:lnSpc>
                <a:spcPct val="115000"/>
              </a:lnSpc>
              <a:spcBef>
                <a:spcPts val="0"/>
              </a:spcBef>
              <a:spcAft>
                <a:spcPts val="0"/>
              </a:spcAft>
              <a:buNone/>
            </a:pPr>
            <a:r>
              <a:t/>
            </a:r>
            <a:endParaRPr b="0" i="0" sz="2400" u="none" cap="none" strike="noStrike">
              <a:solidFill>
                <a:srgbClr val="0F1A38"/>
              </a:solidFill>
              <a:latin typeface="Roboto"/>
              <a:ea typeface="Roboto"/>
              <a:cs typeface="Roboto"/>
              <a:sym typeface="Roboto"/>
            </a:endParaRPr>
          </a:p>
          <a:p>
            <a:pPr indent="0" lvl="0" marL="0" marR="0" rtl="0" algn="l">
              <a:lnSpc>
                <a:spcPct val="115000"/>
              </a:lnSpc>
              <a:spcBef>
                <a:spcPts val="0"/>
              </a:spcBef>
              <a:spcAft>
                <a:spcPts val="0"/>
              </a:spcAft>
              <a:buNone/>
            </a:pPr>
            <a:r>
              <a:rPr b="0" i="0" lang="en-US" sz="2400" u="none" cap="none" strike="noStrike">
                <a:solidFill>
                  <a:srgbClr val="0F1A38"/>
                </a:solidFill>
                <a:latin typeface="Roboto"/>
                <a:ea typeface="Roboto"/>
                <a:cs typeface="Roboto"/>
                <a:sym typeface="Roboto"/>
              </a:rPr>
              <a:t>Happy Designing!</a:t>
            </a:r>
            <a:endParaRPr/>
          </a:p>
        </p:txBody>
      </p:sp>
      <p:sp>
        <p:nvSpPr>
          <p:cNvPr id="659" name="Google Shape;659;p39"/>
          <p:cNvSpPr/>
          <p:nvPr/>
        </p:nvSpPr>
        <p:spPr>
          <a:xfrm>
            <a:off x="1034256" y="2657399"/>
            <a:ext cx="4027543" cy="1006886"/>
          </a:xfrm>
          <a:custGeom>
            <a:rect b="b" l="l" r="r" t="t"/>
            <a:pathLst>
              <a:path extrusionOk="0" h="1006886" w="4027543">
                <a:moveTo>
                  <a:pt x="0" y="0"/>
                </a:moveTo>
                <a:lnTo>
                  <a:pt x="4027542" y="0"/>
                </a:lnTo>
                <a:lnTo>
                  <a:pt x="4027542" y="1006885"/>
                </a:lnTo>
                <a:lnTo>
                  <a:pt x="0" y="1006885"/>
                </a:lnTo>
                <a:lnTo>
                  <a:pt x="0" y="0"/>
                </a:lnTo>
                <a:close/>
              </a:path>
            </a:pathLst>
          </a:custGeom>
          <a:blipFill rotWithShape="1">
            <a:blip r:embed="rId10">
              <a:alphaModFix/>
            </a:blip>
            <a:stretch>
              <a:fillRect b="0" l="0" r="0" t="0"/>
            </a:stretch>
          </a:blipFill>
          <a:ln>
            <a:noFill/>
          </a:ln>
        </p:spPr>
      </p:sp>
      <p:sp>
        <p:nvSpPr>
          <p:cNvPr id="660" name="Google Shape;660;p39"/>
          <p:cNvSpPr txBox="1"/>
          <p:nvPr/>
        </p:nvSpPr>
        <p:spPr>
          <a:xfrm>
            <a:off x="1034256" y="1295176"/>
            <a:ext cx="5316900" cy="9849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1F49C6"/>
                </a:solidFill>
                <a:latin typeface="Fredoka"/>
                <a:ea typeface="Fredoka"/>
                <a:cs typeface="Fredoka"/>
                <a:sym typeface="Fredoka"/>
              </a:rPr>
              <a:t>Credits</a:t>
            </a:r>
            <a:endParaRPr b="1"/>
          </a:p>
        </p:txBody>
      </p:sp>
      <p:sp>
        <p:nvSpPr>
          <p:cNvPr id="661" name="Google Shape;661;p39"/>
          <p:cNvSpPr/>
          <p:nvPr/>
        </p:nvSpPr>
        <p:spPr>
          <a:xfrm>
            <a:off x="8392545" y="4451305"/>
            <a:ext cx="2257373" cy="3426753"/>
          </a:xfrm>
          <a:custGeom>
            <a:rect b="b" l="l" r="r" t="t"/>
            <a:pathLst>
              <a:path extrusionOk="0" h="3426753" w="2257373">
                <a:moveTo>
                  <a:pt x="0" y="0"/>
                </a:moveTo>
                <a:lnTo>
                  <a:pt x="2257374" y="0"/>
                </a:lnTo>
                <a:lnTo>
                  <a:pt x="2257374" y="3426753"/>
                </a:lnTo>
                <a:lnTo>
                  <a:pt x="0" y="3426753"/>
                </a:lnTo>
                <a:lnTo>
                  <a:pt x="0" y="0"/>
                </a:lnTo>
                <a:close/>
              </a:path>
            </a:pathLst>
          </a:custGeom>
          <a:blipFill rotWithShape="1">
            <a:blip r:embed="rId8">
              <a:alphaModFix/>
            </a:blip>
            <a:stretch>
              <a:fillRect b="0" l="0" r="0" t="0"/>
            </a:stretch>
          </a:blipFill>
          <a:ln>
            <a:noFill/>
          </a:ln>
        </p:spPr>
      </p:sp>
      <p:sp>
        <p:nvSpPr>
          <p:cNvPr id="662" name="Google Shape;662;p39"/>
          <p:cNvSpPr/>
          <p:nvPr/>
        </p:nvSpPr>
        <p:spPr>
          <a:xfrm>
            <a:off x="4189813" y="5880451"/>
            <a:ext cx="1378098" cy="888873"/>
          </a:xfrm>
          <a:custGeom>
            <a:rect b="b" l="l" r="r" t="t"/>
            <a:pathLst>
              <a:path extrusionOk="0" h="888873" w="1378098">
                <a:moveTo>
                  <a:pt x="0" y="0"/>
                </a:moveTo>
                <a:lnTo>
                  <a:pt x="1378098" y="0"/>
                </a:lnTo>
                <a:lnTo>
                  <a:pt x="1378098" y="888873"/>
                </a:lnTo>
                <a:lnTo>
                  <a:pt x="0" y="888873"/>
                </a:lnTo>
                <a:lnTo>
                  <a:pt x="0" y="0"/>
                </a:lnTo>
                <a:close/>
              </a:path>
            </a:pathLst>
          </a:custGeom>
          <a:blipFill rotWithShape="1">
            <a:blip r:embed="rId11">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FAFF"/>
        </a:solidFill>
      </p:bgPr>
    </p:bg>
    <p:spTree>
      <p:nvGrpSpPr>
        <p:cNvPr id="142" name="Shape 142"/>
        <p:cNvGrpSpPr/>
        <p:nvPr/>
      </p:nvGrpSpPr>
      <p:grpSpPr>
        <a:xfrm>
          <a:off x="0" y="0"/>
          <a:ext cx="0" cy="0"/>
          <a:chOff x="0" y="0"/>
          <a:chExt cx="0" cy="0"/>
        </a:xfrm>
      </p:grpSpPr>
      <p:grpSp>
        <p:nvGrpSpPr>
          <p:cNvPr id="143" name="Google Shape;143;p16"/>
          <p:cNvGrpSpPr/>
          <p:nvPr/>
        </p:nvGrpSpPr>
        <p:grpSpPr>
          <a:xfrm>
            <a:off x="-3288359" y="7883887"/>
            <a:ext cx="24864717" cy="8082694"/>
            <a:chOff x="0" y="0"/>
            <a:chExt cx="6548732" cy="2128775"/>
          </a:xfrm>
        </p:grpSpPr>
        <p:sp>
          <p:nvSpPr>
            <p:cNvPr id="144" name="Google Shape;144;p16"/>
            <p:cNvSpPr/>
            <p:nvPr/>
          </p:nvSpPr>
          <p:spPr>
            <a:xfrm>
              <a:off x="0" y="0"/>
              <a:ext cx="6548732" cy="2128775"/>
            </a:xfrm>
            <a:custGeom>
              <a:rect b="b" l="l" r="r" t="t"/>
              <a:pathLst>
                <a:path extrusionOk="0" h="2128775" w="6548732">
                  <a:moveTo>
                    <a:pt x="3274366" y="0"/>
                  </a:moveTo>
                  <a:cubicBezTo>
                    <a:pt x="1465984" y="0"/>
                    <a:pt x="0" y="476543"/>
                    <a:pt x="0" y="1064388"/>
                  </a:cubicBezTo>
                  <a:cubicBezTo>
                    <a:pt x="0" y="1652233"/>
                    <a:pt x="1465984" y="2128775"/>
                    <a:pt x="3274366" y="2128775"/>
                  </a:cubicBezTo>
                  <a:cubicBezTo>
                    <a:pt x="5082748" y="2128775"/>
                    <a:pt x="6548732" y="1652233"/>
                    <a:pt x="6548732" y="1064388"/>
                  </a:cubicBezTo>
                  <a:cubicBezTo>
                    <a:pt x="6548732" y="476543"/>
                    <a:pt x="5082748" y="0"/>
                    <a:pt x="3274366" y="0"/>
                  </a:cubicBezTo>
                  <a:close/>
                </a:path>
              </a:pathLst>
            </a:custGeom>
            <a:solidFill>
              <a:srgbClr val="8EA8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6"/>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6" name="Google Shape;146;p16"/>
          <p:cNvSpPr/>
          <p:nvPr/>
        </p:nvSpPr>
        <p:spPr>
          <a:xfrm>
            <a:off x="-2393238" y="1218612"/>
            <a:ext cx="9491690" cy="4385705"/>
          </a:xfrm>
          <a:custGeom>
            <a:rect b="b" l="l" r="r" t="t"/>
            <a:pathLst>
              <a:path extrusionOk="0" h="4385705" w="9491690">
                <a:moveTo>
                  <a:pt x="0" y="0"/>
                </a:moveTo>
                <a:lnTo>
                  <a:pt x="9491689" y="0"/>
                </a:lnTo>
                <a:lnTo>
                  <a:pt x="9491689" y="4385705"/>
                </a:lnTo>
                <a:lnTo>
                  <a:pt x="0" y="4385705"/>
                </a:lnTo>
                <a:lnTo>
                  <a:pt x="0" y="0"/>
                </a:lnTo>
                <a:close/>
              </a:path>
            </a:pathLst>
          </a:custGeom>
          <a:blipFill rotWithShape="1">
            <a:blip r:embed="rId3">
              <a:alphaModFix/>
            </a:blip>
            <a:stretch>
              <a:fillRect b="0" l="0" r="0" t="0"/>
            </a:stretch>
          </a:blipFill>
          <a:ln>
            <a:noFill/>
          </a:ln>
        </p:spPr>
      </p:sp>
      <p:sp>
        <p:nvSpPr>
          <p:cNvPr id="147" name="Google Shape;147;p16"/>
          <p:cNvSpPr/>
          <p:nvPr/>
        </p:nvSpPr>
        <p:spPr>
          <a:xfrm>
            <a:off x="10992141" y="1236150"/>
            <a:ext cx="9491690" cy="4385705"/>
          </a:xfrm>
          <a:custGeom>
            <a:rect b="b" l="l" r="r" t="t"/>
            <a:pathLst>
              <a:path extrusionOk="0" h="4385705" w="9491690">
                <a:moveTo>
                  <a:pt x="0" y="0"/>
                </a:moveTo>
                <a:lnTo>
                  <a:pt x="9491690" y="0"/>
                </a:lnTo>
                <a:lnTo>
                  <a:pt x="9491690" y="4385705"/>
                </a:lnTo>
                <a:lnTo>
                  <a:pt x="0" y="4385705"/>
                </a:lnTo>
                <a:lnTo>
                  <a:pt x="0" y="0"/>
                </a:lnTo>
                <a:close/>
              </a:path>
            </a:pathLst>
          </a:custGeom>
          <a:blipFill rotWithShape="1">
            <a:blip r:embed="rId3">
              <a:alphaModFix/>
            </a:blip>
            <a:stretch>
              <a:fillRect b="0" l="0" r="0" t="0"/>
            </a:stretch>
          </a:blipFill>
          <a:ln>
            <a:noFill/>
          </a:ln>
        </p:spPr>
      </p:sp>
      <p:sp>
        <p:nvSpPr>
          <p:cNvPr id="148" name="Google Shape;148;p16"/>
          <p:cNvSpPr txBox="1"/>
          <p:nvPr/>
        </p:nvSpPr>
        <p:spPr>
          <a:xfrm>
            <a:off x="2505389" y="5169784"/>
            <a:ext cx="13277100" cy="9849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1F49C6"/>
                </a:solidFill>
                <a:latin typeface="Fredoka"/>
                <a:ea typeface="Fredoka"/>
                <a:cs typeface="Fredoka"/>
                <a:sym typeface="Fredoka"/>
              </a:rPr>
              <a:t>This book belongs to...</a:t>
            </a:r>
            <a:endParaRPr b="1">
              <a:latin typeface="Fredoka"/>
              <a:ea typeface="Fredoka"/>
              <a:cs typeface="Fredoka"/>
              <a:sym typeface="Fredoka"/>
            </a:endParaRPr>
          </a:p>
        </p:txBody>
      </p:sp>
      <p:sp>
        <p:nvSpPr>
          <p:cNvPr id="149" name="Google Shape;149;p16"/>
          <p:cNvSpPr/>
          <p:nvPr/>
        </p:nvSpPr>
        <p:spPr>
          <a:xfrm>
            <a:off x="14793499" y="5151879"/>
            <a:ext cx="2952569" cy="4482079"/>
          </a:xfrm>
          <a:custGeom>
            <a:rect b="b" l="l" r="r" t="t"/>
            <a:pathLst>
              <a:path extrusionOk="0" h="4482079" w="2952569">
                <a:moveTo>
                  <a:pt x="0" y="0"/>
                </a:moveTo>
                <a:lnTo>
                  <a:pt x="2952569" y="0"/>
                </a:lnTo>
                <a:lnTo>
                  <a:pt x="2952569" y="4482079"/>
                </a:lnTo>
                <a:lnTo>
                  <a:pt x="0" y="4482079"/>
                </a:lnTo>
                <a:lnTo>
                  <a:pt x="0" y="0"/>
                </a:lnTo>
                <a:close/>
              </a:path>
            </a:pathLst>
          </a:custGeom>
          <a:blipFill rotWithShape="1">
            <a:blip r:embed="rId4">
              <a:alphaModFix/>
            </a:blip>
            <a:stretch>
              <a:fillRect b="0" l="0" r="0" t="0"/>
            </a:stretch>
          </a:blipFill>
          <a:ln>
            <a:noFill/>
          </a:ln>
        </p:spPr>
      </p:sp>
      <p:sp>
        <p:nvSpPr>
          <p:cNvPr id="150" name="Google Shape;150;p16"/>
          <p:cNvSpPr/>
          <p:nvPr/>
        </p:nvSpPr>
        <p:spPr>
          <a:xfrm flipH="1">
            <a:off x="551665" y="5143500"/>
            <a:ext cx="2952569" cy="4482079"/>
          </a:xfrm>
          <a:custGeom>
            <a:rect b="b" l="l" r="r" t="t"/>
            <a:pathLst>
              <a:path extrusionOk="0" h="4482079" w="2952569">
                <a:moveTo>
                  <a:pt x="2952570" y="0"/>
                </a:moveTo>
                <a:lnTo>
                  <a:pt x="0" y="0"/>
                </a:lnTo>
                <a:lnTo>
                  <a:pt x="0" y="4482079"/>
                </a:lnTo>
                <a:lnTo>
                  <a:pt x="2952570" y="4482079"/>
                </a:lnTo>
                <a:lnTo>
                  <a:pt x="2952570" y="0"/>
                </a:lnTo>
                <a:close/>
              </a:path>
            </a:pathLst>
          </a:custGeom>
          <a:blipFill rotWithShape="1">
            <a:blip r:embed="rId4">
              <a:alphaModFix/>
            </a:blip>
            <a:stretch>
              <a:fillRect b="0" l="0" r="0" t="0"/>
            </a:stretch>
          </a:blipFill>
          <a:ln>
            <a:noFill/>
          </a:ln>
        </p:spPr>
      </p:sp>
      <p:sp>
        <p:nvSpPr>
          <p:cNvPr id="151" name="Google Shape;151;p16"/>
          <p:cNvSpPr txBox="1"/>
          <p:nvPr/>
        </p:nvSpPr>
        <p:spPr>
          <a:xfrm>
            <a:off x="5432026" y="6484234"/>
            <a:ext cx="7423800" cy="794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I'm Rain, and I'll be sharing with you my beautiful ideas. Follow me at @reallygreatsite to learn more. </a:t>
            </a:r>
            <a:endParaRPr/>
          </a:p>
        </p:txBody>
      </p:sp>
      <p:sp>
        <p:nvSpPr>
          <p:cNvPr id="152" name="Google Shape;152;p16"/>
          <p:cNvSpPr/>
          <p:nvPr/>
        </p:nvSpPr>
        <p:spPr>
          <a:xfrm>
            <a:off x="4090591" y="8371337"/>
            <a:ext cx="2682870" cy="1254242"/>
          </a:xfrm>
          <a:custGeom>
            <a:rect b="b" l="l" r="r" t="t"/>
            <a:pathLst>
              <a:path extrusionOk="0" h="1254242" w="2682870">
                <a:moveTo>
                  <a:pt x="0" y="0"/>
                </a:moveTo>
                <a:lnTo>
                  <a:pt x="2682870" y="0"/>
                </a:lnTo>
                <a:lnTo>
                  <a:pt x="2682870" y="1254242"/>
                </a:lnTo>
                <a:lnTo>
                  <a:pt x="0" y="1254242"/>
                </a:lnTo>
                <a:lnTo>
                  <a:pt x="0" y="0"/>
                </a:lnTo>
                <a:close/>
              </a:path>
            </a:pathLst>
          </a:custGeom>
          <a:blipFill rotWithShape="1">
            <a:blip r:embed="rId5">
              <a:alphaModFix/>
            </a:blip>
            <a:stretch>
              <a:fillRect b="0" l="0" r="0" t="0"/>
            </a:stretch>
          </a:blipFill>
          <a:ln>
            <a:noFill/>
          </a:ln>
        </p:spPr>
      </p:sp>
      <p:sp>
        <p:nvSpPr>
          <p:cNvPr id="153" name="Google Shape;153;p16"/>
          <p:cNvSpPr/>
          <p:nvPr/>
        </p:nvSpPr>
        <p:spPr>
          <a:xfrm flipH="1">
            <a:off x="12004932" y="8484672"/>
            <a:ext cx="2198016" cy="1027573"/>
          </a:xfrm>
          <a:custGeom>
            <a:rect b="b" l="l" r="r" t="t"/>
            <a:pathLst>
              <a:path extrusionOk="0" h="1027573" w="2198016">
                <a:moveTo>
                  <a:pt x="2198017" y="0"/>
                </a:moveTo>
                <a:lnTo>
                  <a:pt x="0" y="0"/>
                </a:lnTo>
                <a:lnTo>
                  <a:pt x="0" y="1027572"/>
                </a:lnTo>
                <a:lnTo>
                  <a:pt x="2198017" y="1027572"/>
                </a:lnTo>
                <a:lnTo>
                  <a:pt x="2198017" y="0"/>
                </a:lnTo>
                <a:close/>
              </a:path>
            </a:pathLst>
          </a:custGeom>
          <a:blipFill rotWithShape="1">
            <a:blip r:embed="rId5">
              <a:alphaModFix/>
            </a:blip>
            <a:stretch>
              <a:fillRect b="0" l="0" r="0" t="0"/>
            </a:stretch>
          </a:blipFill>
          <a:ln>
            <a:noFill/>
          </a:ln>
        </p:spPr>
      </p:sp>
      <p:sp>
        <p:nvSpPr>
          <p:cNvPr id="154" name="Google Shape;154;p16"/>
          <p:cNvSpPr/>
          <p:nvPr/>
        </p:nvSpPr>
        <p:spPr>
          <a:xfrm>
            <a:off x="8116197" y="8177373"/>
            <a:ext cx="2546000" cy="1642170"/>
          </a:xfrm>
          <a:custGeom>
            <a:rect b="b" l="l" r="r" t="t"/>
            <a:pathLst>
              <a:path extrusionOk="0" h="1642170" w="2546000">
                <a:moveTo>
                  <a:pt x="0" y="0"/>
                </a:moveTo>
                <a:lnTo>
                  <a:pt x="2546000" y="0"/>
                </a:lnTo>
                <a:lnTo>
                  <a:pt x="2546000" y="1642170"/>
                </a:lnTo>
                <a:lnTo>
                  <a:pt x="0" y="1642170"/>
                </a:lnTo>
                <a:lnTo>
                  <a:pt x="0" y="0"/>
                </a:lnTo>
                <a:close/>
              </a:path>
            </a:pathLst>
          </a:custGeom>
          <a:blipFill rotWithShape="1">
            <a:blip r:embed="rId6">
              <a:alphaModFix/>
            </a:blip>
            <a:stretch>
              <a:fillRect b="0" l="0" r="0" t="0"/>
            </a:stretch>
          </a:blipFill>
          <a:ln>
            <a:noFill/>
          </a:ln>
        </p:spPr>
      </p:sp>
      <p:pic>
        <p:nvPicPr>
          <p:cNvPr id="155" name="Google Shape;155;p16"/>
          <p:cNvPicPr preferRelativeResize="0"/>
          <p:nvPr/>
        </p:nvPicPr>
        <p:blipFill rotWithShape="1">
          <a:blip r:embed="rId7">
            <a:alphaModFix/>
          </a:blip>
          <a:srcRect b="10011" l="27529" r="27583" t="10275"/>
          <a:stretch/>
        </p:blipFill>
        <p:spPr>
          <a:xfrm>
            <a:off x="7058925" y="674726"/>
            <a:ext cx="4170300" cy="416550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FAFF"/>
        </a:solidFill>
      </p:bgPr>
    </p:bg>
    <p:spTree>
      <p:nvGrpSpPr>
        <p:cNvPr id="159" name="Shape 159"/>
        <p:cNvGrpSpPr/>
        <p:nvPr/>
      </p:nvGrpSpPr>
      <p:grpSpPr>
        <a:xfrm>
          <a:off x="0" y="0"/>
          <a:ext cx="0" cy="0"/>
          <a:chOff x="0" y="0"/>
          <a:chExt cx="0" cy="0"/>
        </a:xfrm>
      </p:grpSpPr>
      <p:grpSp>
        <p:nvGrpSpPr>
          <p:cNvPr id="160" name="Google Shape;160;p17"/>
          <p:cNvGrpSpPr/>
          <p:nvPr/>
        </p:nvGrpSpPr>
        <p:grpSpPr>
          <a:xfrm>
            <a:off x="-660530" y="8851932"/>
            <a:ext cx="19208263" cy="3266930"/>
            <a:chOff x="0" y="-47625"/>
            <a:chExt cx="5058966" cy="860425"/>
          </a:xfrm>
        </p:grpSpPr>
        <p:sp>
          <p:nvSpPr>
            <p:cNvPr id="161" name="Google Shape;161;p17"/>
            <p:cNvSpPr/>
            <p:nvPr/>
          </p:nvSpPr>
          <p:spPr>
            <a:xfrm>
              <a:off x="0" y="0"/>
              <a:ext cx="5058966" cy="330335"/>
            </a:xfrm>
            <a:custGeom>
              <a:rect b="b" l="l" r="r" t="t"/>
              <a:pathLst>
                <a:path extrusionOk="0" h="330335" w="5058966">
                  <a:moveTo>
                    <a:pt x="0" y="0"/>
                  </a:moveTo>
                  <a:lnTo>
                    <a:pt x="5058966" y="0"/>
                  </a:lnTo>
                  <a:lnTo>
                    <a:pt x="5058966" y="330335"/>
                  </a:lnTo>
                  <a:lnTo>
                    <a:pt x="0" y="330335"/>
                  </a:lnTo>
                  <a:close/>
                </a:path>
              </a:pathLst>
            </a:custGeom>
            <a:solidFill>
              <a:srgbClr val="8EA83F"/>
            </a:solidFill>
            <a:ln>
              <a:noFill/>
            </a:ln>
          </p:spPr>
        </p:sp>
        <p:sp>
          <p:nvSpPr>
            <p:cNvPr id="162" name="Google Shape;162;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3" name="Google Shape;163;p17"/>
          <p:cNvSpPr/>
          <p:nvPr/>
        </p:nvSpPr>
        <p:spPr>
          <a:xfrm flipH="1">
            <a:off x="-1952706" y="-1221529"/>
            <a:ext cx="6912162" cy="10492846"/>
          </a:xfrm>
          <a:custGeom>
            <a:rect b="b" l="l" r="r" t="t"/>
            <a:pathLst>
              <a:path extrusionOk="0" h="10492846" w="6912162">
                <a:moveTo>
                  <a:pt x="6912162" y="0"/>
                </a:moveTo>
                <a:lnTo>
                  <a:pt x="0" y="0"/>
                </a:lnTo>
                <a:lnTo>
                  <a:pt x="0" y="10492846"/>
                </a:lnTo>
                <a:lnTo>
                  <a:pt x="6912162" y="10492846"/>
                </a:lnTo>
                <a:lnTo>
                  <a:pt x="6912162" y="0"/>
                </a:lnTo>
                <a:close/>
              </a:path>
            </a:pathLst>
          </a:custGeom>
          <a:blipFill rotWithShape="1">
            <a:blip r:embed="rId3">
              <a:alphaModFix/>
            </a:blip>
            <a:stretch>
              <a:fillRect b="0" l="0" r="0" t="0"/>
            </a:stretch>
          </a:blipFill>
          <a:ln>
            <a:noFill/>
          </a:ln>
        </p:spPr>
      </p:sp>
      <p:sp>
        <p:nvSpPr>
          <p:cNvPr id="164" name="Google Shape;164;p17"/>
          <p:cNvSpPr/>
          <p:nvPr/>
        </p:nvSpPr>
        <p:spPr>
          <a:xfrm flipH="1">
            <a:off x="338841" y="3788369"/>
            <a:ext cx="4405927" cy="5984281"/>
          </a:xfrm>
          <a:custGeom>
            <a:rect b="b" l="l" r="r" t="t"/>
            <a:pathLst>
              <a:path extrusionOk="0" h="5984281" w="4405927">
                <a:moveTo>
                  <a:pt x="4405928" y="0"/>
                </a:moveTo>
                <a:lnTo>
                  <a:pt x="0" y="0"/>
                </a:lnTo>
                <a:lnTo>
                  <a:pt x="0" y="5984281"/>
                </a:lnTo>
                <a:lnTo>
                  <a:pt x="4405928" y="5984281"/>
                </a:lnTo>
                <a:lnTo>
                  <a:pt x="4405928" y="0"/>
                </a:lnTo>
                <a:close/>
              </a:path>
            </a:pathLst>
          </a:custGeom>
          <a:blipFill rotWithShape="1">
            <a:blip r:embed="rId4">
              <a:alphaModFix/>
            </a:blip>
            <a:stretch>
              <a:fillRect b="0" l="0" r="0" t="0"/>
            </a:stretch>
          </a:blipFill>
          <a:ln>
            <a:noFill/>
          </a:ln>
        </p:spPr>
      </p:sp>
      <p:grpSp>
        <p:nvGrpSpPr>
          <p:cNvPr id="165" name="Google Shape;165;p17"/>
          <p:cNvGrpSpPr/>
          <p:nvPr/>
        </p:nvGrpSpPr>
        <p:grpSpPr>
          <a:xfrm>
            <a:off x="4959456" y="3131197"/>
            <a:ext cx="7480236" cy="3266920"/>
            <a:chOff x="0" y="-47625"/>
            <a:chExt cx="1970103" cy="860425"/>
          </a:xfrm>
        </p:grpSpPr>
        <p:sp>
          <p:nvSpPr>
            <p:cNvPr id="166" name="Google Shape;166;p17"/>
            <p:cNvSpPr/>
            <p:nvPr/>
          </p:nvSpPr>
          <p:spPr>
            <a:xfrm>
              <a:off x="0" y="0"/>
              <a:ext cx="1970103" cy="189104"/>
            </a:xfrm>
            <a:custGeom>
              <a:rect b="b" l="l" r="r" t="t"/>
              <a:pathLst>
                <a:path extrusionOk="0" h="189104" w="1970103">
                  <a:moveTo>
                    <a:pt x="52784" y="0"/>
                  </a:moveTo>
                  <a:lnTo>
                    <a:pt x="1917319" y="0"/>
                  </a:lnTo>
                  <a:cubicBezTo>
                    <a:pt x="1946471" y="0"/>
                    <a:pt x="1970103" y="23632"/>
                    <a:pt x="1970103" y="52784"/>
                  </a:cubicBezTo>
                  <a:lnTo>
                    <a:pt x="1970103" y="136319"/>
                  </a:lnTo>
                  <a:cubicBezTo>
                    <a:pt x="1970103" y="165471"/>
                    <a:pt x="1946471" y="189104"/>
                    <a:pt x="1917319" y="189104"/>
                  </a:cubicBezTo>
                  <a:lnTo>
                    <a:pt x="52784" y="189104"/>
                  </a:lnTo>
                  <a:cubicBezTo>
                    <a:pt x="23632" y="189104"/>
                    <a:pt x="0" y="165471"/>
                    <a:pt x="0" y="136319"/>
                  </a:cubicBezTo>
                  <a:lnTo>
                    <a:pt x="0" y="52784"/>
                  </a:lnTo>
                  <a:cubicBezTo>
                    <a:pt x="0" y="23632"/>
                    <a:pt x="23632" y="0"/>
                    <a:pt x="52784" y="0"/>
                  </a:cubicBezTo>
                  <a:close/>
                </a:path>
              </a:pathLst>
            </a:custGeom>
            <a:solidFill>
              <a:srgbClr val="75924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8" name="Google Shape;168;p17"/>
          <p:cNvGrpSpPr/>
          <p:nvPr/>
        </p:nvGrpSpPr>
        <p:grpSpPr>
          <a:xfrm>
            <a:off x="8943601" y="3131197"/>
            <a:ext cx="6992181" cy="3266920"/>
            <a:chOff x="0" y="-47625"/>
            <a:chExt cx="1841562" cy="860425"/>
          </a:xfrm>
        </p:grpSpPr>
        <p:sp>
          <p:nvSpPr>
            <p:cNvPr id="169" name="Google Shape;169;p17"/>
            <p:cNvSpPr/>
            <p:nvPr/>
          </p:nvSpPr>
          <p:spPr>
            <a:xfrm>
              <a:off x="0" y="0"/>
              <a:ext cx="1841562" cy="189104"/>
            </a:xfrm>
            <a:custGeom>
              <a:rect b="b" l="l" r="r" t="t"/>
              <a:pathLst>
                <a:path extrusionOk="0" h="189104" w="1841562">
                  <a:moveTo>
                    <a:pt x="56468" y="0"/>
                  </a:moveTo>
                  <a:lnTo>
                    <a:pt x="1785094" y="0"/>
                  </a:lnTo>
                  <a:cubicBezTo>
                    <a:pt x="1816280" y="0"/>
                    <a:pt x="1841562" y="25282"/>
                    <a:pt x="1841562" y="56468"/>
                  </a:cubicBezTo>
                  <a:lnTo>
                    <a:pt x="1841562" y="132635"/>
                  </a:lnTo>
                  <a:cubicBezTo>
                    <a:pt x="1841562" y="147612"/>
                    <a:pt x="1835613" y="161975"/>
                    <a:pt x="1825023" y="172564"/>
                  </a:cubicBezTo>
                  <a:cubicBezTo>
                    <a:pt x="1814433" y="183154"/>
                    <a:pt x="1800070" y="189104"/>
                    <a:pt x="1785094" y="189104"/>
                  </a:cubicBezTo>
                  <a:lnTo>
                    <a:pt x="56468" y="189104"/>
                  </a:lnTo>
                  <a:cubicBezTo>
                    <a:pt x="41492" y="189104"/>
                    <a:pt x="27129" y="183154"/>
                    <a:pt x="16539" y="172564"/>
                  </a:cubicBezTo>
                  <a:cubicBezTo>
                    <a:pt x="5949" y="161975"/>
                    <a:pt x="0" y="147612"/>
                    <a:pt x="0" y="132635"/>
                  </a:cubicBezTo>
                  <a:lnTo>
                    <a:pt x="0" y="56468"/>
                  </a:lnTo>
                  <a:cubicBezTo>
                    <a:pt x="0" y="41492"/>
                    <a:pt x="5949" y="27129"/>
                    <a:pt x="16539" y="16539"/>
                  </a:cubicBezTo>
                  <a:cubicBezTo>
                    <a:pt x="27129" y="5949"/>
                    <a:pt x="41492" y="0"/>
                    <a:pt x="56468" y="0"/>
                  </a:cubicBezTo>
                  <a:close/>
                </a:path>
              </a:pathLst>
            </a:custGeom>
            <a:solidFill>
              <a:srgbClr val="F596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71" name="Google Shape;171;p17"/>
          <p:cNvGrpSpPr/>
          <p:nvPr/>
        </p:nvGrpSpPr>
        <p:grpSpPr>
          <a:xfrm>
            <a:off x="13690499" y="3131197"/>
            <a:ext cx="6059377" cy="3266920"/>
            <a:chOff x="0" y="-47625"/>
            <a:chExt cx="1595885" cy="860425"/>
          </a:xfrm>
        </p:grpSpPr>
        <p:sp>
          <p:nvSpPr>
            <p:cNvPr id="172" name="Google Shape;172;p17"/>
            <p:cNvSpPr/>
            <p:nvPr/>
          </p:nvSpPr>
          <p:spPr>
            <a:xfrm>
              <a:off x="0" y="0"/>
              <a:ext cx="1595885" cy="189104"/>
            </a:xfrm>
            <a:custGeom>
              <a:rect b="b" l="l" r="r" t="t"/>
              <a:pathLst>
                <a:path extrusionOk="0" h="189104" w="1595885">
                  <a:moveTo>
                    <a:pt x="65161" y="0"/>
                  </a:moveTo>
                  <a:lnTo>
                    <a:pt x="1530724" y="0"/>
                  </a:lnTo>
                  <a:cubicBezTo>
                    <a:pt x="1566712" y="0"/>
                    <a:pt x="1595885" y="29174"/>
                    <a:pt x="1595885" y="65161"/>
                  </a:cubicBezTo>
                  <a:lnTo>
                    <a:pt x="1595885" y="123942"/>
                  </a:lnTo>
                  <a:cubicBezTo>
                    <a:pt x="1595885" y="159930"/>
                    <a:pt x="1566712" y="189104"/>
                    <a:pt x="1530724" y="189104"/>
                  </a:cubicBezTo>
                  <a:lnTo>
                    <a:pt x="65161" y="189104"/>
                  </a:lnTo>
                  <a:cubicBezTo>
                    <a:pt x="47880" y="189104"/>
                    <a:pt x="31305" y="182238"/>
                    <a:pt x="19085" y="170018"/>
                  </a:cubicBezTo>
                  <a:cubicBezTo>
                    <a:pt x="6865" y="157798"/>
                    <a:pt x="0" y="141224"/>
                    <a:pt x="0" y="123942"/>
                  </a:cubicBezTo>
                  <a:lnTo>
                    <a:pt x="0" y="65161"/>
                  </a:lnTo>
                  <a:cubicBezTo>
                    <a:pt x="0" y="29174"/>
                    <a:pt x="29174" y="0"/>
                    <a:pt x="65161" y="0"/>
                  </a:cubicBezTo>
                  <a:close/>
                </a:path>
              </a:pathLst>
            </a:custGeom>
            <a:solidFill>
              <a:srgbClr val="1F49C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7"/>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4" name="Google Shape;174;p17"/>
          <p:cNvSpPr/>
          <p:nvPr/>
        </p:nvSpPr>
        <p:spPr>
          <a:xfrm>
            <a:off x="-312735" y="9032758"/>
            <a:ext cx="2682870" cy="1254242"/>
          </a:xfrm>
          <a:custGeom>
            <a:rect b="b" l="l" r="r" t="t"/>
            <a:pathLst>
              <a:path extrusionOk="0" h="1254242" w="2682870">
                <a:moveTo>
                  <a:pt x="0" y="0"/>
                </a:moveTo>
                <a:lnTo>
                  <a:pt x="2682870" y="0"/>
                </a:lnTo>
                <a:lnTo>
                  <a:pt x="2682870" y="1254242"/>
                </a:lnTo>
                <a:lnTo>
                  <a:pt x="0" y="1254242"/>
                </a:lnTo>
                <a:lnTo>
                  <a:pt x="0" y="0"/>
                </a:lnTo>
                <a:close/>
              </a:path>
            </a:pathLst>
          </a:custGeom>
          <a:blipFill rotWithShape="1">
            <a:blip r:embed="rId5">
              <a:alphaModFix/>
            </a:blip>
            <a:stretch>
              <a:fillRect b="0" l="0" r="0" t="0"/>
            </a:stretch>
          </a:blipFill>
          <a:ln>
            <a:noFill/>
          </a:ln>
        </p:spPr>
      </p:sp>
      <p:sp>
        <p:nvSpPr>
          <p:cNvPr id="175" name="Google Shape;175;p17"/>
          <p:cNvSpPr/>
          <p:nvPr/>
        </p:nvSpPr>
        <p:spPr>
          <a:xfrm flipH="1">
            <a:off x="3457554" y="9258300"/>
            <a:ext cx="2200428" cy="1028700"/>
          </a:xfrm>
          <a:custGeom>
            <a:rect b="b" l="l" r="r" t="t"/>
            <a:pathLst>
              <a:path extrusionOk="0" h="1028700" w="2200428">
                <a:moveTo>
                  <a:pt x="2200428" y="0"/>
                </a:moveTo>
                <a:lnTo>
                  <a:pt x="0" y="0"/>
                </a:lnTo>
                <a:lnTo>
                  <a:pt x="0" y="1028700"/>
                </a:lnTo>
                <a:lnTo>
                  <a:pt x="2200428" y="1028700"/>
                </a:lnTo>
                <a:lnTo>
                  <a:pt x="2200428" y="0"/>
                </a:lnTo>
                <a:close/>
              </a:path>
            </a:pathLst>
          </a:custGeom>
          <a:blipFill rotWithShape="1">
            <a:blip r:embed="rId5">
              <a:alphaModFix/>
            </a:blip>
            <a:stretch>
              <a:fillRect b="0" l="0" r="0" t="0"/>
            </a:stretch>
          </a:blipFill>
          <a:ln>
            <a:noFill/>
          </a:ln>
        </p:spPr>
      </p:sp>
      <p:sp>
        <p:nvSpPr>
          <p:cNvPr id="176" name="Google Shape;176;p17"/>
          <p:cNvSpPr txBox="1"/>
          <p:nvPr/>
        </p:nvSpPr>
        <p:spPr>
          <a:xfrm>
            <a:off x="5788824" y="3381782"/>
            <a:ext cx="2325408" cy="53086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FFFFFF"/>
                </a:solidFill>
                <a:latin typeface="Roboto"/>
                <a:ea typeface="Roboto"/>
                <a:cs typeface="Roboto"/>
                <a:sym typeface="Roboto"/>
              </a:rPr>
              <a:t>Point 01</a:t>
            </a:r>
            <a:endParaRPr/>
          </a:p>
        </p:txBody>
      </p:sp>
      <p:sp>
        <p:nvSpPr>
          <p:cNvPr id="177" name="Google Shape;177;p17"/>
          <p:cNvSpPr txBox="1"/>
          <p:nvPr/>
        </p:nvSpPr>
        <p:spPr>
          <a:xfrm>
            <a:off x="10361358" y="3394800"/>
            <a:ext cx="2325408" cy="53086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FFFFFF"/>
                </a:solidFill>
                <a:latin typeface="Roboto"/>
                <a:ea typeface="Roboto"/>
                <a:cs typeface="Roboto"/>
                <a:sym typeface="Roboto"/>
              </a:rPr>
              <a:t>Point 02</a:t>
            </a:r>
            <a:endParaRPr/>
          </a:p>
        </p:txBody>
      </p:sp>
      <p:sp>
        <p:nvSpPr>
          <p:cNvPr id="178" name="Google Shape;178;p17"/>
          <p:cNvSpPr txBox="1"/>
          <p:nvPr/>
        </p:nvSpPr>
        <p:spPr>
          <a:xfrm>
            <a:off x="14933892" y="3381782"/>
            <a:ext cx="2325408" cy="53086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1" i="0" lang="en-US" sz="3200" u="none" cap="none" strike="noStrike">
                <a:solidFill>
                  <a:srgbClr val="FFFFFF"/>
                </a:solidFill>
                <a:latin typeface="Roboto"/>
                <a:ea typeface="Roboto"/>
                <a:cs typeface="Roboto"/>
                <a:sym typeface="Roboto"/>
              </a:rPr>
              <a:t>Point 03</a:t>
            </a:r>
            <a:endParaRPr/>
          </a:p>
        </p:txBody>
      </p:sp>
      <p:sp>
        <p:nvSpPr>
          <p:cNvPr id="179" name="Google Shape;179;p17"/>
          <p:cNvSpPr txBox="1"/>
          <p:nvPr/>
        </p:nvSpPr>
        <p:spPr>
          <a:xfrm>
            <a:off x="4959456" y="1637766"/>
            <a:ext cx="13277100" cy="9849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1F49C6"/>
                </a:solidFill>
                <a:latin typeface="Fredoka"/>
                <a:ea typeface="Fredoka"/>
                <a:cs typeface="Fredoka"/>
                <a:sym typeface="Fredoka"/>
              </a:rPr>
              <a:t>Add a Timeline</a:t>
            </a:r>
            <a:endParaRPr b="1">
              <a:latin typeface="Fredoka"/>
              <a:ea typeface="Fredoka"/>
              <a:cs typeface="Fredoka"/>
              <a:sym typeface="Fredoka"/>
            </a:endParaRPr>
          </a:p>
        </p:txBody>
      </p:sp>
      <p:sp>
        <p:nvSpPr>
          <p:cNvPr id="180" name="Google Shape;180;p17"/>
          <p:cNvSpPr/>
          <p:nvPr/>
        </p:nvSpPr>
        <p:spPr>
          <a:xfrm>
            <a:off x="11598067" y="265896"/>
            <a:ext cx="6361621" cy="2939434"/>
          </a:xfrm>
          <a:custGeom>
            <a:rect b="b" l="l" r="r" t="t"/>
            <a:pathLst>
              <a:path extrusionOk="0" h="2939434" w="6361621">
                <a:moveTo>
                  <a:pt x="0" y="0"/>
                </a:moveTo>
                <a:lnTo>
                  <a:pt x="6361622" y="0"/>
                </a:lnTo>
                <a:lnTo>
                  <a:pt x="6361622" y="2939434"/>
                </a:lnTo>
                <a:lnTo>
                  <a:pt x="0" y="2939434"/>
                </a:lnTo>
                <a:lnTo>
                  <a:pt x="0" y="0"/>
                </a:lnTo>
                <a:close/>
              </a:path>
            </a:pathLst>
          </a:custGeom>
          <a:blipFill rotWithShape="1">
            <a:blip r:embed="rId6">
              <a:alphaModFix/>
            </a:blip>
            <a:stretch>
              <a:fillRect b="0" l="0" r="0" t="0"/>
            </a:stretch>
          </a:blipFill>
          <a:ln>
            <a:noFill/>
          </a:ln>
        </p:spPr>
      </p:sp>
      <p:sp>
        <p:nvSpPr>
          <p:cNvPr id="181" name="Google Shape;181;p17"/>
          <p:cNvSpPr/>
          <p:nvPr/>
        </p:nvSpPr>
        <p:spPr>
          <a:xfrm>
            <a:off x="4744769" y="5085253"/>
            <a:ext cx="7694923" cy="3555496"/>
          </a:xfrm>
          <a:custGeom>
            <a:rect b="b" l="l" r="r" t="t"/>
            <a:pathLst>
              <a:path extrusionOk="0" h="3555496" w="7694923">
                <a:moveTo>
                  <a:pt x="0" y="0"/>
                </a:moveTo>
                <a:lnTo>
                  <a:pt x="7694923" y="0"/>
                </a:lnTo>
                <a:lnTo>
                  <a:pt x="7694923" y="3555496"/>
                </a:lnTo>
                <a:lnTo>
                  <a:pt x="0" y="3555496"/>
                </a:lnTo>
                <a:lnTo>
                  <a:pt x="0" y="0"/>
                </a:lnTo>
                <a:close/>
              </a:path>
            </a:pathLst>
          </a:custGeom>
          <a:blipFill rotWithShape="1">
            <a:blip r:embed="rId6">
              <a:alphaModFix/>
            </a:blip>
            <a:stretch>
              <a:fillRect b="0" l="0" r="0" t="0"/>
            </a:stretch>
          </a:blipFill>
          <a:ln>
            <a:noFill/>
          </a:ln>
        </p:spPr>
      </p:sp>
      <p:sp>
        <p:nvSpPr>
          <p:cNvPr id="182" name="Google Shape;182;p17"/>
          <p:cNvSpPr txBox="1"/>
          <p:nvPr/>
        </p:nvSpPr>
        <p:spPr>
          <a:xfrm>
            <a:off x="5544797" y="4575237"/>
            <a:ext cx="3154777" cy="504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Roboto"/>
                <a:ea typeface="Roboto"/>
                <a:cs typeface="Roboto"/>
                <a:sym typeface="Roboto"/>
              </a:rPr>
              <a:t>Title Here</a:t>
            </a:r>
            <a:endParaRPr/>
          </a:p>
        </p:txBody>
      </p:sp>
      <p:sp>
        <p:nvSpPr>
          <p:cNvPr id="183" name="Google Shape;183;p17"/>
          <p:cNvSpPr txBox="1"/>
          <p:nvPr/>
        </p:nvSpPr>
        <p:spPr>
          <a:xfrm>
            <a:off x="5894060" y="5303313"/>
            <a:ext cx="24564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Briefly elaborate on what you want to discuss. </a:t>
            </a:r>
            <a:endParaRPr/>
          </a:p>
        </p:txBody>
      </p:sp>
      <p:sp>
        <p:nvSpPr>
          <p:cNvPr id="184" name="Google Shape;184;p17"/>
          <p:cNvSpPr txBox="1"/>
          <p:nvPr/>
        </p:nvSpPr>
        <p:spPr>
          <a:xfrm>
            <a:off x="10023549" y="4575237"/>
            <a:ext cx="3154777" cy="504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Roboto"/>
                <a:ea typeface="Roboto"/>
                <a:cs typeface="Roboto"/>
                <a:sym typeface="Roboto"/>
              </a:rPr>
              <a:t>Title Here</a:t>
            </a:r>
            <a:endParaRPr/>
          </a:p>
        </p:txBody>
      </p:sp>
      <p:sp>
        <p:nvSpPr>
          <p:cNvPr id="185" name="Google Shape;185;p17"/>
          <p:cNvSpPr txBox="1"/>
          <p:nvPr/>
        </p:nvSpPr>
        <p:spPr>
          <a:xfrm>
            <a:off x="10372812" y="5303313"/>
            <a:ext cx="24564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Briefly elaborate on what you want to discuss. </a:t>
            </a:r>
            <a:endParaRPr/>
          </a:p>
        </p:txBody>
      </p:sp>
      <p:sp>
        <p:nvSpPr>
          <p:cNvPr id="186" name="Google Shape;186;p17"/>
          <p:cNvSpPr txBox="1"/>
          <p:nvPr/>
        </p:nvSpPr>
        <p:spPr>
          <a:xfrm>
            <a:off x="14358394" y="4575237"/>
            <a:ext cx="3154777" cy="5048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200" u="none" cap="none" strike="noStrike">
                <a:solidFill>
                  <a:srgbClr val="000000"/>
                </a:solidFill>
                <a:latin typeface="Roboto"/>
                <a:ea typeface="Roboto"/>
                <a:cs typeface="Roboto"/>
                <a:sym typeface="Roboto"/>
              </a:rPr>
              <a:t>Title Here</a:t>
            </a:r>
            <a:endParaRPr/>
          </a:p>
        </p:txBody>
      </p:sp>
      <p:sp>
        <p:nvSpPr>
          <p:cNvPr id="187" name="Google Shape;187;p17"/>
          <p:cNvSpPr txBox="1"/>
          <p:nvPr/>
        </p:nvSpPr>
        <p:spPr>
          <a:xfrm>
            <a:off x="14707656" y="5303313"/>
            <a:ext cx="2456400" cy="121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000000"/>
                </a:solidFill>
                <a:latin typeface="Roboto"/>
                <a:ea typeface="Roboto"/>
                <a:cs typeface="Roboto"/>
                <a:sym typeface="Roboto"/>
              </a:rPr>
              <a:t>Briefly elaborate on what you want to discuss. </a:t>
            </a:r>
            <a:endParaRPr/>
          </a:p>
        </p:txBody>
      </p:sp>
      <p:sp>
        <p:nvSpPr>
          <p:cNvPr id="188" name="Google Shape;188;p17"/>
          <p:cNvSpPr/>
          <p:nvPr/>
        </p:nvSpPr>
        <p:spPr>
          <a:xfrm>
            <a:off x="8699574" y="7805371"/>
            <a:ext cx="3050046" cy="1967279"/>
          </a:xfrm>
          <a:custGeom>
            <a:rect b="b" l="l" r="r" t="t"/>
            <a:pathLst>
              <a:path extrusionOk="0" h="1967279" w="3050046">
                <a:moveTo>
                  <a:pt x="0" y="0"/>
                </a:moveTo>
                <a:lnTo>
                  <a:pt x="3050045" y="0"/>
                </a:lnTo>
                <a:lnTo>
                  <a:pt x="3050045" y="1967279"/>
                </a:lnTo>
                <a:lnTo>
                  <a:pt x="0" y="1967279"/>
                </a:lnTo>
                <a:lnTo>
                  <a:pt x="0" y="0"/>
                </a:lnTo>
                <a:close/>
              </a:path>
            </a:pathLst>
          </a:custGeom>
          <a:blipFill rotWithShape="1">
            <a:blip r:embed="rId7">
              <a:alphaModFix/>
            </a:blip>
            <a:stretch>
              <a:fillRect b="0" l="0" r="0" t="0"/>
            </a:stretch>
          </a:blipFill>
          <a:ln>
            <a:noFill/>
          </a:ln>
        </p:spPr>
      </p:sp>
      <p:sp>
        <p:nvSpPr>
          <p:cNvPr id="189" name="Google Shape;189;p17"/>
          <p:cNvSpPr/>
          <p:nvPr/>
        </p:nvSpPr>
        <p:spPr>
          <a:xfrm flipH="1">
            <a:off x="6021971" y="8440149"/>
            <a:ext cx="1750055" cy="818151"/>
          </a:xfrm>
          <a:custGeom>
            <a:rect b="b" l="l" r="r" t="t"/>
            <a:pathLst>
              <a:path extrusionOk="0" h="818151" w="1750055">
                <a:moveTo>
                  <a:pt x="1750055" y="0"/>
                </a:moveTo>
                <a:lnTo>
                  <a:pt x="0" y="0"/>
                </a:lnTo>
                <a:lnTo>
                  <a:pt x="0" y="818151"/>
                </a:lnTo>
                <a:lnTo>
                  <a:pt x="1750055" y="818151"/>
                </a:lnTo>
                <a:lnTo>
                  <a:pt x="1750055" y="0"/>
                </a:lnTo>
                <a:close/>
              </a:path>
            </a:pathLst>
          </a:custGeom>
          <a:blipFill rotWithShape="1">
            <a:blip r:embed="rId5">
              <a:alphaModFix/>
            </a:blip>
            <a:stretch>
              <a:fillRect b="0" l="0" r="0" t="0"/>
            </a:stretch>
          </a:blipFill>
          <a:ln>
            <a:noFill/>
          </a:ln>
        </p:spPr>
      </p:sp>
      <p:sp>
        <p:nvSpPr>
          <p:cNvPr id="190" name="Google Shape;190;p17"/>
          <p:cNvSpPr/>
          <p:nvPr/>
        </p:nvSpPr>
        <p:spPr>
          <a:xfrm flipH="1">
            <a:off x="13164663" y="7324375"/>
            <a:ext cx="5383070" cy="2516585"/>
          </a:xfrm>
          <a:custGeom>
            <a:rect b="b" l="l" r="r" t="t"/>
            <a:pathLst>
              <a:path extrusionOk="0" h="2516585" w="5383070">
                <a:moveTo>
                  <a:pt x="5383070" y="0"/>
                </a:moveTo>
                <a:lnTo>
                  <a:pt x="0" y="0"/>
                </a:lnTo>
                <a:lnTo>
                  <a:pt x="0" y="2516585"/>
                </a:lnTo>
                <a:lnTo>
                  <a:pt x="5383070" y="2516585"/>
                </a:lnTo>
                <a:lnTo>
                  <a:pt x="5383070" y="0"/>
                </a:lnTo>
                <a:close/>
              </a:path>
            </a:pathLst>
          </a:custGeom>
          <a:blipFill rotWithShape="1">
            <a:blip r:embed="rId5">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FAFF"/>
        </a:solidFill>
      </p:bgPr>
    </p:bg>
    <p:spTree>
      <p:nvGrpSpPr>
        <p:cNvPr id="194" name="Shape 194"/>
        <p:cNvGrpSpPr/>
        <p:nvPr/>
      </p:nvGrpSpPr>
      <p:grpSpPr>
        <a:xfrm>
          <a:off x="0" y="0"/>
          <a:ext cx="0" cy="0"/>
          <a:chOff x="0" y="0"/>
          <a:chExt cx="0" cy="0"/>
        </a:xfrm>
      </p:grpSpPr>
      <p:grpSp>
        <p:nvGrpSpPr>
          <p:cNvPr id="195" name="Google Shape;195;p18"/>
          <p:cNvGrpSpPr/>
          <p:nvPr/>
        </p:nvGrpSpPr>
        <p:grpSpPr>
          <a:xfrm>
            <a:off x="-660530" y="8851932"/>
            <a:ext cx="19208263" cy="3266930"/>
            <a:chOff x="0" y="-47625"/>
            <a:chExt cx="5058966" cy="860425"/>
          </a:xfrm>
        </p:grpSpPr>
        <p:sp>
          <p:nvSpPr>
            <p:cNvPr id="196" name="Google Shape;196;p18"/>
            <p:cNvSpPr/>
            <p:nvPr/>
          </p:nvSpPr>
          <p:spPr>
            <a:xfrm>
              <a:off x="0" y="0"/>
              <a:ext cx="5058966" cy="330335"/>
            </a:xfrm>
            <a:custGeom>
              <a:rect b="b" l="l" r="r" t="t"/>
              <a:pathLst>
                <a:path extrusionOk="0" h="330335" w="5058966">
                  <a:moveTo>
                    <a:pt x="0" y="0"/>
                  </a:moveTo>
                  <a:lnTo>
                    <a:pt x="5058966" y="0"/>
                  </a:lnTo>
                  <a:lnTo>
                    <a:pt x="5058966" y="330335"/>
                  </a:lnTo>
                  <a:lnTo>
                    <a:pt x="0" y="330335"/>
                  </a:lnTo>
                  <a:close/>
                </a:path>
              </a:pathLst>
            </a:custGeom>
            <a:solidFill>
              <a:srgbClr val="8EA83F"/>
            </a:solidFill>
            <a:ln>
              <a:noFill/>
            </a:ln>
          </p:spPr>
        </p:sp>
        <p:sp>
          <p:nvSpPr>
            <p:cNvPr id="197" name="Google Shape;197;p18"/>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8" name="Google Shape;198;p18"/>
          <p:cNvSpPr/>
          <p:nvPr/>
        </p:nvSpPr>
        <p:spPr>
          <a:xfrm>
            <a:off x="474202" y="614604"/>
            <a:ext cx="5997725" cy="2771293"/>
          </a:xfrm>
          <a:custGeom>
            <a:rect b="b" l="l" r="r" t="t"/>
            <a:pathLst>
              <a:path extrusionOk="0" h="2771293" w="5997725">
                <a:moveTo>
                  <a:pt x="0" y="0"/>
                </a:moveTo>
                <a:lnTo>
                  <a:pt x="5997725" y="0"/>
                </a:lnTo>
                <a:lnTo>
                  <a:pt x="5997725" y="2771292"/>
                </a:lnTo>
                <a:lnTo>
                  <a:pt x="0" y="2771292"/>
                </a:lnTo>
                <a:lnTo>
                  <a:pt x="0" y="0"/>
                </a:lnTo>
                <a:close/>
              </a:path>
            </a:pathLst>
          </a:custGeom>
          <a:blipFill rotWithShape="1">
            <a:blip r:embed="rId3">
              <a:alphaModFix/>
            </a:blip>
            <a:stretch>
              <a:fillRect b="0" l="0" r="0" t="0"/>
            </a:stretch>
          </a:blipFill>
          <a:ln>
            <a:noFill/>
          </a:ln>
        </p:spPr>
      </p:sp>
      <p:sp>
        <p:nvSpPr>
          <p:cNvPr id="199" name="Google Shape;199;p18"/>
          <p:cNvSpPr/>
          <p:nvPr/>
        </p:nvSpPr>
        <p:spPr>
          <a:xfrm flipH="1">
            <a:off x="-3656903" y="-205846"/>
            <a:ext cx="6912162" cy="10492846"/>
          </a:xfrm>
          <a:custGeom>
            <a:rect b="b" l="l" r="r" t="t"/>
            <a:pathLst>
              <a:path extrusionOk="0" h="10492846" w="6912162">
                <a:moveTo>
                  <a:pt x="6912162" y="0"/>
                </a:moveTo>
                <a:lnTo>
                  <a:pt x="0" y="0"/>
                </a:lnTo>
                <a:lnTo>
                  <a:pt x="0" y="10492846"/>
                </a:lnTo>
                <a:lnTo>
                  <a:pt x="6912162" y="10492846"/>
                </a:lnTo>
                <a:lnTo>
                  <a:pt x="6912162" y="0"/>
                </a:lnTo>
                <a:close/>
              </a:path>
            </a:pathLst>
          </a:custGeom>
          <a:blipFill rotWithShape="1">
            <a:blip r:embed="rId4">
              <a:alphaModFix/>
            </a:blip>
            <a:stretch>
              <a:fillRect b="0" l="0" r="0" t="0"/>
            </a:stretch>
          </a:blipFill>
          <a:ln>
            <a:noFill/>
          </a:ln>
        </p:spPr>
      </p:sp>
      <p:sp>
        <p:nvSpPr>
          <p:cNvPr id="200" name="Google Shape;200;p18"/>
          <p:cNvSpPr/>
          <p:nvPr/>
        </p:nvSpPr>
        <p:spPr>
          <a:xfrm>
            <a:off x="12200595" y="1057896"/>
            <a:ext cx="7683583" cy="3550256"/>
          </a:xfrm>
          <a:custGeom>
            <a:rect b="b" l="l" r="r" t="t"/>
            <a:pathLst>
              <a:path extrusionOk="0" h="3550256" w="7683583">
                <a:moveTo>
                  <a:pt x="0" y="0"/>
                </a:moveTo>
                <a:lnTo>
                  <a:pt x="7683583" y="0"/>
                </a:lnTo>
                <a:lnTo>
                  <a:pt x="7683583" y="3550256"/>
                </a:lnTo>
                <a:lnTo>
                  <a:pt x="0" y="3550256"/>
                </a:lnTo>
                <a:lnTo>
                  <a:pt x="0" y="0"/>
                </a:lnTo>
                <a:close/>
              </a:path>
            </a:pathLst>
          </a:custGeom>
          <a:blipFill rotWithShape="1">
            <a:blip r:embed="rId3">
              <a:alphaModFix/>
            </a:blip>
            <a:stretch>
              <a:fillRect b="0" l="0" r="0" t="0"/>
            </a:stretch>
          </a:blipFill>
          <a:ln>
            <a:noFill/>
          </a:ln>
        </p:spPr>
      </p:sp>
      <p:sp>
        <p:nvSpPr>
          <p:cNvPr id="201" name="Google Shape;201;p18"/>
          <p:cNvSpPr/>
          <p:nvPr/>
        </p:nvSpPr>
        <p:spPr>
          <a:xfrm>
            <a:off x="15494564" y="-205846"/>
            <a:ext cx="6912162" cy="10492846"/>
          </a:xfrm>
          <a:custGeom>
            <a:rect b="b" l="l" r="r" t="t"/>
            <a:pathLst>
              <a:path extrusionOk="0" h="10492846" w="6912162">
                <a:moveTo>
                  <a:pt x="0" y="0"/>
                </a:moveTo>
                <a:lnTo>
                  <a:pt x="6912162" y="0"/>
                </a:lnTo>
                <a:lnTo>
                  <a:pt x="6912162" y="10492846"/>
                </a:lnTo>
                <a:lnTo>
                  <a:pt x="0" y="10492846"/>
                </a:lnTo>
                <a:lnTo>
                  <a:pt x="0" y="0"/>
                </a:lnTo>
                <a:close/>
              </a:path>
            </a:pathLst>
          </a:custGeom>
          <a:blipFill rotWithShape="1">
            <a:blip r:embed="rId4">
              <a:alphaModFix/>
            </a:blip>
            <a:stretch>
              <a:fillRect b="0" l="0" r="0" t="0"/>
            </a:stretch>
          </a:blipFill>
          <a:ln>
            <a:noFill/>
          </a:ln>
        </p:spPr>
      </p:sp>
      <p:sp>
        <p:nvSpPr>
          <p:cNvPr id="202" name="Google Shape;202;p18"/>
          <p:cNvSpPr txBox="1"/>
          <p:nvPr/>
        </p:nvSpPr>
        <p:spPr>
          <a:xfrm>
            <a:off x="2765164" y="1038225"/>
            <a:ext cx="13277100" cy="9849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1F49C6"/>
                </a:solidFill>
                <a:latin typeface="Fredoka"/>
                <a:ea typeface="Fredoka"/>
                <a:cs typeface="Fredoka"/>
                <a:sym typeface="Fredoka"/>
              </a:rPr>
              <a:t>Keep in mind</a:t>
            </a:r>
            <a:endParaRPr b="1"/>
          </a:p>
        </p:txBody>
      </p:sp>
      <p:sp>
        <p:nvSpPr>
          <p:cNvPr id="203" name="Google Shape;203;p18"/>
          <p:cNvSpPr txBox="1"/>
          <p:nvPr/>
        </p:nvSpPr>
        <p:spPr>
          <a:xfrm>
            <a:off x="5691801" y="2381539"/>
            <a:ext cx="7423948" cy="45148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400" u="none" cap="none" strike="noStrike">
                <a:solidFill>
                  <a:srgbClr val="000000"/>
                </a:solidFill>
                <a:latin typeface="Roboto"/>
                <a:ea typeface="Roboto"/>
                <a:cs typeface="Roboto"/>
                <a:sym typeface="Roboto"/>
              </a:rPr>
              <a:t>Elaborate on what you want to discuss. </a:t>
            </a:r>
            <a:endParaRPr/>
          </a:p>
        </p:txBody>
      </p:sp>
      <p:grpSp>
        <p:nvGrpSpPr>
          <p:cNvPr id="204" name="Google Shape;204;p18"/>
          <p:cNvGrpSpPr/>
          <p:nvPr/>
        </p:nvGrpSpPr>
        <p:grpSpPr>
          <a:xfrm>
            <a:off x="2046516" y="3482017"/>
            <a:ext cx="4425412" cy="6177862"/>
            <a:chOff x="0" y="0"/>
            <a:chExt cx="5900549" cy="8237149"/>
          </a:xfrm>
        </p:grpSpPr>
        <p:sp>
          <p:nvSpPr>
            <p:cNvPr id="205" name="Google Shape;205;p18"/>
            <p:cNvSpPr/>
            <p:nvPr/>
          </p:nvSpPr>
          <p:spPr>
            <a:xfrm>
              <a:off x="936741" y="5639691"/>
              <a:ext cx="4027067" cy="2597458"/>
            </a:xfrm>
            <a:custGeom>
              <a:rect b="b" l="l" r="r" t="t"/>
              <a:pathLst>
                <a:path extrusionOk="0" h="2597458" w="4027067">
                  <a:moveTo>
                    <a:pt x="0" y="0"/>
                  </a:moveTo>
                  <a:lnTo>
                    <a:pt x="4027067" y="0"/>
                  </a:lnTo>
                  <a:lnTo>
                    <a:pt x="4027067" y="2597458"/>
                  </a:lnTo>
                  <a:lnTo>
                    <a:pt x="0" y="2597458"/>
                  </a:lnTo>
                  <a:lnTo>
                    <a:pt x="0" y="0"/>
                  </a:lnTo>
                  <a:close/>
                </a:path>
              </a:pathLst>
            </a:custGeom>
            <a:blipFill rotWithShape="1">
              <a:blip r:embed="rId5">
                <a:alphaModFix/>
              </a:blip>
              <a:stretch>
                <a:fillRect b="0" l="0" r="0" t="0"/>
              </a:stretch>
            </a:blipFill>
            <a:ln>
              <a:noFill/>
            </a:ln>
          </p:spPr>
        </p:sp>
        <p:grpSp>
          <p:nvGrpSpPr>
            <p:cNvPr id="206" name="Google Shape;206;p18"/>
            <p:cNvGrpSpPr/>
            <p:nvPr/>
          </p:nvGrpSpPr>
          <p:grpSpPr>
            <a:xfrm>
              <a:off x="0" y="0"/>
              <a:ext cx="5900549" cy="5900549"/>
              <a:chOff x="0" y="0"/>
              <a:chExt cx="812800" cy="812800"/>
            </a:xfrm>
          </p:grpSpPr>
          <p:sp>
            <p:nvSpPr>
              <p:cNvPr id="207" name="Google Shape;207;p18"/>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59639"/>
              </a:solidFill>
              <a:ln>
                <a:noFill/>
              </a:ln>
            </p:spPr>
          </p:sp>
          <p:sp>
            <p:nvSpPr>
              <p:cNvPr id="208" name="Google Shape;208;p18"/>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9" name="Google Shape;209;p18"/>
            <p:cNvSpPr txBox="1"/>
            <p:nvPr/>
          </p:nvSpPr>
          <p:spPr>
            <a:xfrm>
              <a:off x="1699625" y="1439905"/>
              <a:ext cx="2501400" cy="13134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FFFFFF"/>
                  </a:solidFill>
                  <a:latin typeface="Fredoka"/>
                  <a:ea typeface="Fredoka"/>
                  <a:cs typeface="Fredoka"/>
                  <a:sym typeface="Fredoka"/>
                </a:rPr>
                <a:t>01</a:t>
              </a:r>
              <a:endParaRPr b="1"/>
            </a:p>
          </p:txBody>
        </p:sp>
        <p:sp>
          <p:nvSpPr>
            <p:cNvPr id="210" name="Google Shape;210;p18"/>
            <p:cNvSpPr txBox="1"/>
            <p:nvPr/>
          </p:nvSpPr>
          <p:spPr>
            <a:xfrm>
              <a:off x="1312774" y="2893124"/>
              <a:ext cx="3275100" cy="1625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FFFFFF"/>
                  </a:solidFill>
                  <a:latin typeface="Roboto"/>
                  <a:ea typeface="Roboto"/>
                  <a:cs typeface="Roboto"/>
                  <a:sym typeface="Roboto"/>
                </a:rPr>
                <a:t>Briefly elaborate on what you want to discuss. </a:t>
              </a:r>
              <a:endParaRPr/>
            </a:p>
          </p:txBody>
        </p:sp>
      </p:grpSp>
      <p:grpSp>
        <p:nvGrpSpPr>
          <p:cNvPr id="211" name="Google Shape;211;p18"/>
          <p:cNvGrpSpPr/>
          <p:nvPr/>
        </p:nvGrpSpPr>
        <p:grpSpPr>
          <a:xfrm>
            <a:off x="6929127" y="3482017"/>
            <a:ext cx="4425412" cy="6177862"/>
            <a:chOff x="0" y="0"/>
            <a:chExt cx="5900549" cy="8237149"/>
          </a:xfrm>
        </p:grpSpPr>
        <p:sp>
          <p:nvSpPr>
            <p:cNvPr id="212" name="Google Shape;212;p18"/>
            <p:cNvSpPr/>
            <p:nvPr/>
          </p:nvSpPr>
          <p:spPr>
            <a:xfrm>
              <a:off x="936741" y="5639691"/>
              <a:ext cx="4027067" cy="2597458"/>
            </a:xfrm>
            <a:custGeom>
              <a:rect b="b" l="l" r="r" t="t"/>
              <a:pathLst>
                <a:path extrusionOk="0" h="2597458" w="4027067">
                  <a:moveTo>
                    <a:pt x="0" y="0"/>
                  </a:moveTo>
                  <a:lnTo>
                    <a:pt x="4027067" y="0"/>
                  </a:lnTo>
                  <a:lnTo>
                    <a:pt x="4027067" y="2597458"/>
                  </a:lnTo>
                  <a:lnTo>
                    <a:pt x="0" y="2597458"/>
                  </a:lnTo>
                  <a:lnTo>
                    <a:pt x="0" y="0"/>
                  </a:lnTo>
                  <a:close/>
                </a:path>
              </a:pathLst>
            </a:custGeom>
            <a:blipFill rotWithShape="1">
              <a:blip r:embed="rId5">
                <a:alphaModFix/>
              </a:blip>
              <a:stretch>
                <a:fillRect b="0" l="0" r="0" t="0"/>
              </a:stretch>
            </a:blipFill>
            <a:ln>
              <a:noFill/>
            </a:ln>
          </p:spPr>
        </p:sp>
        <p:grpSp>
          <p:nvGrpSpPr>
            <p:cNvPr id="213" name="Google Shape;213;p18"/>
            <p:cNvGrpSpPr/>
            <p:nvPr/>
          </p:nvGrpSpPr>
          <p:grpSpPr>
            <a:xfrm>
              <a:off x="0" y="0"/>
              <a:ext cx="5900549" cy="5900549"/>
              <a:chOff x="0" y="0"/>
              <a:chExt cx="812800" cy="812800"/>
            </a:xfrm>
          </p:grpSpPr>
          <p:sp>
            <p:nvSpPr>
              <p:cNvPr id="214" name="Google Shape;214;p18"/>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59639"/>
              </a:solidFill>
              <a:ln>
                <a:noFill/>
              </a:ln>
            </p:spPr>
          </p:sp>
          <p:sp>
            <p:nvSpPr>
              <p:cNvPr id="215" name="Google Shape;215;p18"/>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6" name="Google Shape;216;p18"/>
            <p:cNvSpPr txBox="1"/>
            <p:nvPr/>
          </p:nvSpPr>
          <p:spPr>
            <a:xfrm>
              <a:off x="1699625" y="1439905"/>
              <a:ext cx="2501400" cy="13134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FFFFFF"/>
                  </a:solidFill>
                  <a:latin typeface="Fredoka"/>
                  <a:ea typeface="Fredoka"/>
                  <a:cs typeface="Fredoka"/>
                  <a:sym typeface="Fredoka"/>
                </a:rPr>
                <a:t>02</a:t>
              </a:r>
              <a:endParaRPr b="1"/>
            </a:p>
          </p:txBody>
        </p:sp>
        <p:sp>
          <p:nvSpPr>
            <p:cNvPr id="217" name="Google Shape;217;p18"/>
            <p:cNvSpPr txBox="1"/>
            <p:nvPr/>
          </p:nvSpPr>
          <p:spPr>
            <a:xfrm>
              <a:off x="1312774" y="2893124"/>
              <a:ext cx="3275100" cy="1625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FFFFFF"/>
                  </a:solidFill>
                  <a:latin typeface="Roboto"/>
                  <a:ea typeface="Roboto"/>
                  <a:cs typeface="Roboto"/>
                  <a:sym typeface="Roboto"/>
                </a:rPr>
                <a:t>Briefly elaborate on what you want to discuss. </a:t>
              </a:r>
              <a:endParaRPr/>
            </a:p>
          </p:txBody>
        </p:sp>
      </p:grpSp>
      <p:grpSp>
        <p:nvGrpSpPr>
          <p:cNvPr id="218" name="Google Shape;218;p18"/>
          <p:cNvGrpSpPr/>
          <p:nvPr/>
        </p:nvGrpSpPr>
        <p:grpSpPr>
          <a:xfrm>
            <a:off x="11816073" y="3482017"/>
            <a:ext cx="4425412" cy="6177862"/>
            <a:chOff x="0" y="0"/>
            <a:chExt cx="5900549" cy="8237149"/>
          </a:xfrm>
        </p:grpSpPr>
        <p:sp>
          <p:nvSpPr>
            <p:cNvPr id="219" name="Google Shape;219;p18"/>
            <p:cNvSpPr/>
            <p:nvPr/>
          </p:nvSpPr>
          <p:spPr>
            <a:xfrm>
              <a:off x="936741" y="5639691"/>
              <a:ext cx="4027067" cy="2597458"/>
            </a:xfrm>
            <a:custGeom>
              <a:rect b="b" l="l" r="r" t="t"/>
              <a:pathLst>
                <a:path extrusionOk="0" h="2597458" w="4027067">
                  <a:moveTo>
                    <a:pt x="0" y="0"/>
                  </a:moveTo>
                  <a:lnTo>
                    <a:pt x="4027067" y="0"/>
                  </a:lnTo>
                  <a:lnTo>
                    <a:pt x="4027067" y="2597458"/>
                  </a:lnTo>
                  <a:lnTo>
                    <a:pt x="0" y="2597458"/>
                  </a:lnTo>
                  <a:lnTo>
                    <a:pt x="0" y="0"/>
                  </a:lnTo>
                  <a:close/>
                </a:path>
              </a:pathLst>
            </a:custGeom>
            <a:blipFill rotWithShape="1">
              <a:blip r:embed="rId5">
                <a:alphaModFix/>
              </a:blip>
              <a:stretch>
                <a:fillRect b="0" l="0" r="0" t="0"/>
              </a:stretch>
            </a:blipFill>
            <a:ln>
              <a:noFill/>
            </a:ln>
          </p:spPr>
        </p:sp>
        <p:grpSp>
          <p:nvGrpSpPr>
            <p:cNvPr id="220" name="Google Shape;220;p18"/>
            <p:cNvGrpSpPr/>
            <p:nvPr/>
          </p:nvGrpSpPr>
          <p:grpSpPr>
            <a:xfrm>
              <a:off x="0" y="0"/>
              <a:ext cx="5900549" cy="5900549"/>
              <a:chOff x="0" y="0"/>
              <a:chExt cx="812800" cy="812800"/>
            </a:xfrm>
          </p:grpSpPr>
          <p:sp>
            <p:nvSpPr>
              <p:cNvPr id="221" name="Google Shape;221;p18"/>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59639"/>
              </a:solidFill>
              <a:ln>
                <a:noFill/>
              </a:ln>
            </p:spPr>
          </p:sp>
          <p:sp>
            <p:nvSpPr>
              <p:cNvPr id="222" name="Google Shape;222;p18"/>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3" name="Google Shape;223;p18"/>
            <p:cNvSpPr txBox="1"/>
            <p:nvPr/>
          </p:nvSpPr>
          <p:spPr>
            <a:xfrm>
              <a:off x="1699625" y="1439905"/>
              <a:ext cx="2501400" cy="13134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FFFFFF"/>
                  </a:solidFill>
                  <a:latin typeface="Fredoka"/>
                  <a:ea typeface="Fredoka"/>
                  <a:cs typeface="Fredoka"/>
                  <a:sym typeface="Fredoka"/>
                </a:rPr>
                <a:t>03</a:t>
              </a:r>
              <a:endParaRPr b="1"/>
            </a:p>
          </p:txBody>
        </p:sp>
        <p:sp>
          <p:nvSpPr>
            <p:cNvPr id="224" name="Google Shape;224;p18"/>
            <p:cNvSpPr txBox="1"/>
            <p:nvPr/>
          </p:nvSpPr>
          <p:spPr>
            <a:xfrm>
              <a:off x="1312774" y="2893124"/>
              <a:ext cx="3275100" cy="16254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FFFFFF"/>
                  </a:solidFill>
                  <a:latin typeface="Roboto"/>
                  <a:ea typeface="Roboto"/>
                  <a:cs typeface="Roboto"/>
                  <a:sym typeface="Roboto"/>
                </a:rPr>
                <a:t>Briefly elaborate on what you want to discuss. </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FAFF"/>
        </a:solidFill>
      </p:bgPr>
    </p:bg>
    <p:spTree>
      <p:nvGrpSpPr>
        <p:cNvPr id="228" name="Shape 228"/>
        <p:cNvGrpSpPr/>
        <p:nvPr/>
      </p:nvGrpSpPr>
      <p:grpSpPr>
        <a:xfrm>
          <a:off x="0" y="0"/>
          <a:ext cx="0" cy="0"/>
          <a:chOff x="0" y="0"/>
          <a:chExt cx="0" cy="0"/>
        </a:xfrm>
      </p:grpSpPr>
      <p:grpSp>
        <p:nvGrpSpPr>
          <p:cNvPr id="229" name="Google Shape;229;p19"/>
          <p:cNvGrpSpPr/>
          <p:nvPr/>
        </p:nvGrpSpPr>
        <p:grpSpPr>
          <a:xfrm>
            <a:off x="-660530" y="8851932"/>
            <a:ext cx="19208263" cy="3266930"/>
            <a:chOff x="0" y="-47625"/>
            <a:chExt cx="5058966" cy="860425"/>
          </a:xfrm>
        </p:grpSpPr>
        <p:sp>
          <p:nvSpPr>
            <p:cNvPr id="230" name="Google Shape;230;p19"/>
            <p:cNvSpPr/>
            <p:nvPr/>
          </p:nvSpPr>
          <p:spPr>
            <a:xfrm>
              <a:off x="0" y="0"/>
              <a:ext cx="5058966" cy="330335"/>
            </a:xfrm>
            <a:custGeom>
              <a:rect b="b" l="l" r="r" t="t"/>
              <a:pathLst>
                <a:path extrusionOk="0" h="330335" w="5058966">
                  <a:moveTo>
                    <a:pt x="0" y="0"/>
                  </a:moveTo>
                  <a:lnTo>
                    <a:pt x="5058966" y="0"/>
                  </a:lnTo>
                  <a:lnTo>
                    <a:pt x="5058966" y="330335"/>
                  </a:lnTo>
                  <a:lnTo>
                    <a:pt x="0" y="330335"/>
                  </a:lnTo>
                  <a:close/>
                </a:path>
              </a:pathLst>
            </a:custGeom>
            <a:solidFill>
              <a:srgbClr val="8EA83F"/>
            </a:solidFill>
            <a:ln>
              <a:noFill/>
            </a:ln>
          </p:spPr>
        </p:sp>
        <p:sp>
          <p:nvSpPr>
            <p:cNvPr id="231" name="Google Shape;231;p19"/>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2" name="Google Shape;232;p19"/>
          <p:cNvSpPr/>
          <p:nvPr/>
        </p:nvSpPr>
        <p:spPr>
          <a:xfrm flipH="1">
            <a:off x="16391684" y="8249938"/>
            <a:ext cx="1896316" cy="886528"/>
          </a:xfrm>
          <a:custGeom>
            <a:rect b="b" l="l" r="r" t="t"/>
            <a:pathLst>
              <a:path extrusionOk="0" h="886528" w="1896316">
                <a:moveTo>
                  <a:pt x="1896316" y="0"/>
                </a:moveTo>
                <a:lnTo>
                  <a:pt x="0" y="0"/>
                </a:lnTo>
                <a:lnTo>
                  <a:pt x="0" y="886527"/>
                </a:lnTo>
                <a:lnTo>
                  <a:pt x="1896316" y="886527"/>
                </a:lnTo>
                <a:lnTo>
                  <a:pt x="1896316" y="0"/>
                </a:lnTo>
                <a:close/>
              </a:path>
            </a:pathLst>
          </a:custGeom>
          <a:blipFill rotWithShape="1">
            <a:blip r:embed="rId3">
              <a:alphaModFix/>
            </a:blip>
            <a:stretch>
              <a:fillRect b="0" l="0" r="0" t="0"/>
            </a:stretch>
          </a:blipFill>
          <a:ln>
            <a:noFill/>
          </a:ln>
        </p:spPr>
      </p:sp>
      <p:sp>
        <p:nvSpPr>
          <p:cNvPr id="233" name="Google Shape;233;p19"/>
          <p:cNvSpPr/>
          <p:nvPr/>
        </p:nvSpPr>
        <p:spPr>
          <a:xfrm>
            <a:off x="12184656" y="6767392"/>
            <a:ext cx="4875003" cy="3144377"/>
          </a:xfrm>
          <a:custGeom>
            <a:rect b="b" l="l" r="r" t="t"/>
            <a:pathLst>
              <a:path extrusionOk="0" h="3144377" w="4875003">
                <a:moveTo>
                  <a:pt x="0" y="0"/>
                </a:moveTo>
                <a:lnTo>
                  <a:pt x="4875003" y="0"/>
                </a:lnTo>
                <a:lnTo>
                  <a:pt x="4875003" y="3144377"/>
                </a:lnTo>
                <a:lnTo>
                  <a:pt x="0" y="3144377"/>
                </a:lnTo>
                <a:lnTo>
                  <a:pt x="0" y="0"/>
                </a:lnTo>
                <a:close/>
              </a:path>
            </a:pathLst>
          </a:custGeom>
          <a:blipFill rotWithShape="1">
            <a:blip r:embed="rId4">
              <a:alphaModFix/>
            </a:blip>
            <a:stretch>
              <a:fillRect b="0" l="0" r="0" t="0"/>
            </a:stretch>
          </a:blipFill>
          <a:ln>
            <a:noFill/>
          </a:ln>
        </p:spPr>
      </p:sp>
      <p:sp>
        <p:nvSpPr>
          <p:cNvPr id="234" name="Google Shape;234;p19"/>
          <p:cNvSpPr/>
          <p:nvPr/>
        </p:nvSpPr>
        <p:spPr>
          <a:xfrm>
            <a:off x="9144000" y="807343"/>
            <a:ext cx="10585105" cy="4890926"/>
          </a:xfrm>
          <a:custGeom>
            <a:rect b="b" l="l" r="r" t="t"/>
            <a:pathLst>
              <a:path extrusionOk="0" h="4890926" w="10585105">
                <a:moveTo>
                  <a:pt x="0" y="0"/>
                </a:moveTo>
                <a:lnTo>
                  <a:pt x="10585105" y="0"/>
                </a:lnTo>
                <a:lnTo>
                  <a:pt x="10585105" y="4890925"/>
                </a:lnTo>
                <a:lnTo>
                  <a:pt x="0" y="4890925"/>
                </a:lnTo>
                <a:lnTo>
                  <a:pt x="0" y="0"/>
                </a:lnTo>
                <a:close/>
              </a:path>
            </a:pathLst>
          </a:custGeom>
          <a:blipFill rotWithShape="1">
            <a:blip r:embed="rId5">
              <a:alphaModFix/>
            </a:blip>
            <a:stretch>
              <a:fillRect b="0" l="0" r="0" t="0"/>
            </a:stretch>
          </a:blipFill>
          <a:ln>
            <a:noFill/>
          </a:ln>
        </p:spPr>
      </p:sp>
      <p:sp>
        <p:nvSpPr>
          <p:cNvPr id="235" name="Google Shape;235;p19"/>
          <p:cNvSpPr/>
          <p:nvPr/>
        </p:nvSpPr>
        <p:spPr>
          <a:xfrm>
            <a:off x="11495134" y="1028700"/>
            <a:ext cx="5564525" cy="6396006"/>
          </a:xfrm>
          <a:custGeom>
            <a:rect b="b" l="l" r="r" t="t"/>
            <a:pathLst>
              <a:path extrusionOk="0" h="6396006" w="5564525">
                <a:moveTo>
                  <a:pt x="0" y="0"/>
                </a:moveTo>
                <a:lnTo>
                  <a:pt x="5564525" y="0"/>
                </a:lnTo>
                <a:lnTo>
                  <a:pt x="5564525" y="6396006"/>
                </a:lnTo>
                <a:lnTo>
                  <a:pt x="0" y="6396006"/>
                </a:lnTo>
                <a:lnTo>
                  <a:pt x="0" y="0"/>
                </a:lnTo>
                <a:close/>
              </a:path>
            </a:pathLst>
          </a:custGeom>
          <a:blipFill rotWithShape="1">
            <a:blip r:embed="rId6">
              <a:alphaModFix/>
            </a:blip>
            <a:stretch>
              <a:fillRect b="0" l="0" r="0" t="0"/>
            </a:stretch>
          </a:blipFill>
          <a:ln>
            <a:noFill/>
          </a:ln>
        </p:spPr>
      </p:sp>
      <p:sp>
        <p:nvSpPr>
          <p:cNvPr id="236" name="Google Shape;236;p19"/>
          <p:cNvSpPr/>
          <p:nvPr/>
        </p:nvSpPr>
        <p:spPr>
          <a:xfrm flipH="1">
            <a:off x="10110929" y="8249938"/>
            <a:ext cx="2768411" cy="1294232"/>
          </a:xfrm>
          <a:custGeom>
            <a:rect b="b" l="l" r="r" t="t"/>
            <a:pathLst>
              <a:path extrusionOk="0" h="1294232" w="2768411">
                <a:moveTo>
                  <a:pt x="2768411" y="0"/>
                </a:moveTo>
                <a:lnTo>
                  <a:pt x="0" y="0"/>
                </a:lnTo>
                <a:lnTo>
                  <a:pt x="0" y="1294232"/>
                </a:lnTo>
                <a:lnTo>
                  <a:pt x="2768411" y="1294232"/>
                </a:lnTo>
                <a:lnTo>
                  <a:pt x="2768411" y="0"/>
                </a:lnTo>
                <a:close/>
              </a:path>
            </a:pathLst>
          </a:custGeom>
          <a:blipFill rotWithShape="1">
            <a:blip r:embed="rId3">
              <a:alphaModFix/>
            </a:blip>
            <a:stretch>
              <a:fillRect b="0" l="0" r="0" t="0"/>
            </a:stretch>
          </a:blipFill>
          <a:ln>
            <a:noFill/>
          </a:ln>
        </p:spPr>
      </p:sp>
      <p:sp>
        <p:nvSpPr>
          <p:cNvPr id="237" name="Google Shape;237;p19"/>
          <p:cNvSpPr txBox="1"/>
          <p:nvPr/>
        </p:nvSpPr>
        <p:spPr>
          <a:xfrm>
            <a:off x="1028700" y="1580038"/>
            <a:ext cx="7735500" cy="9849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1F49C6"/>
                </a:solidFill>
                <a:latin typeface="Fredoka"/>
                <a:ea typeface="Fredoka"/>
                <a:cs typeface="Fredoka"/>
                <a:sym typeface="Fredoka"/>
              </a:rPr>
              <a:t>Table of Contents</a:t>
            </a:r>
            <a:endParaRPr b="1"/>
          </a:p>
        </p:txBody>
      </p:sp>
      <p:sp>
        <p:nvSpPr>
          <p:cNvPr id="238" name="Google Shape;238;p19"/>
          <p:cNvSpPr/>
          <p:nvPr/>
        </p:nvSpPr>
        <p:spPr>
          <a:xfrm>
            <a:off x="-3821998" y="3905633"/>
            <a:ext cx="10585105" cy="4890926"/>
          </a:xfrm>
          <a:custGeom>
            <a:rect b="b" l="l" r="r" t="t"/>
            <a:pathLst>
              <a:path extrusionOk="0" h="4890926" w="10585105">
                <a:moveTo>
                  <a:pt x="0" y="0"/>
                </a:moveTo>
                <a:lnTo>
                  <a:pt x="10585106" y="0"/>
                </a:lnTo>
                <a:lnTo>
                  <a:pt x="10585106" y="4890926"/>
                </a:lnTo>
                <a:lnTo>
                  <a:pt x="0" y="4890926"/>
                </a:lnTo>
                <a:lnTo>
                  <a:pt x="0" y="0"/>
                </a:lnTo>
                <a:close/>
              </a:path>
            </a:pathLst>
          </a:custGeom>
          <a:blipFill rotWithShape="1">
            <a:blip r:embed="rId5">
              <a:alphaModFix/>
            </a:blip>
            <a:stretch>
              <a:fillRect b="0" l="0" r="0" t="0"/>
            </a:stretch>
          </a:blipFill>
          <a:ln>
            <a:noFill/>
          </a:ln>
        </p:spPr>
      </p:sp>
      <p:grpSp>
        <p:nvGrpSpPr>
          <p:cNvPr id="239" name="Google Shape;239;p19"/>
          <p:cNvGrpSpPr/>
          <p:nvPr/>
        </p:nvGrpSpPr>
        <p:grpSpPr>
          <a:xfrm>
            <a:off x="1028701" y="3290269"/>
            <a:ext cx="1230729" cy="1230729"/>
            <a:chOff x="0" y="0"/>
            <a:chExt cx="812800" cy="812800"/>
          </a:xfrm>
        </p:grpSpPr>
        <p:sp>
          <p:nvSpPr>
            <p:cNvPr id="240" name="Google Shape;240;p19"/>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59639"/>
            </a:solidFill>
            <a:ln>
              <a:noFill/>
            </a:ln>
          </p:spPr>
        </p:sp>
        <p:sp>
          <p:nvSpPr>
            <p:cNvPr id="241" name="Google Shape;241;p1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2" name="Google Shape;242;p19"/>
          <p:cNvSpPr txBox="1"/>
          <p:nvPr/>
        </p:nvSpPr>
        <p:spPr>
          <a:xfrm>
            <a:off x="828689" y="3634171"/>
            <a:ext cx="1630800" cy="554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FFFFFF"/>
                </a:solidFill>
                <a:latin typeface="Fredoka"/>
                <a:ea typeface="Fredoka"/>
                <a:cs typeface="Fredoka"/>
                <a:sym typeface="Fredoka"/>
              </a:rPr>
              <a:t>01</a:t>
            </a:r>
            <a:endParaRPr b="1"/>
          </a:p>
        </p:txBody>
      </p:sp>
      <p:sp>
        <p:nvSpPr>
          <p:cNvPr id="243" name="Google Shape;243;p19"/>
          <p:cNvSpPr txBox="1"/>
          <p:nvPr/>
        </p:nvSpPr>
        <p:spPr>
          <a:xfrm>
            <a:off x="2583823" y="3627027"/>
            <a:ext cx="3297600" cy="5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Roboto"/>
                <a:ea typeface="Roboto"/>
                <a:cs typeface="Roboto"/>
                <a:sym typeface="Roboto"/>
              </a:rPr>
              <a:t>Title Here</a:t>
            </a:r>
            <a:endParaRPr/>
          </a:p>
        </p:txBody>
      </p:sp>
      <p:grpSp>
        <p:nvGrpSpPr>
          <p:cNvPr id="244" name="Google Shape;244;p19"/>
          <p:cNvGrpSpPr/>
          <p:nvPr/>
        </p:nvGrpSpPr>
        <p:grpSpPr>
          <a:xfrm>
            <a:off x="1028701" y="5012342"/>
            <a:ext cx="1230729" cy="1230729"/>
            <a:chOff x="0" y="0"/>
            <a:chExt cx="812800" cy="812800"/>
          </a:xfrm>
        </p:grpSpPr>
        <p:sp>
          <p:nvSpPr>
            <p:cNvPr id="245" name="Google Shape;245;p19"/>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59639"/>
            </a:solidFill>
            <a:ln>
              <a:noFill/>
            </a:ln>
          </p:spPr>
        </p:sp>
        <p:sp>
          <p:nvSpPr>
            <p:cNvPr id="246" name="Google Shape;246;p1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7" name="Google Shape;247;p19"/>
          <p:cNvSpPr txBox="1"/>
          <p:nvPr/>
        </p:nvSpPr>
        <p:spPr>
          <a:xfrm>
            <a:off x="828689" y="5356244"/>
            <a:ext cx="1630800" cy="554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FFFFFF"/>
                </a:solidFill>
                <a:latin typeface="Fredoka"/>
                <a:ea typeface="Fredoka"/>
                <a:cs typeface="Fredoka"/>
                <a:sym typeface="Fredoka"/>
              </a:rPr>
              <a:t>02</a:t>
            </a:r>
            <a:endParaRPr b="1"/>
          </a:p>
        </p:txBody>
      </p:sp>
      <p:sp>
        <p:nvSpPr>
          <p:cNvPr id="248" name="Google Shape;248;p19"/>
          <p:cNvSpPr txBox="1"/>
          <p:nvPr/>
        </p:nvSpPr>
        <p:spPr>
          <a:xfrm>
            <a:off x="2583823" y="5349100"/>
            <a:ext cx="3297600" cy="5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Roboto"/>
                <a:ea typeface="Roboto"/>
                <a:cs typeface="Roboto"/>
                <a:sym typeface="Roboto"/>
              </a:rPr>
              <a:t>Title Here</a:t>
            </a:r>
            <a:endParaRPr/>
          </a:p>
        </p:txBody>
      </p:sp>
      <p:grpSp>
        <p:nvGrpSpPr>
          <p:cNvPr id="249" name="Google Shape;249;p19"/>
          <p:cNvGrpSpPr/>
          <p:nvPr/>
        </p:nvGrpSpPr>
        <p:grpSpPr>
          <a:xfrm>
            <a:off x="1028701" y="6809341"/>
            <a:ext cx="1230729" cy="1230729"/>
            <a:chOff x="0" y="0"/>
            <a:chExt cx="812800" cy="812800"/>
          </a:xfrm>
        </p:grpSpPr>
        <p:sp>
          <p:nvSpPr>
            <p:cNvPr id="250" name="Google Shape;250;p19"/>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59639"/>
            </a:solidFill>
            <a:ln>
              <a:noFill/>
            </a:ln>
          </p:spPr>
        </p:sp>
        <p:sp>
          <p:nvSpPr>
            <p:cNvPr id="251" name="Google Shape;251;p1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2" name="Google Shape;252;p19"/>
          <p:cNvSpPr txBox="1"/>
          <p:nvPr/>
        </p:nvSpPr>
        <p:spPr>
          <a:xfrm>
            <a:off x="828689" y="7153243"/>
            <a:ext cx="1630800" cy="554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FFFFFF"/>
                </a:solidFill>
                <a:latin typeface="Fredoka"/>
                <a:ea typeface="Fredoka"/>
                <a:cs typeface="Fredoka"/>
                <a:sym typeface="Fredoka"/>
              </a:rPr>
              <a:t>03</a:t>
            </a:r>
            <a:endParaRPr b="1"/>
          </a:p>
        </p:txBody>
      </p:sp>
      <p:sp>
        <p:nvSpPr>
          <p:cNvPr id="253" name="Google Shape;253;p19"/>
          <p:cNvSpPr txBox="1"/>
          <p:nvPr/>
        </p:nvSpPr>
        <p:spPr>
          <a:xfrm>
            <a:off x="2583823" y="7146099"/>
            <a:ext cx="3297600" cy="5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Roboto"/>
                <a:ea typeface="Roboto"/>
                <a:cs typeface="Roboto"/>
                <a:sym typeface="Roboto"/>
              </a:rPr>
              <a:t>Title Here</a:t>
            </a:r>
            <a:endParaRPr/>
          </a:p>
        </p:txBody>
      </p:sp>
      <p:grpSp>
        <p:nvGrpSpPr>
          <p:cNvPr id="254" name="Google Shape;254;p19"/>
          <p:cNvGrpSpPr/>
          <p:nvPr/>
        </p:nvGrpSpPr>
        <p:grpSpPr>
          <a:xfrm>
            <a:off x="6437758" y="3290269"/>
            <a:ext cx="1230729" cy="1230729"/>
            <a:chOff x="0" y="0"/>
            <a:chExt cx="812800" cy="812800"/>
          </a:xfrm>
        </p:grpSpPr>
        <p:sp>
          <p:nvSpPr>
            <p:cNvPr id="255" name="Google Shape;255;p19"/>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59639"/>
            </a:solidFill>
            <a:ln>
              <a:noFill/>
            </a:ln>
          </p:spPr>
        </p:sp>
        <p:sp>
          <p:nvSpPr>
            <p:cNvPr id="256" name="Google Shape;256;p1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7" name="Google Shape;257;p19"/>
          <p:cNvSpPr txBox="1"/>
          <p:nvPr/>
        </p:nvSpPr>
        <p:spPr>
          <a:xfrm>
            <a:off x="6237746" y="3634171"/>
            <a:ext cx="1630800" cy="554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FFFFFF"/>
                </a:solidFill>
                <a:latin typeface="Fredoka"/>
                <a:ea typeface="Fredoka"/>
                <a:cs typeface="Fredoka"/>
                <a:sym typeface="Fredoka"/>
              </a:rPr>
              <a:t>04</a:t>
            </a:r>
            <a:endParaRPr b="1"/>
          </a:p>
        </p:txBody>
      </p:sp>
      <p:sp>
        <p:nvSpPr>
          <p:cNvPr id="258" name="Google Shape;258;p19"/>
          <p:cNvSpPr txBox="1"/>
          <p:nvPr/>
        </p:nvSpPr>
        <p:spPr>
          <a:xfrm>
            <a:off x="7992880" y="3627027"/>
            <a:ext cx="3297600" cy="5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Roboto"/>
                <a:ea typeface="Roboto"/>
                <a:cs typeface="Roboto"/>
                <a:sym typeface="Roboto"/>
              </a:rPr>
              <a:t>Title Here</a:t>
            </a:r>
            <a:endParaRPr/>
          </a:p>
        </p:txBody>
      </p:sp>
      <p:grpSp>
        <p:nvGrpSpPr>
          <p:cNvPr id="259" name="Google Shape;259;p19"/>
          <p:cNvGrpSpPr/>
          <p:nvPr/>
        </p:nvGrpSpPr>
        <p:grpSpPr>
          <a:xfrm>
            <a:off x="6437758" y="5012342"/>
            <a:ext cx="1230729" cy="1230729"/>
            <a:chOff x="0" y="0"/>
            <a:chExt cx="812800" cy="812800"/>
          </a:xfrm>
        </p:grpSpPr>
        <p:sp>
          <p:nvSpPr>
            <p:cNvPr id="260" name="Google Shape;260;p19"/>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59639"/>
            </a:solidFill>
            <a:ln>
              <a:noFill/>
            </a:ln>
          </p:spPr>
        </p:sp>
        <p:sp>
          <p:nvSpPr>
            <p:cNvPr id="261" name="Google Shape;261;p1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2" name="Google Shape;262;p19"/>
          <p:cNvSpPr txBox="1"/>
          <p:nvPr/>
        </p:nvSpPr>
        <p:spPr>
          <a:xfrm>
            <a:off x="6237746" y="5356244"/>
            <a:ext cx="1630800" cy="554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FFFFFF"/>
                </a:solidFill>
                <a:latin typeface="Fredoka"/>
                <a:ea typeface="Fredoka"/>
                <a:cs typeface="Fredoka"/>
                <a:sym typeface="Fredoka"/>
              </a:rPr>
              <a:t>05</a:t>
            </a:r>
            <a:endParaRPr b="1"/>
          </a:p>
        </p:txBody>
      </p:sp>
      <p:sp>
        <p:nvSpPr>
          <p:cNvPr id="263" name="Google Shape;263;p19"/>
          <p:cNvSpPr txBox="1"/>
          <p:nvPr/>
        </p:nvSpPr>
        <p:spPr>
          <a:xfrm>
            <a:off x="7992880" y="5349100"/>
            <a:ext cx="3297600" cy="5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Roboto"/>
                <a:ea typeface="Roboto"/>
                <a:cs typeface="Roboto"/>
                <a:sym typeface="Roboto"/>
              </a:rPr>
              <a:t>Title Here</a:t>
            </a:r>
            <a:endParaRPr/>
          </a:p>
        </p:txBody>
      </p:sp>
      <p:grpSp>
        <p:nvGrpSpPr>
          <p:cNvPr id="264" name="Google Shape;264;p19"/>
          <p:cNvGrpSpPr/>
          <p:nvPr/>
        </p:nvGrpSpPr>
        <p:grpSpPr>
          <a:xfrm>
            <a:off x="6437758" y="6809341"/>
            <a:ext cx="1230729" cy="1230729"/>
            <a:chOff x="0" y="0"/>
            <a:chExt cx="812800" cy="812800"/>
          </a:xfrm>
        </p:grpSpPr>
        <p:sp>
          <p:nvSpPr>
            <p:cNvPr id="265" name="Google Shape;265;p19"/>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59639"/>
            </a:solidFill>
            <a:ln>
              <a:noFill/>
            </a:ln>
          </p:spPr>
        </p:sp>
        <p:sp>
          <p:nvSpPr>
            <p:cNvPr id="266" name="Google Shape;266;p19"/>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7" name="Google Shape;267;p19"/>
          <p:cNvSpPr txBox="1"/>
          <p:nvPr/>
        </p:nvSpPr>
        <p:spPr>
          <a:xfrm>
            <a:off x="6237746" y="7153243"/>
            <a:ext cx="1630800" cy="5541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FFFFFF"/>
                </a:solidFill>
                <a:latin typeface="Fredoka"/>
                <a:ea typeface="Fredoka"/>
                <a:cs typeface="Fredoka"/>
                <a:sym typeface="Fredoka"/>
              </a:rPr>
              <a:t>06</a:t>
            </a:r>
            <a:endParaRPr b="1"/>
          </a:p>
        </p:txBody>
      </p:sp>
      <p:sp>
        <p:nvSpPr>
          <p:cNvPr id="268" name="Google Shape;268;p19"/>
          <p:cNvSpPr txBox="1"/>
          <p:nvPr/>
        </p:nvSpPr>
        <p:spPr>
          <a:xfrm>
            <a:off x="7992880" y="7146099"/>
            <a:ext cx="3297600" cy="5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0000"/>
                </a:solidFill>
                <a:latin typeface="Roboto"/>
                <a:ea typeface="Roboto"/>
                <a:cs typeface="Roboto"/>
                <a:sym typeface="Roboto"/>
              </a:rPr>
              <a:t>Title Here</a:t>
            </a:r>
            <a:endParaRPr/>
          </a:p>
        </p:txBody>
      </p:sp>
      <p:sp>
        <p:nvSpPr>
          <p:cNvPr id="269" name="Google Shape;269;p19"/>
          <p:cNvSpPr/>
          <p:nvPr/>
        </p:nvSpPr>
        <p:spPr>
          <a:xfrm flipH="1">
            <a:off x="2339232" y="8430342"/>
            <a:ext cx="3542066" cy="1655916"/>
          </a:xfrm>
          <a:custGeom>
            <a:rect b="b" l="l" r="r" t="t"/>
            <a:pathLst>
              <a:path extrusionOk="0" h="1655916" w="3542066">
                <a:moveTo>
                  <a:pt x="3542065" y="0"/>
                </a:moveTo>
                <a:lnTo>
                  <a:pt x="0" y="0"/>
                </a:lnTo>
                <a:lnTo>
                  <a:pt x="0" y="1655916"/>
                </a:lnTo>
                <a:lnTo>
                  <a:pt x="3542065" y="1655916"/>
                </a:lnTo>
                <a:lnTo>
                  <a:pt x="3542065" y="0"/>
                </a:lnTo>
                <a:close/>
              </a:path>
            </a:pathLst>
          </a:custGeom>
          <a:blipFill rotWithShape="1">
            <a:blip r:embed="rId3">
              <a:alphaModFix/>
            </a:blip>
            <a:stretch>
              <a:fillRect b="0" l="0" r="0" t="0"/>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FAFF"/>
        </a:solidFill>
      </p:bgPr>
    </p:bg>
    <p:spTree>
      <p:nvGrpSpPr>
        <p:cNvPr id="273" name="Shape 273"/>
        <p:cNvGrpSpPr/>
        <p:nvPr/>
      </p:nvGrpSpPr>
      <p:grpSpPr>
        <a:xfrm>
          <a:off x="0" y="0"/>
          <a:ext cx="0" cy="0"/>
          <a:chOff x="0" y="0"/>
          <a:chExt cx="0" cy="0"/>
        </a:xfrm>
      </p:grpSpPr>
      <p:sp>
        <p:nvSpPr>
          <p:cNvPr id="274" name="Google Shape;274;p20"/>
          <p:cNvSpPr/>
          <p:nvPr/>
        </p:nvSpPr>
        <p:spPr>
          <a:xfrm>
            <a:off x="-2517246" y="757795"/>
            <a:ext cx="9491690" cy="4385705"/>
          </a:xfrm>
          <a:custGeom>
            <a:rect b="b" l="l" r="r" t="t"/>
            <a:pathLst>
              <a:path extrusionOk="0" h="4385705" w="9491690">
                <a:moveTo>
                  <a:pt x="0" y="0"/>
                </a:moveTo>
                <a:lnTo>
                  <a:pt x="9491690" y="0"/>
                </a:lnTo>
                <a:lnTo>
                  <a:pt x="9491690" y="4385705"/>
                </a:lnTo>
                <a:lnTo>
                  <a:pt x="0" y="4385705"/>
                </a:lnTo>
                <a:lnTo>
                  <a:pt x="0" y="0"/>
                </a:lnTo>
                <a:close/>
              </a:path>
            </a:pathLst>
          </a:custGeom>
          <a:blipFill rotWithShape="1">
            <a:blip r:embed="rId3">
              <a:alphaModFix/>
            </a:blip>
            <a:stretch>
              <a:fillRect b="0" l="0" r="0" t="0"/>
            </a:stretch>
          </a:blipFill>
          <a:ln>
            <a:noFill/>
          </a:ln>
        </p:spPr>
      </p:sp>
      <p:sp>
        <p:nvSpPr>
          <p:cNvPr id="275" name="Google Shape;275;p20"/>
          <p:cNvSpPr/>
          <p:nvPr/>
        </p:nvSpPr>
        <p:spPr>
          <a:xfrm>
            <a:off x="10912759" y="757795"/>
            <a:ext cx="9491690" cy="4385705"/>
          </a:xfrm>
          <a:custGeom>
            <a:rect b="b" l="l" r="r" t="t"/>
            <a:pathLst>
              <a:path extrusionOk="0" h="4385705" w="9491690">
                <a:moveTo>
                  <a:pt x="0" y="0"/>
                </a:moveTo>
                <a:lnTo>
                  <a:pt x="9491690" y="0"/>
                </a:lnTo>
                <a:lnTo>
                  <a:pt x="9491690" y="4385705"/>
                </a:lnTo>
                <a:lnTo>
                  <a:pt x="0" y="4385705"/>
                </a:lnTo>
                <a:lnTo>
                  <a:pt x="0" y="0"/>
                </a:lnTo>
                <a:close/>
              </a:path>
            </a:pathLst>
          </a:custGeom>
          <a:blipFill rotWithShape="1">
            <a:blip r:embed="rId3">
              <a:alphaModFix/>
            </a:blip>
            <a:stretch>
              <a:fillRect b="0" l="0" r="0" t="0"/>
            </a:stretch>
          </a:blipFill>
          <a:ln>
            <a:noFill/>
          </a:ln>
        </p:spPr>
      </p:sp>
      <p:grpSp>
        <p:nvGrpSpPr>
          <p:cNvPr id="276" name="Google Shape;276;p20"/>
          <p:cNvGrpSpPr/>
          <p:nvPr/>
        </p:nvGrpSpPr>
        <p:grpSpPr>
          <a:xfrm>
            <a:off x="-660530" y="6884173"/>
            <a:ext cx="19208263" cy="3402827"/>
            <a:chOff x="0" y="-47625"/>
            <a:chExt cx="5058966" cy="896218"/>
          </a:xfrm>
        </p:grpSpPr>
        <p:sp>
          <p:nvSpPr>
            <p:cNvPr id="277" name="Google Shape;277;p20"/>
            <p:cNvSpPr/>
            <p:nvPr/>
          </p:nvSpPr>
          <p:spPr>
            <a:xfrm>
              <a:off x="0" y="0"/>
              <a:ext cx="5058966" cy="848593"/>
            </a:xfrm>
            <a:custGeom>
              <a:rect b="b" l="l" r="r" t="t"/>
              <a:pathLst>
                <a:path extrusionOk="0" h="848593" w="5058966">
                  <a:moveTo>
                    <a:pt x="0" y="0"/>
                  </a:moveTo>
                  <a:lnTo>
                    <a:pt x="5058966" y="0"/>
                  </a:lnTo>
                  <a:lnTo>
                    <a:pt x="5058966" y="848593"/>
                  </a:lnTo>
                  <a:lnTo>
                    <a:pt x="0" y="848593"/>
                  </a:lnTo>
                  <a:close/>
                </a:path>
              </a:pathLst>
            </a:custGeom>
            <a:solidFill>
              <a:srgbClr val="8EA83F"/>
            </a:solidFill>
            <a:ln>
              <a:noFill/>
            </a:ln>
          </p:spPr>
        </p:sp>
        <p:sp>
          <p:nvSpPr>
            <p:cNvPr id="278" name="Google Shape;278;p20"/>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9" name="Google Shape;279;p20"/>
          <p:cNvSpPr/>
          <p:nvPr/>
        </p:nvSpPr>
        <p:spPr>
          <a:xfrm flipH="1">
            <a:off x="15271350" y="1858596"/>
            <a:ext cx="3944541" cy="5987918"/>
          </a:xfrm>
          <a:custGeom>
            <a:rect b="b" l="l" r="r" t="t"/>
            <a:pathLst>
              <a:path extrusionOk="0" h="5987918" w="3944541">
                <a:moveTo>
                  <a:pt x="3944541" y="0"/>
                </a:moveTo>
                <a:lnTo>
                  <a:pt x="0" y="0"/>
                </a:lnTo>
                <a:lnTo>
                  <a:pt x="0" y="5987917"/>
                </a:lnTo>
                <a:lnTo>
                  <a:pt x="3944541" y="5987917"/>
                </a:lnTo>
                <a:lnTo>
                  <a:pt x="3944541" y="0"/>
                </a:lnTo>
                <a:close/>
              </a:path>
            </a:pathLst>
          </a:custGeom>
          <a:blipFill rotWithShape="1">
            <a:blip r:embed="rId4">
              <a:alphaModFix/>
            </a:blip>
            <a:stretch>
              <a:fillRect b="0" l="0" r="0" t="0"/>
            </a:stretch>
          </a:blipFill>
          <a:ln>
            <a:noFill/>
          </a:ln>
        </p:spPr>
      </p:sp>
      <p:sp>
        <p:nvSpPr>
          <p:cNvPr id="280" name="Google Shape;280;p20"/>
          <p:cNvSpPr/>
          <p:nvPr/>
        </p:nvSpPr>
        <p:spPr>
          <a:xfrm>
            <a:off x="4393186" y="3827827"/>
            <a:ext cx="2310636" cy="3507606"/>
          </a:xfrm>
          <a:custGeom>
            <a:rect b="b" l="l" r="r" t="t"/>
            <a:pathLst>
              <a:path extrusionOk="0" h="3507606" w="2310636">
                <a:moveTo>
                  <a:pt x="0" y="0"/>
                </a:moveTo>
                <a:lnTo>
                  <a:pt x="2310636" y="0"/>
                </a:lnTo>
                <a:lnTo>
                  <a:pt x="2310636" y="3507607"/>
                </a:lnTo>
                <a:lnTo>
                  <a:pt x="0" y="3507607"/>
                </a:lnTo>
                <a:lnTo>
                  <a:pt x="0" y="0"/>
                </a:lnTo>
                <a:close/>
              </a:path>
            </a:pathLst>
          </a:custGeom>
          <a:blipFill rotWithShape="1">
            <a:blip r:embed="rId4">
              <a:alphaModFix/>
            </a:blip>
            <a:stretch>
              <a:fillRect b="0" l="0" r="0" t="0"/>
            </a:stretch>
          </a:blipFill>
          <a:ln>
            <a:noFill/>
          </a:ln>
        </p:spPr>
      </p:sp>
      <p:sp>
        <p:nvSpPr>
          <p:cNvPr id="281" name="Google Shape;281;p20"/>
          <p:cNvSpPr/>
          <p:nvPr/>
        </p:nvSpPr>
        <p:spPr>
          <a:xfrm>
            <a:off x="-1436808" y="1613838"/>
            <a:ext cx="4105775" cy="6232676"/>
          </a:xfrm>
          <a:custGeom>
            <a:rect b="b" l="l" r="r" t="t"/>
            <a:pathLst>
              <a:path extrusionOk="0" h="6232676" w="4105775">
                <a:moveTo>
                  <a:pt x="0" y="0"/>
                </a:moveTo>
                <a:lnTo>
                  <a:pt x="4105776" y="0"/>
                </a:lnTo>
                <a:lnTo>
                  <a:pt x="4105776" y="6232675"/>
                </a:lnTo>
                <a:lnTo>
                  <a:pt x="0" y="6232675"/>
                </a:lnTo>
                <a:lnTo>
                  <a:pt x="0" y="0"/>
                </a:lnTo>
                <a:close/>
              </a:path>
            </a:pathLst>
          </a:custGeom>
          <a:blipFill rotWithShape="1">
            <a:blip r:embed="rId4">
              <a:alphaModFix/>
            </a:blip>
            <a:stretch>
              <a:fillRect b="0" l="0" r="0" t="0"/>
            </a:stretch>
          </a:blipFill>
          <a:ln>
            <a:noFill/>
          </a:ln>
        </p:spPr>
      </p:sp>
      <p:sp>
        <p:nvSpPr>
          <p:cNvPr id="282" name="Google Shape;282;p20"/>
          <p:cNvSpPr/>
          <p:nvPr/>
        </p:nvSpPr>
        <p:spPr>
          <a:xfrm flipH="1">
            <a:off x="11882862" y="3906212"/>
            <a:ext cx="2322414" cy="3525487"/>
          </a:xfrm>
          <a:custGeom>
            <a:rect b="b" l="l" r="r" t="t"/>
            <a:pathLst>
              <a:path extrusionOk="0" h="3525487" w="2322414">
                <a:moveTo>
                  <a:pt x="2322414" y="0"/>
                </a:moveTo>
                <a:lnTo>
                  <a:pt x="0" y="0"/>
                </a:lnTo>
                <a:lnTo>
                  <a:pt x="0" y="3525487"/>
                </a:lnTo>
                <a:lnTo>
                  <a:pt x="2322414" y="3525487"/>
                </a:lnTo>
                <a:lnTo>
                  <a:pt x="2322414" y="0"/>
                </a:lnTo>
                <a:close/>
              </a:path>
            </a:pathLst>
          </a:custGeom>
          <a:blipFill rotWithShape="1">
            <a:blip r:embed="rId4">
              <a:alphaModFix/>
            </a:blip>
            <a:stretch>
              <a:fillRect b="0" l="0" r="0" t="0"/>
            </a:stretch>
          </a:blipFill>
          <a:ln>
            <a:noFill/>
          </a:ln>
        </p:spPr>
      </p:sp>
      <p:sp>
        <p:nvSpPr>
          <p:cNvPr id="283" name="Google Shape;283;p20"/>
          <p:cNvSpPr/>
          <p:nvPr/>
        </p:nvSpPr>
        <p:spPr>
          <a:xfrm>
            <a:off x="5548504" y="3692998"/>
            <a:ext cx="2917664" cy="3962871"/>
          </a:xfrm>
          <a:custGeom>
            <a:rect b="b" l="l" r="r" t="t"/>
            <a:pathLst>
              <a:path extrusionOk="0" h="3962871" w="2917664">
                <a:moveTo>
                  <a:pt x="0" y="0"/>
                </a:moveTo>
                <a:lnTo>
                  <a:pt x="2917664" y="0"/>
                </a:lnTo>
                <a:lnTo>
                  <a:pt x="2917664" y="3962871"/>
                </a:lnTo>
                <a:lnTo>
                  <a:pt x="0" y="3962871"/>
                </a:lnTo>
                <a:lnTo>
                  <a:pt x="0" y="0"/>
                </a:lnTo>
                <a:close/>
              </a:path>
            </a:pathLst>
          </a:custGeom>
          <a:blipFill rotWithShape="1">
            <a:blip r:embed="rId5">
              <a:alphaModFix/>
            </a:blip>
            <a:stretch>
              <a:fillRect b="0" l="0" r="0" t="0"/>
            </a:stretch>
          </a:blipFill>
          <a:ln>
            <a:noFill/>
          </a:ln>
        </p:spPr>
      </p:sp>
      <p:sp>
        <p:nvSpPr>
          <p:cNvPr id="284" name="Google Shape;284;p20"/>
          <p:cNvSpPr/>
          <p:nvPr/>
        </p:nvSpPr>
        <p:spPr>
          <a:xfrm>
            <a:off x="1160107" y="3827827"/>
            <a:ext cx="3330396" cy="3828042"/>
          </a:xfrm>
          <a:custGeom>
            <a:rect b="b" l="l" r="r" t="t"/>
            <a:pathLst>
              <a:path extrusionOk="0" h="3828042" w="3330396">
                <a:moveTo>
                  <a:pt x="0" y="0"/>
                </a:moveTo>
                <a:lnTo>
                  <a:pt x="3330396" y="0"/>
                </a:lnTo>
                <a:lnTo>
                  <a:pt x="3330396" y="3828042"/>
                </a:lnTo>
                <a:lnTo>
                  <a:pt x="0" y="3828042"/>
                </a:lnTo>
                <a:lnTo>
                  <a:pt x="0" y="0"/>
                </a:lnTo>
                <a:close/>
              </a:path>
            </a:pathLst>
          </a:custGeom>
          <a:blipFill rotWithShape="1">
            <a:blip r:embed="rId6">
              <a:alphaModFix/>
            </a:blip>
            <a:stretch>
              <a:fillRect b="0" l="0" r="0" t="0"/>
            </a:stretch>
          </a:blipFill>
          <a:ln>
            <a:noFill/>
          </a:ln>
        </p:spPr>
      </p:sp>
      <p:sp>
        <p:nvSpPr>
          <p:cNvPr id="285" name="Google Shape;285;p20"/>
          <p:cNvSpPr/>
          <p:nvPr/>
        </p:nvSpPr>
        <p:spPr>
          <a:xfrm>
            <a:off x="9524169" y="3906212"/>
            <a:ext cx="3623106" cy="3749657"/>
          </a:xfrm>
          <a:custGeom>
            <a:rect b="b" l="l" r="r" t="t"/>
            <a:pathLst>
              <a:path extrusionOk="0" h="3749657" w="3623106">
                <a:moveTo>
                  <a:pt x="0" y="0"/>
                </a:moveTo>
                <a:lnTo>
                  <a:pt x="3623106" y="0"/>
                </a:lnTo>
                <a:lnTo>
                  <a:pt x="3623106" y="3749657"/>
                </a:lnTo>
                <a:lnTo>
                  <a:pt x="0" y="3749657"/>
                </a:lnTo>
                <a:lnTo>
                  <a:pt x="0" y="0"/>
                </a:lnTo>
                <a:close/>
              </a:path>
            </a:pathLst>
          </a:custGeom>
          <a:blipFill rotWithShape="1">
            <a:blip r:embed="rId7">
              <a:alphaModFix/>
            </a:blip>
            <a:stretch>
              <a:fillRect b="0" l="0" r="0" t="0"/>
            </a:stretch>
          </a:blipFill>
          <a:ln>
            <a:noFill/>
          </a:ln>
        </p:spPr>
      </p:sp>
      <p:sp>
        <p:nvSpPr>
          <p:cNvPr id="286" name="Google Shape;286;p20"/>
          <p:cNvSpPr/>
          <p:nvPr/>
        </p:nvSpPr>
        <p:spPr>
          <a:xfrm>
            <a:off x="14205276" y="3203233"/>
            <a:ext cx="3283819" cy="4452636"/>
          </a:xfrm>
          <a:custGeom>
            <a:rect b="b" l="l" r="r" t="t"/>
            <a:pathLst>
              <a:path extrusionOk="0" h="4452636" w="3283819">
                <a:moveTo>
                  <a:pt x="0" y="0"/>
                </a:moveTo>
                <a:lnTo>
                  <a:pt x="3283819" y="0"/>
                </a:lnTo>
                <a:lnTo>
                  <a:pt x="3283819" y="4452636"/>
                </a:lnTo>
                <a:lnTo>
                  <a:pt x="0" y="4452636"/>
                </a:lnTo>
                <a:lnTo>
                  <a:pt x="0" y="0"/>
                </a:lnTo>
                <a:close/>
              </a:path>
            </a:pathLst>
          </a:custGeom>
          <a:blipFill rotWithShape="1">
            <a:blip r:embed="rId8">
              <a:alphaModFix/>
            </a:blip>
            <a:stretch>
              <a:fillRect b="0" l="0" r="0" t="0"/>
            </a:stretch>
          </a:blipFill>
          <a:ln>
            <a:noFill/>
          </a:ln>
        </p:spPr>
      </p:sp>
      <p:sp>
        <p:nvSpPr>
          <p:cNvPr id="287" name="Google Shape;287;p20"/>
          <p:cNvSpPr txBox="1"/>
          <p:nvPr/>
        </p:nvSpPr>
        <p:spPr>
          <a:xfrm>
            <a:off x="2110179" y="1500984"/>
            <a:ext cx="13277100" cy="984900"/>
          </a:xfrm>
          <a:prstGeom prst="rect">
            <a:avLst/>
          </a:prstGeom>
          <a:noFill/>
          <a:ln>
            <a:noFill/>
          </a:ln>
        </p:spPr>
        <p:txBody>
          <a:bodyPr anchorCtr="0" anchor="t" bIns="0" lIns="0" spcFirstLastPara="1" rIns="0" wrap="square" tIns="0">
            <a:spAutoFit/>
          </a:bodyPr>
          <a:lstStyle/>
          <a:p>
            <a:pPr indent="0" lvl="0" marL="0" marR="0" rtl="0" algn="ctr">
              <a:lnSpc>
                <a:spcPct val="120003"/>
              </a:lnSpc>
              <a:spcBef>
                <a:spcPts val="0"/>
              </a:spcBef>
              <a:spcAft>
                <a:spcPts val="0"/>
              </a:spcAft>
              <a:buNone/>
            </a:pPr>
            <a:r>
              <a:rPr b="1" i="0" lang="en-US" sz="6399" u="none" cap="none" strike="noStrike">
                <a:solidFill>
                  <a:srgbClr val="1F49C6"/>
                </a:solidFill>
                <a:latin typeface="Fredoka"/>
                <a:ea typeface="Fredoka"/>
                <a:cs typeface="Fredoka"/>
                <a:sym typeface="Fredoka"/>
              </a:rPr>
              <a:t>Main Characters</a:t>
            </a:r>
            <a:endParaRPr b="1"/>
          </a:p>
        </p:txBody>
      </p:sp>
      <p:grpSp>
        <p:nvGrpSpPr>
          <p:cNvPr id="288" name="Google Shape;288;p20"/>
          <p:cNvGrpSpPr/>
          <p:nvPr/>
        </p:nvGrpSpPr>
        <p:grpSpPr>
          <a:xfrm>
            <a:off x="1160107" y="7943332"/>
            <a:ext cx="3482999" cy="1425196"/>
            <a:chOff x="0" y="-19050"/>
            <a:chExt cx="4644000" cy="1900262"/>
          </a:xfrm>
        </p:grpSpPr>
        <p:sp>
          <p:nvSpPr>
            <p:cNvPr id="289" name="Google Shape;289;p20"/>
            <p:cNvSpPr txBox="1"/>
            <p:nvPr/>
          </p:nvSpPr>
          <p:spPr>
            <a:xfrm>
              <a:off x="234159" y="-19050"/>
              <a:ext cx="42063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FFFFFF"/>
                  </a:solidFill>
                  <a:latin typeface="Roboto"/>
                  <a:ea typeface="Roboto"/>
                  <a:cs typeface="Roboto"/>
                  <a:sym typeface="Roboto"/>
                </a:rPr>
                <a:t>Name Here</a:t>
              </a:r>
              <a:endParaRPr/>
            </a:p>
          </p:txBody>
        </p:sp>
        <p:sp>
          <p:nvSpPr>
            <p:cNvPr id="290" name="Google Shape;290;p20"/>
            <p:cNvSpPr txBox="1"/>
            <p:nvPr/>
          </p:nvSpPr>
          <p:spPr>
            <a:xfrm>
              <a:off x="0" y="822212"/>
              <a:ext cx="46440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FFFFFF"/>
                  </a:solidFill>
                  <a:latin typeface="Roboto"/>
                  <a:ea typeface="Roboto"/>
                  <a:cs typeface="Roboto"/>
                  <a:sym typeface="Roboto"/>
                </a:rPr>
                <a:t>Briefly elaborate on what you want to discuss. </a:t>
              </a:r>
              <a:endParaRPr/>
            </a:p>
          </p:txBody>
        </p:sp>
      </p:grpSp>
      <p:grpSp>
        <p:nvGrpSpPr>
          <p:cNvPr id="291" name="Google Shape;291;p20"/>
          <p:cNvGrpSpPr/>
          <p:nvPr/>
        </p:nvGrpSpPr>
        <p:grpSpPr>
          <a:xfrm>
            <a:off x="5265882" y="7943332"/>
            <a:ext cx="3482999" cy="1425196"/>
            <a:chOff x="0" y="-19050"/>
            <a:chExt cx="4644000" cy="1900262"/>
          </a:xfrm>
        </p:grpSpPr>
        <p:sp>
          <p:nvSpPr>
            <p:cNvPr id="292" name="Google Shape;292;p20"/>
            <p:cNvSpPr txBox="1"/>
            <p:nvPr/>
          </p:nvSpPr>
          <p:spPr>
            <a:xfrm>
              <a:off x="234159" y="-19050"/>
              <a:ext cx="42063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FFFFFF"/>
                  </a:solidFill>
                  <a:latin typeface="Roboto"/>
                  <a:ea typeface="Roboto"/>
                  <a:cs typeface="Roboto"/>
                  <a:sym typeface="Roboto"/>
                </a:rPr>
                <a:t>Name Here</a:t>
              </a:r>
              <a:endParaRPr/>
            </a:p>
          </p:txBody>
        </p:sp>
        <p:sp>
          <p:nvSpPr>
            <p:cNvPr id="293" name="Google Shape;293;p20"/>
            <p:cNvSpPr txBox="1"/>
            <p:nvPr/>
          </p:nvSpPr>
          <p:spPr>
            <a:xfrm>
              <a:off x="0" y="822212"/>
              <a:ext cx="46440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FFFFFF"/>
                  </a:solidFill>
                  <a:latin typeface="Roboto"/>
                  <a:ea typeface="Roboto"/>
                  <a:cs typeface="Roboto"/>
                  <a:sym typeface="Roboto"/>
                </a:rPr>
                <a:t>Briefly elaborate on what you want to discuss. </a:t>
              </a:r>
              <a:endParaRPr/>
            </a:p>
          </p:txBody>
        </p:sp>
      </p:grpSp>
      <p:grpSp>
        <p:nvGrpSpPr>
          <p:cNvPr id="294" name="Google Shape;294;p20"/>
          <p:cNvGrpSpPr/>
          <p:nvPr/>
        </p:nvGrpSpPr>
        <p:grpSpPr>
          <a:xfrm>
            <a:off x="9594268" y="7943332"/>
            <a:ext cx="3482999" cy="1425196"/>
            <a:chOff x="0" y="-19050"/>
            <a:chExt cx="4644000" cy="1900262"/>
          </a:xfrm>
        </p:grpSpPr>
        <p:sp>
          <p:nvSpPr>
            <p:cNvPr id="295" name="Google Shape;295;p20"/>
            <p:cNvSpPr txBox="1"/>
            <p:nvPr/>
          </p:nvSpPr>
          <p:spPr>
            <a:xfrm>
              <a:off x="234159" y="-19050"/>
              <a:ext cx="42063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FFFFFF"/>
                  </a:solidFill>
                  <a:latin typeface="Roboto"/>
                  <a:ea typeface="Roboto"/>
                  <a:cs typeface="Roboto"/>
                  <a:sym typeface="Roboto"/>
                </a:rPr>
                <a:t>Name Here</a:t>
              </a:r>
              <a:endParaRPr/>
            </a:p>
          </p:txBody>
        </p:sp>
        <p:sp>
          <p:nvSpPr>
            <p:cNvPr id="296" name="Google Shape;296;p20"/>
            <p:cNvSpPr txBox="1"/>
            <p:nvPr/>
          </p:nvSpPr>
          <p:spPr>
            <a:xfrm>
              <a:off x="0" y="822212"/>
              <a:ext cx="46440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FFFFFF"/>
                  </a:solidFill>
                  <a:latin typeface="Roboto"/>
                  <a:ea typeface="Roboto"/>
                  <a:cs typeface="Roboto"/>
                  <a:sym typeface="Roboto"/>
                </a:rPr>
                <a:t>Briefly elaborate on what you want to discuss. </a:t>
              </a:r>
              <a:endParaRPr/>
            </a:p>
          </p:txBody>
        </p:sp>
      </p:grpSp>
      <p:grpSp>
        <p:nvGrpSpPr>
          <p:cNvPr id="297" name="Google Shape;297;p20"/>
          <p:cNvGrpSpPr/>
          <p:nvPr/>
        </p:nvGrpSpPr>
        <p:grpSpPr>
          <a:xfrm>
            <a:off x="13917150" y="7943332"/>
            <a:ext cx="3482999" cy="1425196"/>
            <a:chOff x="0" y="-19050"/>
            <a:chExt cx="4644000" cy="1900262"/>
          </a:xfrm>
        </p:grpSpPr>
        <p:sp>
          <p:nvSpPr>
            <p:cNvPr id="298" name="Google Shape;298;p20"/>
            <p:cNvSpPr txBox="1"/>
            <p:nvPr/>
          </p:nvSpPr>
          <p:spPr>
            <a:xfrm>
              <a:off x="234159" y="-19050"/>
              <a:ext cx="4206300" cy="656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3200" u="none" cap="none" strike="noStrike">
                  <a:solidFill>
                    <a:srgbClr val="FFFFFF"/>
                  </a:solidFill>
                  <a:latin typeface="Roboto"/>
                  <a:ea typeface="Roboto"/>
                  <a:cs typeface="Roboto"/>
                  <a:sym typeface="Roboto"/>
                </a:rPr>
                <a:t>Name Here</a:t>
              </a:r>
              <a:endParaRPr/>
            </a:p>
          </p:txBody>
        </p:sp>
        <p:sp>
          <p:nvSpPr>
            <p:cNvPr id="299" name="Google Shape;299;p20"/>
            <p:cNvSpPr txBox="1"/>
            <p:nvPr/>
          </p:nvSpPr>
          <p:spPr>
            <a:xfrm>
              <a:off x="0" y="822212"/>
              <a:ext cx="46440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400" u="none" cap="none" strike="noStrike">
                  <a:solidFill>
                    <a:srgbClr val="FFFFFF"/>
                  </a:solidFill>
                  <a:latin typeface="Roboto"/>
                  <a:ea typeface="Roboto"/>
                  <a:cs typeface="Roboto"/>
                  <a:sym typeface="Roboto"/>
                </a:rPr>
                <a:t>Briefly elaborate on what you want to discuss.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BFAFF"/>
            </a:gs>
            <a:gs pos="100000">
              <a:srgbClr val="FFED9F"/>
            </a:gs>
          </a:gsLst>
          <a:lin ang="5400000" scaled="0"/>
        </a:gradFill>
      </p:bgPr>
    </p:bg>
    <p:spTree>
      <p:nvGrpSpPr>
        <p:cNvPr id="303" name="Shape 303"/>
        <p:cNvGrpSpPr/>
        <p:nvPr/>
      </p:nvGrpSpPr>
      <p:grpSpPr>
        <a:xfrm>
          <a:off x="0" y="0"/>
          <a:ext cx="0" cy="0"/>
          <a:chOff x="0" y="0"/>
          <a:chExt cx="0" cy="0"/>
        </a:xfrm>
      </p:grpSpPr>
      <p:sp>
        <p:nvSpPr>
          <p:cNvPr id="304" name="Google Shape;304;p21"/>
          <p:cNvSpPr/>
          <p:nvPr/>
        </p:nvSpPr>
        <p:spPr>
          <a:xfrm rot="460190">
            <a:off x="-450112" y="-770777"/>
            <a:ext cx="12435793" cy="9653284"/>
          </a:xfrm>
          <a:custGeom>
            <a:rect b="b" l="l" r="r" t="t"/>
            <a:pathLst>
              <a:path extrusionOk="0" h="9653284" w="12435793">
                <a:moveTo>
                  <a:pt x="0" y="0"/>
                </a:moveTo>
                <a:lnTo>
                  <a:pt x="12435793" y="0"/>
                </a:lnTo>
                <a:lnTo>
                  <a:pt x="12435793" y="9653285"/>
                </a:lnTo>
                <a:lnTo>
                  <a:pt x="0" y="9653285"/>
                </a:lnTo>
                <a:lnTo>
                  <a:pt x="0" y="0"/>
                </a:lnTo>
                <a:close/>
              </a:path>
            </a:pathLst>
          </a:custGeom>
          <a:blipFill rotWithShape="1">
            <a:blip r:embed="rId3">
              <a:alphaModFix/>
            </a:blip>
            <a:stretch>
              <a:fillRect b="0" l="0" r="0" t="0"/>
            </a:stretch>
          </a:blipFill>
          <a:ln>
            <a:noFill/>
          </a:ln>
        </p:spPr>
      </p:sp>
      <p:grpSp>
        <p:nvGrpSpPr>
          <p:cNvPr id="305" name="Google Shape;305;p21"/>
          <p:cNvGrpSpPr/>
          <p:nvPr/>
        </p:nvGrpSpPr>
        <p:grpSpPr>
          <a:xfrm rot="578764">
            <a:off x="-2883859" y="6778614"/>
            <a:ext cx="20198569" cy="8082694"/>
            <a:chOff x="0" y="0"/>
            <a:chExt cx="5319788" cy="2128775"/>
          </a:xfrm>
        </p:grpSpPr>
        <p:sp>
          <p:nvSpPr>
            <p:cNvPr id="306" name="Google Shape;306;p21"/>
            <p:cNvSpPr/>
            <p:nvPr/>
          </p:nvSpPr>
          <p:spPr>
            <a:xfrm>
              <a:off x="0" y="0"/>
              <a:ext cx="5319788" cy="2128775"/>
            </a:xfrm>
            <a:custGeom>
              <a:rect b="b" l="l" r="r" t="t"/>
              <a:pathLst>
                <a:path extrusionOk="0" h="2128775" w="5319788">
                  <a:moveTo>
                    <a:pt x="2659894" y="0"/>
                  </a:moveTo>
                  <a:cubicBezTo>
                    <a:pt x="1190875" y="0"/>
                    <a:pt x="0" y="476543"/>
                    <a:pt x="0" y="1064388"/>
                  </a:cubicBezTo>
                  <a:cubicBezTo>
                    <a:pt x="0" y="1652233"/>
                    <a:pt x="1190875" y="2128775"/>
                    <a:pt x="2659894" y="2128775"/>
                  </a:cubicBezTo>
                  <a:cubicBezTo>
                    <a:pt x="4128913" y="2128775"/>
                    <a:pt x="5319788" y="1652233"/>
                    <a:pt x="5319788" y="1064388"/>
                  </a:cubicBezTo>
                  <a:cubicBezTo>
                    <a:pt x="5319788" y="476543"/>
                    <a:pt x="4128913" y="0"/>
                    <a:pt x="2659894" y="0"/>
                  </a:cubicBezTo>
                  <a:close/>
                </a:path>
              </a:pathLst>
            </a:custGeom>
            <a:solidFill>
              <a:srgbClr val="8EA8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21"/>
            <p:cNvSpPr txBox="1"/>
            <p:nvPr/>
          </p:nvSpPr>
          <p:spPr>
            <a:xfrm>
              <a:off x="76200" y="28575"/>
              <a:ext cx="660400" cy="708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8" name="Google Shape;308;p21"/>
          <p:cNvSpPr/>
          <p:nvPr/>
        </p:nvSpPr>
        <p:spPr>
          <a:xfrm flipH="1">
            <a:off x="3004173" y="4025852"/>
            <a:ext cx="3863231" cy="5247173"/>
          </a:xfrm>
          <a:custGeom>
            <a:rect b="b" l="l" r="r" t="t"/>
            <a:pathLst>
              <a:path extrusionOk="0" h="5247173" w="3863231">
                <a:moveTo>
                  <a:pt x="3863231" y="0"/>
                </a:moveTo>
                <a:lnTo>
                  <a:pt x="0" y="0"/>
                </a:lnTo>
                <a:lnTo>
                  <a:pt x="0" y="5247172"/>
                </a:lnTo>
                <a:lnTo>
                  <a:pt x="3863231" y="5247172"/>
                </a:lnTo>
                <a:lnTo>
                  <a:pt x="3863231" y="0"/>
                </a:lnTo>
                <a:close/>
              </a:path>
            </a:pathLst>
          </a:custGeom>
          <a:blipFill rotWithShape="1">
            <a:blip r:embed="rId4">
              <a:alphaModFix/>
            </a:blip>
            <a:stretch>
              <a:fillRect b="0" l="0" r="0" t="0"/>
            </a:stretch>
          </a:blipFill>
          <a:ln>
            <a:noFill/>
          </a:ln>
        </p:spPr>
      </p:sp>
      <p:sp>
        <p:nvSpPr>
          <p:cNvPr id="309" name="Google Shape;309;p21"/>
          <p:cNvSpPr/>
          <p:nvPr/>
        </p:nvSpPr>
        <p:spPr>
          <a:xfrm>
            <a:off x="1203336" y="7775437"/>
            <a:ext cx="2294487" cy="1072673"/>
          </a:xfrm>
          <a:custGeom>
            <a:rect b="b" l="l" r="r" t="t"/>
            <a:pathLst>
              <a:path extrusionOk="0" h="1072673" w="2294487">
                <a:moveTo>
                  <a:pt x="0" y="0"/>
                </a:moveTo>
                <a:lnTo>
                  <a:pt x="2294487" y="0"/>
                </a:lnTo>
                <a:lnTo>
                  <a:pt x="2294487" y="1072673"/>
                </a:lnTo>
                <a:lnTo>
                  <a:pt x="0" y="1072673"/>
                </a:lnTo>
                <a:lnTo>
                  <a:pt x="0" y="0"/>
                </a:lnTo>
                <a:close/>
              </a:path>
            </a:pathLst>
          </a:custGeom>
          <a:blipFill rotWithShape="1">
            <a:blip r:embed="rId5">
              <a:alphaModFix/>
            </a:blip>
            <a:stretch>
              <a:fillRect b="0" l="0" r="0" t="0"/>
            </a:stretch>
          </a:blipFill>
          <a:ln>
            <a:noFill/>
          </a:ln>
        </p:spPr>
      </p:sp>
      <p:sp>
        <p:nvSpPr>
          <p:cNvPr id="310" name="Google Shape;310;p21"/>
          <p:cNvSpPr/>
          <p:nvPr/>
        </p:nvSpPr>
        <p:spPr>
          <a:xfrm>
            <a:off x="7215426" y="7790162"/>
            <a:ext cx="2913229" cy="1879033"/>
          </a:xfrm>
          <a:custGeom>
            <a:rect b="b" l="l" r="r" t="t"/>
            <a:pathLst>
              <a:path extrusionOk="0" h="1879033" w="2913229">
                <a:moveTo>
                  <a:pt x="0" y="0"/>
                </a:moveTo>
                <a:lnTo>
                  <a:pt x="2913229" y="0"/>
                </a:lnTo>
                <a:lnTo>
                  <a:pt x="2913229" y="1879033"/>
                </a:lnTo>
                <a:lnTo>
                  <a:pt x="0" y="1879033"/>
                </a:lnTo>
                <a:lnTo>
                  <a:pt x="0" y="0"/>
                </a:lnTo>
                <a:close/>
              </a:path>
            </a:pathLst>
          </a:custGeom>
          <a:blipFill rotWithShape="1">
            <a:blip r:embed="rId6">
              <a:alphaModFix/>
            </a:blip>
            <a:stretch>
              <a:fillRect b="0" l="0" r="0" t="0"/>
            </a:stretch>
          </a:blipFill>
          <a:ln>
            <a:noFill/>
          </a:ln>
        </p:spPr>
      </p:sp>
      <p:sp>
        <p:nvSpPr>
          <p:cNvPr id="311" name="Google Shape;311;p21"/>
          <p:cNvSpPr/>
          <p:nvPr/>
        </p:nvSpPr>
        <p:spPr>
          <a:xfrm flipH="1">
            <a:off x="7031811" y="4411484"/>
            <a:ext cx="3280459" cy="3770643"/>
          </a:xfrm>
          <a:custGeom>
            <a:rect b="b" l="l" r="r" t="t"/>
            <a:pathLst>
              <a:path extrusionOk="0" h="3770643" w="3280459">
                <a:moveTo>
                  <a:pt x="3280459" y="0"/>
                </a:moveTo>
                <a:lnTo>
                  <a:pt x="0" y="0"/>
                </a:lnTo>
                <a:lnTo>
                  <a:pt x="0" y="3770642"/>
                </a:lnTo>
                <a:lnTo>
                  <a:pt x="3280459" y="3770642"/>
                </a:lnTo>
                <a:lnTo>
                  <a:pt x="3280459" y="0"/>
                </a:lnTo>
                <a:close/>
              </a:path>
            </a:pathLst>
          </a:custGeom>
          <a:blipFill rotWithShape="1">
            <a:blip r:embed="rId7">
              <a:alphaModFix/>
            </a:blip>
            <a:stretch>
              <a:fillRect b="0" l="0" r="0" t="0"/>
            </a:stretch>
          </a:blipFill>
          <a:ln>
            <a:noFill/>
          </a:ln>
        </p:spPr>
      </p:sp>
      <p:sp>
        <p:nvSpPr>
          <p:cNvPr id="312" name="Google Shape;312;p21"/>
          <p:cNvSpPr/>
          <p:nvPr/>
        </p:nvSpPr>
        <p:spPr>
          <a:xfrm>
            <a:off x="11193398" y="8378109"/>
            <a:ext cx="2761681" cy="1291086"/>
          </a:xfrm>
          <a:custGeom>
            <a:rect b="b" l="l" r="r" t="t"/>
            <a:pathLst>
              <a:path extrusionOk="0" h="1291086" w="2761681">
                <a:moveTo>
                  <a:pt x="0" y="0"/>
                </a:moveTo>
                <a:lnTo>
                  <a:pt x="2761681" y="0"/>
                </a:lnTo>
                <a:lnTo>
                  <a:pt x="2761681" y="1291086"/>
                </a:lnTo>
                <a:lnTo>
                  <a:pt x="0" y="1291086"/>
                </a:lnTo>
                <a:lnTo>
                  <a:pt x="0" y="0"/>
                </a:lnTo>
                <a:close/>
              </a:path>
            </a:pathLst>
          </a:custGeom>
          <a:blipFill rotWithShape="1">
            <a:blip r:embed="rId5">
              <a:alphaModFix/>
            </a:blip>
            <a:stretch>
              <a:fillRect b="0" l="0" r="0" t="0"/>
            </a:stretch>
          </a:blipFill>
          <a:ln>
            <a:noFill/>
          </a:ln>
        </p:spPr>
      </p:sp>
      <p:sp>
        <p:nvSpPr>
          <p:cNvPr id="313" name="Google Shape;313;p21"/>
          <p:cNvSpPr txBox="1"/>
          <p:nvPr/>
        </p:nvSpPr>
        <p:spPr>
          <a:xfrm>
            <a:off x="11193398" y="4411769"/>
            <a:ext cx="6066000" cy="19698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None/>
            </a:pPr>
            <a:r>
              <a:rPr b="1" i="0" lang="en-US" sz="6399" u="none" cap="none" strike="noStrike">
                <a:solidFill>
                  <a:srgbClr val="1F49C6"/>
                </a:solidFill>
                <a:latin typeface="Fredoka"/>
                <a:ea typeface="Fredoka"/>
                <a:cs typeface="Fredoka"/>
                <a:sym typeface="Fredoka"/>
              </a:rPr>
              <a:t>Add Section Title Here</a:t>
            </a:r>
            <a:endParaRPr b="1"/>
          </a:p>
        </p:txBody>
      </p:sp>
      <p:sp>
        <p:nvSpPr>
          <p:cNvPr id="314" name="Google Shape;314;p21"/>
          <p:cNvSpPr txBox="1"/>
          <p:nvPr/>
        </p:nvSpPr>
        <p:spPr>
          <a:xfrm>
            <a:off x="12574238" y="6578047"/>
            <a:ext cx="4685100" cy="105900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None/>
            </a:pPr>
            <a:r>
              <a:rPr b="0" i="0" lang="en-US" sz="3200" u="none" cap="none" strike="noStrike">
                <a:solidFill>
                  <a:srgbClr val="000000"/>
                </a:solidFill>
                <a:latin typeface="Roboto"/>
                <a:ea typeface="Roboto"/>
                <a:cs typeface="Roboto"/>
                <a:sym typeface="Roboto"/>
              </a:rPr>
              <a:t>Briefly elaborate on what you want to discuss. </a:t>
            </a:r>
            <a:endParaRPr/>
          </a:p>
        </p:txBody>
      </p:sp>
      <p:grpSp>
        <p:nvGrpSpPr>
          <p:cNvPr id="315" name="Google Shape;315;p21"/>
          <p:cNvGrpSpPr/>
          <p:nvPr/>
        </p:nvGrpSpPr>
        <p:grpSpPr>
          <a:xfrm>
            <a:off x="14428306" y="809140"/>
            <a:ext cx="2911911" cy="2911911"/>
            <a:chOff x="0" y="0"/>
            <a:chExt cx="812800" cy="812800"/>
          </a:xfrm>
        </p:grpSpPr>
        <p:sp>
          <p:nvSpPr>
            <p:cNvPr id="316" name="Google Shape;316;p21"/>
            <p:cNvSpPr/>
            <p:nvPr/>
          </p:nvSpPr>
          <p:spPr>
            <a:xfrm>
              <a:off x="0" y="0"/>
              <a:ext cx="812800" cy="812800"/>
            </a:xfrm>
            <a:custGeom>
              <a:rect b="b" l="l" r="r" t="t"/>
              <a:pathLst>
                <a:path extrusionOk="0" h="812800" w="812800">
                  <a:moveTo>
                    <a:pt x="406400" y="0"/>
                  </a:moveTo>
                  <a:lnTo>
                    <a:pt x="466396" y="87561"/>
                  </a:lnTo>
                  <a:lnTo>
                    <a:pt x="553838" y="27679"/>
                  </a:lnTo>
                  <a:lnTo>
                    <a:pt x="578287" y="131093"/>
                  </a:lnTo>
                  <a:lnTo>
                    <a:pt x="681363" y="106978"/>
                  </a:lnTo>
                  <a:lnTo>
                    <a:pt x="666963" y="212279"/>
                  </a:lnTo>
                  <a:lnTo>
                    <a:pt x="771752" y="227186"/>
                  </a:lnTo>
                  <a:lnTo>
                    <a:pt x="720448" y="320152"/>
                  </a:lnTo>
                  <a:lnTo>
                    <a:pt x="812800" y="372069"/>
                  </a:lnTo>
                  <a:lnTo>
                    <a:pt x="731520" y="440145"/>
                  </a:lnTo>
                  <a:lnTo>
                    <a:pt x="798961" y="522061"/>
                  </a:lnTo>
                  <a:lnTo>
                    <a:pt x="698682" y="556053"/>
                  </a:lnTo>
                  <a:lnTo>
                    <a:pt x="732104" y="656904"/>
                  </a:lnTo>
                  <a:lnTo>
                    <a:pt x="626370" y="652219"/>
                  </a:lnTo>
                  <a:lnTo>
                    <a:pt x="621259" y="758384"/>
                  </a:lnTo>
                  <a:lnTo>
                    <a:pt x="524350" y="715658"/>
                  </a:lnTo>
                  <a:lnTo>
                    <a:pt x="481396" y="812800"/>
                  </a:lnTo>
                  <a:lnTo>
                    <a:pt x="406400" y="737801"/>
                  </a:lnTo>
                  <a:lnTo>
                    <a:pt x="331404" y="812800"/>
                  </a:lnTo>
                  <a:lnTo>
                    <a:pt x="288450" y="715658"/>
                  </a:lnTo>
                  <a:lnTo>
                    <a:pt x="191541" y="758384"/>
                  </a:lnTo>
                  <a:lnTo>
                    <a:pt x="186430" y="652219"/>
                  </a:lnTo>
                  <a:lnTo>
                    <a:pt x="80696" y="656904"/>
                  </a:lnTo>
                  <a:lnTo>
                    <a:pt x="114118" y="556053"/>
                  </a:lnTo>
                  <a:lnTo>
                    <a:pt x="13839" y="522061"/>
                  </a:lnTo>
                  <a:lnTo>
                    <a:pt x="81280" y="440145"/>
                  </a:lnTo>
                  <a:lnTo>
                    <a:pt x="0" y="372069"/>
                  </a:lnTo>
                  <a:lnTo>
                    <a:pt x="92352" y="320152"/>
                  </a:lnTo>
                  <a:lnTo>
                    <a:pt x="41047" y="227186"/>
                  </a:lnTo>
                  <a:lnTo>
                    <a:pt x="145837" y="212279"/>
                  </a:lnTo>
                  <a:lnTo>
                    <a:pt x="131437" y="106978"/>
                  </a:lnTo>
                  <a:lnTo>
                    <a:pt x="234513" y="131093"/>
                  </a:lnTo>
                  <a:lnTo>
                    <a:pt x="258962" y="27679"/>
                  </a:lnTo>
                  <a:lnTo>
                    <a:pt x="346404" y="87561"/>
                  </a:lnTo>
                  <a:lnTo>
                    <a:pt x="406400" y="0"/>
                  </a:lnTo>
                  <a:close/>
                </a:path>
              </a:pathLst>
            </a:custGeom>
            <a:solidFill>
              <a:srgbClr val="F59639"/>
            </a:solidFill>
            <a:ln>
              <a:noFill/>
            </a:ln>
          </p:spPr>
        </p:sp>
        <p:sp>
          <p:nvSpPr>
            <p:cNvPr id="317" name="Google Shape;317;p21"/>
            <p:cNvSpPr txBox="1"/>
            <p:nvPr/>
          </p:nvSpPr>
          <p:spPr>
            <a:xfrm>
              <a:off x="139700" y="92075"/>
              <a:ext cx="533400" cy="5810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8" name="Google Shape;318;p21"/>
          <p:cNvSpPr txBox="1"/>
          <p:nvPr/>
        </p:nvSpPr>
        <p:spPr>
          <a:xfrm>
            <a:off x="13955079" y="1739852"/>
            <a:ext cx="3858300" cy="12315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8000" u="none" cap="none" strike="noStrike">
                <a:solidFill>
                  <a:srgbClr val="FFFFFF"/>
                </a:solidFill>
                <a:latin typeface="Fredoka"/>
                <a:ea typeface="Fredoka"/>
                <a:cs typeface="Fredoka"/>
                <a:sym typeface="Fredoka"/>
              </a:rPr>
              <a:t>01</a:t>
            </a:r>
            <a:endParaRPr b="1"/>
          </a:p>
        </p:txBody>
      </p:sp>
      <p:sp>
        <p:nvSpPr>
          <p:cNvPr id="319" name="Google Shape;319;p21"/>
          <p:cNvSpPr/>
          <p:nvPr/>
        </p:nvSpPr>
        <p:spPr>
          <a:xfrm>
            <a:off x="7771095" y="1028700"/>
            <a:ext cx="5082349" cy="2348337"/>
          </a:xfrm>
          <a:custGeom>
            <a:rect b="b" l="l" r="r" t="t"/>
            <a:pathLst>
              <a:path extrusionOk="0" h="2348337" w="5082349">
                <a:moveTo>
                  <a:pt x="0" y="0"/>
                </a:moveTo>
                <a:lnTo>
                  <a:pt x="5082349" y="0"/>
                </a:lnTo>
                <a:lnTo>
                  <a:pt x="5082349" y="2348337"/>
                </a:lnTo>
                <a:lnTo>
                  <a:pt x="0" y="2348337"/>
                </a:lnTo>
                <a:lnTo>
                  <a:pt x="0" y="0"/>
                </a:lnTo>
                <a:close/>
              </a:path>
            </a:pathLst>
          </a:custGeom>
          <a:blipFill rotWithShape="1">
            <a:blip r:embed="rId8">
              <a:alphaModFix/>
            </a:blip>
            <a:stretch>
              <a:fillRect b="0" l="0" r="0" t="0"/>
            </a:stretch>
          </a:blipFill>
          <a:ln>
            <a:noFill/>
          </a:ln>
        </p:spPr>
      </p:sp>
      <p:sp>
        <p:nvSpPr>
          <p:cNvPr id="320" name="Google Shape;320;p21"/>
          <p:cNvSpPr/>
          <p:nvPr/>
        </p:nvSpPr>
        <p:spPr>
          <a:xfrm>
            <a:off x="-731215" y="2353720"/>
            <a:ext cx="3519831" cy="5343197"/>
          </a:xfrm>
          <a:custGeom>
            <a:rect b="b" l="l" r="r" t="t"/>
            <a:pathLst>
              <a:path extrusionOk="0" h="5343197" w="3519831">
                <a:moveTo>
                  <a:pt x="0" y="0"/>
                </a:moveTo>
                <a:lnTo>
                  <a:pt x="3519830" y="0"/>
                </a:lnTo>
                <a:lnTo>
                  <a:pt x="3519830" y="5343196"/>
                </a:lnTo>
                <a:lnTo>
                  <a:pt x="0" y="5343196"/>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BFAFF"/>
        </a:solidFill>
      </p:bgPr>
    </p:bg>
    <p:spTree>
      <p:nvGrpSpPr>
        <p:cNvPr id="324" name="Shape 324"/>
        <p:cNvGrpSpPr/>
        <p:nvPr/>
      </p:nvGrpSpPr>
      <p:grpSpPr>
        <a:xfrm>
          <a:off x="0" y="0"/>
          <a:ext cx="0" cy="0"/>
          <a:chOff x="0" y="0"/>
          <a:chExt cx="0" cy="0"/>
        </a:xfrm>
      </p:grpSpPr>
      <p:sp>
        <p:nvSpPr>
          <p:cNvPr id="325" name="Google Shape;325;p22"/>
          <p:cNvSpPr/>
          <p:nvPr/>
        </p:nvSpPr>
        <p:spPr>
          <a:xfrm>
            <a:off x="-1047667" y="3717865"/>
            <a:ext cx="11502670" cy="5314893"/>
          </a:xfrm>
          <a:custGeom>
            <a:rect b="b" l="l" r="r" t="t"/>
            <a:pathLst>
              <a:path extrusionOk="0" h="5314893" w="11502670">
                <a:moveTo>
                  <a:pt x="0" y="0"/>
                </a:moveTo>
                <a:lnTo>
                  <a:pt x="11502671" y="0"/>
                </a:lnTo>
                <a:lnTo>
                  <a:pt x="11502671" y="5314893"/>
                </a:lnTo>
                <a:lnTo>
                  <a:pt x="0" y="5314893"/>
                </a:lnTo>
                <a:lnTo>
                  <a:pt x="0" y="0"/>
                </a:lnTo>
                <a:close/>
              </a:path>
            </a:pathLst>
          </a:custGeom>
          <a:blipFill rotWithShape="1">
            <a:blip r:embed="rId3">
              <a:alphaModFix/>
            </a:blip>
            <a:stretch>
              <a:fillRect b="0" l="0" r="0" t="0"/>
            </a:stretch>
          </a:blipFill>
          <a:ln>
            <a:noFill/>
          </a:ln>
        </p:spPr>
      </p:sp>
      <p:grpSp>
        <p:nvGrpSpPr>
          <p:cNvPr id="326" name="Google Shape;326;p22"/>
          <p:cNvGrpSpPr/>
          <p:nvPr/>
        </p:nvGrpSpPr>
        <p:grpSpPr>
          <a:xfrm>
            <a:off x="-660530" y="8851932"/>
            <a:ext cx="19208263" cy="3266930"/>
            <a:chOff x="0" y="-47625"/>
            <a:chExt cx="5058966" cy="860425"/>
          </a:xfrm>
        </p:grpSpPr>
        <p:sp>
          <p:nvSpPr>
            <p:cNvPr id="327" name="Google Shape;327;p22"/>
            <p:cNvSpPr/>
            <p:nvPr/>
          </p:nvSpPr>
          <p:spPr>
            <a:xfrm>
              <a:off x="0" y="0"/>
              <a:ext cx="5058966" cy="330335"/>
            </a:xfrm>
            <a:custGeom>
              <a:rect b="b" l="l" r="r" t="t"/>
              <a:pathLst>
                <a:path extrusionOk="0" h="330335" w="5058966">
                  <a:moveTo>
                    <a:pt x="0" y="0"/>
                  </a:moveTo>
                  <a:lnTo>
                    <a:pt x="5058966" y="0"/>
                  </a:lnTo>
                  <a:lnTo>
                    <a:pt x="5058966" y="330335"/>
                  </a:lnTo>
                  <a:lnTo>
                    <a:pt x="0" y="330335"/>
                  </a:lnTo>
                  <a:close/>
                </a:path>
              </a:pathLst>
            </a:custGeom>
            <a:solidFill>
              <a:srgbClr val="8EA83F"/>
            </a:solidFill>
            <a:ln>
              <a:noFill/>
            </a:ln>
          </p:spPr>
        </p:sp>
        <p:sp>
          <p:nvSpPr>
            <p:cNvPr id="328" name="Google Shape;328;p22"/>
            <p:cNvSpPr txBox="1"/>
            <p:nvPr/>
          </p:nvSpPr>
          <p:spPr>
            <a:xfrm>
              <a:off x="0" y="-47625"/>
              <a:ext cx="812800" cy="8604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9" name="Google Shape;329;p22"/>
          <p:cNvSpPr/>
          <p:nvPr/>
        </p:nvSpPr>
        <p:spPr>
          <a:xfrm>
            <a:off x="10191215" y="2458509"/>
            <a:ext cx="9907393" cy="4577784"/>
          </a:xfrm>
          <a:custGeom>
            <a:rect b="b" l="l" r="r" t="t"/>
            <a:pathLst>
              <a:path extrusionOk="0" h="4577784" w="9907393">
                <a:moveTo>
                  <a:pt x="0" y="0"/>
                </a:moveTo>
                <a:lnTo>
                  <a:pt x="9907394" y="0"/>
                </a:lnTo>
                <a:lnTo>
                  <a:pt x="9907394" y="4577784"/>
                </a:lnTo>
                <a:lnTo>
                  <a:pt x="0" y="4577784"/>
                </a:lnTo>
                <a:lnTo>
                  <a:pt x="0" y="0"/>
                </a:lnTo>
                <a:close/>
              </a:path>
            </a:pathLst>
          </a:custGeom>
          <a:blipFill rotWithShape="1">
            <a:blip r:embed="rId3">
              <a:alphaModFix/>
            </a:blip>
            <a:stretch>
              <a:fillRect b="0" l="0" r="0" t="0"/>
            </a:stretch>
          </a:blipFill>
          <a:ln>
            <a:noFill/>
          </a:ln>
        </p:spPr>
      </p:sp>
      <p:sp>
        <p:nvSpPr>
          <p:cNvPr id="330" name="Google Shape;330;p22"/>
          <p:cNvSpPr/>
          <p:nvPr/>
        </p:nvSpPr>
        <p:spPr>
          <a:xfrm>
            <a:off x="-660530" y="3513524"/>
            <a:ext cx="3784371" cy="5744776"/>
          </a:xfrm>
          <a:custGeom>
            <a:rect b="b" l="l" r="r" t="t"/>
            <a:pathLst>
              <a:path extrusionOk="0" h="5744776" w="3784371">
                <a:moveTo>
                  <a:pt x="0" y="0"/>
                </a:moveTo>
                <a:lnTo>
                  <a:pt x="3784371" y="0"/>
                </a:lnTo>
                <a:lnTo>
                  <a:pt x="3784371" y="5744776"/>
                </a:lnTo>
                <a:lnTo>
                  <a:pt x="0" y="5744776"/>
                </a:lnTo>
                <a:lnTo>
                  <a:pt x="0" y="0"/>
                </a:lnTo>
                <a:close/>
              </a:path>
            </a:pathLst>
          </a:custGeom>
          <a:blipFill rotWithShape="1">
            <a:blip r:embed="rId4">
              <a:alphaModFix/>
            </a:blip>
            <a:stretch>
              <a:fillRect b="0" l="0" r="0" t="0"/>
            </a:stretch>
          </a:blipFill>
          <a:ln>
            <a:noFill/>
          </a:ln>
        </p:spPr>
      </p:sp>
      <p:sp>
        <p:nvSpPr>
          <p:cNvPr id="331" name="Google Shape;331;p22"/>
          <p:cNvSpPr/>
          <p:nvPr/>
        </p:nvSpPr>
        <p:spPr>
          <a:xfrm>
            <a:off x="1231655" y="4412706"/>
            <a:ext cx="3192035" cy="4845594"/>
          </a:xfrm>
          <a:custGeom>
            <a:rect b="b" l="l" r="r" t="t"/>
            <a:pathLst>
              <a:path extrusionOk="0" h="4845594" w="3192035">
                <a:moveTo>
                  <a:pt x="0" y="0"/>
                </a:moveTo>
                <a:lnTo>
                  <a:pt x="3192035" y="0"/>
                </a:lnTo>
                <a:lnTo>
                  <a:pt x="3192035" y="4845594"/>
                </a:lnTo>
                <a:lnTo>
                  <a:pt x="0" y="4845594"/>
                </a:lnTo>
                <a:lnTo>
                  <a:pt x="0" y="0"/>
                </a:lnTo>
                <a:close/>
              </a:path>
            </a:pathLst>
          </a:custGeom>
          <a:blipFill rotWithShape="1">
            <a:blip r:embed="rId4">
              <a:alphaModFix/>
            </a:blip>
            <a:stretch>
              <a:fillRect b="0" l="0" r="0" t="0"/>
            </a:stretch>
          </a:blipFill>
          <a:ln>
            <a:noFill/>
          </a:ln>
        </p:spPr>
      </p:sp>
      <p:sp>
        <p:nvSpPr>
          <p:cNvPr id="332" name="Google Shape;332;p22"/>
          <p:cNvSpPr/>
          <p:nvPr/>
        </p:nvSpPr>
        <p:spPr>
          <a:xfrm>
            <a:off x="2827673" y="3513524"/>
            <a:ext cx="3784371" cy="5744776"/>
          </a:xfrm>
          <a:custGeom>
            <a:rect b="b" l="l" r="r" t="t"/>
            <a:pathLst>
              <a:path extrusionOk="0" h="5744776" w="3784371">
                <a:moveTo>
                  <a:pt x="0" y="0"/>
                </a:moveTo>
                <a:lnTo>
                  <a:pt x="3784371" y="0"/>
                </a:lnTo>
                <a:lnTo>
                  <a:pt x="3784371" y="5744776"/>
                </a:lnTo>
                <a:lnTo>
                  <a:pt x="0" y="5744776"/>
                </a:lnTo>
                <a:lnTo>
                  <a:pt x="0" y="0"/>
                </a:lnTo>
                <a:close/>
              </a:path>
            </a:pathLst>
          </a:custGeom>
          <a:blipFill rotWithShape="1">
            <a:blip r:embed="rId4">
              <a:alphaModFix/>
            </a:blip>
            <a:stretch>
              <a:fillRect b="0" l="0" r="0" t="0"/>
            </a:stretch>
          </a:blipFill>
          <a:ln>
            <a:noFill/>
          </a:ln>
        </p:spPr>
      </p:sp>
      <p:sp>
        <p:nvSpPr>
          <p:cNvPr id="333" name="Google Shape;333;p22"/>
          <p:cNvSpPr/>
          <p:nvPr/>
        </p:nvSpPr>
        <p:spPr>
          <a:xfrm>
            <a:off x="11986350" y="3513524"/>
            <a:ext cx="3784371" cy="5744776"/>
          </a:xfrm>
          <a:custGeom>
            <a:rect b="b" l="l" r="r" t="t"/>
            <a:pathLst>
              <a:path extrusionOk="0" h="5744776" w="3784371">
                <a:moveTo>
                  <a:pt x="0" y="0"/>
                </a:moveTo>
                <a:lnTo>
                  <a:pt x="3784371" y="0"/>
                </a:lnTo>
                <a:lnTo>
                  <a:pt x="3784371" y="5744776"/>
                </a:lnTo>
                <a:lnTo>
                  <a:pt x="0" y="5744776"/>
                </a:lnTo>
                <a:lnTo>
                  <a:pt x="0" y="0"/>
                </a:lnTo>
                <a:close/>
              </a:path>
            </a:pathLst>
          </a:custGeom>
          <a:blipFill rotWithShape="1">
            <a:blip r:embed="rId4">
              <a:alphaModFix/>
            </a:blip>
            <a:stretch>
              <a:fillRect b="0" l="0" r="0" t="0"/>
            </a:stretch>
          </a:blipFill>
          <a:ln>
            <a:noFill/>
          </a:ln>
        </p:spPr>
      </p:sp>
      <p:sp>
        <p:nvSpPr>
          <p:cNvPr id="334" name="Google Shape;334;p22"/>
          <p:cNvSpPr/>
          <p:nvPr/>
        </p:nvSpPr>
        <p:spPr>
          <a:xfrm flipH="1">
            <a:off x="5579268" y="4412706"/>
            <a:ext cx="3863231" cy="5247173"/>
          </a:xfrm>
          <a:custGeom>
            <a:rect b="b" l="l" r="r" t="t"/>
            <a:pathLst>
              <a:path extrusionOk="0" h="5247173" w="3863231">
                <a:moveTo>
                  <a:pt x="3863231" y="0"/>
                </a:moveTo>
                <a:lnTo>
                  <a:pt x="0" y="0"/>
                </a:lnTo>
                <a:lnTo>
                  <a:pt x="0" y="5247173"/>
                </a:lnTo>
                <a:lnTo>
                  <a:pt x="3863231" y="5247173"/>
                </a:lnTo>
                <a:lnTo>
                  <a:pt x="3863231" y="0"/>
                </a:lnTo>
                <a:close/>
              </a:path>
            </a:pathLst>
          </a:custGeom>
          <a:blipFill rotWithShape="1">
            <a:blip r:embed="rId5">
              <a:alphaModFix/>
            </a:blip>
            <a:stretch>
              <a:fillRect b="0" l="0" r="0" t="0"/>
            </a:stretch>
          </a:blipFill>
          <a:ln>
            <a:noFill/>
          </a:ln>
        </p:spPr>
      </p:sp>
      <p:sp>
        <p:nvSpPr>
          <p:cNvPr id="335" name="Google Shape;335;p22"/>
          <p:cNvSpPr/>
          <p:nvPr/>
        </p:nvSpPr>
        <p:spPr>
          <a:xfrm flipH="1">
            <a:off x="9442499" y="5889237"/>
            <a:ext cx="3280459" cy="3770643"/>
          </a:xfrm>
          <a:custGeom>
            <a:rect b="b" l="l" r="r" t="t"/>
            <a:pathLst>
              <a:path extrusionOk="0" h="3770643" w="3280459">
                <a:moveTo>
                  <a:pt x="3280459" y="0"/>
                </a:moveTo>
                <a:lnTo>
                  <a:pt x="0" y="0"/>
                </a:lnTo>
                <a:lnTo>
                  <a:pt x="0" y="3770642"/>
                </a:lnTo>
                <a:lnTo>
                  <a:pt x="3280459" y="3770642"/>
                </a:lnTo>
                <a:lnTo>
                  <a:pt x="3280459" y="0"/>
                </a:lnTo>
                <a:close/>
              </a:path>
            </a:pathLst>
          </a:custGeom>
          <a:blipFill rotWithShape="1">
            <a:blip r:embed="rId6">
              <a:alphaModFix/>
            </a:blip>
            <a:stretch>
              <a:fillRect b="0" l="0" r="0" t="0"/>
            </a:stretch>
          </a:blipFill>
          <a:ln>
            <a:noFill/>
          </a:ln>
        </p:spPr>
      </p:sp>
      <p:sp>
        <p:nvSpPr>
          <p:cNvPr id="336" name="Google Shape;336;p22"/>
          <p:cNvSpPr/>
          <p:nvPr/>
        </p:nvSpPr>
        <p:spPr>
          <a:xfrm>
            <a:off x="13878535" y="4412706"/>
            <a:ext cx="3192035" cy="4845594"/>
          </a:xfrm>
          <a:custGeom>
            <a:rect b="b" l="l" r="r" t="t"/>
            <a:pathLst>
              <a:path extrusionOk="0" h="4845594" w="3192035">
                <a:moveTo>
                  <a:pt x="0" y="0"/>
                </a:moveTo>
                <a:lnTo>
                  <a:pt x="3192035" y="0"/>
                </a:lnTo>
                <a:lnTo>
                  <a:pt x="3192035" y="4845594"/>
                </a:lnTo>
                <a:lnTo>
                  <a:pt x="0" y="4845594"/>
                </a:lnTo>
                <a:lnTo>
                  <a:pt x="0" y="0"/>
                </a:lnTo>
                <a:close/>
              </a:path>
            </a:pathLst>
          </a:custGeom>
          <a:blipFill rotWithShape="1">
            <a:blip r:embed="rId4">
              <a:alphaModFix/>
            </a:blip>
            <a:stretch>
              <a:fillRect b="0" l="0" r="0" t="0"/>
            </a:stretch>
          </a:blipFill>
          <a:ln>
            <a:noFill/>
          </a:ln>
        </p:spPr>
      </p:sp>
      <p:sp>
        <p:nvSpPr>
          <p:cNvPr id="337" name="Google Shape;337;p22"/>
          <p:cNvSpPr/>
          <p:nvPr/>
        </p:nvSpPr>
        <p:spPr>
          <a:xfrm>
            <a:off x="15474553" y="3513524"/>
            <a:ext cx="3784371" cy="5744776"/>
          </a:xfrm>
          <a:custGeom>
            <a:rect b="b" l="l" r="r" t="t"/>
            <a:pathLst>
              <a:path extrusionOk="0" h="5744776" w="3784371">
                <a:moveTo>
                  <a:pt x="0" y="0"/>
                </a:moveTo>
                <a:lnTo>
                  <a:pt x="3784371" y="0"/>
                </a:lnTo>
                <a:lnTo>
                  <a:pt x="3784371" y="5744776"/>
                </a:lnTo>
                <a:lnTo>
                  <a:pt x="0" y="5744776"/>
                </a:lnTo>
                <a:lnTo>
                  <a:pt x="0" y="0"/>
                </a:lnTo>
                <a:close/>
              </a:path>
            </a:pathLst>
          </a:custGeom>
          <a:blipFill rotWithShape="1">
            <a:blip r:embed="rId4">
              <a:alphaModFix/>
            </a:blip>
            <a:stretch>
              <a:fillRect b="0" l="0" r="0" t="0"/>
            </a:stretch>
          </a:blipFill>
          <a:ln>
            <a:noFill/>
          </a:ln>
        </p:spPr>
      </p:sp>
      <p:sp>
        <p:nvSpPr>
          <p:cNvPr id="338" name="Google Shape;338;p22"/>
          <p:cNvSpPr txBox="1"/>
          <p:nvPr/>
        </p:nvSpPr>
        <p:spPr>
          <a:xfrm>
            <a:off x="1567492" y="1712316"/>
            <a:ext cx="6798600" cy="984900"/>
          </a:xfrm>
          <a:prstGeom prst="rect">
            <a:avLst/>
          </a:prstGeom>
          <a:noFill/>
          <a:ln>
            <a:noFill/>
          </a:ln>
        </p:spPr>
        <p:txBody>
          <a:bodyPr anchorCtr="0" anchor="t" bIns="0" lIns="0" spcFirstLastPara="1" rIns="0" wrap="square" tIns="0">
            <a:spAutoFit/>
          </a:bodyPr>
          <a:lstStyle/>
          <a:p>
            <a:pPr indent="0" lvl="0" marL="0" marR="0" rtl="0" algn="l">
              <a:lnSpc>
                <a:spcPct val="120003"/>
              </a:lnSpc>
              <a:spcBef>
                <a:spcPts val="0"/>
              </a:spcBef>
              <a:spcAft>
                <a:spcPts val="0"/>
              </a:spcAft>
              <a:buNone/>
            </a:pPr>
            <a:r>
              <a:rPr b="1" i="0" lang="en-US" sz="6399" u="none" cap="none" strike="noStrike">
                <a:solidFill>
                  <a:srgbClr val="1F49C6"/>
                </a:solidFill>
                <a:latin typeface="Fredoka"/>
                <a:ea typeface="Fredoka"/>
                <a:cs typeface="Fredoka"/>
                <a:sym typeface="Fredoka"/>
              </a:rPr>
              <a:t>Add Story Here</a:t>
            </a:r>
            <a:endParaRPr b="1"/>
          </a:p>
        </p:txBody>
      </p:sp>
      <p:sp>
        <p:nvSpPr>
          <p:cNvPr id="339" name="Google Shape;339;p22"/>
          <p:cNvSpPr txBox="1"/>
          <p:nvPr/>
        </p:nvSpPr>
        <p:spPr>
          <a:xfrm>
            <a:off x="8366095" y="1561821"/>
            <a:ext cx="41337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oboto"/>
                <a:ea typeface="Roboto"/>
                <a:cs typeface="Roboto"/>
                <a:sym typeface="Roboto"/>
              </a:rPr>
              <a:t>Lorem ipsum dolor sit amet, consectetur adipiscing elit, sed do eiusmod tempor incididunt ut labore et dolore magna aliqua. </a:t>
            </a:r>
            <a:endParaRPr/>
          </a:p>
        </p:txBody>
      </p:sp>
      <p:sp>
        <p:nvSpPr>
          <p:cNvPr id="340" name="Google Shape;340;p22"/>
          <p:cNvSpPr txBox="1"/>
          <p:nvPr/>
        </p:nvSpPr>
        <p:spPr>
          <a:xfrm>
            <a:off x="13125682" y="1561821"/>
            <a:ext cx="4133700" cy="1438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oboto"/>
                <a:ea typeface="Roboto"/>
                <a:cs typeface="Roboto"/>
                <a:sym typeface="Roboto"/>
              </a:rPr>
              <a:t>Lorem ipsum dolor sit amet, consectetur adipiscing elit, sed do eiusmod tempor incididunt ut labore et dolore magna aliqua.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