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10287000" cx="18288000"/>
  <p:notesSz cx="6858000" cy="9144000"/>
  <p:embeddedFontLst>
    <p:embeddedFont>
      <p:font typeface="Nunito"/>
      <p:regular r:id="rId28"/>
      <p:bold r:id="rId29"/>
      <p:italic r:id="rId30"/>
      <p:boldItalic r:id="rId31"/>
    </p:embeddedFont>
    <p:embeddedFont>
      <p:font typeface="Nunito Black"/>
      <p:bold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Nunit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boldItalic.fntdata"/><Relationship Id="rId30" Type="http://schemas.openxmlformats.org/officeDocument/2006/relationships/font" Target="fonts/Nunito-italic.fntdata"/><Relationship Id="rId11" Type="http://schemas.openxmlformats.org/officeDocument/2006/relationships/slide" Target="slides/slide6.xml"/><Relationship Id="rId33" Type="http://schemas.openxmlformats.org/officeDocument/2006/relationships/font" Target="fonts/NunitoBlack-boldItalic.fntdata"/><Relationship Id="rId10" Type="http://schemas.openxmlformats.org/officeDocument/2006/relationships/slide" Target="slides/slide5.xml"/><Relationship Id="rId32" Type="http://schemas.openxmlformats.org/officeDocument/2006/relationships/font" Target="fonts/NunitoBlack-bold.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1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1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3" name="Google Shape;63;p1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4" name="Google Shape;64;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1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3"/>
          <p:cNvSpPr/>
          <p:nvPr>
            <p:ph idx="2" type="pic"/>
          </p:nvPr>
        </p:nvSpPr>
        <p:spPr>
          <a:xfrm>
            <a:off x="1792288" y="612775"/>
            <a:ext cx="5486400" cy="4114800"/>
          </a:xfrm>
          <a:prstGeom prst="rect">
            <a:avLst/>
          </a:prstGeom>
          <a:noFill/>
          <a:ln>
            <a:noFill/>
          </a:ln>
        </p:spPr>
      </p:sp>
      <p:sp>
        <p:nvSpPr>
          <p:cNvPr id="70" name="Google Shape;70;p1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1" name="Google Shape;71;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4"/>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5"/>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5"/>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3" name="Google Shape;83;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5" name="Shape 15"/>
        <p:cNvGrpSpPr/>
        <p:nvPr/>
      </p:nvGrpSpPr>
      <p:grpSpPr>
        <a:xfrm>
          <a:off x="0" y="0"/>
          <a:ext cx="0" cy="0"/>
          <a:chOff x="0" y="0"/>
          <a:chExt cx="0" cy="0"/>
        </a:xfrm>
      </p:grpSpPr>
      <p:pic>
        <p:nvPicPr>
          <p:cNvPr id="16" name="Google Shape;16;p3"/>
          <p:cNvPicPr preferRelativeResize="0"/>
          <p:nvPr/>
        </p:nvPicPr>
        <p:blipFill>
          <a:blip r:embed="rId2">
            <a:alphaModFix/>
          </a:blip>
          <a:stretch>
            <a:fillRect/>
          </a:stretch>
        </p:blipFill>
        <p:spPr>
          <a:xfrm>
            <a:off x="0" y="0"/>
            <a:ext cx="18288000" cy="10287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2">
  <p:cSld name="CUSTOM_2">
    <p:bg>
      <p:bgPr>
        <a:solidFill>
          <a:srgbClr val="49B3DF"/>
        </a:solidFill>
      </p:bgPr>
    </p:bg>
    <p:spTree>
      <p:nvGrpSpPr>
        <p:cNvPr id="17"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a:off x="0" y="0"/>
            <a:ext cx="18288000" cy="10287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1">
  <p:cSld name="CUSTOM_1">
    <p:spTree>
      <p:nvGrpSpPr>
        <p:cNvPr id="19" name="Shape 19"/>
        <p:cNvGrpSpPr/>
        <p:nvPr/>
      </p:nvGrpSpPr>
      <p:grpSpPr>
        <a:xfrm>
          <a:off x="0" y="0"/>
          <a:ext cx="0" cy="0"/>
          <a:chOff x="0" y="0"/>
          <a:chExt cx="0" cy="0"/>
        </a:xfrm>
      </p:grpSpPr>
      <p:pic>
        <p:nvPicPr>
          <p:cNvPr id="20" name="Google Shape;20;p5"/>
          <p:cNvPicPr preferRelativeResize="0"/>
          <p:nvPr/>
        </p:nvPicPr>
        <p:blipFill>
          <a:blip r:embed="rId2">
            <a:alphaModFix/>
          </a:blip>
          <a:stretch>
            <a:fillRect/>
          </a:stretch>
        </p:blipFill>
        <p:spPr>
          <a:xfrm>
            <a:off x="0" y="0"/>
            <a:ext cx="18288000" cy="1028700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6"/>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6"/>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4" name="Google Shape;24;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 name="Google Shape;3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6" name="Google Shape;36;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2" name="Google Shape;42;p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3" name="Google Shape;43;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1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1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1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1" name="Google Shape;51;p1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2" name="Google Shape;52;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DDCF6"/>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5.png"/><Relationship Id="rId6" Type="http://schemas.openxmlformats.org/officeDocument/2006/relationships/image" Target="../media/image11.png"/><Relationship Id="rId7" Type="http://schemas.openxmlformats.org/officeDocument/2006/relationships/image" Target="../media/image7.png"/><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42.png"/><Relationship Id="rId5" Type="http://schemas.openxmlformats.org/officeDocument/2006/relationships/image" Target="../media/image50.png"/><Relationship Id="rId6" Type="http://schemas.openxmlformats.org/officeDocument/2006/relationships/image" Target="../media/image5.png"/><Relationship Id="rId7"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42.png"/><Relationship Id="rId5" Type="http://schemas.openxmlformats.org/officeDocument/2006/relationships/image" Target="../media/image50.png"/><Relationship Id="rId6" Type="http://schemas.openxmlformats.org/officeDocument/2006/relationships/image" Target="../media/image2.png"/><Relationship Id="rId7" Type="http://schemas.openxmlformats.org/officeDocument/2006/relationships/image" Target="../media/image41.png"/><Relationship Id="rId8" Type="http://schemas.openxmlformats.org/officeDocument/2006/relationships/image" Target="../media/image51.png"/></Relationships>
</file>

<file path=ppt/slides/_rels/slide12.xml.rels><?xml version="1.0" encoding="UTF-8" standalone="yes"?><Relationships xmlns="http://schemas.openxmlformats.org/package/2006/relationships"><Relationship Id="rId10" Type="http://schemas.openxmlformats.org/officeDocument/2006/relationships/image" Target="../media/image51.pn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42.png"/><Relationship Id="rId9" Type="http://schemas.openxmlformats.org/officeDocument/2006/relationships/image" Target="../media/image41.png"/><Relationship Id="rId5" Type="http://schemas.openxmlformats.org/officeDocument/2006/relationships/image" Target="../media/image50.png"/><Relationship Id="rId6" Type="http://schemas.openxmlformats.org/officeDocument/2006/relationships/image" Target="../media/image3.png"/><Relationship Id="rId7" Type="http://schemas.openxmlformats.org/officeDocument/2006/relationships/image" Target="../media/image5.png"/><Relationship Id="rId8"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0.png"/><Relationship Id="rId4" Type="http://schemas.openxmlformats.org/officeDocument/2006/relationships/image" Target="../media/image3.png"/><Relationship Id="rId5" Type="http://schemas.openxmlformats.org/officeDocument/2006/relationships/image" Target="../media/image23.png"/></Relationships>
</file>

<file path=ppt/slides/_rels/slide14.xml.rels><?xml version="1.0" encoding="UTF-8" standalone="yes"?><Relationships xmlns="http://schemas.openxmlformats.org/package/2006/relationships"><Relationship Id="rId10" Type="http://schemas.openxmlformats.org/officeDocument/2006/relationships/image" Target="../media/image23.png"/><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0.png"/><Relationship Id="rId4" Type="http://schemas.openxmlformats.org/officeDocument/2006/relationships/image" Target="../media/image7.png"/><Relationship Id="rId9" Type="http://schemas.openxmlformats.org/officeDocument/2006/relationships/image" Target="../media/image51.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11.png"/><Relationship Id="rId8"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0.png"/><Relationship Id="rId4" Type="http://schemas.openxmlformats.org/officeDocument/2006/relationships/image" Target="../media/image2.png"/><Relationship Id="rId5" Type="http://schemas.openxmlformats.org/officeDocument/2006/relationships/image" Target="../media/image51.png"/><Relationship Id="rId6"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0.png"/><Relationship Id="rId4" Type="http://schemas.openxmlformats.org/officeDocument/2006/relationships/image" Target="../media/image23.png"/><Relationship Id="rId5" Type="http://schemas.openxmlformats.org/officeDocument/2006/relationships/image" Target="../media/image41.png"/><Relationship Id="rId6"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9.png"/><Relationship Id="rId4" Type="http://schemas.openxmlformats.org/officeDocument/2006/relationships/image" Target="../media/image62.png"/><Relationship Id="rId5" Type="http://schemas.openxmlformats.org/officeDocument/2006/relationships/image" Target="../media/image58.png"/><Relationship Id="rId6" Type="http://schemas.openxmlformats.org/officeDocument/2006/relationships/image" Target="../media/image61.png"/><Relationship Id="rId7" Type="http://schemas.openxmlformats.org/officeDocument/2006/relationships/image" Target="../media/image7.png"/><Relationship Id="rId8"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0.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0.png"/><Relationship Id="rId4" Type="http://schemas.openxmlformats.org/officeDocument/2006/relationships/image" Target="../media/image3.png"/><Relationship Id="rId5"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0.png"/><Relationship Id="rId4" Type="http://schemas.openxmlformats.org/officeDocument/2006/relationships/image" Target="../media/image7.png"/><Relationship Id="rId5" Type="http://schemas.openxmlformats.org/officeDocument/2006/relationships/image" Target="../media/image3.png"/><Relationship Id="rId6" Type="http://schemas.openxmlformats.org/officeDocument/2006/relationships/image" Target="../media/image5.png"/><Relationship Id="rId7" Type="http://schemas.openxmlformats.org/officeDocument/2006/relationships/image" Target="../media/image2.png"/></Relationships>
</file>

<file path=ppt/slides/_rels/slide21.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60.png"/><Relationship Id="rId12" Type="http://schemas.openxmlformats.org/officeDocument/2006/relationships/image" Target="../media/image42.pn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11.png"/><Relationship Id="rId9" Type="http://schemas.openxmlformats.org/officeDocument/2006/relationships/image" Target="../media/image7.png"/><Relationship Id="rId5" Type="http://schemas.openxmlformats.org/officeDocument/2006/relationships/image" Target="../media/image41.png"/><Relationship Id="rId6" Type="http://schemas.openxmlformats.org/officeDocument/2006/relationships/image" Target="../media/image51.png"/><Relationship Id="rId7" Type="http://schemas.openxmlformats.org/officeDocument/2006/relationships/image" Target="../media/image23.png"/><Relationship Id="rId8"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56.png"/><Relationship Id="rId4" Type="http://schemas.openxmlformats.org/officeDocument/2006/relationships/image" Target="../media/image7.png"/><Relationship Id="rId5"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0.png"/><Relationship Id="rId4" Type="http://schemas.openxmlformats.org/officeDocument/2006/relationships/image" Target="../media/image7.png"/><Relationship Id="rId5" Type="http://schemas.openxmlformats.org/officeDocument/2006/relationships/image" Target="../media/image29.jpg"/><Relationship Id="rId6"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3.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50.png"/><Relationship Id="rId5"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41.png"/><Relationship Id="rId7" Type="http://schemas.openxmlformats.org/officeDocument/2006/relationships/image" Target="../media/image51.png"/><Relationship Id="rId8"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41.png"/><Relationship Id="rId6"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0.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42.png"/><Relationship Id="rId5" Type="http://schemas.openxmlformats.org/officeDocument/2006/relationships/image" Target="../media/image3.png"/><Relationship Id="rId6" Type="http://schemas.openxmlformats.org/officeDocument/2006/relationships/image" Target="../media/image50.png"/><Relationship Id="rId7"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9B3DF"/>
        </a:solidFill>
      </p:bgPr>
    </p:bg>
    <p:spTree>
      <p:nvGrpSpPr>
        <p:cNvPr id="89" name="Shape 89"/>
        <p:cNvGrpSpPr/>
        <p:nvPr/>
      </p:nvGrpSpPr>
      <p:grpSpPr>
        <a:xfrm>
          <a:off x="0" y="0"/>
          <a:ext cx="0" cy="0"/>
          <a:chOff x="0" y="0"/>
          <a:chExt cx="0" cy="0"/>
        </a:xfrm>
      </p:grpSpPr>
      <p:sp>
        <p:nvSpPr>
          <p:cNvPr id="90" name="Google Shape;90;p16"/>
          <p:cNvSpPr/>
          <p:nvPr/>
        </p:nvSpPr>
        <p:spPr>
          <a:xfrm rot="275205">
            <a:off x="11120517" y="1594835"/>
            <a:ext cx="3217229" cy="3211379"/>
          </a:xfrm>
          <a:custGeom>
            <a:rect b="b" l="l" r="r" t="t"/>
            <a:pathLst>
              <a:path extrusionOk="0" h="3211379" w="3217229">
                <a:moveTo>
                  <a:pt x="0" y="0"/>
                </a:moveTo>
                <a:lnTo>
                  <a:pt x="3217229" y="0"/>
                </a:lnTo>
                <a:lnTo>
                  <a:pt x="3217229" y="3211380"/>
                </a:lnTo>
                <a:lnTo>
                  <a:pt x="0" y="3211380"/>
                </a:lnTo>
                <a:lnTo>
                  <a:pt x="0" y="0"/>
                </a:lnTo>
                <a:close/>
              </a:path>
            </a:pathLst>
          </a:custGeom>
          <a:blipFill rotWithShape="1">
            <a:blip r:embed="rId3">
              <a:alphaModFix/>
            </a:blip>
            <a:stretch>
              <a:fillRect b="0" l="0" r="0" t="0"/>
            </a:stretch>
          </a:blipFill>
          <a:ln>
            <a:noFill/>
          </a:ln>
        </p:spPr>
      </p:sp>
      <p:pic>
        <p:nvPicPr>
          <p:cNvPr id="91" name="Google Shape;91;p16"/>
          <p:cNvPicPr preferRelativeResize="0"/>
          <p:nvPr/>
        </p:nvPicPr>
        <p:blipFill>
          <a:blip r:embed="rId4">
            <a:alphaModFix/>
          </a:blip>
          <a:stretch>
            <a:fillRect/>
          </a:stretch>
        </p:blipFill>
        <p:spPr>
          <a:xfrm>
            <a:off x="-105587" y="2313064"/>
            <a:ext cx="18499176" cy="10405786"/>
          </a:xfrm>
          <a:prstGeom prst="rect">
            <a:avLst/>
          </a:prstGeom>
          <a:noFill/>
          <a:ln>
            <a:noFill/>
          </a:ln>
        </p:spPr>
      </p:pic>
      <p:sp>
        <p:nvSpPr>
          <p:cNvPr id="92" name="Google Shape;92;p16"/>
          <p:cNvSpPr/>
          <p:nvPr/>
        </p:nvSpPr>
        <p:spPr>
          <a:xfrm>
            <a:off x="8203727" y="3772172"/>
            <a:ext cx="4804060" cy="5070248"/>
          </a:xfrm>
          <a:custGeom>
            <a:rect b="b" l="l" r="r" t="t"/>
            <a:pathLst>
              <a:path extrusionOk="0" h="5070248" w="4804060">
                <a:moveTo>
                  <a:pt x="0" y="0"/>
                </a:moveTo>
                <a:lnTo>
                  <a:pt x="4804060" y="0"/>
                </a:lnTo>
                <a:lnTo>
                  <a:pt x="4804060" y="5070247"/>
                </a:lnTo>
                <a:lnTo>
                  <a:pt x="0" y="5070247"/>
                </a:lnTo>
                <a:lnTo>
                  <a:pt x="0" y="0"/>
                </a:lnTo>
                <a:close/>
              </a:path>
            </a:pathLst>
          </a:custGeom>
          <a:blipFill rotWithShape="1">
            <a:blip r:embed="rId5">
              <a:alphaModFix/>
            </a:blip>
            <a:stretch>
              <a:fillRect b="0" l="0" r="0" t="0"/>
            </a:stretch>
          </a:blipFill>
          <a:ln>
            <a:noFill/>
          </a:ln>
        </p:spPr>
      </p:sp>
      <p:sp>
        <p:nvSpPr>
          <p:cNvPr id="93" name="Google Shape;93;p16"/>
          <p:cNvSpPr/>
          <p:nvPr/>
        </p:nvSpPr>
        <p:spPr>
          <a:xfrm>
            <a:off x="12941045" y="5705452"/>
            <a:ext cx="3829927" cy="4750297"/>
          </a:xfrm>
          <a:custGeom>
            <a:rect b="b" l="l" r="r" t="t"/>
            <a:pathLst>
              <a:path extrusionOk="0" h="4750297" w="3829927">
                <a:moveTo>
                  <a:pt x="0" y="0"/>
                </a:moveTo>
                <a:lnTo>
                  <a:pt x="3829927" y="0"/>
                </a:lnTo>
                <a:lnTo>
                  <a:pt x="3829927" y="4750297"/>
                </a:lnTo>
                <a:lnTo>
                  <a:pt x="0" y="4750297"/>
                </a:lnTo>
                <a:lnTo>
                  <a:pt x="0" y="0"/>
                </a:lnTo>
                <a:close/>
              </a:path>
            </a:pathLst>
          </a:custGeom>
          <a:blipFill rotWithShape="1">
            <a:blip r:embed="rId6">
              <a:alphaModFix/>
            </a:blip>
            <a:stretch>
              <a:fillRect b="0" l="0" r="0" t="0"/>
            </a:stretch>
          </a:blipFill>
          <a:ln>
            <a:noFill/>
          </a:ln>
        </p:spPr>
      </p:sp>
      <p:sp>
        <p:nvSpPr>
          <p:cNvPr id="94" name="Google Shape;94;p16"/>
          <p:cNvSpPr/>
          <p:nvPr/>
        </p:nvSpPr>
        <p:spPr>
          <a:xfrm>
            <a:off x="-211164" y="-115714"/>
            <a:ext cx="6592594" cy="1905859"/>
          </a:xfrm>
          <a:custGeom>
            <a:rect b="b" l="l" r="r" t="t"/>
            <a:pathLst>
              <a:path extrusionOk="0" h="1905859" w="6592594">
                <a:moveTo>
                  <a:pt x="0" y="0"/>
                </a:moveTo>
                <a:lnTo>
                  <a:pt x="6592594" y="0"/>
                </a:lnTo>
                <a:lnTo>
                  <a:pt x="6592594" y="1905859"/>
                </a:lnTo>
                <a:lnTo>
                  <a:pt x="0" y="1905859"/>
                </a:lnTo>
                <a:lnTo>
                  <a:pt x="0" y="0"/>
                </a:lnTo>
                <a:close/>
              </a:path>
            </a:pathLst>
          </a:custGeom>
          <a:blipFill rotWithShape="1">
            <a:blip r:embed="rId7">
              <a:alphaModFix/>
            </a:blip>
            <a:stretch>
              <a:fillRect b="0" l="0" r="0" t="0"/>
            </a:stretch>
          </a:blipFill>
          <a:ln>
            <a:noFill/>
          </a:ln>
        </p:spPr>
      </p:sp>
      <p:sp>
        <p:nvSpPr>
          <p:cNvPr id="95" name="Google Shape;95;p16"/>
          <p:cNvSpPr/>
          <p:nvPr/>
        </p:nvSpPr>
        <p:spPr>
          <a:xfrm>
            <a:off x="6381430" y="-115714"/>
            <a:ext cx="6592594" cy="1905859"/>
          </a:xfrm>
          <a:custGeom>
            <a:rect b="b" l="l" r="r" t="t"/>
            <a:pathLst>
              <a:path extrusionOk="0" h="1905859" w="6592594">
                <a:moveTo>
                  <a:pt x="0" y="0"/>
                </a:moveTo>
                <a:lnTo>
                  <a:pt x="6592594" y="0"/>
                </a:lnTo>
                <a:lnTo>
                  <a:pt x="6592594" y="1905859"/>
                </a:lnTo>
                <a:lnTo>
                  <a:pt x="0" y="1905859"/>
                </a:lnTo>
                <a:lnTo>
                  <a:pt x="0" y="0"/>
                </a:lnTo>
                <a:close/>
              </a:path>
            </a:pathLst>
          </a:custGeom>
          <a:blipFill rotWithShape="1">
            <a:blip r:embed="rId7">
              <a:alphaModFix/>
            </a:blip>
            <a:stretch>
              <a:fillRect b="0" l="0" r="0" t="0"/>
            </a:stretch>
          </a:blipFill>
          <a:ln>
            <a:noFill/>
          </a:ln>
        </p:spPr>
      </p:sp>
      <p:sp>
        <p:nvSpPr>
          <p:cNvPr id="96" name="Google Shape;96;p16"/>
          <p:cNvSpPr/>
          <p:nvPr/>
        </p:nvSpPr>
        <p:spPr>
          <a:xfrm>
            <a:off x="12941045" y="-115714"/>
            <a:ext cx="6592594" cy="1905859"/>
          </a:xfrm>
          <a:custGeom>
            <a:rect b="b" l="l" r="r" t="t"/>
            <a:pathLst>
              <a:path extrusionOk="0" h="1905859" w="6592594">
                <a:moveTo>
                  <a:pt x="0" y="0"/>
                </a:moveTo>
                <a:lnTo>
                  <a:pt x="6592594" y="0"/>
                </a:lnTo>
                <a:lnTo>
                  <a:pt x="6592594" y="1905859"/>
                </a:lnTo>
                <a:lnTo>
                  <a:pt x="0" y="1905859"/>
                </a:lnTo>
                <a:lnTo>
                  <a:pt x="0" y="0"/>
                </a:lnTo>
                <a:close/>
              </a:path>
            </a:pathLst>
          </a:custGeom>
          <a:blipFill rotWithShape="1">
            <a:blip r:embed="rId7">
              <a:alphaModFix/>
            </a:blip>
            <a:stretch>
              <a:fillRect b="0" l="0" r="0" t="0"/>
            </a:stretch>
          </a:blipFill>
          <a:ln>
            <a:noFill/>
          </a:ln>
        </p:spPr>
      </p:sp>
      <p:sp>
        <p:nvSpPr>
          <p:cNvPr id="97" name="Google Shape;97;p16"/>
          <p:cNvSpPr/>
          <p:nvPr/>
        </p:nvSpPr>
        <p:spPr>
          <a:xfrm rot="-301539">
            <a:off x="1091135" y="-400718"/>
            <a:ext cx="8944044" cy="12379301"/>
          </a:xfrm>
          <a:custGeom>
            <a:rect b="b" l="l" r="r" t="t"/>
            <a:pathLst>
              <a:path extrusionOk="0" h="12393678" w="8954432">
                <a:moveTo>
                  <a:pt x="0" y="0"/>
                </a:moveTo>
                <a:lnTo>
                  <a:pt x="8954432" y="0"/>
                </a:lnTo>
                <a:lnTo>
                  <a:pt x="8954432" y="12393678"/>
                </a:lnTo>
                <a:lnTo>
                  <a:pt x="0" y="12393678"/>
                </a:lnTo>
                <a:lnTo>
                  <a:pt x="0" y="0"/>
                </a:lnTo>
                <a:close/>
              </a:path>
            </a:pathLst>
          </a:custGeom>
          <a:blipFill rotWithShape="1">
            <a:blip r:embed="rId8">
              <a:alphaModFix/>
            </a:blip>
            <a:stretch>
              <a:fillRect b="0" l="0" r="0" t="0"/>
            </a:stretch>
          </a:blipFill>
          <a:ln>
            <a:noFill/>
          </a:ln>
        </p:spPr>
      </p:sp>
      <p:sp>
        <p:nvSpPr>
          <p:cNvPr id="98" name="Google Shape;98;p16"/>
          <p:cNvSpPr/>
          <p:nvPr/>
        </p:nvSpPr>
        <p:spPr>
          <a:xfrm flipH="1" rot="-298166">
            <a:off x="2595414" y="6207353"/>
            <a:ext cx="5197808" cy="2164491"/>
          </a:xfrm>
          <a:custGeom>
            <a:rect b="b" l="l" r="r" t="t"/>
            <a:pathLst>
              <a:path extrusionOk="0" h="2164491" w="5197808">
                <a:moveTo>
                  <a:pt x="5197807" y="0"/>
                </a:moveTo>
                <a:lnTo>
                  <a:pt x="0" y="0"/>
                </a:lnTo>
                <a:lnTo>
                  <a:pt x="0" y="2164491"/>
                </a:lnTo>
                <a:lnTo>
                  <a:pt x="5197807" y="2164491"/>
                </a:lnTo>
                <a:lnTo>
                  <a:pt x="5197807" y="0"/>
                </a:lnTo>
                <a:close/>
              </a:path>
            </a:pathLst>
          </a:custGeom>
          <a:blipFill rotWithShape="1">
            <a:blip r:embed="rId8">
              <a:alphaModFix/>
            </a:blip>
            <a:stretch>
              <a:fillRect b="-167840" l="0" r="0" t="-64517"/>
            </a:stretch>
          </a:blipFill>
          <a:ln>
            <a:noFill/>
          </a:ln>
        </p:spPr>
      </p:sp>
      <p:sp>
        <p:nvSpPr>
          <p:cNvPr id="99" name="Google Shape;99;p16"/>
          <p:cNvSpPr txBox="1"/>
          <p:nvPr/>
        </p:nvSpPr>
        <p:spPr>
          <a:xfrm rot="-390110">
            <a:off x="-503857" y="2206119"/>
            <a:ext cx="10886218" cy="30785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0000" u="none" cap="none" strike="noStrike">
                <a:solidFill>
                  <a:srgbClr val="F2F6FA"/>
                </a:solidFill>
                <a:latin typeface="Nunito Black"/>
                <a:ea typeface="Nunito Black"/>
                <a:cs typeface="Nunito Black"/>
                <a:sym typeface="Nunito Black"/>
              </a:rPr>
              <a:t>Snowman</a:t>
            </a:r>
            <a:br>
              <a:rPr lang="en-US" sz="10000"/>
            </a:br>
            <a:r>
              <a:rPr b="0" i="0" lang="en-US" sz="10000" u="none" cap="none" strike="noStrike">
                <a:solidFill>
                  <a:srgbClr val="F2F6FA"/>
                </a:solidFill>
                <a:latin typeface="Nunito Black"/>
                <a:ea typeface="Nunito Black"/>
                <a:cs typeface="Nunito Black"/>
                <a:sym typeface="Nunito Black"/>
              </a:rPr>
              <a:t>Story Book</a:t>
            </a:r>
            <a:endParaRPr sz="10000"/>
          </a:p>
        </p:txBody>
      </p:sp>
      <p:sp>
        <p:nvSpPr>
          <p:cNvPr id="100" name="Google Shape;100;p16"/>
          <p:cNvSpPr txBox="1"/>
          <p:nvPr/>
        </p:nvSpPr>
        <p:spPr>
          <a:xfrm rot="-232635">
            <a:off x="3399797" y="6754718"/>
            <a:ext cx="4090562" cy="1084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523" u="none" cap="none" strike="noStrike">
                <a:solidFill>
                  <a:srgbClr val="7B2D07"/>
                </a:solidFill>
                <a:latin typeface="Nunito Black"/>
                <a:ea typeface="Nunito Black"/>
                <a:cs typeface="Nunito Black"/>
                <a:sym typeface="Nunito Black"/>
              </a:rPr>
              <a:t>Education Presentation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DDCF6"/>
        </a:solidFill>
      </p:bgPr>
    </p:bg>
    <p:spTree>
      <p:nvGrpSpPr>
        <p:cNvPr id="449" name="Shape 449"/>
        <p:cNvGrpSpPr/>
        <p:nvPr/>
      </p:nvGrpSpPr>
      <p:grpSpPr>
        <a:xfrm>
          <a:off x="0" y="0"/>
          <a:ext cx="0" cy="0"/>
          <a:chOff x="0" y="0"/>
          <a:chExt cx="0" cy="0"/>
        </a:xfrm>
      </p:grpSpPr>
      <p:grpSp>
        <p:nvGrpSpPr>
          <p:cNvPr id="450" name="Google Shape;450;p25"/>
          <p:cNvGrpSpPr/>
          <p:nvPr/>
        </p:nvGrpSpPr>
        <p:grpSpPr>
          <a:xfrm>
            <a:off x="8725392" y="-298403"/>
            <a:ext cx="837216" cy="10883806"/>
            <a:chOff x="0" y="0"/>
            <a:chExt cx="1116288" cy="14511741"/>
          </a:xfrm>
        </p:grpSpPr>
        <p:sp>
          <p:nvSpPr>
            <p:cNvPr id="451" name="Google Shape;451;p25"/>
            <p:cNvSpPr/>
            <p:nvPr/>
          </p:nvSpPr>
          <p:spPr>
            <a:xfrm>
              <a:off x="0"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452" name="Google Shape;452;p25"/>
            <p:cNvSpPr/>
            <p:nvPr/>
          </p:nvSpPr>
          <p:spPr>
            <a:xfrm>
              <a:off x="0" y="1116288"/>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453" name="Google Shape;453;p25"/>
            <p:cNvSpPr/>
            <p:nvPr/>
          </p:nvSpPr>
          <p:spPr>
            <a:xfrm>
              <a:off x="0" y="2232576"/>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3">
                <a:alphaModFix/>
              </a:blip>
              <a:stretch>
                <a:fillRect b="0" l="0" r="0" t="0"/>
              </a:stretch>
            </a:blipFill>
            <a:ln>
              <a:noFill/>
            </a:ln>
          </p:spPr>
        </p:sp>
        <p:sp>
          <p:nvSpPr>
            <p:cNvPr id="454" name="Google Shape;454;p25"/>
            <p:cNvSpPr/>
            <p:nvPr/>
          </p:nvSpPr>
          <p:spPr>
            <a:xfrm>
              <a:off x="0" y="3348863"/>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455" name="Google Shape;455;p25"/>
            <p:cNvSpPr/>
            <p:nvPr/>
          </p:nvSpPr>
          <p:spPr>
            <a:xfrm>
              <a:off x="0" y="4465151"/>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456" name="Google Shape;456;p25"/>
            <p:cNvSpPr/>
            <p:nvPr/>
          </p:nvSpPr>
          <p:spPr>
            <a:xfrm>
              <a:off x="0" y="5581439"/>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457" name="Google Shape;457;p25"/>
            <p:cNvSpPr/>
            <p:nvPr/>
          </p:nvSpPr>
          <p:spPr>
            <a:xfrm>
              <a:off x="0" y="6697727"/>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3">
                <a:alphaModFix/>
              </a:blip>
              <a:stretch>
                <a:fillRect b="0" l="0" r="0" t="0"/>
              </a:stretch>
            </a:blipFill>
            <a:ln>
              <a:noFill/>
            </a:ln>
          </p:spPr>
        </p:sp>
        <p:sp>
          <p:nvSpPr>
            <p:cNvPr id="458" name="Google Shape;458;p25"/>
            <p:cNvSpPr/>
            <p:nvPr/>
          </p:nvSpPr>
          <p:spPr>
            <a:xfrm>
              <a:off x="0" y="7814014"/>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459" name="Google Shape;459;p25"/>
            <p:cNvSpPr/>
            <p:nvPr/>
          </p:nvSpPr>
          <p:spPr>
            <a:xfrm>
              <a:off x="0" y="8930302"/>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460" name="Google Shape;460;p25"/>
            <p:cNvSpPr/>
            <p:nvPr/>
          </p:nvSpPr>
          <p:spPr>
            <a:xfrm>
              <a:off x="0" y="1004659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461" name="Google Shape;461;p25"/>
            <p:cNvSpPr/>
            <p:nvPr/>
          </p:nvSpPr>
          <p:spPr>
            <a:xfrm>
              <a:off x="0" y="11162878"/>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3">
                <a:alphaModFix/>
              </a:blip>
              <a:stretch>
                <a:fillRect b="0" l="0" r="0" t="0"/>
              </a:stretch>
            </a:blipFill>
            <a:ln>
              <a:noFill/>
            </a:ln>
          </p:spPr>
        </p:sp>
        <p:sp>
          <p:nvSpPr>
            <p:cNvPr id="462" name="Google Shape;462;p25"/>
            <p:cNvSpPr/>
            <p:nvPr/>
          </p:nvSpPr>
          <p:spPr>
            <a:xfrm>
              <a:off x="0" y="12279165"/>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463" name="Google Shape;463;p25"/>
            <p:cNvSpPr/>
            <p:nvPr/>
          </p:nvSpPr>
          <p:spPr>
            <a:xfrm>
              <a:off x="0" y="13395453"/>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grpSp>
      <p:sp>
        <p:nvSpPr>
          <p:cNvPr id="464" name="Google Shape;464;p25"/>
          <p:cNvSpPr txBox="1"/>
          <p:nvPr/>
        </p:nvSpPr>
        <p:spPr>
          <a:xfrm>
            <a:off x="744840" y="2090348"/>
            <a:ext cx="7496983" cy="9715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372C2"/>
                </a:solidFill>
                <a:latin typeface="Nunito Black"/>
                <a:ea typeface="Nunito Black"/>
                <a:cs typeface="Nunito Black"/>
                <a:sym typeface="Nunito Black"/>
              </a:rPr>
              <a:t>Add Story here</a:t>
            </a:r>
            <a:endParaRPr/>
          </a:p>
        </p:txBody>
      </p:sp>
      <p:sp>
        <p:nvSpPr>
          <p:cNvPr id="465" name="Google Shape;465;p25"/>
          <p:cNvSpPr txBox="1"/>
          <p:nvPr/>
        </p:nvSpPr>
        <p:spPr>
          <a:xfrm>
            <a:off x="1874574" y="3989773"/>
            <a:ext cx="5237400" cy="1917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799" u="none" cap="none" strike="noStrike">
                <a:solidFill>
                  <a:srgbClr val="000000"/>
                </a:solidFill>
                <a:latin typeface="Nunito"/>
                <a:ea typeface="Nunito"/>
                <a:cs typeface="Nunito"/>
                <a:sym typeface="Nunito"/>
              </a:rPr>
              <a:t>Lorem ipsum dolor sit amet, consectetur adipiscing elit, sed do eiusmod tempor incididunt ut labore et dolore magna aliqua. </a:t>
            </a:r>
            <a:endParaRPr/>
          </a:p>
        </p:txBody>
      </p:sp>
      <p:sp>
        <p:nvSpPr>
          <p:cNvPr id="466" name="Google Shape;466;p25"/>
          <p:cNvSpPr txBox="1"/>
          <p:nvPr/>
        </p:nvSpPr>
        <p:spPr>
          <a:xfrm>
            <a:off x="1874574" y="6814800"/>
            <a:ext cx="5237400" cy="1917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799" u="none" cap="none" strike="noStrike">
                <a:solidFill>
                  <a:srgbClr val="000000"/>
                </a:solidFill>
                <a:latin typeface="Nunito"/>
                <a:ea typeface="Nunito"/>
                <a:cs typeface="Nunito"/>
                <a:sym typeface="Nunito"/>
              </a:rPr>
              <a:t>Lorem ipsum dolor sit amet, consectetur adipiscing elit, sed do eiusmod tempor incididunt ut labore et dolore magna aliqua. </a:t>
            </a:r>
            <a:endParaRPr/>
          </a:p>
        </p:txBody>
      </p:sp>
      <p:sp>
        <p:nvSpPr>
          <p:cNvPr id="467" name="Google Shape;467;p25"/>
          <p:cNvSpPr/>
          <p:nvPr/>
        </p:nvSpPr>
        <p:spPr>
          <a:xfrm>
            <a:off x="9569666" y="0"/>
            <a:ext cx="8718334" cy="10307782"/>
          </a:xfrm>
          <a:custGeom>
            <a:rect b="b" l="l" r="r" t="t"/>
            <a:pathLst>
              <a:path extrusionOk="0" h="10307782" w="8718334">
                <a:moveTo>
                  <a:pt x="0" y="0"/>
                </a:moveTo>
                <a:lnTo>
                  <a:pt x="8718334" y="0"/>
                </a:lnTo>
                <a:lnTo>
                  <a:pt x="8718334" y="10307782"/>
                </a:lnTo>
                <a:lnTo>
                  <a:pt x="0" y="10307782"/>
                </a:lnTo>
                <a:lnTo>
                  <a:pt x="0" y="0"/>
                </a:lnTo>
                <a:close/>
              </a:path>
            </a:pathLst>
          </a:custGeom>
          <a:blipFill rotWithShape="1">
            <a:blip r:embed="rId4">
              <a:alphaModFix amt="30000"/>
            </a:blip>
            <a:stretch>
              <a:fillRect b="0" l="0" r="-109762" t="0"/>
            </a:stretch>
          </a:blipFill>
          <a:ln>
            <a:noFill/>
          </a:ln>
        </p:spPr>
      </p:sp>
      <p:pic>
        <p:nvPicPr>
          <p:cNvPr id="468" name="Google Shape;468;p25"/>
          <p:cNvPicPr preferRelativeResize="0"/>
          <p:nvPr/>
        </p:nvPicPr>
        <p:blipFill>
          <a:blip r:embed="rId5">
            <a:alphaModFix/>
          </a:blip>
          <a:stretch>
            <a:fillRect/>
          </a:stretch>
        </p:blipFill>
        <p:spPr>
          <a:xfrm>
            <a:off x="9562596" y="3581409"/>
            <a:ext cx="12202325" cy="6863800"/>
          </a:xfrm>
          <a:prstGeom prst="rect">
            <a:avLst/>
          </a:prstGeom>
          <a:noFill/>
          <a:ln>
            <a:noFill/>
          </a:ln>
        </p:spPr>
      </p:pic>
      <p:sp>
        <p:nvSpPr>
          <p:cNvPr id="469" name="Google Shape;469;p25"/>
          <p:cNvSpPr/>
          <p:nvPr/>
        </p:nvSpPr>
        <p:spPr>
          <a:xfrm>
            <a:off x="14341328" y="2607093"/>
            <a:ext cx="3266697" cy="3447701"/>
          </a:xfrm>
          <a:custGeom>
            <a:rect b="b" l="l" r="r" t="t"/>
            <a:pathLst>
              <a:path extrusionOk="0" h="3447701" w="3266697">
                <a:moveTo>
                  <a:pt x="0" y="0"/>
                </a:moveTo>
                <a:lnTo>
                  <a:pt x="3266697" y="0"/>
                </a:lnTo>
                <a:lnTo>
                  <a:pt x="3266697" y="3447701"/>
                </a:lnTo>
                <a:lnTo>
                  <a:pt x="0" y="3447701"/>
                </a:lnTo>
                <a:lnTo>
                  <a:pt x="0" y="0"/>
                </a:lnTo>
                <a:close/>
              </a:path>
            </a:pathLst>
          </a:custGeom>
          <a:blipFill rotWithShape="1">
            <a:blip r:embed="rId6">
              <a:alphaModFix/>
            </a:blip>
            <a:stretch>
              <a:fillRect b="0" l="0" r="0" t="0"/>
            </a:stretch>
          </a:blipFill>
          <a:ln>
            <a:noFill/>
          </a:ln>
        </p:spPr>
      </p:sp>
      <p:sp>
        <p:nvSpPr>
          <p:cNvPr id="470" name="Google Shape;470;p25"/>
          <p:cNvSpPr/>
          <p:nvPr/>
        </p:nvSpPr>
        <p:spPr>
          <a:xfrm>
            <a:off x="10116472" y="5754615"/>
            <a:ext cx="3670991" cy="4553167"/>
          </a:xfrm>
          <a:custGeom>
            <a:rect b="b" l="l" r="r" t="t"/>
            <a:pathLst>
              <a:path extrusionOk="0" h="4553167" w="3670991">
                <a:moveTo>
                  <a:pt x="0" y="0"/>
                </a:moveTo>
                <a:lnTo>
                  <a:pt x="3670992" y="0"/>
                </a:lnTo>
                <a:lnTo>
                  <a:pt x="3670992" y="4553167"/>
                </a:lnTo>
                <a:lnTo>
                  <a:pt x="0" y="4553167"/>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DDCF6"/>
        </a:solidFill>
      </p:bgPr>
    </p:bg>
    <p:spTree>
      <p:nvGrpSpPr>
        <p:cNvPr id="474" name="Shape 474"/>
        <p:cNvGrpSpPr/>
        <p:nvPr/>
      </p:nvGrpSpPr>
      <p:grpSpPr>
        <a:xfrm>
          <a:off x="0" y="0"/>
          <a:ext cx="0" cy="0"/>
          <a:chOff x="0" y="0"/>
          <a:chExt cx="0" cy="0"/>
        </a:xfrm>
      </p:grpSpPr>
      <p:grpSp>
        <p:nvGrpSpPr>
          <p:cNvPr id="475" name="Google Shape;475;p26"/>
          <p:cNvGrpSpPr/>
          <p:nvPr/>
        </p:nvGrpSpPr>
        <p:grpSpPr>
          <a:xfrm>
            <a:off x="6044496" y="-298403"/>
            <a:ext cx="837216" cy="10883806"/>
            <a:chOff x="0" y="0"/>
            <a:chExt cx="1116288" cy="14511741"/>
          </a:xfrm>
        </p:grpSpPr>
        <p:sp>
          <p:nvSpPr>
            <p:cNvPr id="476" name="Google Shape;476;p26"/>
            <p:cNvSpPr/>
            <p:nvPr/>
          </p:nvSpPr>
          <p:spPr>
            <a:xfrm>
              <a:off x="0"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477" name="Google Shape;477;p26"/>
            <p:cNvSpPr/>
            <p:nvPr/>
          </p:nvSpPr>
          <p:spPr>
            <a:xfrm>
              <a:off x="0" y="1116288"/>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478" name="Google Shape;478;p26"/>
            <p:cNvSpPr/>
            <p:nvPr/>
          </p:nvSpPr>
          <p:spPr>
            <a:xfrm>
              <a:off x="0" y="2232576"/>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3">
                <a:alphaModFix/>
              </a:blip>
              <a:stretch>
                <a:fillRect b="0" l="0" r="0" t="0"/>
              </a:stretch>
            </a:blipFill>
            <a:ln>
              <a:noFill/>
            </a:ln>
          </p:spPr>
        </p:sp>
        <p:sp>
          <p:nvSpPr>
            <p:cNvPr id="479" name="Google Shape;479;p26"/>
            <p:cNvSpPr/>
            <p:nvPr/>
          </p:nvSpPr>
          <p:spPr>
            <a:xfrm>
              <a:off x="0" y="3348863"/>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480" name="Google Shape;480;p26"/>
            <p:cNvSpPr/>
            <p:nvPr/>
          </p:nvSpPr>
          <p:spPr>
            <a:xfrm>
              <a:off x="0" y="4465151"/>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481" name="Google Shape;481;p26"/>
            <p:cNvSpPr/>
            <p:nvPr/>
          </p:nvSpPr>
          <p:spPr>
            <a:xfrm>
              <a:off x="0" y="5581439"/>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482" name="Google Shape;482;p26"/>
            <p:cNvSpPr/>
            <p:nvPr/>
          </p:nvSpPr>
          <p:spPr>
            <a:xfrm>
              <a:off x="0" y="6697727"/>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3">
                <a:alphaModFix/>
              </a:blip>
              <a:stretch>
                <a:fillRect b="0" l="0" r="0" t="0"/>
              </a:stretch>
            </a:blipFill>
            <a:ln>
              <a:noFill/>
            </a:ln>
          </p:spPr>
        </p:sp>
        <p:sp>
          <p:nvSpPr>
            <p:cNvPr id="483" name="Google Shape;483;p26"/>
            <p:cNvSpPr/>
            <p:nvPr/>
          </p:nvSpPr>
          <p:spPr>
            <a:xfrm>
              <a:off x="0" y="7814014"/>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484" name="Google Shape;484;p26"/>
            <p:cNvSpPr/>
            <p:nvPr/>
          </p:nvSpPr>
          <p:spPr>
            <a:xfrm>
              <a:off x="0" y="8930302"/>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485" name="Google Shape;485;p26"/>
            <p:cNvSpPr/>
            <p:nvPr/>
          </p:nvSpPr>
          <p:spPr>
            <a:xfrm>
              <a:off x="0" y="1004659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486" name="Google Shape;486;p26"/>
            <p:cNvSpPr/>
            <p:nvPr/>
          </p:nvSpPr>
          <p:spPr>
            <a:xfrm>
              <a:off x="0" y="11162878"/>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3">
                <a:alphaModFix/>
              </a:blip>
              <a:stretch>
                <a:fillRect b="0" l="0" r="0" t="0"/>
              </a:stretch>
            </a:blipFill>
            <a:ln>
              <a:noFill/>
            </a:ln>
          </p:spPr>
        </p:sp>
        <p:sp>
          <p:nvSpPr>
            <p:cNvPr id="487" name="Google Shape;487;p26"/>
            <p:cNvSpPr/>
            <p:nvPr/>
          </p:nvSpPr>
          <p:spPr>
            <a:xfrm>
              <a:off x="0" y="12279165"/>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488" name="Google Shape;488;p26"/>
            <p:cNvSpPr/>
            <p:nvPr/>
          </p:nvSpPr>
          <p:spPr>
            <a:xfrm>
              <a:off x="0" y="13395453"/>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grpSp>
      <p:sp>
        <p:nvSpPr>
          <p:cNvPr id="489" name="Google Shape;489;p26"/>
          <p:cNvSpPr txBox="1"/>
          <p:nvPr/>
        </p:nvSpPr>
        <p:spPr>
          <a:xfrm>
            <a:off x="1028700" y="2468827"/>
            <a:ext cx="4027588" cy="19431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399" u="none" cap="none" strike="noStrike">
                <a:solidFill>
                  <a:srgbClr val="0372C2"/>
                </a:solidFill>
                <a:latin typeface="Nunito Black"/>
                <a:ea typeface="Nunito Black"/>
                <a:cs typeface="Nunito Black"/>
                <a:sym typeface="Nunito Black"/>
              </a:rPr>
              <a:t>Add Story here</a:t>
            </a:r>
            <a:endParaRPr/>
          </a:p>
        </p:txBody>
      </p:sp>
      <p:sp>
        <p:nvSpPr>
          <p:cNvPr id="490" name="Google Shape;490;p26"/>
          <p:cNvSpPr txBox="1"/>
          <p:nvPr/>
        </p:nvSpPr>
        <p:spPr>
          <a:xfrm>
            <a:off x="1028700" y="5067300"/>
            <a:ext cx="3830700" cy="2908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799" u="none" cap="none" strike="noStrike">
                <a:solidFill>
                  <a:srgbClr val="000000"/>
                </a:solidFill>
                <a:latin typeface="Nunito"/>
                <a:ea typeface="Nunito"/>
                <a:cs typeface="Nunito"/>
                <a:sym typeface="Nunito"/>
              </a:rPr>
              <a:t>Lorem ipsum dolor sit amet, consectetur adipiscing elit, sed do eiusmod tempor incididunt ut labore et dolore magna aliqua. </a:t>
            </a:r>
            <a:endParaRPr/>
          </a:p>
        </p:txBody>
      </p:sp>
      <p:sp>
        <p:nvSpPr>
          <p:cNvPr id="491" name="Google Shape;491;p26"/>
          <p:cNvSpPr/>
          <p:nvPr/>
        </p:nvSpPr>
        <p:spPr>
          <a:xfrm>
            <a:off x="6881712" y="0"/>
            <a:ext cx="11406288" cy="10404487"/>
          </a:xfrm>
          <a:custGeom>
            <a:rect b="b" l="l" r="r" t="t"/>
            <a:pathLst>
              <a:path extrusionOk="0" h="10404487" w="11406288">
                <a:moveTo>
                  <a:pt x="0" y="0"/>
                </a:moveTo>
                <a:lnTo>
                  <a:pt x="11406288" y="0"/>
                </a:lnTo>
                <a:lnTo>
                  <a:pt x="11406288" y="10404487"/>
                </a:lnTo>
                <a:lnTo>
                  <a:pt x="0" y="10404487"/>
                </a:lnTo>
                <a:lnTo>
                  <a:pt x="0" y="0"/>
                </a:lnTo>
                <a:close/>
              </a:path>
            </a:pathLst>
          </a:custGeom>
          <a:blipFill rotWithShape="1">
            <a:blip r:embed="rId4">
              <a:alphaModFix amt="30000"/>
            </a:blip>
            <a:stretch>
              <a:fillRect b="-2217" l="0" r="-65425" t="0"/>
            </a:stretch>
          </a:blipFill>
          <a:ln>
            <a:noFill/>
          </a:ln>
        </p:spPr>
      </p:sp>
      <p:pic>
        <p:nvPicPr>
          <p:cNvPr id="492" name="Google Shape;492;p26"/>
          <p:cNvPicPr preferRelativeResize="0"/>
          <p:nvPr/>
        </p:nvPicPr>
        <p:blipFill>
          <a:blip r:embed="rId5">
            <a:alphaModFix/>
          </a:blip>
          <a:stretch>
            <a:fillRect/>
          </a:stretch>
        </p:blipFill>
        <p:spPr>
          <a:xfrm>
            <a:off x="6881696" y="3429009"/>
            <a:ext cx="12202325" cy="6863800"/>
          </a:xfrm>
          <a:prstGeom prst="rect">
            <a:avLst/>
          </a:prstGeom>
          <a:noFill/>
          <a:ln>
            <a:noFill/>
          </a:ln>
        </p:spPr>
      </p:pic>
      <p:sp>
        <p:nvSpPr>
          <p:cNvPr id="493" name="Google Shape;493;p26"/>
          <p:cNvSpPr/>
          <p:nvPr/>
        </p:nvSpPr>
        <p:spPr>
          <a:xfrm>
            <a:off x="12584856" y="1028700"/>
            <a:ext cx="4791939" cy="6632441"/>
          </a:xfrm>
          <a:custGeom>
            <a:rect b="b" l="l" r="r" t="t"/>
            <a:pathLst>
              <a:path extrusionOk="0" h="6632441" w="4791939">
                <a:moveTo>
                  <a:pt x="0" y="0"/>
                </a:moveTo>
                <a:lnTo>
                  <a:pt x="4791939" y="0"/>
                </a:lnTo>
                <a:lnTo>
                  <a:pt x="4791939" y="6632441"/>
                </a:lnTo>
                <a:lnTo>
                  <a:pt x="0" y="6632441"/>
                </a:lnTo>
                <a:lnTo>
                  <a:pt x="0" y="0"/>
                </a:lnTo>
                <a:close/>
              </a:path>
            </a:pathLst>
          </a:custGeom>
          <a:blipFill rotWithShape="1">
            <a:blip r:embed="rId6">
              <a:alphaModFix/>
            </a:blip>
            <a:stretch>
              <a:fillRect b="0" l="0" r="0" t="0"/>
            </a:stretch>
          </a:blipFill>
          <a:ln>
            <a:noFill/>
          </a:ln>
        </p:spPr>
      </p:sp>
      <p:sp>
        <p:nvSpPr>
          <p:cNvPr id="494" name="Google Shape;494;p26"/>
          <p:cNvSpPr/>
          <p:nvPr/>
        </p:nvSpPr>
        <p:spPr>
          <a:xfrm>
            <a:off x="10755184" y="5143500"/>
            <a:ext cx="2988867" cy="4180233"/>
          </a:xfrm>
          <a:custGeom>
            <a:rect b="b" l="l" r="r" t="t"/>
            <a:pathLst>
              <a:path extrusionOk="0" h="4180233" w="2988867">
                <a:moveTo>
                  <a:pt x="0" y="0"/>
                </a:moveTo>
                <a:lnTo>
                  <a:pt x="2988867" y="0"/>
                </a:lnTo>
                <a:lnTo>
                  <a:pt x="2988867" y="4180233"/>
                </a:lnTo>
                <a:lnTo>
                  <a:pt x="0" y="4180233"/>
                </a:lnTo>
                <a:lnTo>
                  <a:pt x="0" y="0"/>
                </a:lnTo>
                <a:close/>
              </a:path>
            </a:pathLst>
          </a:custGeom>
          <a:blipFill rotWithShape="1">
            <a:blip r:embed="rId7">
              <a:alphaModFix/>
            </a:blip>
            <a:stretch>
              <a:fillRect b="0" l="0" r="0" t="0"/>
            </a:stretch>
          </a:blipFill>
          <a:ln>
            <a:noFill/>
          </a:ln>
        </p:spPr>
      </p:sp>
      <p:sp>
        <p:nvSpPr>
          <p:cNvPr id="495" name="Google Shape;495;p26"/>
          <p:cNvSpPr txBox="1"/>
          <p:nvPr/>
        </p:nvSpPr>
        <p:spPr>
          <a:xfrm>
            <a:off x="11894600" y="2545027"/>
            <a:ext cx="5793900" cy="147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800" u="none" cap="none" strike="noStrike">
                <a:solidFill>
                  <a:srgbClr val="7B2D07"/>
                </a:solidFill>
                <a:latin typeface="Nunito Black"/>
                <a:ea typeface="Nunito Black"/>
                <a:cs typeface="Nunito Black"/>
                <a:sym typeface="Nunito Black"/>
              </a:rPr>
              <a:t>Snowman’s Residence</a:t>
            </a:r>
            <a:endParaRPr/>
          </a:p>
        </p:txBody>
      </p:sp>
      <p:sp>
        <p:nvSpPr>
          <p:cNvPr id="496" name="Google Shape;496;p26"/>
          <p:cNvSpPr/>
          <p:nvPr/>
        </p:nvSpPr>
        <p:spPr>
          <a:xfrm>
            <a:off x="7402919" y="3054003"/>
            <a:ext cx="3482162" cy="6204297"/>
          </a:xfrm>
          <a:custGeom>
            <a:rect b="b" l="l" r="r" t="t"/>
            <a:pathLst>
              <a:path extrusionOk="0" h="6204297" w="3482162">
                <a:moveTo>
                  <a:pt x="0" y="0"/>
                </a:moveTo>
                <a:lnTo>
                  <a:pt x="3482162" y="0"/>
                </a:lnTo>
                <a:lnTo>
                  <a:pt x="3482162" y="6204297"/>
                </a:lnTo>
                <a:lnTo>
                  <a:pt x="0" y="6204297"/>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DDCF6"/>
        </a:solidFill>
      </p:bgPr>
    </p:bg>
    <p:spTree>
      <p:nvGrpSpPr>
        <p:cNvPr id="500" name="Shape 500"/>
        <p:cNvGrpSpPr/>
        <p:nvPr/>
      </p:nvGrpSpPr>
      <p:grpSpPr>
        <a:xfrm>
          <a:off x="0" y="0"/>
          <a:ext cx="0" cy="0"/>
          <a:chOff x="0" y="0"/>
          <a:chExt cx="0" cy="0"/>
        </a:xfrm>
      </p:grpSpPr>
      <p:grpSp>
        <p:nvGrpSpPr>
          <p:cNvPr id="501" name="Google Shape;501;p27"/>
          <p:cNvGrpSpPr/>
          <p:nvPr/>
        </p:nvGrpSpPr>
        <p:grpSpPr>
          <a:xfrm>
            <a:off x="11721688" y="-298403"/>
            <a:ext cx="837216" cy="10883806"/>
            <a:chOff x="0" y="0"/>
            <a:chExt cx="1116288" cy="14511741"/>
          </a:xfrm>
        </p:grpSpPr>
        <p:sp>
          <p:nvSpPr>
            <p:cNvPr id="502" name="Google Shape;502;p27"/>
            <p:cNvSpPr/>
            <p:nvPr/>
          </p:nvSpPr>
          <p:spPr>
            <a:xfrm>
              <a:off x="0"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503" name="Google Shape;503;p27"/>
            <p:cNvSpPr/>
            <p:nvPr/>
          </p:nvSpPr>
          <p:spPr>
            <a:xfrm>
              <a:off x="0" y="1116288"/>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504" name="Google Shape;504;p27"/>
            <p:cNvSpPr/>
            <p:nvPr/>
          </p:nvSpPr>
          <p:spPr>
            <a:xfrm>
              <a:off x="0" y="2232576"/>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3">
                <a:alphaModFix/>
              </a:blip>
              <a:stretch>
                <a:fillRect b="0" l="0" r="0" t="0"/>
              </a:stretch>
            </a:blipFill>
            <a:ln>
              <a:noFill/>
            </a:ln>
          </p:spPr>
        </p:sp>
        <p:sp>
          <p:nvSpPr>
            <p:cNvPr id="505" name="Google Shape;505;p27"/>
            <p:cNvSpPr/>
            <p:nvPr/>
          </p:nvSpPr>
          <p:spPr>
            <a:xfrm>
              <a:off x="0" y="3348863"/>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506" name="Google Shape;506;p27"/>
            <p:cNvSpPr/>
            <p:nvPr/>
          </p:nvSpPr>
          <p:spPr>
            <a:xfrm>
              <a:off x="0" y="4465151"/>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507" name="Google Shape;507;p27"/>
            <p:cNvSpPr/>
            <p:nvPr/>
          </p:nvSpPr>
          <p:spPr>
            <a:xfrm>
              <a:off x="0" y="5581439"/>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508" name="Google Shape;508;p27"/>
            <p:cNvSpPr/>
            <p:nvPr/>
          </p:nvSpPr>
          <p:spPr>
            <a:xfrm>
              <a:off x="0" y="6697727"/>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3">
                <a:alphaModFix/>
              </a:blip>
              <a:stretch>
                <a:fillRect b="0" l="0" r="0" t="0"/>
              </a:stretch>
            </a:blipFill>
            <a:ln>
              <a:noFill/>
            </a:ln>
          </p:spPr>
        </p:sp>
        <p:sp>
          <p:nvSpPr>
            <p:cNvPr id="509" name="Google Shape;509;p27"/>
            <p:cNvSpPr/>
            <p:nvPr/>
          </p:nvSpPr>
          <p:spPr>
            <a:xfrm>
              <a:off x="0" y="7814014"/>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510" name="Google Shape;510;p27"/>
            <p:cNvSpPr/>
            <p:nvPr/>
          </p:nvSpPr>
          <p:spPr>
            <a:xfrm>
              <a:off x="0" y="8930302"/>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511" name="Google Shape;511;p27"/>
            <p:cNvSpPr/>
            <p:nvPr/>
          </p:nvSpPr>
          <p:spPr>
            <a:xfrm>
              <a:off x="0" y="1004659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512" name="Google Shape;512;p27"/>
            <p:cNvSpPr/>
            <p:nvPr/>
          </p:nvSpPr>
          <p:spPr>
            <a:xfrm>
              <a:off x="0" y="11162878"/>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3">
                <a:alphaModFix/>
              </a:blip>
              <a:stretch>
                <a:fillRect b="0" l="0" r="0" t="0"/>
              </a:stretch>
            </a:blipFill>
            <a:ln>
              <a:noFill/>
            </a:ln>
          </p:spPr>
        </p:sp>
        <p:sp>
          <p:nvSpPr>
            <p:cNvPr id="513" name="Google Shape;513;p27"/>
            <p:cNvSpPr/>
            <p:nvPr/>
          </p:nvSpPr>
          <p:spPr>
            <a:xfrm>
              <a:off x="0" y="12279165"/>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514" name="Google Shape;514;p27"/>
            <p:cNvSpPr/>
            <p:nvPr/>
          </p:nvSpPr>
          <p:spPr>
            <a:xfrm>
              <a:off x="0" y="13395453"/>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grpSp>
      <p:sp>
        <p:nvSpPr>
          <p:cNvPr id="515" name="Google Shape;515;p27"/>
          <p:cNvSpPr txBox="1"/>
          <p:nvPr/>
        </p:nvSpPr>
        <p:spPr>
          <a:xfrm>
            <a:off x="13486983" y="2752687"/>
            <a:ext cx="4027588" cy="19431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399" u="none" cap="none" strike="noStrike">
                <a:solidFill>
                  <a:srgbClr val="0372C2"/>
                </a:solidFill>
                <a:latin typeface="Nunito Black"/>
                <a:ea typeface="Nunito Black"/>
                <a:cs typeface="Nunito Black"/>
                <a:sym typeface="Nunito Black"/>
              </a:rPr>
              <a:t>Add Story here</a:t>
            </a:r>
            <a:endParaRPr/>
          </a:p>
        </p:txBody>
      </p:sp>
      <p:sp>
        <p:nvSpPr>
          <p:cNvPr id="516" name="Google Shape;516;p27"/>
          <p:cNvSpPr txBox="1"/>
          <p:nvPr/>
        </p:nvSpPr>
        <p:spPr>
          <a:xfrm>
            <a:off x="13486983" y="5351160"/>
            <a:ext cx="3830700" cy="2908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799" u="none" cap="none" strike="noStrike">
                <a:solidFill>
                  <a:srgbClr val="000000"/>
                </a:solidFill>
                <a:latin typeface="Nunito"/>
                <a:ea typeface="Nunito"/>
                <a:cs typeface="Nunito"/>
                <a:sym typeface="Nunito"/>
              </a:rPr>
              <a:t>Lorem ipsum dolor sit amet, consectetur adipiscing elit, sed do eiusmod tempor incididunt ut labore et dolore magna aliqua. </a:t>
            </a:r>
            <a:endParaRPr/>
          </a:p>
        </p:txBody>
      </p:sp>
      <p:sp>
        <p:nvSpPr>
          <p:cNvPr id="517" name="Google Shape;517;p27"/>
          <p:cNvSpPr/>
          <p:nvPr/>
        </p:nvSpPr>
        <p:spPr>
          <a:xfrm>
            <a:off x="0" y="-106782"/>
            <a:ext cx="11721688" cy="10692185"/>
          </a:xfrm>
          <a:custGeom>
            <a:rect b="b" l="l" r="r" t="t"/>
            <a:pathLst>
              <a:path extrusionOk="0" h="10692185" w="11721688">
                <a:moveTo>
                  <a:pt x="0" y="0"/>
                </a:moveTo>
                <a:lnTo>
                  <a:pt x="11721688" y="0"/>
                </a:lnTo>
                <a:lnTo>
                  <a:pt x="11721688" y="10692185"/>
                </a:lnTo>
                <a:lnTo>
                  <a:pt x="0" y="10692185"/>
                </a:lnTo>
                <a:lnTo>
                  <a:pt x="0" y="0"/>
                </a:lnTo>
                <a:close/>
              </a:path>
            </a:pathLst>
          </a:custGeom>
          <a:blipFill rotWithShape="1">
            <a:blip r:embed="rId4">
              <a:alphaModFix amt="30000"/>
            </a:blip>
            <a:stretch>
              <a:fillRect b="-2217" l="0" r="-65425" t="0"/>
            </a:stretch>
          </a:blipFill>
          <a:ln>
            <a:noFill/>
          </a:ln>
        </p:spPr>
      </p:sp>
      <p:pic>
        <p:nvPicPr>
          <p:cNvPr id="518" name="Google Shape;518;p27"/>
          <p:cNvPicPr preferRelativeResize="0"/>
          <p:nvPr/>
        </p:nvPicPr>
        <p:blipFill>
          <a:blip r:embed="rId5">
            <a:alphaModFix/>
          </a:blip>
          <a:stretch>
            <a:fillRect/>
          </a:stretch>
        </p:blipFill>
        <p:spPr>
          <a:xfrm>
            <a:off x="-480629" y="3475646"/>
            <a:ext cx="12202325" cy="6863800"/>
          </a:xfrm>
          <a:prstGeom prst="rect">
            <a:avLst/>
          </a:prstGeom>
          <a:noFill/>
          <a:ln>
            <a:noFill/>
          </a:ln>
        </p:spPr>
      </p:pic>
      <p:sp>
        <p:nvSpPr>
          <p:cNvPr id="519" name="Google Shape;519;p27"/>
          <p:cNvSpPr/>
          <p:nvPr/>
        </p:nvSpPr>
        <p:spPr>
          <a:xfrm>
            <a:off x="5285588" y="742647"/>
            <a:ext cx="5860844" cy="5850188"/>
          </a:xfrm>
          <a:custGeom>
            <a:rect b="b" l="l" r="r" t="t"/>
            <a:pathLst>
              <a:path extrusionOk="0" h="5850188" w="5860844">
                <a:moveTo>
                  <a:pt x="0" y="0"/>
                </a:moveTo>
                <a:lnTo>
                  <a:pt x="5860844" y="0"/>
                </a:lnTo>
                <a:lnTo>
                  <a:pt x="5860844" y="5850188"/>
                </a:lnTo>
                <a:lnTo>
                  <a:pt x="0" y="5850188"/>
                </a:lnTo>
                <a:lnTo>
                  <a:pt x="0" y="0"/>
                </a:lnTo>
                <a:close/>
              </a:path>
            </a:pathLst>
          </a:custGeom>
          <a:blipFill rotWithShape="1">
            <a:blip r:embed="rId6">
              <a:alphaModFix/>
            </a:blip>
            <a:stretch>
              <a:fillRect b="0" l="0" r="0" t="0"/>
            </a:stretch>
          </a:blipFill>
          <a:ln>
            <a:noFill/>
          </a:ln>
        </p:spPr>
      </p:sp>
      <p:sp>
        <p:nvSpPr>
          <p:cNvPr id="520" name="Google Shape;520;p27"/>
          <p:cNvSpPr/>
          <p:nvPr/>
        </p:nvSpPr>
        <p:spPr>
          <a:xfrm>
            <a:off x="5860844" y="5300741"/>
            <a:ext cx="2448517" cy="2584187"/>
          </a:xfrm>
          <a:custGeom>
            <a:rect b="b" l="l" r="r" t="t"/>
            <a:pathLst>
              <a:path extrusionOk="0" h="2584187" w="2448517">
                <a:moveTo>
                  <a:pt x="0" y="0"/>
                </a:moveTo>
                <a:lnTo>
                  <a:pt x="2448517" y="0"/>
                </a:lnTo>
                <a:lnTo>
                  <a:pt x="2448517" y="2584187"/>
                </a:lnTo>
                <a:lnTo>
                  <a:pt x="0" y="2584187"/>
                </a:lnTo>
                <a:lnTo>
                  <a:pt x="0" y="0"/>
                </a:lnTo>
                <a:close/>
              </a:path>
            </a:pathLst>
          </a:custGeom>
          <a:blipFill rotWithShape="1">
            <a:blip r:embed="rId7">
              <a:alphaModFix/>
            </a:blip>
            <a:stretch>
              <a:fillRect b="0" l="0" r="0" t="0"/>
            </a:stretch>
          </a:blipFill>
          <a:ln>
            <a:noFill/>
          </a:ln>
        </p:spPr>
      </p:sp>
      <p:sp>
        <p:nvSpPr>
          <p:cNvPr id="521" name="Google Shape;521;p27"/>
          <p:cNvSpPr/>
          <p:nvPr/>
        </p:nvSpPr>
        <p:spPr>
          <a:xfrm>
            <a:off x="8070412" y="5143500"/>
            <a:ext cx="2337052" cy="2898670"/>
          </a:xfrm>
          <a:custGeom>
            <a:rect b="b" l="l" r="r" t="t"/>
            <a:pathLst>
              <a:path extrusionOk="0" h="2898670" w="2337052">
                <a:moveTo>
                  <a:pt x="0" y="0"/>
                </a:moveTo>
                <a:lnTo>
                  <a:pt x="2337053" y="0"/>
                </a:lnTo>
                <a:lnTo>
                  <a:pt x="2337053" y="2898670"/>
                </a:lnTo>
                <a:lnTo>
                  <a:pt x="0" y="2898670"/>
                </a:lnTo>
                <a:lnTo>
                  <a:pt x="0" y="0"/>
                </a:lnTo>
                <a:close/>
              </a:path>
            </a:pathLst>
          </a:custGeom>
          <a:blipFill rotWithShape="1">
            <a:blip r:embed="rId8">
              <a:alphaModFix/>
            </a:blip>
            <a:stretch>
              <a:fillRect b="0" l="0" r="0" t="0"/>
            </a:stretch>
          </a:blipFill>
          <a:ln>
            <a:noFill/>
          </a:ln>
        </p:spPr>
      </p:sp>
      <p:sp>
        <p:nvSpPr>
          <p:cNvPr id="522" name="Google Shape;522;p27"/>
          <p:cNvSpPr/>
          <p:nvPr/>
        </p:nvSpPr>
        <p:spPr>
          <a:xfrm>
            <a:off x="2854536" y="7156607"/>
            <a:ext cx="2082383" cy="2912423"/>
          </a:xfrm>
          <a:custGeom>
            <a:rect b="b" l="l" r="r" t="t"/>
            <a:pathLst>
              <a:path extrusionOk="0" h="2912423" w="2082383">
                <a:moveTo>
                  <a:pt x="0" y="0"/>
                </a:moveTo>
                <a:lnTo>
                  <a:pt x="2082383" y="0"/>
                </a:lnTo>
                <a:lnTo>
                  <a:pt x="2082383" y="2912423"/>
                </a:lnTo>
                <a:lnTo>
                  <a:pt x="0" y="2912423"/>
                </a:lnTo>
                <a:lnTo>
                  <a:pt x="0" y="0"/>
                </a:lnTo>
                <a:close/>
              </a:path>
            </a:pathLst>
          </a:custGeom>
          <a:blipFill rotWithShape="1">
            <a:blip r:embed="rId9">
              <a:alphaModFix/>
            </a:blip>
            <a:stretch>
              <a:fillRect b="0" l="0" r="0" t="0"/>
            </a:stretch>
          </a:blipFill>
          <a:ln>
            <a:noFill/>
          </a:ln>
        </p:spPr>
      </p:sp>
      <p:sp>
        <p:nvSpPr>
          <p:cNvPr id="523" name="Google Shape;523;p27"/>
          <p:cNvSpPr/>
          <p:nvPr/>
        </p:nvSpPr>
        <p:spPr>
          <a:xfrm>
            <a:off x="518969" y="5700827"/>
            <a:ext cx="2426068" cy="4322615"/>
          </a:xfrm>
          <a:custGeom>
            <a:rect b="b" l="l" r="r" t="t"/>
            <a:pathLst>
              <a:path extrusionOk="0" h="4322615" w="2426068">
                <a:moveTo>
                  <a:pt x="0" y="0"/>
                </a:moveTo>
                <a:lnTo>
                  <a:pt x="2426068" y="0"/>
                </a:lnTo>
                <a:lnTo>
                  <a:pt x="2426068" y="4322615"/>
                </a:lnTo>
                <a:lnTo>
                  <a:pt x="0" y="4322615"/>
                </a:lnTo>
                <a:lnTo>
                  <a:pt x="0" y="0"/>
                </a:lnTo>
                <a:close/>
              </a:path>
            </a:pathLst>
          </a:custGeom>
          <a:blipFill rotWithShape="1">
            <a:blip r:embed="rId10">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DDCF6"/>
        </a:solidFill>
      </p:bgPr>
    </p:bg>
    <p:spTree>
      <p:nvGrpSpPr>
        <p:cNvPr id="527" name="Shape 527"/>
        <p:cNvGrpSpPr/>
        <p:nvPr/>
      </p:nvGrpSpPr>
      <p:grpSpPr>
        <a:xfrm>
          <a:off x="0" y="0"/>
          <a:ext cx="0" cy="0"/>
          <a:chOff x="0" y="0"/>
          <a:chExt cx="0" cy="0"/>
        </a:xfrm>
      </p:grpSpPr>
      <p:sp>
        <p:nvSpPr>
          <p:cNvPr id="528" name="Google Shape;528;p28"/>
          <p:cNvSpPr txBox="1"/>
          <p:nvPr/>
        </p:nvSpPr>
        <p:spPr>
          <a:xfrm>
            <a:off x="1028700" y="2680962"/>
            <a:ext cx="10428300" cy="1853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5600" u="none" cap="none" strike="noStrike">
                <a:solidFill>
                  <a:srgbClr val="0372C2"/>
                </a:solidFill>
                <a:latin typeface="Nunito Black"/>
                <a:ea typeface="Nunito Black"/>
                <a:cs typeface="Nunito Black"/>
                <a:sym typeface="Nunito Black"/>
              </a:rPr>
              <a:t>Write an original statement or inspiring quote</a:t>
            </a:r>
            <a:endParaRPr/>
          </a:p>
        </p:txBody>
      </p:sp>
      <p:pic>
        <p:nvPicPr>
          <p:cNvPr id="529" name="Google Shape;529;p28"/>
          <p:cNvPicPr preferRelativeResize="0"/>
          <p:nvPr/>
        </p:nvPicPr>
        <p:blipFill>
          <a:blip r:embed="rId3">
            <a:alphaModFix/>
          </a:blip>
          <a:stretch>
            <a:fillRect/>
          </a:stretch>
        </p:blipFill>
        <p:spPr>
          <a:xfrm>
            <a:off x="2" y="5852877"/>
            <a:ext cx="18768624" cy="10557340"/>
          </a:xfrm>
          <a:prstGeom prst="rect">
            <a:avLst/>
          </a:prstGeom>
          <a:noFill/>
          <a:ln>
            <a:noFill/>
          </a:ln>
        </p:spPr>
      </p:pic>
      <p:sp>
        <p:nvSpPr>
          <p:cNvPr id="530" name="Google Shape;530;p28"/>
          <p:cNvSpPr/>
          <p:nvPr/>
        </p:nvSpPr>
        <p:spPr>
          <a:xfrm>
            <a:off x="11457127" y="2351544"/>
            <a:ext cx="7949910" cy="7935456"/>
          </a:xfrm>
          <a:custGeom>
            <a:rect b="b" l="l" r="r" t="t"/>
            <a:pathLst>
              <a:path extrusionOk="0" h="7935456" w="7949910">
                <a:moveTo>
                  <a:pt x="0" y="0"/>
                </a:moveTo>
                <a:lnTo>
                  <a:pt x="7949911" y="0"/>
                </a:lnTo>
                <a:lnTo>
                  <a:pt x="7949911" y="7935456"/>
                </a:lnTo>
                <a:lnTo>
                  <a:pt x="0" y="7935456"/>
                </a:lnTo>
                <a:lnTo>
                  <a:pt x="0" y="0"/>
                </a:lnTo>
                <a:close/>
              </a:path>
            </a:pathLst>
          </a:custGeom>
          <a:blipFill rotWithShape="1">
            <a:blip r:embed="rId4">
              <a:alphaModFix/>
            </a:blip>
            <a:stretch>
              <a:fillRect b="0" l="0" r="0" t="0"/>
            </a:stretch>
          </a:blipFill>
          <a:ln>
            <a:noFill/>
          </a:ln>
        </p:spPr>
      </p:sp>
      <p:sp>
        <p:nvSpPr>
          <p:cNvPr id="531" name="Google Shape;531;p28"/>
          <p:cNvSpPr txBox="1"/>
          <p:nvPr/>
        </p:nvSpPr>
        <p:spPr>
          <a:xfrm>
            <a:off x="1028700" y="5014671"/>
            <a:ext cx="4987500" cy="838200"/>
          </a:xfrm>
          <a:prstGeom prst="rect">
            <a:avLst/>
          </a:prstGeom>
          <a:noFill/>
          <a:ln>
            <a:noFill/>
          </a:ln>
        </p:spPr>
        <p:txBody>
          <a:bodyPr anchorCtr="0" anchor="t" bIns="0" lIns="0" spcFirstLastPara="1" rIns="0" wrap="square" tIns="0">
            <a:spAutoFit/>
          </a:bodyPr>
          <a:lstStyle/>
          <a:p>
            <a:pPr indent="0" lvl="0" marL="0" marR="0" rtl="0" algn="l">
              <a:lnSpc>
                <a:spcPct val="120007"/>
              </a:lnSpc>
              <a:spcBef>
                <a:spcPts val="0"/>
              </a:spcBef>
              <a:spcAft>
                <a:spcPts val="0"/>
              </a:spcAft>
              <a:buNone/>
            </a:pPr>
            <a:r>
              <a:rPr b="1" i="0" lang="en-US" sz="2799" u="none" cap="none" strike="noStrike">
                <a:solidFill>
                  <a:srgbClr val="000000"/>
                </a:solidFill>
                <a:latin typeface="Nunito"/>
                <a:ea typeface="Nunito"/>
                <a:cs typeface="Nunito"/>
                <a:sym typeface="Nunito"/>
              </a:rPr>
              <a:t>Include a credit, citation, or supporting message</a:t>
            </a:r>
            <a:endParaRPr/>
          </a:p>
        </p:txBody>
      </p:sp>
      <p:grpSp>
        <p:nvGrpSpPr>
          <p:cNvPr id="532" name="Google Shape;532;p28"/>
          <p:cNvGrpSpPr/>
          <p:nvPr/>
        </p:nvGrpSpPr>
        <p:grpSpPr>
          <a:xfrm>
            <a:off x="-65374" y="0"/>
            <a:ext cx="18418748" cy="837216"/>
            <a:chOff x="0" y="0"/>
            <a:chExt cx="24558331" cy="1116288"/>
          </a:xfrm>
        </p:grpSpPr>
        <p:sp>
          <p:nvSpPr>
            <p:cNvPr id="533" name="Google Shape;533;p28"/>
            <p:cNvSpPr/>
            <p:nvPr/>
          </p:nvSpPr>
          <p:spPr>
            <a:xfrm>
              <a:off x="0"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534" name="Google Shape;534;p28"/>
            <p:cNvSpPr/>
            <p:nvPr/>
          </p:nvSpPr>
          <p:spPr>
            <a:xfrm>
              <a:off x="1116288"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535" name="Google Shape;535;p28"/>
            <p:cNvSpPr/>
            <p:nvPr/>
          </p:nvSpPr>
          <p:spPr>
            <a:xfrm>
              <a:off x="2232576"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5">
                <a:alphaModFix/>
              </a:blip>
              <a:stretch>
                <a:fillRect b="0" l="0" r="0" t="0"/>
              </a:stretch>
            </a:blipFill>
            <a:ln>
              <a:noFill/>
            </a:ln>
          </p:spPr>
        </p:sp>
        <p:sp>
          <p:nvSpPr>
            <p:cNvPr id="536" name="Google Shape;536;p28"/>
            <p:cNvSpPr/>
            <p:nvPr/>
          </p:nvSpPr>
          <p:spPr>
            <a:xfrm>
              <a:off x="3348863"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537" name="Google Shape;537;p28"/>
            <p:cNvSpPr/>
            <p:nvPr/>
          </p:nvSpPr>
          <p:spPr>
            <a:xfrm>
              <a:off x="4465151"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538" name="Google Shape;538;p28"/>
            <p:cNvSpPr/>
            <p:nvPr/>
          </p:nvSpPr>
          <p:spPr>
            <a:xfrm>
              <a:off x="5581439"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539" name="Google Shape;539;p28"/>
            <p:cNvSpPr/>
            <p:nvPr/>
          </p:nvSpPr>
          <p:spPr>
            <a:xfrm>
              <a:off x="6697727"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5">
                <a:alphaModFix/>
              </a:blip>
              <a:stretch>
                <a:fillRect b="0" l="0" r="0" t="0"/>
              </a:stretch>
            </a:blipFill>
            <a:ln>
              <a:noFill/>
            </a:ln>
          </p:spPr>
        </p:sp>
        <p:sp>
          <p:nvSpPr>
            <p:cNvPr id="540" name="Google Shape;540;p28"/>
            <p:cNvSpPr/>
            <p:nvPr/>
          </p:nvSpPr>
          <p:spPr>
            <a:xfrm>
              <a:off x="7814014"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541" name="Google Shape;541;p28"/>
            <p:cNvSpPr/>
            <p:nvPr/>
          </p:nvSpPr>
          <p:spPr>
            <a:xfrm>
              <a:off x="8930302"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542" name="Google Shape;542;p28"/>
            <p:cNvSpPr/>
            <p:nvPr/>
          </p:nvSpPr>
          <p:spPr>
            <a:xfrm>
              <a:off x="10046590"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543" name="Google Shape;543;p28"/>
            <p:cNvSpPr/>
            <p:nvPr/>
          </p:nvSpPr>
          <p:spPr>
            <a:xfrm>
              <a:off x="11162878"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5">
                <a:alphaModFix/>
              </a:blip>
              <a:stretch>
                <a:fillRect b="0" l="0" r="0" t="0"/>
              </a:stretch>
            </a:blipFill>
            <a:ln>
              <a:noFill/>
            </a:ln>
          </p:spPr>
        </p:sp>
        <p:sp>
          <p:nvSpPr>
            <p:cNvPr id="544" name="Google Shape;544;p28"/>
            <p:cNvSpPr/>
            <p:nvPr/>
          </p:nvSpPr>
          <p:spPr>
            <a:xfrm>
              <a:off x="12279165"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545" name="Google Shape;545;p28"/>
            <p:cNvSpPr/>
            <p:nvPr/>
          </p:nvSpPr>
          <p:spPr>
            <a:xfrm>
              <a:off x="13395453"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546" name="Google Shape;546;p28"/>
            <p:cNvSpPr/>
            <p:nvPr/>
          </p:nvSpPr>
          <p:spPr>
            <a:xfrm>
              <a:off x="14511741"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547" name="Google Shape;547;p28"/>
            <p:cNvSpPr/>
            <p:nvPr/>
          </p:nvSpPr>
          <p:spPr>
            <a:xfrm>
              <a:off x="15628029"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5">
                <a:alphaModFix/>
              </a:blip>
              <a:stretch>
                <a:fillRect b="0" l="0" r="0" t="0"/>
              </a:stretch>
            </a:blipFill>
            <a:ln>
              <a:noFill/>
            </a:ln>
          </p:spPr>
        </p:sp>
        <p:sp>
          <p:nvSpPr>
            <p:cNvPr id="548" name="Google Shape;548;p28"/>
            <p:cNvSpPr/>
            <p:nvPr/>
          </p:nvSpPr>
          <p:spPr>
            <a:xfrm>
              <a:off x="16744316"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549" name="Google Shape;549;p28"/>
            <p:cNvSpPr/>
            <p:nvPr/>
          </p:nvSpPr>
          <p:spPr>
            <a:xfrm>
              <a:off x="17860604"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550" name="Google Shape;550;p28"/>
            <p:cNvSpPr/>
            <p:nvPr/>
          </p:nvSpPr>
          <p:spPr>
            <a:xfrm>
              <a:off x="18976892"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551" name="Google Shape;551;p28"/>
            <p:cNvSpPr/>
            <p:nvPr/>
          </p:nvSpPr>
          <p:spPr>
            <a:xfrm>
              <a:off x="20093180"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5">
                <a:alphaModFix/>
              </a:blip>
              <a:stretch>
                <a:fillRect b="0" l="0" r="0" t="0"/>
              </a:stretch>
            </a:blipFill>
            <a:ln>
              <a:noFill/>
            </a:ln>
          </p:spPr>
        </p:sp>
        <p:sp>
          <p:nvSpPr>
            <p:cNvPr id="552" name="Google Shape;552;p28"/>
            <p:cNvSpPr/>
            <p:nvPr/>
          </p:nvSpPr>
          <p:spPr>
            <a:xfrm>
              <a:off x="21209467"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553" name="Google Shape;553;p28"/>
            <p:cNvSpPr/>
            <p:nvPr/>
          </p:nvSpPr>
          <p:spPr>
            <a:xfrm>
              <a:off x="22325755"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554" name="Google Shape;554;p28"/>
            <p:cNvSpPr/>
            <p:nvPr/>
          </p:nvSpPr>
          <p:spPr>
            <a:xfrm>
              <a:off x="23442043"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9B3DF"/>
        </a:solidFill>
      </p:bgPr>
    </p:bg>
    <p:spTree>
      <p:nvGrpSpPr>
        <p:cNvPr id="558" name="Shape 558"/>
        <p:cNvGrpSpPr/>
        <p:nvPr/>
      </p:nvGrpSpPr>
      <p:grpSpPr>
        <a:xfrm>
          <a:off x="0" y="0"/>
          <a:ext cx="0" cy="0"/>
          <a:chOff x="0" y="0"/>
          <a:chExt cx="0" cy="0"/>
        </a:xfrm>
      </p:grpSpPr>
      <p:pic>
        <p:nvPicPr>
          <p:cNvPr id="559" name="Google Shape;559;p29"/>
          <p:cNvPicPr preferRelativeResize="0"/>
          <p:nvPr/>
        </p:nvPicPr>
        <p:blipFill>
          <a:blip r:embed="rId3">
            <a:alphaModFix/>
          </a:blip>
          <a:stretch>
            <a:fillRect/>
          </a:stretch>
        </p:blipFill>
        <p:spPr>
          <a:xfrm>
            <a:off x="-190173" y="931627"/>
            <a:ext cx="18768624" cy="10557340"/>
          </a:xfrm>
          <a:prstGeom prst="rect">
            <a:avLst/>
          </a:prstGeom>
          <a:noFill/>
          <a:ln>
            <a:noFill/>
          </a:ln>
        </p:spPr>
      </p:pic>
      <p:sp>
        <p:nvSpPr>
          <p:cNvPr id="560" name="Google Shape;560;p29"/>
          <p:cNvSpPr txBox="1"/>
          <p:nvPr/>
        </p:nvSpPr>
        <p:spPr>
          <a:xfrm>
            <a:off x="6013378" y="6783615"/>
            <a:ext cx="6361545" cy="9715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372C2"/>
                </a:solidFill>
                <a:latin typeface="Nunito Black"/>
                <a:ea typeface="Nunito Black"/>
                <a:cs typeface="Nunito Black"/>
                <a:sym typeface="Nunito Black"/>
              </a:rPr>
              <a:t>The End</a:t>
            </a:r>
            <a:endParaRPr/>
          </a:p>
        </p:txBody>
      </p:sp>
      <p:sp>
        <p:nvSpPr>
          <p:cNvPr id="561" name="Google Shape;561;p29"/>
          <p:cNvSpPr txBox="1"/>
          <p:nvPr/>
        </p:nvSpPr>
        <p:spPr>
          <a:xfrm>
            <a:off x="3644633" y="7831365"/>
            <a:ext cx="10868100" cy="926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799" u="none" cap="none" strike="noStrike">
                <a:solidFill>
                  <a:srgbClr val="000000"/>
                </a:solidFill>
                <a:latin typeface="Nunito"/>
                <a:ea typeface="Nunito"/>
                <a:cs typeface="Nunito"/>
                <a:sym typeface="Nunito"/>
              </a:rPr>
              <a:t>Lorem ipsum dolor sit amet, consectetur adipiscing elit, sed do eiusmod tempor incididunt ut labore et dolore magna aliqua. </a:t>
            </a:r>
            <a:endParaRPr/>
          </a:p>
        </p:txBody>
      </p:sp>
      <p:sp>
        <p:nvSpPr>
          <p:cNvPr id="562" name="Google Shape;562;p29"/>
          <p:cNvSpPr/>
          <p:nvPr/>
        </p:nvSpPr>
        <p:spPr>
          <a:xfrm>
            <a:off x="0" y="-416099"/>
            <a:ext cx="6592594" cy="1905859"/>
          </a:xfrm>
          <a:custGeom>
            <a:rect b="b" l="l" r="r" t="t"/>
            <a:pathLst>
              <a:path extrusionOk="0" h="1905859" w="6592594">
                <a:moveTo>
                  <a:pt x="0" y="0"/>
                </a:moveTo>
                <a:lnTo>
                  <a:pt x="6592594" y="0"/>
                </a:lnTo>
                <a:lnTo>
                  <a:pt x="6592594" y="1905859"/>
                </a:lnTo>
                <a:lnTo>
                  <a:pt x="0" y="1905859"/>
                </a:lnTo>
                <a:lnTo>
                  <a:pt x="0" y="0"/>
                </a:lnTo>
                <a:close/>
              </a:path>
            </a:pathLst>
          </a:custGeom>
          <a:blipFill rotWithShape="1">
            <a:blip r:embed="rId4">
              <a:alphaModFix/>
            </a:blip>
            <a:stretch>
              <a:fillRect b="0" l="0" r="0" t="0"/>
            </a:stretch>
          </a:blipFill>
          <a:ln>
            <a:noFill/>
          </a:ln>
        </p:spPr>
      </p:sp>
      <p:sp>
        <p:nvSpPr>
          <p:cNvPr id="563" name="Google Shape;563;p29"/>
          <p:cNvSpPr/>
          <p:nvPr/>
        </p:nvSpPr>
        <p:spPr>
          <a:xfrm>
            <a:off x="6592594" y="-416099"/>
            <a:ext cx="6592594" cy="1905859"/>
          </a:xfrm>
          <a:custGeom>
            <a:rect b="b" l="l" r="r" t="t"/>
            <a:pathLst>
              <a:path extrusionOk="0" h="1905859" w="6592594">
                <a:moveTo>
                  <a:pt x="0" y="0"/>
                </a:moveTo>
                <a:lnTo>
                  <a:pt x="6592594" y="0"/>
                </a:lnTo>
                <a:lnTo>
                  <a:pt x="6592594" y="1905859"/>
                </a:lnTo>
                <a:lnTo>
                  <a:pt x="0" y="1905859"/>
                </a:lnTo>
                <a:lnTo>
                  <a:pt x="0" y="0"/>
                </a:lnTo>
                <a:close/>
              </a:path>
            </a:pathLst>
          </a:custGeom>
          <a:blipFill rotWithShape="1">
            <a:blip r:embed="rId4">
              <a:alphaModFix/>
            </a:blip>
            <a:stretch>
              <a:fillRect b="0" l="0" r="0" t="0"/>
            </a:stretch>
          </a:blipFill>
          <a:ln>
            <a:noFill/>
          </a:ln>
        </p:spPr>
      </p:sp>
      <p:sp>
        <p:nvSpPr>
          <p:cNvPr id="564" name="Google Shape;564;p29"/>
          <p:cNvSpPr/>
          <p:nvPr/>
        </p:nvSpPr>
        <p:spPr>
          <a:xfrm>
            <a:off x="6035801" y="177983"/>
            <a:ext cx="5872731" cy="5862054"/>
          </a:xfrm>
          <a:custGeom>
            <a:rect b="b" l="l" r="r" t="t"/>
            <a:pathLst>
              <a:path extrusionOk="0" h="5862054" w="5872731">
                <a:moveTo>
                  <a:pt x="0" y="0"/>
                </a:moveTo>
                <a:lnTo>
                  <a:pt x="5872732" y="0"/>
                </a:lnTo>
                <a:lnTo>
                  <a:pt x="5872732" y="5862054"/>
                </a:lnTo>
                <a:lnTo>
                  <a:pt x="0" y="5862054"/>
                </a:lnTo>
                <a:lnTo>
                  <a:pt x="0" y="0"/>
                </a:lnTo>
                <a:close/>
              </a:path>
            </a:pathLst>
          </a:custGeom>
          <a:blipFill rotWithShape="1">
            <a:blip r:embed="rId5">
              <a:alphaModFix/>
            </a:blip>
            <a:stretch>
              <a:fillRect b="0" l="0" r="0" t="0"/>
            </a:stretch>
          </a:blipFill>
          <a:ln>
            <a:noFill/>
          </a:ln>
        </p:spPr>
      </p:sp>
      <p:sp>
        <p:nvSpPr>
          <p:cNvPr id="565" name="Google Shape;565;p29"/>
          <p:cNvSpPr/>
          <p:nvPr/>
        </p:nvSpPr>
        <p:spPr>
          <a:xfrm>
            <a:off x="13152209" y="-416099"/>
            <a:ext cx="6592594" cy="1905859"/>
          </a:xfrm>
          <a:custGeom>
            <a:rect b="b" l="l" r="r" t="t"/>
            <a:pathLst>
              <a:path extrusionOk="0" h="1905859" w="6592594">
                <a:moveTo>
                  <a:pt x="0" y="0"/>
                </a:moveTo>
                <a:lnTo>
                  <a:pt x="6592594" y="0"/>
                </a:lnTo>
                <a:lnTo>
                  <a:pt x="6592594" y="1905859"/>
                </a:lnTo>
                <a:lnTo>
                  <a:pt x="0" y="1905859"/>
                </a:lnTo>
                <a:lnTo>
                  <a:pt x="0" y="0"/>
                </a:lnTo>
                <a:close/>
              </a:path>
            </a:pathLst>
          </a:custGeom>
          <a:blipFill rotWithShape="1">
            <a:blip r:embed="rId4">
              <a:alphaModFix/>
            </a:blip>
            <a:stretch>
              <a:fillRect b="0" l="0" r="0" t="0"/>
            </a:stretch>
          </a:blipFill>
          <a:ln>
            <a:noFill/>
          </a:ln>
        </p:spPr>
      </p:sp>
      <p:sp>
        <p:nvSpPr>
          <p:cNvPr id="566" name="Google Shape;566;p29"/>
          <p:cNvSpPr/>
          <p:nvPr/>
        </p:nvSpPr>
        <p:spPr>
          <a:xfrm>
            <a:off x="1751452" y="3845658"/>
            <a:ext cx="3270659" cy="3451883"/>
          </a:xfrm>
          <a:custGeom>
            <a:rect b="b" l="l" r="r" t="t"/>
            <a:pathLst>
              <a:path extrusionOk="0" h="3451883" w="3270659">
                <a:moveTo>
                  <a:pt x="0" y="0"/>
                </a:moveTo>
                <a:lnTo>
                  <a:pt x="3270659" y="0"/>
                </a:lnTo>
                <a:lnTo>
                  <a:pt x="3270659" y="3451884"/>
                </a:lnTo>
                <a:lnTo>
                  <a:pt x="0" y="3451884"/>
                </a:lnTo>
                <a:lnTo>
                  <a:pt x="0" y="0"/>
                </a:lnTo>
                <a:close/>
              </a:path>
            </a:pathLst>
          </a:custGeom>
          <a:blipFill rotWithShape="1">
            <a:blip r:embed="rId6">
              <a:alphaModFix/>
            </a:blip>
            <a:stretch>
              <a:fillRect b="0" l="0" r="0" t="0"/>
            </a:stretch>
          </a:blipFill>
          <a:ln>
            <a:noFill/>
          </a:ln>
        </p:spPr>
      </p:sp>
      <p:sp>
        <p:nvSpPr>
          <p:cNvPr id="567" name="Google Shape;567;p29"/>
          <p:cNvSpPr/>
          <p:nvPr/>
        </p:nvSpPr>
        <p:spPr>
          <a:xfrm>
            <a:off x="5267716" y="3628707"/>
            <a:ext cx="2649757" cy="3286520"/>
          </a:xfrm>
          <a:custGeom>
            <a:rect b="b" l="l" r="r" t="t"/>
            <a:pathLst>
              <a:path extrusionOk="0" h="3286520" w="2649757">
                <a:moveTo>
                  <a:pt x="0" y="0"/>
                </a:moveTo>
                <a:lnTo>
                  <a:pt x="2649756" y="0"/>
                </a:lnTo>
                <a:lnTo>
                  <a:pt x="2649756" y="3286520"/>
                </a:lnTo>
                <a:lnTo>
                  <a:pt x="0" y="3286520"/>
                </a:lnTo>
                <a:lnTo>
                  <a:pt x="0" y="0"/>
                </a:lnTo>
                <a:close/>
              </a:path>
            </a:pathLst>
          </a:custGeom>
          <a:blipFill rotWithShape="1">
            <a:blip r:embed="rId7">
              <a:alphaModFix/>
            </a:blip>
            <a:stretch>
              <a:fillRect b="0" l="0" r="0" t="0"/>
            </a:stretch>
          </a:blipFill>
          <a:ln>
            <a:noFill/>
          </a:ln>
        </p:spPr>
      </p:sp>
      <p:sp>
        <p:nvSpPr>
          <p:cNvPr id="568" name="Google Shape;568;p29"/>
          <p:cNvSpPr/>
          <p:nvPr/>
        </p:nvSpPr>
        <p:spPr>
          <a:xfrm>
            <a:off x="11145567" y="3845658"/>
            <a:ext cx="2039621" cy="2852617"/>
          </a:xfrm>
          <a:custGeom>
            <a:rect b="b" l="l" r="r" t="t"/>
            <a:pathLst>
              <a:path extrusionOk="0" h="2852617" w="2039621">
                <a:moveTo>
                  <a:pt x="0" y="0"/>
                </a:moveTo>
                <a:lnTo>
                  <a:pt x="2039621" y="0"/>
                </a:lnTo>
                <a:lnTo>
                  <a:pt x="2039621" y="2852617"/>
                </a:lnTo>
                <a:lnTo>
                  <a:pt x="0" y="2852617"/>
                </a:lnTo>
                <a:lnTo>
                  <a:pt x="0" y="0"/>
                </a:lnTo>
                <a:close/>
              </a:path>
            </a:pathLst>
          </a:custGeom>
          <a:blipFill rotWithShape="1">
            <a:blip r:embed="rId8">
              <a:alphaModFix/>
            </a:blip>
            <a:stretch>
              <a:fillRect b="0" l="0" r="0" t="0"/>
            </a:stretch>
          </a:blipFill>
          <a:ln>
            <a:noFill/>
          </a:ln>
        </p:spPr>
      </p:sp>
      <p:sp>
        <p:nvSpPr>
          <p:cNvPr id="569" name="Google Shape;569;p29"/>
          <p:cNvSpPr/>
          <p:nvPr/>
        </p:nvSpPr>
        <p:spPr>
          <a:xfrm flipH="1">
            <a:off x="14164791" y="2629296"/>
            <a:ext cx="2283715" cy="4068980"/>
          </a:xfrm>
          <a:custGeom>
            <a:rect b="b" l="l" r="r" t="t"/>
            <a:pathLst>
              <a:path extrusionOk="0" h="4068980" w="2283715">
                <a:moveTo>
                  <a:pt x="2283715" y="0"/>
                </a:moveTo>
                <a:lnTo>
                  <a:pt x="0" y="0"/>
                </a:lnTo>
                <a:lnTo>
                  <a:pt x="0" y="4068979"/>
                </a:lnTo>
                <a:lnTo>
                  <a:pt x="2283715" y="4068979"/>
                </a:lnTo>
                <a:lnTo>
                  <a:pt x="2283715" y="0"/>
                </a:lnTo>
                <a:close/>
              </a:path>
            </a:pathLst>
          </a:custGeom>
          <a:blipFill rotWithShape="1">
            <a:blip r:embed="rId9">
              <a:alphaModFix/>
            </a:blip>
            <a:stretch>
              <a:fillRect b="0" l="0" r="0" t="0"/>
            </a:stretch>
          </a:blipFill>
          <a:ln>
            <a:noFill/>
          </a:ln>
        </p:spPr>
      </p:sp>
      <p:grpSp>
        <p:nvGrpSpPr>
          <p:cNvPr id="570" name="Google Shape;570;p29"/>
          <p:cNvGrpSpPr/>
          <p:nvPr/>
        </p:nvGrpSpPr>
        <p:grpSpPr>
          <a:xfrm>
            <a:off x="-130748" y="9470566"/>
            <a:ext cx="18418748" cy="837216"/>
            <a:chOff x="0" y="0"/>
            <a:chExt cx="24558331" cy="1116288"/>
          </a:xfrm>
        </p:grpSpPr>
        <p:sp>
          <p:nvSpPr>
            <p:cNvPr id="571" name="Google Shape;571;p29"/>
            <p:cNvSpPr/>
            <p:nvPr/>
          </p:nvSpPr>
          <p:spPr>
            <a:xfrm>
              <a:off x="0"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10">
                <a:alphaModFix/>
              </a:blip>
              <a:stretch>
                <a:fillRect b="0" l="0" r="0" t="0"/>
              </a:stretch>
            </a:blipFill>
            <a:ln>
              <a:noFill/>
            </a:ln>
          </p:spPr>
        </p:sp>
        <p:sp>
          <p:nvSpPr>
            <p:cNvPr id="572" name="Google Shape;572;p29"/>
            <p:cNvSpPr/>
            <p:nvPr/>
          </p:nvSpPr>
          <p:spPr>
            <a:xfrm>
              <a:off x="1116288"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10">
                <a:alphaModFix/>
              </a:blip>
              <a:stretch>
                <a:fillRect b="0" l="0" r="0" t="0"/>
              </a:stretch>
            </a:blipFill>
            <a:ln>
              <a:noFill/>
            </a:ln>
          </p:spPr>
        </p:sp>
        <p:sp>
          <p:nvSpPr>
            <p:cNvPr id="573" name="Google Shape;573;p29"/>
            <p:cNvSpPr/>
            <p:nvPr/>
          </p:nvSpPr>
          <p:spPr>
            <a:xfrm>
              <a:off x="2232576"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10">
                <a:alphaModFix/>
              </a:blip>
              <a:stretch>
                <a:fillRect b="0" l="0" r="0" t="0"/>
              </a:stretch>
            </a:blipFill>
            <a:ln>
              <a:noFill/>
            </a:ln>
          </p:spPr>
        </p:sp>
        <p:sp>
          <p:nvSpPr>
            <p:cNvPr id="574" name="Google Shape;574;p29"/>
            <p:cNvSpPr/>
            <p:nvPr/>
          </p:nvSpPr>
          <p:spPr>
            <a:xfrm>
              <a:off x="3348863"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10">
                <a:alphaModFix/>
              </a:blip>
              <a:stretch>
                <a:fillRect b="0" l="0" r="0" t="0"/>
              </a:stretch>
            </a:blipFill>
            <a:ln>
              <a:noFill/>
            </a:ln>
          </p:spPr>
        </p:sp>
        <p:sp>
          <p:nvSpPr>
            <p:cNvPr id="575" name="Google Shape;575;p29"/>
            <p:cNvSpPr/>
            <p:nvPr/>
          </p:nvSpPr>
          <p:spPr>
            <a:xfrm>
              <a:off x="4465151"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10">
                <a:alphaModFix/>
              </a:blip>
              <a:stretch>
                <a:fillRect b="0" l="0" r="0" t="0"/>
              </a:stretch>
            </a:blipFill>
            <a:ln>
              <a:noFill/>
            </a:ln>
          </p:spPr>
        </p:sp>
        <p:sp>
          <p:nvSpPr>
            <p:cNvPr id="576" name="Google Shape;576;p29"/>
            <p:cNvSpPr/>
            <p:nvPr/>
          </p:nvSpPr>
          <p:spPr>
            <a:xfrm>
              <a:off x="5581439"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10">
                <a:alphaModFix/>
              </a:blip>
              <a:stretch>
                <a:fillRect b="0" l="0" r="0" t="0"/>
              </a:stretch>
            </a:blipFill>
            <a:ln>
              <a:noFill/>
            </a:ln>
          </p:spPr>
        </p:sp>
        <p:sp>
          <p:nvSpPr>
            <p:cNvPr id="577" name="Google Shape;577;p29"/>
            <p:cNvSpPr/>
            <p:nvPr/>
          </p:nvSpPr>
          <p:spPr>
            <a:xfrm>
              <a:off x="6697727"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10">
                <a:alphaModFix/>
              </a:blip>
              <a:stretch>
                <a:fillRect b="0" l="0" r="0" t="0"/>
              </a:stretch>
            </a:blipFill>
            <a:ln>
              <a:noFill/>
            </a:ln>
          </p:spPr>
        </p:sp>
        <p:sp>
          <p:nvSpPr>
            <p:cNvPr id="578" name="Google Shape;578;p29"/>
            <p:cNvSpPr/>
            <p:nvPr/>
          </p:nvSpPr>
          <p:spPr>
            <a:xfrm>
              <a:off x="7814014"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10">
                <a:alphaModFix/>
              </a:blip>
              <a:stretch>
                <a:fillRect b="0" l="0" r="0" t="0"/>
              </a:stretch>
            </a:blipFill>
            <a:ln>
              <a:noFill/>
            </a:ln>
          </p:spPr>
        </p:sp>
        <p:sp>
          <p:nvSpPr>
            <p:cNvPr id="579" name="Google Shape;579;p29"/>
            <p:cNvSpPr/>
            <p:nvPr/>
          </p:nvSpPr>
          <p:spPr>
            <a:xfrm>
              <a:off x="8930302"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10">
                <a:alphaModFix/>
              </a:blip>
              <a:stretch>
                <a:fillRect b="0" l="0" r="0" t="0"/>
              </a:stretch>
            </a:blipFill>
            <a:ln>
              <a:noFill/>
            </a:ln>
          </p:spPr>
        </p:sp>
        <p:sp>
          <p:nvSpPr>
            <p:cNvPr id="580" name="Google Shape;580;p29"/>
            <p:cNvSpPr/>
            <p:nvPr/>
          </p:nvSpPr>
          <p:spPr>
            <a:xfrm>
              <a:off x="10046590"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10">
                <a:alphaModFix/>
              </a:blip>
              <a:stretch>
                <a:fillRect b="0" l="0" r="0" t="0"/>
              </a:stretch>
            </a:blipFill>
            <a:ln>
              <a:noFill/>
            </a:ln>
          </p:spPr>
        </p:sp>
        <p:sp>
          <p:nvSpPr>
            <p:cNvPr id="581" name="Google Shape;581;p29"/>
            <p:cNvSpPr/>
            <p:nvPr/>
          </p:nvSpPr>
          <p:spPr>
            <a:xfrm>
              <a:off x="11162878"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10">
                <a:alphaModFix/>
              </a:blip>
              <a:stretch>
                <a:fillRect b="0" l="0" r="0" t="0"/>
              </a:stretch>
            </a:blipFill>
            <a:ln>
              <a:noFill/>
            </a:ln>
          </p:spPr>
        </p:sp>
        <p:sp>
          <p:nvSpPr>
            <p:cNvPr id="582" name="Google Shape;582;p29"/>
            <p:cNvSpPr/>
            <p:nvPr/>
          </p:nvSpPr>
          <p:spPr>
            <a:xfrm>
              <a:off x="12279165"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10">
                <a:alphaModFix/>
              </a:blip>
              <a:stretch>
                <a:fillRect b="0" l="0" r="0" t="0"/>
              </a:stretch>
            </a:blipFill>
            <a:ln>
              <a:noFill/>
            </a:ln>
          </p:spPr>
        </p:sp>
        <p:sp>
          <p:nvSpPr>
            <p:cNvPr id="583" name="Google Shape;583;p29"/>
            <p:cNvSpPr/>
            <p:nvPr/>
          </p:nvSpPr>
          <p:spPr>
            <a:xfrm>
              <a:off x="13395453"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10">
                <a:alphaModFix/>
              </a:blip>
              <a:stretch>
                <a:fillRect b="0" l="0" r="0" t="0"/>
              </a:stretch>
            </a:blipFill>
            <a:ln>
              <a:noFill/>
            </a:ln>
          </p:spPr>
        </p:sp>
        <p:sp>
          <p:nvSpPr>
            <p:cNvPr id="584" name="Google Shape;584;p29"/>
            <p:cNvSpPr/>
            <p:nvPr/>
          </p:nvSpPr>
          <p:spPr>
            <a:xfrm>
              <a:off x="14511741"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10">
                <a:alphaModFix/>
              </a:blip>
              <a:stretch>
                <a:fillRect b="0" l="0" r="0" t="0"/>
              </a:stretch>
            </a:blipFill>
            <a:ln>
              <a:noFill/>
            </a:ln>
          </p:spPr>
        </p:sp>
        <p:sp>
          <p:nvSpPr>
            <p:cNvPr id="585" name="Google Shape;585;p29"/>
            <p:cNvSpPr/>
            <p:nvPr/>
          </p:nvSpPr>
          <p:spPr>
            <a:xfrm>
              <a:off x="15628029"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10">
                <a:alphaModFix/>
              </a:blip>
              <a:stretch>
                <a:fillRect b="0" l="0" r="0" t="0"/>
              </a:stretch>
            </a:blipFill>
            <a:ln>
              <a:noFill/>
            </a:ln>
          </p:spPr>
        </p:sp>
        <p:sp>
          <p:nvSpPr>
            <p:cNvPr id="586" name="Google Shape;586;p29"/>
            <p:cNvSpPr/>
            <p:nvPr/>
          </p:nvSpPr>
          <p:spPr>
            <a:xfrm>
              <a:off x="16744316"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10">
                <a:alphaModFix/>
              </a:blip>
              <a:stretch>
                <a:fillRect b="0" l="0" r="0" t="0"/>
              </a:stretch>
            </a:blipFill>
            <a:ln>
              <a:noFill/>
            </a:ln>
          </p:spPr>
        </p:sp>
        <p:sp>
          <p:nvSpPr>
            <p:cNvPr id="587" name="Google Shape;587;p29"/>
            <p:cNvSpPr/>
            <p:nvPr/>
          </p:nvSpPr>
          <p:spPr>
            <a:xfrm>
              <a:off x="17860604"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10">
                <a:alphaModFix/>
              </a:blip>
              <a:stretch>
                <a:fillRect b="0" l="0" r="0" t="0"/>
              </a:stretch>
            </a:blipFill>
            <a:ln>
              <a:noFill/>
            </a:ln>
          </p:spPr>
        </p:sp>
        <p:sp>
          <p:nvSpPr>
            <p:cNvPr id="588" name="Google Shape;588;p29"/>
            <p:cNvSpPr/>
            <p:nvPr/>
          </p:nvSpPr>
          <p:spPr>
            <a:xfrm>
              <a:off x="18976892"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10">
                <a:alphaModFix/>
              </a:blip>
              <a:stretch>
                <a:fillRect b="0" l="0" r="0" t="0"/>
              </a:stretch>
            </a:blipFill>
            <a:ln>
              <a:noFill/>
            </a:ln>
          </p:spPr>
        </p:sp>
        <p:sp>
          <p:nvSpPr>
            <p:cNvPr id="589" name="Google Shape;589;p29"/>
            <p:cNvSpPr/>
            <p:nvPr/>
          </p:nvSpPr>
          <p:spPr>
            <a:xfrm>
              <a:off x="20093180"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10">
                <a:alphaModFix/>
              </a:blip>
              <a:stretch>
                <a:fillRect b="0" l="0" r="0" t="0"/>
              </a:stretch>
            </a:blipFill>
            <a:ln>
              <a:noFill/>
            </a:ln>
          </p:spPr>
        </p:sp>
        <p:sp>
          <p:nvSpPr>
            <p:cNvPr id="590" name="Google Shape;590;p29"/>
            <p:cNvSpPr/>
            <p:nvPr/>
          </p:nvSpPr>
          <p:spPr>
            <a:xfrm>
              <a:off x="21209467"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10">
                <a:alphaModFix/>
              </a:blip>
              <a:stretch>
                <a:fillRect b="0" l="0" r="0" t="0"/>
              </a:stretch>
            </a:blipFill>
            <a:ln>
              <a:noFill/>
            </a:ln>
          </p:spPr>
        </p:sp>
        <p:sp>
          <p:nvSpPr>
            <p:cNvPr id="591" name="Google Shape;591;p29"/>
            <p:cNvSpPr/>
            <p:nvPr/>
          </p:nvSpPr>
          <p:spPr>
            <a:xfrm>
              <a:off x="22325755"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10">
                <a:alphaModFix/>
              </a:blip>
              <a:stretch>
                <a:fillRect b="0" l="0" r="0" t="0"/>
              </a:stretch>
            </a:blipFill>
            <a:ln>
              <a:noFill/>
            </a:ln>
          </p:spPr>
        </p:sp>
        <p:sp>
          <p:nvSpPr>
            <p:cNvPr id="592" name="Google Shape;592;p29"/>
            <p:cNvSpPr/>
            <p:nvPr/>
          </p:nvSpPr>
          <p:spPr>
            <a:xfrm>
              <a:off x="23442043"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10">
                <a:alphaModFix/>
              </a:blip>
              <a:stretch>
                <a:fillRect b="0" l="0" r="0" t="0"/>
              </a:stretch>
            </a:blipFill>
            <a:ln>
              <a:noFill/>
            </a:ln>
          </p:spPr>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9B3DF"/>
        </a:solidFill>
      </p:bgPr>
    </p:bg>
    <p:spTree>
      <p:nvGrpSpPr>
        <p:cNvPr id="596" name="Shape 596"/>
        <p:cNvGrpSpPr/>
        <p:nvPr/>
      </p:nvGrpSpPr>
      <p:grpSpPr>
        <a:xfrm>
          <a:off x="0" y="0"/>
          <a:ext cx="0" cy="0"/>
          <a:chOff x="0" y="0"/>
          <a:chExt cx="0" cy="0"/>
        </a:xfrm>
      </p:grpSpPr>
      <p:pic>
        <p:nvPicPr>
          <p:cNvPr id="597" name="Google Shape;597;p30"/>
          <p:cNvPicPr preferRelativeResize="0"/>
          <p:nvPr/>
        </p:nvPicPr>
        <p:blipFill>
          <a:blip r:embed="rId3">
            <a:alphaModFix/>
          </a:blip>
          <a:stretch>
            <a:fillRect/>
          </a:stretch>
        </p:blipFill>
        <p:spPr>
          <a:xfrm>
            <a:off x="-190173" y="931627"/>
            <a:ext cx="18768624" cy="10557340"/>
          </a:xfrm>
          <a:prstGeom prst="rect">
            <a:avLst/>
          </a:prstGeom>
          <a:noFill/>
          <a:ln>
            <a:noFill/>
          </a:ln>
        </p:spPr>
      </p:pic>
      <p:sp>
        <p:nvSpPr>
          <p:cNvPr id="598" name="Google Shape;598;p30"/>
          <p:cNvSpPr/>
          <p:nvPr/>
        </p:nvSpPr>
        <p:spPr>
          <a:xfrm>
            <a:off x="5579997" y="1028700"/>
            <a:ext cx="7128005" cy="9865751"/>
          </a:xfrm>
          <a:custGeom>
            <a:rect b="b" l="l" r="r" t="t"/>
            <a:pathLst>
              <a:path extrusionOk="0" h="9865751" w="7128005">
                <a:moveTo>
                  <a:pt x="0" y="0"/>
                </a:moveTo>
                <a:lnTo>
                  <a:pt x="7128006" y="0"/>
                </a:lnTo>
                <a:lnTo>
                  <a:pt x="7128006" y="9865751"/>
                </a:lnTo>
                <a:lnTo>
                  <a:pt x="0" y="9865751"/>
                </a:lnTo>
                <a:lnTo>
                  <a:pt x="0" y="0"/>
                </a:lnTo>
                <a:close/>
              </a:path>
            </a:pathLst>
          </a:custGeom>
          <a:blipFill rotWithShape="1">
            <a:blip r:embed="rId4">
              <a:alphaModFix/>
            </a:blip>
            <a:stretch>
              <a:fillRect b="0" l="0" r="0" t="0"/>
            </a:stretch>
          </a:blipFill>
          <a:ln>
            <a:noFill/>
          </a:ln>
        </p:spPr>
      </p:sp>
      <p:sp>
        <p:nvSpPr>
          <p:cNvPr id="599" name="Google Shape;599;p30"/>
          <p:cNvSpPr txBox="1"/>
          <p:nvPr/>
        </p:nvSpPr>
        <p:spPr>
          <a:xfrm>
            <a:off x="5879303" y="3852121"/>
            <a:ext cx="5793972" cy="9715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7B2D07"/>
                </a:solidFill>
                <a:latin typeface="Nunito Black"/>
                <a:ea typeface="Nunito Black"/>
                <a:cs typeface="Nunito Black"/>
                <a:sym typeface="Nunito Black"/>
              </a:rPr>
              <a:t>Activity Time!</a:t>
            </a:r>
            <a:endParaRPr/>
          </a:p>
        </p:txBody>
      </p:sp>
      <p:sp>
        <p:nvSpPr>
          <p:cNvPr id="600" name="Google Shape;600;p30"/>
          <p:cNvSpPr/>
          <p:nvPr/>
        </p:nvSpPr>
        <p:spPr>
          <a:xfrm>
            <a:off x="758506" y="1770537"/>
            <a:ext cx="5120797" cy="9123914"/>
          </a:xfrm>
          <a:custGeom>
            <a:rect b="b" l="l" r="r" t="t"/>
            <a:pathLst>
              <a:path extrusionOk="0" h="9123914" w="5120797">
                <a:moveTo>
                  <a:pt x="0" y="0"/>
                </a:moveTo>
                <a:lnTo>
                  <a:pt x="5120797" y="0"/>
                </a:lnTo>
                <a:lnTo>
                  <a:pt x="5120797" y="9123914"/>
                </a:lnTo>
                <a:lnTo>
                  <a:pt x="0" y="9123914"/>
                </a:lnTo>
                <a:lnTo>
                  <a:pt x="0" y="0"/>
                </a:lnTo>
                <a:close/>
              </a:path>
            </a:pathLst>
          </a:custGeom>
          <a:blipFill rotWithShape="1">
            <a:blip r:embed="rId5">
              <a:alphaModFix/>
            </a:blip>
            <a:stretch>
              <a:fillRect b="0" l="0" r="0" t="0"/>
            </a:stretch>
          </a:blipFill>
          <a:ln>
            <a:noFill/>
          </a:ln>
        </p:spPr>
      </p:sp>
      <p:sp>
        <p:nvSpPr>
          <p:cNvPr id="601" name="Google Shape;601;p30"/>
          <p:cNvSpPr/>
          <p:nvPr/>
        </p:nvSpPr>
        <p:spPr>
          <a:xfrm>
            <a:off x="12708003" y="3852121"/>
            <a:ext cx="4676035" cy="6539910"/>
          </a:xfrm>
          <a:custGeom>
            <a:rect b="b" l="l" r="r" t="t"/>
            <a:pathLst>
              <a:path extrusionOk="0" h="6539910" w="4676035">
                <a:moveTo>
                  <a:pt x="0" y="0"/>
                </a:moveTo>
                <a:lnTo>
                  <a:pt x="4676035" y="0"/>
                </a:lnTo>
                <a:lnTo>
                  <a:pt x="4676035" y="6539910"/>
                </a:lnTo>
                <a:lnTo>
                  <a:pt x="0" y="6539910"/>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DDCF6"/>
        </a:solidFill>
      </p:bgPr>
    </p:bg>
    <p:spTree>
      <p:nvGrpSpPr>
        <p:cNvPr id="605" name="Shape 605"/>
        <p:cNvGrpSpPr/>
        <p:nvPr/>
      </p:nvGrpSpPr>
      <p:grpSpPr>
        <a:xfrm>
          <a:off x="0" y="0"/>
          <a:ext cx="0" cy="0"/>
          <a:chOff x="0" y="0"/>
          <a:chExt cx="0" cy="0"/>
        </a:xfrm>
      </p:grpSpPr>
      <p:grpSp>
        <p:nvGrpSpPr>
          <p:cNvPr id="606" name="Google Shape;606;p31"/>
          <p:cNvGrpSpPr/>
          <p:nvPr/>
        </p:nvGrpSpPr>
        <p:grpSpPr>
          <a:xfrm>
            <a:off x="17450784" y="-298403"/>
            <a:ext cx="837216" cy="10883806"/>
            <a:chOff x="0" y="0"/>
            <a:chExt cx="1116288" cy="14511741"/>
          </a:xfrm>
        </p:grpSpPr>
        <p:sp>
          <p:nvSpPr>
            <p:cNvPr id="607" name="Google Shape;607;p31"/>
            <p:cNvSpPr/>
            <p:nvPr/>
          </p:nvSpPr>
          <p:spPr>
            <a:xfrm>
              <a:off x="0"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608" name="Google Shape;608;p31"/>
            <p:cNvSpPr/>
            <p:nvPr/>
          </p:nvSpPr>
          <p:spPr>
            <a:xfrm>
              <a:off x="0" y="1116288"/>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609" name="Google Shape;609;p31"/>
            <p:cNvSpPr/>
            <p:nvPr/>
          </p:nvSpPr>
          <p:spPr>
            <a:xfrm>
              <a:off x="0" y="2232576"/>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3">
                <a:alphaModFix/>
              </a:blip>
              <a:stretch>
                <a:fillRect b="0" l="0" r="0" t="0"/>
              </a:stretch>
            </a:blipFill>
            <a:ln>
              <a:noFill/>
            </a:ln>
          </p:spPr>
        </p:sp>
        <p:sp>
          <p:nvSpPr>
            <p:cNvPr id="610" name="Google Shape;610;p31"/>
            <p:cNvSpPr/>
            <p:nvPr/>
          </p:nvSpPr>
          <p:spPr>
            <a:xfrm>
              <a:off x="0" y="3348863"/>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611" name="Google Shape;611;p31"/>
            <p:cNvSpPr/>
            <p:nvPr/>
          </p:nvSpPr>
          <p:spPr>
            <a:xfrm>
              <a:off x="0" y="4465151"/>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612" name="Google Shape;612;p31"/>
            <p:cNvSpPr/>
            <p:nvPr/>
          </p:nvSpPr>
          <p:spPr>
            <a:xfrm>
              <a:off x="0" y="5581439"/>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613" name="Google Shape;613;p31"/>
            <p:cNvSpPr/>
            <p:nvPr/>
          </p:nvSpPr>
          <p:spPr>
            <a:xfrm>
              <a:off x="0" y="6697727"/>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3">
                <a:alphaModFix/>
              </a:blip>
              <a:stretch>
                <a:fillRect b="0" l="0" r="0" t="0"/>
              </a:stretch>
            </a:blipFill>
            <a:ln>
              <a:noFill/>
            </a:ln>
          </p:spPr>
        </p:sp>
        <p:sp>
          <p:nvSpPr>
            <p:cNvPr id="614" name="Google Shape;614;p31"/>
            <p:cNvSpPr/>
            <p:nvPr/>
          </p:nvSpPr>
          <p:spPr>
            <a:xfrm>
              <a:off x="0" y="7814014"/>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615" name="Google Shape;615;p31"/>
            <p:cNvSpPr/>
            <p:nvPr/>
          </p:nvSpPr>
          <p:spPr>
            <a:xfrm>
              <a:off x="0" y="8930302"/>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616" name="Google Shape;616;p31"/>
            <p:cNvSpPr/>
            <p:nvPr/>
          </p:nvSpPr>
          <p:spPr>
            <a:xfrm>
              <a:off x="0" y="1004659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617" name="Google Shape;617;p31"/>
            <p:cNvSpPr/>
            <p:nvPr/>
          </p:nvSpPr>
          <p:spPr>
            <a:xfrm>
              <a:off x="0" y="11162878"/>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3">
                <a:alphaModFix/>
              </a:blip>
              <a:stretch>
                <a:fillRect b="0" l="0" r="0" t="0"/>
              </a:stretch>
            </a:blipFill>
            <a:ln>
              <a:noFill/>
            </a:ln>
          </p:spPr>
        </p:sp>
        <p:sp>
          <p:nvSpPr>
            <p:cNvPr id="618" name="Google Shape;618;p31"/>
            <p:cNvSpPr/>
            <p:nvPr/>
          </p:nvSpPr>
          <p:spPr>
            <a:xfrm>
              <a:off x="0" y="12279165"/>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619" name="Google Shape;619;p31"/>
            <p:cNvSpPr/>
            <p:nvPr/>
          </p:nvSpPr>
          <p:spPr>
            <a:xfrm>
              <a:off x="0" y="13395453"/>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grpSp>
      <p:sp>
        <p:nvSpPr>
          <p:cNvPr id="620" name="Google Shape;620;p31"/>
          <p:cNvSpPr txBox="1"/>
          <p:nvPr/>
        </p:nvSpPr>
        <p:spPr>
          <a:xfrm>
            <a:off x="4668258" y="1028700"/>
            <a:ext cx="9894020" cy="9715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372C2"/>
                </a:solidFill>
                <a:latin typeface="Nunito Black"/>
                <a:ea typeface="Nunito Black"/>
                <a:cs typeface="Nunito Black"/>
                <a:sym typeface="Nunito Black"/>
              </a:rPr>
              <a:t>Lessons Learned</a:t>
            </a:r>
            <a:endParaRPr/>
          </a:p>
        </p:txBody>
      </p:sp>
      <p:grpSp>
        <p:nvGrpSpPr>
          <p:cNvPr id="621" name="Google Shape;621;p31"/>
          <p:cNvGrpSpPr/>
          <p:nvPr/>
        </p:nvGrpSpPr>
        <p:grpSpPr>
          <a:xfrm>
            <a:off x="2732810" y="2546770"/>
            <a:ext cx="3307897" cy="3289350"/>
            <a:chOff x="0" y="0"/>
            <a:chExt cx="4410529" cy="4385800"/>
          </a:xfrm>
        </p:grpSpPr>
        <p:grpSp>
          <p:nvGrpSpPr>
            <p:cNvPr id="622" name="Google Shape;622;p31"/>
            <p:cNvGrpSpPr/>
            <p:nvPr/>
          </p:nvGrpSpPr>
          <p:grpSpPr>
            <a:xfrm>
              <a:off x="0" y="0"/>
              <a:ext cx="4410529" cy="4385800"/>
              <a:chOff x="0" y="0"/>
              <a:chExt cx="812800" cy="808243"/>
            </a:xfrm>
          </p:grpSpPr>
          <p:sp>
            <p:nvSpPr>
              <p:cNvPr id="623" name="Google Shape;623;p31"/>
              <p:cNvSpPr/>
              <p:nvPr/>
            </p:nvSpPr>
            <p:spPr>
              <a:xfrm>
                <a:off x="0" y="0"/>
                <a:ext cx="812800" cy="808243"/>
              </a:xfrm>
              <a:custGeom>
                <a:rect b="b" l="l" r="r" t="t"/>
                <a:pathLst>
                  <a:path extrusionOk="0" h="808243" w="812800">
                    <a:moveTo>
                      <a:pt x="406400" y="0"/>
                    </a:moveTo>
                    <a:cubicBezTo>
                      <a:pt x="181951" y="0"/>
                      <a:pt x="0" y="180931"/>
                      <a:pt x="0" y="404121"/>
                    </a:cubicBezTo>
                    <a:cubicBezTo>
                      <a:pt x="0" y="627312"/>
                      <a:pt x="181951" y="808243"/>
                      <a:pt x="406400" y="808243"/>
                    </a:cubicBezTo>
                    <a:cubicBezTo>
                      <a:pt x="630849" y="808243"/>
                      <a:pt x="812800" y="627312"/>
                      <a:pt x="812800" y="404121"/>
                    </a:cubicBezTo>
                    <a:cubicBezTo>
                      <a:pt x="812800" y="18093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624" name="Google Shape;624;p31"/>
              <p:cNvSpPr txBox="1"/>
              <p:nvPr/>
            </p:nvSpPr>
            <p:spPr>
              <a:xfrm>
                <a:off x="76200" y="28575"/>
                <a:ext cx="660400" cy="708025"/>
              </a:xfrm>
              <a:prstGeom prst="rect">
                <a:avLst/>
              </a:prstGeom>
              <a:noFill/>
              <a:ln>
                <a:noFill/>
              </a:ln>
            </p:spPr>
            <p:txBody>
              <a:bodyPr anchorCtr="0" anchor="ctr" bIns="33075" lIns="33075" spcFirstLastPara="1" rIns="33075" wrap="square" tIns="33075">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5" name="Google Shape;625;p31"/>
            <p:cNvSpPr txBox="1"/>
            <p:nvPr/>
          </p:nvSpPr>
          <p:spPr>
            <a:xfrm>
              <a:off x="1527747" y="681818"/>
              <a:ext cx="13551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372C2"/>
                  </a:solidFill>
                  <a:latin typeface="Nunito Black"/>
                  <a:ea typeface="Nunito Black"/>
                  <a:cs typeface="Nunito Black"/>
                  <a:sym typeface="Nunito Black"/>
                </a:rPr>
                <a:t>01</a:t>
              </a:r>
              <a:endParaRPr/>
            </a:p>
          </p:txBody>
        </p:sp>
        <p:sp>
          <p:nvSpPr>
            <p:cNvPr id="626" name="Google Shape;626;p31"/>
            <p:cNvSpPr txBox="1"/>
            <p:nvPr/>
          </p:nvSpPr>
          <p:spPr>
            <a:xfrm>
              <a:off x="885602" y="2376198"/>
              <a:ext cx="26394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Nunito"/>
                  <a:ea typeface="Nunito"/>
                  <a:cs typeface="Nunito"/>
                  <a:sym typeface="Nunito"/>
                </a:rPr>
                <a:t>Briefly elaborate on what you want to discuss. </a:t>
              </a:r>
              <a:endParaRPr/>
            </a:p>
          </p:txBody>
        </p:sp>
        <p:sp>
          <p:nvSpPr>
            <p:cNvPr id="627" name="Google Shape;627;p31"/>
            <p:cNvSpPr txBox="1"/>
            <p:nvPr/>
          </p:nvSpPr>
          <p:spPr>
            <a:xfrm>
              <a:off x="252571" y="1621291"/>
              <a:ext cx="3905400" cy="574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2799" u="none" cap="none" strike="noStrike">
                  <a:solidFill>
                    <a:srgbClr val="000000"/>
                  </a:solidFill>
                  <a:latin typeface="Nunito"/>
                  <a:ea typeface="Nunito"/>
                  <a:cs typeface="Nunito"/>
                  <a:sym typeface="Nunito"/>
                </a:rPr>
                <a:t>Add a main point</a:t>
              </a:r>
              <a:endParaRPr/>
            </a:p>
          </p:txBody>
        </p:sp>
      </p:grpSp>
      <p:grpSp>
        <p:nvGrpSpPr>
          <p:cNvPr id="628" name="Google Shape;628;p31"/>
          <p:cNvGrpSpPr/>
          <p:nvPr/>
        </p:nvGrpSpPr>
        <p:grpSpPr>
          <a:xfrm>
            <a:off x="7490052" y="2546770"/>
            <a:ext cx="3307897" cy="3289350"/>
            <a:chOff x="0" y="0"/>
            <a:chExt cx="4410529" cy="4385800"/>
          </a:xfrm>
        </p:grpSpPr>
        <p:grpSp>
          <p:nvGrpSpPr>
            <p:cNvPr id="629" name="Google Shape;629;p31"/>
            <p:cNvGrpSpPr/>
            <p:nvPr/>
          </p:nvGrpSpPr>
          <p:grpSpPr>
            <a:xfrm>
              <a:off x="0" y="0"/>
              <a:ext cx="4410529" cy="4385800"/>
              <a:chOff x="0" y="0"/>
              <a:chExt cx="812800" cy="808243"/>
            </a:xfrm>
          </p:grpSpPr>
          <p:sp>
            <p:nvSpPr>
              <p:cNvPr id="630" name="Google Shape;630;p31"/>
              <p:cNvSpPr/>
              <p:nvPr/>
            </p:nvSpPr>
            <p:spPr>
              <a:xfrm>
                <a:off x="0" y="0"/>
                <a:ext cx="812800" cy="808243"/>
              </a:xfrm>
              <a:custGeom>
                <a:rect b="b" l="l" r="r" t="t"/>
                <a:pathLst>
                  <a:path extrusionOk="0" h="808243" w="812800">
                    <a:moveTo>
                      <a:pt x="406400" y="0"/>
                    </a:moveTo>
                    <a:cubicBezTo>
                      <a:pt x="181951" y="0"/>
                      <a:pt x="0" y="180931"/>
                      <a:pt x="0" y="404121"/>
                    </a:cubicBezTo>
                    <a:cubicBezTo>
                      <a:pt x="0" y="627312"/>
                      <a:pt x="181951" y="808243"/>
                      <a:pt x="406400" y="808243"/>
                    </a:cubicBezTo>
                    <a:cubicBezTo>
                      <a:pt x="630849" y="808243"/>
                      <a:pt x="812800" y="627312"/>
                      <a:pt x="812800" y="404121"/>
                    </a:cubicBezTo>
                    <a:cubicBezTo>
                      <a:pt x="812800" y="18093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631" name="Google Shape;631;p31"/>
              <p:cNvSpPr txBox="1"/>
              <p:nvPr/>
            </p:nvSpPr>
            <p:spPr>
              <a:xfrm>
                <a:off x="76200" y="28575"/>
                <a:ext cx="660400" cy="708025"/>
              </a:xfrm>
              <a:prstGeom prst="rect">
                <a:avLst/>
              </a:prstGeom>
              <a:noFill/>
              <a:ln>
                <a:noFill/>
              </a:ln>
            </p:spPr>
            <p:txBody>
              <a:bodyPr anchorCtr="0" anchor="ctr" bIns="33075" lIns="33075" spcFirstLastPara="1" rIns="33075" wrap="square" tIns="33075">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32" name="Google Shape;632;p31"/>
            <p:cNvSpPr txBox="1"/>
            <p:nvPr/>
          </p:nvSpPr>
          <p:spPr>
            <a:xfrm>
              <a:off x="1527747" y="681818"/>
              <a:ext cx="13551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372C2"/>
                  </a:solidFill>
                  <a:latin typeface="Nunito Black"/>
                  <a:ea typeface="Nunito Black"/>
                  <a:cs typeface="Nunito Black"/>
                  <a:sym typeface="Nunito Black"/>
                </a:rPr>
                <a:t>02</a:t>
              </a:r>
              <a:endParaRPr/>
            </a:p>
          </p:txBody>
        </p:sp>
        <p:sp>
          <p:nvSpPr>
            <p:cNvPr id="633" name="Google Shape;633;p31"/>
            <p:cNvSpPr txBox="1"/>
            <p:nvPr/>
          </p:nvSpPr>
          <p:spPr>
            <a:xfrm>
              <a:off x="885602" y="2376198"/>
              <a:ext cx="26394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Nunito"/>
                  <a:ea typeface="Nunito"/>
                  <a:cs typeface="Nunito"/>
                  <a:sym typeface="Nunito"/>
                </a:rPr>
                <a:t>Briefly elaborate on what you want to discuss. </a:t>
              </a:r>
              <a:endParaRPr/>
            </a:p>
          </p:txBody>
        </p:sp>
        <p:sp>
          <p:nvSpPr>
            <p:cNvPr id="634" name="Google Shape;634;p31"/>
            <p:cNvSpPr txBox="1"/>
            <p:nvPr/>
          </p:nvSpPr>
          <p:spPr>
            <a:xfrm>
              <a:off x="252571" y="1621291"/>
              <a:ext cx="3905400" cy="574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2799" u="none" cap="none" strike="noStrike">
                  <a:solidFill>
                    <a:srgbClr val="000000"/>
                  </a:solidFill>
                  <a:latin typeface="Nunito"/>
                  <a:ea typeface="Nunito"/>
                  <a:cs typeface="Nunito"/>
                  <a:sym typeface="Nunito"/>
                </a:rPr>
                <a:t>Add a main point</a:t>
              </a:r>
              <a:endParaRPr/>
            </a:p>
          </p:txBody>
        </p:sp>
      </p:grpSp>
      <p:grpSp>
        <p:nvGrpSpPr>
          <p:cNvPr id="635" name="Google Shape;635;p31"/>
          <p:cNvGrpSpPr/>
          <p:nvPr/>
        </p:nvGrpSpPr>
        <p:grpSpPr>
          <a:xfrm>
            <a:off x="12247293" y="2546770"/>
            <a:ext cx="3307897" cy="3289350"/>
            <a:chOff x="0" y="0"/>
            <a:chExt cx="4410529" cy="4385800"/>
          </a:xfrm>
        </p:grpSpPr>
        <p:grpSp>
          <p:nvGrpSpPr>
            <p:cNvPr id="636" name="Google Shape;636;p31"/>
            <p:cNvGrpSpPr/>
            <p:nvPr/>
          </p:nvGrpSpPr>
          <p:grpSpPr>
            <a:xfrm>
              <a:off x="0" y="0"/>
              <a:ext cx="4410529" cy="4385800"/>
              <a:chOff x="0" y="0"/>
              <a:chExt cx="812800" cy="808243"/>
            </a:xfrm>
          </p:grpSpPr>
          <p:sp>
            <p:nvSpPr>
              <p:cNvPr id="637" name="Google Shape;637;p31"/>
              <p:cNvSpPr/>
              <p:nvPr/>
            </p:nvSpPr>
            <p:spPr>
              <a:xfrm>
                <a:off x="0" y="0"/>
                <a:ext cx="812800" cy="808243"/>
              </a:xfrm>
              <a:custGeom>
                <a:rect b="b" l="l" r="r" t="t"/>
                <a:pathLst>
                  <a:path extrusionOk="0" h="808243" w="812800">
                    <a:moveTo>
                      <a:pt x="406400" y="0"/>
                    </a:moveTo>
                    <a:cubicBezTo>
                      <a:pt x="181951" y="0"/>
                      <a:pt x="0" y="180931"/>
                      <a:pt x="0" y="404121"/>
                    </a:cubicBezTo>
                    <a:cubicBezTo>
                      <a:pt x="0" y="627312"/>
                      <a:pt x="181951" y="808243"/>
                      <a:pt x="406400" y="808243"/>
                    </a:cubicBezTo>
                    <a:cubicBezTo>
                      <a:pt x="630849" y="808243"/>
                      <a:pt x="812800" y="627312"/>
                      <a:pt x="812800" y="404121"/>
                    </a:cubicBezTo>
                    <a:cubicBezTo>
                      <a:pt x="812800" y="18093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638" name="Google Shape;638;p31"/>
              <p:cNvSpPr txBox="1"/>
              <p:nvPr/>
            </p:nvSpPr>
            <p:spPr>
              <a:xfrm>
                <a:off x="76200" y="28575"/>
                <a:ext cx="660400" cy="708025"/>
              </a:xfrm>
              <a:prstGeom prst="rect">
                <a:avLst/>
              </a:prstGeom>
              <a:noFill/>
              <a:ln>
                <a:noFill/>
              </a:ln>
            </p:spPr>
            <p:txBody>
              <a:bodyPr anchorCtr="0" anchor="ctr" bIns="33075" lIns="33075" spcFirstLastPara="1" rIns="33075" wrap="square" tIns="33075">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39" name="Google Shape;639;p31"/>
            <p:cNvSpPr txBox="1"/>
            <p:nvPr/>
          </p:nvSpPr>
          <p:spPr>
            <a:xfrm>
              <a:off x="1527747" y="681818"/>
              <a:ext cx="13551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372C2"/>
                  </a:solidFill>
                  <a:latin typeface="Nunito Black"/>
                  <a:ea typeface="Nunito Black"/>
                  <a:cs typeface="Nunito Black"/>
                  <a:sym typeface="Nunito Black"/>
                </a:rPr>
                <a:t>03</a:t>
              </a:r>
              <a:endParaRPr/>
            </a:p>
          </p:txBody>
        </p:sp>
        <p:sp>
          <p:nvSpPr>
            <p:cNvPr id="640" name="Google Shape;640;p31"/>
            <p:cNvSpPr txBox="1"/>
            <p:nvPr/>
          </p:nvSpPr>
          <p:spPr>
            <a:xfrm>
              <a:off x="885602" y="2376198"/>
              <a:ext cx="26394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Nunito"/>
                  <a:ea typeface="Nunito"/>
                  <a:cs typeface="Nunito"/>
                  <a:sym typeface="Nunito"/>
                </a:rPr>
                <a:t>Briefly elaborate on what you want to discuss. </a:t>
              </a:r>
              <a:endParaRPr/>
            </a:p>
          </p:txBody>
        </p:sp>
        <p:sp>
          <p:nvSpPr>
            <p:cNvPr id="641" name="Google Shape;641;p31"/>
            <p:cNvSpPr txBox="1"/>
            <p:nvPr/>
          </p:nvSpPr>
          <p:spPr>
            <a:xfrm>
              <a:off x="252571" y="1621291"/>
              <a:ext cx="3905400" cy="574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2799" u="none" cap="none" strike="noStrike">
                  <a:solidFill>
                    <a:srgbClr val="000000"/>
                  </a:solidFill>
                  <a:latin typeface="Nunito"/>
                  <a:ea typeface="Nunito"/>
                  <a:cs typeface="Nunito"/>
                  <a:sym typeface="Nunito"/>
                </a:rPr>
                <a:t>Add a main point</a:t>
              </a:r>
              <a:endParaRPr/>
            </a:p>
          </p:txBody>
        </p:sp>
      </p:grpSp>
      <p:grpSp>
        <p:nvGrpSpPr>
          <p:cNvPr id="642" name="Google Shape;642;p31"/>
          <p:cNvGrpSpPr/>
          <p:nvPr/>
        </p:nvGrpSpPr>
        <p:grpSpPr>
          <a:xfrm>
            <a:off x="2732810" y="6379046"/>
            <a:ext cx="3307897" cy="3289350"/>
            <a:chOff x="0" y="0"/>
            <a:chExt cx="4410529" cy="4385800"/>
          </a:xfrm>
        </p:grpSpPr>
        <p:grpSp>
          <p:nvGrpSpPr>
            <p:cNvPr id="643" name="Google Shape;643;p31"/>
            <p:cNvGrpSpPr/>
            <p:nvPr/>
          </p:nvGrpSpPr>
          <p:grpSpPr>
            <a:xfrm>
              <a:off x="0" y="0"/>
              <a:ext cx="4410529" cy="4385800"/>
              <a:chOff x="0" y="0"/>
              <a:chExt cx="812800" cy="808243"/>
            </a:xfrm>
          </p:grpSpPr>
          <p:sp>
            <p:nvSpPr>
              <p:cNvPr id="644" name="Google Shape;644;p31"/>
              <p:cNvSpPr/>
              <p:nvPr/>
            </p:nvSpPr>
            <p:spPr>
              <a:xfrm>
                <a:off x="0" y="0"/>
                <a:ext cx="812800" cy="808243"/>
              </a:xfrm>
              <a:custGeom>
                <a:rect b="b" l="l" r="r" t="t"/>
                <a:pathLst>
                  <a:path extrusionOk="0" h="808243" w="812800">
                    <a:moveTo>
                      <a:pt x="406400" y="0"/>
                    </a:moveTo>
                    <a:cubicBezTo>
                      <a:pt x="181951" y="0"/>
                      <a:pt x="0" y="180931"/>
                      <a:pt x="0" y="404121"/>
                    </a:cubicBezTo>
                    <a:cubicBezTo>
                      <a:pt x="0" y="627312"/>
                      <a:pt x="181951" y="808243"/>
                      <a:pt x="406400" y="808243"/>
                    </a:cubicBezTo>
                    <a:cubicBezTo>
                      <a:pt x="630849" y="808243"/>
                      <a:pt x="812800" y="627312"/>
                      <a:pt x="812800" y="404121"/>
                    </a:cubicBezTo>
                    <a:cubicBezTo>
                      <a:pt x="812800" y="18093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645" name="Google Shape;645;p31"/>
              <p:cNvSpPr txBox="1"/>
              <p:nvPr/>
            </p:nvSpPr>
            <p:spPr>
              <a:xfrm>
                <a:off x="76200" y="28575"/>
                <a:ext cx="660400" cy="708025"/>
              </a:xfrm>
              <a:prstGeom prst="rect">
                <a:avLst/>
              </a:prstGeom>
              <a:noFill/>
              <a:ln>
                <a:noFill/>
              </a:ln>
            </p:spPr>
            <p:txBody>
              <a:bodyPr anchorCtr="0" anchor="ctr" bIns="33075" lIns="33075" spcFirstLastPara="1" rIns="33075" wrap="square" tIns="33075">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6" name="Google Shape;646;p31"/>
            <p:cNvSpPr txBox="1"/>
            <p:nvPr/>
          </p:nvSpPr>
          <p:spPr>
            <a:xfrm>
              <a:off x="1527747" y="681818"/>
              <a:ext cx="13551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372C2"/>
                  </a:solidFill>
                  <a:latin typeface="Nunito Black"/>
                  <a:ea typeface="Nunito Black"/>
                  <a:cs typeface="Nunito Black"/>
                  <a:sym typeface="Nunito Black"/>
                </a:rPr>
                <a:t>04</a:t>
              </a:r>
              <a:endParaRPr/>
            </a:p>
          </p:txBody>
        </p:sp>
        <p:sp>
          <p:nvSpPr>
            <p:cNvPr id="647" name="Google Shape;647;p31"/>
            <p:cNvSpPr txBox="1"/>
            <p:nvPr/>
          </p:nvSpPr>
          <p:spPr>
            <a:xfrm>
              <a:off x="885602" y="2376198"/>
              <a:ext cx="26394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Nunito"/>
                  <a:ea typeface="Nunito"/>
                  <a:cs typeface="Nunito"/>
                  <a:sym typeface="Nunito"/>
                </a:rPr>
                <a:t>Briefly elaborate on what you want to discuss. </a:t>
              </a:r>
              <a:endParaRPr/>
            </a:p>
          </p:txBody>
        </p:sp>
        <p:sp>
          <p:nvSpPr>
            <p:cNvPr id="648" name="Google Shape;648;p31"/>
            <p:cNvSpPr txBox="1"/>
            <p:nvPr/>
          </p:nvSpPr>
          <p:spPr>
            <a:xfrm>
              <a:off x="252571" y="1621291"/>
              <a:ext cx="3905400" cy="574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2799" u="none" cap="none" strike="noStrike">
                  <a:solidFill>
                    <a:srgbClr val="000000"/>
                  </a:solidFill>
                  <a:latin typeface="Nunito"/>
                  <a:ea typeface="Nunito"/>
                  <a:cs typeface="Nunito"/>
                  <a:sym typeface="Nunito"/>
                </a:rPr>
                <a:t>Add a main point</a:t>
              </a:r>
              <a:endParaRPr/>
            </a:p>
          </p:txBody>
        </p:sp>
      </p:grpSp>
      <p:grpSp>
        <p:nvGrpSpPr>
          <p:cNvPr id="649" name="Google Shape;649;p31"/>
          <p:cNvGrpSpPr/>
          <p:nvPr/>
        </p:nvGrpSpPr>
        <p:grpSpPr>
          <a:xfrm>
            <a:off x="7490052" y="6379046"/>
            <a:ext cx="3307897" cy="3289350"/>
            <a:chOff x="0" y="0"/>
            <a:chExt cx="4410529" cy="4385800"/>
          </a:xfrm>
        </p:grpSpPr>
        <p:grpSp>
          <p:nvGrpSpPr>
            <p:cNvPr id="650" name="Google Shape;650;p31"/>
            <p:cNvGrpSpPr/>
            <p:nvPr/>
          </p:nvGrpSpPr>
          <p:grpSpPr>
            <a:xfrm>
              <a:off x="0" y="0"/>
              <a:ext cx="4410529" cy="4385800"/>
              <a:chOff x="0" y="0"/>
              <a:chExt cx="812800" cy="808243"/>
            </a:xfrm>
          </p:grpSpPr>
          <p:sp>
            <p:nvSpPr>
              <p:cNvPr id="651" name="Google Shape;651;p31"/>
              <p:cNvSpPr/>
              <p:nvPr/>
            </p:nvSpPr>
            <p:spPr>
              <a:xfrm>
                <a:off x="0" y="0"/>
                <a:ext cx="812800" cy="808243"/>
              </a:xfrm>
              <a:custGeom>
                <a:rect b="b" l="l" r="r" t="t"/>
                <a:pathLst>
                  <a:path extrusionOk="0" h="808243" w="812800">
                    <a:moveTo>
                      <a:pt x="406400" y="0"/>
                    </a:moveTo>
                    <a:cubicBezTo>
                      <a:pt x="181951" y="0"/>
                      <a:pt x="0" y="180931"/>
                      <a:pt x="0" y="404121"/>
                    </a:cubicBezTo>
                    <a:cubicBezTo>
                      <a:pt x="0" y="627312"/>
                      <a:pt x="181951" y="808243"/>
                      <a:pt x="406400" y="808243"/>
                    </a:cubicBezTo>
                    <a:cubicBezTo>
                      <a:pt x="630849" y="808243"/>
                      <a:pt x="812800" y="627312"/>
                      <a:pt x="812800" y="404121"/>
                    </a:cubicBezTo>
                    <a:cubicBezTo>
                      <a:pt x="812800" y="18093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652" name="Google Shape;652;p31"/>
              <p:cNvSpPr txBox="1"/>
              <p:nvPr/>
            </p:nvSpPr>
            <p:spPr>
              <a:xfrm>
                <a:off x="76200" y="28575"/>
                <a:ext cx="660400" cy="708025"/>
              </a:xfrm>
              <a:prstGeom prst="rect">
                <a:avLst/>
              </a:prstGeom>
              <a:noFill/>
              <a:ln>
                <a:noFill/>
              </a:ln>
            </p:spPr>
            <p:txBody>
              <a:bodyPr anchorCtr="0" anchor="ctr" bIns="33075" lIns="33075" spcFirstLastPara="1" rIns="33075" wrap="square" tIns="33075">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3" name="Google Shape;653;p31"/>
            <p:cNvSpPr txBox="1"/>
            <p:nvPr/>
          </p:nvSpPr>
          <p:spPr>
            <a:xfrm>
              <a:off x="1527747" y="681818"/>
              <a:ext cx="13551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372C2"/>
                  </a:solidFill>
                  <a:latin typeface="Nunito Black"/>
                  <a:ea typeface="Nunito Black"/>
                  <a:cs typeface="Nunito Black"/>
                  <a:sym typeface="Nunito Black"/>
                </a:rPr>
                <a:t>05</a:t>
              </a:r>
              <a:endParaRPr/>
            </a:p>
          </p:txBody>
        </p:sp>
        <p:sp>
          <p:nvSpPr>
            <p:cNvPr id="654" name="Google Shape;654;p31"/>
            <p:cNvSpPr txBox="1"/>
            <p:nvPr/>
          </p:nvSpPr>
          <p:spPr>
            <a:xfrm>
              <a:off x="885602" y="2376198"/>
              <a:ext cx="26394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Nunito"/>
                  <a:ea typeface="Nunito"/>
                  <a:cs typeface="Nunito"/>
                  <a:sym typeface="Nunito"/>
                </a:rPr>
                <a:t>Briefly elaborate on what you want to discuss. </a:t>
              </a:r>
              <a:endParaRPr/>
            </a:p>
          </p:txBody>
        </p:sp>
        <p:sp>
          <p:nvSpPr>
            <p:cNvPr id="655" name="Google Shape;655;p31"/>
            <p:cNvSpPr txBox="1"/>
            <p:nvPr/>
          </p:nvSpPr>
          <p:spPr>
            <a:xfrm>
              <a:off x="252571" y="1621291"/>
              <a:ext cx="3905400" cy="574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2799" u="none" cap="none" strike="noStrike">
                  <a:solidFill>
                    <a:srgbClr val="000000"/>
                  </a:solidFill>
                  <a:latin typeface="Nunito"/>
                  <a:ea typeface="Nunito"/>
                  <a:cs typeface="Nunito"/>
                  <a:sym typeface="Nunito"/>
                </a:rPr>
                <a:t>Add a main point</a:t>
              </a:r>
              <a:endParaRPr/>
            </a:p>
          </p:txBody>
        </p:sp>
      </p:grpSp>
      <p:grpSp>
        <p:nvGrpSpPr>
          <p:cNvPr id="656" name="Google Shape;656;p31"/>
          <p:cNvGrpSpPr/>
          <p:nvPr/>
        </p:nvGrpSpPr>
        <p:grpSpPr>
          <a:xfrm>
            <a:off x="12247293" y="6379046"/>
            <a:ext cx="3307897" cy="3289350"/>
            <a:chOff x="0" y="0"/>
            <a:chExt cx="4410529" cy="4385800"/>
          </a:xfrm>
        </p:grpSpPr>
        <p:grpSp>
          <p:nvGrpSpPr>
            <p:cNvPr id="657" name="Google Shape;657;p31"/>
            <p:cNvGrpSpPr/>
            <p:nvPr/>
          </p:nvGrpSpPr>
          <p:grpSpPr>
            <a:xfrm>
              <a:off x="0" y="0"/>
              <a:ext cx="4410529" cy="4385800"/>
              <a:chOff x="0" y="0"/>
              <a:chExt cx="812800" cy="808243"/>
            </a:xfrm>
          </p:grpSpPr>
          <p:sp>
            <p:nvSpPr>
              <p:cNvPr id="658" name="Google Shape;658;p31"/>
              <p:cNvSpPr/>
              <p:nvPr/>
            </p:nvSpPr>
            <p:spPr>
              <a:xfrm>
                <a:off x="0" y="0"/>
                <a:ext cx="812800" cy="808243"/>
              </a:xfrm>
              <a:custGeom>
                <a:rect b="b" l="l" r="r" t="t"/>
                <a:pathLst>
                  <a:path extrusionOk="0" h="808243" w="812800">
                    <a:moveTo>
                      <a:pt x="406400" y="0"/>
                    </a:moveTo>
                    <a:cubicBezTo>
                      <a:pt x="181951" y="0"/>
                      <a:pt x="0" y="180931"/>
                      <a:pt x="0" y="404121"/>
                    </a:cubicBezTo>
                    <a:cubicBezTo>
                      <a:pt x="0" y="627312"/>
                      <a:pt x="181951" y="808243"/>
                      <a:pt x="406400" y="808243"/>
                    </a:cubicBezTo>
                    <a:cubicBezTo>
                      <a:pt x="630849" y="808243"/>
                      <a:pt x="812800" y="627312"/>
                      <a:pt x="812800" y="404121"/>
                    </a:cubicBezTo>
                    <a:cubicBezTo>
                      <a:pt x="812800" y="18093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659" name="Google Shape;659;p31"/>
              <p:cNvSpPr txBox="1"/>
              <p:nvPr/>
            </p:nvSpPr>
            <p:spPr>
              <a:xfrm>
                <a:off x="76200" y="28575"/>
                <a:ext cx="660400" cy="708025"/>
              </a:xfrm>
              <a:prstGeom prst="rect">
                <a:avLst/>
              </a:prstGeom>
              <a:noFill/>
              <a:ln>
                <a:noFill/>
              </a:ln>
            </p:spPr>
            <p:txBody>
              <a:bodyPr anchorCtr="0" anchor="ctr" bIns="33075" lIns="33075" spcFirstLastPara="1" rIns="33075" wrap="square" tIns="33075">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0" name="Google Shape;660;p31"/>
            <p:cNvSpPr txBox="1"/>
            <p:nvPr/>
          </p:nvSpPr>
          <p:spPr>
            <a:xfrm>
              <a:off x="1527747" y="681818"/>
              <a:ext cx="13551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372C2"/>
                  </a:solidFill>
                  <a:latin typeface="Nunito Black"/>
                  <a:ea typeface="Nunito Black"/>
                  <a:cs typeface="Nunito Black"/>
                  <a:sym typeface="Nunito Black"/>
                </a:rPr>
                <a:t>06</a:t>
              </a:r>
              <a:endParaRPr/>
            </a:p>
          </p:txBody>
        </p:sp>
        <p:sp>
          <p:nvSpPr>
            <p:cNvPr id="661" name="Google Shape;661;p31"/>
            <p:cNvSpPr txBox="1"/>
            <p:nvPr/>
          </p:nvSpPr>
          <p:spPr>
            <a:xfrm>
              <a:off x="885602" y="2376198"/>
              <a:ext cx="26394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Nunito"/>
                  <a:ea typeface="Nunito"/>
                  <a:cs typeface="Nunito"/>
                  <a:sym typeface="Nunito"/>
                </a:rPr>
                <a:t>Briefly elaborate on what you want to discuss. </a:t>
              </a:r>
              <a:endParaRPr/>
            </a:p>
          </p:txBody>
        </p:sp>
        <p:sp>
          <p:nvSpPr>
            <p:cNvPr id="662" name="Google Shape;662;p31"/>
            <p:cNvSpPr txBox="1"/>
            <p:nvPr/>
          </p:nvSpPr>
          <p:spPr>
            <a:xfrm>
              <a:off x="252571" y="1621291"/>
              <a:ext cx="3905400" cy="574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2799" u="none" cap="none" strike="noStrike">
                  <a:solidFill>
                    <a:srgbClr val="000000"/>
                  </a:solidFill>
                  <a:latin typeface="Nunito"/>
                  <a:ea typeface="Nunito"/>
                  <a:cs typeface="Nunito"/>
                  <a:sym typeface="Nunito"/>
                </a:rPr>
                <a:t>Add a main point</a:t>
              </a:r>
              <a:endParaRPr/>
            </a:p>
          </p:txBody>
        </p:sp>
      </p:grpSp>
      <p:grpSp>
        <p:nvGrpSpPr>
          <p:cNvPr id="663" name="Google Shape;663;p31"/>
          <p:cNvGrpSpPr/>
          <p:nvPr/>
        </p:nvGrpSpPr>
        <p:grpSpPr>
          <a:xfrm>
            <a:off x="0" y="-298403"/>
            <a:ext cx="837216" cy="10883806"/>
            <a:chOff x="0" y="0"/>
            <a:chExt cx="1116288" cy="14511741"/>
          </a:xfrm>
        </p:grpSpPr>
        <p:sp>
          <p:nvSpPr>
            <p:cNvPr id="664" name="Google Shape;664;p31"/>
            <p:cNvSpPr/>
            <p:nvPr/>
          </p:nvSpPr>
          <p:spPr>
            <a:xfrm>
              <a:off x="0"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665" name="Google Shape;665;p31"/>
            <p:cNvSpPr/>
            <p:nvPr/>
          </p:nvSpPr>
          <p:spPr>
            <a:xfrm>
              <a:off x="0" y="1116288"/>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666" name="Google Shape;666;p31"/>
            <p:cNvSpPr/>
            <p:nvPr/>
          </p:nvSpPr>
          <p:spPr>
            <a:xfrm>
              <a:off x="0" y="2232576"/>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3">
                <a:alphaModFix/>
              </a:blip>
              <a:stretch>
                <a:fillRect b="0" l="0" r="0" t="0"/>
              </a:stretch>
            </a:blipFill>
            <a:ln>
              <a:noFill/>
            </a:ln>
          </p:spPr>
        </p:sp>
        <p:sp>
          <p:nvSpPr>
            <p:cNvPr id="667" name="Google Shape;667;p31"/>
            <p:cNvSpPr/>
            <p:nvPr/>
          </p:nvSpPr>
          <p:spPr>
            <a:xfrm>
              <a:off x="0" y="3348863"/>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668" name="Google Shape;668;p31"/>
            <p:cNvSpPr/>
            <p:nvPr/>
          </p:nvSpPr>
          <p:spPr>
            <a:xfrm>
              <a:off x="0" y="4465151"/>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669" name="Google Shape;669;p31"/>
            <p:cNvSpPr/>
            <p:nvPr/>
          </p:nvSpPr>
          <p:spPr>
            <a:xfrm>
              <a:off x="0" y="5581439"/>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670" name="Google Shape;670;p31"/>
            <p:cNvSpPr/>
            <p:nvPr/>
          </p:nvSpPr>
          <p:spPr>
            <a:xfrm>
              <a:off x="0" y="6697727"/>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3">
                <a:alphaModFix/>
              </a:blip>
              <a:stretch>
                <a:fillRect b="0" l="0" r="0" t="0"/>
              </a:stretch>
            </a:blipFill>
            <a:ln>
              <a:noFill/>
            </a:ln>
          </p:spPr>
        </p:sp>
        <p:sp>
          <p:nvSpPr>
            <p:cNvPr id="671" name="Google Shape;671;p31"/>
            <p:cNvSpPr/>
            <p:nvPr/>
          </p:nvSpPr>
          <p:spPr>
            <a:xfrm>
              <a:off x="0" y="7814014"/>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672" name="Google Shape;672;p31"/>
            <p:cNvSpPr/>
            <p:nvPr/>
          </p:nvSpPr>
          <p:spPr>
            <a:xfrm>
              <a:off x="0" y="8930302"/>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673" name="Google Shape;673;p31"/>
            <p:cNvSpPr/>
            <p:nvPr/>
          </p:nvSpPr>
          <p:spPr>
            <a:xfrm>
              <a:off x="0" y="1004659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674" name="Google Shape;674;p31"/>
            <p:cNvSpPr/>
            <p:nvPr/>
          </p:nvSpPr>
          <p:spPr>
            <a:xfrm>
              <a:off x="0" y="11162878"/>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3">
                <a:alphaModFix/>
              </a:blip>
              <a:stretch>
                <a:fillRect b="0" l="0" r="0" t="0"/>
              </a:stretch>
            </a:blipFill>
            <a:ln>
              <a:noFill/>
            </a:ln>
          </p:spPr>
        </p:sp>
        <p:sp>
          <p:nvSpPr>
            <p:cNvPr id="675" name="Google Shape;675;p31"/>
            <p:cNvSpPr/>
            <p:nvPr/>
          </p:nvSpPr>
          <p:spPr>
            <a:xfrm>
              <a:off x="0" y="12279165"/>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676" name="Google Shape;676;p31"/>
            <p:cNvSpPr/>
            <p:nvPr/>
          </p:nvSpPr>
          <p:spPr>
            <a:xfrm>
              <a:off x="0" y="13395453"/>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DDCF6"/>
        </a:solidFill>
      </p:bgPr>
    </p:bg>
    <p:spTree>
      <p:nvGrpSpPr>
        <p:cNvPr id="680" name="Shape 680"/>
        <p:cNvGrpSpPr/>
        <p:nvPr/>
      </p:nvGrpSpPr>
      <p:grpSpPr>
        <a:xfrm>
          <a:off x="0" y="0"/>
          <a:ext cx="0" cy="0"/>
          <a:chOff x="0" y="0"/>
          <a:chExt cx="0" cy="0"/>
        </a:xfrm>
      </p:grpSpPr>
      <p:pic>
        <p:nvPicPr>
          <p:cNvPr id="681" name="Google Shape;681;p32"/>
          <p:cNvPicPr preferRelativeResize="0"/>
          <p:nvPr/>
        </p:nvPicPr>
        <p:blipFill>
          <a:blip r:embed="rId3">
            <a:alphaModFix/>
          </a:blip>
          <a:stretch>
            <a:fillRect/>
          </a:stretch>
        </p:blipFill>
        <p:spPr>
          <a:xfrm>
            <a:off x="0" y="-583122"/>
            <a:ext cx="12493075" cy="7027347"/>
          </a:xfrm>
          <a:prstGeom prst="rect">
            <a:avLst/>
          </a:prstGeom>
          <a:noFill/>
          <a:ln>
            <a:noFill/>
          </a:ln>
        </p:spPr>
      </p:pic>
      <p:pic>
        <p:nvPicPr>
          <p:cNvPr id="682" name="Google Shape;682;p32"/>
          <p:cNvPicPr preferRelativeResize="0"/>
          <p:nvPr/>
        </p:nvPicPr>
        <p:blipFill>
          <a:blip r:embed="rId3">
            <a:alphaModFix/>
          </a:blip>
          <a:stretch>
            <a:fillRect/>
          </a:stretch>
        </p:blipFill>
        <p:spPr>
          <a:xfrm>
            <a:off x="0" y="3314503"/>
            <a:ext cx="12493075" cy="7027347"/>
          </a:xfrm>
          <a:prstGeom prst="rect">
            <a:avLst/>
          </a:prstGeom>
          <a:noFill/>
          <a:ln>
            <a:noFill/>
          </a:ln>
        </p:spPr>
      </p:pic>
      <p:grpSp>
        <p:nvGrpSpPr>
          <p:cNvPr id="683" name="Google Shape;683;p32"/>
          <p:cNvGrpSpPr/>
          <p:nvPr/>
        </p:nvGrpSpPr>
        <p:grpSpPr>
          <a:xfrm>
            <a:off x="12493063" y="-298403"/>
            <a:ext cx="837216" cy="10883806"/>
            <a:chOff x="0" y="0"/>
            <a:chExt cx="1116288" cy="14511741"/>
          </a:xfrm>
        </p:grpSpPr>
        <p:sp>
          <p:nvSpPr>
            <p:cNvPr id="684" name="Google Shape;684;p32"/>
            <p:cNvSpPr/>
            <p:nvPr/>
          </p:nvSpPr>
          <p:spPr>
            <a:xfrm>
              <a:off x="0"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685" name="Google Shape;685;p32"/>
            <p:cNvSpPr/>
            <p:nvPr/>
          </p:nvSpPr>
          <p:spPr>
            <a:xfrm>
              <a:off x="0" y="1116288"/>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686" name="Google Shape;686;p32"/>
            <p:cNvSpPr/>
            <p:nvPr/>
          </p:nvSpPr>
          <p:spPr>
            <a:xfrm>
              <a:off x="0" y="2232576"/>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4">
                <a:alphaModFix/>
              </a:blip>
              <a:stretch>
                <a:fillRect b="0" l="0" r="0" t="0"/>
              </a:stretch>
            </a:blipFill>
            <a:ln>
              <a:noFill/>
            </a:ln>
          </p:spPr>
        </p:sp>
        <p:sp>
          <p:nvSpPr>
            <p:cNvPr id="687" name="Google Shape;687;p32"/>
            <p:cNvSpPr/>
            <p:nvPr/>
          </p:nvSpPr>
          <p:spPr>
            <a:xfrm>
              <a:off x="0" y="3348863"/>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688" name="Google Shape;688;p32"/>
            <p:cNvSpPr/>
            <p:nvPr/>
          </p:nvSpPr>
          <p:spPr>
            <a:xfrm>
              <a:off x="0" y="4465151"/>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689" name="Google Shape;689;p32"/>
            <p:cNvSpPr/>
            <p:nvPr/>
          </p:nvSpPr>
          <p:spPr>
            <a:xfrm>
              <a:off x="0" y="5581439"/>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690" name="Google Shape;690;p32"/>
            <p:cNvSpPr/>
            <p:nvPr/>
          </p:nvSpPr>
          <p:spPr>
            <a:xfrm>
              <a:off x="0" y="6697727"/>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4">
                <a:alphaModFix/>
              </a:blip>
              <a:stretch>
                <a:fillRect b="0" l="0" r="0" t="0"/>
              </a:stretch>
            </a:blipFill>
            <a:ln>
              <a:noFill/>
            </a:ln>
          </p:spPr>
        </p:sp>
        <p:sp>
          <p:nvSpPr>
            <p:cNvPr id="691" name="Google Shape;691;p32"/>
            <p:cNvSpPr/>
            <p:nvPr/>
          </p:nvSpPr>
          <p:spPr>
            <a:xfrm>
              <a:off x="0" y="7814014"/>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692" name="Google Shape;692;p32"/>
            <p:cNvSpPr/>
            <p:nvPr/>
          </p:nvSpPr>
          <p:spPr>
            <a:xfrm>
              <a:off x="0" y="8930302"/>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693" name="Google Shape;693;p32"/>
            <p:cNvSpPr/>
            <p:nvPr/>
          </p:nvSpPr>
          <p:spPr>
            <a:xfrm>
              <a:off x="0" y="1004659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694" name="Google Shape;694;p32"/>
            <p:cNvSpPr/>
            <p:nvPr/>
          </p:nvSpPr>
          <p:spPr>
            <a:xfrm>
              <a:off x="0" y="11162878"/>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4">
                <a:alphaModFix/>
              </a:blip>
              <a:stretch>
                <a:fillRect b="0" l="0" r="0" t="0"/>
              </a:stretch>
            </a:blipFill>
            <a:ln>
              <a:noFill/>
            </a:ln>
          </p:spPr>
        </p:sp>
        <p:sp>
          <p:nvSpPr>
            <p:cNvPr id="695" name="Google Shape;695;p32"/>
            <p:cNvSpPr/>
            <p:nvPr/>
          </p:nvSpPr>
          <p:spPr>
            <a:xfrm>
              <a:off x="0" y="12279165"/>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696" name="Google Shape;696;p32"/>
            <p:cNvSpPr/>
            <p:nvPr/>
          </p:nvSpPr>
          <p:spPr>
            <a:xfrm>
              <a:off x="0" y="13395453"/>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grpSp>
      <p:sp>
        <p:nvSpPr>
          <p:cNvPr id="697" name="Google Shape;697;p32"/>
          <p:cNvSpPr txBox="1"/>
          <p:nvPr/>
        </p:nvSpPr>
        <p:spPr>
          <a:xfrm>
            <a:off x="13064563" y="3478041"/>
            <a:ext cx="5443782" cy="9715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372C2"/>
                </a:solidFill>
                <a:latin typeface="Nunito Black"/>
                <a:ea typeface="Nunito Black"/>
                <a:cs typeface="Nunito Black"/>
                <a:sym typeface="Nunito Black"/>
              </a:rPr>
              <a:t>Counting</a:t>
            </a:r>
            <a:endParaRPr/>
          </a:p>
        </p:txBody>
      </p:sp>
      <p:sp>
        <p:nvSpPr>
          <p:cNvPr id="698" name="Google Shape;698;p32"/>
          <p:cNvSpPr txBox="1"/>
          <p:nvPr/>
        </p:nvSpPr>
        <p:spPr>
          <a:xfrm>
            <a:off x="14058283" y="5138484"/>
            <a:ext cx="3456300" cy="2714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799" u="none" cap="none" strike="noStrike">
                <a:solidFill>
                  <a:srgbClr val="000000"/>
                </a:solidFill>
                <a:latin typeface="Nunito"/>
                <a:ea typeface="Nunito"/>
                <a:cs typeface="Nunito"/>
                <a:sym typeface="Nunito"/>
              </a:rPr>
              <a:t>How many penguins are there?</a:t>
            </a:r>
            <a:endParaRPr/>
          </a:p>
          <a:p>
            <a:pPr indent="0" lvl="0" marL="0" marR="0" rtl="0" algn="ctr">
              <a:lnSpc>
                <a:spcPct val="150017"/>
              </a:lnSpc>
              <a:spcBef>
                <a:spcPts val="0"/>
              </a:spcBef>
              <a:spcAft>
                <a:spcPts val="0"/>
              </a:spcAft>
              <a:buNone/>
            </a:pPr>
            <a:r>
              <a:t/>
            </a:r>
            <a:endParaRPr b="0" i="0" sz="2799" u="none" cap="none" strike="noStrike">
              <a:solidFill>
                <a:srgbClr val="000000"/>
              </a:solidFill>
              <a:latin typeface="Nunito"/>
              <a:ea typeface="Nunito"/>
              <a:cs typeface="Nunito"/>
              <a:sym typeface="Nunito"/>
            </a:endParaRPr>
          </a:p>
          <a:p>
            <a:pPr indent="0" lvl="0" marL="0" marR="0" rtl="0" algn="ctr">
              <a:lnSpc>
                <a:spcPct val="150017"/>
              </a:lnSpc>
              <a:spcBef>
                <a:spcPts val="0"/>
              </a:spcBef>
              <a:spcAft>
                <a:spcPts val="0"/>
              </a:spcAft>
              <a:buNone/>
            </a:pPr>
            <a:r>
              <a:rPr b="0" i="0" lang="en-US" sz="2799" u="none" cap="none" strike="noStrike">
                <a:solidFill>
                  <a:srgbClr val="000000"/>
                </a:solidFill>
                <a:latin typeface="Nunito"/>
                <a:ea typeface="Nunito"/>
                <a:cs typeface="Nunito"/>
                <a:sym typeface="Nunito"/>
              </a:rPr>
              <a:t>How many snowmen are there?</a:t>
            </a:r>
            <a:endParaRPr/>
          </a:p>
        </p:txBody>
      </p:sp>
      <p:sp>
        <p:nvSpPr>
          <p:cNvPr id="699" name="Google Shape;699;p32"/>
          <p:cNvSpPr/>
          <p:nvPr/>
        </p:nvSpPr>
        <p:spPr>
          <a:xfrm>
            <a:off x="2831843" y="6164901"/>
            <a:ext cx="1489163" cy="2082745"/>
          </a:xfrm>
          <a:custGeom>
            <a:rect b="b" l="l" r="r" t="t"/>
            <a:pathLst>
              <a:path extrusionOk="0" h="2082745" w="1489163">
                <a:moveTo>
                  <a:pt x="0" y="0"/>
                </a:moveTo>
                <a:lnTo>
                  <a:pt x="1489162" y="0"/>
                </a:lnTo>
                <a:lnTo>
                  <a:pt x="1489162" y="2082745"/>
                </a:lnTo>
                <a:lnTo>
                  <a:pt x="0" y="2082745"/>
                </a:lnTo>
                <a:lnTo>
                  <a:pt x="0" y="0"/>
                </a:lnTo>
                <a:close/>
              </a:path>
            </a:pathLst>
          </a:custGeom>
          <a:blipFill rotWithShape="1">
            <a:blip r:embed="rId5">
              <a:alphaModFix/>
            </a:blip>
            <a:stretch>
              <a:fillRect b="0" l="0" r="0" t="0"/>
            </a:stretch>
          </a:blipFill>
          <a:ln>
            <a:noFill/>
          </a:ln>
        </p:spPr>
      </p:sp>
      <p:sp>
        <p:nvSpPr>
          <p:cNvPr id="700" name="Google Shape;700;p32"/>
          <p:cNvSpPr/>
          <p:nvPr/>
        </p:nvSpPr>
        <p:spPr>
          <a:xfrm>
            <a:off x="5373796" y="3169624"/>
            <a:ext cx="1056049" cy="1476992"/>
          </a:xfrm>
          <a:custGeom>
            <a:rect b="b" l="l" r="r" t="t"/>
            <a:pathLst>
              <a:path extrusionOk="0" h="1476992" w="1056049">
                <a:moveTo>
                  <a:pt x="0" y="0"/>
                </a:moveTo>
                <a:lnTo>
                  <a:pt x="1056049" y="0"/>
                </a:lnTo>
                <a:lnTo>
                  <a:pt x="1056049" y="1476992"/>
                </a:lnTo>
                <a:lnTo>
                  <a:pt x="0" y="1476992"/>
                </a:lnTo>
                <a:lnTo>
                  <a:pt x="0" y="0"/>
                </a:lnTo>
                <a:close/>
              </a:path>
            </a:pathLst>
          </a:custGeom>
          <a:blipFill rotWithShape="1">
            <a:blip r:embed="rId5">
              <a:alphaModFix/>
            </a:blip>
            <a:stretch>
              <a:fillRect b="0" l="0" r="0" t="0"/>
            </a:stretch>
          </a:blipFill>
          <a:ln>
            <a:noFill/>
          </a:ln>
        </p:spPr>
      </p:sp>
      <p:sp>
        <p:nvSpPr>
          <p:cNvPr id="701" name="Google Shape;701;p32"/>
          <p:cNvSpPr/>
          <p:nvPr/>
        </p:nvSpPr>
        <p:spPr>
          <a:xfrm>
            <a:off x="8615975" y="1028700"/>
            <a:ext cx="1530761" cy="2140924"/>
          </a:xfrm>
          <a:custGeom>
            <a:rect b="b" l="l" r="r" t="t"/>
            <a:pathLst>
              <a:path extrusionOk="0" h="2140924" w="1530761">
                <a:moveTo>
                  <a:pt x="0" y="0"/>
                </a:moveTo>
                <a:lnTo>
                  <a:pt x="1530761" y="0"/>
                </a:lnTo>
                <a:lnTo>
                  <a:pt x="1530761" y="2140924"/>
                </a:lnTo>
                <a:lnTo>
                  <a:pt x="0" y="2140924"/>
                </a:lnTo>
                <a:lnTo>
                  <a:pt x="0" y="0"/>
                </a:lnTo>
                <a:close/>
              </a:path>
            </a:pathLst>
          </a:custGeom>
          <a:blipFill rotWithShape="1">
            <a:blip r:embed="rId5">
              <a:alphaModFix/>
            </a:blip>
            <a:stretch>
              <a:fillRect b="0" l="0" r="0" t="0"/>
            </a:stretch>
          </a:blipFill>
          <a:ln>
            <a:noFill/>
          </a:ln>
        </p:spPr>
      </p:sp>
      <p:sp>
        <p:nvSpPr>
          <p:cNvPr id="702" name="Google Shape;702;p32"/>
          <p:cNvSpPr/>
          <p:nvPr/>
        </p:nvSpPr>
        <p:spPr>
          <a:xfrm>
            <a:off x="9144000" y="8444479"/>
            <a:ext cx="1530761" cy="2140924"/>
          </a:xfrm>
          <a:custGeom>
            <a:rect b="b" l="l" r="r" t="t"/>
            <a:pathLst>
              <a:path extrusionOk="0" h="2140924" w="1530761">
                <a:moveTo>
                  <a:pt x="0" y="0"/>
                </a:moveTo>
                <a:lnTo>
                  <a:pt x="1530761" y="0"/>
                </a:lnTo>
                <a:lnTo>
                  <a:pt x="1530761" y="2140924"/>
                </a:lnTo>
                <a:lnTo>
                  <a:pt x="0" y="2140924"/>
                </a:lnTo>
                <a:lnTo>
                  <a:pt x="0" y="0"/>
                </a:lnTo>
                <a:close/>
              </a:path>
            </a:pathLst>
          </a:custGeom>
          <a:blipFill rotWithShape="1">
            <a:blip r:embed="rId5">
              <a:alphaModFix/>
            </a:blip>
            <a:stretch>
              <a:fillRect b="0" l="0" r="0" t="0"/>
            </a:stretch>
          </a:blipFill>
          <a:ln>
            <a:noFill/>
          </a:ln>
        </p:spPr>
      </p:sp>
      <p:sp>
        <p:nvSpPr>
          <p:cNvPr id="703" name="Google Shape;703;p32"/>
          <p:cNvSpPr/>
          <p:nvPr/>
        </p:nvSpPr>
        <p:spPr>
          <a:xfrm>
            <a:off x="-256310" y="2505692"/>
            <a:ext cx="1530761" cy="2140924"/>
          </a:xfrm>
          <a:custGeom>
            <a:rect b="b" l="l" r="r" t="t"/>
            <a:pathLst>
              <a:path extrusionOk="0" h="2140924" w="1530761">
                <a:moveTo>
                  <a:pt x="0" y="0"/>
                </a:moveTo>
                <a:lnTo>
                  <a:pt x="1530761" y="0"/>
                </a:lnTo>
                <a:lnTo>
                  <a:pt x="1530761" y="2140924"/>
                </a:lnTo>
                <a:lnTo>
                  <a:pt x="0" y="2140924"/>
                </a:lnTo>
                <a:lnTo>
                  <a:pt x="0" y="0"/>
                </a:lnTo>
                <a:close/>
              </a:path>
            </a:pathLst>
          </a:custGeom>
          <a:blipFill rotWithShape="1">
            <a:blip r:embed="rId5">
              <a:alphaModFix/>
            </a:blip>
            <a:stretch>
              <a:fillRect b="0" l="0" r="0" t="0"/>
            </a:stretch>
          </a:blipFill>
          <a:ln>
            <a:noFill/>
          </a:ln>
        </p:spPr>
      </p:sp>
      <p:sp>
        <p:nvSpPr>
          <p:cNvPr id="704" name="Google Shape;704;p32"/>
          <p:cNvSpPr/>
          <p:nvPr/>
        </p:nvSpPr>
        <p:spPr>
          <a:xfrm>
            <a:off x="5793964" y="6444229"/>
            <a:ext cx="1530761" cy="2140924"/>
          </a:xfrm>
          <a:custGeom>
            <a:rect b="b" l="l" r="r" t="t"/>
            <a:pathLst>
              <a:path extrusionOk="0" h="2140924" w="1530761">
                <a:moveTo>
                  <a:pt x="0" y="0"/>
                </a:moveTo>
                <a:lnTo>
                  <a:pt x="1530761" y="0"/>
                </a:lnTo>
                <a:lnTo>
                  <a:pt x="1530761" y="2140924"/>
                </a:lnTo>
                <a:lnTo>
                  <a:pt x="0" y="2140924"/>
                </a:lnTo>
                <a:lnTo>
                  <a:pt x="0" y="0"/>
                </a:lnTo>
                <a:close/>
              </a:path>
            </a:pathLst>
          </a:custGeom>
          <a:blipFill rotWithShape="1">
            <a:blip r:embed="rId5">
              <a:alphaModFix/>
            </a:blip>
            <a:stretch>
              <a:fillRect b="0" l="0" r="0" t="0"/>
            </a:stretch>
          </a:blipFill>
          <a:ln>
            <a:noFill/>
          </a:ln>
        </p:spPr>
      </p:sp>
      <p:sp>
        <p:nvSpPr>
          <p:cNvPr id="705" name="Google Shape;705;p32"/>
          <p:cNvSpPr/>
          <p:nvPr/>
        </p:nvSpPr>
        <p:spPr>
          <a:xfrm>
            <a:off x="-765380" y="7514691"/>
            <a:ext cx="2296141" cy="3211386"/>
          </a:xfrm>
          <a:custGeom>
            <a:rect b="b" l="l" r="r" t="t"/>
            <a:pathLst>
              <a:path extrusionOk="0" h="3211386" w="2296141">
                <a:moveTo>
                  <a:pt x="0" y="0"/>
                </a:moveTo>
                <a:lnTo>
                  <a:pt x="2296141" y="0"/>
                </a:lnTo>
                <a:lnTo>
                  <a:pt x="2296141" y="3211386"/>
                </a:lnTo>
                <a:lnTo>
                  <a:pt x="0" y="3211386"/>
                </a:lnTo>
                <a:lnTo>
                  <a:pt x="0" y="0"/>
                </a:lnTo>
                <a:close/>
              </a:path>
            </a:pathLst>
          </a:custGeom>
          <a:blipFill rotWithShape="1">
            <a:blip r:embed="rId5">
              <a:alphaModFix/>
            </a:blip>
            <a:stretch>
              <a:fillRect b="0" l="0" r="0" t="0"/>
            </a:stretch>
          </a:blipFill>
          <a:ln>
            <a:noFill/>
          </a:ln>
        </p:spPr>
      </p:sp>
      <p:sp>
        <p:nvSpPr>
          <p:cNvPr id="706" name="Google Shape;706;p32"/>
          <p:cNvSpPr/>
          <p:nvPr/>
        </p:nvSpPr>
        <p:spPr>
          <a:xfrm>
            <a:off x="2481750" y="2766351"/>
            <a:ext cx="1684746" cy="1778096"/>
          </a:xfrm>
          <a:custGeom>
            <a:rect b="b" l="l" r="r" t="t"/>
            <a:pathLst>
              <a:path extrusionOk="0" h="1778096" w="1684746">
                <a:moveTo>
                  <a:pt x="0" y="0"/>
                </a:moveTo>
                <a:lnTo>
                  <a:pt x="1684747" y="0"/>
                </a:lnTo>
                <a:lnTo>
                  <a:pt x="1684747" y="1778097"/>
                </a:lnTo>
                <a:lnTo>
                  <a:pt x="0" y="1778097"/>
                </a:lnTo>
                <a:lnTo>
                  <a:pt x="0" y="0"/>
                </a:lnTo>
                <a:close/>
              </a:path>
            </a:pathLst>
          </a:custGeom>
          <a:blipFill rotWithShape="1">
            <a:blip r:embed="rId6">
              <a:alphaModFix/>
            </a:blip>
            <a:stretch>
              <a:fillRect b="0" l="0" r="0" t="0"/>
            </a:stretch>
          </a:blipFill>
          <a:ln>
            <a:noFill/>
          </a:ln>
        </p:spPr>
      </p:sp>
      <p:sp>
        <p:nvSpPr>
          <p:cNvPr id="707" name="Google Shape;707;p32"/>
          <p:cNvSpPr/>
          <p:nvPr/>
        </p:nvSpPr>
        <p:spPr>
          <a:xfrm>
            <a:off x="7452132" y="5765684"/>
            <a:ext cx="2671447" cy="2819469"/>
          </a:xfrm>
          <a:custGeom>
            <a:rect b="b" l="l" r="r" t="t"/>
            <a:pathLst>
              <a:path extrusionOk="0" h="2819469" w="2671447">
                <a:moveTo>
                  <a:pt x="0" y="0"/>
                </a:moveTo>
                <a:lnTo>
                  <a:pt x="2671447" y="0"/>
                </a:lnTo>
                <a:lnTo>
                  <a:pt x="2671447" y="2819469"/>
                </a:lnTo>
                <a:lnTo>
                  <a:pt x="0" y="2819469"/>
                </a:lnTo>
                <a:lnTo>
                  <a:pt x="0" y="0"/>
                </a:lnTo>
                <a:close/>
              </a:path>
            </a:pathLst>
          </a:custGeom>
          <a:blipFill rotWithShape="1">
            <a:blip r:embed="rId6">
              <a:alphaModFix/>
            </a:blip>
            <a:stretch>
              <a:fillRect b="0" l="0" r="0" t="0"/>
            </a:stretch>
          </a:blipFill>
          <a:ln>
            <a:noFill/>
          </a:ln>
        </p:spPr>
      </p:sp>
      <p:sp>
        <p:nvSpPr>
          <p:cNvPr id="708" name="Google Shape;708;p32"/>
          <p:cNvSpPr/>
          <p:nvPr/>
        </p:nvSpPr>
        <p:spPr>
          <a:xfrm>
            <a:off x="3324123" y="7727379"/>
            <a:ext cx="2639745" cy="2786011"/>
          </a:xfrm>
          <a:custGeom>
            <a:rect b="b" l="l" r="r" t="t"/>
            <a:pathLst>
              <a:path extrusionOk="0" h="2786011" w="2639745">
                <a:moveTo>
                  <a:pt x="0" y="0"/>
                </a:moveTo>
                <a:lnTo>
                  <a:pt x="2639745" y="0"/>
                </a:lnTo>
                <a:lnTo>
                  <a:pt x="2639745" y="2786010"/>
                </a:lnTo>
                <a:lnTo>
                  <a:pt x="0" y="2786010"/>
                </a:lnTo>
                <a:lnTo>
                  <a:pt x="0" y="0"/>
                </a:lnTo>
                <a:close/>
              </a:path>
            </a:pathLst>
          </a:custGeom>
          <a:blipFill rotWithShape="1">
            <a:blip r:embed="rId6">
              <a:alphaModFix/>
            </a:blip>
            <a:stretch>
              <a:fillRect b="0" l="0" r="0" t="0"/>
            </a:stretch>
          </a:blipFill>
          <a:ln>
            <a:noFill/>
          </a:ln>
        </p:spPr>
      </p:sp>
      <p:sp>
        <p:nvSpPr>
          <p:cNvPr id="709" name="Google Shape;709;p32"/>
          <p:cNvSpPr/>
          <p:nvPr/>
        </p:nvSpPr>
        <p:spPr>
          <a:xfrm>
            <a:off x="5859620" y="1028700"/>
            <a:ext cx="1399450" cy="1476992"/>
          </a:xfrm>
          <a:custGeom>
            <a:rect b="b" l="l" r="r" t="t"/>
            <a:pathLst>
              <a:path extrusionOk="0" h="1476992" w="1399450">
                <a:moveTo>
                  <a:pt x="0" y="0"/>
                </a:moveTo>
                <a:lnTo>
                  <a:pt x="1399449" y="0"/>
                </a:lnTo>
                <a:lnTo>
                  <a:pt x="1399449" y="1476992"/>
                </a:lnTo>
                <a:lnTo>
                  <a:pt x="0" y="1476992"/>
                </a:lnTo>
                <a:lnTo>
                  <a:pt x="0" y="0"/>
                </a:lnTo>
                <a:close/>
              </a:path>
            </a:pathLst>
          </a:custGeom>
          <a:blipFill rotWithShape="1">
            <a:blip r:embed="rId6">
              <a:alphaModFix/>
            </a:blip>
            <a:stretch>
              <a:fillRect b="0" l="0" r="0" t="0"/>
            </a:stretch>
          </a:blipFill>
          <a:ln>
            <a:noFill/>
          </a:ln>
        </p:spPr>
      </p:sp>
      <p:sp>
        <p:nvSpPr>
          <p:cNvPr id="710" name="Google Shape;710;p32"/>
          <p:cNvSpPr/>
          <p:nvPr/>
        </p:nvSpPr>
        <p:spPr>
          <a:xfrm>
            <a:off x="10945865" y="1013597"/>
            <a:ext cx="1028573" cy="1085565"/>
          </a:xfrm>
          <a:custGeom>
            <a:rect b="b" l="l" r="r" t="t"/>
            <a:pathLst>
              <a:path extrusionOk="0" h="1085565" w="1028573">
                <a:moveTo>
                  <a:pt x="0" y="0"/>
                </a:moveTo>
                <a:lnTo>
                  <a:pt x="1028573" y="0"/>
                </a:lnTo>
                <a:lnTo>
                  <a:pt x="1028573" y="1085565"/>
                </a:lnTo>
                <a:lnTo>
                  <a:pt x="0" y="1085565"/>
                </a:lnTo>
                <a:lnTo>
                  <a:pt x="0" y="0"/>
                </a:lnTo>
                <a:close/>
              </a:path>
            </a:pathLst>
          </a:custGeom>
          <a:blipFill rotWithShape="1">
            <a:blip r:embed="rId6">
              <a:alphaModFix/>
            </a:blip>
            <a:stretch>
              <a:fillRect b="0" l="0" r="0" t="0"/>
            </a:stretch>
          </a:blipFill>
          <a:ln>
            <a:noFill/>
          </a:ln>
        </p:spPr>
      </p:sp>
      <p:sp>
        <p:nvSpPr>
          <p:cNvPr id="711" name="Google Shape;711;p32"/>
          <p:cNvSpPr/>
          <p:nvPr/>
        </p:nvSpPr>
        <p:spPr>
          <a:xfrm>
            <a:off x="7002281" y="2713144"/>
            <a:ext cx="1785574" cy="1884511"/>
          </a:xfrm>
          <a:custGeom>
            <a:rect b="b" l="l" r="r" t="t"/>
            <a:pathLst>
              <a:path extrusionOk="0" h="1884511" w="1785574">
                <a:moveTo>
                  <a:pt x="0" y="0"/>
                </a:moveTo>
                <a:lnTo>
                  <a:pt x="1785574" y="0"/>
                </a:lnTo>
                <a:lnTo>
                  <a:pt x="1785574" y="1884511"/>
                </a:lnTo>
                <a:lnTo>
                  <a:pt x="0" y="1884511"/>
                </a:lnTo>
                <a:lnTo>
                  <a:pt x="0" y="0"/>
                </a:lnTo>
                <a:close/>
              </a:path>
            </a:pathLst>
          </a:custGeom>
          <a:blipFill rotWithShape="1">
            <a:blip r:embed="rId6">
              <a:alphaModFix/>
            </a:blip>
            <a:stretch>
              <a:fillRect b="0" l="0" r="0" t="0"/>
            </a:stretch>
          </a:blipFill>
          <a:ln>
            <a:noFill/>
          </a:ln>
        </p:spPr>
      </p:sp>
      <p:sp>
        <p:nvSpPr>
          <p:cNvPr id="712" name="Google Shape;712;p32"/>
          <p:cNvSpPr/>
          <p:nvPr/>
        </p:nvSpPr>
        <p:spPr>
          <a:xfrm>
            <a:off x="2418299" y="610432"/>
            <a:ext cx="827086" cy="1156764"/>
          </a:xfrm>
          <a:custGeom>
            <a:rect b="b" l="l" r="r" t="t"/>
            <a:pathLst>
              <a:path extrusionOk="0" h="1156764" w="827086">
                <a:moveTo>
                  <a:pt x="0" y="0"/>
                </a:moveTo>
                <a:lnTo>
                  <a:pt x="827087" y="0"/>
                </a:lnTo>
                <a:lnTo>
                  <a:pt x="827087" y="1156764"/>
                </a:lnTo>
                <a:lnTo>
                  <a:pt x="0" y="115676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DDCF6"/>
        </a:solidFill>
      </p:bgPr>
    </p:bg>
    <p:spTree>
      <p:nvGrpSpPr>
        <p:cNvPr id="716" name="Shape 716"/>
        <p:cNvGrpSpPr/>
        <p:nvPr/>
      </p:nvGrpSpPr>
      <p:grpSpPr>
        <a:xfrm>
          <a:off x="0" y="0"/>
          <a:ext cx="0" cy="0"/>
          <a:chOff x="0" y="0"/>
          <a:chExt cx="0" cy="0"/>
        </a:xfrm>
      </p:grpSpPr>
      <p:sp>
        <p:nvSpPr>
          <p:cNvPr id="717" name="Google Shape;717;p33"/>
          <p:cNvSpPr txBox="1"/>
          <p:nvPr/>
        </p:nvSpPr>
        <p:spPr>
          <a:xfrm>
            <a:off x="1037115" y="1653295"/>
            <a:ext cx="9894020" cy="97155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399" u="none" cap="none" strike="noStrike">
                <a:solidFill>
                  <a:srgbClr val="0372C2"/>
                </a:solidFill>
                <a:latin typeface="Nunito Black"/>
                <a:ea typeface="Nunito Black"/>
                <a:cs typeface="Nunito Black"/>
                <a:sym typeface="Nunito Black"/>
              </a:rPr>
              <a:t>Guess that Character</a:t>
            </a:r>
            <a:endParaRPr/>
          </a:p>
        </p:txBody>
      </p:sp>
      <p:sp>
        <p:nvSpPr>
          <p:cNvPr id="718" name="Google Shape;718;p33"/>
          <p:cNvSpPr txBox="1"/>
          <p:nvPr/>
        </p:nvSpPr>
        <p:spPr>
          <a:xfrm>
            <a:off x="1037115" y="2796253"/>
            <a:ext cx="9629592" cy="493395"/>
          </a:xfrm>
          <a:prstGeom prst="rect">
            <a:avLst/>
          </a:prstGeom>
          <a:noFill/>
          <a:ln>
            <a:noFill/>
          </a:ln>
        </p:spPr>
        <p:txBody>
          <a:bodyPr anchorCtr="0" anchor="t" bIns="0" lIns="0" spcFirstLastPara="1" rIns="0" wrap="square" tIns="0">
            <a:spAutoFit/>
          </a:bodyPr>
          <a:lstStyle/>
          <a:p>
            <a:pPr indent="0" lvl="0" marL="0" marR="0" rtl="0" algn="l">
              <a:lnSpc>
                <a:spcPct val="150017"/>
              </a:lnSpc>
              <a:spcBef>
                <a:spcPts val="0"/>
              </a:spcBef>
              <a:spcAft>
                <a:spcPts val="0"/>
              </a:spcAft>
              <a:buNone/>
            </a:pPr>
            <a:r>
              <a:rPr b="0" i="0" lang="en-US" sz="2799" u="none" cap="none" strike="noStrike">
                <a:solidFill>
                  <a:srgbClr val="000000"/>
                </a:solidFill>
                <a:latin typeface="Nunito"/>
                <a:ea typeface="Nunito"/>
                <a:cs typeface="Nunito"/>
                <a:sym typeface="Nunito"/>
              </a:rPr>
              <a:t>Guess the character just by their shadow!</a:t>
            </a:r>
            <a:endParaRPr/>
          </a:p>
        </p:txBody>
      </p:sp>
      <p:sp>
        <p:nvSpPr>
          <p:cNvPr id="719" name="Google Shape;719;p33"/>
          <p:cNvSpPr/>
          <p:nvPr/>
        </p:nvSpPr>
        <p:spPr>
          <a:xfrm>
            <a:off x="1028700" y="4365482"/>
            <a:ext cx="3266996" cy="3448017"/>
          </a:xfrm>
          <a:custGeom>
            <a:rect b="b" l="l" r="r" t="t"/>
            <a:pathLst>
              <a:path extrusionOk="0" h="3448017" w="3266996">
                <a:moveTo>
                  <a:pt x="0" y="0"/>
                </a:moveTo>
                <a:lnTo>
                  <a:pt x="3266996" y="0"/>
                </a:lnTo>
                <a:lnTo>
                  <a:pt x="3266996" y="3448017"/>
                </a:lnTo>
                <a:lnTo>
                  <a:pt x="0" y="3448017"/>
                </a:lnTo>
                <a:lnTo>
                  <a:pt x="0" y="0"/>
                </a:lnTo>
                <a:close/>
              </a:path>
            </a:pathLst>
          </a:custGeom>
          <a:blipFill rotWithShape="1">
            <a:blip r:embed="rId3">
              <a:alphaModFix/>
            </a:blip>
            <a:stretch>
              <a:fillRect b="0" l="0" r="0" t="0"/>
            </a:stretch>
          </a:blipFill>
          <a:ln>
            <a:noFill/>
          </a:ln>
        </p:spPr>
      </p:sp>
      <p:sp>
        <p:nvSpPr>
          <p:cNvPr id="720" name="Google Shape;720;p33"/>
          <p:cNvSpPr/>
          <p:nvPr/>
        </p:nvSpPr>
        <p:spPr>
          <a:xfrm>
            <a:off x="9965590" y="4446411"/>
            <a:ext cx="2649467" cy="3286160"/>
          </a:xfrm>
          <a:custGeom>
            <a:rect b="b" l="l" r="r" t="t"/>
            <a:pathLst>
              <a:path extrusionOk="0" h="3286160" w="2649467">
                <a:moveTo>
                  <a:pt x="0" y="0"/>
                </a:moveTo>
                <a:lnTo>
                  <a:pt x="2649466" y="0"/>
                </a:lnTo>
                <a:lnTo>
                  <a:pt x="2649466" y="3286160"/>
                </a:lnTo>
                <a:lnTo>
                  <a:pt x="0" y="3286160"/>
                </a:lnTo>
                <a:lnTo>
                  <a:pt x="0" y="0"/>
                </a:lnTo>
                <a:close/>
              </a:path>
            </a:pathLst>
          </a:custGeom>
          <a:blipFill rotWithShape="1">
            <a:blip r:embed="rId4">
              <a:alphaModFix/>
            </a:blip>
            <a:stretch>
              <a:fillRect b="0" l="0" r="0" t="0"/>
            </a:stretch>
          </a:blipFill>
          <a:ln>
            <a:noFill/>
          </a:ln>
        </p:spPr>
      </p:sp>
      <p:sp>
        <p:nvSpPr>
          <p:cNvPr id="721" name="Google Shape;721;p33"/>
          <p:cNvSpPr/>
          <p:nvPr/>
        </p:nvSpPr>
        <p:spPr>
          <a:xfrm>
            <a:off x="5698324" y="4260444"/>
            <a:ext cx="2615537" cy="3658093"/>
          </a:xfrm>
          <a:custGeom>
            <a:rect b="b" l="l" r="r" t="t"/>
            <a:pathLst>
              <a:path extrusionOk="0" h="3658093" w="2615537">
                <a:moveTo>
                  <a:pt x="0" y="0"/>
                </a:moveTo>
                <a:lnTo>
                  <a:pt x="2615537" y="0"/>
                </a:lnTo>
                <a:lnTo>
                  <a:pt x="2615537" y="3658093"/>
                </a:lnTo>
                <a:lnTo>
                  <a:pt x="0" y="3658093"/>
                </a:lnTo>
                <a:lnTo>
                  <a:pt x="0" y="0"/>
                </a:lnTo>
                <a:close/>
              </a:path>
            </a:pathLst>
          </a:custGeom>
          <a:blipFill rotWithShape="1">
            <a:blip r:embed="rId5">
              <a:alphaModFix/>
            </a:blip>
            <a:stretch>
              <a:fillRect b="0" l="0" r="0" t="0"/>
            </a:stretch>
          </a:blipFill>
          <a:ln>
            <a:noFill/>
          </a:ln>
        </p:spPr>
      </p:sp>
      <p:sp>
        <p:nvSpPr>
          <p:cNvPr id="722" name="Google Shape;722;p33"/>
          <p:cNvSpPr/>
          <p:nvPr/>
        </p:nvSpPr>
        <p:spPr>
          <a:xfrm>
            <a:off x="14684083" y="4559402"/>
            <a:ext cx="1780941" cy="3173168"/>
          </a:xfrm>
          <a:custGeom>
            <a:rect b="b" l="l" r="r" t="t"/>
            <a:pathLst>
              <a:path extrusionOk="0" h="3173168" w="1780941">
                <a:moveTo>
                  <a:pt x="0" y="0"/>
                </a:moveTo>
                <a:lnTo>
                  <a:pt x="1780941" y="0"/>
                </a:lnTo>
                <a:lnTo>
                  <a:pt x="1780941" y="3173169"/>
                </a:lnTo>
                <a:lnTo>
                  <a:pt x="0" y="3173169"/>
                </a:lnTo>
                <a:lnTo>
                  <a:pt x="0" y="0"/>
                </a:lnTo>
                <a:close/>
              </a:path>
            </a:pathLst>
          </a:custGeom>
          <a:blipFill rotWithShape="1">
            <a:blip r:embed="rId6">
              <a:alphaModFix/>
            </a:blip>
            <a:stretch>
              <a:fillRect b="0" l="0" r="0" t="0"/>
            </a:stretch>
          </a:blipFill>
          <a:ln>
            <a:noFill/>
          </a:ln>
        </p:spPr>
      </p:sp>
      <p:cxnSp>
        <p:nvCxnSpPr>
          <p:cNvPr id="723" name="Google Shape;723;p33"/>
          <p:cNvCxnSpPr/>
          <p:nvPr/>
        </p:nvCxnSpPr>
        <p:spPr>
          <a:xfrm>
            <a:off x="1037115" y="9201150"/>
            <a:ext cx="3369492" cy="0"/>
          </a:xfrm>
          <a:prstGeom prst="straightConnector1">
            <a:avLst/>
          </a:prstGeom>
          <a:noFill/>
          <a:ln cap="flat" cmpd="sng" w="38100">
            <a:solidFill>
              <a:srgbClr val="000000"/>
            </a:solidFill>
            <a:prstDash val="solid"/>
            <a:round/>
            <a:headEnd len="sm" w="sm" type="none"/>
            <a:tailEnd len="sm" w="sm" type="none"/>
          </a:ln>
        </p:spPr>
      </p:cxnSp>
      <p:cxnSp>
        <p:nvCxnSpPr>
          <p:cNvPr id="724" name="Google Shape;724;p33"/>
          <p:cNvCxnSpPr/>
          <p:nvPr/>
        </p:nvCxnSpPr>
        <p:spPr>
          <a:xfrm>
            <a:off x="5321346" y="9201150"/>
            <a:ext cx="3369492" cy="0"/>
          </a:xfrm>
          <a:prstGeom prst="straightConnector1">
            <a:avLst/>
          </a:prstGeom>
          <a:noFill/>
          <a:ln cap="flat" cmpd="sng" w="38100">
            <a:solidFill>
              <a:srgbClr val="000000"/>
            </a:solidFill>
            <a:prstDash val="solid"/>
            <a:round/>
            <a:headEnd len="sm" w="sm" type="none"/>
            <a:tailEnd len="sm" w="sm" type="none"/>
          </a:ln>
        </p:spPr>
      </p:cxnSp>
      <p:cxnSp>
        <p:nvCxnSpPr>
          <p:cNvPr id="725" name="Google Shape;725;p33"/>
          <p:cNvCxnSpPr/>
          <p:nvPr/>
        </p:nvCxnSpPr>
        <p:spPr>
          <a:xfrm>
            <a:off x="9605577" y="9201150"/>
            <a:ext cx="3369492" cy="0"/>
          </a:xfrm>
          <a:prstGeom prst="straightConnector1">
            <a:avLst/>
          </a:prstGeom>
          <a:noFill/>
          <a:ln cap="flat" cmpd="sng" w="38100">
            <a:solidFill>
              <a:srgbClr val="000000"/>
            </a:solidFill>
            <a:prstDash val="solid"/>
            <a:round/>
            <a:headEnd len="sm" w="sm" type="none"/>
            <a:tailEnd len="sm" w="sm" type="none"/>
          </a:ln>
        </p:spPr>
      </p:cxnSp>
      <p:cxnSp>
        <p:nvCxnSpPr>
          <p:cNvPr id="726" name="Google Shape;726;p33"/>
          <p:cNvCxnSpPr/>
          <p:nvPr/>
        </p:nvCxnSpPr>
        <p:spPr>
          <a:xfrm>
            <a:off x="13889808" y="9201150"/>
            <a:ext cx="3369492" cy="0"/>
          </a:xfrm>
          <a:prstGeom prst="straightConnector1">
            <a:avLst/>
          </a:prstGeom>
          <a:noFill/>
          <a:ln cap="flat" cmpd="sng" w="38100">
            <a:solidFill>
              <a:srgbClr val="000000"/>
            </a:solidFill>
            <a:prstDash val="solid"/>
            <a:round/>
            <a:headEnd len="sm" w="sm" type="none"/>
            <a:tailEnd len="sm" w="sm" type="none"/>
          </a:ln>
        </p:spPr>
      </p:cxnSp>
      <p:sp>
        <p:nvSpPr>
          <p:cNvPr id="727" name="Google Shape;727;p33"/>
          <p:cNvSpPr/>
          <p:nvPr/>
        </p:nvSpPr>
        <p:spPr>
          <a:xfrm rot="986552">
            <a:off x="10072335" y="363352"/>
            <a:ext cx="8108920" cy="2344215"/>
          </a:xfrm>
          <a:custGeom>
            <a:rect b="b" l="l" r="r" t="t"/>
            <a:pathLst>
              <a:path extrusionOk="0" h="2344215" w="8108920">
                <a:moveTo>
                  <a:pt x="0" y="0"/>
                </a:moveTo>
                <a:lnTo>
                  <a:pt x="8108920" y="0"/>
                </a:lnTo>
                <a:lnTo>
                  <a:pt x="8108920" y="2344215"/>
                </a:lnTo>
                <a:lnTo>
                  <a:pt x="0" y="2344215"/>
                </a:lnTo>
                <a:lnTo>
                  <a:pt x="0" y="0"/>
                </a:lnTo>
                <a:close/>
              </a:path>
            </a:pathLst>
          </a:custGeom>
          <a:blipFill rotWithShape="1">
            <a:blip r:embed="rId7">
              <a:alphaModFix/>
            </a:blip>
            <a:stretch>
              <a:fillRect b="0" l="0" r="0" t="0"/>
            </a:stretch>
          </a:blipFill>
          <a:ln>
            <a:noFill/>
          </a:ln>
        </p:spPr>
      </p:sp>
      <p:grpSp>
        <p:nvGrpSpPr>
          <p:cNvPr id="728" name="Google Shape;728;p33"/>
          <p:cNvGrpSpPr/>
          <p:nvPr/>
        </p:nvGrpSpPr>
        <p:grpSpPr>
          <a:xfrm>
            <a:off x="17450784" y="-298403"/>
            <a:ext cx="837216" cy="10883806"/>
            <a:chOff x="0" y="0"/>
            <a:chExt cx="1116288" cy="14511741"/>
          </a:xfrm>
        </p:grpSpPr>
        <p:sp>
          <p:nvSpPr>
            <p:cNvPr id="729" name="Google Shape;729;p33"/>
            <p:cNvSpPr/>
            <p:nvPr/>
          </p:nvSpPr>
          <p:spPr>
            <a:xfrm>
              <a:off x="0"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8">
                <a:alphaModFix/>
              </a:blip>
              <a:stretch>
                <a:fillRect b="0" l="0" r="0" t="0"/>
              </a:stretch>
            </a:blipFill>
            <a:ln>
              <a:noFill/>
            </a:ln>
          </p:spPr>
        </p:sp>
        <p:sp>
          <p:nvSpPr>
            <p:cNvPr id="730" name="Google Shape;730;p33"/>
            <p:cNvSpPr/>
            <p:nvPr/>
          </p:nvSpPr>
          <p:spPr>
            <a:xfrm>
              <a:off x="0" y="1116288"/>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8">
                <a:alphaModFix/>
              </a:blip>
              <a:stretch>
                <a:fillRect b="0" l="0" r="0" t="0"/>
              </a:stretch>
            </a:blipFill>
            <a:ln>
              <a:noFill/>
            </a:ln>
          </p:spPr>
        </p:sp>
        <p:sp>
          <p:nvSpPr>
            <p:cNvPr id="731" name="Google Shape;731;p33"/>
            <p:cNvSpPr/>
            <p:nvPr/>
          </p:nvSpPr>
          <p:spPr>
            <a:xfrm>
              <a:off x="0" y="2232576"/>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8">
                <a:alphaModFix/>
              </a:blip>
              <a:stretch>
                <a:fillRect b="0" l="0" r="0" t="0"/>
              </a:stretch>
            </a:blipFill>
            <a:ln>
              <a:noFill/>
            </a:ln>
          </p:spPr>
        </p:sp>
        <p:sp>
          <p:nvSpPr>
            <p:cNvPr id="732" name="Google Shape;732;p33"/>
            <p:cNvSpPr/>
            <p:nvPr/>
          </p:nvSpPr>
          <p:spPr>
            <a:xfrm>
              <a:off x="0" y="3348863"/>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8">
                <a:alphaModFix/>
              </a:blip>
              <a:stretch>
                <a:fillRect b="0" l="0" r="0" t="0"/>
              </a:stretch>
            </a:blipFill>
            <a:ln>
              <a:noFill/>
            </a:ln>
          </p:spPr>
        </p:sp>
        <p:sp>
          <p:nvSpPr>
            <p:cNvPr id="733" name="Google Shape;733;p33"/>
            <p:cNvSpPr/>
            <p:nvPr/>
          </p:nvSpPr>
          <p:spPr>
            <a:xfrm>
              <a:off x="0" y="4465151"/>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8">
                <a:alphaModFix/>
              </a:blip>
              <a:stretch>
                <a:fillRect b="0" l="0" r="0" t="0"/>
              </a:stretch>
            </a:blipFill>
            <a:ln>
              <a:noFill/>
            </a:ln>
          </p:spPr>
        </p:sp>
        <p:sp>
          <p:nvSpPr>
            <p:cNvPr id="734" name="Google Shape;734;p33"/>
            <p:cNvSpPr/>
            <p:nvPr/>
          </p:nvSpPr>
          <p:spPr>
            <a:xfrm>
              <a:off x="0" y="5581439"/>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8">
                <a:alphaModFix/>
              </a:blip>
              <a:stretch>
                <a:fillRect b="0" l="0" r="0" t="0"/>
              </a:stretch>
            </a:blipFill>
            <a:ln>
              <a:noFill/>
            </a:ln>
          </p:spPr>
        </p:sp>
        <p:sp>
          <p:nvSpPr>
            <p:cNvPr id="735" name="Google Shape;735;p33"/>
            <p:cNvSpPr/>
            <p:nvPr/>
          </p:nvSpPr>
          <p:spPr>
            <a:xfrm>
              <a:off x="0" y="6697727"/>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8">
                <a:alphaModFix/>
              </a:blip>
              <a:stretch>
                <a:fillRect b="0" l="0" r="0" t="0"/>
              </a:stretch>
            </a:blipFill>
            <a:ln>
              <a:noFill/>
            </a:ln>
          </p:spPr>
        </p:sp>
        <p:sp>
          <p:nvSpPr>
            <p:cNvPr id="736" name="Google Shape;736;p33"/>
            <p:cNvSpPr/>
            <p:nvPr/>
          </p:nvSpPr>
          <p:spPr>
            <a:xfrm>
              <a:off x="0" y="7814014"/>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8">
                <a:alphaModFix/>
              </a:blip>
              <a:stretch>
                <a:fillRect b="0" l="0" r="0" t="0"/>
              </a:stretch>
            </a:blipFill>
            <a:ln>
              <a:noFill/>
            </a:ln>
          </p:spPr>
        </p:sp>
        <p:sp>
          <p:nvSpPr>
            <p:cNvPr id="737" name="Google Shape;737;p33"/>
            <p:cNvSpPr/>
            <p:nvPr/>
          </p:nvSpPr>
          <p:spPr>
            <a:xfrm>
              <a:off x="0" y="8930302"/>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8">
                <a:alphaModFix/>
              </a:blip>
              <a:stretch>
                <a:fillRect b="0" l="0" r="0" t="0"/>
              </a:stretch>
            </a:blipFill>
            <a:ln>
              <a:noFill/>
            </a:ln>
          </p:spPr>
        </p:sp>
        <p:sp>
          <p:nvSpPr>
            <p:cNvPr id="738" name="Google Shape;738;p33"/>
            <p:cNvSpPr/>
            <p:nvPr/>
          </p:nvSpPr>
          <p:spPr>
            <a:xfrm>
              <a:off x="0" y="1004659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8">
                <a:alphaModFix/>
              </a:blip>
              <a:stretch>
                <a:fillRect b="0" l="0" r="0" t="0"/>
              </a:stretch>
            </a:blipFill>
            <a:ln>
              <a:noFill/>
            </a:ln>
          </p:spPr>
        </p:sp>
        <p:sp>
          <p:nvSpPr>
            <p:cNvPr id="739" name="Google Shape;739;p33"/>
            <p:cNvSpPr/>
            <p:nvPr/>
          </p:nvSpPr>
          <p:spPr>
            <a:xfrm>
              <a:off x="0" y="11162878"/>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8">
                <a:alphaModFix/>
              </a:blip>
              <a:stretch>
                <a:fillRect b="0" l="0" r="0" t="0"/>
              </a:stretch>
            </a:blipFill>
            <a:ln>
              <a:noFill/>
            </a:ln>
          </p:spPr>
        </p:sp>
        <p:sp>
          <p:nvSpPr>
            <p:cNvPr id="740" name="Google Shape;740;p33"/>
            <p:cNvSpPr/>
            <p:nvPr/>
          </p:nvSpPr>
          <p:spPr>
            <a:xfrm>
              <a:off x="0" y="12279165"/>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8">
                <a:alphaModFix/>
              </a:blip>
              <a:stretch>
                <a:fillRect b="0" l="0" r="0" t="0"/>
              </a:stretch>
            </a:blipFill>
            <a:ln>
              <a:noFill/>
            </a:ln>
          </p:spPr>
        </p:sp>
        <p:sp>
          <p:nvSpPr>
            <p:cNvPr id="741" name="Google Shape;741;p33"/>
            <p:cNvSpPr/>
            <p:nvPr/>
          </p:nvSpPr>
          <p:spPr>
            <a:xfrm>
              <a:off x="0" y="13395453"/>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8">
                <a:alphaModFix/>
              </a:blip>
              <a:stretch>
                <a:fillRect b="0" l="0" r="0" t="0"/>
              </a:stretch>
            </a:blipFill>
            <a:ln>
              <a:noFill/>
            </a:ln>
          </p:spPr>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DDCF6"/>
        </a:solidFill>
      </p:bgPr>
    </p:bg>
    <p:spTree>
      <p:nvGrpSpPr>
        <p:cNvPr id="745" name="Shape 745"/>
        <p:cNvGrpSpPr/>
        <p:nvPr/>
      </p:nvGrpSpPr>
      <p:grpSpPr>
        <a:xfrm>
          <a:off x="0" y="0"/>
          <a:ext cx="0" cy="0"/>
          <a:chOff x="0" y="0"/>
          <a:chExt cx="0" cy="0"/>
        </a:xfrm>
      </p:grpSpPr>
      <p:pic>
        <p:nvPicPr>
          <p:cNvPr id="746" name="Google Shape;746;p34"/>
          <p:cNvPicPr preferRelativeResize="0"/>
          <p:nvPr/>
        </p:nvPicPr>
        <p:blipFill>
          <a:blip r:embed="rId3">
            <a:alphaModFix/>
          </a:blip>
          <a:stretch>
            <a:fillRect/>
          </a:stretch>
        </p:blipFill>
        <p:spPr>
          <a:xfrm>
            <a:off x="-89812" y="7190439"/>
            <a:ext cx="18499176" cy="10405786"/>
          </a:xfrm>
          <a:prstGeom prst="rect">
            <a:avLst/>
          </a:prstGeom>
          <a:noFill/>
          <a:ln>
            <a:noFill/>
          </a:ln>
        </p:spPr>
      </p:pic>
      <p:sp>
        <p:nvSpPr>
          <p:cNvPr id="747" name="Google Shape;747;p34"/>
          <p:cNvSpPr txBox="1"/>
          <p:nvPr/>
        </p:nvSpPr>
        <p:spPr>
          <a:xfrm>
            <a:off x="1545683" y="1028700"/>
            <a:ext cx="9894020" cy="97155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399" u="none" cap="none" strike="noStrike">
                <a:solidFill>
                  <a:srgbClr val="0372C2"/>
                </a:solidFill>
                <a:latin typeface="Nunito Black"/>
                <a:ea typeface="Nunito Black"/>
                <a:cs typeface="Nunito Black"/>
                <a:sym typeface="Nunito Black"/>
              </a:rPr>
              <a:t>Multiple Choice</a:t>
            </a:r>
            <a:endParaRPr/>
          </a:p>
        </p:txBody>
      </p:sp>
      <p:grpSp>
        <p:nvGrpSpPr>
          <p:cNvPr id="748" name="Google Shape;748;p34"/>
          <p:cNvGrpSpPr/>
          <p:nvPr/>
        </p:nvGrpSpPr>
        <p:grpSpPr>
          <a:xfrm>
            <a:off x="1545683" y="2502996"/>
            <a:ext cx="4559904" cy="5356303"/>
            <a:chOff x="0" y="0"/>
            <a:chExt cx="6079872" cy="7141737"/>
          </a:xfrm>
        </p:grpSpPr>
        <p:sp>
          <p:nvSpPr>
            <p:cNvPr id="749" name="Google Shape;749;p34"/>
            <p:cNvSpPr txBox="1"/>
            <p:nvPr/>
          </p:nvSpPr>
          <p:spPr>
            <a:xfrm>
              <a:off x="0" y="0"/>
              <a:ext cx="1793100" cy="1313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6399" u="none" cap="none" strike="noStrike">
                  <a:solidFill>
                    <a:srgbClr val="0372C2"/>
                  </a:solidFill>
                  <a:latin typeface="Nunito Black"/>
                  <a:ea typeface="Nunito Black"/>
                  <a:cs typeface="Nunito Black"/>
                  <a:sym typeface="Nunito Black"/>
                </a:rPr>
                <a:t>01</a:t>
              </a:r>
              <a:endParaRPr/>
            </a:p>
          </p:txBody>
        </p:sp>
        <p:sp>
          <p:nvSpPr>
            <p:cNvPr id="750" name="Google Shape;750;p34"/>
            <p:cNvSpPr txBox="1"/>
            <p:nvPr/>
          </p:nvSpPr>
          <p:spPr>
            <a:xfrm>
              <a:off x="1793172" y="32385"/>
              <a:ext cx="4286700" cy="1625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Nunito Black"/>
                  <a:ea typeface="Nunito Black"/>
                  <a:cs typeface="Nunito Black"/>
                  <a:sym typeface="Nunito Black"/>
                </a:rPr>
                <a:t>Lorem ipsum dolor sit amet, consectetur adipiscing elit?</a:t>
              </a:r>
              <a:endParaRPr/>
            </a:p>
          </p:txBody>
        </p:sp>
        <p:grpSp>
          <p:nvGrpSpPr>
            <p:cNvPr id="751" name="Google Shape;751;p34"/>
            <p:cNvGrpSpPr/>
            <p:nvPr/>
          </p:nvGrpSpPr>
          <p:grpSpPr>
            <a:xfrm>
              <a:off x="187305" y="2535035"/>
              <a:ext cx="1146759" cy="1137634"/>
              <a:chOff x="0" y="0"/>
              <a:chExt cx="812800" cy="806333"/>
            </a:xfrm>
          </p:grpSpPr>
          <p:sp>
            <p:nvSpPr>
              <p:cNvPr id="752" name="Google Shape;752;p34"/>
              <p:cNvSpPr/>
              <p:nvPr/>
            </p:nvSpPr>
            <p:spPr>
              <a:xfrm>
                <a:off x="0" y="0"/>
                <a:ext cx="812800" cy="806333"/>
              </a:xfrm>
              <a:custGeom>
                <a:rect b="b" l="l" r="r" t="t"/>
                <a:pathLst>
                  <a:path extrusionOk="0" h="806333" w="812800">
                    <a:moveTo>
                      <a:pt x="406400" y="0"/>
                    </a:moveTo>
                    <a:cubicBezTo>
                      <a:pt x="181951" y="0"/>
                      <a:pt x="0" y="180504"/>
                      <a:pt x="0" y="403166"/>
                    </a:cubicBezTo>
                    <a:cubicBezTo>
                      <a:pt x="0" y="625829"/>
                      <a:pt x="181951" y="806333"/>
                      <a:pt x="406400" y="806333"/>
                    </a:cubicBezTo>
                    <a:cubicBezTo>
                      <a:pt x="630849" y="806333"/>
                      <a:pt x="812800" y="625829"/>
                      <a:pt x="812800" y="403166"/>
                    </a:cubicBezTo>
                    <a:cubicBezTo>
                      <a:pt x="812800" y="180504"/>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753" name="Google Shape;753;p34"/>
              <p:cNvSpPr txBox="1"/>
              <p:nvPr/>
            </p:nvSpPr>
            <p:spPr>
              <a:xfrm>
                <a:off x="76200" y="28575"/>
                <a:ext cx="660400" cy="708025"/>
              </a:xfrm>
              <a:prstGeom prst="rect">
                <a:avLst/>
              </a:prstGeom>
              <a:noFill/>
              <a:ln>
                <a:noFill/>
              </a:ln>
            </p:spPr>
            <p:txBody>
              <a:bodyPr anchorCtr="0" anchor="ctr" bIns="33075" lIns="33075" spcFirstLastPara="1" rIns="33075" wrap="square" tIns="33075">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54" name="Google Shape;754;p34"/>
            <p:cNvSpPr txBox="1"/>
            <p:nvPr/>
          </p:nvSpPr>
          <p:spPr>
            <a:xfrm>
              <a:off x="0" y="2741902"/>
              <a:ext cx="15639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372C2"/>
                  </a:solidFill>
                  <a:latin typeface="Nunito Black"/>
                  <a:ea typeface="Nunito Black"/>
                  <a:cs typeface="Nunito Black"/>
                  <a:sym typeface="Nunito Black"/>
                </a:rPr>
                <a:t>a.</a:t>
              </a:r>
              <a:endParaRPr/>
            </a:p>
          </p:txBody>
        </p:sp>
        <p:sp>
          <p:nvSpPr>
            <p:cNvPr id="755" name="Google Shape;755;p34"/>
            <p:cNvSpPr txBox="1"/>
            <p:nvPr/>
          </p:nvSpPr>
          <p:spPr>
            <a:xfrm>
              <a:off x="1678492" y="2873982"/>
              <a:ext cx="4401300" cy="431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100" u="none" cap="none" strike="noStrike">
                  <a:solidFill>
                    <a:srgbClr val="000000"/>
                  </a:solidFill>
                  <a:latin typeface="Nunito"/>
                  <a:ea typeface="Nunito"/>
                  <a:cs typeface="Nunito"/>
                  <a:sym typeface="Nunito"/>
                </a:rPr>
                <a:t>Write an answer here.</a:t>
              </a:r>
              <a:endParaRPr/>
            </a:p>
          </p:txBody>
        </p:sp>
        <p:grpSp>
          <p:nvGrpSpPr>
            <p:cNvPr id="756" name="Google Shape;756;p34"/>
            <p:cNvGrpSpPr/>
            <p:nvPr/>
          </p:nvGrpSpPr>
          <p:grpSpPr>
            <a:xfrm>
              <a:off x="187305" y="4269569"/>
              <a:ext cx="1146759" cy="1137634"/>
              <a:chOff x="0" y="0"/>
              <a:chExt cx="812800" cy="806333"/>
            </a:xfrm>
          </p:grpSpPr>
          <p:sp>
            <p:nvSpPr>
              <p:cNvPr id="757" name="Google Shape;757;p34"/>
              <p:cNvSpPr/>
              <p:nvPr/>
            </p:nvSpPr>
            <p:spPr>
              <a:xfrm>
                <a:off x="0" y="0"/>
                <a:ext cx="812800" cy="806333"/>
              </a:xfrm>
              <a:custGeom>
                <a:rect b="b" l="l" r="r" t="t"/>
                <a:pathLst>
                  <a:path extrusionOk="0" h="806333" w="812800">
                    <a:moveTo>
                      <a:pt x="406400" y="0"/>
                    </a:moveTo>
                    <a:cubicBezTo>
                      <a:pt x="181951" y="0"/>
                      <a:pt x="0" y="180504"/>
                      <a:pt x="0" y="403166"/>
                    </a:cubicBezTo>
                    <a:cubicBezTo>
                      <a:pt x="0" y="625829"/>
                      <a:pt x="181951" y="806333"/>
                      <a:pt x="406400" y="806333"/>
                    </a:cubicBezTo>
                    <a:cubicBezTo>
                      <a:pt x="630849" y="806333"/>
                      <a:pt x="812800" y="625829"/>
                      <a:pt x="812800" y="403166"/>
                    </a:cubicBezTo>
                    <a:cubicBezTo>
                      <a:pt x="812800" y="180504"/>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758" name="Google Shape;758;p34"/>
              <p:cNvSpPr txBox="1"/>
              <p:nvPr/>
            </p:nvSpPr>
            <p:spPr>
              <a:xfrm>
                <a:off x="76200" y="28575"/>
                <a:ext cx="660400" cy="708025"/>
              </a:xfrm>
              <a:prstGeom prst="rect">
                <a:avLst/>
              </a:prstGeom>
              <a:noFill/>
              <a:ln>
                <a:noFill/>
              </a:ln>
            </p:spPr>
            <p:txBody>
              <a:bodyPr anchorCtr="0" anchor="ctr" bIns="33075" lIns="33075" spcFirstLastPara="1" rIns="33075" wrap="square" tIns="33075">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59" name="Google Shape;759;p34"/>
            <p:cNvSpPr txBox="1"/>
            <p:nvPr/>
          </p:nvSpPr>
          <p:spPr>
            <a:xfrm>
              <a:off x="0" y="4476436"/>
              <a:ext cx="15639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372C2"/>
                  </a:solidFill>
                  <a:latin typeface="Nunito Black"/>
                  <a:ea typeface="Nunito Black"/>
                  <a:cs typeface="Nunito Black"/>
                  <a:sym typeface="Nunito Black"/>
                </a:rPr>
                <a:t>b.</a:t>
              </a:r>
              <a:endParaRPr/>
            </a:p>
          </p:txBody>
        </p:sp>
        <p:sp>
          <p:nvSpPr>
            <p:cNvPr id="760" name="Google Shape;760;p34"/>
            <p:cNvSpPr txBox="1"/>
            <p:nvPr/>
          </p:nvSpPr>
          <p:spPr>
            <a:xfrm>
              <a:off x="1678492" y="4608516"/>
              <a:ext cx="4401300" cy="431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100" u="none" cap="none" strike="noStrike">
                  <a:solidFill>
                    <a:srgbClr val="000000"/>
                  </a:solidFill>
                  <a:latin typeface="Nunito"/>
                  <a:ea typeface="Nunito"/>
                  <a:cs typeface="Nunito"/>
                  <a:sym typeface="Nunito"/>
                </a:rPr>
                <a:t>Write an answer here.</a:t>
              </a:r>
              <a:endParaRPr/>
            </a:p>
          </p:txBody>
        </p:sp>
        <p:grpSp>
          <p:nvGrpSpPr>
            <p:cNvPr id="761" name="Google Shape;761;p34"/>
            <p:cNvGrpSpPr/>
            <p:nvPr/>
          </p:nvGrpSpPr>
          <p:grpSpPr>
            <a:xfrm>
              <a:off x="187305" y="6004103"/>
              <a:ext cx="1146759" cy="1137634"/>
              <a:chOff x="0" y="0"/>
              <a:chExt cx="812800" cy="806333"/>
            </a:xfrm>
          </p:grpSpPr>
          <p:sp>
            <p:nvSpPr>
              <p:cNvPr id="762" name="Google Shape;762;p34"/>
              <p:cNvSpPr/>
              <p:nvPr/>
            </p:nvSpPr>
            <p:spPr>
              <a:xfrm>
                <a:off x="0" y="0"/>
                <a:ext cx="812800" cy="806333"/>
              </a:xfrm>
              <a:custGeom>
                <a:rect b="b" l="l" r="r" t="t"/>
                <a:pathLst>
                  <a:path extrusionOk="0" h="806333" w="812800">
                    <a:moveTo>
                      <a:pt x="406400" y="0"/>
                    </a:moveTo>
                    <a:cubicBezTo>
                      <a:pt x="181951" y="0"/>
                      <a:pt x="0" y="180504"/>
                      <a:pt x="0" y="403166"/>
                    </a:cubicBezTo>
                    <a:cubicBezTo>
                      <a:pt x="0" y="625829"/>
                      <a:pt x="181951" y="806333"/>
                      <a:pt x="406400" y="806333"/>
                    </a:cubicBezTo>
                    <a:cubicBezTo>
                      <a:pt x="630849" y="806333"/>
                      <a:pt x="812800" y="625829"/>
                      <a:pt x="812800" y="403166"/>
                    </a:cubicBezTo>
                    <a:cubicBezTo>
                      <a:pt x="812800" y="180504"/>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763" name="Google Shape;763;p34"/>
              <p:cNvSpPr txBox="1"/>
              <p:nvPr/>
            </p:nvSpPr>
            <p:spPr>
              <a:xfrm>
                <a:off x="76200" y="28575"/>
                <a:ext cx="660400" cy="708025"/>
              </a:xfrm>
              <a:prstGeom prst="rect">
                <a:avLst/>
              </a:prstGeom>
              <a:noFill/>
              <a:ln>
                <a:noFill/>
              </a:ln>
            </p:spPr>
            <p:txBody>
              <a:bodyPr anchorCtr="0" anchor="ctr" bIns="33075" lIns="33075" spcFirstLastPara="1" rIns="33075" wrap="square" tIns="33075">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64" name="Google Shape;764;p34"/>
            <p:cNvSpPr txBox="1"/>
            <p:nvPr/>
          </p:nvSpPr>
          <p:spPr>
            <a:xfrm>
              <a:off x="0" y="6210969"/>
              <a:ext cx="15639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372C2"/>
                  </a:solidFill>
                  <a:latin typeface="Nunito Black"/>
                  <a:ea typeface="Nunito Black"/>
                  <a:cs typeface="Nunito Black"/>
                  <a:sym typeface="Nunito Black"/>
                </a:rPr>
                <a:t>c.</a:t>
              </a:r>
              <a:endParaRPr/>
            </a:p>
          </p:txBody>
        </p:sp>
        <p:sp>
          <p:nvSpPr>
            <p:cNvPr id="765" name="Google Shape;765;p34"/>
            <p:cNvSpPr txBox="1"/>
            <p:nvPr/>
          </p:nvSpPr>
          <p:spPr>
            <a:xfrm>
              <a:off x="1678492" y="6343049"/>
              <a:ext cx="4401300" cy="431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100" u="none" cap="none" strike="noStrike">
                  <a:solidFill>
                    <a:srgbClr val="000000"/>
                  </a:solidFill>
                  <a:latin typeface="Nunito"/>
                  <a:ea typeface="Nunito"/>
                  <a:cs typeface="Nunito"/>
                  <a:sym typeface="Nunito"/>
                </a:rPr>
                <a:t>Write an answer here.</a:t>
              </a:r>
              <a:endParaRPr/>
            </a:p>
          </p:txBody>
        </p:sp>
      </p:grpSp>
      <p:grpSp>
        <p:nvGrpSpPr>
          <p:cNvPr id="766" name="Google Shape;766;p34"/>
          <p:cNvGrpSpPr/>
          <p:nvPr/>
        </p:nvGrpSpPr>
        <p:grpSpPr>
          <a:xfrm>
            <a:off x="6879832" y="2502996"/>
            <a:ext cx="4559904" cy="5356303"/>
            <a:chOff x="0" y="0"/>
            <a:chExt cx="6079872" cy="7141737"/>
          </a:xfrm>
        </p:grpSpPr>
        <p:sp>
          <p:nvSpPr>
            <p:cNvPr id="767" name="Google Shape;767;p34"/>
            <p:cNvSpPr txBox="1"/>
            <p:nvPr/>
          </p:nvSpPr>
          <p:spPr>
            <a:xfrm>
              <a:off x="0" y="0"/>
              <a:ext cx="1793100" cy="1313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6399" u="none" cap="none" strike="noStrike">
                  <a:solidFill>
                    <a:srgbClr val="0372C2"/>
                  </a:solidFill>
                  <a:latin typeface="Nunito Black"/>
                  <a:ea typeface="Nunito Black"/>
                  <a:cs typeface="Nunito Black"/>
                  <a:sym typeface="Nunito Black"/>
                </a:rPr>
                <a:t>02</a:t>
              </a:r>
              <a:endParaRPr/>
            </a:p>
          </p:txBody>
        </p:sp>
        <p:sp>
          <p:nvSpPr>
            <p:cNvPr id="768" name="Google Shape;768;p34"/>
            <p:cNvSpPr txBox="1"/>
            <p:nvPr/>
          </p:nvSpPr>
          <p:spPr>
            <a:xfrm>
              <a:off x="1793172" y="32385"/>
              <a:ext cx="4286700" cy="1625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Nunito Black"/>
                  <a:ea typeface="Nunito Black"/>
                  <a:cs typeface="Nunito Black"/>
                  <a:sym typeface="Nunito Black"/>
                </a:rPr>
                <a:t>Lorem ipsum dolor sit amet, consectetur adipiscing elit?</a:t>
              </a:r>
              <a:endParaRPr/>
            </a:p>
          </p:txBody>
        </p:sp>
        <p:grpSp>
          <p:nvGrpSpPr>
            <p:cNvPr id="769" name="Google Shape;769;p34"/>
            <p:cNvGrpSpPr/>
            <p:nvPr/>
          </p:nvGrpSpPr>
          <p:grpSpPr>
            <a:xfrm>
              <a:off x="187305" y="2535035"/>
              <a:ext cx="1146759" cy="1137634"/>
              <a:chOff x="0" y="0"/>
              <a:chExt cx="812800" cy="806333"/>
            </a:xfrm>
          </p:grpSpPr>
          <p:sp>
            <p:nvSpPr>
              <p:cNvPr id="770" name="Google Shape;770;p34"/>
              <p:cNvSpPr/>
              <p:nvPr/>
            </p:nvSpPr>
            <p:spPr>
              <a:xfrm>
                <a:off x="0" y="0"/>
                <a:ext cx="812800" cy="806333"/>
              </a:xfrm>
              <a:custGeom>
                <a:rect b="b" l="l" r="r" t="t"/>
                <a:pathLst>
                  <a:path extrusionOk="0" h="806333" w="812800">
                    <a:moveTo>
                      <a:pt x="406400" y="0"/>
                    </a:moveTo>
                    <a:cubicBezTo>
                      <a:pt x="181951" y="0"/>
                      <a:pt x="0" y="180504"/>
                      <a:pt x="0" y="403166"/>
                    </a:cubicBezTo>
                    <a:cubicBezTo>
                      <a:pt x="0" y="625829"/>
                      <a:pt x="181951" y="806333"/>
                      <a:pt x="406400" y="806333"/>
                    </a:cubicBezTo>
                    <a:cubicBezTo>
                      <a:pt x="630849" y="806333"/>
                      <a:pt x="812800" y="625829"/>
                      <a:pt x="812800" y="403166"/>
                    </a:cubicBezTo>
                    <a:cubicBezTo>
                      <a:pt x="812800" y="180504"/>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771" name="Google Shape;771;p34"/>
              <p:cNvSpPr txBox="1"/>
              <p:nvPr/>
            </p:nvSpPr>
            <p:spPr>
              <a:xfrm>
                <a:off x="76200" y="28575"/>
                <a:ext cx="660400" cy="708025"/>
              </a:xfrm>
              <a:prstGeom prst="rect">
                <a:avLst/>
              </a:prstGeom>
              <a:noFill/>
              <a:ln>
                <a:noFill/>
              </a:ln>
            </p:spPr>
            <p:txBody>
              <a:bodyPr anchorCtr="0" anchor="ctr" bIns="33075" lIns="33075" spcFirstLastPara="1" rIns="33075" wrap="square" tIns="33075">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72" name="Google Shape;772;p34"/>
            <p:cNvSpPr txBox="1"/>
            <p:nvPr/>
          </p:nvSpPr>
          <p:spPr>
            <a:xfrm>
              <a:off x="0" y="2741902"/>
              <a:ext cx="15639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372C2"/>
                  </a:solidFill>
                  <a:latin typeface="Nunito Black"/>
                  <a:ea typeface="Nunito Black"/>
                  <a:cs typeface="Nunito Black"/>
                  <a:sym typeface="Nunito Black"/>
                </a:rPr>
                <a:t>a.</a:t>
              </a:r>
              <a:endParaRPr/>
            </a:p>
          </p:txBody>
        </p:sp>
        <p:sp>
          <p:nvSpPr>
            <p:cNvPr id="773" name="Google Shape;773;p34"/>
            <p:cNvSpPr txBox="1"/>
            <p:nvPr/>
          </p:nvSpPr>
          <p:spPr>
            <a:xfrm>
              <a:off x="1678492" y="2873982"/>
              <a:ext cx="4401300" cy="431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100" u="none" cap="none" strike="noStrike">
                  <a:solidFill>
                    <a:srgbClr val="000000"/>
                  </a:solidFill>
                  <a:latin typeface="Nunito"/>
                  <a:ea typeface="Nunito"/>
                  <a:cs typeface="Nunito"/>
                  <a:sym typeface="Nunito"/>
                </a:rPr>
                <a:t>Write an answer here.</a:t>
              </a:r>
              <a:endParaRPr/>
            </a:p>
          </p:txBody>
        </p:sp>
        <p:grpSp>
          <p:nvGrpSpPr>
            <p:cNvPr id="774" name="Google Shape;774;p34"/>
            <p:cNvGrpSpPr/>
            <p:nvPr/>
          </p:nvGrpSpPr>
          <p:grpSpPr>
            <a:xfrm>
              <a:off x="187305" y="4269569"/>
              <a:ext cx="1146759" cy="1137634"/>
              <a:chOff x="0" y="0"/>
              <a:chExt cx="812800" cy="806333"/>
            </a:xfrm>
          </p:grpSpPr>
          <p:sp>
            <p:nvSpPr>
              <p:cNvPr id="775" name="Google Shape;775;p34"/>
              <p:cNvSpPr/>
              <p:nvPr/>
            </p:nvSpPr>
            <p:spPr>
              <a:xfrm>
                <a:off x="0" y="0"/>
                <a:ext cx="812800" cy="806333"/>
              </a:xfrm>
              <a:custGeom>
                <a:rect b="b" l="l" r="r" t="t"/>
                <a:pathLst>
                  <a:path extrusionOk="0" h="806333" w="812800">
                    <a:moveTo>
                      <a:pt x="406400" y="0"/>
                    </a:moveTo>
                    <a:cubicBezTo>
                      <a:pt x="181951" y="0"/>
                      <a:pt x="0" y="180504"/>
                      <a:pt x="0" y="403166"/>
                    </a:cubicBezTo>
                    <a:cubicBezTo>
                      <a:pt x="0" y="625829"/>
                      <a:pt x="181951" y="806333"/>
                      <a:pt x="406400" y="806333"/>
                    </a:cubicBezTo>
                    <a:cubicBezTo>
                      <a:pt x="630849" y="806333"/>
                      <a:pt x="812800" y="625829"/>
                      <a:pt x="812800" y="403166"/>
                    </a:cubicBezTo>
                    <a:cubicBezTo>
                      <a:pt x="812800" y="180504"/>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776" name="Google Shape;776;p34"/>
              <p:cNvSpPr txBox="1"/>
              <p:nvPr/>
            </p:nvSpPr>
            <p:spPr>
              <a:xfrm>
                <a:off x="76200" y="28575"/>
                <a:ext cx="660400" cy="708025"/>
              </a:xfrm>
              <a:prstGeom prst="rect">
                <a:avLst/>
              </a:prstGeom>
              <a:noFill/>
              <a:ln>
                <a:noFill/>
              </a:ln>
            </p:spPr>
            <p:txBody>
              <a:bodyPr anchorCtr="0" anchor="ctr" bIns="33075" lIns="33075" spcFirstLastPara="1" rIns="33075" wrap="square" tIns="33075">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77" name="Google Shape;777;p34"/>
            <p:cNvSpPr txBox="1"/>
            <p:nvPr/>
          </p:nvSpPr>
          <p:spPr>
            <a:xfrm>
              <a:off x="0" y="4476436"/>
              <a:ext cx="15639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372C2"/>
                  </a:solidFill>
                  <a:latin typeface="Nunito Black"/>
                  <a:ea typeface="Nunito Black"/>
                  <a:cs typeface="Nunito Black"/>
                  <a:sym typeface="Nunito Black"/>
                </a:rPr>
                <a:t>b.</a:t>
              </a:r>
              <a:endParaRPr/>
            </a:p>
          </p:txBody>
        </p:sp>
        <p:sp>
          <p:nvSpPr>
            <p:cNvPr id="778" name="Google Shape;778;p34"/>
            <p:cNvSpPr txBox="1"/>
            <p:nvPr/>
          </p:nvSpPr>
          <p:spPr>
            <a:xfrm>
              <a:off x="1678492" y="4608516"/>
              <a:ext cx="4401300" cy="431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100" u="none" cap="none" strike="noStrike">
                  <a:solidFill>
                    <a:srgbClr val="000000"/>
                  </a:solidFill>
                  <a:latin typeface="Nunito"/>
                  <a:ea typeface="Nunito"/>
                  <a:cs typeface="Nunito"/>
                  <a:sym typeface="Nunito"/>
                </a:rPr>
                <a:t>Write an answer here.</a:t>
              </a:r>
              <a:endParaRPr/>
            </a:p>
          </p:txBody>
        </p:sp>
        <p:grpSp>
          <p:nvGrpSpPr>
            <p:cNvPr id="779" name="Google Shape;779;p34"/>
            <p:cNvGrpSpPr/>
            <p:nvPr/>
          </p:nvGrpSpPr>
          <p:grpSpPr>
            <a:xfrm>
              <a:off x="187305" y="6004103"/>
              <a:ext cx="1146759" cy="1137634"/>
              <a:chOff x="0" y="0"/>
              <a:chExt cx="812800" cy="806333"/>
            </a:xfrm>
          </p:grpSpPr>
          <p:sp>
            <p:nvSpPr>
              <p:cNvPr id="780" name="Google Shape;780;p34"/>
              <p:cNvSpPr/>
              <p:nvPr/>
            </p:nvSpPr>
            <p:spPr>
              <a:xfrm>
                <a:off x="0" y="0"/>
                <a:ext cx="812800" cy="806333"/>
              </a:xfrm>
              <a:custGeom>
                <a:rect b="b" l="l" r="r" t="t"/>
                <a:pathLst>
                  <a:path extrusionOk="0" h="806333" w="812800">
                    <a:moveTo>
                      <a:pt x="406400" y="0"/>
                    </a:moveTo>
                    <a:cubicBezTo>
                      <a:pt x="181951" y="0"/>
                      <a:pt x="0" y="180504"/>
                      <a:pt x="0" y="403166"/>
                    </a:cubicBezTo>
                    <a:cubicBezTo>
                      <a:pt x="0" y="625829"/>
                      <a:pt x="181951" y="806333"/>
                      <a:pt x="406400" y="806333"/>
                    </a:cubicBezTo>
                    <a:cubicBezTo>
                      <a:pt x="630849" y="806333"/>
                      <a:pt x="812800" y="625829"/>
                      <a:pt x="812800" y="403166"/>
                    </a:cubicBezTo>
                    <a:cubicBezTo>
                      <a:pt x="812800" y="180504"/>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781" name="Google Shape;781;p34"/>
              <p:cNvSpPr txBox="1"/>
              <p:nvPr/>
            </p:nvSpPr>
            <p:spPr>
              <a:xfrm>
                <a:off x="76200" y="28575"/>
                <a:ext cx="660400" cy="708025"/>
              </a:xfrm>
              <a:prstGeom prst="rect">
                <a:avLst/>
              </a:prstGeom>
              <a:noFill/>
              <a:ln>
                <a:noFill/>
              </a:ln>
            </p:spPr>
            <p:txBody>
              <a:bodyPr anchorCtr="0" anchor="ctr" bIns="33075" lIns="33075" spcFirstLastPara="1" rIns="33075" wrap="square" tIns="33075">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82" name="Google Shape;782;p34"/>
            <p:cNvSpPr txBox="1"/>
            <p:nvPr/>
          </p:nvSpPr>
          <p:spPr>
            <a:xfrm>
              <a:off x="0" y="6210969"/>
              <a:ext cx="15639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372C2"/>
                  </a:solidFill>
                  <a:latin typeface="Nunito Black"/>
                  <a:ea typeface="Nunito Black"/>
                  <a:cs typeface="Nunito Black"/>
                  <a:sym typeface="Nunito Black"/>
                </a:rPr>
                <a:t>c.</a:t>
              </a:r>
              <a:endParaRPr/>
            </a:p>
          </p:txBody>
        </p:sp>
        <p:sp>
          <p:nvSpPr>
            <p:cNvPr id="783" name="Google Shape;783;p34"/>
            <p:cNvSpPr txBox="1"/>
            <p:nvPr/>
          </p:nvSpPr>
          <p:spPr>
            <a:xfrm>
              <a:off x="1678492" y="6343049"/>
              <a:ext cx="4401300" cy="431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100" u="none" cap="none" strike="noStrike">
                  <a:solidFill>
                    <a:srgbClr val="000000"/>
                  </a:solidFill>
                  <a:latin typeface="Nunito"/>
                  <a:ea typeface="Nunito"/>
                  <a:cs typeface="Nunito"/>
                  <a:sym typeface="Nunito"/>
                </a:rPr>
                <a:t>Write an answer here.</a:t>
              </a:r>
              <a:endParaRPr/>
            </a:p>
          </p:txBody>
        </p:sp>
      </p:grpSp>
      <p:grpSp>
        <p:nvGrpSpPr>
          <p:cNvPr id="784" name="Google Shape;784;p34"/>
          <p:cNvGrpSpPr/>
          <p:nvPr/>
        </p:nvGrpSpPr>
        <p:grpSpPr>
          <a:xfrm>
            <a:off x="12211228" y="2502996"/>
            <a:ext cx="4559904" cy="5356303"/>
            <a:chOff x="0" y="0"/>
            <a:chExt cx="6079872" cy="7141737"/>
          </a:xfrm>
        </p:grpSpPr>
        <p:sp>
          <p:nvSpPr>
            <p:cNvPr id="785" name="Google Shape;785;p34"/>
            <p:cNvSpPr txBox="1"/>
            <p:nvPr/>
          </p:nvSpPr>
          <p:spPr>
            <a:xfrm>
              <a:off x="0" y="0"/>
              <a:ext cx="1793100" cy="1313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6399" u="none" cap="none" strike="noStrike">
                  <a:solidFill>
                    <a:srgbClr val="0372C2"/>
                  </a:solidFill>
                  <a:latin typeface="Nunito Black"/>
                  <a:ea typeface="Nunito Black"/>
                  <a:cs typeface="Nunito Black"/>
                  <a:sym typeface="Nunito Black"/>
                </a:rPr>
                <a:t>03</a:t>
              </a:r>
              <a:endParaRPr/>
            </a:p>
          </p:txBody>
        </p:sp>
        <p:sp>
          <p:nvSpPr>
            <p:cNvPr id="786" name="Google Shape;786;p34"/>
            <p:cNvSpPr txBox="1"/>
            <p:nvPr/>
          </p:nvSpPr>
          <p:spPr>
            <a:xfrm>
              <a:off x="1793172" y="32385"/>
              <a:ext cx="4286700" cy="1625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Nunito Black"/>
                  <a:ea typeface="Nunito Black"/>
                  <a:cs typeface="Nunito Black"/>
                  <a:sym typeface="Nunito Black"/>
                </a:rPr>
                <a:t>Lorem ipsum dolor sit amet, consectetur adipiscing elit?</a:t>
              </a:r>
              <a:endParaRPr/>
            </a:p>
          </p:txBody>
        </p:sp>
        <p:grpSp>
          <p:nvGrpSpPr>
            <p:cNvPr id="787" name="Google Shape;787;p34"/>
            <p:cNvGrpSpPr/>
            <p:nvPr/>
          </p:nvGrpSpPr>
          <p:grpSpPr>
            <a:xfrm>
              <a:off x="187305" y="2535035"/>
              <a:ext cx="1146759" cy="1137634"/>
              <a:chOff x="0" y="0"/>
              <a:chExt cx="812800" cy="806333"/>
            </a:xfrm>
          </p:grpSpPr>
          <p:sp>
            <p:nvSpPr>
              <p:cNvPr id="788" name="Google Shape;788;p34"/>
              <p:cNvSpPr/>
              <p:nvPr/>
            </p:nvSpPr>
            <p:spPr>
              <a:xfrm>
                <a:off x="0" y="0"/>
                <a:ext cx="812800" cy="806333"/>
              </a:xfrm>
              <a:custGeom>
                <a:rect b="b" l="l" r="r" t="t"/>
                <a:pathLst>
                  <a:path extrusionOk="0" h="806333" w="812800">
                    <a:moveTo>
                      <a:pt x="406400" y="0"/>
                    </a:moveTo>
                    <a:cubicBezTo>
                      <a:pt x="181951" y="0"/>
                      <a:pt x="0" y="180504"/>
                      <a:pt x="0" y="403166"/>
                    </a:cubicBezTo>
                    <a:cubicBezTo>
                      <a:pt x="0" y="625829"/>
                      <a:pt x="181951" y="806333"/>
                      <a:pt x="406400" y="806333"/>
                    </a:cubicBezTo>
                    <a:cubicBezTo>
                      <a:pt x="630849" y="806333"/>
                      <a:pt x="812800" y="625829"/>
                      <a:pt x="812800" y="403166"/>
                    </a:cubicBezTo>
                    <a:cubicBezTo>
                      <a:pt x="812800" y="180504"/>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789" name="Google Shape;789;p34"/>
              <p:cNvSpPr txBox="1"/>
              <p:nvPr/>
            </p:nvSpPr>
            <p:spPr>
              <a:xfrm>
                <a:off x="76200" y="28575"/>
                <a:ext cx="660400" cy="708025"/>
              </a:xfrm>
              <a:prstGeom prst="rect">
                <a:avLst/>
              </a:prstGeom>
              <a:noFill/>
              <a:ln>
                <a:noFill/>
              </a:ln>
            </p:spPr>
            <p:txBody>
              <a:bodyPr anchorCtr="0" anchor="ctr" bIns="33075" lIns="33075" spcFirstLastPara="1" rIns="33075" wrap="square" tIns="33075">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90" name="Google Shape;790;p34"/>
            <p:cNvSpPr txBox="1"/>
            <p:nvPr/>
          </p:nvSpPr>
          <p:spPr>
            <a:xfrm>
              <a:off x="0" y="2741902"/>
              <a:ext cx="15639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372C2"/>
                  </a:solidFill>
                  <a:latin typeface="Nunito Black"/>
                  <a:ea typeface="Nunito Black"/>
                  <a:cs typeface="Nunito Black"/>
                  <a:sym typeface="Nunito Black"/>
                </a:rPr>
                <a:t>a.</a:t>
              </a:r>
              <a:endParaRPr/>
            </a:p>
          </p:txBody>
        </p:sp>
        <p:sp>
          <p:nvSpPr>
            <p:cNvPr id="791" name="Google Shape;791;p34"/>
            <p:cNvSpPr txBox="1"/>
            <p:nvPr/>
          </p:nvSpPr>
          <p:spPr>
            <a:xfrm>
              <a:off x="1678492" y="2873982"/>
              <a:ext cx="4401300" cy="431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100" u="none" cap="none" strike="noStrike">
                  <a:solidFill>
                    <a:srgbClr val="000000"/>
                  </a:solidFill>
                  <a:latin typeface="Nunito"/>
                  <a:ea typeface="Nunito"/>
                  <a:cs typeface="Nunito"/>
                  <a:sym typeface="Nunito"/>
                </a:rPr>
                <a:t>Write an answer here.</a:t>
              </a:r>
              <a:endParaRPr/>
            </a:p>
          </p:txBody>
        </p:sp>
        <p:grpSp>
          <p:nvGrpSpPr>
            <p:cNvPr id="792" name="Google Shape;792;p34"/>
            <p:cNvGrpSpPr/>
            <p:nvPr/>
          </p:nvGrpSpPr>
          <p:grpSpPr>
            <a:xfrm>
              <a:off x="187305" y="4269569"/>
              <a:ext cx="1146759" cy="1137634"/>
              <a:chOff x="0" y="0"/>
              <a:chExt cx="812800" cy="806333"/>
            </a:xfrm>
          </p:grpSpPr>
          <p:sp>
            <p:nvSpPr>
              <p:cNvPr id="793" name="Google Shape;793;p34"/>
              <p:cNvSpPr/>
              <p:nvPr/>
            </p:nvSpPr>
            <p:spPr>
              <a:xfrm>
                <a:off x="0" y="0"/>
                <a:ext cx="812800" cy="806333"/>
              </a:xfrm>
              <a:custGeom>
                <a:rect b="b" l="l" r="r" t="t"/>
                <a:pathLst>
                  <a:path extrusionOk="0" h="806333" w="812800">
                    <a:moveTo>
                      <a:pt x="406400" y="0"/>
                    </a:moveTo>
                    <a:cubicBezTo>
                      <a:pt x="181951" y="0"/>
                      <a:pt x="0" y="180504"/>
                      <a:pt x="0" y="403166"/>
                    </a:cubicBezTo>
                    <a:cubicBezTo>
                      <a:pt x="0" y="625829"/>
                      <a:pt x="181951" y="806333"/>
                      <a:pt x="406400" y="806333"/>
                    </a:cubicBezTo>
                    <a:cubicBezTo>
                      <a:pt x="630849" y="806333"/>
                      <a:pt x="812800" y="625829"/>
                      <a:pt x="812800" y="403166"/>
                    </a:cubicBezTo>
                    <a:cubicBezTo>
                      <a:pt x="812800" y="180504"/>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794" name="Google Shape;794;p34"/>
              <p:cNvSpPr txBox="1"/>
              <p:nvPr/>
            </p:nvSpPr>
            <p:spPr>
              <a:xfrm>
                <a:off x="76200" y="28575"/>
                <a:ext cx="660400" cy="708025"/>
              </a:xfrm>
              <a:prstGeom prst="rect">
                <a:avLst/>
              </a:prstGeom>
              <a:noFill/>
              <a:ln>
                <a:noFill/>
              </a:ln>
            </p:spPr>
            <p:txBody>
              <a:bodyPr anchorCtr="0" anchor="ctr" bIns="33075" lIns="33075" spcFirstLastPara="1" rIns="33075" wrap="square" tIns="33075">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95" name="Google Shape;795;p34"/>
            <p:cNvSpPr txBox="1"/>
            <p:nvPr/>
          </p:nvSpPr>
          <p:spPr>
            <a:xfrm>
              <a:off x="0" y="4476436"/>
              <a:ext cx="15639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372C2"/>
                  </a:solidFill>
                  <a:latin typeface="Nunito Black"/>
                  <a:ea typeface="Nunito Black"/>
                  <a:cs typeface="Nunito Black"/>
                  <a:sym typeface="Nunito Black"/>
                </a:rPr>
                <a:t>b.</a:t>
              </a:r>
              <a:endParaRPr/>
            </a:p>
          </p:txBody>
        </p:sp>
        <p:sp>
          <p:nvSpPr>
            <p:cNvPr id="796" name="Google Shape;796;p34"/>
            <p:cNvSpPr txBox="1"/>
            <p:nvPr/>
          </p:nvSpPr>
          <p:spPr>
            <a:xfrm>
              <a:off x="1678492" y="4608516"/>
              <a:ext cx="4401300" cy="431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100" u="none" cap="none" strike="noStrike">
                  <a:solidFill>
                    <a:srgbClr val="000000"/>
                  </a:solidFill>
                  <a:latin typeface="Nunito"/>
                  <a:ea typeface="Nunito"/>
                  <a:cs typeface="Nunito"/>
                  <a:sym typeface="Nunito"/>
                </a:rPr>
                <a:t>Write an answer here.</a:t>
              </a:r>
              <a:endParaRPr/>
            </a:p>
          </p:txBody>
        </p:sp>
        <p:grpSp>
          <p:nvGrpSpPr>
            <p:cNvPr id="797" name="Google Shape;797;p34"/>
            <p:cNvGrpSpPr/>
            <p:nvPr/>
          </p:nvGrpSpPr>
          <p:grpSpPr>
            <a:xfrm>
              <a:off x="187305" y="6004103"/>
              <a:ext cx="1146759" cy="1137634"/>
              <a:chOff x="0" y="0"/>
              <a:chExt cx="812800" cy="806333"/>
            </a:xfrm>
          </p:grpSpPr>
          <p:sp>
            <p:nvSpPr>
              <p:cNvPr id="798" name="Google Shape;798;p34"/>
              <p:cNvSpPr/>
              <p:nvPr/>
            </p:nvSpPr>
            <p:spPr>
              <a:xfrm>
                <a:off x="0" y="0"/>
                <a:ext cx="812800" cy="806333"/>
              </a:xfrm>
              <a:custGeom>
                <a:rect b="b" l="l" r="r" t="t"/>
                <a:pathLst>
                  <a:path extrusionOk="0" h="806333" w="812800">
                    <a:moveTo>
                      <a:pt x="406400" y="0"/>
                    </a:moveTo>
                    <a:cubicBezTo>
                      <a:pt x="181951" y="0"/>
                      <a:pt x="0" y="180504"/>
                      <a:pt x="0" y="403166"/>
                    </a:cubicBezTo>
                    <a:cubicBezTo>
                      <a:pt x="0" y="625829"/>
                      <a:pt x="181951" y="806333"/>
                      <a:pt x="406400" y="806333"/>
                    </a:cubicBezTo>
                    <a:cubicBezTo>
                      <a:pt x="630849" y="806333"/>
                      <a:pt x="812800" y="625829"/>
                      <a:pt x="812800" y="403166"/>
                    </a:cubicBezTo>
                    <a:cubicBezTo>
                      <a:pt x="812800" y="180504"/>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799" name="Google Shape;799;p34"/>
              <p:cNvSpPr txBox="1"/>
              <p:nvPr/>
            </p:nvSpPr>
            <p:spPr>
              <a:xfrm>
                <a:off x="76200" y="28575"/>
                <a:ext cx="660400" cy="708025"/>
              </a:xfrm>
              <a:prstGeom prst="rect">
                <a:avLst/>
              </a:prstGeom>
              <a:noFill/>
              <a:ln>
                <a:noFill/>
              </a:ln>
            </p:spPr>
            <p:txBody>
              <a:bodyPr anchorCtr="0" anchor="ctr" bIns="33075" lIns="33075" spcFirstLastPara="1" rIns="33075" wrap="square" tIns="33075">
                <a:noAutofit/>
              </a:bodyPr>
              <a:lstStyle/>
              <a:p>
                <a:pPr indent="0" lvl="0" marL="0" marR="0" rtl="0" algn="ctr">
                  <a:lnSpc>
                    <a:spcPct val="11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00" name="Google Shape;800;p34"/>
            <p:cNvSpPr txBox="1"/>
            <p:nvPr/>
          </p:nvSpPr>
          <p:spPr>
            <a:xfrm>
              <a:off x="0" y="6210969"/>
              <a:ext cx="15639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372C2"/>
                  </a:solidFill>
                  <a:latin typeface="Nunito Black"/>
                  <a:ea typeface="Nunito Black"/>
                  <a:cs typeface="Nunito Black"/>
                  <a:sym typeface="Nunito Black"/>
                </a:rPr>
                <a:t>c.</a:t>
              </a:r>
              <a:endParaRPr/>
            </a:p>
          </p:txBody>
        </p:sp>
        <p:sp>
          <p:nvSpPr>
            <p:cNvPr id="801" name="Google Shape;801;p34"/>
            <p:cNvSpPr txBox="1"/>
            <p:nvPr/>
          </p:nvSpPr>
          <p:spPr>
            <a:xfrm>
              <a:off x="1678492" y="6343049"/>
              <a:ext cx="4401300" cy="431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2100" u="none" cap="none" strike="noStrike">
                  <a:solidFill>
                    <a:srgbClr val="000000"/>
                  </a:solidFill>
                  <a:latin typeface="Nunito"/>
                  <a:ea typeface="Nunito"/>
                  <a:cs typeface="Nunito"/>
                  <a:sym typeface="Nunito"/>
                </a:rPr>
                <a:t>Write an answer here.</a:t>
              </a:r>
              <a:endParaRPr/>
            </a:p>
          </p:txBody>
        </p:sp>
      </p:grpSp>
      <p:grpSp>
        <p:nvGrpSpPr>
          <p:cNvPr id="802" name="Google Shape;802;p34"/>
          <p:cNvGrpSpPr/>
          <p:nvPr/>
        </p:nvGrpSpPr>
        <p:grpSpPr>
          <a:xfrm>
            <a:off x="0" y="-298403"/>
            <a:ext cx="837216" cy="10883806"/>
            <a:chOff x="0" y="0"/>
            <a:chExt cx="1116288" cy="14511741"/>
          </a:xfrm>
        </p:grpSpPr>
        <p:sp>
          <p:nvSpPr>
            <p:cNvPr id="803" name="Google Shape;803;p34"/>
            <p:cNvSpPr/>
            <p:nvPr/>
          </p:nvSpPr>
          <p:spPr>
            <a:xfrm>
              <a:off x="0"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804" name="Google Shape;804;p34"/>
            <p:cNvSpPr/>
            <p:nvPr/>
          </p:nvSpPr>
          <p:spPr>
            <a:xfrm>
              <a:off x="0" y="1116288"/>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805" name="Google Shape;805;p34"/>
            <p:cNvSpPr/>
            <p:nvPr/>
          </p:nvSpPr>
          <p:spPr>
            <a:xfrm>
              <a:off x="0" y="2232576"/>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4">
                <a:alphaModFix/>
              </a:blip>
              <a:stretch>
                <a:fillRect b="0" l="0" r="0" t="0"/>
              </a:stretch>
            </a:blipFill>
            <a:ln>
              <a:noFill/>
            </a:ln>
          </p:spPr>
        </p:sp>
        <p:sp>
          <p:nvSpPr>
            <p:cNvPr id="806" name="Google Shape;806;p34"/>
            <p:cNvSpPr/>
            <p:nvPr/>
          </p:nvSpPr>
          <p:spPr>
            <a:xfrm>
              <a:off x="0" y="3348863"/>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807" name="Google Shape;807;p34"/>
            <p:cNvSpPr/>
            <p:nvPr/>
          </p:nvSpPr>
          <p:spPr>
            <a:xfrm>
              <a:off x="0" y="4465151"/>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808" name="Google Shape;808;p34"/>
            <p:cNvSpPr/>
            <p:nvPr/>
          </p:nvSpPr>
          <p:spPr>
            <a:xfrm>
              <a:off x="0" y="5581439"/>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809" name="Google Shape;809;p34"/>
            <p:cNvSpPr/>
            <p:nvPr/>
          </p:nvSpPr>
          <p:spPr>
            <a:xfrm>
              <a:off x="0" y="6697727"/>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4">
                <a:alphaModFix/>
              </a:blip>
              <a:stretch>
                <a:fillRect b="0" l="0" r="0" t="0"/>
              </a:stretch>
            </a:blipFill>
            <a:ln>
              <a:noFill/>
            </a:ln>
          </p:spPr>
        </p:sp>
        <p:sp>
          <p:nvSpPr>
            <p:cNvPr id="810" name="Google Shape;810;p34"/>
            <p:cNvSpPr/>
            <p:nvPr/>
          </p:nvSpPr>
          <p:spPr>
            <a:xfrm>
              <a:off x="0" y="7814014"/>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811" name="Google Shape;811;p34"/>
            <p:cNvSpPr/>
            <p:nvPr/>
          </p:nvSpPr>
          <p:spPr>
            <a:xfrm>
              <a:off x="0" y="8930302"/>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812" name="Google Shape;812;p34"/>
            <p:cNvSpPr/>
            <p:nvPr/>
          </p:nvSpPr>
          <p:spPr>
            <a:xfrm>
              <a:off x="0" y="1004659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813" name="Google Shape;813;p34"/>
            <p:cNvSpPr/>
            <p:nvPr/>
          </p:nvSpPr>
          <p:spPr>
            <a:xfrm>
              <a:off x="0" y="11162878"/>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4">
                <a:alphaModFix/>
              </a:blip>
              <a:stretch>
                <a:fillRect b="0" l="0" r="0" t="0"/>
              </a:stretch>
            </a:blipFill>
            <a:ln>
              <a:noFill/>
            </a:ln>
          </p:spPr>
        </p:sp>
        <p:sp>
          <p:nvSpPr>
            <p:cNvPr id="814" name="Google Shape;814;p34"/>
            <p:cNvSpPr/>
            <p:nvPr/>
          </p:nvSpPr>
          <p:spPr>
            <a:xfrm>
              <a:off x="0" y="12279165"/>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815" name="Google Shape;815;p34"/>
            <p:cNvSpPr/>
            <p:nvPr/>
          </p:nvSpPr>
          <p:spPr>
            <a:xfrm>
              <a:off x="0" y="13395453"/>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DDCF6"/>
        </a:solidFill>
      </p:bgPr>
    </p:bg>
    <p:spTree>
      <p:nvGrpSpPr>
        <p:cNvPr id="104" name="Shape 104"/>
        <p:cNvGrpSpPr/>
        <p:nvPr/>
      </p:nvGrpSpPr>
      <p:grpSpPr>
        <a:xfrm>
          <a:off x="0" y="0"/>
          <a:ext cx="0" cy="0"/>
          <a:chOff x="0" y="0"/>
          <a:chExt cx="0" cy="0"/>
        </a:xfrm>
      </p:grpSpPr>
      <p:pic>
        <p:nvPicPr>
          <p:cNvPr id="105" name="Google Shape;105;p17"/>
          <p:cNvPicPr preferRelativeResize="0"/>
          <p:nvPr/>
        </p:nvPicPr>
        <p:blipFill>
          <a:blip r:embed="rId3">
            <a:alphaModFix/>
          </a:blip>
          <a:stretch>
            <a:fillRect/>
          </a:stretch>
        </p:blipFill>
        <p:spPr>
          <a:xfrm>
            <a:off x="-105587" y="6364939"/>
            <a:ext cx="18499176" cy="10405786"/>
          </a:xfrm>
          <a:prstGeom prst="rect">
            <a:avLst/>
          </a:prstGeom>
          <a:noFill/>
          <a:ln>
            <a:noFill/>
          </a:ln>
        </p:spPr>
      </p:pic>
      <p:sp>
        <p:nvSpPr>
          <p:cNvPr id="106" name="Google Shape;106;p17"/>
          <p:cNvSpPr txBox="1"/>
          <p:nvPr/>
        </p:nvSpPr>
        <p:spPr>
          <a:xfrm>
            <a:off x="7286080" y="3724347"/>
            <a:ext cx="4317900" cy="3144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Nunito"/>
                <a:ea typeface="Nunito"/>
                <a:cs typeface="Nunito"/>
                <a:sym typeface="Nunito"/>
              </a:rPr>
              <a:t>Click on the "PowerPoint" button below this presentation preview. Start editing your presentation.</a:t>
            </a:r>
            <a:endParaRPr/>
          </a:p>
          <a:p>
            <a:pPr indent="0" lvl="0" marL="0" marR="0" rtl="0" algn="ctr">
              <a:lnSpc>
                <a:spcPct val="115000"/>
              </a:lnSpc>
              <a:spcBef>
                <a:spcPts val="0"/>
              </a:spcBef>
              <a:spcAft>
                <a:spcPts val="0"/>
              </a:spcAft>
              <a:buNone/>
            </a:pPr>
            <a:r>
              <a:t/>
            </a:r>
            <a:endParaRPr b="0" i="0" sz="1800" u="none" cap="none" strike="noStrike">
              <a:solidFill>
                <a:srgbClr val="000000"/>
              </a:solidFill>
              <a:latin typeface="Nunito"/>
              <a:ea typeface="Nunito"/>
              <a:cs typeface="Nunito"/>
              <a:sym typeface="Nunito"/>
            </a:endParaRPr>
          </a:p>
          <a:p>
            <a:pPr indent="0" lvl="0" marL="0" marR="0" rtl="0" algn="ctr">
              <a:lnSpc>
                <a:spcPct val="115000"/>
              </a:lnSpc>
              <a:spcBef>
                <a:spcPts val="0"/>
              </a:spcBef>
              <a:spcAft>
                <a:spcPts val="0"/>
              </a:spcAft>
              <a:buNone/>
            </a:pPr>
            <a:r>
              <a:rPr b="0" i="0" lang="en-US" sz="1800" u="sng" cap="none" strike="noStrike">
                <a:solidFill>
                  <a:srgbClr val="000000"/>
                </a:solidFill>
                <a:latin typeface="Nunito"/>
                <a:ea typeface="Nunito"/>
                <a:cs typeface="Nunito"/>
                <a:sym typeface="Nunito"/>
              </a:rPr>
              <a:t>Alternative: </a:t>
            </a:r>
            <a:r>
              <a:rPr b="0" i="0" lang="en-US" sz="1800" u="none" cap="none" strike="noStrike">
                <a:solidFill>
                  <a:srgbClr val="000000"/>
                </a:solidFill>
                <a:latin typeface="Nunito"/>
                <a:ea typeface="Nunito"/>
                <a:cs typeface="Nunito"/>
                <a:sym typeface="Nunito"/>
              </a:rPr>
              <a:t>From Canva template file, Click on the "Share" button on the top right corner in Canva and click on "More" at the bottom of the menu. Enter "PowerPoint" in the search bar and click on the PowerPoint icon to download.</a:t>
            </a:r>
            <a:endParaRPr/>
          </a:p>
        </p:txBody>
      </p:sp>
      <p:sp>
        <p:nvSpPr>
          <p:cNvPr id="107" name="Google Shape;107;p17"/>
          <p:cNvSpPr txBox="1"/>
          <p:nvPr/>
        </p:nvSpPr>
        <p:spPr>
          <a:xfrm>
            <a:off x="2505389" y="1516184"/>
            <a:ext cx="13277223" cy="9715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372C2"/>
                </a:solidFill>
                <a:latin typeface="Nunito Black"/>
                <a:ea typeface="Nunito Black"/>
                <a:cs typeface="Nunito Black"/>
                <a:sym typeface="Nunito Black"/>
              </a:rPr>
              <a:t>How to Use This Presentation</a:t>
            </a:r>
            <a:endParaRPr/>
          </a:p>
        </p:txBody>
      </p:sp>
      <p:sp>
        <p:nvSpPr>
          <p:cNvPr id="108" name="Google Shape;108;p17"/>
          <p:cNvSpPr txBox="1"/>
          <p:nvPr/>
        </p:nvSpPr>
        <p:spPr>
          <a:xfrm>
            <a:off x="1028700" y="3724347"/>
            <a:ext cx="4614600" cy="3463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Nunito"/>
                <a:ea typeface="Nunito"/>
                <a:cs typeface="Nunito"/>
                <a:sym typeface="Nunito"/>
              </a:rPr>
              <a:t>Click on the "Google Slides" button below this presentation preview. Make sure to sign in to your Google account. Click on "Make a copy." Start editing your presentation.</a:t>
            </a:r>
            <a:endParaRPr/>
          </a:p>
          <a:p>
            <a:pPr indent="0" lvl="0" marL="0" marR="0" rtl="0" algn="ctr">
              <a:lnSpc>
                <a:spcPct val="115000"/>
              </a:lnSpc>
              <a:spcBef>
                <a:spcPts val="0"/>
              </a:spcBef>
              <a:spcAft>
                <a:spcPts val="0"/>
              </a:spcAft>
              <a:buNone/>
            </a:pPr>
            <a:r>
              <a:t/>
            </a:r>
            <a:endParaRPr b="0" i="0" sz="1800" u="none" cap="none" strike="noStrike">
              <a:solidFill>
                <a:srgbClr val="000000"/>
              </a:solidFill>
              <a:latin typeface="Nunito"/>
              <a:ea typeface="Nunito"/>
              <a:cs typeface="Nunito"/>
              <a:sym typeface="Nunito"/>
            </a:endParaRPr>
          </a:p>
          <a:p>
            <a:pPr indent="0" lvl="0" marL="0" marR="0" rtl="0" algn="ctr">
              <a:lnSpc>
                <a:spcPct val="115000"/>
              </a:lnSpc>
              <a:spcBef>
                <a:spcPts val="0"/>
              </a:spcBef>
              <a:spcAft>
                <a:spcPts val="0"/>
              </a:spcAft>
              <a:buNone/>
            </a:pPr>
            <a:r>
              <a:rPr b="0" i="0" lang="en-US" sz="1800" u="sng" cap="none" strike="noStrike">
                <a:solidFill>
                  <a:srgbClr val="000000"/>
                </a:solidFill>
                <a:latin typeface="Nunito"/>
                <a:ea typeface="Nunito"/>
                <a:cs typeface="Nunito"/>
                <a:sym typeface="Nunito"/>
              </a:rPr>
              <a:t>Alternative: </a:t>
            </a:r>
            <a:r>
              <a:rPr b="0" i="0" lang="en-US" sz="1800" u="none" cap="none" strike="noStrike">
                <a:solidFill>
                  <a:srgbClr val="000000"/>
                </a:solidFill>
                <a:latin typeface="Nunito"/>
                <a:ea typeface="Nunito"/>
                <a:cs typeface="Nunito"/>
                <a:sym typeface="Nunito"/>
              </a:rPr>
              <a:t>Click on the "Share" button on the top right corner in Canva and click on "More" at the bottom of the menu. Enter "Google Drive" in the search bar and click on the GDrive icon to add this design as a Google slide in your GDrive.</a:t>
            </a:r>
            <a:endParaRPr/>
          </a:p>
        </p:txBody>
      </p:sp>
      <p:sp>
        <p:nvSpPr>
          <p:cNvPr id="109" name="Google Shape;109;p17"/>
          <p:cNvSpPr txBox="1"/>
          <p:nvPr/>
        </p:nvSpPr>
        <p:spPr>
          <a:xfrm>
            <a:off x="1758047" y="2887784"/>
            <a:ext cx="3155790" cy="51181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Nunito"/>
                <a:ea typeface="Nunito"/>
                <a:cs typeface="Nunito"/>
                <a:sym typeface="Nunito"/>
              </a:rPr>
              <a:t>Google Slides</a:t>
            </a:r>
            <a:endParaRPr/>
          </a:p>
        </p:txBody>
      </p:sp>
      <p:sp>
        <p:nvSpPr>
          <p:cNvPr id="110" name="Google Shape;110;p17"/>
          <p:cNvSpPr txBox="1"/>
          <p:nvPr/>
        </p:nvSpPr>
        <p:spPr>
          <a:xfrm>
            <a:off x="7824708" y="2887784"/>
            <a:ext cx="3240681" cy="51181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Nunito"/>
                <a:ea typeface="Nunito"/>
                <a:cs typeface="Nunito"/>
                <a:sym typeface="Nunito"/>
              </a:rPr>
              <a:t>PowerPoint</a:t>
            </a:r>
            <a:endParaRPr/>
          </a:p>
        </p:txBody>
      </p:sp>
      <p:sp>
        <p:nvSpPr>
          <p:cNvPr id="111" name="Google Shape;111;p17"/>
          <p:cNvSpPr txBox="1"/>
          <p:nvPr/>
        </p:nvSpPr>
        <p:spPr>
          <a:xfrm>
            <a:off x="13246913" y="3724347"/>
            <a:ext cx="3786000" cy="1233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Nunito"/>
                <a:ea typeface="Nunito"/>
                <a:cs typeface="Nunito"/>
                <a:sym typeface="Nunito"/>
              </a:rPr>
              <a:t>Click on the "Canva" button under this presentation preview. Start editing your presentation. You need to sign in to your Canva account.</a:t>
            </a:r>
            <a:endParaRPr/>
          </a:p>
        </p:txBody>
      </p:sp>
      <p:sp>
        <p:nvSpPr>
          <p:cNvPr id="112" name="Google Shape;112;p17"/>
          <p:cNvSpPr txBox="1"/>
          <p:nvPr/>
        </p:nvSpPr>
        <p:spPr>
          <a:xfrm>
            <a:off x="14205961" y="2887784"/>
            <a:ext cx="1867891" cy="51181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Nunito"/>
                <a:ea typeface="Nunito"/>
                <a:cs typeface="Nunito"/>
                <a:sym typeface="Nunito"/>
              </a:rPr>
              <a:t>Canva</a:t>
            </a:r>
            <a:endParaRPr/>
          </a:p>
        </p:txBody>
      </p:sp>
      <p:sp>
        <p:nvSpPr>
          <p:cNvPr id="113" name="Google Shape;113;p17"/>
          <p:cNvSpPr/>
          <p:nvPr/>
        </p:nvSpPr>
        <p:spPr>
          <a:xfrm>
            <a:off x="12999835" y="5471232"/>
            <a:ext cx="5030729" cy="5021582"/>
          </a:xfrm>
          <a:custGeom>
            <a:rect b="b" l="l" r="r" t="t"/>
            <a:pathLst>
              <a:path extrusionOk="0" h="5021582" w="5030729">
                <a:moveTo>
                  <a:pt x="0" y="0"/>
                </a:moveTo>
                <a:lnTo>
                  <a:pt x="5030729" y="0"/>
                </a:lnTo>
                <a:lnTo>
                  <a:pt x="5030729" y="5021582"/>
                </a:lnTo>
                <a:lnTo>
                  <a:pt x="0" y="5021582"/>
                </a:lnTo>
                <a:lnTo>
                  <a:pt x="0" y="0"/>
                </a:lnTo>
                <a:close/>
              </a:path>
            </a:pathLst>
          </a:custGeom>
          <a:blipFill rotWithShape="1">
            <a:blip r:embed="rId4">
              <a:alphaModFix/>
            </a:blip>
            <a:stretch>
              <a:fillRect b="0" l="0" r="0" t="0"/>
            </a:stretch>
          </a:blipFill>
          <a:ln>
            <a:noFill/>
          </a:ln>
        </p:spPr>
      </p:sp>
      <p:grpSp>
        <p:nvGrpSpPr>
          <p:cNvPr id="114" name="Google Shape;114;p17"/>
          <p:cNvGrpSpPr/>
          <p:nvPr/>
        </p:nvGrpSpPr>
        <p:grpSpPr>
          <a:xfrm>
            <a:off x="-65374" y="0"/>
            <a:ext cx="18418748" cy="837216"/>
            <a:chOff x="0" y="0"/>
            <a:chExt cx="24558331" cy="1116288"/>
          </a:xfrm>
        </p:grpSpPr>
        <p:sp>
          <p:nvSpPr>
            <p:cNvPr id="115" name="Google Shape;115;p17"/>
            <p:cNvSpPr/>
            <p:nvPr/>
          </p:nvSpPr>
          <p:spPr>
            <a:xfrm>
              <a:off x="0"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116" name="Google Shape;116;p17"/>
            <p:cNvSpPr/>
            <p:nvPr/>
          </p:nvSpPr>
          <p:spPr>
            <a:xfrm>
              <a:off x="1116288"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117" name="Google Shape;117;p17"/>
            <p:cNvSpPr/>
            <p:nvPr/>
          </p:nvSpPr>
          <p:spPr>
            <a:xfrm>
              <a:off x="2232576"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5">
                <a:alphaModFix/>
              </a:blip>
              <a:stretch>
                <a:fillRect b="0" l="0" r="0" t="0"/>
              </a:stretch>
            </a:blipFill>
            <a:ln>
              <a:noFill/>
            </a:ln>
          </p:spPr>
        </p:sp>
        <p:sp>
          <p:nvSpPr>
            <p:cNvPr id="118" name="Google Shape;118;p17"/>
            <p:cNvSpPr/>
            <p:nvPr/>
          </p:nvSpPr>
          <p:spPr>
            <a:xfrm>
              <a:off x="3348863"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119" name="Google Shape;119;p17"/>
            <p:cNvSpPr/>
            <p:nvPr/>
          </p:nvSpPr>
          <p:spPr>
            <a:xfrm>
              <a:off x="4465151"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120" name="Google Shape;120;p17"/>
            <p:cNvSpPr/>
            <p:nvPr/>
          </p:nvSpPr>
          <p:spPr>
            <a:xfrm>
              <a:off x="5581439"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121" name="Google Shape;121;p17"/>
            <p:cNvSpPr/>
            <p:nvPr/>
          </p:nvSpPr>
          <p:spPr>
            <a:xfrm>
              <a:off x="6697727"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5">
                <a:alphaModFix/>
              </a:blip>
              <a:stretch>
                <a:fillRect b="0" l="0" r="0" t="0"/>
              </a:stretch>
            </a:blipFill>
            <a:ln>
              <a:noFill/>
            </a:ln>
          </p:spPr>
        </p:sp>
        <p:sp>
          <p:nvSpPr>
            <p:cNvPr id="122" name="Google Shape;122;p17"/>
            <p:cNvSpPr/>
            <p:nvPr/>
          </p:nvSpPr>
          <p:spPr>
            <a:xfrm>
              <a:off x="7814014"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123" name="Google Shape;123;p17"/>
            <p:cNvSpPr/>
            <p:nvPr/>
          </p:nvSpPr>
          <p:spPr>
            <a:xfrm>
              <a:off x="8930302"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124" name="Google Shape;124;p17"/>
            <p:cNvSpPr/>
            <p:nvPr/>
          </p:nvSpPr>
          <p:spPr>
            <a:xfrm>
              <a:off x="10046590"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125" name="Google Shape;125;p17"/>
            <p:cNvSpPr/>
            <p:nvPr/>
          </p:nvSpPr>
          <p:spPr>
            <a:xfrm>
              <a:off x="11162878"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5">
                <a:alphaModFix/>
              </a:blip>
              <a:stretch>
                <a:fillRect b="0" l="0" r="0" t="0"/>
              </a:stretch>
            </a:blipFill>
            <a:ln>
              <a:noFill/>
            </a:ln>
          </p:spPr>
        </p:sp>
        <p:sp>
          <p:nvSpPr>
            <p:cNvPr id="126" name="Google Shape;126;p17"/>
            <p:cNvSpPr/>
            <p:nvPr/>
          </p:nvSpPr>
          <p:spPr>
            <a:xfrm>
              <a:off x="12279165"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127" name="Google Shape;127;p17"/>
            <p:cNvSpPr/>
            <p:nvPr/>
          </p:nvSpPr>
          <p:spPr>
            <a:xfrm>
              <a:off x="13395453"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128" name="Google Shape;128;p17"/>
            <p:cNvSpPr/>
            <p:nvPr/>
          </p:nvSpPr>
          <p:spPr>
            <a:xfrm>
              <a:off x="14511741"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129" name="Google Shape;129;p17"/>
            <p:cNvSpPr/>
            <p:nvPr/>
          </p:nvSpPr>
          <p:spPr>
            <a:xfrm>
              <a:off x="15628029"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5">
                <a:alphaModFix/>
              </a:blip>
              <a:stretch>
                <a:fillRect b="0" l="0" r="0" t="0"/>
              </a:stretch>
            </a:blipFill>
            <a:ln>
              <a:noFill/>
            </a:ln>
          </p:spPr>
        </p:sp>
        <p:sp>
          <p:nvSpPr>
            <p:cNvPr id="130" name="Google Shape;130;p17"/>
            <p:cNvSpPr/>
            <p:nvPr/>
          </p:nvSpPr>
          <p:spPr>
            <a:xfrm>
              <a:off x="16744316"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131" name="Google Shape;131;p17"/>
            <p:cNvSpPr/>
            <p:nvPr/>
          </p:nvSpPr>
          <p:spPr>
            <a:xfrm>
              <a:off x="17860604"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132" name="Google Shape;132;p17"/>
            <p:cNvSpPr/>
            <p:nvPr/>
          </p:nvSpPr>
          <p:spPr>
            <a:xfrm>
              <a:off x="18976892"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133" name="Google Shape;133;p17"/>
            <p:cNvSpPr/>
            <p:nvPr/>
          </p:nvSpPr>
          <p:spPr>
            <a:xfrm>
              <a:off x="20093180"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5">
                <a:alphaModFix/>
              </a:blip>
              <a:stretch>
                <a:fillRect b="0" l="0" r="0" t="0"/>
              </a:stretch>
            </a:blipFill>
            <a:ln>
              <a:noFill/>
            </a:ln>
          </p:spPr>
        </p:sp>
        <p:sp>
          <p:nvSpPr>
            <p:cNvPr id="134" name="Google Shape;134;p17"/>
            <p:cNvSpPr/>
            <p:nvPr/>
          </p:nvSpPr>
          <p:spPr>
            <a:xfrm>
              <a:off x="21209467"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135" name="Google Shape;135;p17"/>
            <p:cNvSpPr/>
            <p:nvPr/>
          </p:nvSpPr>
          <p:spPr>
            <a:xfrm>
              <a:off x="22325755"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136" name="Google Shape;136;p17"/>
            <p:cNvSpPr/>
            <p:nvPr/>
          </p:nvSpPr>
          <p:spPr>
            <a:xfrm>
              <a:off x="23442043"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9B3DF"/>
        </a:solidFill>
      </p:bgPr>
    </p:bg>
    <p:spTree>
      <p:nvGrpSpPr>
        <p:cNvPr id="819" name="Shape 819"/>
        <p:cNvGrpSpPr/>
        <p:nvPr/>
      </p:nvGrpSpPr>
      <p:grpSpPr>
        <a:xfrm>
          <a:off x="0" y="0"/>
          <a:ext cx="0" cy="0"/>
          <a:chOff x="0" y="0"/>
          <a:chExt cx="0" cy="0"/>
        </a:xfrm>
      </p:grpSpPr>
      <p:pic>
        <p:nvPicPr>
          <p:cNvPr id="820" name="Google Shape;820;p35"/>
          <p:cNvPicPr preferRelativeResize="0"/>
          <p:nvPr/>
        </p:nvPicPr>
        <p:blipFill>
          <a:blip r:embed="rId3">
            <a:alphaModFix/>
          </a:blip>
          <a:stretch>
            <a:fillRect/>
          </a:stretch>
        </p:blipFill>
        <p:spPr>
          <a:xfrm>
            <a:off x="-105587" y="4336664"/>
            <a:ext cx="18499176" cy="10405786"/>
          </a:xfrm>
          <a:prstGeom prst="rect">
            <a:avLst/>
          </a:prstGeom>
          <a:noFill/>
          <a:ln>
            <a:noFill/>
          </a:ln>
        </p:spPr>
      </p:pic>
      <p:sp>
        <p:nvSpPr>
          <p:cNvPr id="821" name="Google Shape;821;p35"/>
          <p:cNvSpPr/>
          <p:nvPr/>
        </p:nvSpPr>
        <p:spPr>
          <a:xfrm>
            <a:off x="-994369" y="-226786"/>
            <a:ext cx="9972284" cy="2882897"/>
          </a:xfrm>
          <a:custGeom>
            <a:rect b="b" l="l" r="r" t="t"/>
            <a:pathLst>
              <a:path extrusionOk="0" h="2882897" w="9972284">
                <a:moveTo>
                  <a:pt x="0" y="0"/>
                </a:moveTo>
                <a:lnTo>
                  <a:pt x="9972283" y="0"/>
                </a:lnTo>
                <a:lnTo>
                  <a:pt x="9972283" y="2882896"/>
                </a:lnTo>
                <a:lnTo>
                  <a:pt x="0" y="2882896"/>
                </a:lnTo>
                <a:lnTo>
                  <a:pt x="0" y="0"/>
                </a:lnTo>
                <a:close/>
              </a:path>
            </a:pathLst>
          </a:custGeom>
          <a:blipFill rotWithShape="1">
            <a:blip r:embed="rId4">
              <a:alphaModFix/>
            </a:blip>
            <a:stretch>
              <a:fillRect b="0" l="0" r="0" t="0"/>
            </a:stretch>
          </a:blipFill>
          <a:ln>
            <a:noFill/>
          </a:ln>
        </p:spPr>
      </p:sp>
      <p:sp>
        <p:nvSpPr>
          <p:cNvPr id="822" name="Google Shape;822;p35"/>
          <p:cNvSpPr/>
          <p:nvPr/>
        </p:nvSpPr>
        <p:spPr>
          <a:xfrm>
            <a:off x="8618098" y="-226786"/>
            <a:ext cx="9972284" cy="2882897"/>
          </a:xfrm>
          <a:custGeom>
            <a:rect b="b" l="l" r="r" t="t"/>
            <a:pathLst>
              <a:path extrusionOk="0" h="2882897" w="9972284">
                <a:moveTo>
                  <a:pt x="0" y="0"/>
                </a:moveTo>
                <a:lnTo>
                  <a:pt x="9972284" y="0"/>
                </a:lnTo>
                <a:lnTo>
                  <a:pt x="9972284" y="2882896"/>
                </a:lnTo>
                <a:lnTo>
                  <a:pt x="0" y="2882896"/>
                </a:lnTo>
                <a:lnTo>
                  <a:pt x="0" y="0"/>
                </a:lnTo>
                <a:close/>
              </a:path>
            </a:pathLst>
          </a:custGeom>
          <a:blipFill rotWithShape="1">
            <a:blip r:embed="rId4">
              <a:alphaModFix/>
            </a:blip>
            <a:stretch>
              <a:fillRect b="0" l="0" r="0" t="0"/>
            </a:stretch>
          </a:blipFill>
          <a:ln>
            <a:noFill/>
          </a:ln>
        </p:spPr>
      </p:sp>
      <p:sp>
        <p:nvSpPr>
          <p:cNvPr id="823" name="Google Shape;823;p35"/>
          <p:cNvSpPr/>
          <p:nvPr/>
        </p:nvSpPr>
        <p:spPr>
          <a:xfrm>
            <a:off x="-690718" y="2146042"/>
            <a:ext cx="7897790" cy="7883431"/>
          </a:xfrm>
          <a:custGeom>
            <a:rect b="b" l="l" r="r" t="t"/>
            <a:pathLst>
              <a:path extrusionOk="0" h="7883431" w="7897790">
                <a:moveTo>
                  <a:pt x="0" y="0"/>
                </a:moveTo>
                <a:lnTo>
                  <a:pt x="7897790" y="0"/>
                </a:lnTo>
                <a:lnTo>
                  <a:pt x="7897790" y="7883431"/>
                </a:lnTo>
                <a:lnTo>
                  <a:pt x="0" y="7883431"/>
                </a:lnTo>
                <a:lnTo>
                  <a:pt x="0" y="0"/>
                </a:lnTo>
                <a:close/>
              </a:path>
            </a:pathLst>
          </a:custGeom>
          <a:blipFill rotWithShape="1">
            <a:blip r:embed="rId5">
              <a:alphaModFix/>
            </a:blip>
            <a:stretch>
              <a:fillRect b="0" l="0" r="0" t="0"/>
            </a:stretch>
          </a:blipFill>
          <a:ln>
            <a:noFill/>
          </a:ln>
        </p:spPr>
      </p:sp>
      <p:sp>
        <p:nvSpPr>
          <p:cNvPr id="824" name="Google Shape;824;p35"/>
          <p:cNvSpPr/>
          <p:nvPr/>
        </p:nvSpPr>
        <p:spPr>
          <a:xfrm flipH="1">
            <a:off x="5488964" y="4716979"/>
            <a:ext cx="5391722" cy="5690472"/>
          </a:xfrm>
          <a:custGeom>
            <a:rect b="b" l="l" r="r" t="t"/>
            <a:pathLst>
              <a:path extrusionOk="0" h="5690472" w="5391722">
                <a:moveTo>
                  <a:pt x="5391722" y="0"/>
                </a:moveTo>
                <a:lnTo>
                  <a:pt x="0" y="0"/>
                </a:lnTo>
                <a:lnTo>
                  <a:pt x="0" y="5690471"/>
                </a:lnTo>
                <a:lnTo>
                  <a:pt x="5391722" y="5690471"/>
                </a:lnTo>
                <a:lnTo>
                  <a:pt x="5391722" y="0"/>
                </a:lnTo>
                <a:close/>
              </a:path>
            </a:pathLst>
          </a:custGeom>
          <a:blipFill rotWithShape="1">
            <a:blip r:embed="rId6">
              <a:alphaModFix/>
            </a:blip>
            <a:stretch>
              <a:fillRect b="0" l="0" r="0" t="0"/>
            </a:stretch>
          </a:blipFill>
          <a:ln>
            <a:noFill/>
          </a:ln>
        </p:spPr>
      </p:sp>
      <p:sp>
        <p:nvSpPr>
          <p:cNvPr id="825" name="Google Shape;825;p35"/>
          <p:cNvSpPr/>
          <p:nvPr/>
        </p:nvSpPr>
        <p:spPr>
          <a:xfrm>
            <a:off x="11050894" y="541699"/>
            <a:ext cx="7128005" cy="9865751"/>
          </a:xfrm>
          <a:custGeom>
            <a:rect b="b" l="l" r="r" t="t"/>
            <a:pathLst>
              <a:path extrusionOk="0" h="9865751" w="7128005">
                <a:moveTo>
                  <a:pt x="0" y="0"/>
                </a:moveTo>
                <a:lnTo>
                  <a:pt x="7128005" y="0"/>
                </a:lnTo>
                <a:lnTo>
                  <a:pt x="7128005" y="9865751"/>
                </a:lnTo>
                <a:lnTo>
                  <a:pt x="0" y="9865751"/>
                </a:lnTo>
                <a:lnTo>
                  <a:pt x="0" y="0"/>
                </a:lnTo>
                <a:close/>
              </a:path>
            </a:pathLst>
          </a:custGeom>
          <a:blipFill rotWithShape="1">
            <a:blip r:embed="rId7">
              <a:alphaModFix/>
            </a:blip>
            <a:stretch>
              <a:fillRect b="0" l="0" r="0" t="0"/>
            </a:stretch>
          </a:blipFill>
          <a:ln>
            <a:noFill/>
          </a:ln>
        </p:spPr>
      </p:sp>
      <p:sp>
        <p:nvSpPr>
          <p:cNvPr id="826" name="Google Shape;826;p35"/>
          <p:cNvSpPr txBox="1"/>
          <p:nvPr/>
        </p:nvSpPr>
        <p:spPr>
          <a:xfrm>
            <a:off x="11350199" y="3365120"/>
            <a:ext cx="5793972" cy="9715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7B2D07"/>
                </a:solidFill>
                <a:latin typeface="Nunito Black"/>
                <a:ea typeface="Nunito Black"/>
                <a:cs typeface="Nunito Black"/>
                <a:sym typeface="Nunito Black"/>
              </a:rPr>
              <a:t>Thank you!</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DDCF6"/>
        </a:solidFill>
      </p:bgPr>
    </p:bg>
    <p:spTree>
      <p:nvGrpSpPr>
        <p:cNvPr id="830" name="Shape 830"/>
        <p:cNvGrpSpPr/>
        <p:nvPr/>
      </p:nvGrpSpPr>
      <p:grpSpPr>
        <a:xfrm>
          <a:off x="0" y="0"/>
          <a:ext cx="0" cy="0"/>
          <a:chOff x="0" y="0"/>
          <a:chExt cx="0" cy="0"/>
        </a:xfrm>
      </p:grpSpPr>
      <p:sp>
        <p:nvSpPr>
          <p:cNvPr id="831" name="Google Shape;831;p36"/>
          <p:cNvSpPr txBox="1"/>
          <p:nvPr/>
        </p:nvSpPr>
        <p:spPr>
          <a:xfrm>
            <a:off x="1073956" y="3666462"/>
            <a:ext cx="4040700" cy="5527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F1A38"/>
                </a:solidFill>
                <a:latin typeface="Nunito"/>
                <a:ea typeface="Nunito"/>
                <a:cs typeface="Nunito"/>
                <a:sym typeface="Nunito"/>
              </a:rPr>
              <a:t>Use these design resources in your Canva Presentation.</a:t>
            </a:r>
            <a:endParaRPr/>
          </a:p>
          <a:p>
            <a:pPr indent="0" lvl="0" marL="0" marR="0" rtl="0" algn="l">
              <a:lnSpc>
                <a:spcPct val="115000"/>
              </a:lnSpc>
              <a:spcBef>
                <a:spcPts val="0"/>
              </a:spcBef>
              <a:spcAft>
                <a:spcPts val="0"/>
              </a:spcAft>
              <a:buNone/>
            </a:pPr>
            <a:r>
              <a:t/>
            </a:r>
            <a:endParaRPr b="0" i="0" sz="2100" u="none" cap="none" strike="noStrike">
              <a:solidFill>
                <a:srgbClr val="0F1A38"/>
              </a:solidFill>
              <a:latin typeface="Nunito"/>
              <a:ea typeface="Nunito"/>
              <a:cs typeface="Nunito"/>
              <a:sym typeface="Nunito"/>
            </a:endParaRPr>
          </a:p>
          <a:p>
            <a:pPr indent="0" lvl="0" marL="0" marR="0" rtl="0" algn="l">
              <a:lnSpc>
                <a:spcPct val="115000"/>
              </a:lnSpc>
              <a:spcBef>
                <a:spcPts val="0"/>
              </a:spcBef>
              <a:spcAft>
                <a:spcPts val="0"/>
              </a:spcAft>
              <a:buNone/>
            </a:pPr>
            <a:r>
              <a:rPr b="0" i="0" lang="en-US" sz="2100" u="none" cap="none" strike="noStrike">
                <a:solidFill>
                  <a:srgbClr val="0F1A38"/>
                </a:solidFill>
                <a:latin typeface="Nunito"/>
                <a:ea typeface="Nunito"/>
                <a:cs typeface="Nunito"/>
                <a:sym typeface="Nunito"/>
              </a:rPr>
              <a:t>This presentation template uses the following free fonts:</a:t>
            </a:r>
            <a:endParaRPr/>
          </a:p>
          <a:p>
            <a:pPr indent="0" lvl="0" marL="0" marR="0" rtl="0" algn="l">
              <a:lnSpc>
                <a:spcPct val="115000"/>
              </a:lnSpc>
              <a:spcBef>
                <a:spcPts val="0"/>
              </a:spcBef>
              <a:spcAft>
                <a:spcPts val="0"/>
              </a:spcAft>
              <a:buNone/>
            </a:pPr>
            <a:r>
              <a:t/>
            </a:r>
            <a:endParaRPr b="0" i="0" sz="2100" u="none" cap="none" strike="noStrike">
              <a:solidFill>
                <a:srgbClr val="0F1A38"/>
              </a:solidFill>
              <a:latin typeface="Nunito"/>
              <a:ea typeface="Nunito"/>
              <a:cs typeface="Nunito"/>
              <a:sym typeface="Nunito"/>
            </a:endParaRPr>
          </a:p>
          <a:p>
            <a:pPr indent="0" lvl="0" marL="0" marR="0" rtl="0" algn="l">
              <a:lnSpc>
                <a:spcPct val="115000"/>
              </a:lnSpc>
              <a:spcBef>
                <a:spcPts val="0"/>
              </a:spcBef>
              <a:spcAft>
                <a:spcPts val="0"/>
              </a:spcAft>
              <a:buNone/>
            </a:pPr>
            <a:r>
              <a:rPr b="1" i="0" lang="en-US" sz="2100" u="none" cap="none" strike="noStrike">
                <a:solidFill>
                  <a:srgbClr val="0F1A38"/>
                </a:solidFill>
                <a:latin typeface="Nunito"/>
                <a:ea typeface="Nunito"/>
                <a:cs typeface="Nunito"/>
                <a:sym typeface="Nunito"/>
              </a:rPr>
              <a:t>Titles: Nunito Black</a:t>
            </a:r>
            <a:endParaRPr/>
          </a:p>
          <a:p>
            <a:pPr indent="0" lvl="0" marL="0" marR="0" rtl="0" algn="l">
              <a:lnSpc>
                <a:spcPct val="115000"/>
              </a:lnSpc>
              <a:spcBef>
                <a:spcPts val="0"/>
              </a:spcBef>
              <a:spcAft>
                <a:spcPts val="0"/>
              </a:spcAft>
              <a:buNone/>
            </a:pPr>
            <a:r>
              <a:rPr b="1" i="0" lang="en-US" sz="2100" u="none" cap="none" strike="noStrike">
                <a:solidFill>
                  <a:srgbClr val="0F1A38"/>
                </a:solidFill>
                <a:latin typeface="Nunito"/>
                <a:ea typeface="Nunito"/>
                <a:cs typeface="Nunito"/>
                <a:sym typeface="Nunito"/>
              </a:rPr>
              <a:t>Headers: Nunito Bold</a:t>
            </a:r>
            <a:endParaRPr/>
          </a:p>
          <a:p>
            <a:pPr indent="0" lvl="0" marL="0" marR="0" rtl="0" algn="l">
              <a:lnSpc>
                <a:spcPct val="115000"/>
              </a:lnSpc>
              <a:spcBef>
                <a:spcPts val="0"/>
              </a:spcBef>
              <a:spcAft>
                <a:spcPts val="0"/>
              </a:spcAft>
              <a:buNone/>
            </a:pPr>
            <a:r>
              <a:rPr b="1" i="0" lang="en-US" sz="2100" u="none" cap="none" strike="noStrike">
                <a:solidFill>
                  <a:srgbClr val="0F1A38"/>
                </a:solidFill>
                <a:latin typeface="Nunito"/>
                <a:ea typeface="Nunito"/>
                <a:cs typeface="Nunito"/>
                <a:sym typeface="Nunito"/>
              </a:rPr>
              <a:t>Body Copy: Nunito Regular</a:t>
            </a:r>
            <a:endParaRPr/>
          </a:p>
          <a:p>
            <a:pPr indent="0" lvl="0" marL="0" marR="0" rtl="0" algn="l">
              <a:lnSpc>
                <a:spcPct val="115000"/>
              </a:lnSpc>
              <a:spcBef>
                <a:spcPts val="0"/>
              </a:spcBef>
              <a:spcAft>
                <a:spcPts val="0"/>
              </a:spcAft>
              <a:buNone/>
            </a:pPr>
            <a:r>
              <a:t/>
            </a:r>
            <a:endParaRPr b="1" i="0" sz="2100" u="none" cap="none" strike="noStrike">
              <a:solidFill>
                <a:srgbClr val="0F1A38"/>
              </a:solidFill>
              <a:latin typeface="Nunito"/>
              <a:ea typeface="Nunito"/>
              <a:cs typeface="Nunito"/>
              <a:sym typeface="Nunito"/>
            </a:endParaRPr>
          </a:p>
          <a:p>
            <a:pPr indent="0" lvl="0" marL="0" marR="0" rtl="0" algn="l">
              <a:lnSpc>
                <a:spcPct val="115000"/>
              </a:lnSpc>
              <a:spcBef>
                <a:spcPts val="0"/>
              </a:spcBef>
              <a:spcAft>
                <a:spcPts val="0"/>
              </a:spcAft>
              <a:buNone/>
            </a:pPr>
            <a:r>
              <a:rPr b="0" i="0" lang="en-US" sz="2100" u="none" cap="none" strike="noStrike">
                <a:solidFill>
                  <a:srgbClr val="0F1A38"/>
                </a:solidFill>
                <a:latin typeface="Nunito"/>
                <a:ea typeface="Nunito"/>
                <a:cs typeface="Nunito"/>
                <a:sym typeface="Nunito"/>
              </a:rPr>
              <a:t>You can find these fonts online too. Happy designing! </a:t>
            </a:r>
            <a:endParaRPr/>
          </a:p>
          <a:p>
            <a:pPr indent="0" lvl="0" marL="0" marR="0" rtl="0" algn="l">
              <a:lnSpc>
                <a:spcPct val="115000"/>
              </a:lnSpc>
              <a:spcBef>
                <a:spcPts val="0"/>
              </a:spcBef>
              <a:spcAft>
                <a:spcPts val="0"/>
              </a:spcAft>
              <a:buNone/>
            </a:pPr>
            <a:r>
              <a:t/>
            </a:r>
            <a:endParaRPr b="0" i="0" sz="2100" u="none" cap="none" strike="noStrike">
              <a:solidFill>
                <a:srgbClr val="0F1A38"/>
              </a:solidFill>
              <a:latin typeface="Nunito"/>
              <a:ea typeface="Nunito"/>
              <a:cs typeface="Nunito"/>
              <a:sym typeface="Nunito"/>
            </a:endParaRPr>
          </a:p>
          <a:p>
            <a:pPr indent="0" lvl="0" marL="0" marR="0" rtl="0" algn="l">
              <a:lnSpc>
                <a:spcPct val="115000"/>
              </a:lnSpc>
              <a:spcBef>
                <a:spcPts val="0"/>
              </a:spcBef>
              <a:spcAft>
                <a:spcPts val="0"/>
              </a:spcAft>
              <a:buNone/>
            </a:pPr>
            <a:r>
              <a:rPr b="0" i="0" lang="en-US" sz="2100" u="none" cap="none" strike="noStrike">
                <a:solidFill>
                  <a:srgbClr val="0F1A38"/>
                </a:solidFill>
                <a:latin typeface="Nunito"/>
                <a:ea typeface="Nunito"/>
                <a:cs typeface="Nunito"/>
                <a:sym typeface="Nunito"/>
              </a:rPr>
              <a:t>Don't forget to delete this page before presenting. </a:t>
            </a:r>
            <a:endParaRPr/>
          </a:p>
        </p:txBody>
      </p:sp>
      <p:sp>
        <p:nvSpPr>
          <p:cNvPr id="832" name="Google Shape;832;p36"/>
          <p:cNvSpPr txBox="1"/>
          <p:nvPr/>
        </p:nvSpPr>
        <p:spPr>
          <a:xfrm>
            <a:off x="1017331" y="1226756"/>
            <a:ext cx="5316900" cy="196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399" u="none" cap="none" strike="noStrike">
                <a:solidFill>
                  <a:srgbClr val="0372C2"/>
                </a:solidFill>
                <a:latin typeface="Nunito Black"/>
                <a:ea typeface="Nunito Black"/>
                <a:cs typeface="Nunito Black"/>
                <a:sym typeface="Nunito Black"/>
              </a:rPr>
              <a:t>Resource Page</a:t>
            </a:r>
            <a:endParaRPr/>
          </a:p>
        </p:txBody>
      </p:sp>
      <p:sp>
        <p:nvSpPr>
          <p:cNvPr id="833" name="Google Shape;833;p36"/>
          <p:cNvSpPr/>
          <p:nvPr/>
        </p:nvSpPr>
        <p:spPr>
          <a:xfrm>
            <a:off x="6605499" y="1491704"/>
            <a:ext cx="2159941" cy="2279621"/>
          </a:xfrm>
          <a:custGeom>
            <a:rect b="b" l="l" r="r" t="t"/>
            <a:pathLst>
              <a:path extrusionOk="0" h="2279621" w="2159941">
                <a:moveTo>
                  <a:pt x="0" y="0"/>
                </a:moveTo>
                <a:lnTo>
                  <a:pt x="2159941" y="0"/>
                </a:lnTo>
                <a:lnTo>
                  <a:pt x="2159941" y="2279621"/>
                </a:lnTo>
                <a:lnTo>
                  <a:pt x="0" y="2279621"/>
                </a:lnTo>
                <a:lnTo>
                  <a:pt x="0" y="0"/>
                </a:lnTo>
                <a:close/>
              </a:path>
            </a:pathLst>
          </a:custGeom>
          <a:blipFill rotWithShape="1">
            <a:blip r:embed="rId3">
              <a:alphaModFix/>
            </a:blip>
            <a:stretch>
              <a:fillRect b="0" l="0" r="0" t="0"/>
            </a:stretch>
          </a:blipFill>
          <a:ln>
            <a:noFill/>
          </a:ln>
        </p:spPr>
      </p:sp>
      <p:sp>
        <p:nvSpPr>
          <p:cNvPr id="834" name="Google Shape;834;p36"/>
          <p:cNvSpPr/>
          <p:nvPr/>
        </p:nvSpPr>
        <p:spPr>
          <a:xfrm>
            <a:off x="11123687" y="1393266"/>
            <a:ext cx="1996676" cy="2476497"/>
          </a:xfrm>
          <a:custGeom>
            <a:rect b="b" l="l" r="r" t="t"/>
            <a:pathLst>
              <a:path extrusionOk="0" h="2476497" w="1996676">
                <a:moveTo>
                  <a:pt x="0" y="0"/>
                </a:moveTo>
                <a:lnTo>
                  <a:pt x="1996675" y="0"/>
                </a:lnTo>
                <a:lnTo>
                  <a:pt x="1996675" y="2476497"/>
                </a:lnTo>
                <a:lnTo>
                  <a:pt x="0" y="2476497"/>
                </a:lnTo>
                <a:lnTo>
                  <a:pt x="0" y="0"/>
                </a:lnTo>
                <a:close/>
              </a:path>
            </a:pathLst>
          </a:custGeom>
          <a:blipFill rotWithShape="1">
            <a:blip r:embed="rId4">
              <a:alphaModFix/>
            </a:blip>
            <a:stretch>
              <a:fillRect b="0" l="0" r="0" t="0"/>
            </a:stretch>
          </a:blipFill>
          <a:ln>
            <a:noFill/>
          </a:ln>
        </p:spPr>
      </p:sp>
      <p:sp>
        <p:nvSpPr>
          <p:cNvPr id="835" name="Google Shape;835;p36"/>
          <p:cNvSpPr/>
          <p:nvPr/>
        </p:nvSpPr>
        <p:spPr>
          <a:xfrm>
            <a:off x="9199982" y="1590142"/>
            <a:ext cx="1489163" cy="2082745"/>
          </a:xfrm>
          <a:custGeom>
            <a:rect b="b" l="l" r="r" t="t"/>
            <a:pathLst>
              <a:path extrusionOk="0" h="2082745" w="1489163">
                <a:moveTo>
                  <a:pt x="0" y="0"/>
                </a:moveTo>
                <a:lnTo>
                  <a:pt x="1489163" y="0"/>
                </a:lnTo>
                <a:lnTo>
                  <a:pt x="1489163" y="2082745"/>
                </a:lnTo>
                <a:lnTo>
                  <a:pt x="0" y="2082745"/>
                </a:lnTo>
                <a:lnTo>
                  <a:pt x="0" y="0"/>
                </a:lnTo>
                <a:close/>
              </a:path>
            </a:pathLst>
          </a:custGeom>
          <a:blipFill rotWithShape="1">
            <a:blip r:embed="rId5">
              <a:alphaModFix/>
            </a:blip>
            <a:stretch>
              <a:fillRect b="0" l="0" r="0" t="0"/>
            </a:stretch>
          </a:blipFill>
          <a:ln>
            <a:noFill/>
          </a:ln>
        </p:spPr>
      </p:sp>
      <p:sp>
        <p:nvSpPr>
          <p:cNvPr id="836" name="Google Shape;836;p36"/>
          <p:cNvSpPr/>
          <p:nvPr/>
        </p:nvSpPr>
        <p:spPr>
          <a:xfrm>
            <a:off x="13554904" y="1435842"/>
            <a:ext cx="1342142" cy="2391345"/>
          </a:xfrm>
          <a:custGeom>
            <a:rect b="b" l="l" r="r" t="t"/>
            <a:pathLst>
              <a:path extrusionOk="0" h="2391345" w="1342142">
                <a:moveTo>
                  <a:pt x="0" y="0"/>
                </a:moveTo>
                <a:lnTo>
                  <a:pt x="1342142" y="0"/>
                </a:lnTo>
                <a:lnTo>
                  <a:pt x="1342142" y="2391344"/>
                </a:lnTo>
                <a:lnTo>
                  <a:pt x="0" y="2391344"/>
                </a:lnTo>
                <a:lnTo>
                  <a:pt x="0" y="0"/>
                </a:lnTo>
                <a:close/>
              </a:path>
            </a:pathLst>
          </a:custGeom>
          <a:blipFill rotWithShape="1">
            <a:blip r:embed="rId6">
              <a:alphaModFix/>
            </a:blip>
            <a:stretch>
              <a:fillRect b="0" l="0" r="0" t="0"/>
            </a:stretch>
          </a:blipFill>
          <a:ln>
            <a:noFill/>
          </a:ln>
        </p:spPr>
      </p:sp>
      <p:sp>
        <p:nvSpPr>
          <p:cNvPr id="837" name="Google Shape;837;p36"/>
          <p:cNvSpPr/>
          <p:nvPr/>
        </p:nvSpPr>
        <p:spPr>
          <a:xfrm>
            <a:off x="15331588" y="1894445"/>
            <a:ext cx="1474138" cy="1474138"/>
          </a:xfrm>
          <a:custGeom>
            <a:rect b="b" l="l" r="r" t="t"/>
            <a:pathLst>
              <a:path extrusionOk="0" h="1474138" w="1474138">
                <a:moveTo>
                  <a:pt x="0" y="0"/>
                </a:moveTo>
                <a:lnTo>
                  <a:pt x="1474138" y="0"/>
                </a:lnTo>
                <a:lnTo>
                  <a:pt x="1474138" y="1474138"/>
                </a:lnTo>
                <a:lnTo>
                  <a:pt x="0" y="1474138"/>
                </a:lnTo>
                <a:lnTo>
                  <a:pt x="0" y="0"/>
                </a:lnTo>
                <a:close/>
              </a:path>
            </a:pathLst>
          </a:custGeom>
          <a:blipFill rotWithShape="1">
            <a:blip r:embed="rId7">
              <a:alphaModFix/>
            </a:blip>
            <a:stretch>
              <a:fillRect b="0" l="0" r="0" t="0"/>
            </a:stretch>
          </a:blipFill>
          <a:ln>
            <a:noFill/>
          </a:ln>
        </p:spPr>
      </p:sp>
      <p:sp>
        <p:nvSpPr>
          <p:cNvPr id="838" name="Google Shape;838;p36"/>
          <p:cNvSpPr/>
          <p:nvPr/>
        </p:nvSpPr>
        <p:spPr>
          <a:xfrm>
            <a:off x="14046914" y="6836055"/>
            <a:ext cx="1284675" cy="1778096"/>
          </a:xfrm>
          <a:custGeom>
            <a:rect b="b" l="l" r="r" t="t"/>
            <a:pathLst>
              <a:path extrusionOk="0" h="1778096" w="1284675">
                <a:moveTo>
                  <a:pt x="0" y="0"/>
                </a:moveTo>
                <a:lnTo>
                  <a:pt x="1284674" y="0"/>
                </a:lnTo>
                <a:lnTo>
                  <a:pt x="1284674" y="1778097"/>
                </a:lnTo>
                <a:lnTo>
                  <a:pt x="0" y="1778097"/>
                </a:lnTo>
                <a:lnTo>
                  <a:pt x="0" y="0"/>
                </a:lnTo>
                <a:close/>
              </a:path>
            </a:pathLst>
          </a:custGeom>
          <a:blipFill rotWithShape="1">
            <a:blip r:embed="rId8">
              <a:alphaModFix/>
            </a:blip>
            <a:stretch>
              <a:fillRect b="0" l="0" r="0" t="0"/>
            </a:stretch>
          </a:blipFill>
          <a:ln>
            <a:noFill/>
          </a:ln>
        </p:spPr>
      </p:sp>
      <p:sp>
        <p:nvSpPr>
          <p:cNvPr id="839" name="Google Shape;839;p36"/>
          <p:cNvSpPr/>
          <p:nvPr/>
        </p:nvSpPr>
        <p:spPr>
          <a:xfrm>
            <a:off x="6885117" y="4503855"/>
            <a:ext cx="4470190" cy="1292291"/>
          </a:xfrm>
          <a:custGeom>
            <a:rect b="b" l="l" r="r" t="t"/>
            <a:pathLst>
              <a:path extrusionOk="0" h="1292291" w="4470190">
                <a:moveTo>
                  <a:pt x="0" y="0"/>
                </a:moveTo>
                <a:lnTo>
                  <a:pt x="4470190" y="0"/>
                </a:lnTo>
                <a:lnTo>
                  <a:pt x="4470190" y="1292291"/>
                </a:lnTo>
                <a:lnTo>
                  <a:pt x="0" y="1292291"/>
                </a:lnTo>
                <a:lnTo>
                  <a:pt x="0" y="0"/>
                </a:lnTo>
                <a:close/>
              </a:path>
            </a:pathLst>
          </a:custGeom>
          <a:blipFill rotWithShape="1">
            <a:blip r:embed="rId9">
              <a:alphaModFix/>
            </a:blip>
            <a:stretch>
              <a:fillRect b="0" l="0" r="0" t="0"/>
            </a:stretch>
          </a:blipFill>
          <a:ln>
            <a:noFill/>
          </a:ln>
        </p:spPr>
      </p:sp>
      <p:sp>
        <p:nvSpPr>
          <p:cNvPr id="840" name="Google Shape;840;p36"/>
          <p:cNvSpPr/>
          <p:nvPr/>
        </p:nvSpPr>
        <p:spPr>
          <a:xfrm flipH="1">
            <a:off x="12353645" y="4203200"/>
            <a:ext cx="3720612" cy="1880600"/>
          </a:xfrm>
          <a:custGeom>
            <a:rect b="b" l="l" r="r" t="t"/>
            <a:pathLst>
              <a:path extrusionOk="0" h="1880600" w="3720612">
                <a:moveTo>
                  <a:pt x="3720612" y="0"/>
                </a:moveTo>
                <a:lnTo>
                  <a:pt x="0" y="0"/>
                </a:lnTo>
                <a:lnTo>
                  <a:pt x="0" y="1880600"/>
                </a:lnTo>
                <a:lnTo>
                  <a:pt x="3720612" y="1880600"/>
                </a:lnTo>
                <a:lnTo>
                  <a:pt x="3720612" y="0"/>
                </a:lnTo>
                <a:close/>
              </a:path>
            </a:pathLst>
          </a:custGeom>
          <a:blipFill rotWithShape="1">
            <a:blip r:embed="rId10">
              <a:alphaModFix/>
            </a:blip>
            <a:stretch>
              <a:fillRect b="0" l="0" r="0" t="0"/>
            </a:stretch>
          </a:blipFill>
          <a:ln>
            <a:noFill/>
          </a:ln>
        </p:spPr>
      </p:sp>
      <p:sp>
        <p:nvSpPr>
          <p:cNvPr id="841" name="Google Shape;841;p36"/>
          <p:cNvSpPr/>
          <p:nvPr/>
        </p:nvSpPr>
        <p:spPr>
          <a:xfrm>
            <a:off x="11167806" y="6617200"/>
            <a:ext cx="2263561" cy="2259446"/>
          </a:xfrm>
          <a:custGeom>
            <a:rect b="b" l="l" r="r" t="t"/>
            <a:pathLst>
              <a:path extrusionOk="0" h="2259446" w="2263561">
                <a:moveTo>
                  <a:pt x="0" y="0"/>
                </a:moveTo>
                <a:lnTo>
                  <a:pt x="2263561" y="0"/>
                </a:lnTo>
                <a:lnTo>
                  <a:pt x="2263561" y="2259446"/>
                </a:lnTo>
                <a:lnTo>
                  <a:pt x="0" y="2259446"/>
                </a:lnTo>
                <a:lnTo>
                  <a:pt x="0" y="0"/>
                </a:lnTo>
                <a:close/>
              </a:path>
            </a:pathLst>
          </a:custGeom>
          <a:blipFill rotWithShape="1">
            <a:blip r:embed="rId11">
              <a:alphaModFix/>
            </a:blip>
            <a:stretch>
              <a:fillRect b="0" l="0" r="0" t="0"/>
            </a:stretch>
          </a:blipFill>
          <a:ln>
            <a:noFill/>
          </a:ln>
        </p:spPr>
      </p:sp>
      <p:sp>
        <p:nvSpPr>
          <p:cNvPr id="842" name="Google Shape;842;p36"/>
          <p:cNvSpPr/>
          <p:nvPr/>
        </p:nvSpPr>
        <p:spPr>
          <a:xfrm>
            <a:off x="7320149" y="6836055"/>
            <a:ext cx="3232110" cy="1821735"/>
          </a:xfrm>
          <a:custGeom>
            <a:rect b="b" l="l" r="r" t="t"/>
            <a:pathLst>
              <a:path extrusionOk="0" h="1821735" w="3232110">
                <a:moveTo>
                  <a:pt x="0" y="0"/>
                </a:moveTo>
                <a:lnTo>
                  <a:pt x="3232111" y="0"/>
                </a:lnTo>
                <a:lnTo>
                  <a:pt x="3232111" y="1821735"/>
                </a:lnTo>
                <a:lnTo>
                  <a:pt x="0" y="1821735"/>
                </a:lnTo>
                <a:lnTo>
                  <a:pt x="0" y="0"/>
                </a:lnTo>
                <a:close/>
              </a:path>
            </a:pathLst>
          </a:custGeom>
          <a:blipFill rotWithShape="1">
            <a:blip r:embed="rId12">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DDCF6"/>
        </a:solidFill>
      </p:bgPr>
    </p:bg>
    <p:spTree>
      <p:nvGrpSpPr>
        <p:cNvPr id="846" name="Shape 846"/>
        <p:cNvGrpSpPr/>
        <p:nvPr/>
      </p:nvGrpSpPr>
      <p:grpSpPr>
        <a:xfrm>
          <a:off x="0" y="0"/>
          <a:ext cx="0" cy="0"/>
          <a:chOff x="0" y="0"/>
          <a:chExt cx="0" cy="0"/>
        </a:xfrm>
      </p:grpSpPr>
      <p:sp>
        <p:nvSpPr>
          <p:cNvPr id="847" name="Google Shape;847;p37"/>
          <p:cNvSpPr txBox="1"/>
          <p:nvPr/>
        </p:nvSpPr>
        <p:spPr>
          <a:xfrm>
            <a:off x="3028202" y="4205408"/>
            <a:ext cx="12260400" cy="2493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F1A38"/>
                </a:solidFill>
                <a:latin typeface="Nunito"/>
                <a:ea typeface="Nunito"/>
                <a:cs typeface="Nunito"/>
                <a:sym typeface="Nunito"/>
              </a:rPr>
              <a:t>This presentation template is free for everyone to use thanks to the following:</a:t>
            </a:r>
            <a:endParaRPr/>
          </a:p>
          <a:p>
            <a:pPr indent="0" lvl="0" marL="0" marR="0" rtl="0" algn="ctr">
              <a:lnSpc>
                <a:spcPct val="115000"/>
              </a:lnSpc>
              <a:spcBef>
                <a:spcPts val="0"/>
              </a:spcBef>
              <a:spcAft>
                <a:spcPts val="0"/>
              </a:spcAft>
              <a:buNone/>
            </a:pPr>
            <a:r>
              <a:t/>
            </a:r>
            <a:endParaRPr b="0" i="0" sz="2400" u="none" cap="none" strike="noStrike">
              <a:solidFill>
                <a:srgbClr val="0F1A38"/>
              </a:solidFill>
              <a:latin typeface="Nunito"/>
              <a:ea typeface="Nunito"/>
              <a:cs typeface="Nunito"/>
              <a:sym typeface="Nunito"/>
            </a:endParaRPr>
          </a:p>
          <a:p>
            <a:pPr indent="0" lvl="0" marL="0" marR="0" rtl="0" algn="ctr">
              <a:lnSpc>
                <a:spcPct val="115000"/>
              </a:lnSpc>
              <a:spcBef>
                <a:spcPts val="0"/>
              </a:spcBef>
              <a:spcAft>
                <a:spcPts val="0"/>
              </a:spcAft>
              <a:buNone/>
            </a:pPr>
            <a:r>
              <a:rPr b="0" i="0" lang="en-US" sz="2400" u="none" cap="none" strike="noStrike">
                <a:solidFill>
                  <a:srgbClr val="0F1A38"/>
                </a:solidFill>
                <a:latin typeface="Nunito"/>
                <a:ea typeface="Nunito"/>
                <a:cs typeface="Nunito"/>
                <a:sym typeface="Nunito"/>
              </a:rPr>
              <a:t>SlidesCarnival for the presentation template</a:t>
            </a:r>
            <a:endParaRPr/>
          </a:p>
          <a:p>
            <a:pPr indent="0" lvl="0" marL="0" marR="0" rtl="0" algn="ctr">
              <a:lnSpc>
                <a:spcPct val="115000"/>
              </a:lnSpc>
              <a:spcBef>
                <a:spcPts val="0"/>
              </a:spcBef>
              <a:spcAft>
                <a:spcPts val="0"/>
              </a:spcAft>
              <a:buNone/>
            </a:pPr>
            <a:r>
              <a:rPr b="0" i="0" lang="en-US" sz="2400" u="none" cap="none" strike="noStrike">
                <a:solidFill>
                  <a:srgbClr val="0F1A38"/>
                </a:solidFill>
                <a:latin typeface="Nunito"/>
                <a:ea typeface="Nunito"/>
                <a:cs typeface="Nunito"/>
                <a:sym typeface="Nunito"/>
              </a:rPr>
              <a:t>Pexels and Pixabay for the photos</a:t>
            </a:r>
            <a:endParaRPr/>
          </a:p>
          <a:p>
            <a:pPr indent="0" lvl="0" marL="0" marR="0" rtl="0" algn="ctr">
              <a:lnSpc>
                <a:spcPct val="115000"/>
              </a:lnSpc>
              <a:spcBef>
                <a:spcPts val="0"/>
              </a:spcBef>
              <a:spcAft>
                <a:spcPts val="0"/>
              </a:spcAft>
              <a:buNone/>
            </a:pPr>
            <a:r>
              <a:t/>
            </a:r>
            <a:endParaRPr b="0" i="0" sz="2400" u="none" cap="none" strike="noStrike">
              <a:solidFill>
                <a:srgbClr val="0F1A38"/>
              </a:solidFill>
              <a:latin typeface="Nunito"/>
              <a:ea typeface="Nunito"/>
              <a:cs typeface="Nunito"/>
              <a:sym typeface="Nunito"/>
            </a:endParaRPr>
          </a:p>
          <a:p>
            <a:pPr indent="0" lvl="0" marL="0" marR="0" rtl="0" algn="ctr">
              <a:lnSpc>
                <a:spcPct val="115000"/>
              </a:lnSpc>
              <a:spcBef>
                <a:spcPts val="0"/>
              </a:spcBef>
              <a:spcAft>
                <a:spcPts val="0"/>
              </a:spcAft>
              <a:buNone/>
            </a:pPr>
            <a:r>
              <a:rPr b="0" i="0" lang="en-US" sz="2400" u="none" cap="none" strike="noStrike">
                <a:solidFill>
                  <a:srgbClr val="0F1A38"/>
                </a:solidFill>
                <a:latin typeface="Nunito"/>
                <a:ea typeface="Nunito"/>
                <a:cs typeface="Nunito"/>
                <a:sym typeface="Nunito"/>
              </a:rPr>
              <a:t>Happy Designing!</a:t>
            </a:r>
            <a:endParaRPr/>
          </a:p>
        </p:txBody>
      </p:sp>
      <p:sp>
        <p:nvSpPr>
          <p:cNvPr id="848" name="Google Shape;848;p37"/>
          <p:cNvSpPr/>
          <p:nvPr/>
        </p:nvSpPr>
        <p:spPr>
          <a:xfrm>
            <a:off x="7130229" y="2617237"/>
            <a:ext cx="4027543" cy="1006886"/>
          </a:xfrm>
          <a:custGeom>
            <a:rect b="b" l="l" r="r" t="t"/>
            <a:pathLst>
              <a:path extrusionOk="0" h="1006886" w="4027543">
                <a:moveTo>
                  <a:pt x="0" y="0"/>
                </a:moveTo>
                <a:lnTo>
                  <a:pt x="4027542" y="0"/>
                </a:lnTo>
                <a:lnTo>
                  <a:pt x="4027542" y="1006886"/>
                </a:lnTo>
                <a:lnTo>
                  <a:pt x="0" y="1006886"/>
                </a:lnTo>
                <a:lnTo>
                  <a:pt x="0" y="0"/>
                </a:lnTo>
                <a:close/>
              </a:path>
            </a:pathLst>
          </a:custGeom>
          <a:blipFill rotWithShape="1">
            <a:blip r:embed="rId3">
              <a:alphaModFix/>
            </a:blip>
            <a:stretch>
              <a:fillRect b="0" l="0" r="0" t="0"/>
            </a:stretch>
          </a:blipFill>
          <a:ln>
            <a:noFill/>
          </a:ln>
        </p:spPr>
      </p:sp>
      <p:sp>
        <p:nvSpPr>
          <p:cNvPr id="849" name="Google Shape;849;p37"/>
          <p:cNvSpPr txBox="1"/>
          <p:nvPr/>
        </p:nvSpPr>
        <p:spPr>
          <a:xfrm>
            <a:off x="6499877" y="1281923"/>
            <a:ext cx="5317027" cy="9715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372C2"/>
                </a:solidFill>
                <a:latin typeface="Nunito Black"/>
                <a:ea typeface="Nunito Black"/>
                <a:cs typeface="Nunito Black"/>
                <a:sym typeface="Nunito Black"/>
              </a:rPr>
              <a:t>Credits</a:t>
            </a:r>
            <a:endParaRPr/>
          </a:p>
        </p:txBody>
      </p:sp>
      <p:sp>
        <p:nvSpPr>
          <p:cNvPr id="850" name="Google Shape;850;p37"/>
          <p:cNvSpPr/>
          <p:nvPr/>
        </p:nvSpPr>
        <p:spPr>
          <a:xfrm rot="-1157144">
            <a:off x="-3331645" y="326250"/>
            <a:ext cx="9972284" cy="2882897"/>
          </a:xfrm>
          <a:custGeom>
            <a:rect b="b" l="l" r="r" t="t"/>
            <a:pathLst>
              <a:path extrusionOk="0" h="2882897" w="9972284">
                <a:moveTo>
                  <a:pt x="0" y="0"/>
                </a:moveTo>
                <a:lnTo>
                  <a:pt x="9972283" y="0"/>
                </a:lnTo>
                <a:lnTo>
                  <a:pt x="9972283" y="2882896"/>
                </a:lnTo>
                <a:lnTo>
                  <a:pt x="0" y="2882896"/>
                </a:lnTo>
                <a:lnTo>
                  <a:pt x="0" y="0"/>
                </a:lnTo>
                <a:close/>
              </a:path>
            </a:pathLst>
          </a:custGeom>
          <a:blipFill rotWithShape="1">
            <a:blip r:embed="rId4">
              <a:alphaModFix/>
            </a:blip>
            <a:stretch>
              <a:fillRect b="0" l="0" r="0" t="0"/>
            </a:stretch>
          </a:blipFill>
          <a:ln>
            <a:noFill/>
          </a:ln>
        </p:spPr>
      </p:sp>
      <p:sp>
        <p:nvSpPr>
          <p:cNvPr id="851" name="Google Shape;851;p37"/>
          <p:cNvSpPr/>
          <p:nvPr/>
        </p:nvSpPr>
        <p:spPr>
          <a:xfrm rot="1029277">
            <a:off x="12020239" y="326250"/>
            <a:ext cx="9972284" cy="2882897"/>
          </a:xfrm>
          <a:custGeom>
            <a:rect b="b" l="l" r="r" t="t"/>
            <a:pathLst>
              <a:path extrusionOk="0" h="2882897" w="9972284">
                <a:moveTo>
                  <a:pt x="0" y="0"/>
                </a:moveTo>
                <a:lnTo>
                  <a:pt x="9972283" y="0"/>
                </a:lnTo>
                <a:lnTo>
                  <a:pt x="9972283" y="2882896"/>
                </a:lnTo>
                <a:lnTo>
                  <a:pt x="0" y="2882896"/>
                </a:lnTo>
                <a:lnTo>
                  <a:pt x="0" y="0"/>
                </a:lnTo>
                <a:close/>
              </a:path>
            </a:pathLst>
          </a:custGeom>
          <a:blipFill rotWithShape="1">
            <a:blip r:embed="rId4">
              <a:alphaModFix/>
            </a:blip>
            <a:stretch>
              <a:fillRect b="0" l="0" r="0" t="0"/>
            </a:stretch>
          </a:blipFill>
          <a:ln>
            <a:noFill/>
          </a:ln>
        </p:spPr>
      </p:sp>
      <p:pic>
        <p:nvPicPr>
          <p:cNvPr id="852" name="Google Shape;852;p37"/>
          <p:cNvPicPr preferRelativeResize="0"/>
          <p:nvPr/>
        </p:nvPicPr>
        <p:blipFill>
          <a:blip r:embed="rId5">
            <a:alphaModFix/>
          </a:blip>
          <a:stretch>
            <a:fillRect/>
          </a:stretch>
        </p:blipFill>
        <p:spPr>
          <a:xfrm>
            <a:off x="-91200" y="5765414"/>
            <a:ext cx="18499176" cy="1040578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DDCF6"/>
        </a:solidFill>
      </p:bgPr>
    </p:bg>
    <p:spTree>
      <p:nvGrpSpPr>
        <p:cNvPr id="140" name="Shape 140"/>
        <p:cNvGrpSpPr/>
        <p:nvPr/>
      </p:nvGrpSpPr>
      <p:grpSpPr>
        <a:xfrm>
          <a:off x="0" y="0"/>
          <a:ext cx="0" cy="0"/>
          <a:chOff x="0" y="0"/>
          <a:chExt cx="0" cy="0"/>
        </a:xfrm>
      </p:grpSpPr>
      <p:pic>
        <p:nvPicPr>
          <p:cNvPr id="141" name="Google Shape;141;p18"/>
          <p:cNvPicPr preferRelativeResize="0"/>
          <p:nvPr/>
        </p:nvPicPr>
        <p:blipFill>
          <a:blip r:embed="rId3">
            <a:alphaModFix/>
          </a:blip>
          <a:stretch>
            <a:fillRect/>
          </a:stretch>
        </p:blipFill>
        <p:spPr>
          <a:xfrm>
            <a:off x="-105587" y="6364939"/>
            <a:ext cx="18499176" cy="10405786"/>
          </a:xfrm>
          <a:prstGeom prst="rect">
            <a:avLst/>
          </a:prstGeom>
          <a:noFill/>
          <a:ln>
            <a:noFill/>
          </a:ln>
        </p:spPr>
      </p:pic>
      <p:sp>
        <p:nvSpPr>
          <p:cNvPr id="142" name="Google Shape;142;p18"/>
          <p:cNvSpPr/>
          <p:nvPr/>
        </p:nvSpPr>
        <p:spPr>
          <a:xfrm>
            <a:off x="-194675" y="-298403"/>
            <a:ext cx="6592594" cy="1905859"/>
          </a:xfrm>
          <a:custGeom>
            <a:rect b="b" l="l" r="r" t="t"/>
            <a:pathLst>
              <a:path extrusionOk="0" h="1905859" w="6592594">
                <a:moveTo>
                  <a:pt x="0" y="0"/>
                </a:moveTo>
                <a:lnTo>
                  <a:pt x="6592594" y="0"/>
                </a:lnTo>
                <a:lnTo>
                  <a:pt x="6592594" y="1905859"/>
                </a:lnTo>
                <a:lnTo>
                  <a:pt x="0" y="1905859"/>
                </a:lnTo>
                <a:lnTo>
                  <a:pt x="0" y="0"/>
                </a:lnTo>
                <a:close/>
              </a:path>
            </a:pathLst>
          </a:custGeom>
          <a:blipFill rotWithShape="1">
            <a:blip r:embed="rId4">
              <a:alphaModFix/>
            </a:blip>
            <a:stretch>
              <a:fillRect b="0" l="0" r="0" t="0"/>
            </a:stretch>
          </a:blipFill>
          <a:ln>
            <a:noFill/>
          </a:ln>
        </p:spPr>
      </p:sp>
      <p:sp>
        <p:nvSpPr>
          <p:cNvPr id="143" name="Google Shape;143;p18"/>
          <p:cNvSpPr/>
          <p:nvPr/>
        </p:nvSpPr>
        <p:spPr>
          <a:xfrm>
            <a:off x="12957535" y="-298403"/>
            <a:ext cx="6592594" cy="1905859"/>
          </a:xfrm>
          <a:custGeom>
            <a:rect b="b" l="l" r="r" t="t"/>
            <a:pathLst>
              <a:path extrusionOk="0" h="1905859" w="6592594">
                <a:moveTo>
                  <a:pt x="0" y="0"/>
                </a:moveTo>
                <a:lnTo>
                  <a:pt x="6592594" y="0"/>
                </a:lnTo>
                <a:lnTo>
                  <a:pt x="6592594" y="1905859"/>
                </a:lnTo>
                <a:lnTo>
                  <a:pt x="0" y="1905859"/>
                </a:lnTo>
                <a:lnTo>
                  <a:pt x="0" y="0"/>
                </a:lnTo>
                <a:close/>
              </a:path>
            </a:pathLst>
          </a:custGeom>
          <a:blipFill rotWithShape="1">
            <a:blip r:embed="rId4">
              <a:alphaModFix/>
            </a:blip>
            <a:stretch>
              <a:fillRect b="0" l="0" r="0" t="0"/>
            </a:stretch>
          </a:blipFill>
          <a:ln>
            <a:noFill/>
          </a:ln>
        </p:spPr>
      </p:sp>
      <p:pic>
        <p:nvPicPr>
          <p:cNvPr id="144" name="Google Shape;144;p18"/>
          <p:cNvPicPr preferRelativeResize="0"/>
          <p:nvPr/>
        </p:nvPicPr>
        <p:blipFill rotWithShape="1">
          <a:blip r:embed="rId5">
            <a:alphaModFix/>
          </a:blip>
          <a:srcRect b="0" l="12040" r="12040" t="0"/>
          <a:stretch/>
        </p:blipFill>
        <p:spPr>
          <a:xfrm>
            <a:off x="6020052" y="0"/>
            <a:ext cx="6247896" cy="10287000"/>
          </a:xfrm>
          <a:prstGeom prst="rect">
            <a:avLst/>
          </a:prstGeom>
          <a:noFill/>
          <a:ln>
            <a:noFill/>
          </a:ln>
        </p:spPr>
      </p:pic>
      <p:grpSp>
        <p:nvGrpSpPr>
          <p:cNvPr id="145" name="Google Shape;145;p18"/>
          <p:cNvGrpSpPr/>
          <p:nvPr/>
        </p:nvGrpSpPr>
        <p:grpSpPr>
          <a:xfrm>
            <a:off x="5182836" y="-298403"/>
            <a:ext cx="837216" cy="10883806"/>
            <a:chOff x="0" y="0"/>
            <a:chExt cx="1116288" cy="14511741"/>
          </a:xfrm>
        </p:grpSpPr>
        <p:sp>
          <p:nvSpPr>
            <p:cNvPr id="146" name="Google Shape;146;p18"/>
            <p:cNvSpPr/>
            <p:nvPr/>
          </p:nvSpPr>
          <p:spPr>
            <a:xfrm>
              <a:off x="0"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147" name="Google Shape;147;p18"/>
            <p:cNvSpPr/>
            <p:nvPr/>
          </p:nvSpPr>
          <p:spPr>
            <a:xfrm>
              <a:off x="0" y="1116288"/>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148" name="Google Shape;148;p18"/>
            <p:cNvSpPr/>
            <p:nvPr/>
          </p:nvSpPr>
          <p:spPr>
            <a:xfrm>
              <a:off x="0" y="2232576"/>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6">
                <a:alphaModFix/>
              </a:blip>
              <a:stretch>
                <a:fillRect b="0" l="0" r="0" t="0"/>
              </a:stretch>
            </a:blipFill>
            <a:ln>
              <a:noFill/>
            </a:ln>
          </p:spPr>
        </p:sp>
        <p:sp>
          <p:nvSpPr>
            <p:cNvPr id="149" name="Google Shape;149;p18"/>
            <p:cNvSpPr/>
            <p:nvPr/>
          </p:nvSpPr>
          <p:spPr>
            <a:xfrm>
              <a:off x="0" y="3348863"/>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150" name="Google Shape;150;p18"/>
            <p:cNvSpPr/>
            <p:nvPr/>
          </p:nvSpPr>
          <p:spPr>
            <a:xfrm>
              <a:off x="0" y="4465151"/>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151" name="Google Shape;151;p18"/>
            <p:cNvSpPr/>
            <p:nvPr/>
          </p:nvSpPr>
          <p:spPr>
            <a:xfrm>
              <a:off x="0" y="5581439"/>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152" name="Google Shape;152;p18"/>
            <p:cNvSpPr/>
            <p:nvPr/>
          </p:nvSpPr>
          <p:spPr>
            <a:xfrm>
              <a:off x="0" y="6697727"/>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6">
                <a:alphaModFix/>
              </a:blip>
              <a:stretch>
                <a:fillRect b="0" l="0" r="0" t="0"/>
              </a:stretch>
            </a:blipFill>
            <a:ln>
              <a:noFill/>
            </a:ln>
          </p:spPr>
        </p:sp>
        <p:sp>
          <p:nvSpPr>
            <p:cNvPr id="153" name="Google Shape;153;p18"/>
            <p:cNvSpPr/>
            <p:nvPr/>
          </p:nvSpPr>
          <p:spPr>
            <a:xfrm>
              <a:off x="0" y="7814014"/>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154" name="Google Shape;154;p18"/>
            <p:cNvSpPr/>
            <p:nvPr/>
          </p:nvSpPr>
          <p:spPr>
            <a:xfrm>
              <a:off x="0" y="8930302"/>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155" name="Google Shape;155;p18"/>
            <p:cNvSpPr/>
            <p:nvPr/>
          </p:nvSpPr>
          <p:spPr>
            <a:xfrm>
              <a:off x="0" y="1004659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156" name="Google Shape;156;p18"/>
            <p:cNvSpPr/>
            <p:nvPr/>
          </p:nvSpPr>
          <p:spPr>
            <a:xfrm>
              <a:off x="0" y="11162878"/>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6">
                <a:alphaModFix/>
              </a:blip>
              <a:stretch>
                <a:fillRect b="0" l="0" r="0" t="0"/>
              </a:stretch>
            </a:blipFill>
            <a:ln>
              <a:noFill/>
            </a:ln>
          </p:spPr>
        </p:sp>
        <p:sp>
          <p:nvSpPr>
            <p:cNvPr id="157" name="Google Shape;157;p18"/>
            <p:cNvSpPr/>
            <p:nvPr/>
          </p:nvSpPr>
          <p:spPr>
            <a:xfrm>
              <a:off x="0" y="12279165"/>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158" name="Google Shape;158;p18"/>
            <p:cNvSpPr/>
            <p:nvPr/>
          </p:nvSpPr>
          <p:spPr>
            <a:xfrm>
              <a:off x="0" y="13395453"/>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grpSp>
      <p:grpSp>
        <p:nvGrpSpPr>
          <p:cNvPr id="159" name="Google Shape;159;p18"/>
          <p:cNvGrpSpPr/>
          <p:nvPr/>
        </p:nvGrpSpPr>
        <p:grpSpPr>
          <a:xfrm>
            <a:off x="12267948" y="-298403"/>
            <a:ext cx="837216" cy="10883806"/>
            <a:chOff x="0" y="0"/>
            <a:chExt cx="1116288" cy="14511741"/>
          </a:xfrm>
        </p:grpSpPr>
        <p:sp>
          <p:nvSpPr>
            <p:cNvPr id="160" name="Google Shape;160;p18"/>
            <p:cNvSpPr/>
            <p:nvPr/>
          </p:nvSpPr>
          <p:spPr>
            <a:xfrm>
              <a:off x="0"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161" name="Google Shape;161;p18"/>
            <p:cNvSpPr/>
            <p:nvPr/>
          </p:nvSpPr>
          <p:spPr>
            <a:xfrm>
              <a:off x="0" y="1116288"/>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162" name="Google Shape;162;p18"/>
            <p:cNvSpPr/>
            <p:nvPr/>
          </p:nvSpPr>
          <p:spPr>
            <a:xfrm>
              <a:off x="0" y="2232576"/>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6">
                <a:alphaModFix/>
              </a:blip>
              <a:stretch>
                <a:fillRect b="0" l="0" r="0" t="0"/>
              </a:stretch>
            </a:blipFill>
            <a:ln>
              <a:noFill/>
            </a:ln>
          </p:spPr>
        </p:sp>
        <p:sp>
          <p:nvSpPr>
            <p:cNvPr id="163" name="Google Shape;163;p18"/>
            <p:cNvSpPr/>
            <p:nvPr/>
          </p:nvSpPr>
          <p:spPr>
            <a:xfrm>
              <a:off x="0" y="3348863"/>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164" name="Google Shape;164;p18"/>
            <p:cNvSpPr/>
            <p:nvPr/>
          </p:nvSpPr>
          <p:spPr>
            <a:xfrm>
              <a:off x="0" y="4465151"/>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165" name="Google Shape;165;p18"/>
            <p:cNvSpPr/>
            <p:nvPr/>
          </p:nvSpPr>
          <p:spPr>
            <a:xfrm>
              <a:off x="0" y="5581439"/>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166" name="Google Shape;166;p18"/>
            <p:cNvSpPr/>
            <p:nvPr/>
          </p:nvSpPr>
          <p:spPr>
            <a:xfrm>
              <a:off x="0" y="6697727"/>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6">
                <a:alphaModFix/>
              </a:blip>
              <a:stretch>
                <a:fillRect b="0" l="0" r="0" t="0"/>
              </a:stretch>
            </a:blipFill>
            <a:ln>
              <a:noFill/>
            </a:ln>
          </p:spPr>
        </p:sp>
        <p:sp>
          <p:nvSpPr>
            <p:cNvPr id="167" name="Google Shape;167;p18"/>
            <p:cNvSpPr/>
            <p:nvPr/>
          </p:nvSpPr>
          <p:spPr>
            <a:xfrm>
              <a:off x="0" y="7814014"/>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168" name="Google Shape;168;p18"/>
            <p:cNvSpPr/>
            <p:nvPr/>
          </p:nvSpPr>
          <p:spPr>
            <a:xfrm>
              <a:off x="0" y="8930302"/>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169" name="Google Shape;169;p18"/>
            <p:cNvSpPr/>
            <p:nvPr/>
          </p:nvSpPr>
          <p:spPr>
            <a:xfrm>
              <a:off x="0" y="1004659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170" name="Google Shape;170;p18"/>
            <p:cNvSpPr/>
            <p:nvPr/>
          </p:nvSpPr>
          <p:spPr>
            <a:xfrm>
              <a:off x="0" y="11162878"/>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6">
                <a:alphaModFix/>
              </a:blip>
              <a:stretch>
                <a:fillRect b="0" l="0" r="0" t="0"/>
              </a:stretch>
            </a:blipFill>
            <a:ln>
              <a:noFill/>
            </a:ln>
          </p:spPr>
        </p:sp>
        <p:sp>
          <p:nvSpPr>
            <p:cNvPr id="171" name="Google Shape;171;p18"/>
            <p:cNvSpPr/>
            <p:nvPr/>
          </p:nvSpPr>
          <p:spPr>
            <a:xfrm>
              <a:off x="0" y="12279165"/>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172" name="Google Shape;172;p18"/>
            <p:cNvSpPr/>
            <p:nvPr/>
          </p:nvSpPr>
          <p:spPr>
            <a:xfrm>
              <a:off x="0" y="13395453"/>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grpSp>
      <p:sp>
        <p:nvSpPr>
          <p:cNvPr id="173" name="Google Shape;173;p18"/>
          <p:cNvSpPr txBox="1"/>
          <p:nvPr/>
        </p:nvSpPr>
        <p:spPr>
          <a:xfrm>
            <a:off x="546477" y="3686175"/>
            <a:ext cx="4324800" cy="2955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399" u="none" cap="none" strike="noStrike">
                <a:solidFill>
                  <a:srgbClr val="0372C2"/>
                </a:solidFill>
                <a:latin typeface="Nunito Black"/>
                <a:ea typeface="Nunito Black"/>
                <a:cs typeface="Nunito Black"/>
                <a:sym typeface="Nunito Black"/>
              </a:rPr>
              <a:t>This book belongs to...</a:t>
            </a:r>
            <a:endParaRPr/>
          </a:p>
        </p:txBody>
      </p:sp>
      <p:sp>
        <p:nvSpPr>
          <p:cNvPr id="174" name="Google Shape;174;p18"/>
          <p:cNvSpPr txBox="1"/>
          <p:nvPr/>
        </p:nvSpPr>
        <p:spPr>
          <a:xfrm>
            <a:off x="13915299" y="3810952"/>
            <a:ext cx="3797400" cy="2412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799" u="none" cap="none" strike="noStrike">
                <a:solidFill>
                  <a:srgbClr val="000000"/>
                </a:solidFill>
                <a:latin typeface="Nunito"/>
                <a:ea typeface="Nunito"/>
                <a:cs typeface="Nunito"/>
                <a:sym typeface="Nunito"/>
              </a:rPr>
              <a:t>I'm Rain, and I'll be sharing with you my beautiful ideas. Follow me at @reallygreatsite to learn more.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DDCF6"/>
        </a:solidFill>
      </p:bgPr>
    </p:bg>
    <p:spTree>
      <p:nvGrpSpPr>
        <p:cNvPr id="178" name="Shape 178"/>
        <p:cNvGrpSpPr/>
        <p:nvPr/>
      </p:nvGrpSpPr>
      <p:grpSpPr>
        <a:xfrm>
          <a:off x="0" y="0"/>
          <a:ext cx="0" cy="0"/>
          <a:chOff x="0" y="0"/>
          <a:chExt cx="0" cy="0"/>
        </a:xfrm>
      </p:grpSpPr>
      <p:sp>
        <p:nvSpPr>
          <p:cNvPr id="179" name="Google Shape;179;p19"/>
          <p:cNvSpPr/>
          <p:nvPr/>
        </p:nvSpPr>
        <p:spPr>
          <a:xfrm>
            <a:off x="-211164" y="329356"/>
            <a:ext cx="6592594" cy="1905859"/>
          </a:xfrm>
          <a:custGeom>
            <a:rect b="b" l="l" r="r" t="t"/>
            <a:pathLst>
              <a:path extrusionOk="0" h="1905859" w="6592594">
                <a:moveTo>
                  <a:pt x="0" y="0"/>
                </a:moveTo>
                <a:lnTo>
                  <a:pt x="6592594" y="0"/>
                </a:lnTo>
                <a:lnTo>
                  <a:pt x="6592594" y="1905859"/>
                </a:lnTo>
                <a:lnTo>
                  <a:pt x="0" y="1905859"/>
                </a:lnTo>
                <a:lnTo>
                  <a:pt x="0" y="0"/>
                </a:lnTo>
                <a:close/>
              </a:path>
            </a:pathLst>
          </a:custGeom>
          <a:blipFill rotWithShape="1">
            <a:blip r:embed="rId3">
              <a:alphaModFix/>
            </a:blip>
            <a:stretch>
              <a:fillRect b="0" l="0" r="0" t="0"/>
            </a:stretch>
          </a:blipFill>
          <a:ln>
            <a:noFill/>
          </a:ln>
        </p:spPr>
      </p:sp>
      <p:sp>
        <p:nvSpPr>
          <p:cNvPr id="180" name="Google Shape;180;p19"/>
          <p:cNvSpPr/>
          <p:nvPr/>
        </p:nvSpPr>
        <p:spPr>
          <a:xfrm>
            <a:off x="6381430" y="329356"/>
            <a:ext cx="6592594" cy="1905859"/>
          </a:xfrm>
          <a:custGeom>
            <a:rect b="b" l="l" r="r" t="t"/>
            <a:pathLst>
              <a:path extrusionOk="0" h="1905859" w="6592594">
                <a:moveTo>
                  <a:pt x="0" y="0"/>
                </a:moveTo>
                <a:lnTo>
                  <a:pt x="6592594" y="0"/>
                </a:lnTo>
                <a:lnTo>
                  <a:pt x="6592594" y="1905859"/>
                </a:lnTo>
                <a:lnTo>
                  <a:pt x="0" y="1905859"/>
                </a:lnTo>
                <a:lnTo>
                  <a:pt x="0" y="0"/>
                </a:lnTo>
                <a:close/>
              </a:path>
            </a:pathLst>
          </a:custGeom>
          <a:blipFill rotWithShape="1">
            <a:blip r:embed="rId3">
              <a:alphaModFix/>
            </a:blip>
            <a:stretch>
              <a:fillRect b="0" l="0" r="0" t="0"/>
            </a:stretch>
          </a:blipFill>
          <a:ln>
            <a:noFill/>
          </a:ln>
        </p:spPr>
      </p:sp>
      <p:sp>
        <p:nvSpPr>
          <p:cNvPr id="181" name="Google Shape;181;p19"/>
          <p:cNvSpPr/>
          <p:nvPr/>
        </p:nvSpPr>
        <p:spPr>
          <a:xfrm>
            <a:off x="12941045" y="329356"/>
            <a:ext cx="6592594" cy="1905859"/>
          </a:xfrm>
          <a:custGeom>
            <a:rect b="b" l="l" r="r" t="t"/>
            <a:pathLst>
              <a:path extrusionOk="0" h="1905859" w="6592594">
                <a:moveTo>
                  <a:pt x="0" y="0"/>
                </a:moveTo>
                <a:lnTo>
                  <a:pt x="6592594" y="0"/>
                </a:lnTo>
                <a:lnTo>
                  <a:pt x="6592594" y="1905859"/>
                </a:lnTo>
                <a:lnTo>
                  <a:pt x="0" y="1905859"/>
                </a:lnTo>
                <a:lnTo>
                  <a:pt x="0" y="0"/>
                </a:lnTo>
                <a:close/>
              </a:path>
            </a:pathLst>
          </a:custGeom>
          <a:blipFill rotWithShape="1">
            <a:blip r:embed="rId3">
              <a:alphaModFix/>
            </a:blip>
            <a:stretch>
              <a:fillRect b="0" l="0" r="0" t="0"/>
            </a:stretch>
          </a:blipFill>
          <a:ln>
            <a:noFill/>
          </a:ln>
        </p:spPr>
      </p:sp>
      <p:grpSp>
        <p:nvGrpSpPr>
          <p:cNvPr id="182" name="Google Shape;182;p19"/>
          <p:cNvGrpSpPr/>
          <p:nvPr/>
        </p:nvGrpSpPr>
        <p:grpSpPr>
          <a:xfrm>
            <a:off x="-65374" y="0"/>
            <a:ext cx="18418748" cy="837216"/>
            <a:chOff x="0" y="0"/>
            <a:chExt cx="24558331" cy="1116288"/>
          </a:xfrm>
        </p:grpSpPr>
        <p:sp>
          <p:nvSpPr>
            <p:cNvPr id="183" name="Google Shape;183;p19"/>
            <p:cNvSpPr/>
            <p:nvPr/>
          </p:nvSpPr>
          <p:spPr>
            <a:xfrm>
              <a:off x="0"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184" name="Google Shape;184;p19"/>
            <p:cNvSpPr/>
            <p:nvPr/>
          </p:nvSpPr>
          <p:spPr>
            <a:xfrm>
              <a:off x="1116288"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185" name="Google Shape;185;p19"/>
            <p:cNvSpPr/>
            <p:nvPr/>
          </p:nvSpPr>
          <p:spPr>
            <a:xfrm>
              <a:off x="2232576"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4">
                <a:alphaModFix/>
              </a:blip>
              <a:stretch>
                <a:fillRect b="0" l="0" r="0" t="0"/>
              </a:stretch>
            </a:blipFill>
            <a:ln>
              <a:noFill/>
            </a:ln>
          </p:spPr>
        </p:sp>
        <p:sp>
          <p:nvSpPr>
            <p:cNvPr id="186" name="Google Shape;186;p19"/>
            <p:cNvSpPr/>
            <p:nvPr/>
          </p:nvSpPr>
          <p:spPr>
            <a:xfrm>
              <a:off x="3348863"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187" name="Google Shape;187;p19"/>
            <p:cNvSpPr/>
            <p:nvPr/>
          </p:nvSpPr>
          <p:spPr>
            <a:xfrm>
              <a:off x="4465151"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188" name="Google Shape;188;p19"/>
            <p:cNvSpPr/>
            <p:nvPr/>
          </p:nvSpPr>
          <p:spPr>
            <a:xfrm>
              <a:off x="5581439"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189" name="Google Shape;189;p19"/>
            <p:cNvSpPr/>
            <p:nvPr/>
          </p:nvSpPr>
          <p:spPr>
            <a:xfrm>
              <a:off x="6697727"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4">
                <a:alphaModFix/>
              </a:blip>
              <a:stretch>
                <a:fillRect b="0" l="0" r="0" t="0"/>
              </a:stretch>
            </a:blipFill>
            <a:ln>
              <a:noFill/>
            </a:ln>
          </p:spPr>
        </p:sp>
        <p:sp>
          <p:nvSpPr>
            <p:cNvPr id="190" name="Google Shape;190;p19"/>
            <p:cNvSpPr/>
            <p:nvPr/>
          </p:nvSpPr>
          <p:spPr>
            <a:xfrm>
              <a:off x="7814014"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191" name="Google Shape;191;p19"/>
            <p:cNvSpPr/>
            <p:nvPr/>
          </p:nvSpPr>
          <p:spPr>
            <a:xfrm>
              <a:off x="8930302"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192" name="Google Shape;192;p19"/>
            <p:cNvSpPr/>
            <p:nvPr/>
          </p:nvSpPr>
          <p:spPr>
            <a:xfrm>
              <a:off x="10046590"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193" name="Google Shape;193;p19"/>
            <p:cNvSpPr/>
            <p:nvPr/>
          </p:nvSpPr>
          <p:spPr>
            <a:xfrm>
              <a:off x="11162878"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4">
                <a:alphaModFix/>
              </a:blip>
              <a:stretch>
                <a:fillRect b="0" l="0" r="0" t="0"/>
              </a:stretch>
            </a:blipFill>
            <a:ln>
              <a:noFill/>
            </a:ln>
          </p:spPr>
        </p:sp>
        <p:sp>
          <p:nvSpPr>
            <p:cNvPr id="194" name="Google Shape;194;p19"/>
            <p:cNvSpPr/>
            <p:nvPr/>
          </p:nvSpPr>
          <p:spPr>
            <a:xfrm>
              <a:off x="12279165"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195" name="Google Shape;195;p19"/>
            <p:cNvSpPr/>
            <p:nvPr/>
          </p:nvSpPr>
          <p:spPr>
            <a:xfrm>
              <a:off x="13395453"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196" name="Google Shape;196;p19"/>
            <p:cNvSpPr/>
            <p:nvPr/>
          </p:nvSpPr>
          <p:spPr>
            <a:xfrm>
              <a:off x="14511741"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197" name="Google Shape;197;p19"/>
            <p:cNvSpPr/>
            <p:nvPr/>
          </p:nvSpPr>
          <p:spPr>
            <a:xfrm>
              <a:off x="15628029"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4">
                <a:alphaModFix/>
              </a:blip>
              <a:stretch>
                <a:fillRect b="0" l="0" r="0" t="0"/>
              </a:stretch>
            </a:blipFill>
            <a:ln>
              <a:noFill/>
            </a:ln>
          </p:spPr>
        </p:sp>
        <p:sp>
          <p:nvSpPr>
            <p:cNvPr id="198" name="Google Shape;198;p19"/>
            <p:cNvSpPr/>
            <p:nvPr/>
          </p:nvSpPr>
          <p:spPr>
            <a:xfrm>
              <a:off x="16744316"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199" name="Google Shape;199;p19"/>
            <p:cNvSpPr/>
            <p:nvPr/>
          </p:nvSpPr>
          <p:spPr>
            <a:xfrm>
              <a:off x="17860604"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200" name="Google Shape;200;p19"/>
            <p:cNvSpPr/>
            <p:nvPr/>
          </p:nvSpPr>
          <p:spPr>
            <a:xfrm>
              <a:off x="18976892"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201" name="Google Shape;201;p19"/>
            <p:cNvSpPr/>
            <p:nvPr/>
          </p:nvSpPr>
          <p:spPr>
            <a:xfrm>
              <a:off x="20093180"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4">
                <a:alphaModFix/>
              </a:blip>
              <a:stretch>
                <a:fillRect b="0" l="0" r="0" t="0"/>
              </a:stretch>
            </a:blipFill>
            <a:ln>
              <a:noFill/>
            </a:ln>
          </p:spPr>
        </p:sp>
        <p:sp>
          <p:nvSpPr>
            <p:cNvPr id="202" name="Google Shape;202;p19"/>
            <p:cNvSpPr/>
            <p:nvPr/>
          </p:nvSpPr>
          <p:spPr>
            <a:xfrm>
              <a:off x="21209467"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203" name="Google Shape;203;p19"/>
            <p:cNvSpPr/>
            <p:nvPr/>
          </p:nvSpPr>
          <p:spPr>
            <a:xfrm>
              <a:off x="22325755"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sp>
          <p:nvSpPr>
            <p:cNvPr id="204" name="Google Shape;204;p19"/>
            <p:cNvSpPr/>
            <p:nvPr/>
          </p:nvSpPr>
          <p:spPr>
            <a:xfrm>
              <a:off x="23442043"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4">
                <a:alphaModFix/>
              </a:blip>
              <a:stretch>
                <a:fillRect b="0" l="0" r="0" t="0"/>
              </a:stretch>
            </a:blipFill>
            <a:ln>
              <a:noFill/>
            </a:ln>
          </p:spPr>
        </p:sp>
      </p:grpSp>
      <p:sp>
        <p:nvSpPr>
          <p:cNvPr id="205" name="Google Shape;205;p19"/>
          <p:cNvSpPr/>
          <p:nvPr/>
        </p:nvSpPr>
        <p:spPr>
          <a:xfrm rot="213311">
            <a:off x="12198502" y="1748530"/>
            <a:ext cx="8222991" cy="8678619"/>
          </a:xfrm>
          <a:custGeom>
            <a:rect b="b" l="l" r="r" t="t"/>
            <a:pathLst>
              <a:path extrusionOk="0" h="8678619" w="8222991">
                <a:moveTo>
                  <a:pt x="0" y="0"/>
                </a:moveTo>
                <a:lnTo>
                  <a:pt x="8222991" y="0"/>
                </a:lnTo>
                <a:lnTo>
                  <a:pt x="8222991" y="8678619"/>
                </a:lnTo>
                <a:lnTo>
                  <a:pt x="0" y="8678619"/>
                </a:lnTo>
                <a:lnTo>
                  <a:pt x="0" y="0"/>
                </a:lnTo>
                <a:close/>
              </a:path>
            </a:pathLst>
          </a:custGeom>
          <a:blipFill rotWithShape="1">
            <a:blip r:embed="rId5">
              <a:alphaModFix/>
            </a:blip>
            <a:stretch>
              <a:fillRect b="0" l="0" r="0" t="0"/>
            </a:stretch>
          </a:blipFill>
          <a:ln>
            <a:noFill/>
          </a:ln>
        </p:spPr>
      </p:sp>
      <p:sp>
        <p:nvSpPr>
          <p:cNvPr id="206" name="Google Shape;206;p19"/>
          <p:cNvSpPr txBox="1"/>
          <p:nvPr/>
        </p:nvSpPr>
        <p:spPr>
          <a:xfrm>
            <a:off x="2171944" y="3158318"/>
            <a:ext cx="9894020" cy="9715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372C2"/>
                </a:solidFill>
                <a:latin typeface="Nunito Black"/>
                <a:ea typeface="Nunito Black"/>
                <a:cs typeface="Nunito Black"/>
                <a:sym typeface="Nunito Black"/>
              </a:rPr>
              <a:t>Keep in mind</a:t>
            </a:r>
            <a:endParaRPr/>
          </a:p>
        </p:txBody>
      </p:sp>
      <p:grpSp>
        <p:nvGrpSpPr>
          <p:cNvPr id="207" name="Google Shape;207;p19"/>
          <p:cNvGrpSpPr/>
          <p:nvPr/>
        </p:nvGrpSpPr>
        <p:grpSpPr>
          <a:xfrm>
            <a:off x="1818684" y="4795536"/>
            <a:ext cx="1800358" cy="1800358"/>
            <a:chOff x="0" y="0"/>
            <a:chExt cx="2400477" cy="2400477"/>
          </a:xfrm>
        </p:grpSpPr>
        <p:grpSp>
          <p:nvGrpSpPr>
            <p:cNvPr id="208" name="Google Shape;208;p19"/>
            <p:cNvGrpSpPr/>
            <p:nvPr/>
          </p:nvGrpSpPr>
          <p:grpSpPr>
            <a:xfrm>
              <a:off x="0" y="0"/>
              <a:ext cx="2400477" cy="2400477"/>
              <a:chOff x="0" y="0"/>
              <a:chExt cx="812800" cy="812800"/>
            </a:xfrm>
          </p:grpSpPr>
          <p:sp>
            <p:nvSpPr>
              <p:cNvPr id="209" name="Google Shape;209;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1" name="Google Shape;211;p19"/>
            <p:cNvSpPr txBox="1"/>
            <p:nvPr/>
          </p:nvSpPr>
          <p:spPr>
            <a:xfrm>
              <a:off x="0" y="625564"/>
              <a:ext cx="2400477" cy="1139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372C2"/>
                  </a:solidFill>
                  <a:latin typeface="Nunito Black"/>
                  <a:ea typeface="Nunito Black"/>
                  <a:cs typeface="Nunito Black"/>
                  <a:sym typeface="Nunito Black"/>
                </a:rPr>
                <a:t>01</a:t>
              </a:r>
              <a:endParaRPr/>
            </a:p>
          </p:txBody>
        </p:sp>
      </p:grpSp>
      <p:sp>
        <p:nvSpPr>
          <p:cNvPr id="212" name="Google Shape;212;p19"/>
          <p:cNvSpPr txBox="1"/>
          <p:nvPr/>
        </p:nvSpPr>
        <p:spPr>
          <a:xfrm>
            <a:off x="1194239" y="7806699"/>
            <a:ext cx="30492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Nunito"/>
                <a:ea typeface="Nunito"/>
                <a:cs typeface="Nunito"/>
                <a:sym typeface="Nunito"/>
              </a:rPr>
              <a:t>Briefly elaborate on what you want to discuss. </a:t>
            </a:r>
            <a:endParaRPr/>
          </a:p>
        </p:txBody>
      </p:sp>
      <p:sp>
        <p:nvSpPr>
          <p:cNvPr id="213" name="Google Shape;213;p19"/>
          <p:cNvSpPr txBox="1"/>
          <p:nvPr/>
        </p:nvSpPr>
        <p:spPr>
          <a:xfrm>
            <a:off x="1028700" y="7132061"/>
            <a:ext cx="3380327" cy="51181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Nunito"/>
                <a:ea typeface="Nunito"/>
                <a:cs typeface="Nunito"/>
                <a:sym typeface="Nunito"/>
              </a:rPr>
              <a:t>Add a main point</a:t>
            </a:r>
            <a:endParaRPr/>
          </a:p>
        </p:txBody>
      </p:sp>
      <p:grpSp>
        <p:nvGrpSpPr>
          <p:cNvPr id="214" name="Google Shape;214;p19"/>
          <p:cNvGrpSpPr/>
          <p:nvPr/>
        </p:nvGrpSpPr>
        <p:grpSpPr>
          <a:xfrm>
            <a:off x="6218481" y="4795536"/>
            <a:ext cx="1800358" cy="1800358"/>
            <a:chOff x="0" y="0"/>
            <a:chExt cx="2400477" cy="2400477"/>
          </a:xfrm>
        </p:grpSpPr>
        <p:grpSp>
          <p:nvGrpSpPr>
            <p:cNvPr id="215" name="Google Shape;215;p19"/>
            <p:cNvGrpSpPr/>
            <p:nvPr/>
          </p:nvGrpSpPr>
          <p:grpSpPr>
            <a:xfrm>
              <a:off x="0" y="0"/>
              <a:ext cx="2400477" cy="2400477"/>
              <a:chOff x="0" y="0"/>
              <a:chExt cx="812800" cy="812800"/>
            </a:xfrm>
          </p:grpSpPr>
          <p:sp>
            <p:nvSpPr>
              <p:cNvPr id="216" name="Google Shape;216;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8" name="Google Shape;218;p19"/>
            <p:cNvSpPr txBox="1"/>
            <p:nvPr/>
          </p:nvSpPr>
          <p:spPr>
            <a:xfrm>
              <a:off x="0" y="625564"/>
              <a:ext cx="2400477" cy="1139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372C2"/>
                  </a:solidFill>
                  <a:latin typeface="Nunito Black"/>
                  <a:ea typeface="Nunito Black"/>
                  <a:cs typeface="Nunito Black"/>
                  <a:sym typeface="Nunito Black"/>
                </a:rPr>
                <a:t>02</a:t>
              </a:r>
              <a:endParaRPr/>
            </a:p>
          </p:txBody>
        </p:sp>
      </p:grpSp>
      <p:sp>
        <p:nvSpPr>
          <p:cNvPr id="219" name="Google Shape;219;p19"/>
          <p:cNvSpPr txBox="1"/>
          <p:nvPr/>
        </p:nvSpPr>
        <p:spPr>
          <a:xfrm>
            <a:off x="5594331" y="7806699"/>
            <a:ext cx="30492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Nunito"/>
                <a:ea typeface="Nunito"/>
                <a:cs typeface="Nunito"/>
                <a:sym typeface="Nunito"/>
              </a:rPr>
              <a:t>Briefly elaborate on what you want to discuss. </a:t>
            </a:r>
            <a:endParaRPr/>
          </a:p>
        </p:txBody>
      </p:sp>
      <p:sp>
        <p:nvSpPr>
          <p:cNvPr id="220" name="Google Shape;220;p19"/>
          <p:cNvSpPr txBox="1"/>
          <p:nvPr/>
        </p:nvSpPr>
        <p:spPr>
          <a:xfrm>
            <a:off x="5428791" y="7132061"/>
            <a:ext cx="3380327" cy="51181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Nunito"/>
                <a:ea typeface="Nunito"/>
                <a:cs typeface="Nunito"/>
                <a:sym typeface="Nunito"/>
              </a:rPr>
              <a:t>Add a main point</a:t>
            </a:r>
            <a:endParaRPr/>
          </a:p>
        </p:txBody>
      </p:sp>
      <p:grpSp>
        <p:nvGrpSpPr>
          <p:cNvPr id="221" name="Google Shape;221;p19"/>
          <p:cNvGrpSpPr/>
          <p:nvPr/>
        </p:nvGrpSpPr>
        <p:grpSpPr>
          <a:xfrm>
            <a:off x="10618277" y="4795536"/>
            <a:ext cx="1800358" cy="1800358"/>
            <a:chOff x="0" y="0"/>
            <a:chExt cx="2400477" cy="2400477"/>
          </a:xfrm>
        </p:grpSpPr>
        <p:grpSp>
          <p:nvGrpSpPr>
            <p:cNvPr id="222" name="Google Shape;222;p19"/>
            <p:cNvGrpSpPr/>
            <p:nvPr/>
          </p:nvGrpSpPr>
          <p:grpSpPr>
            <a:xfrm>
              <a:off x="0" y="0"/>
              <a:ext cx="2400477" cy="2400477"/>
              <a:chOff x="0" y="0"/>
              <a:chExt cx="812800" cy="812800"/>
            </a:xfrm>
          </p:grpSpPr>
          <p:sp>
            <p:nvSpPr>
              <p:cNvPr id="223" name="Google Shape;223;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5" name="Google Shape;225;p19"/>
            <p:cNvSpPr txBox="1"/>
            <p:nvPr/>
          </p:nvSpPr>
          <p:spPr>
            <a:xfrm>
              <a:off x="0" y="625564"/>
              <a:ext cx="2400477" cy="1139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0372C2"/>
                  </a:solidFill>
                  <a:latin typeface="Nunito Black"/>
                  <a:ea typeface="Nunito Black"/>
                  <a:cs typeface="Nunito Black"/>
                  <a:sym typeface="Nunito Black"/>
                </a:rPr>
                <a:t>03</a:t>
              </a:r>
              <a:endParaRPr/>
            </a:p>
          </p:txBody>
        </p:sp>
      </p:grpSp>
      <p:sp>
        <p:nvSpPr>
          <p:cNvPr id="226" name="Google Shape;226;p19"/>
          <p:cNvSpPr txBox="1"/>
          <p:nvPr/>
        </p:nvSpPr>
        <p:spPr>
          <a:xfrm>
            <a:off x="9993832" y="7806699"/>
            <a:ext cx="30492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Nunito"/>
                <a:ea typeface="Nunito"/>
                <a:cs typeface="Nunito"/>
                <a:sym typeface="Nunito"/>
              </a:rPr>
              <a:t>Briefly elaborate on what you want to discuss. </a:t>
            </a:r>
            <a:endParaRPr/>
          </a:p>
        </p:txBody>
      </p:sp>
      <p:sp>
        <p:nvSpPr>
          <p:cNvPr id="227" name="Google Shape;227;p19"/>
          <p:cNvSpPr txBox="1"/>
          <p:nvPr/>
        </p:nvSpPr>
        <p:spPr>
          <a:xfrm>
            <a:off x="9828293" y="7132061"/>
            <a:ext cx="3380327" cy="51181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Nunito"/>
                <a:ea typeface="Nunito"/>
                <a:cs typeface="Nunito"/>
                <a:sym typeface="Nunito"/>
              </a:rPr>
              <a:t>Add a main point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DDCF6"/>
        </a:solidFill>
      </p:bgPr>
    </p:bg>
    <p:spTree>
      <p:nvGrpSpPr>
        <p:cNvPr id="231" name="Shape 231"/>
        <p:cNvGrpSpPr/>
        <p:nvPr/>
      </p:nvGrpSpPr>
      <p:grpSpPr>
        <a:xfrm>
          <a:off x="0" y="0"/>
          <a:ext cx="0" cy="0"/>
          <a:chOff x="0" y="0"/>
          <a:chExt cx="0" cy="0"/>
        </a:xfrm>
      </p:grpSpPr>
      <p:sp>
        <p:nvSpPr>
          <p:cNvPr id="232" name="Google Shape;232;p20"/>
          <p:cNvSpPr/>
          <p:nvPr/>
        </p:nvSpPr>
        <p:spPr>
          <a:xfrm>
            <a:off x="14425136" y="3336849"/>
            <a:ext cx="5115736" cy="6345099"/>
          </a:xfrm>
          <a:custGeom>
            <a:rect b="b" l="l" r="r" t="t"/>
            <a:pathLst>
              <a:path extrusionOk="0" h="6345099" w="5115736">
                <a:moveTo>
                  <a:pt x="0" y="0"/>
                </a:moveTo>
                <a:lnTo>
                  <a:pt x="5115736" y="0"/>
                </a:lnTo>
                <a:lnTo>
                  <a:pt x="5115736" y="6345099"/>
                </a:lnTo>
                <a:lnTo>
                  <a:pt x="0" y="6345099"/>
                </a:lnTo>
                <a:lnTo>
                  <a:pt x="0" y="0"/>
                </a:lnTo>
                <a:close/>
              </a:path>
            </a:pathLst>
          </a:custGeom>
          <a:blipFill rotWithShape="1">
            <a:blip r:embed="rId3">
              <a:alphaModFix/>
            </a:blip>
            <a:stretch>
              <a:fillRect b="0" l="0" r="0" t="0"/>
            </a:stretch>
          </a:blipFill>
          <a:ln>
            <a:noFill/>
          </a:ln>
        </p:spPr>
      </p:sp>
      <p:pic>
        <p:nvPicPr>
          <p:cNvPr id="233" name="Google Shape;233;p20"/>
          <p:cNvPicPr preferRelativeResize="0"/>
          <p:nvPr/>
        </p:nvPicPr>
        <p:blipFill>
          <a:blip r:embed="rId4">
            <a:alphaModFix/>
          </a:blip>
          <a:stretch>
            <a:fillRect/>
          </a:stretch>
        </p:blipFill>
        <p:spPr>
          <a:xfrm>
            <a:off x="-105587" y="6364939"/>
            <a:ext cx="18499176" cy="10405786"/>
          </a:xfrm>
          <a:prstGeom prst="rect">
            <a:avLst/>
          </a:prstGeom>
          <a:noFill/>
          <a:ln>
            <a:noFill/>
          </a:ln>
        </p:spPr>
      </p:pic>
      <p:sp>
        <p:nvSpPr>
          <p:cNvPr id="234" name="Google Shape;234;p20"/>
          <p:cNvSpPr txBox="1"/>
          <p:nvPr/>
        </p:nvSpPr>
        <p:spPr>
          <a:xfrm>
            <a:off x="1528355" y="1028700"/>
            <a:ext cx="9894020" cy="97155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0" i="0" lang="en-US" sz="6399" u="none" cap="none" strike="noStrike">
                <a:solidFill>
                  <a:srgbClr val="0372C2"/>
                </a:solidFill>
                <a:latin typeface="Nunito Black"/>
                <a:ea typeface="Nunito Black"/>
                <a:cs typeface="Nunito Black"/>
                <a:sym typeface="Nunito Black"/>
              </a:rPr>
              <a:t>Table of Contents</a:t>
            </a:r>
            <a:endParaRPr/>
          </a:p>
        </p:txBody>
      </p:sp>
      <p:grpSp>
        <p:nvGrpSpPr>
          <p:cNvPr id="235" name="Google Shape;235;p20"/>
          <p:cNvGrpSpPr/>
          <p:nvPr/>
        </p:nvGrpSpPr>
        <p:grpSpPr>
          <a:xfrm>
            <a:off x="1528355" y="2533650"/>
            <a:ext cx="6516954" cy="1163526"/>
            <a:chOff x="0" y="0"/>
            <a:chExt cx="8689271" cy="1551368"/>
          </a:xfrm>
        </p:grpSpPr>
        <p:grpSp>
          <p:nvGrpSpPr>
            <p:cNvPr id="236" name="Google Shape;236;p20"/>
            <p:cNvGrpSpPr/>
            <p:nvPr/>
          </p:nvGrpSpPr>
          <p:grpSpPr>
            <a:xfrm>
              <a:off x="0" y="0"/>
              <a:ext cx="1563811" cy="1551368"/>
              <a:chOff x="0" y="0"/>
              <a:chExt cx="812800" cy="806333"/>
            </a:xfrm>
          </p:grpSpPr>
          <p:sp>
            <p:nvSpPr>
              <p:cNvPr id="237" name="Google Shape;237;p20"/>
              <p:cNvSpPr/>
              <p:nvPr/>
            </p:nvSpPr>
            <p:spPr>
              <a:xfrm>
                <a:off x="0" y="0"/>
                <a:ext cx="812800" cy="806333"/>
              </a:xfrm>
              <a:custGeom>
                <a:rect b="b" l="l" r="r" t="t"/>
                <a:pathLst>
                  <a:path extrusionOk="0" h="806333" w="812800">
                    <a:moveTo>
                      <a:pt x="406400" y="0"/>
                    </a:moveTo>
                    <a:cubicBezTo>
                      <a:pt x="181951" y="0"/>
                      <a:pt x="0" y="180504"/>
                      <a:pt x="0" y="403166"/>
                    </a:cubicBezTo>
                    <a:cubicBezTo>
                      <a:pt x="0" y="625829"/>
                      <a:pt x="181951" y="806333"/>
                      <a:pt x="406400" y="806333"/>
                    </a:cubicBezTo>
                    <a:cubicBezTo>
                      <a:pt x="630849" y="806333"/>
                      <a:pt x="812800" y="625829"/>
                      <a:pt x="812800" y="403166"/>
                    </a:cubicBezTo>
                    <a:cubicBezTo>
                      <a:pt x="812800" y="180504"/>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9" name="Google Shape;239;p20"/>
            <p:cNvSpPr txBox="1"/>
            <p:nvPr/>
          </p:nvSpPr>
          <p:spPr>
            <a:xfrm>
              <a:off x="0" y="413734"/>
              <a:ext cx="1563811" cy="723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600" u="none" cap="none" strike="noStrike">
                  <a:solidFill>
                    <a:srgbClr val="0372C2"/>
                  </a:solidFill>
                  <a:latin typeface="Nunito Black"/>
                  <a:ea typeface="Nunito Black"/>
                  <a:cs typeface="Nunito Black"/>
                  <a:sym typeface="Nunito Black"/>
                </a:rPr>
                <a:t>01</a:t>
              </a:r>
              <a:endParaRPr/>
            </a:p>
          </p:txBody>
        </p:sp>
        <p:sp>
          <p:nvSpPr>
            <p:cNvPr id="240" name="Google Shape;240;p20"/>
            <p:cNvSpPr txBox="1"/>
            <p:nvPr/>
          </p:nvSpPr>
          <p:spPr>
            <a:xfrm>
              <a:off x="2036870" y="424952"/>
              <a:ext cx="6652401"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Nunito"/>
                  <a:ea typeface="Nunito"/>
                  <a:cs typeface="Nunito"/>
                  <a:sym typeface="Nunito"/>
                </a:rPr>
                <a:t>Write an agenda here.</a:t>
              </a:r>
              <a:endParaRPr/>
            </a:p>
          </p:txBody>
        </p:sp>
      </p:grpSp>
      <p:grpSp>
        <p:nvGrpSpPr>
          <p:cNvPr id="241" name="Google Shape;241;p20"/>
          <p:cNvGrpSpPr/>
          <p:nvPr/>
        </p:nvGrpSpPr>
        <p:grpSpPr>
          <a:xfrm>
            <a:off x="8163898" y="2533695"/>
            <a:ext cx="6516954" cy="1163526"/>
            <a:chOff x="0" y="0"/>
            <a:chExt cx="8689271" cy="1551368"/>
          </a:xfrm>
        </p:grpSpPr>
        <p:grpSp>
          <p:nvGrpSpPr>
            <p:cNvPr id="242" name="Google Shape;242;p20"/>
            <p:cNvGrpSpPr/>
            <p:nvPr/>
          </p:nvGrpSpPr>
          <p:grpSpPr>
            <a:xfrm>
              <a:off x="0" y="0"/>
              <a:ext cx="1563811" cy="1551368"/>
              <a:chOff x="0" y="0"/>
              <a:chExt cx="812800" cy="806333"/>
            </a:xfrm>
          </p:grpSpPr>
          <p:sp>
            <p:nvSpPr>
              <p:cNvPr id="243" name="Google Shape;243;p20"/>
              <p:cNvSpPr/>
              <p:nvPr/>
            </p:nvSpPr>
            <p:spPr>
              <a:xfrm>
                <a:off x="0" y="0"/>
                <a:ext cx="812800" cy="806333"/>
              </a:xfrm>
              <a:custGeom>
                <a:rect b="b" l="l" r="r" t="t"/>
                <a:pathLst>
                  <a:path extrusionOk="0" h="806333" w="812800">
                    <a:moveTo>
                      <a:pt x="406400" y="0"/>
                    </a:moveTo>
                    <a:cubicBezTo>
                      <a:pt x="181951" y="0"/>
                      <a:pt x="0" y="180504"/>
                      <a:pt x="0" y="403166"/>
                    </a:cubicBezTo>
                    <a:cubicBezTo>
                      <a:pt x="0" y="625829"/>
                      <a:pt x="181951" y="806333"/>
                      <a:pt x="406400" y="806333"/>
                    </a:cubicBezTo>
                    <a:cubicBezTo>
                      <a:pt x="630849" y="806333"/>
                      <a:pt x="812800" y="625829"/>
                      <a:pt x="812800" y="403166"/>
                    </a:cubicBezTo>
                    <a:cubicBezTo>
                      <a:pt x="812800" y="180504"/>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5" name="Google Shape;245;p20"/>
            <p:cNvSpPr txBox="1"/>
            <p:nvPr/>
          </p:nvSpPr>
          <p:spPr>
            <a:xfrm>
              <a:off x="0" y="413734"/>
              <a:ext cx="1563811" cy="723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600" u="none" cap="none" strike="noStrike">
                  <a:solidFill>
                    <a:srgbClr val="0372C2"/>
                  </a:solidFill>
                  <a:latin typeface="Nunito Black"/>
                  <a:ea typeface="Nunito Black"/>
                  <a:cs typeface="Nunito Black"/>
                  <a:sym typeface="Nunito Black"/>
                </a:rPr>
                <a:t>01</a:t>
              </a:r>
              <a:endParaRPr/>
            </a:p>
          </p:txBody>
        </p:sp>
        <p:sp>
          <p:nvSpPr>
            <p:cNvPr id="246" name="Google Shape;246;p20"/>
            <p:cNvSpPr txBox="1"/>
            <p:nvPr/>
          </p:nvSpPr>
          <p:spPr>
            <a:xfrm>
              <a:off x="2036870" y="424952"/>
              <a:ext cx="6652401"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Nunito"/>
                  <a:ea typeface="Nunito"/>
                  <a:cs typeface="Nunito"/>
                  <a:sym typeface="Nunito"/>
                </a:rPr>
                <a:t>Write an agenda here.</a:t>
              </a:r>
              <a:endParaRPr/>
            </a:p>
          </p:txBody>
        </p:sp>
      </p:grpSp>
      <p:grpSp>
        <p:nvGrpSpPr>
          <p:cNvPr id="247" name="Google Shape;247;p20"/>
          <p:cNvGrpSpPr/>
          <p:nvPr/>
        </p:nvGrpSpPr>
        <p:grpSpPr>
          <a:xfrm>
            <a:off x="1528355" y="4230665"/>
            <a:ext cx="6516954" cy="1163526"/>
            <a:chOff x="0" y="0"/>
            <a:chExt cx="8689271" cy="1551368"/>
          </a:xfrm>
        </p:grpSpPr>
        <p:grpSp>
          <p:nvGrpSpPr>
            <p:cNvPr id="248" name="Google Shape;248;p20"/>
            <p:cNvGrpSpPr/>
            <p:nvPr/>
          </p:nvGrpSpPr>
          <p:grpSpPr>
            <a:xfrm>
              <a:off x="0" y="0"/>
              <a:ext cx="1563811" cy="1551368"/>
              <a:chOff x="0" y="0"/>
              <a:chExt cx="812800" cy="806333"/>
            </a:xfrm>
          </p:grpSpPr>
          <p:sp>
            <p:nvSpPr>
              <p:cNvPr id="249" name="Google Shape;249;p20"/>
              <p:cNvSpPr/>
              <p:nvPr/>
            </p:nvSpPr>
            <p:spPr>
              <a:xfrm>
                <a:off x="0" y="0"/>
                <a:ext cx="812800" cy="806333"/>
              </a:xfrm>
              <a:custGeom>
                <a:rect b="b" l="l" r="r" t="t"/>
                <a:pathLst>
                  <a:path extrusionOk="0" h="806333" w="812800">
                    <a:moveTo>
                      <a:pt x="406400" y="0"/>
                    </a:moveTo>
                    <a:cubicBezTo>
                      <a:pt x="181951" y="0"/>
                      <a:pt x="0" y="180504"/>
                      <a:pt x="0" y="403166"/>
                    </a:cubicBezTo>
                    <a:cubicBezTo>
                      <a:pt x="0" y="625829"/>
                      <a:pt x="181951" y="806333"/>
                      <a:pt x="406400" y="806333"/>
                    </a:cubicBezTo>
                    <a:cubicBezTo>
                      <a:pt x="630849" y="806333"/>
                      <a:pt x="812800" y="625829"/>
                      <a:pt x="812800" y="403166"/>
                    </a:cubicBezTo>
                    <a:cubicBezTo>
                      <a:pt x="812800" y="180504"/>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1" name="Google Shape;251;p20"/>
            <p:cNvSpPr txBox="1"/>
            <p:nvPr/>
          </p:nvSpPr>
          <p:spPr>
            <a:xfrm>
              <a:off x="0" y="413734"/>
              <a:ext cx="1563811" cy="723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600" u="none" cap="none" strike="noStrike">
                  <a:solidFill>
                    <a:srgbClr val="0372C2"/>
                  </a:solidFill>
                  <a:latin typeface="Nunito Black"/>
                  <a:ea typeface="Nunito Black"/>
                  <a:cs typeface="Nunito Black"/>
                  <a:sym typeface="Nunito Black"/>
                </a:rPr>
                <a:t>01</a:t>
              </a:r>
              <a:endParaRPr/>
            </a:p>
          </p:txBody>
        </p:sp>
        <p:sp>
          <p:nvSpPr>
            <p:cNvPr id="252" name="Google Shape;252;p20"/>
            <p:cNvSpPr txBox="1"/>
            <p:nvPr/>
          </p:nvSpPr>
          <p:spPr>
            <a:xfrm>
              <a:off x="2036870" y="424952"/>
              <a:ext cx="6652401"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Nunito"/>
                  <a:ea typeface="Nunito"/>
                  <a:cs typeface="Nunito"/>
                  <a:sym typeface="Nunito"/>
                </a:rPr>
                <a:t>Write an agenda here.</a:t>
              </a:r>
              <a:endParaRPr/>
            </a:p>
          </p:txBody>
        </p:sp>
      </p:grpSp>
      <p:grpSp>
        <p:nvGrpSpPr>
          <p:cNvPr id="253" name="Google Shape;253;p20"/>
          <p:cNvGrpSpPr/>
          <p:nvPr/>
        </p:nvGrpSpPr>
        <p:grpSpPr>
          <a:xfrm>
            <a:off x="8163898" y="4230710"/>
            <a:ext cx="6516954" cy="1163526"/>
            <a:chOff x="0" y="0"/>
            <a:chExt cx="8689271" cy="1551368"/>
          </a:xfrm>
        </p:grpSpPr>
        <p:grpSp>
          <p:nvGrpSpPr>
            <p:cNvPr id="254" name="Google Shape;254;p20"/>
            <p:cNvGrpSpPr/>
            <p:nvPr/>
          </p:nvGrpSpPr>
          <p:grpSpPr>
            <a:xfrm>
              <a:off x="0" y="0"/>
              <a:ext cx="1563811" cy="1551368"/>
              <a:chOff x="0" y="0"/>
              <a:chExt cx="812800" cy="806333"/>
            </a:xfrm>
          </p:grpSpPr>
          <p:sp>
            <p:nvSpPr>
              <p:cNvPr id="255" name="Google Shape;255;p20"/>
              <p:cNvSpPr/>
              <p:nvPr/>
            </p:nvSpPr>
            <p:spPr>
              <a:xfrm>
                <a:off x="0" y="0"/>
                <a:ext cx="812800" cy="806333"/>
              </a:xfrm>
              <a:custGeom>
                <a:rect b="b" l="l" r="r" t="t"/>
                <a:pathLst>
                  <a:path extrusionOk="0" h="806333" w="812800">
                    <a:moveTo>
                      <a:pt x="406400" y="0"/>
                    </a:moveTo>
                    <a:cubicBezTo>
                      <a:pt x="181951" y="0"/>
                      <a:pt x="0" y="180504"/>
                      <a:pt x="0" y="403166"/>
                    </a:cubicBezTo>
                    <a:cubicBezTo>
                      <a:pt x="0" y="625829"/>
                      <a:pt x="181951" y="806333"/>
                      <a:pt x="406400" y="806333"/>
                    </a:cubicBezTo>
                    <a:cubicBezTo>
                      <a:pt x="630849" y="806333"/>
                      <a:pt x="812800" y="625829"/>
                      <a:pt x="812800" y="403166"/>
                    </a:cubicBezTo>
                    <a:cubicBezTo>
                      <a:pt x="812800" y="180504"/>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7" name="Google Shape;257;p20"/>
            <p:cNvSpPr txBox="1"/>
            <p:nvPr/>
          </p:nvSpPr>
          <p:spPr>
            <a:xfrm>
              <a:off x="0" y="413734"/>
              <a:ext cx="1563811" cy="723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600" u="none" cap="none" strike="noStrike">
                  <a:solidFill>
                    <a:srgbClr val="0372C2"/>
                  </a:solidFill>
                  <a:latin typeface="Nunito Black"/>
                  <a:ea typeface="Nunito Black"/>
                  <a:cs typeface="Nunito Black"/>
                  <a:sym typeface="Nunito Black"/>
                </a:rPr>
                <a:t>01</a:t>
              </a:r>
              <a:endParaRPr/>
            </a:p>
          </p:txBody>
        </p:sp>
        <p:sp>
          <p:nvSpPr>
            <p:cNvPr id="258" name="Google Shape;258;p20"/>
            <p:cNvSpPr txBox="1"/>
            <p:nvPr/>
          </p:nvSpPr>
          <p:spPr>
            <a:xfrm>
              <a:off x="2036870" y="424952"/>
              <a:ext cx="6652401"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Nunito"/>
                  <a:ea typeface="Nunito"/>
                  <a:cs typeface="Nunito"/>
                  <a:sym typeface="Nunito"/>
                </a:rPr>
                <a:t>Write an agenda here.</a:t>
              </a:r>
              <a:endParaRPr/>
            </a:p>
          </p:txBody>
        </p:sp>
      </p:grpSp>
      <p:grpSp>
        <p:nvGrpSpPr>
          <p:cNvPr id="259" name="Google Shape;259;p20"/>
          <p:cNvGrpSpPr/>
          <p:nvPr/>
        </p:nvGrpSpPr>
        <p:grpSpPr>
          <a:xfrm>
            <a:off x="1528355" y="5927591"/>
            <a:ext cx="6516954" cy="1163526"/>
            <a:chOff x="0" y="0"/>
            <a:chExt cx="8689271" cy="1551368"/>
          </a:xfrm>
        </p:grpSpPr>
        <p:grpSp>
          <p:nvGrpSpPr>
            <p:cNvPr id="260" name="Google Shape;260;p20"/>
            <p:cNvGrpSpPr/>
            <p:nvPr/>
          </p:nvGrpSpPr>
          <p:grpSpPr>
            <a:xfrm>
              <a:off x="0" y="0"/>
              <a:ext cx="1563811" cy="1551368"/>
              <a:chOff x="0" y="0"/>
              <a:chExt cx="812800" cy="806333"/>
            </a:xfrm>
          </p:grpSpPr>
          <p:sp>
            <p:nvSpPr>
              <p:cNvPr id="261" name="Google Shape;261;p20"/>
              <p:cNvSpPr/>
              <p:nvPr/>
            </p:nvSpPr>
            <p:spPr>
              <a:xfrm>
                <a:off x="0" y="0"/>
                <a:ext cx="812800" cy="806333"/>
              </a:xfrm>
              <a:custGeom>
                <a:rect b="b" l="l" r="r" t="t"/>
                <a:pathLst>
                  <a:path extrusionOk="0" h="806333" w="812800">
                    <a:moveTo>
                      <a:pt x="406400" y="0"/>
                    </a:moveTo>
                    <a:cubicBezTo>
                      <a:pt x="181951" y="0"/>
                      <a:pt x="0" y="180504"/>
                      <a:pt x="0" y="403166"/>
                    </a:cubicBezTo>
                    <a:cubicBezTo>
                      <a:pt x="0" y="625829"/>
                      <a:pt x="181951" y="806333"/>
                      <a:pt x="406400" y="806333"/>
                    </a:cubicBezTo>
                    <a:cubicBezTo>
                      <a:pt x="630849" y="806333"/>
                      <a:pt x="812800" y="625829"/>
                      <a:pt x="812800" y="403166"/>
                    </a:cubicBezTo>
                    <a:cubicBezTo>
                      <a:pt x="812800" y="180504"/>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3" name="Google Shape;263;p20"/>
            <p:cNvSpPr txBox="1"/>
            <p:nvPr/>
          </p:nvSpPr>
          <p:spPr>
            <a:xfrm>
              <a:off x="0" y="413734"/>
              <a:ext cx="1563811" cy="723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600" u="none" cap="none" strike="noStrike">
                  <a:solidFill>
                    <a:srgbClr val="0372C2"/>
                  </a:solidFill>
                  <a:latin typeface="Nunito Black"/>
                  <a:ea typeface="Nunito Black"/>
                  <a:cs typeface="Nunito Black"/>
                  <a:sym typeface="Nunito Black"/>
                </a:rPr>
                <a:t>01</a:t>
              </a:r>
              <a:endParaRPr/>
            </a:p>
          </p:txBody>
        </p:sp>
        <p:sp>
          <p:nvSpPr>
            <p:cNvPr id="264" name="Google Shape;264;p20"/>
            <p:cNvSpPr txBox="1"/>
            <p:nvPr/>
          </p:nvSpPr>
          <p:spPr>
            <a:xfrm>
              <a:off x="2036870" y="424952"/>
              <a:ext cx="6652401"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Nunito"/>
                  <a:ea typeface="Nunito"/>
                  <a:cs typeface="Nunito"/>
                  <a:sym typeface="Nunito"/>
                </a:rPr>
                <a:t>Write an agenda here.</a:t>
              </a:r>
              <a:endParaRPr/>
            </a:p>
          </p:txBody>
        </p:sp>
      </p:grpSp>
      <p:grpSp>
        <p:nvGrpSpPr>
          <p:cNvPr id="265" name="Google Shape;265;p20"/>
          <p:cNvGrpSpPr/>
          <p:nvPr/>
        </p:nvGrpSpPr>
        <p:grpSpPr>
          <a:xfrm>
            <a:off x="8163898" y="5927635"/>
            <a:ext cx="6516954" cy="1163526"/>
            <a:chOff x="0" y="0"/>
            <a:chExt cx="8689271" cy="1551368"/>
          </a:xfrm>
        </p:grpSpPr>
        <p:grpSp>
          <p:nvGrpSpPr>
            <p:cNvPr id="266" name="Google Shape;266;p20"/>
            <p:cNvGrpSpPr/>
            <p:nvPr/>
          </p:nvGrpSpPr>
          <p:grpSpPr>
            <a:xfrm>
              <a:off x="0" y="0"/>
              <a:ext cx="1563811" cy="1551368"/>
              <a:chOff x="0" y="0"/>
              <a:chExt cx="812800" cy="806333"/>
            </a:xfrm>
          </p:grpSpPr>
          <p:sp>
            <p:nvSpPr>
              <p:cNvPr id="267" name="Google Shape;267;p20"/>
              <p:cNvSpPr/>
              <p:nvPr/>
            </p:nvSpPr>
            <p:spPr>
              <a:xfrm>
                <a:off x="0" y="0"/>
                <a:ext cx="812800" cy="806333"/>
              </a:xfrm>
              <a:custGeom>
                <a:rect b="b" l="l" r="r" t="t"/>
                <a:pathLst>
                  <a:path extrusionOk="0" h="806333" w="812800">
                    <a:moveTo>
                      <a:pt x="406400" y="0"/>
                    </a:moveTo>
                    <a:cubicBezTo>
                      <a:pt x="181951" y="0"/>
                      <a:pt x="0" y="180504"/>
                      <a:pt x="0" y="403166"/>
                    </a:cubicBezTo>
                    <a:cubicBezTo>
                      <a:pt x="0" y="625829"/>
                      <a:pt x="181951" y="806333"/>
                      <a:pt x="406400" y="806333"/>
                    </a:cubicBezTo>
                    <a:cubicBezTo>
                      <a:pt x="630849" y="806333"/>
                      <a:pt x="812800" y="625829"/>
                      <a:pt x="812800" y="403166"/>
                    </a:cubicBezTo>
                    <a:cubicBezTo>
                      <a:pt x="812800" y="180504"/>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0"/>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9" name="Google Shape;269;p20"/>
            <p:cNvSpPr txBox="1"/>
            <p:nvPr/>
          </p:nvSpPr>
          <p:spPr>
            <a:xfrm>
              <a:off x="0" y="413734"/>
              <a:ext cx="1563811" cy="723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600" u="none" cap="none" strike="noStrike">
                  <a:solidFill>
                    <a:srgbClr val="0372C2"/>
                  </a:solidFill>
                  <a:latin typeface="Nunito Black"/>
                  <a:ea typeface="Nunito Black"/>
                  <a:cs typeface="Nunito Black"/>
                  <a:sym typeface="Nunito Black"/>
                </a:rPr>
                <a:t>01</a:t>
              </a:r>
              <a:endParaRPr/>
            </a:p>
          </p:txBody>
        </p:sp>
        <p:sp>
          <p:nvSpPr>
            <p:cNvPr id="270" name="Google Shape;270;p20"/>
            <p:cNvSpPr txBox="1"/>
            <p:nvPr/>
          </p:nvSpPr>
          <p:spPr>
            <a:xfrm>
              <a:off x="2036870" y="424952"/>
              <a:ext cx="6652401" cy="67288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Nunito"/>
                  <a:ea typeface="Nunito"/>
                  <a:cs typeface="Nunito"/>
                  <a:sym typeface="Nunito"/>
                </a:rPr>
                <a:t>Write an agenda here.</a:t>
              </a:r>
              <a:endParaRPr/>
            </a:p>
          </p:txBody>
        </p:sp>
      </p:grpSp>
      <p:grpSp>
        <p:nvGrpSpPr>
          <p:cNvPr id="271" name="Google Shape;271;p20"/>
          <p:cNvGrpSpPr/>
          <p:nvPr/>
        </p:nvGrpSpPr>
        <p:grpSpPr>
          <a:xfrm>
            <a:off x="0" y="-298403"/>
            <a:ext cx="837216" cy="10883806"/>
            <a:chOff x="0" y="0"/>
            <a:chExt cx="1116288" cy="14511741"/>
          </a:xfrm>
        </p:grpSpPr>
        <p:sp>
          <p:nvSpPr>
            <p:cNvPr id="272" name="Google Shape;272;p20"/>
            <p:cNvSpPr/>
            <p:nvPr/>
          </p:nvSpPr>
          <p:spPr>
            <a:xfrm>
              <a:off x="0"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273" name="Google Shape;273;p20"/>
            <p:cNvSpPr/>
            <p:nvPr/>
          </p:nvSpPr>
          <p:spPr>
            <a:xfrm>
              <a:off x="0" y="1116288"/>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274" name="Google Shape;274;p20"/>
            <p:cNvSpPr/>
            <p:nvPr/>
          </p:nvSpPr>
          <p:spPr>
            <a:xfrm>
              <a:off x="0" y="2232576"/>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5">
                <a:alphaModFix/>
              </a:blip>
              <a:stretch>
                <a:fillRect b="0" l="0" r="0" t="0"/>
              </a:stretch>
            </a:blipFill>
            <a:ln>
              <a:noFill/>
            </a:ln>
          </p:spPr>
        </p:sp>
        <p:sp>
          <p:nvSpPr>
            <p:cNvPr id="275" name="Google Shape;275;p20"/>
            <p:cNvSpPr/>
            <p:nvPr/>
          </p:nvSpPr>
          <p:spPr>
            <a:xfrm>
              <a:off x="0" y="3348863"/>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276" name="Google Shape;276;p20"/>
            <p:cNvSpPr/>
            <p:nvPr/>
          </p:nvSpPr>
          <p:spPr>
            <a:xfrm>
              <a:off x="0" y="4465151"/>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277" name="Google Shape;277;p20"/>
            <p:cNvSpPr/>
            <p:nvPr/>
          </p:nvSpPr>
          <p:spPr>
            <a:xfrm>
              <a:off x="0" y="5581439"/>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278" name="Google Shape;278;p20"/>
            <p:cNvSpPr/>
            <p:nvPr/>
          </p:nvSpPr>
          <p:spPr>
            <a:xfrm>
              <a:off x="0" y="6697727"/>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5">
                <a:alphaModFix/>
              </a:blip>
              <a:stretch>
                <a:fillRect b="0" l="0" r="0" t="0"/>
              </a:stretch>
            </a:blipFill>
            <a:ln>
              <a:noFill/>
            </a:ln>
          </p:spPr>
        </p:sp>
        <p:sp>
          <p:nvSpPr>
            <p:cNvPr id="279" name="Google Shape;279;p20"/>
            <p:cNvSpPr/>
            <p:nvPr/>
          </p:nvSpPr>
          <p:spPr>
            <a:xfrm>
              <a:off x="0" y="7814014"/>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280" name="Google Shape;280;p20"/>
            <p:cNvSpPr/>
            <p:nvPr/>
          </p:nvSpPr>
          <p:spPr>
            <a:xfrm>
              <a:off x="0" y="8930302"/>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281" name="Google Shape;281;p20"/>
            <p:cNvSpPr/>
            <p:nvPr/>
          </p:nvSpPr>
          <p:spPr>
            <a:xfrm>
              <a:off x="0" y="1004659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282" name="Google Shape;282;p20"/>
            <p:cNvSpPr/>
            <p:nvPr/>
          </p:nvSpPr>
          <p:spPr>
            <a:xfrm>
              <a:off x="0" y="11162878"/>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5">
                <a:alphaModFix/>
              </a:blip>
              <a:stretch>
                <a:fillRect b="0" l="0" r="0" t="0"/>
              </a:stretch>
            </a:blipFill>
            <a:ln>
              <a:noFill/>
            </a:ln>
          </p:spPr>
        </p:sp>
        <p:sp>
          <p:nvSpPr>
            <p:cNvPr id="283" name="Google Shape;283;p20"/>
            <p:cNvSpPr/>
            <p:nvPr/>
          </p:nvSpPr>
          <p:spPr>
            <a:xfrm>
              <a:off x="0" y="12279165"/>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sp>
          <p:nvSpPr>
            <p:cNvPr id="284" name="Google Shape;284;p20"/>
            <p:cNvSpPr/>
            <p:nvPr/>
          </p:nvSpPr>
          <p:spPr>
            <a:xfrm>
              <a:off x="0" y="13395453"/>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5">
                <a:alphaModFix/>
              </a:blip>
              <a:stretch>
                <a:fillRect b="0" l="0" r="0" t="0"/>
              </a:stretch>
            </a:blipFill>
            <a:ln>
              <a:noFill/>
            </a:ln>
          </p:spPr>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DDCF6"/>
        </a:solidFill>
      </p:bgPr>
    </p:bg>
    <p:spTree>
      <p:nvGrpSpPr>
        <p:cNvPr id="288" name="Shape 288"/>
        <p:cNvGrpSpPr/>
        <p:nvPr/>
      </p:nvGrpSpPr>
      <p:grpSpPr>
        <a:xfrm>
          <a:off x="0" y="0"/>
          <a:ext cx="0" cy="0"/>
          <a:chOff x="0" y="0"/>
          <a:chExt cx="0" cy="0"/>
        </a:xfrm>
      </p:grpSpPr>
      <p:grpSp>
        <p:nvGrpSpPr>
          <p:cNvPr id="289" name="Google Shape;289;p21"/>
          <p:cNvGrpSpPr/>
          <p:nvPr/>
        </p:nvGrpSpPr>
        <p:grpSpPr>
          <a:xfrm>
            <a:off x="-130748" y="9470566"/>
            <a:ext cx="18418748" cy="837216"/>
            <a:chOff x="0" y="0"/>
            <a:chExt cx="24558331" cy="1116288"/>
          </a:xfrm>
        </p:grpSpPr>
        <p:sp>
          <p:nvSpPr>
            <p:cNvPr id="290" name="Google Shape;290;p21"/>
            <p:cNvSpPr/>
            <p:nvPr/>
          </p:nvSpPr>
          <p:spPr>
            <a:xfrm>
              <a:off x="0"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291" name="Google Shape;291;p21"/>
            <p:cNvSpPr/>
            <p:nvPr/>
          </p:nvSpPr>
          <p:spPr>
            <a:xfrm>
              <a:off x="1116288"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292" name="Google Shape;292;p21"/>
            <p:cNvSpPr/>
            <p:nvPr/>
          </p:nvSpPr>
          <p:spPr>
            <a:xfrm>
              <a:off x="2232576"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3">
                <a:alphaModFix/>
              </a:blip>
              <a:stretch>
                <a:fillRect b="0" l="0" r="0" t="0"/>
              </a:stretch>
            </a:blipFill>
            <a:ln>
              <a:noFill/>
            </a:ln>
          </p:spPr>
        </p:sp>
        <p:sp>
          <p:nvSpPr>
            <p:cNvPr id="293" name="Google Shape;293;p21"/>
            <p:cNvSpPr/>
            <p:nvPr/>
          </p:nvSpPr>
          <p:spPr>
            <a:xfrm>
              <a:off x="3348863"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294" name="Google Shape;294;p21"/>
            <p:cNvSpPr/>
            <p:nvPr/>
          </p:nvSpPr>
          <p:spPr>
            <a:xfrm>
              <a:off x="4465151"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295" name="Google Shape;295;p21"/>
            <p:cNvSpPr/>
            <p:nvPr/>
          </p:nvSpPr>
          <p:spPr>
            <a:xfrm>
              <a:off x="5581439"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296" name="Google Shape;296;p21"/>
            <p:cNvSpPr/>
            <p:nvPr/>
          </p:nvSpPr>
          <p:spPr>
            <a:xfrm>
              <a:off x="6697727"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3">
                <a:alphaModFix/>
              </a:blip>
              <a:stretch>
                <a:fillRect b="0" l="0" r="0" t="0"/>
              </a:stretch>
            </a:blipFill>
            <a:ln>
              <a:noFill/>
            </a:ln>
          </p:spPr>
        </p:sp>
        <p:sp>
          <p:nvSpPr>
            <p:cNvPr id="297" name="Google Shape;297;p21"/>
            <p:cNvSpPr/>
            <p:nvPr/>
          </p:nvSpPr>
          <p:spPr>
            <a:xfrm>
              <a:off x="7814014"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298" name="Google Shape;298;p21"/>
            <p:cNvSpPr/>
            <p:nvPr/>
          </p:nvSpPr>
          <p:spPr>
            <a:xfrm>
              <a:off x="8930302"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299" name="Google Shape;299;p21"/>
            <p:cNvSpPr/>
            <p:nvPr/>
          </p:nvSpPr>
          <p:spPr>
            <a:xfrm>
              <a:off x="10046590"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300" name="Google Shape;300;p21"/>
            <p:cNvSpPr/>
            <p:nvPr/>
          </p:nvSpPr>
          <p:spPr>
            <a:xfrm>
              <a:off x="11162878"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3">
                <a:alphaModFix/>
              </a:blip>
              <a:stretch>
                <a:fillRect b="0" l="0" r="0" t="0"/>
              </a:stretch>
            </a:blipFill>
            <a:ln>
              <a:noFill/>
            </a:ln>
          </p:spPr>
        </p:sp>
        <p:sp>
          <p:nvSpPr>
            <p:cNvPr id="301" name="Google Shape;301;p21"/>
            <p:cNvSpPr/>
            <p:nvPr/>
          </p:nvSpPr>
          <p:spPr>
            <a:xfrm>
              <a:off x="12279165"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302" name="Google Shape;302;p21"/>
            <p:cNvSpPr/>
            <p:nvPr/>
          </p:nvSpPr>
          <p:spPr>
            <a:xfrm>
              <a:off x="13395453"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303" name="Google Shape;303;p21"/>
            <p:cNvSpPr/>
            <p:nvPr/>
          </p:nvSpPr>
          <p:spPr>
            <a:xfrm>
              <a:off x="14511741"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304" name="Google Shape;304;p21"/>
            <p:cNvSpPr/>
            <p:nvPr/>
          </p:nvSpPr>
          <p:spPr>
            <a:xfrm>
              <a:off x="15628029"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3">
                <a:alphaModFix/>
              </a:blip>
              <a:stretch>
                <a:fillRect b="0" l="0" r="0" t="0"/>
              </a:stretch>
            </a:blipFill>
            <a:ln>
              <a:noFill/>
            </a:ln>
          </p:spPr>
        </p:sp>
        <p:sp>
          <p:nvSpPr>
            <p:cNvPr id="305" name="Google Shape;305;p21"/>
            <p:cNvSpPr/>
            <p:nvPr/>
          </p:nvSpPr>
          <p:spPr>
            <a:xfrm>
              <a:off x="16744316"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306" name="Google Shape;306;p21"/>
            <p:cNvSpPr/>
            <p:nvPr/>
          </p:nvSpPr>
          <p:spPr>
            <a:xfrm>
              <a:off x="17860604"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307" name="Google Shape;307;p21"/>
            <p:cNvSpPr/>
            <p:nvPr/>
          </p:nvSpPr>
          <p:spPr>
            <a:xfrm>
              <a:off x="18976892"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308" name="Google Shape;308;p21"/>
            <p:cNvSpPr/>
            <p:nvPr/>
          </p:nvSpPr>
          <p:spPr>
            <a:xfrm>
              <a:off x="20093180"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3">
                <a:alphaModFix/>
              </a:blip>
              <a:stretch>
                <a:fillRect b="0" l="0" r="0" t="0"/>
              </a:stretch>
            </a:blipFill>
            <a:ln>
              <a:noFill/>
            </a:ln>
          </p:spPr>
        </p:sp>
        <p:sp>
          <p:nvSpPr>
            <p:cNvPr id="309" name="Google Shape;309;p21"/>
            <p:cNvSpPr/>
            <p:nvPr/>
          </p:nvSpPr>
          <p:spPr>
            <a:xfrm>
              <a:off x="21209467"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310" name="Google Shape;310;p21"/>
            <p:cNvSpPr/>
            <p:nvPr/>
          </p:nvSpPr>
          <p:spPr>
            <a:xfrm>
              <a:off x="22325755"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311" name="Google Shape;311;p21"/>
            <p:cNvSpPr/>
            <p:nvPr/>
          </p:nvSpPr>
          <p:spPr>
            <a:xfrm>
              <a:off x="23442043"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grpSp>
      <p:sp>
        <p:nvSpPr>
          <p:cNvPr id="312" name="Google Shape;312;p21"/>
          <p:cNvSpPr/>
          <p:nvPr/>
        </p:nvSpPr>
        <p:spPr>
          <a:xfrm>
            <a:off x="1561565" y="3654502"/>
            <a:ext cx="2443451" cy="2578840"/>
          </a:xfrm>
          <a:custGeom>
            <a:rect b="b" l="l" r="r" t="t"/>
            <a:pathLst>
              <a:path extrusionOk="0" h="2578840" w="2443451">
                <a:moveTo>
                  <a:pt x="0" y="0"/>
                </a:moveTo>
                <a:lnTo>
                  <a:pt x="2443451" y="0"/>
                </a:lnTo>
                <a:lnTo>
                  <a:pt x="2443451" y="2578841"/>
                </a:lnTo>
                <a:lnTo>
                  <a:pt x="0" y="2578841"/>
                </a:lnTo>
                <a:lnTo>
                  <a:pt x="0" y="0"/>
                </a:lnTo>
                <a:close/>
              </a:path>
            </a:pathLst>
          </a:custGeom>
          <a:blipFill rotWithShape="1">
            <a:blip r:embed="rId4">
              <a:alphaModFix/>
            </a:blip>
            <a:stretch>
              <a:fillRect b="0" l="0" r="0" t="0"/>
            </a:stretch>
          </a:blipFill>
          <a:ln>
            <a:noFill/>
          </a:ln>
        </p:spPr>
      </p:sp>
      <p:sp>
        <p:nvSpPr>
          <p:cNvPr id="313" name="Google Shape;313;p21"/>
          <p:cNvSpPr/>
          <p:nvPr/>
        </p:nvSpPr>
        <p:spPr>
          <a:xfrm>
            <a:off x="10292740" y="3532708"/>
            <a:ext cx="2177386" cy="2700634"/>
          </a:xfrm>
          <a:custGeom>
            <a:rect b="b" l="l" r="r" t="t"/>
            <a:pathLst>
              <a:path extrusionOk="0" h="2700634" w="2177386">
                <a:moveTo>
                  <a:pt x="0" y="0"/>
                </a:moveTo>
                <a:lnTo>
                  <a:pt x="2177386" y="0"/>
                </a:lnTo>
                <a:lnTo>
                  <a:pt x="2177386" y="2700635"/>
                </a:lnTo>
                <a:lnTo>
                  <a:pt x="0" y="2700635"/>
                </a:lnTo>
                <a:lnTo>
                  <a:pt x="0" y="0"/>
                </a:lnTo>
                <a:close/>
              </a:path>
            </a:pathLst>
          </a:custGeom>
          <a:blipFill rotWithShape="1">
            <a:blip r:embed="rId5">
              <a:alphaModFix/>
            </a:blip>
            <a:stretch>
              <a:fillRect b="0" l="0" r="0" t="0"/>
            </a:stretch>
          </a:blipFill>
          <a:ln>
            <a:noFill/>
          </a:ln>
        </p:spPr>
      </p:sp>
      <p:sp>
        <p:nvSpPr>
          <p:cNvPr id="314" name="Google Shape;314;p21"/>
          <p:cNvSpPr/>
          <p:nvPr/>
        </p:nvSpPr>
        <p:spPr>
          <a:xfrm>
            <a:off x="6183401" y="3532708"/>
            <a:ext cx="1930954" cy="2700634"/>
          </a:xfrm>
          <a:custGeom>
            <a:rect b="b" l="l" r="r" t="t"/>
            <a:pathLst>
              <a:path extrusionOk="0" h="2700634" w="1930954">
                <a:moveTo>
                  <a:pt x="0" y="0"/>
                </a:moveTo>
                <a:lnTo>
                  <a:pt x="1930954" y="0"/>
                </a:lnTo>
                <a:lnTo>
                  <a:pt x="1930954" y="2700635"/>
                </a:lnTo>
                <a:lnTo>
                  <a:pt x="0" y="2700635"/>
                </a:lnTo>
                <a:lnTo>
                  <a:pt x="0" y="0"/>
                </a:lnTo>
                <a:close/>
              </a:path>
            </a:pathLst>
          </a:custGeom>
          <a:blipFill rotWithShape="1">
            <a:blip r:embed="rId6">
              <a:alphaModFix/>
            </a:blip>
            <a:stretch>
              <a:fillRect b="0" l="0" r="0" t="0"/>
            </a:stretch>
          </a:blipFill>
          <a:ln>
            <a:noFill/>
          </a:ln>
        </p:spPr>
      </p:sp>
      <p:sp>
        <p:nvSpPr>
          <p:cNvPr id="315" name="Google Shape;315;p21"/>
          <p:cNvSpPr/>
          <p:nvPr/>
        </p:nvSpPr>
        <p:spPr>
          <a:xfrm>
            <a:off x="14648512" y="3235269"/>
            <a:ext cx="1682669" cy="2998073"/>
          </a:xfrm>
          <a:custGeom>
            <a:rect b="b" l="l" r="r" t="t"/>
            <a:pathLst>
              <a:path extrusionOk="0" h="2998073" w="1682669">
                <a:moveTo>
                  <a:pt x="0" y="0"/>
                </a:moveTo>
                <a:lnTo>
                  <a:pt x="1682668" y="0"/>
                </a:lnTo>
                <a:lnTo>
                  <a:pt x="1682668" y="2998074"/>
                </a:lnTo>
                <a:lnTo>
                  <a:pt x="0" y="2998074"/>
                </a:lnTo>
                <a:lnTo>
                  <a:pt x="0" y="0"/>
                </a:lnTo>
                <a:close/>
              </a:path>
            </a:pathLst>
          </a:custGeom>
          <a:blipFill rotWithShape="1">
            <a:blip r:embed="rId7">
              <a:alphaModFix/>
            </a:blip>
            <a:stretch>
              <a:fillRect b="0" l="0" r="0" t="0"/>
            </a:stretch>
          </a:blipFill>
          <a:ln>
            <a:noFill/>
          </a:ln>
        </p:spPr>
      </p:sp>
      <p:sp>
        <p:nvSpPr>
          <p:cNvPr id="316" name="Google Shape;316;p21"/>
          <p:cNvSpPr txBox="1"/>
          <p:nvPr/>
        </p:nvSpPr>
        <p:spPr>
          <a:xfrm>
            <a:off x="4196990" y="1699187"/>
            <a:ext cx="9894020" cy="9715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372C2"/>
                </a:solidFill>
                <a:latin typeface="Nunito Black"/>
                <a:ea typeface="Nunito Black"/>
                <a:cs typeface="Nunito Black"/>
                <a:sym typeface="Nunito Black"/>
              </a:rPr>
              <a:t>Main Characters</a:t>
            </a:r>
            <a:endParaRPr/>
          </a:p>
        </p:txBody>
      </p:sp>
      <p:grpSp>
        <p:nvGrpSpPr>
          <p:cNvPr id="317" name="Google Shape;317;p21"/>
          <p:cNvGrpSpPr/>
          <p:nvPr/>
        </p:nvGrpSpPr>
        <p:grpSpPr>
          <a:xfrm>
            <a:off x="1093127" y="6909079"/>
            <a:ext cx="3380401" cy="1376807"/>
            <a:chOff x="0" y="-28575"/>
            <a:chExt cx="4507200" cy="1835742"/>
          </a:xfrm>
        </p:grpSpPr>
        <p:sp>
          <p:nvSpPr>
            <p:cNvPr id="318" name="Google Shape;318;p21"/>
            <p:cNvSpPr txBox="1"/>
            <p:nvPr/>
          </p:nvSpPr>
          <p:spPr>
            <a:xfrm>
              <a:off x="220719" y="880467"/>
              <a:ext cx="4065600" cy="92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Nunito"/>
                  <a:ea typeface="Nunito"/>
                  <a:cs typeface="Nunito"/>
                  <a:sym typeface="Nunito"/>
                </a:rPr>
                <a:t>Briefly elaborate on what you want to discuss. </a:t>
              </a:r>
              <a:endParaRPr/>
            </a:p>
          </p:txBody>
        </p:sp>
        <p:sp>
          <p:nvSpPr>
            <p:cNvPr id="319" name="Google Shape;319;p21"/>
            <p:cNvSpPr txBox="1"/>
            <p:nvPr/>
          </p:nvSpPr>
          <p:spPr>
            <a:xfrm>
              <a:off x="0" y="-28575"/>
              <a:ext cx="45072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000000"/>
                  </a:solidFill>
                  <a:latin typeface="Nunito"/>
                  <a:ea typeface="Nunito"/>
                  <a:cs typeface="Nunito"/>
                  <a:sym typeface="Nunito"/>
                </a:rPr>
                <a:t>Name here</a:t>
              </a:r>
              <a:endParaRPr/>
            </a:p>
          </p:txBody>
        </p:sp>
      </p:grpSp>
      <p:grpSp>
        <p:nvGrpSpPr>
          <p:cNvPr id="320" name="Google Shape;320;p21"/>
          <p:cNvGrpSpPr/>
          <p:nvPr/>
        </p:nvGrpSpPr>
        <p:grpSpPr>
          <a:xfrm>
            <a:off x="5392198" y="6926287"/>
            <a:ext cx="3380401" cy="1376807"/>
            <a:chOff x="0" y="-28575"/>
            <a:chExt cx="4507200" cy="1835742"/>
          </a:xfrm>
        </p:grpSpPr>
        <p:sp>
          <p:nvSpPr>
            <p:cNvPr id="321" name="Google Shape;321;p21"/>
            <p:cNvSpPr txBox="1"/>
            <p:nvPr/>
          </p:nvSpPr>
          <p:spPr>
            <a:xfrm>
              <a:off x="220719" y="880467"/>
              <a:ext cx="4065600" cy="92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Nunito"/>
                  <a:ea typeface="Nunito"/>
                  <a:cs typeface="Nunito"/>
                  <a:sym typeface="Nunito"/>
                </a:rPr>
                <a:t>Briefly elaborate on what you want to discuss. </a:t>
              </a:r>
              <a:endParaRPr/>
            </a:p>
          </p:txBody>
        </p:sp>
        <p:sp>
          <p:nvSpPr>
            <p:cNvPr id="322" name="Google Shape;322;p21"/>
            <p:cNvSpPr txBox="1"/>
            <p:nvPr/>
          </p:nvSpPr>
          <p:spPr>
            <a:xfrm>
              <a:off x="0" y="-28575"/>
              <a:ext cx="45072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000000"/>
                  </a:solidFill>
                  <a:latin typeface="Nunito"/>
                  <a:ea typeface="Nunito"/>
                  <a:cs typeface="Nunito"/>
                  <a:sym typeface="Nunito"/>
                </a:rPr>
                <a:t>Name here</a:t>
              </a:r>
              <a:endParaRPr/>
            </a:p>
          </p:txBody>
        </p:sp>
      </p:grpSp>
      <p:grpSp>
        <p:nvGrpSpPr>
          <p:cNvPr id="323" name="Google Shape;323;p21"/>
          <p:cNvGrpSpPr/>
          <p:nvPr/>
        </p:nvGrpSpPr>
        <p:grpSpPr>
          <a:xfrm>
            <a:off x="9691270" y="6926287"/>
            <a:ext cx="3380401" cy="1376807"/>
            <a:chOff x="0" y="-28575"/>
            <a:chExt cx="4507200" cy="1835742"/>
          </a:xfrm>
        </p:grpSpPr>
        <p:sp>
          <p:nvSpPr>
            <p:cNvPr id="324" name="Google Shape;324;p21"/>
            <p:cNvSpPr txBox="1"/>
            <p:nvPr/>
          </p:nvSpPr>
          <p:spPr>
            <a:xfrm>
              <a:off x="220719" y="880467"/>
              <a:ext cx="4065600" cy="92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Nunito"/>
                  <a:ea typeface="Nunito"/>
                  <a:cs typeface="Nunito"/>
                  <a:sym typeface="Nunito"/>
                </a:rPr>
                <a:t>Briefly elaborate on what you want to discuss. </a:t>
              </a:r>
              <a:endParaRPr/>
            </a:p>
          </p:txBody>
        </p:sp>
        <p:sp>
          <p:nvSpPr>
            <p:cNvPr id="325" name="Google Shape;325;p21"/>
            <p:cNvSpPr txBox="1"/>
            <p:nvPr/>
          </p:nvSpPr>
          <p:spPr>
            <a:xfrm>
              <a:off x="0" y="-28575"/>
              <a:ext cx="45072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000000"/>
                  </a:solidFill>
                  <a:latin typeface="Nunito"/>
                  <a:ea typeface="Nunito"/>
                  <a:cs typeface="Nunito"/>
                  <a:sym typeface="Nunito"/>
                </a:rPr>
                <a:t>Name here</a:t>
              </a:r>
              <a:endParaRPr/>
            </a:p>
          </p:txBody>
        </p:sp>
      </p:grpSp>
      <p:grpSp>
        <p:nvGrpSpPr>
          <p:cNvPr id="326" name="Google Shape;326;p21"/>
          <p:cNvGrpSpPr/>
          <p:nvPr/>
        </p:nvGrpSpPr>
        <p:grpSpPr>
          <a:xfrm>
            <a:off x="13814546" y="6926287"/>
            <a:ext cx="3380401" cy="1376807"/>
            <a:chOff x="0" y="-28575"/>
            <a:chExt cx="4507200" cy="1835742"/>
          </a:xfrm>
        </p:grpSpPr>
        <p:sp>
          <p:nvSpPr>
            <p:cNvPr id="327" name="Google Shape;327;p21"/>
            <p:cNvSpPr txBox="1"/>
            <p:nvPr/>
          </p:nvSpPr>
          <p:spPr>
            <a:xfrm>
              <a:off x="220719" y="880467"/>
              <a:ext cx="4065600" cy="92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Nunito"/>
                  <a:ea typeface="Nunito"/>
                  <a:cs typeface="Nunito"/>
                  <a:sym typeface="Nunito"/>
                </a:rPr>
                <a:t>Briefly elaborate on what you want to discuss. </a:t>
              </a:r>
              <a:endParaRPr/>
            </a:p>
          </p:txBody>
        </p:sp>
        <p:sp>
          <p:nvSpPr>
            <p:cNvPr id="328" name="Google Shape;328;p21"/>
            <p:cNvSpPr txBox="1"/>
            <p:nvPr/>
          </p:nvSpPr>
          <p:spPr>
            <a:xfrm>
              <a:off x="0" y="-28575"/>
              <a:ext cx="45072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000000"/>
                  </a:solidFill>
                  <a:latin typeface="Nunito"/>
                  <a:ea typeface="Nunito"/>
                  <a:cs typeface="Nunito"/>
                  <a:sym typeface="Nunito"/>
                </a:rPr>
                <a:t>Name here</a:t>
              </a:r>
              <a:endParaRPr/>
            </a:p>
          </p:txBody>
        </p:sp>
      </p:grpSp>
      <p:sp>
        <p:nvSpPr>
          <p:cNvPr id="329" name="Google Shape;329;p21"/>
          <p:cNvSpPr/>
          <p:nvPr/>
        </p:nvSpPr>
        <p:spPr>
          <a:xfrm>
            <a:off x="-2119140" y="279103"/>
            <a:ext cx="6592594" cy="1905859"/>
          </a:xfrm>
          <a:custGeom>
            <a:rect b="b" l="l" r="r" t="t"/>
            <a:pathLst>
              <a:path extrusionOk="0" h="1905859" w="6592594">
                <a:moveTo>
                  <a:pt x="0" y="0"/>
                </a:moveTo>
                <a:lnTo>
                  <a:pt x="6592594" y="0"/>
                </a:lnTo>
                <a:lnTo>
                  <a:pt x="6592594" y="1905859"/>
                </a:lnTo>
                <a:lnTo>
                  <a:pt x="0" y="1905859"/>
                </a:lnTo>
                <a:lnTo>
                  <a:pt x="0" y="0"/>
                </a:lnTo>
                <a:close/>
              </a:path>
            </a:pathLst>
          </a:custGeom>
          <a:blipFill rotWithShape="1">
            <a:blip r:embed="rId8">
              <a:alphaModFix/>
            </a:blip>
            <a:stretch>
              <a:fillRect b="0" l="0" r="0" t="0"/>
            </a:stretch>
          </a:blipFill>
          <a:ln>
            <a:noFill/>
          </a:ln>
        </p:spPr>
      </p:sp>
      <p:sp>
        <p:nvSpPr>
          <p:cNvPr id="330" name="Google Shape;330;p21"/>
          <p:cNvSpPr/>
          <p:nvPr/>
        </p:nvSpPr>
        <p:spPr>
          <a:xfrm>
            <a:off x="13963003" y="279103"/>
            <a:ext cx="6592594" cy="1905859"/>
          </a:xfrm>
          <a:custGeom>
            <a:rect b="b" l="l" r="r" t="t"/>
            <a:pathLst>
              <a:path extrusionOk="0" h="1905859" w="6592594">
                <a:moveTo>
                  <a:pt x="0" y="0"/>
                </a:moveTo>
                <a:lnTo>
                  <a:pt x="6592594" y="0"/>
                </a:lnTo>
                <a:lnTo>
                  <a:pt x="6592594" y="1905859"/>
                </a:lnTo>
                <a:lnTo>
                  <a:pt x="0" y="1905859"/>
                </a:lnTo>
                <a:lnTo>
                  <a:pt x="0" y="0"/>
                </a:lnTo>
                <a:close/>
              </a:path>
            </a:pathLst>
          </a:custGeom>
          <a:blipFill rotWithShape="1">
            <a:blip r:embed="rId8">
              <a:alphaModFix/>
            </a:blip>
            <a:stretch>
              <a:fillRect b="0" l="0" r="0" t="0"/>
            </a:stretch>
          </a:blipFill>
          <a:ln>
            <a:noFill/>
          </a:ln>
        </p:spPr>
      </p:sp>
      <p:grpSp>
        <p:nvGrpSpPr>
          <p:cNvPr id="331" name="Google Shape;331;p21"/>
          <p:cNvGrpSpPr/>
          <p:nvPr/>
        </p:nvGrpSpPr>
        <p:grpSpPr>
          <a:xfrm>
            <a:off x="-65374" y="0"/>
            <a:ext cx="18418748" cy="837216"/>
            <a:chOff x="0" y="0"/>
            <a:chExt cx="24558331" cy="1116288"/>
          </a:xfrm>
        </p:grpSpPr>
        <p:sp>
          <p:nvSpPr>
            <p:cNvPr id="332" name="Google Shape;332;p21"/>
            <p:cNvSpPr/>
            <p:nvPr/>
          </p:nvSpPr>
          <p:spPr>
            <a:xfrm>
              <a:off x="0"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333" name="Google Shape;333;p21"/>
            <p:cNvSpPr/>
            <p:nvPr/>
          </p:nvSpPr>
          <p:spPr>
            <a:xfrm>
              <a:off x="1116288"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334" name="Google Shape;334;p21"/>
            <p:cNvSpPr/>
            <p:nvPr/>
          </p:nvSpPr>
          <p:spPr>
            <a:xfrm>
              <a:off x="2232576"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3">
                <a:alphaModFix/>
              </a:blip>
              <a:stretch>
                <a:fillRect b="0" l="0" r="0" t="0"/>
              </a:stretch>
            </a:blipFill>
            <a:ln>
              <a:noFill/>
            </a:ln>
          </p:spPr>
        </p:sp>
        <p:sp>
          <p:nvSpPr>
            <p:cNvPr id="335" name="Google Shape;335;p21"/>
            <p:cNvSpPr/>
            <p:nvPr/>
          </p:nvSpPr>
          <p:spPr>
            <a:xfrm>
              <a:off x="3348863"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336" name="Google Shape;336;p21"/>
            <p:cNvSpPr/>
            <p:nvPr/>
          </p:nvSpPr>
          <p:spPr>
            <a:xfrm>
              <a:off x="4465151"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337" name="Google Shape;337;p21"/>
            <p:cNvSpPr/>
            <p:nvPr/>
          </p:nvSpPr>
          <p:spPr>
            <a:xfrm>
              <a:off x="5581439"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338" name="Google Shape;338;p21"/>
            <p:cNvSpPr/>
            <p:nvPr/>
          </p:nvSpPr>
          <p:spPr>
            <a:xfrm>
              <a:off x="6697727"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3">
                <a:alphaModFix/>
              </a:blip>
              <a:stretch>
                <a:fillRect b="0" l="0" r="0" t="0"/>
              </a:stretch>
            </a:blipFill>
            <a:ln>
              <a:noFill/>
            </a:ln>
          </p:spPr>
        </p:sp>
        <p:sp>
          <p:nvSpPr>
            <p:cNvPr id="339" name="Google Shape;339;p21"/>
            <p:cNvSpPr/>
            <p:nvPr/>
          </p:nvSpPr>
          <p:spPr>
            <a:xfrm>
              <a:off x="7814014"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340" name="Google Shape;340;p21"/>
            <p:cNvSpPr/>
            <p:nvPr/>
          </p:nvSpPr>
          <p:spPr>
            <a:xfrm>
              <a:off x="8930302"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341" name="Google Shape;341;p21"/>
            <p:cNvSpPr/>
            <p:nvPr/>
          </p:nvSpPr>
          <p:spPr>
            <a:xfrm>
              <a:off x="10046590"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342" name="Google Shape;342;p21"/>
            <p:cNvSpPr/>
            <p:nvPr/>
          </p:nvSpPr>
          <p:spPr>
            <a:xfrm>
              <a:off x="11162878"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3">
                <a:alphaModFix/>
              </a:blip>
              <a:stretch>
                <a:fillRect b="0" l="0" r="0" t="0"/>
              </a:stretch>
            </a:blipFill>
            <a:ln>
              <a:noFill/>
            </a:ln>
          </p:spPr>
        </p:sp>
        <p:sp>
          <p:nvSpPr>
            <p:cNvPr id="343" name="Google Shape;343;p21"/>
            <p:cNvSpPr/>
            <p:nvPr/>
          </p:nvSpPr>
          <p:spPr>
            <a:xfrm>
              <a:off x="12279165"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344" name="Google Shape;344;p21"/>
            <p:cNvSpPr/>
            <p:nvPr/>
          </p:nvSpPr>
          <p:spPr>
            <a:xfrm>
              <a:off x="13395453"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345" name="Google Shape;345;p21"/>
            <p:cNvSpPr/>
            <p:nvPr/>
          </p:nvSpPr>
          <p:spPr>
            <a:xfrm>
              <a:off x="14511741"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346" name="Google Shape;346;p21"/>
            <p:cNvSpPr/>
            <p:nvPr/>
          </p:nvSpPr>
          <p:spPr>
            <a:xfrm>
              <a:off x="15628029"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3">
                <a:alphaModFix/>
              </a:blip>
              <a:stretch>
                <a:fillRect b="0" l="0" r="0" t="0"/>
              </a:stretch>
            </a:blipFill>
            <a:ln>
              <a:noFill/>
            </a:ln>
          </p:spPr>
        </p:sp>
        <p:sp>
          <p:nvSpPr>
            <p:cNvPr id="347" name="Google Shape;347;p21"/>
            <p:cNvSpPr/>
            <p:nvPr/>
          </p:nvSpPr>
          <p:spPr>
            <a:xfrm>
              <a:off x="16744316"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348" name="Google Shape;348;p21"/>
            <p:cNvSpPr/>
            <p:nvPr/>
          </p:nvSpPr>
          <p:spPr>
            <a:xfrm>
              <a:off x="17860604"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349" name="Google Shape;349;p21"/>
            <p:cNvSpPr/>
            <p:nvPr/>
          </p:nvSpPr>
          <p:spPr>
            <a:xfrm>
              <a:off x="18976892"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350" name="Google Shape;350;p21"/>
            <p:cNvSpPr/>
            <p:nvPr/>
          </p:nvSpPr>
          <p:spPr>
            <a:xfrm>
              <a:off x="20093180"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3">
                <a:alphaModFix/>
              </a:blip>
              <a:stretch>
                <a:fillRect b="0" l="0" r="0" t="0"/>
              </a:stretch>
            </a:blipFill>
            <a:ln>
              <a:noFill/>
            </a:ln>
          </p:spPr>
        </p:sp>
        <p:sp>
          <p:nvSpPr>
            <p:cNvPr id="351" name="Google Shape;351;p21"/>
            <p:cNvSpPr/>
            <p:nvPr/>
          </p:nvSpPr>
          <p:spPr>
            <a:xfrm>
              <a:off x="21209467"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352" name="Google Shape;352;p21"/>
            <p:cNvSpPr/>
            <p:nvPr/>
          </p:nvSpPr>
          <p:spPr>
            <a:xfrm>
              <a:off x="22325755"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353" name="Google Shape;353;p21"/>
            <p:cNvSpPr/>
            <p:nvPr/>
          </p:nvSpPr>
          <p:spPr>
            <a:xfrm>
              <a:off x="23442043"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DDCF6"/>
        </a:solidFill>
      </p:bgPr>
    </p:bg>
    <p:spTree>
      <p:nvGrpSpPr>
        <p:cNvPr id="357" name="Shape 357"/>
        <p:cNvGrpSpPr/>
        <p:nvPr/>
      </p:nvGrpSpPr>
      <p:grpSpPr>
        <a:xfrm>
          <a:off x="0" y="0"/>
          <a:ext cx="0" cy="0"/>
          <a:chOff x="0" y="0"/>
          <a:chExt cx="0" cy="0"/>
        </a:xfrm>
      </p:grpSpPr>
      <p:cxnSp>
        <p:nvCxnSpPr>
          <p:cNvPr id="358" name="Google Shape;358;p22"/>
          <p:cNvCxnSpPr/>
          <p:nvPr/>
        </p:nvCxnSpPr>
        <p:spPr>
          <a:xfrm>
            <a:off x="0" y="4369557"/>
            <a:ext cx="18395377" cy="0"/>
          </a:xfrm>
          <a:prstGeom prst="straightConnector1">
            <a:avLst/>
          </a:prstGeom>
          <a:noFill/>
          <a:ln cap="flat" cmpd="sng" w="95250">
            <a:solidFill>
              <a:srgbClr val="FFFFFF"/>
            </a:solidFill>
            <a:prstDash val="solid"/>
            <a:round/>
            <a:headEnd len="sm" w="sm" type="none"/>
            <a:tailEnd len="sm" w="sm" type="none"/>
          </a:ln>
        </p:spPr>
      </p:cxnSp>
      <p:sp>
        <p:nvSpPr>
          <p:cNvPr id="359" name="Google Shape;359;p22"/>
          <p:cNvSpPr/>
          <p:nvPr/>
        </p:nvSpPr>
        <p:spPr>
          <a:xfrm>
            <a:off x="2306703" y="1100435"/>
            <a:ext cx="2091086" cy="2087284"/>
          </a:xfrm>
          <a:custGeom>
            <a:rect b="b" l="l" r="r" t="t"/>
            <a:pathLst>
              <a:path extrusionOk="0" h="2087284" w="2091086">
                <a:moveTo>
                  <a:pt x="0" y="0"/>
                </a:moveTo>
                <a:lnTo>
                  <a:pt x="2091086" y="0"/>
                </a:lnTo>
                <a:lnTo>
                  <a:pt x="2091086" y="2087284"/>
                </a:lnTo>
                <a:lnTo>
                  <a:pt x="0" y="2087284"/>
                </a:lnTo>
                <a:lnTo>
                  <a:pt x="0" y="0"/>
                </a:lnTo>
                <a:close/>
              </a:path>
            </a:pathLst>
          </a:custGeom>
          <a:blipFill rotWithShape="1">
            <a:blip r:embed="rId3">
              <a:alphaModFix/>
            </a:blip>
            <a:stretch>
              <a:fillRect b="0" l="0" r="0" t="0"/>
            </a:stretch>
          </a:blipFill>
          <a:ln>
            <a:noFill/>
          </a:ln>
        </p:spPr>
      </p:sp>
      <p:sp>
        <p:nvSpPr>
          <p:cNvPr id="360" name="Google Shape;360;p22"/>
          <p:cNvSpPr txBox="1"/>
          <p:nvPr/>
        </p:nvSpPr>
        <p:spPr>
          <a:xfrm>
            <a:off x="1919658" y="5799954"/>
            <a:ext cx="30492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Nunito"/>
                <a:ea typeface="Nunito"/>
                <a:cs typeface="Nunito"/>
                <a:sym typeface="Nunito"/>
              </a:rPr>
              <a:t>Briefly elaborate on what you want to discuss. </a:t>
            </a:r>
            <a:endParaRPr/>
          </a:p>
        </p:txBody>
      </p:sp>
      <p:sp>
        <p:nvSpPr>
          <p:cNvPr id="361" name="Google Shape;361;p22"/>
          <p:cNvSpPr txBox="1"/>
          <p:nvPr/>
        </p:nvSpPr>
        <p:spPr>
          <a:xfrm>
            <a:off x="7664094" y="5799954"/>
            <a:ext cx="30492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Nunito"/>
                <a:ea typeface="Nunito"/>
                <a:cs typeface="Nunito"/>
                <a:sym typeface="Nunito"/>
              </a:rPr>
              <a:t>Briefly elaborate on what you want to discuss. </a:t>
            </a:r>
            <a:endParaRPr/>
          </a:p>
        </p:txBody>
      </p:sp>
      <p:sp>
        <p:nvSpPr>
          <p:cNvPr id="362" name="Google Shape;362;p22"/>
          <p:cNvSpPr txBox="1"/>
          <p:nvPr/>
        </p:nvSpPr>
        <p:spPr>
          <a:xfrm>
            <a:off x="13578071" y="5799954"/>
            <a:ext cx="30492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Nunito"/>
                <a:ea typeface="Nunito"/>
                <a:cs typeface="Nunito"/>
                <a:sym typeface="Nunito"/>
              </a:rPr>
              <a:t>Briefly elaborate on what you want to discuss. </a:t>
            </a:r>
            <a:endParaRPr/>
          </a:p>
        </p:txBody>
      </p:sp>
      <p:sp>
        <p:nvSpPr>
          <p:cNvPr id="363" name="Google Shape;363;p22"/>
          <p:cNvSpPr txBox="1"/>
          <p:nvPr/>
        </p:nvSpPr>
        <p:spPr>
          <a:xfrm>
            <a:off x="1754119" y="5125316"/>
            <a:ext cx="3380327" cy="51181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Nunito"/>
                <a:ea typeface="Nunito"/>
                <a:cs typeface="Nunito"/>
                <a:sym typeface="Nunito"/>
              </a:rPr>
              <a:t>Add a main point</a:t>
            </a:r>
            <a:endParaRPr/>
          </a:p>
        </p:txBody>
      </p:sp>
      <p:sp>
        <p:nvSpPr>
          <p:cNvPr id="364" name="Google Shape;364;p22"/>
          <p:cNvSpPr txBox="1"/>
          <p:nvPr/>
        </p:nvSpPr>
        <p:spPr>
          <a:xfrm>
            <a:off x="7498555" y="5125316"/>
            <a:ext cx="3380327" cy="51181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Nunito"/>
                <a:ea typeface="Nunito"/>
                <a:cs typeface="Nunito"/>
                <a:sym typeface="Nunito"/>
              </a:rPr>
              <a:t>Add a main point</a:t>
            </a:r>
            <a:endParaRPr/>
          </a:p>
        </p:txBody>
      </p:sp>
      <p:sp>
        <p:nvSpPr>
          <p:cNvPr id="365" name="Google Shape;365;p22"/>
          <p:cNvSpPr txBox="1"/>
          <p:nvPr/>
        </p:nvSpPr>
        <p:spPr>
          <a:xfrm>
            <a:off x="13412532" y="5125316"/>
            <a:ext cx="3380327" cy="51181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000000"/>
                </a:solidFill>
                <a:latin typeface="Nunito"/>
                <a:ea typeface="Nunito"/>
                <a:cs typeface="Nunito"/>
                <a:sym typeface="Nunito"/>
              </a:rPr>
              <a:t>Add a main point</a:t>
            </a:r>
            <a:endParaRPr/>
          </a:p>
        </p:txBody>
      </p:sp>
      <p:sp>
        <p:nvSpPr>
          <p:cNvPr id="366" name="Google Shape;366;p22"/>
          <p:cNvSpPr txBox="1"/>
          <p:nvPr/>
        </p:nvSpPr>
        <p:spPr>
          <a:xfrm>
            <a:off x="4544742" y="7482069"/>
            <a:ext cx="9894020" cy="9715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372C2"/>
                </a:solidFill>
                <a:latin typeface="Nunito Black"/>
                <a:ea typeface="Nunito Black"/>
                <a:cs typeface="Nunito Black"/>
                <a:sym typeface="Nunito Black"/>
              </a:rPr>
              <a:t>Story Timeline</a:t>
            </a:r>
            <a:endParaRPr/>
          </a:p>
        </p:txBody>
      </p:sp>
      <p:sp>
        <p:nvSpPr>
          <p:cNvPr id="367" name="Google Shape;367;p22"/>
          <p:cNvSpPr/>
          <p:nvPr/>
        </p:nvSpPr>
        <p:spPr>
          <a:xfrm>
            <a:off x="8199867" y="1100435"/>
            <a:ext cx="1977702" cy="2087284"/>
          </a:xfrm>
          <a:custGeom>
            <a:rect b="b" l="l" r="r" t="t"/>
            <a:pathLst>
              <a:path extrusionOk="0" h="2087284" w="1977702">
                <a:moveTo>
                  <a:pt x="0" y="0"/>
                </a:moveTo>
                <a:lnTo>
                  <a:pt x="1977702" y="0"/>
                </a:lnTo>
                <a:lnTo>
                  <a:pt x="1977702" y="2087284"/>
                </a:lnTo>
                <a:lnTo>
                  <a:pt x="0" y="2087284"/>
                </a:lnTo>
                <a:lnTo>
                  <a:pt x="0" y="0"/>
                </a:lnTo>
                <a:close/>
              </a:path>
            </a:pathLst>
          </a:custGeom>
          <a:blipFill rotWithShape="1">
            <a:blip r:embed="rId4">
              <a:alphaModFix/>
            </a:blip>
            <a:stretch>
              <a:fillRect b="0" l="0" r="0" t="0"/>
            </a:stretch>
          </a:blipFill>
          <a:ln>
            <a:noFill/>
          </a:ln>
        </p:spPr>
      </p:sp>
      <p:sp>
        <p:nvSpPr>
          <p:cNvPr id="368" name="Google Shape;368;p22"/>
          <p:cNvSpPr/>
          <p:nvPr/>
        </p:nvSpPr>
        <p:spPr>
          <a:xfrm>
            <a:off x="14332654" y="1033760"/>
            <a:ext cx="1540081" cy="2153959"/>
          </a:xfrm>
          <a:custGeom>
            <a:rect b="b" l="l" r="r" t="t"/>
            <a:pathLst>
              <a:path extrusionOk="0" h="2153959" w="1540081">
                <a:moveTo>
                  <a:pt x="0" y="0"/>
                </a:moveTo>
                <a:lnTo>
                  <a:pt x="1540081" y="0"/>
                </a:lnTo>
                <a:lnTo>
                  <a:pt x="1540081" y="2153959"/>
                </a:lnTo>
                <a:lnTo>
                  <a:pt x="0" y="2153959"/>
                </a:lnTo>
                <a:lnTo>
                  <a:pt x="0" y="0"/>
                </a:lnTo>
                <a:close/>
              </a:path>
            </a:pathLst>
          </a:custGeom>
          <a:blipFill rotWithShape="1">
            <a:blip r:embed="rId5">
              <a:alphaModFix/>
            </a:blip>
            <a:stretch>
              <a:fillRect b="0" l="0" r="0" t="0"/>
            </a:stretch>
          </a:blipFill>
          <a:ln>
            <a:noFill/>
          </a:ln>
        </p:spPr>
      </p:sp>
      <p:sp>
        <p:nvSpPr>
          <p:cNvPr id="369" name="Google Shape;369;p22"/>
          <p:cNvSpPr txBox="1"/>
          <p:nvPr/>
        </p:nvSpPr>
        <p:spPr>
          <a:xfrm>
            <a:off x="5554321" y="8377419"/>
            <a:ext cx="7874861" cy="493395"/>
          </a:xfrm>
          <a:prstGeom prst="rect">
            <a:avLst/>
          </a:prstGeom>
          <a:noFill/>
          <a:ln>
            <a:noFill/>
          </a:ln>
        </p:spPr>
        <p:txBody>
          <a:bodyPr anchorCtr="0" anchor="t" bIns="0" lIns="0" spcFirstLastPara="1" rIns="0" wrap="square" tIns="0">
            <a:spAutoFit/>
          </a:bodyPr>
          <a:lstStyle/>
          <a:p>
            <a:pPr indent="0" lvl="0" marL="0" marR="0" rtl="0" algn="ctr">
              <a:lnSpc>
                <a:spcPct val="150017"/>
              </a:lnSpc>
              <a:spcBef>
                <a:spcPts val="0"/>
              </a:spcBef>
              <a:spcAft>
                <a:spcPts val="0"/>
              </a:spcAft>
              <a:buNone/>
            </a:pPr>
            <a:r>
              <a:rPr b="0" i="0" lang="en-US" sz="2799" u="none" cap="none" strike="noStrike">
                <a:solidFill>
                  <a:srgbClr val="000000"/>
                </a:solidFill>
                <a:latin typeface="Nunito"/>
                <a:ea typeface="Nunito"/>
                <a:cs typeface="Nunito"/>
                <a:sym typeface="Nunito"/>
              </a:rPr>
              <a:t>Briefly elaborate on what you want to discuss. </a:t>
            </a:r>
            <a:endParaRPr/>
          </a:p>
        </p:txBody>
      </p:sp>
      <p:grpSp>
        <p:nvGrpSpPr>
          <p:cNvPr id="370" name="Google Shape;370;p22"/>
          <p:cNvGrpSpPr/>
          <p:nvPr/>
        </p:nvGrpSpPr>
        <p:grpSpPr>
          <a:xfrm>
            <a:off x="-130748" y="9470566"/>
            <a:ext cx="18418748" cy="837216"/>
            <a:chOff x="0" y="0"/>
            <a:chExt cx="24558331" cy="1116288"/>
          </a:xfrm>
        </p:grpSpPr>
        <p:sp>
          <p:nvSpPr>
            <p:cNvPr id="371" name="Google Shape;371;p22"/>
            <p:cNvSpPr/>
            <p:nvPr/>
          </p:nvSpPr>
          <p:spPr>
            <a:xfrm>
              <a:off x="0"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372" name="Google Shape;372;p22"/>
            <p:cNvSpPr/>
            <p:nvPr/>
          </p:nvSpPr>
          <p:spPr>
            <a:xfrm>
              <a:off x="1116288"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373" name="Google Shape;373;p22"/>
            <p:cNvSpPr/>
            <p:nvPr/>
          </p:nvSpPr>
          <p:spPr>
            <a:xfrm>
              <a:off x="2232576"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6">
                <a:alphaModFix/>
              </a:blip>
              <a:stretch>
                <a:fillRect b="0" l="0" r="0" t="0"/>
              </a:stretch>
            </a:blipFill>
            <a:ln>
              <a:noFill/>
            </a:ln>
          </p:spPr>
        </p:sp>
        <p:sp>
          <p:nvSpPr>
            <p:cNvPr id="374" name="Google Shape;374;p22"/>
            <p:cNvSpPr/>
            <p:nvPr/>
          </p:nvSpPr>
          <p:spPr>
            <a:xfrm>
              <a:off x="3348863"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375" name="Google Shape;375;p22"/>
            <p:cNvSpPr/>
            <p:nvPr/>
          </p:nvSpPr>
          <p:spPr>
            <a:xfrm>
              <a:off x="4465151"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376" name="Google Shape;376;p22"/>
            <p:cNvSpPr/>
            <p:nvPr/>
          </p:nvSpPr>
          <p:spPr>
            <a:xfrm>
              <a:off x="5581439"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377" name="Google Shape;377;p22"/>
            <p:cNvSpPr/>
            <p:nvPr/>
          </p:nvSpPr>
          <p:spPr>
            <a:xfrm>
              <a:off x="6697727"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6">
                <a:alphaModFix/>
              </a:blip>
              <a:stretch>
                <a:fillRect b="0" l="0" r="0" t="0"/>
              </a:stretch>
            </a:blipFill>
            <a:ln>
              <a:noFill/>
            </a:ln>
          </p:spPr>
        </p:sp>
        <p:sp>
          <p:nvSpPr>
            <p:cNvPr id="378" name="Google Shape;378;p22"/>
            <p:cNvSpPr/>
            <p:nvPr/>
          </p:nvSpPr>
          <p:spPr>
            <a:xfrm>
              <a:off x="7814014"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379" name="Google Shape;379;p22"/>
            <p:cNvSpPr/>
            <p:nvPr/>
          </p:nvSpPr>
          <p:spPr>
            <a:xfrm>
              <a:off x="8930302"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380" name="Google Shape;380;p22"/>
            <p:cNvSpPr/>
            <p:nvPr/>
          </p:nvSpPr>
          <p:spPr>
            <a:xfrm>
              <a:off x="10046590"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381" name="Google Shape;381;p22"/>
            <p:cNvSpPr/>
            <p:nvPr/>
          </p:nvSpPr>
          <p:spPr>
            <a:xfrm>
              <a:off x="11162878"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6">
                <a:alphaModFix/>
              </a:blip>
              <a:stretch>
                <a:fillRect b="0" l="0" r="0" t="0"/>
              </a:stretch>
            </a:blipFill>
            <a:ln>
              <a:noFill/>
            </a:ln>
          </p:spPr>
        </p:sp>
        <p:sp>
          <p:nvSpPr>
            <p:cNvPr id="382" name="Google Shape;382;p22"/>
            <p:cNvSpPr/>
            <p:nvPr/>
          </p:nvSpPr>
          <p:spPr>
            <a:xfrm>
              <a:off x="12279165"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383" name="Google Shape;383;p22"/>
            <p:cNvSpPr/>
            <p:nvPr/>
          </p:nvSpPr>
          <p:spPr>
            <a:xfrm>
              <a:off x="13395453"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384" name="Google Shape;384;p22"/>
            <p:cNvSpPr/>
            <p:nvPr/>
          </p:nvSpPr>
          <p:spPr>
            <a:xfrm>
              <a:off x="14511741"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385" name="Google Shape;385;p22"/>
            <p:cNvSpPr/>
            <p:nvPr/>
          </p:nvSpPr>
          <p:spPr>
            <a:xfrm>
              <a:off x="15628029"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6">
                <a:alphaModFix/>
              </a:blip>
              <a:stretch>
                <a:fillRect b="0" l="0" r="0" t="0"/>
              </a:stretch>
            </a:blipFill>
            <a:ln>
              <a:noFill/>
            </a:ln>
          </p:spPr>
        </p:sp>
        <p:sp>
          <p:nvSpPr>
            <p:cNvPr id="386" name="Google Shape;386;p22"/>
            <p:cNvSpPr/>
            <p:nvPr/>
          </p:nvSpPr>
          <p:spPr>
            <a:xfrm>
              <a:off x="16744316"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387" name="Google Shape;387;p22"/>
            <p:cNvSpPr/>
            <p:nvPr/>
          </p:nvSpPr>
          <p:spPr>
            <a:xfrm>
              <a:off x="17860604"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388" name="Google Shape;388;p22"/>
            <p:cNvSpPr/>
            <p:nvPr/>
          </p:nvSpPr>
          <p:spPr>
            <a:xfrm>
              <a:off x="18976892"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389" name="Google Shape;389;p22"/>
            <p:cNvSpPr/>
            <p:nvPr/>
          </p:nvSpPr>
          <p:spPr>
            <a:xfrm>
              <a:off x="20093180" y="0"/>
              <a:ext cx="1116288" cy="1116288"/>
            </a:xfrm>
            <a:custGeom>
              <a:rect b="b" l="l" r="r" t="t"/>
              <a:pathLst>
                <a:path extrusionOk="0" h="1116288" w="1116288">
                  <a:moveTo>
                    <a:pt x="0" y="0"/>
                  </a:moveTo>
                  <a:lnTo>
                    <a:pt x="1116287" y="0"/>
                  </a:lnTo>
                  <a:lnTo>
                    <a:pt x="1116287" y="1116288"/>
                  </a:lnTo>
                  <a:lnTo>
                    <a:pt x="0" y="1116288"/>
                  </a:lnTo>
                  <a:lnTo>
                    <a:pt x="0" y="0"/>
                  </a:lnTo>
                  <a:close/>
                </a:path>
              </a:pathLst>
            </a:custGeom>
            <a:blipFill rotWithShape="1">
              <a:blip r:embed="rId6">
                <a:alphaModFix/>
              </a:blip>
              <a:stretch>
                <a:fillRect b="0" l="0" r="0" t="0"/>
              </a:stretch>
            </a:blipFill>
            <a:ln>
              <a:noFill/>
            </a:ln>
          </p:spPr>
        </p:sp>
        <p:sp>
          <p:nvSpPr>
            <p:cNvPr id="390" name="Google Shape;390;p22"/>
            <p:cNvSpPr/>
            <p:nvPr/>
          </p:nvSpPr>
          <p:spPr>
            <a:xfrm>
              <a:off x="21209467"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391" name="Google Shape;391;p22"/>
            <p:cNvSpPr/>
            <p:nvPr/>
          </p:nvSpPr>
          <p:spPr>
            <a:xfrm>
              <a:off x="22325755"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sp>
          <p:nvSpPr>
            <p:cNvPr id="392" name="Google Shape;392;p22"/>
            <p:cNvSpPr/>
            <p:nvPr/>
          </p:nvSpPr>
          <p:spPr>
            <a:xfrm>
              <a:off x="23442043"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6">
                <a:alphaModFix/>
              </a:blip>
              <a:stretch>
                <a:fillRect b="0" l="0" r="0" t="0"/>
              </a:stretch>
            </a:blipFill>
            <a:ln>
              <a:noFill/>
            </a:ln>
          </p:spPr>
        </p:sp>
      </p:grpSp>
      <p:grpSp>
        <p:nvGrpSpPr>
          <p:cNvPr id="393" name="Google Shape;393;p22"/>
          <p:cNvGrpSpPr/>
          <p:nvPr/>
        </p:nvGrpSpPr>
        <p:grpSpPr>
          <a:xfrm>
            <a:off x="2765817" y="3787794"/>
            <a:ext cx="1172858" cy="1163526"/>
            <a:chOff x="0" y="0"/>
            <a:chExt cx="1563811" cy="1551368"/>
          </a:xfrm>
        </p:grpSpPr>
        <p:grpSp>
          <p:nvGrpSpPr>
            <p:cNvPr id="394" name="Google Shape;394;p22"/>
            <p:cNvGrpSpPr/>
            <p:nvPr/>
          </p:nvGrpSpPr>
          <p:grpSpPr>
            <a:xfrm>
              <a:off x="0" y="0"/>
              <a:ext cx="1563811" cy="1551368"/>
              <a:chOff x="0" y="0"/>
              <a:chExt cx="812800" cy="806333"/>
            </a:xfrm>
          </p:grpSpPr>
          <p:sp>
            <p:nvSpPr>
              <p:cNvPr id="395" name="Google Shape;395;p22"/>
              <p:cNvSpPr/>
              <p:nvPr/>
            </p:nvSpPr>
            <p:spPr>
              <a:xfrm>
                <a:off x="0" y="0"/>
                <a:ext cx="812800" cy="806333"/>
              </a:xfrm>
              <a:custGeom>
                <a:rect b="b" l="l" r="r" t="t"/>
                <a:pathLst>
                  <a:path extrusionOk="0" h="806333" w="812800">
                    <a:moveTo>
                      <a:pt x="406400" y="0"/>
                    </a:moveTo>
                    <a:cubicBezTo>
                      <a:pt x="181951" y="0"/>
                      <a:pt x="0" y="180504"/>
                      <a:pt x="0" y="403166"/>
                    </a:cubicBezTo>
                    <a:cubicBezTo>
                      <a:pt x="0" y="625829"/>
                      <a:pt x="181951" y="806333"/>
                      <a:pt x="406400" y="806333"/>
                    </a:cubicBezTo>
                    <a:cubicBezTo>
                      <a:pt x="630849" y="806333"/>
                      <a:pt x="812800" y="625829"/>
                      <a:pt x="812800" y="403166"/>
                    </a:cubicBezTo>
                    <a:cubicBezTo>
                      <a:pt x="812800" y="180504"/>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2"/>
              <p:cNvSpPr txBox="1"/>
              <p:nvPr/>
            </p:nvSpPr>
            <p:spPr>
              <a:xfrm>
                <a:off x="76200" y="28575"/>
                <a:ext cx="660400" cy="708025"/>
              </a:xfrm>
              <a:prstGeom prst="rect">
                <a:avLst/>
              </a:prstGeom>
              <a:noFill/>
              <a:ln>
                <a:noFill/>
              </a:ln>
            </p:spPr>
            <p:txBody>
              <a:bodyPr anchorCtr="0" anchor="ctr" bIns="33075" lIns="33075" spcFirstLastPara="1" rIns="33075" wrap="square" tIns="3307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7" name="Google Shape;397;p22"/>
            <p:cNvSpPr txBox="1"/>
            <p:nvPr/>
          </p:nvSpPr>
          <p:spPr>
            <a:xfrm>
              <a:off x="0" y="413734"/>
              <a:ext cx="1563811" cy="723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600" u="none" cap="none" strike="noStrike">
                  <a:solidFill>
                    <a:srgbClr val="0372C2"/>
                  </a:solidFill>
                  <a:latin typeface="Nunito Black"/>
                  <a:ea typeface="Nunito Black"/>
                  <a:cs typeface="Nunito Black"/>
                  <a:sym typeface="Nunito Black"/>
                </a:rPr>
                <a:t>01</a:t>
              </a:r>
              <a:endParaRPr/>
            </a:p>
          </p:txBody>
        </p:sp>
      </p:grpSp>
      <p:grpSp>
        <p:nvGrpSpPr>
          <p:cNvPr id="398" name="Google Shape;398;p22"/>
          <p:cNvGrpSpPr/>
          <p:nvPr/>
        </p:nvGrpSpPr>
        <p:grpSpPr>
          <a:xfrm>
            <a:off x="8602289" y="3787794"/>
            <a:ext cx="1172858" cy="1163526"/>
            <a:chOff x="0" y="0"/>
            <a:chExt cx="1563811" cy="1551368"/>
          </a:xfrm>
        </p:grpSpPr>
        <p:grpSp>
          <p:nvGrpSpPr>
            <p:cNvPr id="399" name="Google Shape;399;p22"/>
            <p:cNvGrpSpPr/>
            <p:nvPr/>
          </p:nvGrpSpPr>
          <p:grpSpPr>
            <a:xfrm>
              <a:off x="0" y="0"/>
              <a:ext cx="1563811" cy="1551368"/>
              <a:chOff x="0" y="0"/>
              <a:chExt cx="812800" cy="806333"/>
            </a:xfrm>
          </p:grpSpPr>
          <p:sp>
            <p:nvSpPr>
              <p:cNvPr id="400" name="Google Shape;400;p22"/>
              <p:cNvSpPr/>
              <p:nvPr/>
            </p:nvSpPr>
            <p:spPr>
              <a:xfrm>
                <a:off x="0" y="0"/>
                <a:ext cx="812800" cy="806333"/>
              </a:xfrm>
              <a:custGeom>
                <a:rect b="b" l="l" r="r" t="t"/>
                <a:pathLst>
                  <a:path extrusionOk="0" h="806333" w="812800">
                    <a:moveTo>
                      <a:pt x="406400" y="0"/>
                    </a:moveTo>
                    <a:cubicBezTo>
                      <a:pt x="181951" y="0"/>
                      <a:pt x="0" y="180504"/>
                      <a:pt x="0" y="403166"/>
                    </a:cubicBezTo>
                    <a:cubicBezTo>
                      <a:pt x="0" y="625829"/>
                      <a:pt x="181951" y="806333"/>
                      <a:pt x="406400" y="806333"/>
                    </a:cubicBezTo>
                    <a:cubicBezTo>
                      <a:pt x="630849" y="806333"/>
                      <a:pt x="812800" y="625829"/>
                      <a:pt x="812800" y="403166"/>
                    </a:cubicBezTo>
                    <a:cubicBezTo>
                      <a:pt x="812800" y="180504"/>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2"/>
              <p:cNvSpPr txBox="1"/>
              <p:nvPr/>
            </p:nvSpPr>
            <p:spPr>
              <a:xfrm>
                <a:off x="76200" y="28575"/>
                <a:ext cx="660400" cy="708025"/>
              </a:xfrm>
              <a:prstGeom prst="rect">
                <a:avLst/>
              </a:prstGeom>
              <a:noFill/>
              <a:ln>
                <a:noFill/>
              </a:ln>
            </p:spPr>
            <p:txBody>
              <a:bodyPr anchorCtr="0" anchor="ctr" bIns="33075" lIns="33075" spcFirstLastPara="1" rIns="33075" wrap="square" tIns="3307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2" name="Google Shape;402;p22"/>
            <p:cNvSpPr txBox="1"/>
            <p:nvPr/>
          </p:nvSpPr>
          <p:spPr>
            <a:xfrm>
              <a:off x="0" y="413734"/>
              <a:ext cx="1563811" cy="723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600" u="none" cap="none" strike="noStrike">
                  <a:solidFill>
                    <a:srgbClr val="0372C2"/>
                  </a:solidFill>
                  <a:latin typeface="Nunito Black"/>
                  <a:ea typeface="Nunito Black"/>
                  <a:cs typeface="Nunito Black"/>
                  <a:sym typeface="Nunito Black"/>
                </a:rPr>
                <a:t>02</a:t>
              </a:r>
              <a:endParaRPr/>
            </a:p>
          </p:txBody>
        </p:sp>
      </p:grpSp>
      <p:grpSp>
        <p:nvGrpSpPr>
          <p:cNvPr id="403" name="Google Shape;403;p22"/>
          <p:cNvGrpSpPr/>
          <p:nvPr/>
        </p:nvGrpSpPr>
        <p:grpSpPr>
          <a:xfrm>
            <a:off x="14516266" y="3787794"/>
            <a:ext cx="1172858" cy="1163526"/>
            <a:chOff x="0" y="0"/>
            <a:chExt cx="1563811" cy="1551368"/>
          </a:xfrm>
        </p:grpSpPr>
        <p:grpSp>
          <p:nvGrpSpPr>
            <p:cNvPr id="404" name="Google Shape;404;p22"/>
            <p:cNvGrpSpPr/>
            <p:nvPr/>
          </p:nvGrpSpPr>
          <p:grpSpPr>
            <a:xfrm>
              <a:off x="0" y="0"/>
              <a:ext cx="1563811" cy="1551368"/>
              <a:chOff x="0" y="0"/>
              <a:chExt cx="812800" cy="806333"/>
            </a:xfrm>
          </p:grpSpPr>
          <p:sp>
            <p:nvSpPr>
              <p:cNvPr id="405" name="Google Shape;405;p22"/>
              <p:cNvSpPr/>
              <p:nvPr/>
            </p:nvSpPr>
            <p:spPr>
              <a:xfrm>
                <a:off x="0" y="0"/>
                <a:ext cx="812800" cy="806333"/>
              </a:xfrm>
              <a:custGeom>
                <a:rect b="b" l="l" r="r" t="t"/>
                <a:pathLst>
                  <a:path extrusionOk="0" h="806333" w="812800">
                    <a:moveTo>
                      <a:pt x="406400" y="0"/>
                    </a:moveTo>
                    <a:cubicBezTo>
                      <a:pt x="181951" y="0"/>
                      <a:pt x="0" y="180504"/>
                      <a:pt x="0" y="403166"/>
                    </a:cubicBezTo>
                    <a:cubicBezTo>
                      <a:pt x="0" y="625829"/>
                      <a:pt x="181951" y="806333"/>
                      <a:pt x="406400" y="806333"/>
                    </a:cubicBezTo>
                    <a:cubicBezTo>
                      <a:pt x="630849" y="806333"/>
                      <a:pt x="812800" y="625829"/>
                      <a:pt x="812800" y="403166"/>
                    </a:cubicBezTo>
                    <a:cubicBezTo>
                      <a:pt x="812800" y="180504"/>
                      <a:pt x="630849" y="0"/>
                      <a:pt x="4064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2"/>
              <p:cNvSpPr txBox="1"/>
              <p:nvPr/>
            </p:nvSpPr>
            <p:spPr>
              <a:xfrm>
                <a:off x="76200" y="28575"/>
                <a:ext cx="660400" cy="708025"/>
              </a:xfrm>
              <a:prstGeom prst="rect">
                <a:avLst/>
              </a:prstGeom>
              <a:noFill/>
              <a:ln>
                <a:noFill/>
              </a:ln>
            </p:spPr>
            <p:txBody>
              <a:bodyPr anchorCtr="0" anchor="ctr" bIns="33075" lIns="33075" spcFirstLastPara="1" rIns="33075" wrap="square" tIns="3307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7" name="Google Shape;407;p22"/>
            <p:cNvSpPr txBox="1"/>
            <p:nvPr/>
          </p:nvSpPr>
          <p:spPr>
            <a:xfrm>
              <a:off x="0" y="413734"/>
              <a:ext cx="1563811" cy="723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600" u="none" cap="none" strike="noStrike">
                  <a:solidFill>
                    <a:srgbClr val="0372C2"/>
                  </a:solidFill>
                  <a:latin typeface="Nunito Black"/>
                  <a:ea typeface="Nunito Black"/>
                  <a:cs typeface="Nunito Black"/>
                  <a:sym typeface="Nunito Black"/>
                </a:rPr>
                <a:t>03</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9B3DF"/>
        </a:solidFill>
      </p:bgPr>
    </p:bg>
    <p:spTree>
      <p:nvGrpSpPr>
        <p:cNvPr id="411" name="Shape 411"/>
        <p:cNvGrpSpPr/>
        <p:nvPr/>
      </p:nvGrpSpPr>
      <p:grpSpPr>
        <a:xfrm>
          <a:off x="0" y="0"/>
          <a:ext cx="0" cy="0"/>
          <a:chOff x="0" y="0"/>
          <a:chExt cx="0" cy="0"/>
        </a:xfrm>
      </p:grpSpPr>
      <p:pic>
        <p:nvPicPr>
          <p:cNvPr id="412" name="Google Shape;412;p23"/>
          <p:cNvPicPr preferRelativeResize="0"/>
          <p:nvPr/>
        </p:nvPicPr>
        <p:blipFill>
          <a:blip r:embed="rId3">
            <a:alphaModFix/>
          </a:blip>
          <a:stretch>
            <a:fillRect/>
          </a:stretch>
        </p:blipFill>
        <p:spPr>
          <a:xfrm>
            <a:off x="-105587" y="6364939"/>
            <a:ext cx="18499176" cy="10405786"/>
          </a:xfrm>
          <a:prstGeom prst="rect">
            <a:avLst/>
          </a:prstGeom>
          <a:noFill/>
          <a:ln>
            <a:noFill/>
          </a:ln>
        </p:spPr>
      </p:pic>
      <p:sp>
        <p:nvSpPr>
          <p:cNvPr id="413" name="Google Shape;413;p23"/>
          <p:cNvSpPr/>
          <p:nvPr/>
        </p:nvSpPr>
        <p:spPr>
          <a:xfrm>
            <a:off x="397901" y="1028700"/>
            <a:ext cx="7128005" cy="9865751"/>
          </a:xfrm>
          <a:custGeom>
            <a:rect b="b" l="l" r="r" t="t"/>
            <a:pathLst>
              <a:path extrusionOk="0" h="9865751" w="7128005">
                <a:moveTo>
                  <a:pt x="0" y="0"/>
                </a:moveTo>
                <a:lnTo>
                  <a:pt x="7128005" y="0"/>
                </a:lnTo>
                <a:lnTo>
                  <a:pt x="7128005" y="9865751"/>
                </a:lnTo>
                <a:lnTo>
                  <a:pt x="0" y="9865751"/>
                </a:lnTo>
                <a:lnTo>
                  <a:pt x="0" y="0"/>
                </a:lnTo>
                <a:close/>
              </a:path>
            </a:pathLst>
          </a:custGeom>
          <a:blipFill rotWithShape="1">
            <a:blip r:embed="rId4">
              <a:alphaModFix/>
            </a:blip>
            <a:stretch>
              <a:fillRect b="0" l="0" r="0" t="0"/>
            </a:stretch>
          </a:blipFill>
          <a:ln>
            <a:noFill/>
          </a:ln>
        </p:spPr>
      </p:sp>
      <p:sp>
        <p:nvSpPr>
          <p:cNvPr id="414" name="Google Shape;414;p23"/>
          <p:cNvSpPr txBox="1"/>
          <p:nvPr/>
        </p:nvSpPr>
        <p:spPr>
          <a:xfrm>
            <a:off x="697206" y="3852121"/>
            <a:ext cx="5793972" cy="9715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7B2D07"/>
                </a:solidFill>
                <a:latin typeface="Nunito Black"/>
                <a:ea typeface="Nunito Black"/>
                <a:cs typeface="Nunito Black"/>
                <a:sym typeface="Nunito Black"/>
              </a:rPr>
              <a:t>Chapter 01</a:t>
            </a:r>
            <a:endParaRPr/>
          </a:p>
        </p:txBody>
      </p:sp>
      <p:sp>
        <p:nvSpPr>
          <p:cNvPr id="415" name="Google Shape;415;p23"/>
          <p:cNvSpPr txBox="1"/>
          <p:nvPr/>
        </p:nvSpPr>
        <p:spPr>
          <a:xfrm>
            <a:off x="10621877" y="3040281"/>
            <a:ext cx="6267900" cy="1969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399" u="none" cap="none" strike="noStrike">
                <a:solidFill>
                  <a:srgbClr val="FFFFFF"/>
                </a:solidFill>
                <a:latin typeface="Nunito Black"/>
                <a:ea typeface="Nunito Black"/>
                <a:cs typeface="Nunito Black"/>
                <a:sym typeface="Nunito Black"/>
              </a:rPr>
              <a:t>Add section title here</a:t>
            </a:r>
            <a:endParaRPr/>
          </a:p>
        </p:txBody>
      </p:sp>
      <p:sp>
        <p:nvSpPr>
          <p:cNvPr id="416" name="Google Shape;416;p23"/>
          <p:cNvSpPr/>
          <p:nvPr/>
        </p:nvSpPr>
        <p:spPr>
          <a:xfrm>
            <a:off x="4409541" y="4337896"/>
            <a:ext cx="6212336" cy="6556555"/>
          </a:xfrm>
          <a:custGeom>
            <a:rect b="b" l="l" r="r" t="t"/>
            <a:pathLst>
              <a:path extrusionOk="0" h="6556555" w="6212336">
                <a:moveTo>
                  <a:pt x="0" y="0"/>
                </a:moveTo>
                <a:lnTo>
                  <a:pt x="6212336" y="0"/>
                </a:lnTo>
                <a:lnTo>
                  <a:pt x="6212336" y="6556555"/>
                </a:lnTo>
                <a:lnTo>
                  <a:pt x="0" y="6556555"/>
                </a:lnTo>
                <a:lnTo>
                  <a:pt x="0" y="0"/>
                </a:lnTo>
                <a:close/>
              </a:path>
            </a:pathLst>
          </a:custGeom>
          <a:blipFill rotWithShape="1">
            <a:blip r:embed="rId5">
              <a:alphaModFix/>
            </a:blip>
            <a:stretch>
              <a:fillRect b="0" l="0" r="0" t="0"/>
            </a:stretch>
          </a:blipFill>
          <a:ln>
            <a:noFill/>
          </a:ln>
        </p:spPr>
      </p:sp>
      <p:sp>
        <p:nvSpPr>
          <p:cNvPr id="417" name="Google Shape;417;p23"/>
          <p:cNvSpPr txBox="1"/>
          <p:nvPr/>
        </p:nvSpPr>
        <p:spPr>
          <a:xfrm>
            <a:off x="11284197" y="5414531"/>
            <a:ext cx="49434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FFFFFF"/>
                </a:solidFill>
                <a:latin typeface="Nunito"/>
                <a:ea typeface="Nunito"/>
                <a:cs typeface="Nunito"/>
                <a:sym typeface="Nunito"/>
              </a:rPr>
              <a:t>Briefly elaborate on what you want to discuss. </a:t>
            </a:r>
            <a:endParaRPr/>
          </a:p>
        </p:txBody>
      </p:sp>
      <p:sp>
        <p:nvSpPr>
          <p:cNvPr id="418" name="Google Shape;418;p23"/>
          <p:cNvSpPr/>
          <p:nvPr/>
        </p:nvSpPr>
        <p:spPr>
          <a:xfrm>
            <a:off x="-28781" y="-298403"/>
            <a:ext cx="6592594" cy="1905859"/>
          </a:xfrm>
          <a:custGeom>
            <a:rect b="b" l="l" r="r" t="t"/>
            <a:pathLst>
              <a:path extrusionOk="0" h="1905859" w="6592594">
                <a:moveTo>
                  <a:pt x="0" y="0"/>
                </a:moveTo>
                <a:lnTo>
                  <a:pt x="6592594" y="0"/>
                </a:lnTo>
                <a:lnTo>
                  <a:pt x="6592594" y="1905859"/>
                </a:lnTo>
                <a:lnTo>
                  <a:pt x="0" y="1905859"/>
                </a:lnTo>
                <a:lnTo>
                  <a:pt x="0" y="0"/>
                </a:lnTo>
                <a:close/>
              </a:path>
            </a:pathLst>
          </a:custGeom>
          <a:blipFill rotWithShape="1">
            <a:blip r:embed="rId6">
              <a:alphaModFix/>
            </a:blip>
            <a:stretch>
              <a:fillRect b="0" l="0" r="0" t="0"/>
            </a:stretch>
          </a:blipFill>
          <a:ln>
            <a:noFill/>
          </a:ln>
        </p:spPr>
      </p:sp>
      <p:sp>
        <p:nvSpPr>
          <p:cNvPr id="419" name="Google Shape;419;p23"/>
          <p:cNvSpPr/>
          <p:nvPr/>
        </p:nvSpPr>
        <p:spPr>
          <a:xfrm>
            <a:off x="6563813" y="-298403"/>
            <a:ext cx="6592594" cy="1905859"/>
          </a:xfrm>
          <a:custGeom>
            <a:rect b="b" l="l" r="r" t="t"/>
            <a:pathLst>
              <a:path extrusionOk="0" h="1905859" w="6592594">
                <a:moveTo>
                  <a:pt x="0" y="0"/>
                </a:moveTo>
                <a:lnTo>
                  <a:pt x="6592594" y="0"/>
                </a:lnTo>
                <a:lnTo>
                  <a:pt x="6592594" y="1905859"/>
                </a:lnTo>
                <a:lnTo>
                  <a:pt x="0" y="1905859"/>
                </a:lnTo>
                <a:lnTo>
                  <a:pt x="0" y="0"/>
                </a:lnTo>
                <a:close/>
              </a:path>
            </a:pathLst>
          </a:custGeom>
          <a:blipFill rotWithShape="1">
            <a:blip r:embed="rId6">
              <a:alphaModFix/>
            </a:blip>
            <a:stretch>
              <a:fillRect b="0" l="0" r="0" t="0"/>
            </a:stretch>
          </a:blipFill>
          <a:ln>
            <a:noFill/>
          </a:ln>
        </p:spPr>
      </p:sp>
      <p:sp>
        <p:nvSpPr>
          <p:cNvPr id="420" name="Google Shape;420;p23"/>
          <p:cNvSpPr/>
          <p:nvPr/>
        </p:nvSpPr>
        <p:spPr>
          <a:xfrm>
            <a:off x="13123429" y="-298403"/>
            <a:ext cx="6592594" cy="1905859"/>
          </a:xfrm>
          <a:custGeom>
            <a:rect b="b" l="l" r="r" t="t"/>
            <a:pathLst>
              <a:path extrusionOk="0" h="1905859" w="6592594">
                <a:moveTo>
                  <a:pt x="0" y="0"/>
                </a:moveTo>
                <a:lnTo>
                  <a:pt x="6592594" y="0"/>
                </a:lnTo>
                <a:lnTo>
                  <a:pt x="6592594" y="1905859"/>
                </a:lnTo>
                <a:lnTo>
                  <a:pt x="0" y="1905859"/>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DDCF6"/>
        </a:solidFill>
      </p:bgPr>
    </p:bg>
    <p:spTree>
      <p:nvGrpSpPr>
        <p:cNvPr id="424" name="Shape 424"/>
        <p:cNvGrpSpPr/>
        <p:nvPr/>
      </p:nvGrpSpPr>
      <p:grpSpPr>
        <a:xfrm>
          <a:off x="0" y="0"/>
          <a:ext cx="0" cy="0"/>
          <a:chOff x="0" y="0"/>
          <a:chExt cx="0" cy="0"/>
        </a:xfrm>
      </p:grpSpPr>
      <p:grpSp>
        <p:nvGrpSpPr>
          <p:cNvPr id="425" name="Google Shape;425;p24"/>
          <p:cNvGrpSpPr/>
          <p:nvPr/>
        </p:nvGrpSpPr>
        <p:grpSpPr>
          <a:xfrm>
            <a:off x="8725392" y="-298403"/>
            <a:ext cx="837216" cy="10883806"/>
            <a:chOff x="0" y="0"/>
            <a:chExt cx="1116288" cy="14511741"/>
          </a:xfrm>
        </p:grpSpPr>
        <p:sp>
          <p:nvSpPr>
            <p:cNvPr id="426" name="Google Shape;426;p24"/>
            <p:cNvSpPr/>
            <p:nvPr/>
          </p:nvSpPr>
          <p:spPr>
            <a:xfrm>
              <a:off x="0" y="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427" name="Google Shape;427;p24"/>
            <p:cNvSpPr/>
            <p:nvPr/>
          </p:nvSpPr>
          <p:spPr>
            <a:xfrm>
              <a:off x="0" y="1116288"/>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428" name="Google Shape;428;p24"/>
            <p:cNvSpPr/>
            <p:nvPr/>
          </p:nvSpPr>
          <p:spPr>
            <a:xfrm>
              <a:off x="0" y="2232576"/>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3">
                <a:alphaModFix/>
              </a:blip>
              <a:stretch>
                <a:fillRect b="0" l="0" r="0" t="0"/>
              </a:stretch>
            </a:blipFill>
            <a:ln>
              <a:noFill/>
            </a:ln>
          </p:spPr>
        </p:sp>
        <p:sp>
          <p:nvSpPr>
            <p:cNvPr id="429" name="Google Shape;429;p24"/>
            <p:cNvSpPr/>
            <p:nvPr/>
          </p:nvSpPr>
          <p:spPr>
            <a:xfrm>
              <a:off x="0" y="3348863"/>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430" name="Google Shape;430;p24"/>
            <p:cNvSpPr/>
            <p:nvPr/>
          </p:nvSpPr>
          <p:spPr>
            <a:xfrm>
              <a:off x="0" y="4465151"/>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431" name="Google Shape;431;p24"/>
            <p:cNvSpPr/>
            <p:nvPr/>
          </p:nvSpPr>
          <p:spPr>
            <a:xfrm>
              <a:off x="0" y="5581439"/>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432" name="Google Shape;432;p24"/>
            <p:cNvSpPr/>
            <p:nvPr/>
          </p:nvSpPr>
          <p:spPr>
            <a:xfrm>
              <a:off x="0" y="6697727"/>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3">
                <a:alphaModFix/>
              </a:blip>
              <a:stretch>
                <a:fillRect b="0" l="0" r="0" t="0"/>
              </a:stretch>
            </a:blipFill>
            <a:ln>
              <a:noFill/>
            </a:ln>
          </p:spPr>
        </p:sp>
        <p:sp>
          <p:nvSpPr>
            <p:cNvPr id="433" name="Google Shape;433;p24"/>
            <p:cNvSpPr/>
            <p:nvPr/>
          </p:nvSpPr>
          <p:spPr>
            <a:xfrm>
              <a:off x="0" y="7814014"/>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434" name="Google Shape;434;p24"/>
            <p:cNvSpPr/>
            <p:nvPr/>
          </p:nvSpPr>
          <p:spPr>
            <a:xfrm>
              <a:off x="0" y="8930302"/>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435" name="Google Shape;435;p24"/>
            <p:cNvSpPr/>
            <p:nvPr/>
          </p:nvSpPr>
          <p:spPr>
            <a:xfrm>
              <a:off x="0" y="10046590"/>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436" name="Google Shape;436;p24"/>
            <p:cNvSpPr/>
            <p:nvPr/>
          </p:nvSpPr>
          <p:spPr>
            <a:xfrm>
              <a:off x="0" y="11162878"/>
              <a:ext cx="1116288" cy="1116288"/>
            </a:xfrm>
            <a:custGeom>
              <a:rect b="b" l="l" r="r" t="t"/>
              <a:pathLst>
                <a:path extrusionOk="0" h="1116288" w="1116288">
                  <a:moveTo>
                    <a:pt x="0" y="0"/>
                  </a:moveTo>
                  <a:lnTo>
                    <a:pt x="1116288" y="0"/>
                  </a:lnTo>
                  <a:lnTo>
                    <a:pt x="1116288" y="1116287"/>
                  </a:lnTo>
                  <a:lnTo>
                    <a:pt x="0" y="1116287"/>
                  </a:lnTo>
                  <a:lnTo>
                    <a:pt x="0" y="0"/>
                  </a:lnTo>
                  <a:close/>
                </a:path>
              </a:pathLst>
            </a:custGeom>
            <a:blipFill rotWithShape="1">
              <a:blip r:embed="rId3">
                <a:alphaModFix/>
              </a:blip>
              <a:stretch>
                <a:fillRect b="0" l="0" r="0" t="0"/>
              </a:stretch>
            </a:blipFill>
            <a:ln>
              <a:noFill/>
            </a:ln>
          </p:spPr>
        </p:sp>
        <p:sp>
          <p:nvSpPr>
            <p:cNvPr id="437" name="Google Shape;437;p24"/>
            <p:cNvSpPr/>
            <p:nvPr/>
          </p:nvSpPr>
          <p:spPr>
            <a:xfrm>
              <a:off x="0" y="12279165"/>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sp>
          <p:nvSpPr>
            <p:cNvPr id="438" name="Google Shape;438;p24"/>
            <p:cNvSpPr/>
            <p:nvPr/>
          </p:nvSpPr>
          <p:spPr>
            <a:xfrm>
              <a:off x="0" y="13395453"/>
              <a:ext cx="1116288" cy="1116288"/>
            </a:xfrm>
            <a:custGeom>
              <a:rect b="b" l="l" r="r" t="t"/>
              <a:pathLst>
                <a:path extrusionOk="0" h="1116288" w="1116288">
                  <a:moveTo>
                    <a:pt x="0" y="0"/>
                  </a:moveTo>
                  <a:lnTo>
                    <a:pt x="1116288" y="0"/>
                  </a:lnTo>
                  <a:lnTo>
                    <a:pt x="1116288" y="1116288"/>
                  </a:lnTo>
                  <a:lnTo>
                    <a:pt x="0" y="1116288"/>
                  </a:lnTo>
                  <a:lnTo>
                    <a:pt x="0" y="0"/>
                  </a:lnTo>
                  <a:close/>
                </a:path>
              </a:pathLst>
            </a:custGeom>
            <a:blipFill rotWithShape="1">
              <a:blip r:embed="rId3">
                <a:alphaModFix/>
              </a:blip>
              <a:stretch>
                <a:fillRect b="0" l="0" r="0" t="0"/>
              </a:stretch>
            </a:blipFill>
            <a:ln>
              <a:noFill/>
            </a:ln>
          </p:spPr>
        </p:sp>
      </p:grpSp>
      <p:sp>
        <p:nvSpPr>
          <p:cNvPr id="439" name="Google Shape;439;p24"/>
          <p:cNvSpPr/>
          <p:nvPr/>
        </p:nvSpPr>
        <p:spPr>
          <a:xfrm>
            <a:off x="0" y="0"/>
            <a:ext cx="8718334" cy="10307782"/>
          </a:xfrm>
          <a:custGeom>
            <a:rect b="b" l="l" r="r" t="t"/>
            <a:pathLst>
              <a:path extrusionOk="0" h="10307782" w="8718334">
                <a:moveTo>
                  <a:pt x="0" y="0"/>
                </a:moveTo>
                <a:lnTo>
                  <a:pt x="8718334" y="0"/>
                </a:lnTo>
                <a:lnTo>
                  <a:pt x="8718334" y="10307782"/>
                </a:lnTo>
                <a:lnTo>
                  <a:pt x="0" y="10307782"/>
                </a:lnTo>
                <a:lnTo>
                  <a:pt x="0" y="0"/>
                </a:lnTo>
                <a:close/>
              </a:path>
            </a:pathLst>
          </a:custGeom>
          <a:blipFill rotWithShape="1">
            <a:blip r:embed="rId4">
              <a:alphaModFix amt="30000"/>
            </a:blip>
            <a:stretch>
              <a:fillRect b="0" l="0" r="-109762" t="0"/>
            </a:stretch>
          </a:blipFill>
          <a:ln>
            <a:noFill/>
          </a:ln>
        </p:spPr>
      </p:sp>
      <p:sp>
        <p:nvSpPr>
          <p:cNvPr id="440" name="Google Shape;440;p24"/>
          <p:cNvSpPr/>
          <p:nvPr/>
        </p:nvSpPr>
        <p:spPr>
          <a:xfrm>
            <a:off x="1577725" y="1429061"/>
            <a:ext cx="5490342" cy="5480360"/>
          </a:xfrm>
          <a:custGeom>
            <a:rect b="b" l="l" r="r" t="t"/>
            <a:pathLst>
              <a:path extrusionOk="0" h="5480360" w="5490342">
                <a:moveTo>
                  <a:pt x="0" y="0"/>
                </a:moveTo>
                <a:lnTo>
                  <a:pt x="5490342" y="0"/>
                </a:lnTo>
                <a:lnTo>
                  <a:pt x="5490342" y="5480360"/>
                </a:lnTo>
                <a:lnTo>
                  <a:pt x="0" y="5480360"/>
                </a:lnTo>
                <a:lnTo>
                  <a:pt x="0" y="0"/>
                </a:lnTo>
                <a:close/>
              </a:path>
            </a:pathLst>
          </a:custGeom>
          <a:blipFill rotWithShape="1">
            <a:blip r:embed="rId5">
              <a:alphaModFix/>
            </a:blip>
            <a:stretch>
              <a:fillRect b="0" l="0" r="0" t="0"/>
            </a:stretch>
          </a:blipFill>
          <a:ln>
            <a:noFill/>
          </a:ln>
        </p:spPr>
      </p:sp>
      <p:sp>
        <p:nvSpPr>
          <p:cNvPr id="441" name="Google Shape;441;p24"/>
          <p:cNvSpPr txBox="1"/>
          <p:nvPr/>
        </p:nvSpPr>
        <p:spPr>
          <a:xfrm>
            <a:off x="10090199" y="2184967"/>
            <a:ext cx="7496983" cy="97155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0" i="0" lang="en-US" sz="6399" u="none" cap="none" strike="noStrike">
                <a:solidFill>
                  <a:srgbClr val="0372C2"/>
                </a:solidFill>
                <a:latin typeface="Nunito Black"/>
                <a:ea typeface="Nunito Black"/>
                <a:cs typeface="Nunito Black"/>
                <a:sym typeface="Nunito Black"/>
              </a:rPr>
              <a:t>Add Story here</a:t>
            </a:r>
            <a:endParaRPr/>
          </a:p>
        </p:txBody>
      </p:sp>
      <p:sp>
        <p:nvSpPr>
          <p:cNvPr id="442" name="Google Shape;442;p24"/>
          <p:cNvSpPr txBox="1"/>
          <p:nvPr/>
        </p:nvSpPr>
        <p:spPr>
          <a:xfrm>
            <a:off x="11219932" y="4084393"/>
            <a:ext cx="5237400" cy="1917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799" u="none" cap="none" strike="noStrike">
                <a:solidFill>
                  <a:srgbClr val="000000"/>
                </a:solidFill>
                <a:latin typeface="Nunito"/>
                <a:ea typeface="Nunito"/>
                <a:cs typeface="Nunito"/>
                <a:sym typeface="Nunito"/>
              </a:rPr>
              <a:t>Lorem ipsum dolor sit amet, consectetur adipiscing elit, sed do eiusmod tempor incididunt ut labore et dolore magna aliqua. </a:t>
            </a:r>
            <a:endParaRPr/>
          </a:p>
        </p:txBody>
      </p:sp>
      <p:sp>
        <p:nvSpPr>
          <p:cNvPr id="443" name="Google Shape;443;p24"/>
          <p:cNvSpPr txBox="1"/>
          <p:nvPr/>
        </p:nvSpPr>
        <p:spPr>
          <a:xfrm>
            <a:off x="11219932" y="6909420"/>
            <a:ext cx="5237400" cy="1917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799" u="none" cap="none" strike="noStrike">
                <a:solidFill>
                  <a:srgbClr val="000000"/>
                </a:solidFill>
                <a:latin typeface="Nunito"/>
                <a:ea typeface="Nunito"/>
                <a:cs typeface="Nunito"/>
                <a:sym typeface="Nunito"/>
              </a:rPr>
              <a:t>Lorem ipsum dolor sit amet, consectetur adipiscing elit, sed do eiusmod tempor incididunt ut labore et dolore magna aliqua. </a:t>
            </a:r>
            <a:endParaRPr/>
          </a:p>
        </p:txBody>
      </p:sp>
      <p:pic>
        <p:nvPicPr>
          <p:cNvPr id="444" name="Google Shape;444;p24"/>
          <p:cNvPicPr preferRelativeResize="0"/>
          <p:nvPr/>
        </p:nvPicPr>
        <p:blipFill>
          <a:blip r:embed="rId6">
            <a:alphaModFix/>
          </a:blip>
          <a:stretch>
            <a:fillRect/>
          </a:stretch>
        </p:blipFill>
        <p:spPr>
          <a:xfrm>
            <a:off x="-3476929" y="5310584"/>
            <a:ext cx="12202325" cy="6863800"/>
          </a:xfrm>
          <a:prstGeom prst="rect">
            <a:avLst/>
          </a:prstGeom>
          <a:noFill/>
          <a:ln>
            <a:noFill/>
          </a:ln>
        </p:spPr>
      </p:pic>
      <p:sp>
        <p:nvSpPr>
          <p:cNvPr id="445" name="Google Shape;445;p24"/>
          <p:cNvSpPr/>
          <p:nvPr/>
        </p:nvSpPr>
        <p:spPr>
          <a:xfrm>
            <a:off x="838200" y="5805952"/>
            <a:ext cx="3092392" cy="3263739"/>
          </a:xfrm>
          <a:custGeom>
            <a:rect b="b" l="l" r="r" t="t"/>
            <a:pathLst>
              <a:path extrusionOk="0" h="3263739" w="3092392">
                <a:moveTo>
                  <a:pt x="0" y="0"/>
                </a:moveTo>
                <a:lnTo>
                  <a:pt x="3092392" y="0"/>
                </a:lnTo>
                <a:lnTo>
                  <a:pt x="3092392" y="3263738"/>
                </a:lnTo>
                <a:lnTo>
                  <a:pt x="0" y="3263738"/>
                </a:lnTo>
                <a:lnTo>
                  <a:pt x="0" y="0"/>
                </a:lnTo>
                <a:close/>
              </a:path>
            </a:pathLst>
          </a:custGeom>
          <a:blipFill rotWithShape="1">
            <a:blip r:embed="rId7">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