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irata One"/>
      <p:regular r:id="rId25"/>
    </p:embeddedFont>
    <p:embeddedFont>
      <p:font typeface="Open Sans"/>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bold.fntdata"/><Relationship Id="rId25" Type="http://schemas.openxmlformats.org/officeDocument/2006/relationships/font" Target="fonts/PirataOne-regular.fntdata"/><Relationship Id="rId27"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0.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4.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17.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jp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15.jpg"/><Relationship Id="rId5" Type="http://schemas.openxmlformats.org/officeDocument/2006/relationships/image" Target="../media/image35.jpg"/><Relationship Id="rId6" Type="http://schemas.openxmlformats.org/officeDocument/2006/relationships/image" Target="../media/image23.jpg"/><Relationship Id="rId7" Type="http://schemas.openxmlformats.org/officeDocument/2006/relationships/image" Target="../media/image22.jpg"/><Relationship Id="rId8"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19.jpg"/><Relationship Id="rId5" Type="http://schemas.openxmlformats.org/officeDocument/2006/relationships/image" Target="../media/image26.jpg"/><Relationship Id="rId6" Type="http://schemas.openxmlformats.org/officeDocument/2006/relationships/image" Target="../media/image32.jpg"/><Relationship Id="rId7"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jp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29.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 Id="rId4" Type="http://schemas.openxmlformats.org/officeDocument/2006/relationships/image" Target="../media/image10.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jp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7.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4.jp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jpg"/><Relationship Id="rId4" Type="http://schemas.openxmlformats.org/officeDocument/2006/relationships/image" Target="../media/image4.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9.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6.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16820" l="0" r="0" t="8797"/>
          <a:stretch/>
        </p:blipFill>
        <p:spPr>
          <a:xfrm>
            <a:off x="0" y="0"/>
            <a:ext cx="18288000" cy="10287000"/>
          </a:xfrm>
          <a:prstGeom prst="rect">
            <a:avLst/>
          </a:prstGeom>
          <a:noFill/>
          <a:ln>
            <a:noFill/>
          </a:ln>
        </p:spPr>
      </p:pic>
      <p:sp>
        <p:nvSpPr>
          <p:cNvPr id="85" name="Google Shape;85;p13"/>
          <p:cNvSpPr/>
          <p:nvPr/>
        </p:nvSpPr>
        <p:spPr>
          <a:xfrm>
            <a:off x="2376310" y="2523173"/>
            <a:ext cx="2341245" cy="5241607"/>
          </a:xfrm>
          <a:custGeom>
            <a:rect b="b" l="l" r="r" t="t"/>
            <a:pathLst>
              <a:path extrusionOk="0" h="6988810" w="3121660">
                <a:moveTo>
                  <a:pt x="19050" y="6865620"/>
                </a:moveTo>
                <a:cubicBezTo>
                  <a:pt x="265430" y="6592570"/>
                  <a:pt x="335280" y="6504940"/>
                  <a:pt x="384810" y="6422390"/>
                </a:cubicBezTo>
                <a:cubicBezTo>
                  <a:pt x="429260" y="6347460"/>
                  <a:pt x="457200" y="6285230"/>
                  <a:pt x="491490" y="6196330"/>
                </a:cubicBezTo>
                <a:cubicBezTo>
                  <a:pt x="537210" y="6076950"/>
                  <a:pt x="577850" y="5962650"/>
                  <a:pt x="621030" y="5767070"/>
                </a:cubicBezTo>
                <a:cubicBezTo>
                  <a:pt x="707390" y="5369560"/>
                  <a:pt x="805180" y="4339590"/>
                  <a:pt x="873760" y="3923030"/>
                </a:cubicBezTo>
                <a:cubicBezTo>
                  <a:pt x="909320" y="3707130"/>
                  <a:pt x="930910" y="3592830"/>
                  <a:pt x="969010" y="3435350"/>
                </a:cubicBezTo>
                <a:cubicBezTo>
                  <a:pt x="1005840" y="3284220"/>
                  <a:pt x="1069340" y="3145790"/>
                  <a:pt x="1098550" y="2998470"/>
                </a:cubicBezTo>
                <a:cubicBezTo>
                  <a:pt x="1126490" y="2852420"/>
                  <a:pt x="1121410" y="2653030"/>
                  <a:pt x="1141730" y="2556510"/>
                </a:cubicBezTo>
                <a:cubicBezTo>
                  <a:pt x="1151890" y="2506980"/>
                  <a:pt x="1158240" y="2490470"/>
                  <a:pt x="1178560" y="2448560"/>
                </a:cubicBezTo>
                <a:cubicBezTo>
                  <a:pt x="1212850" y="2377440"/>
                  <a:pt x="1318260" y="2244090"/>
                  <a:pt x="1348740" y="2181860"/>
                </a:cubicBezTo>
                <a:cubicBezTo>
                  <a:pt x="1363980" y="2151380"/>
                  <a:pt x="1367790" y="2142490"/>
                  <a:pt x="1374140" y="2108200"/>
                </a:cubicBezTo>
                <a:cubicBezTo>
                  <a:pt x="1386840" y="2038350"/>
                  <a:pt x="1389380" y="1908810"/>
                  <a:pt x="1389380" y="1783080"/>
                </a:cubicBezTo>
                <a:cubicBezTo>
                  <a:pt x="1388110" y="1611630"/>
                  <a:pt x="1342390" y="1330960"/>
                  <a:pt x="1355090" y="1173480"/>
                </a:cubicBezTo>
                <a:cubicBezTo>
                  <a:pt x="1362710" y="1073150"/>
                  <a:pt x="1383030" y="1003300"/>
                  <a:pt x="1408430" y="928370"/>
                </a:cubicBezTo>
                <a:cubicBezTo>
                  <a:pt x="1431290" y="861060"/>
                  <a:pt x="1460500" y="805180"/>
                  <a:pt x="1493520" y="744220"/>
                </a:cubicBezTo>
                <a:cubicBezTo>
                  <a:pt x="1527810" y="679450"/>
                  <a:pt x="1570990" y="609600"/>
                  <a:pt x="1612900" y="551180"/>
                </a:cubicBezTo>
                <a:cubicBezTo>
                  <a:pt x="1651000" y="497840"/>
                  <a:pt x="1686560" y="448310"/>
                  <a:pt x="1731010" y="407670"/>
                </a:cubicBezTo>
                <a:cubicBezTo>
                  <a:pt x="1774190" y="368300"/>
                  <a:pt x="1831340" y="331470"/>
                  <a:pt x="1877060" y="308610"/>
                </a:cubicBezTo>
                <a:cubicBezTo>
                  <a:pt x="1913890" y="290830"/>
                  <a:pt x="1930400" y="285750"/>
                  <a:pt x="1982470" y="273050"/>
                </a:cubicBezTo>
                <a:cubicBezTo>
                  <a:pt x="2114550" y="240030"/>
                  <a:pt x="2573020" y="181610"/>
                  <a:pt x="2700020" y="151130"/>
                </a:cubicBezTo>
                <a:cubicBezTo>
                  <a:pt x="2747010" y="139700"/>
                  <a:pt x="2755900" y="137160"/>
                  <a:pt x="2794000" y="121920"/>
                </a:cubicBezTo>
                <a:cubicBezTo>
                  <a:pt x="2857500" y="96520"/>
                  <a:pt x="2988310" y="5080"/>
                  <a:pt x="3037840" y="1270"/>
                </a:cubicBezTo>
                <a:cubicBezTo>
                  <a:pt x="3059430" y="0"/>
                  <a:pt x="3072130" y="6350"/>
                  <a:pt x="3084830" y="15240"/>
                </a:cubicBezTo>
                <a:cubicBezTo>
                  <a:pt x="3097530" y="24130"/>
                  <a:pt x="3110230" y="39370"/>
                  <a:pt x="3115310" y="53340"/>
                </a:cubicBezTo>
                <a:cubicBezTo>
                  <a:pt x="3120390" y="68580"/>
                  <a:pt x="3121660" y="87630"/>
                  <a:pt x="3115310" y="102870"/>
                </a:cubicBezTo>
                <a:cubicBezTo>
                  <a:pt x="3107690" y="120650"/>
                  <a:pt x="3083560" y="147320"/>
                  <a:pt x="3063240" y="152400"/>
                </a:cubicBezTo>
                <a:cubicBezTo>
                  <a:pt x="3042920" y="157480"/>
                  <a:pt x="3009900" y="151130"/>
                  <a:pt x="2993390" y="137160"/>
                </a:cubicBezTo>
                <a:cubicBezTo>
                  <a:pt x="2976880" y="123190"/>
                  <a:pt x="2962910" y="91440"/>
                  <a:pt x="2965450" y="71120"/>
                </a:cubicBezTo>
                <a:cubicBezTo>
                  <a:pt x="2967990" y="49530"/>
                  <a:pt x="2987040" y="21590"/>
                  <a:pt x="3006090" y="11430"/>
                </a:cubicBezTo>
                <a:cubicBezTo>
                  <a:pt x="3025140" y="1270"/>
                  <a:pt x="3059430" y="0"/>
                  <a:pt x="3078480" y="10160"/>
                </a:cubicBezTo>
                <a:cubicBezTo>
                  <a:pt x="3097530" y="20320"/>
                  <a:pt x="3116580" y="48260"/>
                  <a:pt x="3119120" y="69850"/>
                </a:cubicBezTo>
                <a:cubicBezTo>
                  <a:pt x="3121660" y="91440"/>
                  <a:pt x="3112770" y="115570"/>
                  <a:pt x="3092450" y="137160"/>
                </a:cubicBezTo>
                <a:cubicBezTo>
                  <a:pt x="3051810" y="180340"/>
                  <a:pt x="2931160" y="228600"/>
                  <a:pt x="2829560" y="261620"/>
                </a:cubicBezTo>
                <a:cubicBezTo>
                  <a:pt x="2701290" y="303530"/>
                  <a:pt x="2526030" y="317500"/>
                  <a:pt x="2377440" y="350520"/>
                </a:cubicBezTo>
                <a:cubicBezTo>
                  <a:pt x="2232660" y="382270"/>
                  <a:pt x="2038350" y="419100"/>
                  <a:pt x="1950720" y="453390"/>
                </a:cubicBezTo>
                <a:cubicBezTo>
                  <a:pt x="1908810" y="469900"/>
                  <a:pt x="1892300" y="477520"/>
                  <a:pt x="1863090" y="501650"/>
                </a:cubicBezTo>
                <a:cubicBezTo>
                  <a:pt x="1822450" y="533400"/>
                  <a:pt x="1779270" y="585470"/>
                  <a:pt x="1738630" y="640080"/>
                </a:cubicBezTo>
                <a:cubicBezTo>
                  <a:pt x="1687830" y="708660"/>
                  <a:pt x="1624330" y="824230"/>
                  <a:pt x="1592580" y="885190"/>
                </a:cubicBezTo>
                <a:cubicBezTo>
                  <a:pt x="1574800" y="919480"/>
                  <a:pt x="1567180" y="933450"/>
                  <a:pt x="1555750" y="967740"/>
                </a:cubicBezTo>
                <a:cubicBezTo>
                  <a:pt x="1537970" y="1019810"/>
                  <a:pt x="1516380" y="1097280"/>
                  <a:pt x="1508760" y="1172210"/>
                </a:cubicBezTo>
                <a:cubicBezTo>
                  <a:pt x="1499870" y="1262380"/>
                  <a:pt x="1511300" y="1370330"/>
                  <a:pt x="1517650" y="1470660"/>
                </a:cubicBezTo>
                <a:cubicBezTo>
                  <a:pt x="1524000" y="1573530"/>
                  <a:pt x="1546860" y="1680210"/>
                  <a:pt x="1550670" y="1784350"/>
                </a:cubicBezTo>
                <a:cubicBezTo>
                  <a:pt x="1554480" y="1885950"/>
                  <a:pt x="1555750" y="2002790"/>
                  <a:pt x="1543050" y="2089150"/>
                </a:cubicBezTo>
                <a:cubicBezTo>
                  <a:pt x="1532890" y="2155190"/>
                  <a:pt x="1521460" y="2197100"/>
                  <a:pt x="1493520" y="2260600"/>
                </a:cubicBezTo>
                <a:cubicBezTo>
                  <a:pt x="1454150" y="2349500"/>
                  <a:pt x="1350010" y="2443480"/>
                  <a:pt x="1308100" y="2560320"/>
                </a:cubicBezTo>
                <a:cubicBezTo>
                  <a:pt x="1258570" y="2696210"/>
                  <a:pt x="1271270" y="2891790"/>
                  <a:pt x="1239520" y="3032760"/>
                </a:cubicBezTo>
                <a:cubicBezTo>
                  <a:pt x="1214120" y="3150870"/>
                  <a:pt x="1177290" y="3219450"/>
                  <a:pt x="1144270" y="3351530"/>
                </a:cubicBezTo>
                <a:cubicBezTo>
                  <a:pt x="1092200" y="3561080"/>
                  <a:pt x="1018540" y="3931920"/>
                  <a:pt x="984250" y="4173220"/>
                </a:cubicBezTo>
                <a:cubicBezTo>
                  <a:pt x="957580" y="4362450"/>
                  <a:pt x="962660" y="4488180"/>
                  <a:pt x="939800" y="4681220"/>
                </a:cubicBezTo>
                <a:cubicBezTo>
                  <a:pt x="909320" y="4939030"/>
                  <a:pt x="840740" y="5377180"/>
                  <a:pt x="803910" y="5579110"/>
                </a:cubicBezTo>
                <a:cubicBezTo>
                  <a:pt x="784860" y="5683250"/>
                  <a:pt x="777240" y="5723890"/>
                  <a:pt x="754380" y="5814060"/>
                </a:cubicBezTo>
                <a:cubicBezTo>
                  <a:pt x="722630" y="5938520"/>
                  <a:pt x="669290" y="6127750"/>
                  <a:pt x="621030" y="6252210"/>
                </a:cubicBezTo>
                <a:cubicBezTo>
                  <a:pt x="584200" y="6347460"/>
                  <a:pt x="561340" y="6408420"/>
                  <a:pt x="502920" y="6499860"/>
                </a:cubicBezTo>
                <a:cubicBezTo>
                  <a:pt x="415290" y="6637020"/>
                  <a:pt x="186690" y="6929120"/>
                  <a:pt x="113030" y="6974840"/>
                </a:cubicBezTo>
                <a:cubicBezTo>
                  <a:pt x="91440" y="6987540"/>
                  <a:pt x="78740" y="6988810"/>
                  <a:pt x="63500" y="6986270"/>
                </a:cubicBezTo>
                <a:cubicBezTo>
                  <a:pt x="46990" y="6983730"/>
                  <a:pt x="27940" y="6974840"/>
                  <a:pt x="17780" y="6962140"/>
                </a:cubicBezTo>
                <a:cubicBezTo>
                  <a:pt x="7620" y="6949440"/>
                  <a:pt x="0" y="6929120"/>
                  <a:pt x="0" y="6912610"/>
                </a:cubicBezTo>
                <a:cubicBezTo>
                  <a:pt x="0" y="6896100"/>
                  <a:pt x="19050" y="6865620"/>
                  <a:pt x="19050" y="68656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7120891" y="1529715"/>
            <a:ext cx="518160" cy="921067"/>
          </a:xfrm>
          <a:custGeom>
            <a:rect b="b" l="l" r="r" t="t"/>
            <a:pathLst>
              <a:path extrusionOk="0" h="1228090" w="690880">
                <a:moveTo>
                  <a:pt x="6350" y="1126490"/>
                </a:moveTo>
                <a:cubicBezTo>
                  <a:pt x="298450" y="402590"/>
                  <a:pt x="345440" y="328930"/>
                  <a:pt x="378460" y="269240"/>
                </a:cubicBezTo>
                <a:cubicBezTo>
                  <a:pt x="400050" y="231140"/>
                  <a:pt x="410210" y="209550"/>
                  <a:pt x="433070" y="175260"/>
                </a:cubicBezTo>
                <a:cubicBezTo>
                  <a:pt x="463550" y="130810"/>
                  <a:pt x="521970" y="53340"/>
                  <a:pt x="553720" y="26670"/>
                </a:cubicBezTo>
                <a:cubicBezTo>
                  <a:pt x="570230" y="12700"/>
                  <a:pt x="581660" y="5080"/>
                  <a:pt x="596900" y="2540"/>
                </a:cubicBezTo>
                <a:cubicBezTo>
                  <a:pt x="612140" y="0"/>
                  <a:pt x="632460" y="3810"/>
                  <a:pt x="646430" y="11430"/>
                </a:cubicBezTo>
                <a:cubicBezTo>
                  <a:pt x="660400" y="19050"/>
                  <a:pt x="674370" y="33020"/>
                  <a:pt x="680720" y="46990"/>
                </a:cubicBezTo>
                <a:cubicBezTo>
                  <a:pt x="687070" y="60960"/>
                  <a:pt x="690880" y="80010"/>
                  <a:pt x="685800" y="96520"/>
                </a:cubicBezTo>
                <a:cubicBezTo>
                  <a:pt x="679450" y="115570"/>
                  <a:pt x="656590" y="143510"/>
                  <a:pt x="638810" y="152400"/>
                </a:cubicBezTo>
                <a:cubicBezTo>
                  <a:pt x="623570" y="160020"/>
                  <a:pt x="604520" y="158750"/>
                  <a:pt x="589280" y="154940"/>
                </a:cubicBezTo>
                <a:cubicBezTo>
                  <a:pt x="574040" y="151130"/>
                  <a:pt x="556260" y="140970"/>
                  <a:pt x="547370" y="127000"/>
                </a:cubicBezTo>
                <a:cubicBezTo>
                  <a:pt x="535940" y="110490"/>
                  <a:pt x="530860" y="73660"/>
                  <a:pt x="535940" y="54610"/>
                </a:cubicBezTo>
                <a:cubicBezTo>
                  <a:pt x="539750" y="38100"/>
                  <a:pt x="552450" y="22860"/>
                  <a:pt x="566420" y="15240"/>
                </a:cubicBezTo>
                <a:cubicBezTo>
                  <a:pt x="584200" y="5080"/>
                  <a:pt x="619760" y="1270"/>
                  <a:pt x="638810" y="7620"/>
                </a:cubicBezTo>
                <a:cubicBezTo>
                  <a:pt x="655320" y="12700"/>
                  <a:pt x="669290" y="25400"/>
                  <a:pt x="676910" y="40640"/>
                </a:cubicBezTo>
                <a:cubicBezTo>
                  <a:pt x="685800" y="58420"/>
                  <a:pt x="689610" y="87630"/>
                  <a:pt x="680720" y="113030"/>
                </a:cubicBezTo>
                <a:cubicBezTo>
                  <a:pt x="666750" y="153670"/>
                  <a:pt x="603250" y="193040"/>
                  <a:pt x="562610" y="250190"/>
                </a:cubicBezTo>
                <a:cubicBezTo>
                  <a:pt x="506730" y="331470"/>
                  <a:pt x="440690" y="461010"/>
                  <a:pt x="388620" y="562610"/>
                </a:cubicBezTo>
                <a:cubicBezTo>
                  <a:pt x="341630" y="656590"/>
                  <a:pt x="302260" y="739140"/>
                  <a:pt x="262890" y="838200"/>
                </a:cubicBezTo>
                <a:cubicBezTo>
                  <a:pt x="218440" y="948690"/>
                  <a:pt x="177800" y="1141730"/>
                  <a:pt x="138430" y="1193800"/>
                </a:cubicBezTo>
                <a:cubicBezTo>
                  <a:pt x="123190" y="1212850"/>
                  <a:pt x="111760" y="1220470"/>
                  <a:pt x="95250" y="1224280"/>
                </a:cubicBezTo>
                <a:cubicBezTo>
                  <a:pt x="80010" y="1228090"/>
                  <a:pt x="58420" y="1226820"/>
                  <a:pt x="43180" y="1219200"/>
                </a:cubicBezTo>
                <a:cubicBezTo>
                  <a:pt x="27940" y="1211580"/>
                  <a:pt x="12700" y="1195070"/>
                  <a:pt x="6350" y="1179830"/>
                </a:cubicBezTo>
                <a:cubicBezTo>
                  <a:pt x="0" y="1164590"/>
                  <a:pt x="6350" y="1126490"/>
                  <a:pt x="6350" y="11264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3"/>
          <p:cNvSpPr/>
          <p:nvPr/>
        </p:nvSpPr>
        <p:spPr>
          <a:xfrm>
            <a:off x="7709535" y="966311"/>
            <a:ext cx="5167312" cy="2049780"/>
          </a:xfrm>
          <a:custGeom>
            <a:rect b="b" l="l" r="r" t="t"/>
            <a:pathLst>
              <a:path extrusionOk="0" h="2733040" w="6889750">
                <a:moveTo>
                  <a:pt x="26670" y="232410"/>
                </a:moveTo>
                <a:cubicBezTo>
                  <a:pt x="251460" y="85090"/>
                  <a:pt x="394970" y="71120"/>
                  <a:pt x="519430" y="52070"/>
                </a:cubicBezTo>
                <a:cubicBezTo>
                  <a:pt x="656590" y="30480"/>
                  <a:pt x="869950" y="0"/>
                  <a:pt x="955040" y="5080"/>
                </a:cubicBezTo>
                <a:cubicBezTo>
                  <a:pt x="990600" y="7620"/>
                  <a:pt x="1007110" y="10160"/>
                  <a:pt x="1029970" y="21590"/>
                </a:cubicBezTo>
                <a:cubicBezTo>
                  <a:pt x="1055370" y="33020"/>
                  <a:pt x="1078230" y="55880"/>
                  <a:pt x="1098550" y="77470"/>
                </a:cubicBezTo>
                <a:cubicBezTo>
                  <a:pt x="1118870" y="97790"/>
                  <a:pt x="1132840" y="118110"/>
                  <a:pt x="1149350" y="147320"/>
                </a:cubicBezTo>
                <a:cubicBezTo>
                  <a:pt x="1173480" y="190500"/>
                  <a:pt x="1198880" y="255270"/>
                  <a:pt x="1217930" y="316230"/>
                </a:cubicBezTo>
                <a:cubicBezTo>
                  <a:pt x="1238250" y="383540"/>
                  <a:pt x="1252220" y="450850"/>
                  <a:pt x="1266190" y="534670"/>
                </a:cubicBezTo>
                <a:cubicBezTo>
                  <a:pt x="1285240" y="646430"/>
                  <a:pt x="1291590" y="814070"/>
                  <a:pt x="1310640" y="928370"/>
                </a:cubicBezTo>
                <a:cubicBezTo>
                  <a:pt x="1324610" y="1017270"/>
                  <a:pt x="1339850" y="1096010"/>
                  <a:pt x="1361440" y="1165860"/>
                </a:cubicBezTo>
                <a:cubicBezTo>
                  <a:pt x="1380490" y="1225550"/>
                  <a:pt x="1399540" y="1267460"/>
                  <a:pt x="1428750" y="1325880"/>
                </a:cubicBezTo>
                <a:cubicBezTo>
                  <a:pt x="1466850" y="1400810"/>
                  <a:pt x="1531620" y="1537970"/>
                  <a:pt x="1581150" y="1574800"/>
                </a:cubicBezTo>
                <a:cubicBezTo>
                  <a:pt x="1606550" y="1593850"/>
                  <a:pt x="1625600" y="1591310"/>
                  <a:pt x="1656080" y="1595120"/>
                </a:cubicBezTo>
                <a:cubicBezTo>
                  <a:pt x="1704340" y="1600200"/>
                  <a:pt x="1758950" y="1595120"/>
                  <a:pt x="1844040" y="1588770"/>
                </a:cubicBezTo>
                <a:cubicBezTo>
                  <a:pt x="2020570" y="1574800"/>
                  <a:pt x="2432050" y="1522730"/>
                  <a:pt x="2660650" y="1489710"/>
                </a:cubicBezTo>
                <a:cubicBezTo>
                  <a:pt x="2827020" y="1465580"/>
                  <a:pt x="2980690" y="1399540"/>
                  <a:pt x="3092450" y="1417320"/>
                </a:cubicBezTo>
                <a:cubicBezTo>
                  <a:pt x="3169920" y="1430020"/>
                  <a:pt x="3224530" y="1477010"/>
                  <a:pt x="3279140" y="1513840"/>
                </a:cubicBezTo>
                <a:cubicBezTo>
                  <a:pt x="3327400" y="1546860"/>
                  <a:pt x="3365500" y="1582420"/>
                  <a:pt x="3403600" y="1621790"/>
                </a:cubicBezTo>
                <a:cubicBezTo>
                  <a:pt x="3442970" y="1662430"/>
                  <a:pt x="3472180" y="1696720"/>
                  <a:pt x="3512820" y="1753870"/>
                </a:cubicBezTo>
                <a:cubicBezTo>
                  <a:pt x="3576320" y="1844040"/>
                  <a:pt x="3671570" y="2056130"/>
                  <a:pt x="3731260" y="2118360"/>
                </a:cubicBezTo>
                <a:cubicBezTo>
                  <a:pt x="3757930" y="2146300"/>
                  <a:pt x="3776980" y="2152650"/>
                  <a:pt x="3804920" y="2166620"/>
                </a:cubicBezTo>
                <a:cubicBezTo>
                  <a:pt x="3837940" y="2183130"/>
                  <a:pt x="3873500" y="2199640"/>
                  <a:pt x="3917950" y="2205990"/>
                </a:cubicBezTo>
                <a:cubicBezTo>
                  <a:pt x="3977640" y="2214880"/>
                  <a:pt x="4048760" y="2213610"/>
                  <a:pt x="4133850" y="2197100"/>
                </a:cubicBezTo>
                <a:cubicBezTo>
                  <a:pt x="4264660" y="2170430"/>
                  <a:pt x="4475480" y="2051050"/>
                  <a:pt x="4615180" y="2019300"/>
                </a:cubicBezTo>
                <a:cubicBezTo>
                  <a:pt x="4716780" y="1996440"/>
                  <a:pt x="4775200" y="1998980"/>
                  <a:pt x="4885690" y="1995170"/>
                </a:cubicBezTo>
                <a:cubicBezTo>
                  <a:pt x="5062220" y="1990090"/>
                  <a:pt x="5396230" y="1991360"/>
                  <a:pt x="5570220" y="2011680"/>
                </a:cubicBezTo>
                <a:cubicBezTo>
                  <a:pt x="5679440" y="2024380"/>
                  <a:pt x="5753100" y="2040890"/>
                  <a:pt x="5833110" y="2067560"/>
                </a:cubicBezTo>
                <a:cubicBezTo>
                  <a:pt x="5902960" y="2090420"/>
                  <a:pt x="5951220" y="2109470"/>
                  <a:pt x="6024880" y="2156460"/>
                </a:cubicBezTo>
                <a:cubicBezTo>
                  <a:pt x="6149340" y="2235200"/>
                  <a:pt x="6388100" y="2491740"/>
                  <a:pt x="6487160" y="2537460"/>
                </a:cubicBezTo>
                <a:cubicBezTo>
                  <a:pt x="6526530" y="2555240"/>
                  <a:pt x="6541770" y="2550160"/>
                  <a:pt x="6579870" y="2553970"/>
                </a:cubicBezTo>
                <a:cubicBezTo>
                  <a:pt x="6638290" y="2559050"/>
                  <a:pt x="6756400" y="2548890"/>
                  <a:pt x="6804660" y="2557780"/>
                </a:cubicBezTo>
                <a:cubicBezTo>
                  <a:pt x="6827520" y="2561590"/>
                  <a:pt x="6841490" y="2565400"/>
                  <a:pt x="6855460" y="2575560"/>
                </a:cubicBezTo>
                <a:cubicBezTo>
                  <a:pt x="6868160" y="2585720"/>
                  <a:pt x="6880860" y="2600960"/>
                  <a:pt x="6884670" y="2618740"/>
                </a:cubicBezTo>
                <a:cubicBezTo>
                  <a:pt x="6888480" y="2640330"/>
                  <a:pt x="6880860" y="2677160"/>
                  <a:pt x="6868160" y="2694940"/>
                </a:cubicBezTo>
                <a:cubicBezTo>
                  <a:pt x="6858000" y="2708910"/>
                  <a:pt x="6838950" y="2717800"/>
                  <a:pt x="6822440" y="2721610"/>
                </a:cubicBezTo>
                <a:cubicBezTo>
                  <a:pt x="6805930" y="2725420"/>
                  <a:pt x="6784340" y="2724150"/>
                  <a:pt x="6769100" y="2716530"/>
                </a:cubicBezTo>
                <a:cubicBezTo>
                  <a:pt x="6753860" y="2708910"/>
                  <a:pt x="6738620" y="2694940"/>
                  <a:pt x="6731000" y="2679700"/>
                </a:cubicBezTo>
                <a:cubicBezTo>
                  <a:pt x="6723380" y="2664460"/>
                  <a:pt x="6719570" y="2645410"/>
                  <a:pt x="6723380" y="2627630"/>
                </a:cubicBezTo>
                <a:cubicBezTo>
                  <a:pt x="6728460" y="2607310"/>
                  <a:pt x="6750050" y="2574290"/>
                  <a:pt x="6770370" y="2565400"/>
                </a:cubicBezTo>
                <a:cubicBezTo>
                  <a:pt x="6790690" y="2556510"/>
                  <a:pt x="6828790" y="2560320"/>
                  <a:pt x="6847840" y="2570480"/>
                </a:cubicBezTo>
                <a:cubicBezTo>
                  <a:pt x="6864350" y="2578100"/>
                  <a:pt x="6875780" y="2595880"/>
                  <a:pt x="6882130" y="2611120"/>
                </a:cubicBezTo>
                <a:cubicBezTo>
                  <a:pt x="6888480" y="2626360"/>
                  <a:pt x="6889750" y="2646680"/>
                  <a:pt x="6884670" y="2663190"/>
                </a:cubicBezTo>
                <a:cubicBezTo>
                  <a:pt x="6879590" y="2679700"/>
                  <a:pt x="6868160" y="2697480"/>
                  <a:pt x="6854190" y="2707640"/>
                </a:cubicBezTo>
                <a:cubicBezTo>
                  <a:pt x="6841490" y="2717800"/>
                  <a:pt x="6828790" y="2720340"/>
                  <a:pt x="6804660" y="2724150"/>
                </a:cubicBezTo>
                <a:cubicBezTo>
                  <a:pt x="6741160" y="2733040"/>
                  <a:pt x="6537960" y="2731770"/>
                  <a:pt x="6456680" y="2710180"/>
                </a:cubicBezTo>
                <a:cubicBezTo>
                  <a:pt x="6409690" y="2697480"/>
                  <a:pt x="6394450" y="2684780"/>
                  <a:pt x="6351270" y="2654300"/>
                </a:cubicBezTo>
                <a:cubicBezTo>
                  <a:pt x="6261100" y="2590800"/>
                  <a:pt x="6076950" y="2382520"/>
                  <a:pt x="5975350" y="2311400"/>
                </a:cubicBezTo>
                <a:cubicBezTo>
                  <a:pt x="5916930" y="2270760"/>
                  <a:pt x="5882640" y="2255520"/>
                  <a:pt x="5824220" y="2231390"/>
                </a:cubicBezTo>
                <a:cubicBezTo>
                  <a:pt x="5750560" y="2202180"/>
                  <a:pt x="5647690" y="2170430"/>
                  <a:pt x="5566410" y="2156460"/>
                </a:cubicBezTo>
                <a:cubicBezTo>
                  <a:pt x="5496560" y="2143760"/>
                  <a:pt x="5450840" y="2145030"/>
                  <a:pt x="5368290" y="2143760"/>
                </a:cubicBezTo>
                <a:cubicBezTo>
                  <a:pt x="5229860" y="2141220"/>
                  <a:pt x="4968240" y="2145030"/>
                  <a:pt x="4814570" y="2162810"/>
                </a:cubicBezTo>
                <a:cubicBezTo>
                  <a:pt x="4704080" y="2175510"/>
                  <a:pt x="4629150" y="2190750"/>
                  <a:pt x="4530090" y="2219960"/>
                </a:cubicBezTo>
                <a:cubicBezTo>
                  <a:pt x="4415790" y="2252980"/>
                  <a:pt x="4282440" y="2334260"/>
                  <a:pt x="4170680" y="2358390"/>
                </a:cubicBezTo>
                <a:cubicBezTo>
                  <a:pt x="4080510" y="2377440"/>
                  <a:pt x="3987800" y="2377440"/>
                  <a:pt x="3915410" y="2373630"/>
                </a:cubicBezTo>
                <a:cubicBezTo>
                  <a:pt x="3860800" y="2371090"/>
                  <a:pt x="3817620" y="2369820"/>
                  <a:pt x="3771900" y="2349500"/>
                </a:cubicBezTo>
                <a:cubicBezTo>
                  <a:pt x="3719830" y="2326640"/>
                  <a:pt x="3658870" y="2270760"/>
                  <a:pt x="3623310" y="2235200"/>
                </a:cubicBezTo>
                <a:cubicBezTo>
                  <a:pt x="3599180" y="2211070"/>
                  <a:pt x="3591560" y="2199640"/>
                  <a:pt x="3568700" y="2165350"/>
                </a:cubicBezTo>
                <a:cubicBezTo>
                  <a:pt x="3516630" y="2087880"/>
                  <a:pt x="3408680" y="1861820"/>
                  <a:pt x="3336290" y="1767840"/>
                </a:cubicBezTo>
                <a:cubicBezTo>
                  <a:pt x="3290570" y="1706880"/>
                  <a:pt x="3246120" y="1667510"/>
                  <a:pt x="3205480" y="1633220"/>
                </a:cubicBezTo>
                <a:cubicBezTo>
                  <a:pt x="3175000" y="1606550"/>
                  <a:pt x="3150870" y="1584960"/>
                  <a:pt x="3119120" y="1572260"/>
                </a:cubicBezTo>
                <a:cubicBezTo>
                  <a:pt x="3088640" y="1559560"/>
                  <a:pt x="3072130" y="1555750"/>
                  <a:pt x="3022600" y="1555750"/>
                </a:cubicBezTo>
                <a:cubicBezTo>
                  <a:pt x="2848610" y="1554480"/>
                  <a:pt x="2082800" y="1708150"/>
                  <a:pt x="1854200" y="1736090"/>
                </a:cubicBezTo>
                <a:cubicBezTo>
                  <a:pt x="1760220" y="1747520"/>
                  <a:pt x="1711960" y="1753870"/>
                  <a:pt x="1653540" y="1755140"/>
                </a:cubicBezTo>
                <a:cubicBezTo>
                  <a:pt x="1607820" y="1755140"/>
                  <a:pt x="1565910" y="1761490"/>
                  <a:pt x="1531620" y="1746250"/>
                </a:cubicBezTo>
                <a:cubicBezTo>
                  <a:pt x="1498600" y="1731010"/>
                  <a:pt x="1482090" y="1704340"/>
                  <a:pt x="1451610" y="1663700"/>
                </a:cubicBezTo>
                <a:cubicBezTo>
                  <a:pt x="1389380" y="1579880"/>
                  <a:pt x="1264920" y="1375410"/>
                  <a:pt x="1214120" y="1243330"/>
                </a:cubicBezTo>
                <a:cubicBezTo>
                  <a:pt x="1174750" y="1139190"/>
                  <a:pt x="1168400" y="1057910"/>
                  <a:pt x="1149350" y="946150"/>
                </a:cubicBezTo>
                <a:cubicBezTo>
                  <a:pt x="1125220" y="803910"/>
                  <a:pt x="1115060" y="590550"/>
                  <a:pt x="1087120" y="454660"/>
                </a:cubicBezTo>
                <a:cubicBezTo>
                  <a:pt x="1066800" y="354330"/>
                  <a:pt x="1040130" y="254000"/>
                  <a:pt x="1012190" y="199390"/>
                </a:cubicBezTo>
                <a:cubicBezTo>
                  <a:pt x="996950" y="170180"/>
                  <a:pt x="989330" y="149860"/>
                  <a:pt x="962660" y="138430"/>
                </a:cubicBezTo>
                <a:cubicBezTo>
                  <a:pt x="918210" y="119380"/>
                  <a:pt x="826770" y="143510"/>
                  <a:pt x="744220" y="152400"/>
                </a:cubicBezTo>
                <a:cubicBezTo>
                  <a:pt x="636270" y="165100"/>
                  <a:pt x="474980" y="185420"/>
                  <a:pt x="372110" y="214630"/>
                </a:cubicBezTo>
                <a:cubicBezTo>
                  <a:pt x="294640" y="236220"/>
                  <a:pt x="223520" y="264160"/>
                  <a:pt x="175260" y="292100"/>
                </a:cubicBezTo>
                <a:cubicBezTo>
                  <a:pt x="143510" y="309880"/>
                  <a:pt x="121920" y="339090"/>
                  <a:pt x="101600" y="349250"/>
                </a:cubicBezTo>
                <a:cubicBezTo>
                  <a:pt x="90170" y="355600"/>
                  <a:pt x="81280" y="358140"/>
                  <a:pt x="69850" y="356870"/>
                </a:cubicBezTo>
                <a:cubicBezTo>
                  <a:pt x="55880" y="355600"/>
                  <a:pt x="35560" y="346710"/>
                  <a:pt x="24130" y="337820"/>
                </a:cubicBezTo>
                <a:cubicBezTo>
                  <a:pt x="15240" y="330200"/>
                  <a:pt x="8890" y="318770"/>
                  <a:pt x="5080" y="308610"/>
                </a:cubicBezTo>
                <a:cubicBezTo>
                  <a:pt x="1270" y="298450"/>
                  <a:pt x="0" y="287020"/>
                  <a:pt x="2540" y="275590"/>
                </a:cubicBezTo>
                <a:cubicBezTo>
                  <a:pt x="5080" y="261620"/>
                  <a:pt x="26670" y="232410"/>
                  <a:pt x="26670" y="2324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3"/>
          <p:cNvSpPr/>
          <p:nvPr/>
        </p:nvSpPr>
        <p:spPr>
          <a:xfrm>
            <a:off x="14826784" y="4735547"/>
            <a:ext cx="1987868" cy="3822382"/>
          </a:xfrm>
          <a:custGeom>
            <a:rect b="b" l="l" r="r" t="t"/>
            <a:pathLst>
              <a:path extrusionOk="0" h="5096510" w="2650490">
                <a:moveTo>
                  <a:pt x="160020" y="77470"/>
                </a:moveTo>
                <a:cubicBezTo>
                  <a:pt x="165100" y="269240"/>
                  <a:pt x="168910" y="287020"/>
                  <a:pt x="179070" y="322580"/>
                </a:cubicBezTo>
                <a:cubicBezTo>
                  <a:pt x="195580" y="382270"/>
                  <a:pt x="226060" y="472440"/>
                  <a:pt x="264160" y="561340"/>
                </a:cubicBezTo>
                <a:cubicBezTo>
                  <a:pt x="314960" y="681990"/>
                  <a:pt x="393700" y="853440"/>
                  <a:pt x="468630" y="979170"/>
                </a:cubicBezTo>
                <a:cubicBezTo>
                  <a:pt x="535940" y="1093470"/>
                  <a:pt x="633730" y="1200150"/>
                  <a:pt x="688340" y="1289050"/>
                </a:cubicBezTo>
                <a:cubicBezTo>
                  <a:pt x="726440" y="1351280"/>
                  <a:pt x="753110" y="1402080"/>
                  <a:pt x="775970" y="1452880"/>
                </a:cubicBezTo>
                <a:cubicBezTo>
                  <a:pt x="795020" y="1494790"/>
                  <a:pt x="807720" y="1534160"/>
                  <a:pt x="817880" y="1573530"/>
                </a:cubicBezTo>
                <a:cubicBezTo>
                  <a:pt x="826770" y="1607820"/>
                  <a:pt x="830580" y="1628140"/>
                  <a:pt x="835660" y="1673860"/>
                </a:cubicBezTo>
                <a:cubicBezTo>
                  <a:pt x="845820" y="1771650"/>
                  <a:pt x="834390" y="1982470"/>
                  <a:pt x="845820" y="2141220"/>
                </a:cubicBezTo>
                <a:cubicBezTo>
                  <a:pt x="858520" y="2306320"/>
                  <a:pt x="882650" y="2523490"/>
                  <a:pt x="909320" y="2644140"/>
                </a:cubicBezTo>
                <a:cubicBezTo>
                  <a:pt x="924560" y="2713990"/>
                  <a:pt x="941070" y="2760980"/>
                  <a:pt x="962660" y="2806700"/>
                </a:cubicBezTo>
                <a:cubicBezTo>
                  <a:pt x="979170" y="2842260"/>
                  <a:pt x="998220" y="2868930"/>
                  <a:pt x="1021080" y="2898140"/>
                </a:cubicBezTo>
                <a:cubicBezTo>
                  <a:pt x="1046480" y="2929890"/>
                  <a:pt x="1069340" y="2955290"/>
                  <a:pt x="1108710" y="2988310"/>
                </a:cubicBezTo>
                <a:cubicBezTo>
                  <a:pt x="1169670" y="3040380"/>
                  <a:pt x="1276350" y="3087370"/>
                  <a:pt x="1365250" y="3166110"/>
                </a:cubicBezTo>
                <a:cubicBezTo>
                  <a:pt x="1485900" y="3272790"/>
                  <a:pt x="1637030" y="3483610"/>
                  <a:pt x="1744980" y="3596640"/>
                </a:cubicBezTo>
                <a:cubicBezTo>
                  <a:pt x="1819910" y="3674110"/>
                  <a:pt x="1884680" y="3721100"/>
                  <a:pt x="1941830" y="3785870"/>
                </a:cubicBezTo>
                <a:cubicBezTo>
                  <a:pt x="1993900" y="3844290"/>
                  <a:pt x="2030730" y="3897630"/>
                  <a:pt x="2080260" y="3966210"/>
                </a:cubicBezTo>
                <a:cubicBezTo>
                  <a:pt x="2143760" y="4055110"/>
                  <a:pt x="2218690" y="4165600"/>
                  <a:pt x="2287270" y="4276090"/>
                </a:cubicBezTo>
                <a:cubicBezTo>
                  <a:pt x="2362200" y="4396740"/>
                  <a:pt x="2448560" y="4532630"/>
                  <a:pt x="2509520" y="4660900"/>
                </a:cubicBezTo>
                <a:cubicBezTo>
                  <a:pt x="2566670" y="4780280"/>
                  <a:pt x="2647950" y="4956810"/>
                  <a:pt x="2647950" y="5020310"/>
                </a:cubicBezTo>
                <a:cubicBezTo>
                  <a:pt x="2647950" y="5043170"/>
                  <a:pt x="2641600" y="5055870"/>
                  <a:pt x="2628900" y="5067300"/>
                </a:cubicBezTo>
                <a:cubicBezTo>
                  <a:pt x="2613660" y="5082540"/>
                  <a:pt x="2579370" y="5095240"/>
                  <a:pt x="2559050" y="5095240"/>
                </a:cubicBezTo>
                <a:cubicBezTo>
                  <a:pt x="2542540" y="5095240"/>
                  <a:pt x="2524760" y="5085080"/>
                  <a:pt x="2513330" y="5073650"/>
                </a:cubicBezTo>
                <a:cubicBezTo>
                  <a:pt x="2501900" y="5062220"/>
                  <a:pt x="2491740" y="5044440"/>
                  <a:pt x="2490470" y="5027930"/>
                </a:cubicBezTo>
                <a:cubicBezTo>
                  <a:pt x="2489200" y="5007610"/>
                  <a:pt x="2500630" y="4973320"/>
                  <a:pt x="2514600" y="4958080"/>
                </a:cubicBezTo>
                <a:cubicBezTo>
                  <a:pt x="2526030" y="4945380"/>
                  <a:pt x="2545080" y="4937760"/>
                  <a:pt x="2560320" y="4936490"/>
                </a:cubicBezTo>
                <a:cubicBezTo>
                  <a:pt x="2576830" y="4935220"/>
                  <a:pt x="2595880" y="4937760"/>
                  <a:pt x="2609850" y="4947920"/>
                </a:cubicBezTo>
                <a:cubicBezTo>
                  <a:pt x="2626360" y="4960620"/>
                  <a:pt x="2645410" y="4992370"/>
                  <a:pt x="2647950" y="5012690"/>
                </a:cubicBezTo>
                <a:cubicBezTo>
                  <a:pt x="2650490" y="5029200"/>
                  <a:pt x="2642870" y="5048250"/>
                  <a:pt x="2633980" y="5060950"/>
                </a:cubicBezTo>
                <a:cubicBezTo>
                  <a:pt x="2625090" y="5073650"/>
                  <a:pt x="2608580" y="5086350"/>
                  <a:pt x="2593340" y="5091430"/>
                </a:cubicBezTo>
                <a:cubicBezTo>
                  <a:pt x="2578100" y="5096510"/>
                  <a:pt x="2557780" y="5096510"/>
                  <a:pt x="2542540" y="5091430"/>
                </a:cubicBezTo>
                <a:cubicBezTo>
                  <a:pt x="2527300" y="5086350"/>
                  <a:pt x="2517140" y="5080000"/>
                  <a:pt x="2501900" y="5059680"/>
                </a:cubicBezTo>
                <a:cubicBezTo>
                  <a:pt x="2454910" y="4997450"/>
                  <a:pt x="2387600" y="4754880"/>
                  <a:pt x="2311400" y="4606290"/>
                </a:cubicBezTo>
                <a:cubicBezTo>
                  <a:pt x="2232660" y="4452620"/>
                  <a:pt x="2120900" y="4281170"/>
                  <a:pt x="2033270" y="4152900"/>
                </a:cubicBezTo>
                <a:cubicBezTo>
                  <a:pt x="1964690" y="4052570"/>
                  <a:pt x="1907540" y="3972560"/>
                  <a:pt x="1837690" y="3893820"/>
                </a:cubicBezTo>
                <a:cubicBezTo>
                  <a:pt x="1771650" y="3818890"/>
                  <a:pt x="1704340" y="3770630"/>
                  <a:pt x="1625600" y="3689350"/>
                </a:cubicBezTo>
                <a:cubicBezTo>
                  <a:pt x="1518920" y="3578860"/>
                  <a:pt x="1380490" y="3388360"/>
                  <a:pt x="1262380" y="3285490"/>
                </a:cubicBezTo>
                <a:cubicBezTo>
                  <a:pt x="1170940" y="3205480"/>
                  <a:pt x="1052830" y="3154680"/>
                  <a:pt x="991870" y="3103880"/>
                </a:cubicBezTo>
                <a:cubicBezTo>
                  <a:pt x="957580" y="3074670"/>
                  <a:pt x="942340" y="3056890"/>
                  <a:pt x="916940" y="3025140"/>
                </a:cubicBezTo>
                <a:cubicBezTo>
                  <a:pt x="883920" y="2983230"/>
                  <a:pt x="842010" y="2926080"/>
                  <a:pt x="815340" y="2867660"/>
                </a:cubicBezTo>
                <a:cubicBezTo>
                  <a:pt x="787400" y="2806700"/>
                  <a:pt x="773430" y="2748280"/>
                  <a:pt x="755650" y="2664460"/>
                </a:cubicBezTo>
                <a:cubicBezTo>
                  <a:pt x="727710" y="2533650"/>
                  <a:pt x="698500" y="2322830"/>
                  <a:pt x="685800" y="2155190"/>
                </a:cubicBezTo>
                <a:cubicBezTo>
                  <a:pt x="673100" y="1992630"/>
                  <a:pt x="687070" y="1775460"/>
                  <a:pt x="676910" y="1673860"/>
                </a:cubicBezTo>
                <a:cubicBezTo>
                  <a:pt x="671830" y="1626870"/>
                  <a:pt x="671830" y="1611630"/>
                  <a:pt x="659130" y="1569720"/>
                </a:cubicBezTo>
                <a:cubicBezTo>
                  <a:pt x="636270" y="1499870"/>
                  <a:pt x="580390" y="1388110"/>
                  <a:pt x="529590" y="1301750"/>
                </a:cubicBezTo>
                <a:cubicBezTo>
                  <a:pt x="476250" y="1211580"/>
                  <a:pt x="398780" y="1126490"/>
                  <a:pt x="345440" y="1041400"/>
                </a:cubicBezTo>
                <a:cubicBezTo>
                  <a:pt x="298450" y="965200"/>
                  <a:pt x="262890" y="891540"/>
                  <a:pt x="224790" y="819150"/>
                </a:cubicBezTo>
                <a:cubicBezTo>
                  <a:pt x="189230" y="750570"/>
                  <a:pt x="156210" y="690880"/>
                  <a:pt x="124460" y="618490"/>
                </a:cubicBezTo>
                <a:cubicBezTo>
                  <a:pt x="90170" y="537210"/>
                  <a:pt x="46990" y="426720"/>
                  <a:pt x="27940" y="355600"/>
                </a:cubicBezTo>
                <a:cubicBezTo>
                  <a:pt x="15240" y="308610"/>
                  <a:pt x="10160" y="280670"/>
                  <a:pt x="7620" y="236220"/>
                </a:cubicBezTo>
                <a:cubicBezTo>
                  <a:pt x="3810" y="179070"/>
                  <a:pt x="0" y="78740"/>
                  <a:pt x="17780" y="41910"/>
                </a:cubicBezTo>
                <a:cubicBezTo>
                  <a:pt x="26670" y="22860"/>
                  <a:pt x="41910" y="12700"/>
                  <a:pt x="57150" y="6350"/>
                </a:cubicBezTo>
                <a:cubicBezTo>
                  <a:pt x="72390" y="0"/>
                  <a:pt x="96520" y="1270"/>
                  <a:pt x="111760" y="6350"/>
                </a:cubicBezTo>
                <a:cubicBezTo>
                  <a:pt x="123190" y="10160"/>
                  <a:pt x="133350" y="16510"/>
                  <a:pt x="140970" y="26670"/>
                </a:cubicBezTo>
                <a:cubicBezTo>
                  <a:pt x="149860" y="39370"/>
                  <a:pt x="160020" y="77470"/>
                  <a:pt x="160020" y="774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flipH="1" rot="-1016639">
            <a:off x="-58125" y="4935673"/>
            <a:ext cx="2517280" cy="2379974"/>
          </a:xfrm>
          <a:custGeom>
            <a:rect b="b" l="l" r="r" t="t"/>
            <a:pathLst>
              <a:path extrusionOk="0" h="2379974" w="2517280">
                <a:moveTo>
                  <a:pt x="2517280" y="0"/>
                </a:moveTo>
                <a:lnTo>
                  <a:pt x="0" y="0"/>
                </a:lnTo>
                <a:lnTo>
                  <a:pt x="0" y="2379974"/>
                </a:lnTo>
                <a:lnTo>
                  <a:pt x="2517280" y="2379974"/>
                </a:lnTo>
                <a:lnTo>
                  <a:pt x="2517280" y="0"/>
                </a:lnTo>
                <a:close/>
              </a:path>
            </a:pathLst>
          </a:custGeom>
          <a:blipFill rotWithShape="1">
            <a:blip r:embed="rId4">
              <a:alphaModFix/>
            </a:blip>
            <a:stretch>
              <a:fillRect b="0" l="0" r="0" t="0"/>
            </a:stretch>
          </a:blipFill>
          <a:ln>
            <a:noFill/>
          </a:ln>
        </p:spPr>
      </p:sp>
      <p:sp>
        <p:nvSpPr>
          <p:cNvPr id="90" name="Google Shape;90;p13"/>
          <p:cNvSpPr/>
          <p:nvPr/>
        </p:nvSpPr>
        <p:spPr>
          <a:xfrm flipH="1" rot="539648">
            <a:off x="16034729" y="4013245"/>
            <a:ext cx="2537002" cy="2913050"/>
          </a:xfrm>
          <a:custGeom>
            <a:rect b="b" l="l" r="r" t="t"/>
            <a:pathLst>
              <a:path extrusionOk="0" h="2913050" w="2537002">
                <a:moveTo>
                  <a:pt x="2537001" y="0"/>
                </a:moveTo>
                <a:lnTo>
                  <a:pt x="0" y="0"/>
                </a:lnTo>
                <a:lnTo>
                  <a:pt x="0" y="2913050"/>
                </a:lnTo>
                <a:lnTo>
                  <a:pt x="2537001" y="2913050"/>
                </a:lnTo>
                <a:lnTo>
                  <a:pt x="2537001" y="0"/>
                </a:lnTo>
                <a:close/>
              </a:path>
            </a:pathLst>
          </a:custGeom>
          <a:blipFill rotWithShape="1">
            <a:blip r:embed="rId5">
              <a:alphaModFix/>
            </a:blip>
            <a:stretch>
              <a:fillRect b="0" l="0" r="0" t="0"/>
            </a:stretch>
          </a:blipFill>
          <a:ln>
            <a:noFill/>
          </a:ln>
        </p:spPr>
      </p:sp>
      <p:sp>
        <p:nvSpPr>
          <p:cNvPr id="91" name="Google Shape;91;p13"/>
          <p:cNvSpPr/>
          <p:nvPr/>
        </p:nvSpPr>
        <p:spPr>
          <a:xfrm>
            <a:off x="-763407" y="-252585"/>
            <a:ext cx="3927845" cy="3492211"/>
          </a:xfrm>
          <a:custGeom>
            <a:rect b="b" l="l" r="r" t="t"/>
            <a:pathLst>
              <a:path extrusionOk="0" h="3492211" w="3927845">
                <a:moveTo>
                  <a:pt x="0" y="0"/>
                </a:moveTo>
                <a:lnTo>
                  <a:pt x="3927844" y="0"/>
                </a:lnTo>
                <a:lnTo>
                  <a:pt x="3927844" y="3492210"/>
                </a:lnTo>
                <a:lnTo>
                  <a:pt x="0" y="3492210"/>
                </a:lnTo>
                <a:lnTo>
                  <a:pt x="0" y="0"/>
                </a:lnTo>
                <a:close/>
              </a:path>
            </a:pathLst>
          </a:custGeom>
          <a:blipFill rotWithShape="1">
            <a:blip r:embed="rId6">
              <a:alphaModFix/>
            </a:blip>
            <a:stretch>
              <a:fillRect b="0" l="0" r="0" t="0"/>
            </a:stretch>
          </a:blipFill>
          <a:ln>
            <a:noFill/>
          </a:ln>
        </p:spPr>
      </p:sp>
      <p:sp>
        <p:nvSpPr>
          <p:cNvPr id="92" name="Google Shape;92;p13"/>
          <p:cNvSpPr txBox="1"/>
          <p:nvPr/>
        </p:nvSpPr>
        <p:spPr>
          <a:xfrm>
            <a:off x="2457542" y="9027795"/>
            <a:ext cx="13372916"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FFFFF"/>
                </a:solidFill>
                <a:latin typeface="Open Sans"/>
                <a:ea typeface="Open Sans"/>
                <a:cs typeface="Open Sans"/>
                <a:sym typeface="Open Sans"/>
              </a:rPr>
              <a:t>Education Presentation</a:t>
            </a:r>
            <a:endParaRPr/>
          </a:p>
        </p:txBody>
      </p:sp>
      <p:sp>
        <p:nvSpPr>
          <p:cNvPr id="93" name="Google Shape;93;p13"/>
          <p:cNvSpPr/>
          <p:nvPr/>
        </p:nvSpPr>
        <p:spPr>
          <a:xfrm>
            <a:off x="1879282" y="8099107"/>
            <a:ext cx="393383" cy="1492568"/>
          </a:xfrm>
          <a:custGeom>
            <a:rect b="b" l="l" r="r" t="t"/>
            <a:pathLst>
              <a:path extrusionOk="0" h="1990090" w="524510">
                <a:moveTo>
                  <a:pt x="511810" y="118110"/>
                </a:moveTo>
                <a:cubicBezTo>
                  <a:pt x="346710" y="449580"/>
                  <a:pt x="328930" y="499110"/>
                  <a:pt x="306070" y="576580"/>
                </a:cubicBezTo>
                <a:cubicBezTo>
                  <a:pt x="274320" y="683260"/>
                  <a:pt x="234950" y="835660"/>
                  <a:pt x="212090" y="965200"/>
                </a:cubicBezTo>
                <a:cubicBezTo>
                  <a:pt x="190500" y="1089660"/>
                  <a:pt x="176530" y="1240790"/>
                  <a:pt x="170180" y="1338580"/>
                </a:cubicBezTo>
                <a:cubicBezTo>
                  <a:pt x="166370" y="1402080"/>
                  <a:pt x="161290" y="1437640"/>
                  <a:pt x="168910" y="1497330"/>
                </a:cubicBezTo>
                <a:cubicBezTo>
                  <a:pt x="179070" y="1579880"/>
                  <a:pt x="217170" y="1718310"/>
                  <a:pt x="242570" y="1784350"/>
                </a:cubicBezTo>
                <a:cubicBezTo>
                  <a:pt x="256540" y="1822450"/>
                  <a:pt x="279400" y="1844040"/>
                  <a:pt x="287020" y="1869440"/>
                </a:cubicBezTo>
                <a:cubicBezTo>
                  <a:pt x="293370" y="1888490"/>
                  <a:pt x="298450" y="1905000"/>
                  <a:pt x="293370" y="1922780"/>
                </a:cubicBezTo>
                <a:cubicBezTo>
                  <a:pt x="287020" y="1943100"/>
                  <a:pt x="261620" y="1973580"/>
                  <a:pt x="242570" y="1982470"/>
                </a:cubicBezTo>
                <a:cubicBezTo>
                  <a:pt x="227330" y="1990090"/>
                  <a:pt x="207010" y="1988820"/>
                  <a:pt x="190500" y="1985010"/>
                </a:cubicBezTo>
                <a:cubicBezTo>
                  <a:pt x="173990" y="1981200"/>
                  <a:pt x="156210" y="1968500"/>
                  <a:pt x="146050" y="1955800"/>
                </a:cubicBezTo>
                <a:cubicBezTo>
                  <a:pt x="135890" y="1943100"/>
                  <a:pt x="128270" y="1924050"/>
                  <a:pt x="129540" y="1906270"/>
                </a:cubicBezTo>
                <a:cubicBezTo>
                  <a:pt x="130810" y="1884680"/>
                  <a:pt x="148590" y="1850390"/>
                  <a:pt x="165100" y="1836420"/>
                </a:cubicBezTo>
                <a:cubicBezTo>
                  <a:pt x="179070" y="1824990"/>
                  <a:pt x="198120" y="1819910"/>
                  <a:pt x="215900" y="1822450"/>
                </a:cubicBezTo>
                <a:cubicBezTo>
                  <a:pt x="237490" y="1824990"/>
                  <a:pt x="270510" y="1844040"/>
                  <a:pt x="283210" y="1861820"/>
                </a:cubicBezTo>
                <a:cubicBezTo>
                  <a:pt x="293370" y="1875790"/>
                  <a:pt x="295910" y="1897380"/>
                  <a:pt x="294640" y="1913890"/>
                </a:cubicBezTo>
                <a:cubicBezTo>
                  <a:pt x="293370" y="1930400"/>
                  <a:pt x="285750" y="1950720"/>
                  <a:pt x="273050" y="1962150"/>
                </a:cubicBezTo>
                <a:cubicBezTo>
                  <a:pt x="256540" y="1976120"/>
                  <a:pt x="220980" y="1988820"/>
                  <a:pt x="199390" y="1987550"/>
                </a:cubicBezTo>
                <a:cubicBezTo>
                  <a:pt x="181610" y="1986280"/>
                  <a:pt x="166370" y="1977390"/>
                  <a:pt x="152400" y="1962150"/>
                </a:cubicBezTo>
                <a:cubicBezTo>
                  <a:pt x="129540" y="1939290"/>
                  <a:pt x="114300" y="1894840"/>
                  <a:pt x="95250" y="1845310"/>
                </a:cubicBezTo>
                <a:cubicBezTo>
                  <a:pt x="64770" y="1764030"/>
                  <a:pt x="19050" y="1593850"/>
                  <a:pt x="6350" y="1515110"/>
                </a:cubicBezTo>
                <a:cubicBezTo>
                  <a:pt x="0" y="1471930"/>
                  <a:pt x="0" y="1457960"/>
                  <a:pt x="1270" y="1412240"/>
                </a:cubicBezTo>
                <a:cubicBezTo>
                  <a:pt x="3810" y="1319530"/>
                  <a:pt x="17780" y="1134110"/>
                  <a:pt x="40640" y="991870"/>
                </a:cubicBezTo>
                <a:cubicBezTo>
                  <a:pt x="64770" y="840740"/>
                  <a:pt x="111760" y="646430"/>
                  <a:pt x="146050" y="532130"/>
                </a:cubicBezTo>
                <a:cubicBezTo>
                  <a:pt x="167640" y="462280"/>
                  <a:pt x="180340" y="431800"/>
                  <a:pt x="208280" y="368300"/>
                </a:cubicBezTo>
                <a:cubicBezTo>
                  <a:pt x="248920" y="278130"/>
                  <a:pt x="334010" y="97790"/>
                  <a:pt x="374650" y="44450"/>
                </a:cubicBezTo>
                <a:cubicBezTo>
                  <a:pt x="389890" y="24130"/>
                  <a:pt x="398780" y="13970"/>
                  <a:pt x="415290" y="7620"/>
                </a:cubicBezTo>
                <a:cubicBezTo>
                  <a:pt x="431800" y="1270"/>
                  <a:pt x="454660" y="0"/>
                  <a:pt x="471170" y="7620"/>
                </a:cubicBezTo>
                <a:cubicBezTo>
                  <a:pt x="490220" y="16510"/>
                  <a:pt x="513080" y="41910"/>
                  <a:pt x="519430" y="62230"/>
                </a:cubicBezTo>
                <a:cubicBezTo>
                  <a:pt x="524510" y="80010"/>
                  <a:pt x="511810" y="118110"/>
                  <a:pt x="511810" y="1181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16869728" y="9127807"/>
            <a:ext cx="260033" cy="881063"/>
          </a:xfrm>
          <a:custGeom>
            <a:rect b="b" l="l" r="r" t="t"/>
            <a:pathLst>
              <a:path extrusionOk="0" h="1174750" w="346710">
                <a:moveTo>
                  <a:pt x="196850" y="1108710"/>
                </a:moveTo>
                <a:cubicBezTo>
                  <a:pt x="168910" y="876300"/>
                  <a:pt x="154940" y="802640"/>
                  <a:pt x="132080" y="718820"/>
                </a:cubicBezTo>
                <a:cubicBezTo>
                  <a:pt x="102870" y="610870"/>
                  <a:pt x="34290" y="468630"/>
                  <a:pt x="15240" y="354330"/>
                </a:cubicBezTo>
                <a:cubicBezTo>
                  <a:pt x="0" y="257810"/>
                  <a:pt x="2540" y="134620"/>
                  <a:pt x="11430" y="81280"/>
                </a:cubicBezTo>
                <a:cubicBezTo>
                  <a:pt x="15240" y="58420"/>
                  <a:pt x="17780" y="45720"/>
                  <a:pt x="27940" y="33020"/>
                </a:cubicBezTo>
                <a:cubicBezTo>
                  <a:pt x="38100" y="20320"/>
                  <a:pt x="54610" y="8890"/>
                  <a:pt x="69850" y="5080"/>
                </a:cubicBezTo>
                <a:cubicBezTo>
                  <a:pt x="85090" y="1270"/>
                  <a:pt x="105410" y="1270"/>
                  <a:pt x="120650" y="7620"/>
                </a:cubicBezTo>
                <a:cubicBezTo>
                  <a:pt x="135890" y="13970"/>
                  <a:pt x="151130" y="26670"/>
                  <a:pt x="158750" y="40640"/>
                </a:cubicBezTo>
                <a:cubicBezTo>
                  <a:pt x="166370" y="54610"/>
                  <a:pt x="171450" y="72390"/>
                  <a:pt x="168910" y="88900"/>
                </a:cubicBezTo>
                <a:cubicBezTo>
                  <a:pt x="165100" y="109220"/>
                  <a:pt x="146050" y="139700"/>
                  <a:pt x="128270" y="151130"/>
                </a:cubicBezTo>
                <a:cubicBezTo>
                  <a:pt x="114300" y="160020"/>
                  <a:pt x="93980" y="161290"/>
                  <a:pt x="77470" y="158750"/>
                </a:cubicBezTo>
                <a:cubicBezTo>
                  <a:pt x="62230" y="156210"/>
                  <a:pt x="44450" y="146050"/>
                  <a:pt x="33020" y="134620"/>
                </a:cubicBezTo>
                <a:cubicBezTo>
                  <a:pt x="22860" y="123190"/>
                  <a:pt x="13970" y="104140"/>
                  <a:pt x="12700" y="88900"/>
                </a:cubicBezTo>
                <a:cubicBezTo>
                  <a:pt x="11430" y="73660"/>
                  <a:pt x="12700" y="54610"/>
                  <a:pt x="22860" y="40640"/>
                </a:cubicBezTo>
                <a:cubicBezTo>
                  <a:pt x="34290" y="24130"/>
                  <a:pt x="66040" y="5080"/>
                  <a:pt x="86360" y="2540"/>
                </a:cubicBezTo>
                <a:cubicBezTo>
                  <a:pt x="102870" y="0"/>
                  <a:pt x="121920" y="6350"/>
                  <a:pt x="134620" y="15240"/>
                </a:cubicBezTo>
                <a:cubicBezTo>
                  <a:pt x="147320" y="24130"/>
                  <a:pt x="157480" y="34290"/>
                  <a:pt x="165100" y="55880"/>
                </a:cubicBezTo>
                <a:cubicBezTo>
                  <a:pt x="185420" y="113030"/>
                  <a:pt x="160020" y="285750"/>
                  <a:pt x="179070" y="393700"/>
                </a:cubicBezTo>
                <a:cubicBezTo>
                  <a:pt x="196850" y="496570"/>
                  <a:pt x="245110" y="580390"/>
                  <a:pt x="271780" y="687070"/>
                </a:cubicBezTo>
                <a:cubicBezTo>
                  <a:pt x="302260" y="808990"/>
                  <a:pt x="346710" y="1016000"/>
                  <a:pt x="345440" y="1087120"/>
                </a:cubicBezTo>
                <a:cubicBezTo>
                  <a:pt x="345440" y="1112520"/>
                  <a:pt x="342900" y="1125220"/>
                  <a:pt x="334010" y="1139190"/>
                </a:cubicBezTo>
                <a:cubicBezTo>
                  <a:pt x="325120" y="1153160"/>
                  <a:pt x="307340" y="1167130"/>
                  <a:pt x="290830" y="1170940"/>
                </a:cubicBezTo>
                <a:cubicBezTo>
                  <a:pt x="274320" y="1174750"/>
                  <a:pt x="252730" y="1173480"/>
                  <a:pt x="237490" y="1164590"/>
                </a:cubicBezTo>
                <a:cubicBezTo>
                  <a:pt x="220980" y="1154430"/>
                  <a:pt x="196850" y="1108710"/>
                  <a:pt x="196850" y="11087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rot="-726070">
            <a:off x="13345165" y="982648"/>
            <a:ext cx="3518445" cy="1708045"/>
          </a:xfrm>
          <a:custGeom>
            <a:rect b="b" l="l" r="r" t="t"/>
            <a:pathLst>
              <a:path extrusionOk="0" h="1708045" w="3518445">
                <a:moveTo>
                  <a:pt x="0" y="0"/>
                </a:moveTo>
                <a:lnTo>
                  <a:pt x="3518444" y="0"/>
                </a:lnTo>
                <a:lnTo>
                  <a:pt x="3518444" y="1708045"/>
                </a:lnTo>
                <a:lnTo>
                  <a:pt x="0" y="1708045"/>
                </a:lnTo>
                <a:lnTo>
                  <a:pt x="0" y="0"/>
                </a:lnTo>
                <a:close/>
              </a:path>
            </a:pathLst>
          </a:custGeom>
          <a:blipFill rotWithShape="1">
            <a:blip r:embed="rId7">
              <a:alphaModFix/>
            </a:blip>
            <a:stretch>
              <a:fillRect b="0" l="0" r="0" t="0"/>
            </a:stretch>
          </a:blipFill>
          <a:ln>
            <a:noFill/>
          </a:ln>
        </p:spPr>
      </p:sp>
      <p:grpSp>
        <p:nvGrpSpPr>
          <p:cNvPr id="96" name="Google Shape;96;p13"/>
          <p:cNvGrpSpPr/>
          <p:nvPr/>
        </p:nvGrpSpPr>
        <p:grpSpPr>
          <a:xfrm>
            <a:off x="3933051" y="6544347"/>
            <a:ext cx="10421899" cy="3266925"/>
            <a:chOff x="0" y="-47625"/>
            <a:chExt cx="2744862" cy="860425"/>
          </a:xfrm>
        </p:grpSpPr>
        <p:sp>
          <p:nvSpPr>
            <p:cNvPr id="97" name="Google Shape;97;p13"/>
            <p:cNvSpPr/>
            <p:nvPr/>
          </p:nvSpPr>
          <p:spPr>
            <a:xfrm>
              <a:off x="0" y="0"/>
              <a:ext cx="2744862" cy="566678"/>
            </a:xfrm>
            <a:custGeom>
              <a:rect b="b" l="l" r="r" t="t"/>
              <a:pathLst>
                <a:path extrusionOk="0" h="566678" w="2744862">
                  <a:moveTo>
                    <a:pt x="37885" y="0"/>
                  </a:moveTo>
                  <a:lnTo>
                    <a:pt x="2706977" y="0"/>
                  </a:lnTo>
                  <a:cubicBezTo>
                    <a:pt x="2727900" y="0"/>
                    <a:pt x="2744862" y="16962"/>
                    <a:pt x="2744862" y="37885"/>
                  </a:cubicBezTo>
                  <a:lnTo>
                    <a:pt x="2744862" y="528792"/>
                  </a:lnTo>
                  <a:cubicBezTo>
                    <a:pt x="2744862" y="549716"/>
                    <a:pt x="2727900" y="566678"/>
                    <a:pt x="2706977" y="566678"/>
                  </a:cubicBezTo>
                  <a:lnTo>
                    <a:pt x="37885" y="566678"/>
                  </a:lnTo>
                  <a:cubicBezTo>
                    <a:pt x="16962" y="566678"/>
                    <a:pt x="0" y="549716"/>
                    <a:pt x="0" y="528792"/>
                  </a:cubicBezTo>
                  <a:lnTo>
                    <a:pt x="0" y="37885"/>
                  </a:lnTo>
                  <a:cubicBezTo>
                    <a:pt x="0" y="16962"/>
                    <a:pt x="16962" y="0"/>
                    <a:pt x="37885" y="0"/>
                  </a:cubicBezTo>
                  <a:close/>
                </a:path>
              </a:pathLst>
            </a:custGeom>
            <a:solidFill>
              <a:srgbClr val="000000"/>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4594284" y="7191375"/>
            <a:ext cx="9099432"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Pirata One"/>
                <a:ea typeface="Pirata One"/>
                <a:cs typeface="Pirata One"/>
                <a:sym typeface="Pirata One"/>
              </a:rPr>
              <a:t>Doodle Witch Storybook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2"/>
          <p:cNvPicPr preferRelativeResize="0"/>
          <p:nvPr/>
        </p:nvPicPr>
        <p:blipFill rotWithShape="1">
          <a:blip r:embed="rId3">
            <a:alphaModFix/>
          </a:blip>
          <a:srcRect b="0" l="5564" r="5565" t="0"/>
          <a:stretch/>
        </p:blipFill>
        <p:spPr>
          <a:xfrm>
            <a:off x="12193407" y="0"/>
            <a:ext cx="6094593" cy="10287000"/>
          </a:xfrm>
          <a:prstGeom prst="rect">
            <a:avLst/>
          </a:prstGeom>
          <a:noFill/>
          <a:ln>
            <a:noFill/>
          </a:ln>
        </p:spPr>
      </p:pic>
      <p:pic>
        <p:nvPicPr>
          <p:cNvPr id="317" name="Google Shape;317;p22"/>
          <p:cNvPicPr preferRelativeResize="0"/>
          <p:nvPr/>
        </p:nvPicPr>
        <p:blipFill rotWithShape="1">
          <a:blip r:embed="rId4">
            <a:alphaModFix/>
          </a:blip>
          <a:srcRect b="0" l="9878" r="9878" t="0"/>
          <a:stretch/>
        </p:blipFill>
        <p:spPr>
          <a:xfrm>
            <a:off x="0" y="0"/>
            <a:ext cx="6094593" cy="10287000"/>
          </a:xfrm>
          <a:prstGeom prst="rect">
            <a:avLst/>
          </a:prstGeom>
          <a:noFill/>
          <a:ln>
            <a:noFill/>
          </a:ln>
        </p:spPr>
      </p:pic>
      <p:sp>
        <p:nvSpPr>
          <p:cNvPr id="318" name="Google Shape;318;p22"/>
          <p:cNvSpPr/>
          <p:nvPr/>
        </p:nvSpPr>
        <p:spPr>
          <a:xfrm>
            <a:off x="2150745" y="1378267"/>
            <a:ext cx="274320" cy="581978"/>
          </a:xfrm>
          <a:custGeom>
            <a:rect b="b" l="l" r="r" t="t"/>
            <a:pathLst>
              <a:path extrusionOk="0" h="775970" w="365760">
                <a:moveTo>
                  <a:pt x="231140" y="751840"/>
                </a:moveTo>
                <a:cubicBezTo>
                  <a:pt x="77470" y="546100"/>
                  <a:pt x="34290" y="441960"/>
                  <a:pt x="16510" y="360680"/>
                </a:cubicBezTo>
                <a:cubicBezTo>
                  <a:pt x="1270" y="292100"/>
                  <a:pt x="0" y="219710"/>
                  <a:pt x="7620" y="162560"/>
                </a:cubicBezTo>
                <a:cubicBezTo>
                  <a:pt x="13970" y="118110"/>
                  <a:pt x="30480" y="73660"/>
                  <a:pt x="46990" y="46990"/>
                </a:cubicBezTo>
                <a:cubicBezTo>
                  <a:pt x="58420" y="29210"/>
                  <a:pt x="69850" y="16510"/>
                  <a:pt x="86360" y="10160"/>
                </a:cubicBezTo>
                <a:cubicBezTo>
                  <a:pt x="106680" y="2540"/>
                  <a:pt x="146050" y="5080"/>
                  <a:pt x="165100" y="15240"/>
                </a:cubicBezTo>
                <a:cubicBezTo>
                  <a:pt x="181610" y="24130"/>
                  <a:pt x="193040" y="40640"/>
                  <a:pt x="199390" y="57150"/>
                </a:cubicBezTo>
                <a:cubicBezTo>
                  <a:pt x="205740" y="72390"/>
                  <a:pt x="207010" y="93980"/>
                  <a:pt x="200660" y="110490"/>
                </a:cubicBezTo>
                <a:cubicBezTo>
                  <a:pt x="193040" y="130810"/>
                  <a:pt x="166370" y="157480"/>
                  <a:pt x="146050" y="166370"/>
                </a:cubicBezTo>
                <a:cubicBezTo>
                  <a:pt x="129540" y="172720"/>
                  <a:pt x="107950" y="171450"/>
                  <a:pt x="92710" y="166370"/>
                </a:cubicBezTo>
                <a:cubicBezTo>
                  <a:pt x="76200" y="161290"/>
                  <a:pt x="59690" y="148590"/>
                  <a:pt x="50800" y="133350"/>
                </a:cubicBezTo>
                <a:cubicBezTo>
                  <a:pt x="40640" y="114300"/>
                  <a:pt x="34290" y="76200"/>
                  <a:pt x="43180" y="54610"/>
                </a:cubicBezTo>
                <a:cubicBezTo>
                  <a:pt x="52070" y="33020"/>
                  <a:pt x="83820" y="11430"/>
                  <a:pt x="104140" y="5080"/>
                </a:cubicBezTo>
                <a:cubicBezTo>
                  <a:pt x="120650" y="0"/>
                  <a:pt x="140970" y="3810"/>
                  <a:pt x="156210" y="11430"/>
                </a:cubicBezTo>
                <a:cubicBezTo>
                  <a:pt x="171450" y="19050"/>
                  <a:pt x="187960" y="33020"/>
                  <a:pt x="195580" y="48260"/>
                </a:cubicBezTo>
                <a:cubicBezTo>
                  <a:pt x="203200" y="63500"/>
                  <a:pt x="204470" y="80010"/>
                  <a:pt x="203200" y="101600"/>
                </a:cubicBezTo>
                <a:cubicBezTo>
                  <a:pt x="200660" y="135890"/>
                  <a:pt x="170180" y="191770"/>
                  <a:pt x="167640" y="233680"/>
                </a:cubicBezTo>
                <a:cubicBezTo>
                  <a:pt x="165100" y="269240"/>
                  <a:pt x="171450" y="298450"/>
                  <a:pt x="180340" y="336550"/>
                </a:cubicBezTo>
                <a:cubicBezTo>
                  <a:pt x="191770" y="387350"/>
                  <a:pt x="213360" y="454660"/>
                  <a:pt x="241300" y="508000"/>
                </a:cubicBezTo>
                <a:cubicBezTo>
                  <a:pt x="270510" y="561340"/>
                  <a:pt x="335280" y="623570"/>
                  <a:pt x="353060" y="656590"/>
                </a:cubicBezTo>
                <a:cubicBezTo>
                  <a:pt x="360680" y="671830"/>
                  <a:pt x="363220" y="680720"/>
                  <a:pt x="364490" y="692150"/>
                </a:cubicBezTo>
                <a:cubicBezTo>
                  <a:pt x="365760" y="704850"/>
                  <a:pt x="364490" y="717550"/>
                  <a:pt x="358140" y="728980"/>
                </a:cubicBezTo>
                <a:cubicBezTo>
                  <a:pt x="350520" y="742950"/>
                  <a:pt x="334010" y="760730"/>
                  <a:pt x="318770" y="768350"/>
                </a:cubicBezTo>
                <a:cubicBezTo>
                  <a:pt x="302260" y="775970"/>
                  <a:pt x="278130" y="775970"/>
                  <a:pt x="262890" y="772160"/>
                </a:cubicBezTo>
                <a:cubicBezTo>
                  <a:pt x="250190" y="768350"/>
                  <a:pt x="231140" y="751840"/>
                  <a:pt x="231140" y="7518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2"/>
          <p:cNvSpPr/>
          <p:nvPr/>
        </p:nvSpPr>
        <p:spPr>
          <a:xfrm>
            <a:off x="2355533" y="1123950"/>
            <a:ext cx="1542098" cy="871538"/>
          </a:xfrm>
          <a:custGeom>
            <a:rect b="b" l="l" r="r" t="t"/>
            <a:pathLst>
              <a:path extrusionOk="0" h="1162050" w="2056130">
                <a:moveTo>
                  <a:pt x="50800" y="134620"/>
                </a:moveTo>
                <a:cubicBezTo>
                  <a:pt x="364490" y="60960"/>
                  <a:pt x="435610" y="54610"/>
                  <a:pt x="548640" y="45720"/>
                </a:cubicBezTo>
                <a:cubicBezTo>
                  <a:pt x="737870" y="30480"/>
                  <a:pt x="1163320" y="0"/>
                  <a:pt x="1313180" y="5080"/>
                </a:cubicBezTo>
                <a:cubicBezTo>
                  <a:pt x="1375410" y="7620"/>
                  <a:pt x="1391920" y="11430"/>
                  <a:pt x="1446530" y="21590"/>
                </a:cubicBezTo>
                <a:cubicBezTo>
                  <a:pt x="1536700" y="39370"/>
                  <a:pt x="1728470" y="81280"/>
                  <a:pt x="1800860" y="114300"/>
                </a:cubicBezTo>
                <a:cubicBezTo>
                  <a:pt x="1836420" y="130810"/>
                  <a:pt x="1851660" y="144780"/>
                  <a:pt x="1874520" y="166370"/>
                </a:cubicBezTo>
                <a:cubicBezTo>
                  <a:pt x="1898650" y="187960"/>
                  <a:pt x="1917700" y="214630"/>
                  <a:pt x="1938020" y="245110"/>
                </a:cubicBezTo>
                <a:cubicBezTo>
                  <a:pt x="1962150" y="280670"/>
                  <a:pt x="1991360" y="327660"/>
                  <a:pt x="2009140" y="367030"/>
                </a:cubicBezTo>
                <a:cubicBezTo>
                  <a:pt x="2024380" y="400050"/>
                  <a:pt x="2032000" y="421640"/>
                  <a:pt x="2039620" y="462280"/>
                </a:cubicBezTo>
                <a:cubicBezTo>
                  <a:pt x="2051050" y="527050"/>
                  <a:pt x="2056130" y="655320"/>
                  <a:pt x="2051050" y="718820"/>
                </a:cubicBezTo>
                <a:cubicBezTo>
                  <a:pt x="2048510" y="756920"/>
                  <a:pt x="2044700" y="769620"/>
                  <a:pt x="2033270" y="807720"/>
                </a:cubicBezTo>
                <a:cubicBezTo>
                  <a:pt x="2010410" y="880110"/>
                  <a:pt x="1939290" y="1068070"/>
                  <a:pt x="1902460" y="1117600"/>
                </a:cubicBezTo>
                <a:cubicBezTo>
                  <a:pt x="1888490" y="1137920"/>
                  <a:pt x="1878330" y="1145540"/>
                  <a:pt x="1863090" y="1151890"/>
                </a:cubicBezTo>
                <a:cubicBezTo>
                  <a:pt x="1847850" y="1158240"/>
                  <a:pt x="1827530" y="1162050"/>
                  <a:pt x="1811020" y="1155700"/>
                </a:cubicBezTo>
                <a:cubicBezTo>
                  <a:pt x="1790700" y="1148080"/>
                  <a:pt x="1764030" y="1122680"/>
                  <a:pt x="1755140" y="1103630"/>
                </a:cubicBezTo>
                <a:cubicBezTo>
                  <a:pt x="1747520" y="1087120"/>
                  <a:pt x="1748790" y="1066800"/>
                  <a:pt x="1753870" y="1051560"/>
                </a:cubicBezTo>
                <a:cubicBezTo>
                  <a:pt x="1758950" y="1036320"/>
                  <a:pt x="1769110" y="1018540"/>
                  <a:pt x="1784350" y="1009650"/>
                </a:cubicBezTo>
                <a:cubicBezTo>
                  <a:pt x="1802130" y="999490"/>
                  <a:pt x="1838960" y="993140"/>
                  <a:pt x="1860550" y="1000760"/>
                </a:cubicBezTo>
                <a:cubicBezTo>
                  <a:pt x="1882140" y="1008380"/>
                  <a:pt x="1906270" y="1036320"/>
                  <a:pt x="1911350" y="1057910"/>
                </a:cubicBezTo>
                <a:cubicBezTo>
                  <a:pt x="1916430" y="1079500"/>
                  <a:pt x="1905000" y="1115060"/>
                  <a:pt x="1892300" y="1131570"/>
                </a:cubicBezTo>
                <a:cubicBezTo>
                  <a:pt x="1882140" y="1145540"/>
                  <a:pt x="1863090" y="1154430"/>
                  <a:pt x="1846580" y="1156970"/>
                </a:cubicBezTo>
                <a:cubicBezTo>
                  <a:pt x="1830070" y="1159510"/>
                  <a:pt x="1809750" y="1158240"/>
                  <a:pt x="1794510" y="1149350"/>
                </a:cubicBezTo>
                <a:cubicBezTo>
                  <a:pt x="1776730" y="1137920"/>
                  <a:pt x="1755140" y="1117600"/>
                  <a:pt x="1751330" y="1087120"/>
                </a:cubicBezTo>
                <a:cubicBezTo>
                  <a:pt x="1742440" y="1017270"/>
                  <a:pt x="1874520" y="833120"/>
                  <a:pt x="1892300" y="720090"/>
                </a:cubicBezTo>
                <a:cubicBezTo>
                  <a:pt x="1906270" y="628650"/>
                  <a:pt x="1893570" y="528320"/>
                  <a:pt x="1878330" y="463550"/>
                </a:cubicBezTo>
                <a:cubicBezTo>
                  <a:pt x="1868170" y="421640"/>
                  <a:pt x="1854200" y="396240"/>
                  <a:pt x="1835150" y="364490"/>
                </a:cubicBezTo>
                <a:cubicBezTo>
                  <a:pt x="1814830" y="330200"/>
                  <a:pt x="1800860" y="295910"/>
                  <a:pt x="1760220" y="267970"/>
                </a:cubicBezTo>
                <a:cubicBezTo>
                  <a:pt x="1690370" y="219710"/>
                  <a:pt x="1497330" y="177800"/>
                  <a:pt x="1416050" y="156210"/>
                </a:cubicBezTo>
                <a:cubicBezTo>
                  <a:pt x="1372870" y="144780"/>
                  <a:pt x="1348740" y="139700"/>
                  <a:pt x="1314450" y="135890"/>
                </a:cubicBezTo>
                <a:cubicBezTo>
                  <a:pt x="1278890" y="132080"/>
                  <a:pt x="1256030" y="133350"/>
                  <a:pt x="1203960" y="134620"/>
                </a:cubicBezTo>
                <a:cubicBezTo>
                  <a:pt x="1079500" y="138430"/>
                  <a:pt x="769620" y="160020"/>
                  <a:pt x="570230" y="185420"/>
                </a:cubicBezTo>
                <a:cubicBezTo>
                  <a:pt x="389890" y="208280"/>
                  <a:pt x="134620" y="289560"/>
                  <a:pt x="58420" y="274320"/>
                </a:cubicBezTo>
                <a:cubicBezTo>
                  <a:pt x="34290" y="269240"/>
                  <a:pt x="25400" y="260350"/>
                  <a:pt x="15240" y="247650"/>
                </a:cubicBezTo>
                <a:cubicBezTo>
                  <a:pt x="5080" y="234950"/>
                  <a:pt x="0" y="214630"/>
                  <a:pt x="0" y="199390"/>
                </a:cubicBezTo>
                <a:cubicBezTo>
                  <a:pt x="0" y="186690"/>
                  <a:pt x="2540" y="175260"/>
                  <a:pt x="10160" y="165100"/>
                </a:cubicBezTo>
                <a:cubicBezTo>
                  <a:pt x="19050" y="153670"/>
                  <a:pt x="50800" y="134620"/>
                  <a:pt x="50800" y="1346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2"/>
          <p:cNvSpPr/>
          <p:nvPr/>
        </p:nvSpPr>
        <p:spPr>
          <a:xfrm>
            <a:off x="423862" y="1742122"/>
            <a:ext cx="1502093" cy="2185035"/>
          </a:xfrm>
          <a:custGeom>
            <a:rect b="b" l="l" r="r" t="t"/>
            <a:pathLst>
              <a:path extrusionOk="0" h="2913380" w="2002790">
                <a:moveTo>
                  <a:pt x="1887220" y="1967230"/>
                </a:moveTo>
                <a:cubicBezTo>
                  <a:pt x="1295400" y="1437640"/>
                  <a:pt x="1256030" y="1400810"/>
                  <a:pt x="1209040" y="1327150"/>
                </a:cubicBezTo>
                <a:cubicBezTo>
                  <a:pt x="1151890" y="1236980"/>
                  <a:pt x="1107440" y="1132840"/>
                  <a:pt x="1060450" y="998220"/>
                </a:cubicBezTo>
                <a:cubicBezTo>
                  <a:pt x="990600" y="798830"/>
                  <a:pt x="913130" y="361950"/>
                  <a:pt x="868680" y="234950"/>
                </a:cubicBezTo>
                <a:cubicBezTo>
                  <a:pt x="853440" y="190500"/>
                  <a:pt x="850900" y="157480"/>
                  <a:pt x="829310" y="148590"/>
                </a:cubicBezTo>
                <a:cubicBezTo>
                  <a:pt x="808990" y="139700"/>
                  <a:pt x="774700" y="158750"/>
                  <a:pt x="749300" y="173990"/>
                </a:cubicBezTo>
                <a:cubicBezTo>
                  <a:pt x="720090" y="190500"/>
                  <a:pt x="685800" y="222250"/>
                  <a:pt x="665480" y="250190"/>
                </a:cubicBezTo>
                <a:cubicBezTo>
                  <a:pt x="647700" y="275590"/>
                  <a:pt x="637540" y="303530"/>
                  <a:pt x="628650" y="331470"/>
                </a:cubicBezTo>
                <a:cubicBezTo>
                  <a:pt x="621030" y="358140"/>
                  <a:pt x="618490" y="378460"/>
                  <a:pt x="615950" y="411480"/>
                </a:cubicBezTo>
                <a:cubicBezTo>
                  <a:pt x="612140" y="461010"/>
                  <a:pt x="610870" y="529590"/>
                  <a:pt x="612140" y="600710"/>
                </a:cubicBezTo>
                <a:cubicBezTo>
                  <a:pt x="614680" y="694690"/>
                  <a:pt x="622300" y="838200"/>
                  <a:pt x="635000" y="928370"/>
                </a:cubicBezTo>
                <a:cubicBezTo>
                  <a:pt x="643890" y="993140"/>
                  <a:pt x="652780" y="1027430"/>
                  <a:pt x="669290" y="1094740"/>
                </a:cubicBezTo>
                <a:cubicBezTo>
                  <a:pt x="694690" y="1197610"/>
                  <a:pt x="749300" y="1357630"/>
                  <a:pt x="784860" y="1485900"/>
                </a:cubicBezTo>
                <a:cubicBezTo>
                  <a:pt x="819150" y="1607820"/>
                  <a:pt x="875030" y="1789430"/>
                  <a:pt x="881380" y="1846580"/>
                </a:cubicBezTo>
                <a:cubicBezTo>
                  <a:pt x="883920" y="1864360"/>
                  <a:pt x="885190" y="1870710"/>
                  <a:pt x="880110" y="1882140"/>
                </a:cubicBezTo>
                <a:cubicBezTo>
                  <a:pt x="872490" y="1898650"/>
                  <a:pt x="850900" y="1926590"/>
                  <a:pt x="831850" y="1932940"/>
                </a:cubicBezTo>
                <a:cubicBezTo>
                  <a:pt x="812800" y="1939290"/>
                  <a:pt x="789940" y="1936750"/>
                  <a:pt x="763270" y="1921510"/>
                </a:cubicBezTo>
                <a:cubicBezTo>
                  <a:pt x="703580" y="1885950"/>
                  <a:pt x="605790" y="1718310"/>
                  <a:pt x="530860" y="1631950"/>
                </a:cubicBezTo>
                <a:cubicBezTo>
                  <a:pt x="467360" y="1558290"/>
                  <a:pt x="400050" y="1471930"/>
                  <a:pt x="345440" y="1431290"/>
                </a:cubicBezTo>
                <a:cubicBezTo>
                  <a:pt x="312420" y="1407160"/>
                  <a:pt x="275590" y="1377950"/>
                  <a:pt x="254000" y="1386840"/>
                </a:cubicBezTo>
                <a:cubicBezTo>
                  <a:pt x="231140" y="1395730"/>
                  <a:pt x="223520" y="1443990"/>
                  <a:pt x="214630" y="1487170"/>
                </a:cubicBezTo>
                <a:cubicBezTo>
                  <a:pt x="200660" y="1554480"/>
                  <a:pt x="201930" y="1694180"/>
                  <a:pt x="204470" y="1758950"/>
                </a:cubicBezTo>
                <a:cubicBezTo>
                  <a:pt x="205740" y="1794510"/>
                  <a:pt x="205740" y="1814830"/>
                  <a:pt x="214630" y="1841500"/>
                </a:cubicBezTo>
                <a:cubicBezTo>
                  <a:pt x="223520" y="1870710"/>
                  <a:pt x="237490" y="1893570"/>
                  <a:pt x="260350" y="1926590"/>
                </a:cubicBezTo>
                <a:cubicBezTo>
                  <a:pt x="297180" y="1979930"/>
                  <a:pt x="425450" y="2123440"/>
                  <a:pt x="433070" y="2118360"/>
                </a:cubicBezTo>
                <a:cubicBezTo>
                  <a:pt x="436880" y="2115820"/>
                  <a:pt x="397510" y="2049780"/>
                  <a:pt x="401320" y="2047240"/>
                </a:cubicBezTo>
                <a:cubicBezTo>
                  <a:pt x="403860" y="2045970"/>
                  <a:pt x="422910" y="2062480"/>
                  <a:pt x="429260" y="2073910"/>
                </a:cubicBezTo>
                <a:cubicBezTo>
                  <a:pt x="436880" y="2087880"/>
                  <a:pt x="441960" y="2113280"/>
                  <a:pt x="440690" y="2129790"/>
                </a:cubicBezTo>
                <a:cubicBezTo>
                  <a:pt x="439420" y="2143760"/>
                  <a:pt x="434340" y="2155190"/>
                  <a:pt x="426720" y="2165350"/>
                </a:cubicBezTo>
                <a:cubicBezTo>
                  <a:pt x="419100" y="2175510"/>
                  <a:pt x="410210" y="2185670"/>
                  <a:pt x="396240" y="2189480"/>
                </a:cubicBezTo>
                <a:cubicBezTo>
                  <a:pt x="377190" y="2195830"/>
                  <a:pt x="346710" y="2184400"/>
                  <a:pt x="321310" y="2186940"/>
                </a:cubicBezTo>
                <a:cubicBezTo>
                  <a:pt x="292100" y="2190750"/>
                  <a:pt x="256540" y="2198370"/>
                  <a:pt x="229870" y="2212340"/>
                </a:cubicBezTo>
                <a:cubicBezTo>
                  <a:pt x="204470" y="2225040"/>
                  <a:pt x="168910" y="2241550"/>
                  <a:pt x="162560" y="2263140"/>
                </a:cubicBezTo>
                <a:cubicBezTo>
                  <a:pt x="156210" y="2284730"/>
                  <a:pt x="176530" y="2316480"/>
                  <a:pt x="190500" y="2343150"/>
                </a:cubicBezTo>
                <a:cubicBezTo>
                  <a:pt x="207010" y="2374900"/>
                  <a:pt x="231140" y="2404110"/>
                  <a:pt x="262890" y="2435860"/>
                </a:cubicBezTo>
                <a:cubicBezTo>
                  <a:pt x="304800" y="2479040"/>
                  <a:pt x="377190" y="2537460"/>
                  <a:pt x="427990" y="2570480"/>
                </a:cubicBezTo>
                <a:cubicBezTo>
                  <a:pt x="467360" y="2595880"/>
                  <a:pt x="495300" y="2607310"/>
                  <a:pt x="538480" y="2623820"/>
                </a:cubicBezTo>
                <a:cubicBezTo>
                  <a:pt x="595630" y="2645410"/>
                  <a:pt x="662940" y="2667000"/>
                  <a:pt x="744220" y="2684780"/>
                </a:cubicBezTo>
                <a:cubicBezTo>
                  <a:pt x="855980" y="2710180"/>
                  <a:pt x="1085850" y="2719070"/>
                  <a:pt x="1149350" y="2748280"/>
                </a:cubicBezTo>
                <a:cubicBezTo>
                  <a:pt x="1172210" y="2758440"/>
                  <a:pt x="1182370" y="2766060"/>
                  <a:pt x="1189990" y="2782570"/>
                </a:cubicBezTo>
                <a:cubicBezTo>
                  <a:pt x="1200150" y="2801620"/>
                  <a:pt x="1205230" y="2839720"/>
                  <a:pt x="1195070" y="2861310"/>
                </a:cubicBezTo>
                <a:cubicBezTo>
                  <a:pt x="1184910" y="2882900"/>
                  <a:pt x="1154430" y="2905760"/>
                  <a:pt x="1131570" y="2909570"/>
                </a:cubicBezTo>
                <a:cubicBezTo>
                  <a:pt x="1108710" y="2913380"/>
                  <a:pt x="1073150" y="2899410"/>
                  <a:pt x="1056640" y="2884170"/>
                </a:cubicBezTo>
                <a:cubicBezTo>
                  <a:pt x="1043940" y="2872740"/>
                  <a:pt x="1036320" y="2852420"/>
                  <a:pt x="1035050" y="2835910"/>
                </a:cubicBezTo>
                <a:cubicBezTo>
                  <a:pt x="1033780" y="2819400"/>
                  <a:pt x="1036320" y="2797810"/>
                  <a:pt x="1046480" y="2782570"/>
                </a:cubicBezTo>
                <a:cubicBezTo>
                  <a:pt x="1059180" y="2764790"/>
                  <a:pt x="1090930" y="2743200"/>
                  <a:pt x="1113790" y="2741930"/>
                </a:cubicBezTo>
                <a:cubicBezTo>
                  <a:pt x="1136650" y="2740660"/>
                  <a:pt x="1169670" y="2758440"/>
                  <a:pt x="1184910" y="2774950"/>
                </a:cubicBezTo>
                <a:cubicBezTo>
                  <a:pt x="1197610" y="2788920"/>
                  <a:pt x="1203960" y="2807970"/>
                  <a:pt x="1202690" y="2825750"/>
                </a:cubicBezTo>
                <a:cubicBezTo>
                  <a:pt x="1201420" y="2847340"/>
                  <a:pt x="1182370" y="2881630"/>
                  <a:pt x="1165860" y="2895600"/>
                </a:cubicBezTo>
                <a:cubicBezTo>
                  <a:pt x="1151890" y="2907030"/>
                  <a:pt x="1139190" y="2908300"/>
                  <a:pt x="1113790" y="2909570"/>
                </a:cubicBezTo>
                <a:cubicBezTo>
                  <a:pt x="1046480" y="2913380"/>
                  <a:pt x="854710" y="2872740"/>
                  <a:pt x="742950" y="2848610"/>
                </a:cubicBezTo>
                <a:cubicBezTo>
                  <a:pt x="647700" y="2828290"/>
                  <a:pt x="548640" y="2799080"/>
                  <a:pt x="482600" y="2777490"/>
                </a:cubicBezTo>
                <a:cubicBezTo>
                  <a:pt x="440690" y="2764790"/>
                  <a:pt x="414020" y="2757170"/>
                  <a:pt x="381000" y="2740660"/>
                </a:cubicBezTo>
                <a:cubicBezTo>
                  <a:pt x="346710" y="2722880"/>
                  <a:pt x="312420" y="2698750"/>
                  <a:pt x="279400" y="2674620"/>
                </a:cubicBezTo>
                <a:cubicBezTo>
                  <a:pt x="246380" y="2650490"/>
                  <a:pt x="214630" y="2627630"/>
                  <a:pt x="182880" y="2597150"/>
                </a:cubicBezTo>
                <a:cubicBezTo>
                  <a:pt x="146050" y="2562860"/>
                  <a:pt x="101600" y="2513330"/>
                  <a:pt x="74930" y="2476500"/>
                </a:cubicBezTo>
                <a:cubicBezTo>
                  <a:pt x="54610" y="2448560"/>
                  <a:pt x="41910" y="2425700"/>
                  <a:pt x="30480" y="2399030"/>
                </a:cubicBezTo>
                <a:cubicBezTo>
                  <a:pt x="20320" y="2374900"/>
                  <a:pt x="13970" y="2352040"/>
                  <a:pt x="10160" y="2324100"/>
                </a:cubicBezTo>
                <a:cubicBezTo>
                  <a:pt x="5080" y="2287270"/>
                  <a:pt x="0" y="2232660"/>
                  <a:pt x="11430" y="2197100"/>
                </a:cubicBezTo>
                <a:cubicBezTo>
                  <a:pt x="21590" y="2165350"/>
                  <a:pt x="46990" y="2138680"/>
                  <a:pt x="69850" y="2117090"/>
                </a:cubicBezTo>
                <a:cubicBezTo>
                  <a:pt x="91440" y="2096770"/>
                  <a:pt x="114300" y="2084070"/>
                  <a:pt x="140970" y="2071370"/>
                </a:cubicBezTo>
                <a:cubicBezTo>
                  <a:pt x="170180" y="2057400"/>
                  <a:pt x="205740" y="2044700"/>
                  <a:pt x="237490" y="2038350"/>
                </a:cubicBezTo>
                <a:cubicBezTo>
                  <a:pt x="266700" y="2032000"/>
                  <a:pt x="294640" y="2029460"/>
                  <a:pt x="322580" y="2030730"/>
                </a:cubicBezTo>
                <a:cubicBezTo>
                  <a:pt x="349250" y="2032000"/>
                  <a:pt x="381000" y="2033270"/>
                  <a:pt x="401320" y="2047240"/>
                </a:cubicBezTo>
                <a:cubicBezTo>
                  <a:pt x="420370" y="2061210"/>
                  <a:pt x="440690" y="2089150"/>
                  <a:pt x="441960" y="2110740"/>
                </a:cubicBezTo>
                <a:cubicBezTo>
                  <a:pt x="443230" y="2132330"/>
                  <a:pt x="426720" y="2165350"/>
                  <a:pt x="412750" y="2179320"/>
                </a:cubicBezTo>
                <a:cubicBezTo>
                  <a:pt x="402590" y="2189480"/>
                  <a:pt x="391160" y="2193290"/>
                  <a:pt x="378460" y="2195830"/>
                </a:cubicBezTo>
                <a:cubicBezTo>
                  <a:pt x="361950" y="2198370"/>
                  <a:pt x="344170" y="2198370"/>
                  <a:pt x="321310" y="2186940"/>
                </a:cubicBezTo>
                <a:cubicBezTo>
                  <a:pt x="269240" y="2161540"/>
                  <a:pt x="148590" y="2040890"/>
                  <a:pt x="107950" y="1981200"/>
                </a:cubicBezTo>
                <a:cubicBezTo>
                  <a:pt x="82550" y="1944370"/>
                  <a:pt x="76200" y="1925320"/>
                  <a:pt x="66040" y="1880870"/>
                </a:cubicBezTo>
                <a:cubicBezTo>
                  <a:pt x="49530" y="1804670"/>
                  <a:pt x="50800" y="1648460"/>
                  <a:pt x="55880" y="1558290"/>
                </a:cubicBezTo>
                <a:cubicBezTo>
                  <a:pt x="59690" y="1492250"/>
                  <a:pt x="66040" y="1437640"/>
                  <a:pt x="81280" y="1389380"/>
                </a:cubicBezTo>
                <a:cubicBezTo>
                  <a:pt x="93980" y="1348740"/>
                  <a:pt x="109220" y="1310640"/>
                  <a:pt x="133350" y="1285240"/>
                </a:cubicBezTo>
                <a:cubicBezTo>
                  <a:pt x="153670" y="1263650"/>
                  <a:pt x="181610" y="1247140"/>
                  <a:pt x="208280" y="1240790"/>
                </a:cubicBezTo>
                <a:cubicBezTo>
                  <a:pt x="232410" y="1234440"/>
                  <a:pt x="256540" y="1235710"/>
                  <a:pt x="285750" y="1243330"/>
                </a:cubicBezTo>
                <a:cubicBezTo>
                  <a:pt x="331470" y="1256030"/>
                  <a:pt x="392430" y="1285240"/>
                  <a:pt x="449580" y="1330960"/>
                </a:cubicBezTo>
                <a:cubicBezTo>
                  <a:pt x="537210" y="1400810"/>
                  <a:pt x="666750" y="1565910"/>
                  <a:pt x="732790" y="1653540"/>
                </a:cubicBezTo>
                <a:cubicBezTo>
                  <a:pt x="773430" y="1708150"/>
                  <a:pt x="793750" y="1761490"/>
                  <a:pt x="822960" y="1795780"/>
                </a:cubicBezTo>
                <a:cubicBezTo>
                  <a:pt x="843280" y="1818640"/>
                  <a:pt x="873760" y="1828800"/>
                  <a:pt x="881380" y="1846580"/>
                </a:cubicBezTo>
                <a:cubicBezTo>
                  <a:pt x="886460" y="1858010"/>
                  <a:pt x="883920" y="1870710"/>
                  <a:pt x="880110" y="1882140"/>
                </a:cubicBezTo>
                <a:cubicBezTo>
                  <a:pt x="875030" y="1896110"/>
                  <a:pt x="861060" y="1915160"/>
                  <a:pt x="848360" y="1924050"/>
                </a:cubicBezTo>
                <a:cubicBezTo>
                  <a:pt x="838200" y="1931670"/>
                  <a:pt x="825500" y="1934210"/>
                  <a:pt x="814070" y="1935480"/>
                </a:cubicBezTo>
                <a:cubicBezTo>
                  <a:pt x="802640" y="1936750"/>
                  <a:pt x="789940" y="1935480"/>
                  <a:pt x="778510" y="1930400"/>
                </a:cubicBezTo>
                <a:cubicBezTo>
                  <a:pt x="764540" y="1924050"/>
                  <a:pt x="754380" y="1916430"/>
                  <a:pt x="740410" y="1893570"/>
                </a:cubicBezTo>
                <a:cubicBezTo>
                  <a:pt x="687070" y="1803400"/>
                  <a:pt x="565150" y="1296670"/>
                  <a:pt x="523240" y="1129030"/>
                </a:cubicBezTo>
                <a:cubicBezTo>
                  <a:pt x="502920" y="1047750"/>
                  <a:pt x="495300" y="1016000"/>
                  <a:pt x="483870" y="944880"/>
                </a:cubicBezTo>
                <a:cubicBezTo>
                  <a:pt x="468630" y="848360"/>
                  <a:pt x="452120" y="706120"/>
                  <a:pt x="448310" y="599440"/>
                </a:cubicBezTo>
                <a:cubicBezTo>
                  <a:pt x="444500" y="508000"/>
                  <a:pt x="441960" y="417830"/>
                  <a:pt x="454660" y="344170"/>
                </a:cubicBezTo>
                <a:cubicBezTo>
                  <a:pt x="464820" y="285750"/>
                  <a:pt x="478790" y="234950"/>
                  <a:pt x="506730" y="189230"/>
                </a:cubicBezTo>
                <a:cubicBezTo>
                  <a:pt x="535940" y="142240"/>
                  <a:pt x="591820" y="96520"/>
                  <a:pt x="628650" y="67310"/>
                </a:cubicBezTo>
                <a:cubicBezTo>
                  <a:pt x="655320" y="46990"/>
                  <a:pt x="674370" y="34290"/>
                  <a:pt x="702310" y="22860"/>
                </a:cubicBezTo>
                <a:cubicBezTo>
                  <a:pt x="735330" y="10160"/>
                  <a:pt x="778510" y="0"/>
                  <a:pt x="815340" y="1270"/>
                </a:cubicBezTo>
                <a:cubicBezTo>
                  <a:pt x="849630" y="2540"/>
                  <a:pt x="887730" y="10160"/>
                  <a:pt x="915670" y="27940"/>
                </a:cubicBezTo>
                <a:cubicBezTo>
                  <a:pt x="944880" y="46990"/>
                  <a:pt x="961390" y="67310"/>
                  <a:pt x="985520" y="115570"/>
                </a:cubicBezTo>
                <a:cubicBezTo>
                  <a:pt x="1055370" y="256540"/>
                  <a:pt x="1148080" y="821690"/>
                  <a:pt x="1219200" y="1023620"/>
                </a:cubicBezTo>
                <a:cubicBezTo>
                  <a:pt x="1256030" y="1129030"/>
                  <a:pt x="1291590" y="1198880"/>
                  <a:pt x="1324610" y="1257300"/>
                </a:cubicBezTo>
                <a:cubicBezTo>
                  <a:pt x="1347470" y="1296670"/>
                  <a:pt x="1362710" y="1316990"/>
                  <a:pt x="1389380" y="1348740"/>
                </a:cubicBezTo>
                <a:cubicBezTo>
                  <a:pt x="1424940" y="1390650"/>
                  <a:pt x="1463040" y="1430020"/>
                  <a:pt x="1522730" y="1484630"/>
                </a:cubicBezTo>
                <a:cubicBezTo>
                  <a:pt x="1629410" y="1582420"/>
                  <a:pt x="1940560" y="1798320"/>
                  <a:pt x="1987550" y="1869440"/>
                </a:cubicBezTo>
                <a:cubicBezTo>
                  <a:pt x="2001520" y="1889760"/>
                  <a:pt x="2002790" y="1901190"/>
                  <a:pt x="2001520" y="1916430"/>
                </a:cubicBezTo>
                <a:cubicBezTo>
                  <a:pt x="2000250" y="1931670"/>
                  <a:pt x="1992630" y="1950720"/>
                  <a:pt x="1981200" y="1962150"/>
                </a:cubicBezTo>
                <a:cubicBezTo>
                  <a:pt x="1969770" y="1973580"/>
                  <a:pt x="1950720" y="1981200"/>
                  <a:pt x="1935480" y="1982470"/>
                </a:cubicBezTo>
                <a:cubicBezTo>
                  <a:pt x="1920240" y="1983740"/>
                  <a:pt x="1887220" y="1967230"/>
                  <a:pt x="1887220" y="19672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
          <p:cNvSpPr/>
          <p:nvPr/>
        </p:nvSpPr>
        <p:spPr>
          <a:xfrm>
            <a:off x="3938588" y="8597265"/>
            <a:ext cx="491490" cy="822960"/>
          </a:xfrm>
          <a:custGeom>
            <a:rect b="b" l="l" r="r" t="t"/>
            <a:pathLst>
              <a:path extrusionOk="0" h="1097280" w="655320">
                <a:moveTo>
                  <a:pt x="110490" y="1057910"/>
                </a:moveTo>
                <a:cubicBezTo>
                  <a:pt x="54610" y="955040"/>
                  <a:pt x="20320" y="802640"/>
                  <a:pt x="10160" y="717550"/>
                </a:cubicBezTo>
                <a:cubicBezTo>
                  <a:pt x="2540" y="652780"/>
                  <a:pt x="0" y="600710"/>
                  <a:pt x="10160" y="546100"/>
                </a:cubicBezTo>
                <a:cubicBezTo>
                  <a:pt x="20320" y="492760"/>
                  <a:pt x="44450" y="440690"/>
                  <a:pt x="67310" y="394970"/>
                </a:cubicBezTo>
                <a:cubicBezTo>
                  <a:pt x="88900" y="353060"/>
                  <a:pt x="110490" y="314960"/>
                  <a:pt x="139700" y="279400"/>
                </a:cubicBezTo>
                <a:cubicBezTo>
                  <a:pt x="168910" y="243840"/>
                  <a:pt x="195580" y="217170"/>
                  <a:pt x="241300" y="182880"/>
                </a:cubicBezTo>
                <a:cubicBezTo>
                  <a:pt x="311150" y="130810"/>
                  <a:pt x="467360" y="31750"/>
                  <a:pt x="534670" y="12700"/>
                </a:cubicBezTo>
                <a:cubicBezTo>
                  <a:pt x="566420" y="3810"/>
                  <a:pt x="589280" y="0"/>
                  <a:pt x="608330" y="10160"/>
                </a:cubicBezTo>
                <a:cubicBezTo>
                  <a:pt x="627380" y="20320"/>
                  <a:pt x="647700" y="48260"/>
                  <a:pt x="651510" y="69850"/>
                </a:cubicBezTo>
                <a:cubicBezTo>
                  <a:pt x="655320" y="91440"/>
                  <a:pt x="643890" y="124460"/>
                  <a:pt x="627380" y="139700"/>
                </a:cubicBezTo>
                <a:cubicBezTo>
                  <a:pt x="610870" y="154940"/>
                  <a:pt x="575310" y="161290"/>
                  <a:pt x="554990" y="158750"/>
                </a:cubicBezTo>
                <a:cubicBezTo>
                  <a:pt x="538480" y="156210"/>
                  <a:pt x="523240" y="144780"/>
                  <a:pt x="513080" y="132080"/>
                </a:cubicBezTo>
                <a:cubicBezTo>
                  <a:pt x="502920" y="119380"/>
                  <a:pt x="494030" y="101600"/>
                  <a:pt x="495300" y="85090"/>
                </a:cubicBezTo>
                <a:cubicBezTo>
                  <a:pt x="496570" y="64770"/>
                  <a:pt x="509270" y="30480"/>
                  <a:pt x="527050" y="17780"/>
                </a:cubicBezTo>
                <a:cubicBezTo>
                  <a:pt x="544830" y="5080"/>
                  <a:pt x="580390" y="0"/>
                  <a:pt x="600710" y="7620"/>
                </a:cubicBezTo>
                <a:cubicBezTo>
                  <a:pt x="621030" y="15240"/>
                  <a:pt x="645160" y="40640"/>
                  <a:pt x="650240" y="60960"/>
                </a:cubicBezTo>
                <a:cubicBezTo>
                  <a:pt x="655320" y="82550"/>
                  <a:pt x="651510" y="107950"/>
                  <a:pt x="633730" y="133350"/>
                </a:cubicBezTo>
                <a:cubicBezTo>
                  <a:pt x="594360" y="186690"/>
                  <a:pt x="405130" y="261620"/>
                  <a:pt x="342900" y="308610"/>
                </a:cubicBezTo>
                <a:cubicBezTo>
                  <a:pt x="309880" y="334010"/>
                  <a:pt x="293370" y="347980"/>
                  <a:pt x="273050" y="373380"/>
                </a:cubicBezTo>
                <a:cubicBezTo>
                  <a:pt x="250190" y="400050"/>
                  <a:pt x="231140" y="429260"/>
                  <a:pt x="214630" y="464820"/>
                </a:cubicBezTo>
                <a:cubicBezTo>
                  <a:pt x="194310" y="509270"/>
                  <a:pt x="172720" y="574040"/>
                  <a:pt x="166370" y="622300"/>
                </a:cubicBezTo>
                <a:cubicBezTo>
                  <a:pt x="161290" y="661670"/>
                  <a:pt x="166370" y="690880"/>
                  <a:pt x="171450" y="732790"/>
                </a:cubicBezTo>
                <a:cubicBezTo>
                  <a:pt x="179070" y="788670"/>
                  <a:pt x="195580" y="882650"/>
                  <a:pt x="213360" y="928370"/>
                </a:cubicBezTo>
                <a:cubicBezTo>
                  <a:pt x="224790" y="956310"/>
                  <a:pt x="245110" y="972820"/>
                  <a:pt x="251460" y="991870"/>
                </a:cubicBezTo>
                <a:cubicBezTo>
                  <a:pt x="255270" y="1005840"/>
                  <a:pt x="256540" y="1017270"/>
                  <a:pt x="254000" y="1029970"/>
                </a:cubicBezTo>
                <a:cubicBezTo>
                  <a:pt x="250190" y="1045210"/>
                  <a:pt x="237490" y="1068070"/>
                  <a:pt x="226060" y="1078230"/>
                </a:cubicBezTo>
                <a:cubicBezTo>
                  <a:pt x="215900" y="1087120"/>
                  <a:pt x="203200" y="1090930"/>
                  <a:pt x="191770" y="1093470"/>
                </a:cubicBezTo>
                <a:cubicBezTo>
                  <a:pt x="179070" y="1096010"/>
                  <a:pt x="166370" y="1097280"/>
                  <a:pt x="153670" y="1092200"/>
                </a:cubicBezTo>
                <a:cubicBezTo>
                  <a:pt x="138430" y="1087120"/>
                  <a:pt x="110490" y="1057910"/>
                  <a:pt x="110490" y="10579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2"/>
          <p:cNvSpPr/>
          <p:nvPr/>
        </p:nvSpPr>
        <p:spPr>
          <a:xfrm>
            <a:off x="4240530" y="5930265"/>
            <a:ext cx="448628" cy="2169795"/>
          </a:xfrm>
          <a:custGeom>
            <a:rect b="b" l="l" r="r" t="t"/>
            <a:pathLst>
              <a:path extrusionOk="0" h="2893060" w="598170">
                <a:moveTo>
                  <a:pt x="148590" y="2814320"/>
                </a:moveTo>
                <a:cubicBezTo>
                  <a:pt x="124460" y="2490470"/>
                  <a:pt x="34290" y="2146300"/>
                  <a:pt x="15240" y="2019300"/>
                </a:cubicBezTo>
                <a:cubicBezTo>
                  <a:pt x="6350" y="1963420"/>
                  <a:pt x="3810" y="1939290"/>
                  <a:pt x="2540" y="1896110"/>
                </a:cubicBezTo>
                <a:cubicBezTo>
                  <a:pt x="1270" y="1850390"/>
                  <a:pt x="0" y="1809750"/>
                  <a:pt x="8890" y="1752600"/>
                </a:cubicBezTo>
                <a:cubicBezTo>
                  <a:pt x="21590" y="1664970"/>
                  <a:pt x="50800" y="1554480"/>
                  <a:pt x="92710" y="1427480"/>
                </a:cubicBezTo>
                <a:cubicBezTo>
                  <a:pt x="153670" y="1242060"/>
                  <a:pt x="312420" y="925830"/>
                  <a:pt x="361950" y="753110"/>
                </a:cubicBezTo>
                <a:cubicBezTo>
                  <a:pt x="391160" y="648970"/>
                  <a:pt x="397510" y="594360"/>
                  <a:pt x="407670" y="497840"/>
                </a:cubicBezTo>
                <a:cubicBezTo>
                  <a:pt x="421640" y="370840"/>
                  <a:pt x="398780" y="123190"/>
                  <a:pt x="422910" y="57150"/>
                </a:cubicBezTo>
                <a:cubicBezTo>
                  <a:pt x="430530" y="34290"/>
                  <a:pt x="440690" y="26670"/>
                  <a:pt x="453390" y="17780"/>
                </a:cubicBezTo>
                <a:cubicBezTo>
                  <a:pt x="466090" y="8890"/>
                  <a:pt x="485140" y="1270"/>
                  <a:pt x="501650" y="3810"/>
                </a:cubicBezTo>
                <a:cubicBezTo>
                  <a:pt x="521970" y="6350"/>
                  <a:pt x="553720" y="25400"/>
                  <a:pt x="565150" y="41910"/>
                </a:cubicBezTo>
                <a:cubicBezTo>
                  <a:pt x="575310" y="55880"/>
                  <a:pt x="576580" y="76200"/>
                  <a:pt x="575310" y="91440"/>
                </a:cubicBezTo>
                <a:cubicBezTo>
                  <a:pt x="574040" y="106680"/>
                  <a:pt x="567690" y="124460"/>
                  <a:pt x="554990" y="135890"/>
                </a:cubicBezTo>
                <a:cubicBezTo>
                  <a:pt x="539750" y="149860"/>
                  <a:pt x="505460" y="161290"/>
                  <a:pt x="485140" y="160020"/>
                </a:cubicBezTo>
                <a:cubicBezTo>
                  <a:pt x="468630" y="158750"/>
                  <a:pt x="452120" y="147320"/>
                  <a:pt x="440690" y="135890"/>
                </a:cubicBezTo>
                <a:cubicBezTo>
                  <a:pt x="429260" y="124460"/>
                  <a:pt x="420370" y="105410"/>
                  <a:pt x="419100" y="90170"/>
                </a:cubicBezTo>
                <a:cubicBezTo>
                  <a:pt x="417830" y="74930"/>
                  <a:pt x="422910" y="55880"/>
                  <a:pt x="430530" y="41910"/>
                </a:cubicBezTo>
                <a:cubicBezTo>
                  <a:pt x="438150" y="27940"/>
                  <a:pt x="453390" y="15240"/>
                  <a:pt x="468630" y="8890"/>
                </a:cubicBezTo>
                <a:cubicBezTo>
                  <a:pt x="482600" y="2540"/>
                  <a:pt x="502920" y="0"/>
                  <a:pt x="518160" y="6350"/>
                </a:cubicBezTo>
                <a:cubicBezTo>
                  <a:pt x="537210" y="13970"/>
                  <a:pt x="558800" y="29210"/>
                  <a:pt x="571500" y="57150"/>
                </a:cubicBezTo>
                <a:cubicBezTo>
                  <a:pt x="598170" y="120650"/>
                  <a:pt x="576580" y="314960"/>
                  <a:pt x="572770" y="415290"/>
                </a:cubicBezTo>
                <a:cubicBezTo>
                  <a:pt x="570230" y="488950"/>
                  <a:pt x="565150" y="541020"/>
                  <a:pt x="556260" y="604520"/>
                </a:cubicBezTo>
                <a:cubicBezTo>
                  <a:pt x="546100" y="671830"/>
                  <a:pt x="541020" y="721360"/>
                  <a:pt x="515620" y="808990"/>
                </a:cubicBezTo>
                <a:cubicBezTo>
                  <a:pt x="466090" y="976630"/>
                  <a:pt x="289560" y="1330960"/>
                  <a:pt x="231140" y="1521460"/>
                </a:cubicBezTo>
                <a:cubicBezTo>
                  <a:pt x="194310" y="1643380"/>
                  <a:pt x="171450" y="1736090"/>
                  <a:pt x="165100" y="1828800"/>
                </a:cubicBezTo>
                <a:cubicBezTo>
                  <a:pt x="160020" y="1903730"/>
                  <a:pt x="167640" y="1949450"/>
                  <a:pt x="179070" y="2035810"/>
                </a:cubicBezTo>
                <a:cubicBezTo>
                  <a:pt x="199390" y="2181860"/>
                  <a:pt x="281940" y="2477770"/>
                  <a:pt x="298450" y="2621280"/>
                </a:cubicBezTo>
                <a:cubicBezTo>
                  <a:pt x="308610" y="2702560"/>
                  <a:pt x="312420" y="2771140"/>
                  <a:pt x="304800" y="2814320"/>
                </a:cubicBezTo>
                <a:cubicBezTo>
                  <a:pt x="300990" y="2837180"/>
                  <a:pt x="295910" y="2853690"/>
                  <a:pt x="284480" y="2866390"/>
                </a:cubicBezTo>
                <a:cubicBezTo>
                  <a:pt x="273050" y="2879090"/>
                  <a:pt x="254000" y="2890520"/>
                  <a:pt x="236220" y="2891790"/>
                </a:cubicBezTo>
                <a:cubicBezTo>
                  <a:pt x="215900" y="2893060"/>
                  <a:pt x="181610" y="2880360"/>
                  <a:pt x="167640" y="2866390"/>
                </a:cubicBezTo>
                <a:cubicBezTo>
                  <a:pt x="154940" y="2853690"/>
                  <a:pt x="148590" y="2814320"/>
                  <a:pt x="148590" y="28143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2"/>
          <p:cNvSpPr/>
          <p:nvPr/>
        </p:nvSpPr>
        <p:spPr>
          <a:xfrm>
            <a:off x="15308580" y="675322"/>
            <a:ext cx="870585" cy="1170622"/>
          </a:xfrm>
          <a:custGeom>
            <a:rect b="b" l="l" r="r" t="t"/>
            <a:pathLst>
              <a:path extrusionOk="0" h="1560830" w="1160780">
                <a:moveTo>
                  <a:pt x="80010" y="880110"/>
                </a:moveTo>
                <a:cubicBezTo>
                  <a:pt x="259080" y="896620"/>
                  <a:pt x="414020" y="891540"/>
                  <a:pt x="500380" y="885190"/>
                </a:cubicBezTo>
                <a:cubicBezTo>
                  <a:pt x="561340" y="880110"/>
                  <a:pt x="613410" y="871220"/>
                  <a:pt x="655320" y="864870"/>
                </a:cubicBezTo>
                <a:cubicBezTo>
                  <a:pt x="685800" y="859790"/>
                  <a:pt x="704850" y="863600"/>
                  <a:pt x="731520" y="852170"/>
                </a:cubicBezTo>
                <a:cubicBezTo>
                  <a:pt x="765810" y="838200"/>
                  <a:pt x="807720" y="810260"/>
                  <a:pt x="839470" y="774700"/>
                </a:cubicBezTo>
                <a:cubicBezTo>
                  <a:pt x="877570" y="731520"/>
                  <a:pt x="914400" y="674370"/>
                  <a:pt x="934720" y="604520"/>
                </a:cubicBezTo>
                <a:cubicBezTo>
                  <a:pt x="961390" y="508000"/>
                  <a:pt x="951230" y="341630"/>
                  <a:pt x="948690" y="241300"/>
                </a:cubicBezTo>
                <a:cubicBezTo>
                  <a:pt x="946150" y="171450"/>
                  <a:pt x="924560" y="97790"/>
                  <a:pt x="930910" y="62230"/>
                </a:cubicBezTo>
                <a:cubicBezTo>
                  <a:pt x="933450" y="45720"/>
                  <a:pt x="938530" y="38100"/>
                  <a:pt x="947420" y="27940"/>
                </a:cubicBezTo>
                <a:cubicBezTo>
                  <a:pt x="958850" y="16510"/>
                  <a:pt x="979170" y="2540"/>
                  <a:pt x="998220" y="1270"/>
                </a:cubicBezTo>
                <a:cubicBezTo>
                  <a:pt x="1019810" y="0"/>
                  <a:pt x="1054100" y="15240"/>
                  <a:pt x="1068070" y="27940"/>
                </a:cubicBezTo>
                <a:cubicBezTo>
                  <a:pt x="1078230" y="36830"/>
                  <a:pt x="1079500" y="43180"/>
                  <a:pt x="1085850" y="60960"/>
                </a:cubicBezTo>
                <a:cubicBezTo>
                  <a:pt x="1106170" y="120650"/>
                  <a:pt x="1140460" y="336550"/>
                  <a:pt x="1150620" y="466090"/>
                </a:cubicBezTo>
                <a:cubicBezTo>
                  <a:pt x="1160780" y="582930"/>
                  <a:pt x="1160780" y="707390"/>
                  <a:pt x="1151890" y="803910"/>
                </a:cubicBezTo>
                <a:cubicBezTo>
                  <a:pt x="1145540" y="876300"/>
                  <a:pt x="1132840" y="928370"/>
                  <a:pt x="1115060" y="993140"/>
                </a:cubicBezTo>
                <a:cubicBezTo>
                  <a:pt x="1096010" y="1065530"/>
                  <a:pt x="1060450" y="1156970"/>
                  <a:pt x="1036320" y="1217930"/>
                </a:cubicBezTo>
                <a:cubicBezTo>
                  <a:pt x="1019810" y="1261110"/>
                  <a:pt x="1012190" y="1289050"/>
                  <a:pt x="989330" y="1325880"/>
                </a:cubicBezTo>
                <a:cubicBezTo>
                  <a:pt x="960120" y="1372870"/>
                  <a:pt x="908050" y="1432560"/>
                  <a:pt x="868680" y="1471930"/>
                </a:cubicBezTo>
                <a:cubicBezTo>
                  <a:pt x="836930" y="1502410"/>
                  <a:pt x="802640" y="1534160"/>
                  <a:pt x="774700" y="1546860"/>
                </a:cubicBezTo>
                <a:cubicBezTo>
                  <a:pt x="756920" y="1555750"/>
                  <a:pt x="741680" y="1559560"/>
                  <a:pt x="726440" y="1557020"/>
                </a:cubicBezTo>
                <a:cubicBezTo>
                  <a:pt x="711200" y="1554480"/>
                  <a:pt x="692150" y="1546860"/>
                  <a:pt x="680720" y="1534160"/>
                </a:cubicBezTo>
                <a:cubicBezTo>
                  <a:pt x="668020" y="1518920"/>
                  <a:pt x="655320" y="1485900"/>
                  <a:pt x="659130" y="1464310"/>
                </a:cubicBezTo>
                <a:cubicBezTo>
                  <a:pt x="662940" y="1442720"/>
                  <a:pt x="688340" y="1416050"/>
                  <a:pt x="706120" y="1407160"/>
                </a:cubicBezTo>
                <a:cubicBezTo>
                  <a:pt x="721360" y="1399540"/>
                  <a:pt x="740410" y="1399540"/>
                  <a:pt x="755650" y="1403350"/>
                </a:cubicBezTo>
                <a:cubicBezTo>
                  <a:pt x="770890" y="1407160"/>
                  <a:pt x="788670" y="1416050"/>
                  <a:pt x="797560" y="1430020"/>
                </a:cubicBezTo>
                <a:cubicBezTo>
                  <a:pt x="808990" y="1446530"/>
                  <a:pt x="817880" y="1482090"/>
                  <a:pt x="811530" y="1502410"/>
                </a:cubicBezTo>
                <a:cubicBezTo>
                  <a:pt x="805180" y="1522730"/>
                  <a:pt x="778510" y="1546860"/>
                  <a:pt x="759460" y="1554480"/>
                </a:cubicBezTo>
                <a:cubicBezTo>
                  <a:pt x="744220" y="1560830"/>
                  <a:pt x="725170" y="1558290"/>
                  <a:pt x="709930" y="1553210"/>
                </a:cubicBezTo>
                <a:cubicBezTo>
                  <a:pt x="694690" y="1548130"/>
                  <a:pt x="679450" y="1535430"/>
                  <a:pt x="670560" y="1521460"/>
                </a:cubicBezTo>
                <a:cubicBezTo>
                  <a:pt x="661670" y="1508760"/>
                  <a:pt x="657860" y="1488440"/>
                  <a:pt x="659130" y="1473200"/>
                </a:cubicBezTo>
                <a:cubicBezTo>
                  <a:pt x="660400" y="1456690"/>
                  <a:pt x="666750" y="1437640"/>
                  <a:pt x="678180" y="1426210"/>
                </a:cubicBezTo>
                <a:cubicBezTo>
                  <a:pt x="689610" y="1413510"/>
                  <a:pt x="711200" y="1413510"/>
                  <a:pt x="727710" y="1400810"/>
                </a:cubicBezTo>
                <a:cubicBezTo>
                  <a:pt x="750570" y="1383030"/>
                  <a:pt x="775970" y="1352550"/>
                  <a:pt x="798830" y="1323340"/>
                </a:cubicBezTo>
                <a:cubicBezTo>
                  <a:pt x="824230" y="1291590"/>
                  <a:pt x="849630" y="1258570"/>
                  <a:pt x="871220" y="1215390"/>
                </a:cubicBezTo>
                <a:cubicBezTo>
                  <a:pt x="899160" y="1160780"/>
                  <a:pt x="920750" y="1088390"/>
                  <a:pt x="941070" y="1018540"/>
                </a:cubicBezTo>
                <a:cubicBezTo>
                  <a:pt x="962660" y="943610"/>
                  <a:pt x="984250" y="852170"/>
                  <a:pt x="994410" y="778510"/>
                </a:cubicBezTo>
                <a:cubicBezTo>
                  <a:pt x="1002030" y="716280"/>
                  <a:pt x="1003300" y="666750"/>
                  <a:pt x="1002030" y="604520"/>
                </a:cubicBezTo>
                <a:cubicBezTo>
                  <a:pt x="1000760" y="532130"/>
                  <a:pt x="991870" y="452120"/>
                  <a:pt x="980440" y="370840"/>
                </a:cubicBezTo>
                <a:cubicBezTo>
                  <a:pt x="967740" y="279400"/>
                  <a:pt x="923290" y="138430"/>
                  <a:pt x="928370" y="81280"/>
                </a:cubicBezTo>
                <a:cubicBezTo>
                  <a:pt x="930910" y="55880"/>
                  <a:pt x="937260" y="40640"/>
                  <a:pt x="947420" y="27940"/>
                </a:cubicBezTo>
                <a:cubicBezTo>
                  <a:pt x="955040" y="17780"/>
                  <a:pt x="967740" y="11430"/>
                  <a:pt x="979170" y="6350"/>
                </a:cubicBezTo>
                <a:cubicBezTo>
                  <a:pt x="990600" y="1270"/>
                  <a:pt x="1004570" y="0"/>
                  <a:pt x="1017270" y="1270"/>
                </a:cubicBezTo>
                <a:cubicBezTo>
                  <a:pt x="1029970" y="2540"/>
                  <a:pt x="1042670" y="7620"/>
                  <a:pt x="1052830" y="15240"/>
                </a:cubicBezTo>
                <a:cubicBezTo>
                  <a:pt x="1065530" y="25400"/>
                  <a:pt x="1078230" y="41910"/>
                  <a:pt x="1085850" y="60960"/>
                </a:cubicBezTo>
                <a:cubicBezTo>
                  <a:pt x="1094740" y="82550"/>
                  <a:pt x="1096010" y="102870"/>
                  <a:pt x="1098550" y="140970"/>
                </a:cubicBezTo>
                <a:cubicBezTo>
                  <a:pt x="1104900" y="227330"/>
                  <a:pt x="1112520" y="463550"/>
                  <a:pt x="1093470" y="575310"/>
                </a:cubicBezTo>
                <a:cubicBezTo>
                  <a:pt x="1080770" y="650240"/>
                  <a:pt x="1064260" y="699770"/>
                  <a:pt x="1031240" y="755650"/>
                </a:cubicBezTo>
                <a:cubicBezTo>
                  <a:pt x="995680" y="816610"/>
                  <a:pt x="927100" y="889000"/>
                  <a:pt x="881380" y="925830"/>
                </a:cubicBezTo>
                <a:cubicBezTo>
                  <a:pt x="852170" y="948690"/>
                  <a:pt x="836930" y="957580"/>
                  <a:pt x="800100" y="970280"/>
                </a:cubicBezTo>
                <a:cubicBezTo>
                  <a:pt x="732790" y="993140"/>
                  <a:pt x="605790" y="1007110"/>
                  <a:pt x="502920" y="1017270"/>
                </a:cubicBezTo>
                <a:cubicBezTo>
                  <a:pt x="394970" y="1028700"/>
                  <a:pt x="250190" y="1037590"/>
                  <a:pt x="166370" y="1035050"/>
                </a:cubicBezTo>
                <a:cubicBezTo>
                  <a:pt x="116840" y="1033780"/>
                  <a:pt x="74930" y="1032510"/>
                  <a:pt x="46990" y="1019810"/>
                </a:cubicBezTo>
                <a:cubicBezTo>
                  <a:pt x="29210" y="1012190"/>
                  <a:pt x="16510" y="998220"/>
                  <a:pt x="8890" y="985520"/>
                </a:cubicBezTo>
                <a:cubicBezTo>
                  <a:pt x="2540" y="975360"/>
                  <a:pt x="0" y="963930"/>
                  <a:pt x="0" y="952500"/>
                </a:cubicBezTo>
                <a:cubicBezTo>
                  <a:pt x="1270" y="937260"/>
                  <a:pt x="6350" y="915670"/>
                  <a:pt x="17780" y="904240"/>
                </a:cubicBezTo>
                <a:cubicBezTo>
                  <a:pt x="30480" y="890270"/>
                  <a:pt x="80010" y="880110"/>
                  <a:pt x="80010" y="8801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2"/>
          <p:cNvSpPr/>
          <p:nvPr/>
        </p:nvSpPr>
        <p:spPr>
          <a:xfrm>
            <a:off x="13311188" y="1161098"/>
            <a:ext cx="795338" cy="1042035"/>
          </a:xfrm>
          <a:custGeom>
            <a:rect b="b" l="l" r="r" t="t"/>
            <a:pathLst>
              <a:path extrusionOk="0" h="1389380" w="1060450">
                <a:moveTo>
                  <a:pt x="1021080" y="679450"/>
                </a:moveTo>
                <a:cubicBezTo>
                  <a:pt x="911860" y="741680"/>
                  <a:pt x="839470" y="759460"/>
                  <a:pt x="793750" y="763270"/>
                </a:cubicBezTo>
                <a:cubicBezTo>
                  <a:pt x="759460" y="765810"/>
                  <a:pt x="739140" y="764540"/>
                  <a:pt x="702310" y="755650"/>
                </a:cubicBezTo>
                <a:cubicBezTo>
                  <a:pt x="638810" y="740410"/>
                  <a:pt x="527050" y="699770"/>
                  <a:pt x="453390" y="655320"/>
                </a:cubicBezTo>
                <a:cubicBezTo>
                  <a:pt x="382270" y="613410"/>
                  <a:pt x="312420" y="548640"/>
                  <a:pt x="265430" y="499110"/>
                </a:cubicBezTo>
                <a:cubicBezTo>
                  <a:pt x="231140" y="463550"/>
                  <a:pt x="213360" y="438150"/>
                  <a:pt x="187960" y="396240"/>
                </a:cubicBezTo>
                <a:cubicBezTo>
                  <a:pt x="152400" y="339090"/>
                  <a:pt x="69850" y="223520"/>
                  <a:pt x="82550" y="184150"/>
                </a:cubicBezTo>
                <a:cubicBezTo>
                  <a:pt x="90170" y="161290"/>
                  <a:pt x="134620" y="138430"/>
                  <a:pt x="153670" y="148590"/>
                </a:cubicBezTo>
                <a:cubicBezTo>
                  <a:pt x="196850" y="171450"/>
                  <a:pt x="189230" y="452120"/>
                  <a:pt x="209550" y="567690"/>
                </a:cubicBezTo>
                <a:cubicBezTo>
                  <a:pt x="223520" y="648970"/>
                  <a:pt x="231140" y="712470"/>
                  <a:pt x="255270" y="775970"/>
                </a:cubicBezTo>
                <a:cubicBezTo>
                  <a:pt x="278130" y="834390"/>
                  <a:pt x="311150" y="896620"/>
                  <a:pt x="345440" y="935990"/>
                </a:cubicBezTo>
                <a:cubicBezTo>
                  <a:pt x="372110" y="966470"/>
                  <a:pt x="387350" y="977900"/>
                  <a:pt x="430530" y="1004570"/>
                </a:cubicBezTo>
                <a:cubicBezTo>
                  <a:pt x="534670" y="1068070"/>
                  <a:pt x="938530" y="1201420"/>
                  <a:pt x="1003300" y="1257300"/>
                </a:cubicBezTo>
                <a:cubicBezTo>
                  <a:pt x="1021080" y="1272540"/>
                  <a:pt x="1024890" y="1282700"/>
                  <a:pt x="1028700" y="1296670"/>
                </a:cubicBezTo>
                <a:cubicBezTo>
                  <a:pt x="1032510" y="1310640"/>
                  <a:pt x="1031240" y="1328420"/>
                  <a:pt x="1026160" y="1342390"/>
                </a:cubicBezTo>
                <a:cubicBezTo>
                  <a:pt x="1021080" y="1356360"/>
                  <a:pt x="1009650" y="1371600"/>
                  <a:pt x="995680" y="1377950"/>
                </a:cubicBezTo>
                <a:cubicBezTo>
                  <a:pt x="979170" y="1385570"/>
                  <a:pt x="944880" y="1389380"/>
                  <a:pt x="927100" y="1380490"/>
                </a:cubicBezTo>
                <a:cubicBezTo>
                  <a:pt x="909320" y="1371600"/>
                  <a:pt x="890270" y="1346200"/>
                  <a:pt x="887730" y="1325880"/>
                </a:cubicBezTo>
                <a:cubicBezTo>
                  <a:pt x="885190" y="1305560"/>
                  <a:pt x="897890" y="1275080"/>
                  <a:pt x="910590" y="1261110"/>
                </a:cubicBezTo>
                <a:cubicBezTo>
                  <a:pt x="920750" y="1249680"/>
                  <a:pt x="938530" y="1243330"/>
                  <a:pt x="952500" y="1242060"/>
                </a:cubicBezTo>
                <a:cubicBezTo>
                  <a:pt x="966470" y="1240790"/>
                  <a:pt x="984250" y="1244600"/>
                  <a:pt x="996950" y="1253490"/>
                </a:cubicBezTo>
                <a:cubicBezTo>
                  <a:pt x="1012190" y="1264920"/>
                  <a:pt x="1029970" y="1291590"/>
                  <a:pt x="1031240" y="1311910"/>
                </a:cubicBezTo>
                <a:cubicBezTo>
                  <a:pt x="1032510" y="1332230"/>
                  <a:pt x="1018540" y="1361440"/>
                  <a:pt x="1002030" y="1372870"/>
                </a:cubicBezTo>
                <a:cubicBezTo>
                  <a:pt x="985520" y="1384300"/>
                  <a:pt x="966470" y="1386840"/>
                  <a:pt x="934720" y="1383030"/>
                </a:cubicBezTo>
                <a:cubicBezTo>
                  <a:pt x="843280" y="1372870"/>
                  <a:pt x="539750" y="1238250"/>
                  <a:pt x="422910" y="1181100"/>
                </a:cubicBezTo>
                <a:cubicBezTo>
                  <a:pt x="359410" y="1150620"/>
                  <a:pt x="316230" y="1123950"/>
                  <a:pt x="280670" y="1097280"/>
                </a:cubicBezTo>
                <a:cubicBezTo>
                  <a:pt x="255270" y="1078230"/>
                  <a:pt x="242570" y="1065530"/>
                  <a:pt x="222250" y="1041400"/>
                </a:cubicBezTo>
                <a:cubicBezTo>
                  <a:pt x="193040" y="1004570"/>
                  <a:pt x="153670" y="941070"/>
                  <a:pt x="130810" y="892810"/>
                </a:cubicBezTo>
                <a:cubicBezTo>
                  <a:pt x="110490" y="852170"/>
                  <a:pt x="99060" y="819150"/>
                  <a:pt x="86360" y="773430"/>
                </a:cubicBezTo>
                <a:cubicBezTo>
                  <a:pt x="68580" y="712470"/>
                  <a:pt x="54610" y="637540"/>
                  <a:pt x="41910" y="557530"/>
                </a:cubicBezTo>
                <a:cubicBezTo>
                  <a:pt x="26670" y="461010"/>
                  <a:pt x="6350" y="314960"/>
                  <a:pt x="3810" y="234950"/>
                </a:cubicBezTo>
                <a:cubicBezTo>
                  <a:pt x="2540" y="187960"/>
                  <a:pt x="0" y="160020"/>
                  <a:pt x="10160" y="124460"/>
                </a:cubicBezTo>
                <a:cubicBezTo>
                  <a:pt x="21590" y="86360"/>
                  <a:pt x="40640" y="29210"/>
                  <a:pt x="69850" y="13970"/>
                </a:cubicBezTo>
                <a:cubicBezTo>
                  <a:pt x="97790" y="0"/>
                  <a:pt x="144780" y="5080"/>
                  <a:pt x="177800" y="29210"/>
                </a:cubicBezTo>
                <a:cubicBezTo>
                  <a:pt x="232410" y="68580"/>
                  <a:pt x="276860" y="242570"/>
                  <a:pt x="314960" y="306070"/>
                </a:cubicBezTo>
                <a:cubicBezTo>
                  <a:pt x="336550" y="342900"/>
                  <a:pt x="347980" y="359410"/>
                  <a:pt x="374650" y="388620"/>
                </a:cubicBezTo>
                <a:cubicBezTo>
                  <a:pt x="412750" y="430530"/>
                  <a:pt x="480060" y="491490"/>
                  <a:pt x="528320" y="524510"/>
                </a:cubicBezTo>
                <a:cubicBezTo>
                  <a:pt x="565150" y="548640"/>
                  <a:pt x="595630" y="562610"/>
                  <a:pt x="635000" y="576580"/>
                </a:cubicBezTo>
                <a:cubicBezTo>
                  <a:pt x="678180" y="591820"/>
                  <a:pt x="736600" y="609600"/>
                  <a:pt x="779780" y="610870"/>
                </a:cubicBezTo>
                <a:cubicBezTo>
                  <a:pt x="812800" y="612140"/>
                  <a:pt x="840740" y="605790"/>
                  <a:pt x="869950" y="595630"/>
                </a:cubicBezTo>
                <a:cubicBezTo>
                  <a:pt x="900430" y="584200"/>
                  <a:pt x="928370" y="551180"/>
                  <a:pt x="955040" y="543560"/>
                </a:cubicBezTo>
                <a:cubicBezTo>
                  <a:pt x="974090" y="538480"/>
                  <a:pt x="993140" y="537210"/>
                  <a:pt x="1009650" y="544830"/>
                </a:cubicBezTo>
                <a:cubicBezTo>
                  <a:pt x="1027430" y="553720"/>
                  <a:pt x="1050290" y="580390"/>
                  <a:pt x="1055370" y="599440"/>
                </a:cubicBezTo>
                <a:cubicBezTo>
                  <a:pt x="1060450" y="617220"/>
                  <a:pt x="1054100" y="640080"/>
                  <a:pt x="1046480" y="654050"/>
                </a:cubicBezTo>
                <a:cubicBezTo>
                  <a:pt x="1040130" y="665480"/>
                  <a:pt x="1021080" y="679450"/>
                  <a:pt x="1021080" y="6794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p:nvPr/>
        </p:nvSpPr>
        <p:spPr>
          <a:xfrm>
            <a:off x="16557308" y="3523298"/>
            <a:ext cx="1412557" cy="2269808"/>
          </a:xfrm>
          <a:custGeom>
            <a:rect b="b" l="l" r="r" t="t"/>
            <a:pathLst>
              <a:path extrusionOk="0" h="3026410" w="1883410">
                <a:moveTo>
                  <a:pt x="104140" y="3810"/>
                </a:moveTo>
                <a:cubicBezTo>
                  <a:pt x="255270" y="62230"/>
                  <a:pt x="374650" y="144780"/>
                  <a:pt x="471170" y="184150"/>
                </a:cubicBezTo>
                <a:cubicBezTo>
                  <a:pt x="565150" y="222250"/>
                  <a:pt x="679450" y="234950"/>
                  <a:pt x="759460" y="266700"/>
                </a:cubicBezTo>
                <a:cubicBezTo>
                  <a:pt x="821690" y="292100"/>
                  <a:pt x="858520" y="313690"/>
                  <a:pt x="918210" y="350520"/>
                </a:cubicBezTo>
                <a:cubicBezTo>
                  <a:pt x="1004570" y="403860"/>
                  <a:pt x="1132840" y="492760"/>
                  <a:pt x="1219200" y="566420"/>
                </a:cubicBezTo>
                <a:cubicBezTo>
                  <a:pt x="1292860" y="629920"/>
                  <a:pt x="1360170" y="701040"/>
                  <a:pt x="1410970" y="762000"/>
                </a:cubicBezTo>
                <a:cubicBezTo>
                  <a:pt x="1451610" y="810260"/>
                  <a:pt x="1475740" y="829310"/>
                  <a:pt x="1508760" y="900430"/>
                </a:cubicBezTo>
                <a:cubicBezTo>
                  <a:pt x="1590040" y="1075690"/>
                  <a:pt x="1699260" y="1600200"/>
                  <a:pt x="1765300" y="1882140"/>
                </a:cubicBezTo>
                <a:cubicBezTo>
                  <a:pt x="1814830" y="2092960"/>
                  <a:pt x="1870710" y="2324100"/>
                  <a:pt x="1879600" y="2439670"/>
                </a:cubicBezTo>
                <a:cubicBezTo>
                  <a:pt x="1883410" y="2490470"/>
                  <a:pt x="1878330" y="2515870"/>
                  <a:pt x="1873250" y="2551430"/>
                </a:cubicBezTo>
                <a:cubicBezTo>
                  <a:pt x="1868170" y="2585720"/>
                  <a:pt x="1861820" y="2607310"/>
                  <a:pt x="1849120" y="2649220"/>
                </a:cubicBezTo>
                <a:cubicBezTo>
                  <a:pt x="1824990" y="2729230"/>
                  <a:pt x="1765300" y="2941320"/>
                  <a:pt x="1728470" y="2990850"/>
                </a:cubicBezTo>
                <a:cubicBezTo>
                  <a:pt x="1714500" y="3008630"/>
                  <a:pt x="1705610" y="3016250"/>
                  <a:pt x="1689100" y="3020060"/>
                </a:cubicBezTo>
                <a:cubicBezTo>
                  <a:pt x="1670050" y="3025140"/>
                  <a:pt x="1634490" y="3018790"/>
                  <a:pt x="1617980" y="3008630"/>
                </a:cubicBezTo>
                <a:cubicBezTo>
                  <a:pt x="1604010" y="2999740"/>
                  <a:pt x="1595120" y="2983230"/>
                  <a:pt x="1591310" y="2967990"/>
                </a:cubicBezTo>
                <a:cubicBezTo>
                  <a:pt x="1587500" y="2952750"/>
                  <a:pt x="1586230" y="2933700"/>
                  <a:pt x="1593850" y="2918460"/>
                </a:cubicBezTo>
                <a:cubicBezTo>
                  <a:pt x="1602740" y="2900680"/>
                  <a:pt x="1628140" y="2876550"/>
                  <a:pt x="1648460" y="2871470"/>
                </a:cubicBezTo>
                <a:cubicBezTo>
                  <a:pt x="1668780" y="2866390"/>
                  <a:pt x="1703070" y="2875280"/>
                  <a:pt x="1718310" y="2890520"/>
                </a:cubicBezTo>
                <a:cubicBezTo>
                  <a:pt x="1733550" y="2905760"/>
                  <a:pt x="1744980" y="2937510"/>
                  <a:pt x="1741170" y="2959100"/>
                </a:cubicBezTo>
                <a:cubicBezTo>
                  <a:pt x="1737360" y="2980690"/>
                  <a:pt x="1717040" y="3008630"/>
                  <a:pt x="1697990" y="3017520"/>
                </a:cubicBezTo>
                <a:cubicBezTo>
                  <a:pt x="1678940" y="3026410"/>
                  <a:pt x="1643380" y="3025140"/>
                  <a:pt x="1625600" y="3013710"/>
                </a:cubicBezTo>
                <a:cubicBezTo>
                  <a:pt x="1606550" y="3002280"/>
                  <a:pt x="1592580" y="2983230"/>
                  <a:pt x="1587500" y="2951480"/>
                </a:cubicBezTo>
                <a:cubicBezTo>
                  <a:pt x="1576070" y="2870200"/>
                  <a:pt x="1703070" y="2589530"/>
                  <a:pt x="1714500" y="2493010"/>
                </a:cubicBezTo>
                <a:cubicBezTo>
                  <a:pt x="1719580" y="2449830"/>
                  <a:pt x="1717040" y="2442210"/>
                  <a:pt x="1711960" y="2396490"/>
                </a:cubicBezTo>
                <a:cubicBezTo>
                  <a:pt x="1696720" y="2272030"/>
                  <a:pt x="1610360" y="1888490"/>
                  <a:pt x="1563370" y="1719580"/>
                </a:cubicBezTo>
                <a:cubicBezTo>
                  <a:pt x="1534160" y="1615440"/>
                  <a:pt x="1501140" y="1551940"/>
                  <a:pt x="1480820" y="1471930"/>
                </a:cubicBezTo>
                <a:cubicBezTo>
                  <a:pt x="1461770" y="1399540"/>
                  <a:pt x="1457960" y="1337310"/>
                  <a:pt x="1440180" y="1263650"/>
                </a:cubicBezTo>
                <a:cubicBezTo>
                  <a:pt x="1419860" y="1179830"/>
                  <a:pt x="1388110" y="1057910"/>
                  <a:pt x="1363980" y="995680"/>
                </a:cubicBezTo>
                <a:cubicBezTo>
                  <a:pt x="1350010" y="960120"/>
                  <a:pt x="1346200" y="947420"/>
                  <a:pt x="1323340" y="915670"/>
                </a:cubicBezTo>
                <a:cubicBezTo>
                  <a:pt x="1276350" y="849630"/>
                  <a:pt x="1156970" y="730250"/>
                  <a:pt x="1060450" y="650240"/>
                </a:cubicBezTo>
                <a:cubicBezTo>
                  <a:pt x="961390" y="568960"/>
                  <a:pt x="847090" y="488950"/>
                  <a:pt x="732790" y="433070"/>
                </a:cubicBezTo>
                <a:cubicBezTo>
                  <a:pt x="623570" y="379730"/>
                  <a:pt x="494030" y="363220"/>
                  <a:pt x="389890" y="317500"/>
                </a:cubicBezTo>
                <a:cubicBezTo>
                  <a:pt x="297180" y="276860"/>
                  <a:pt x="204470" y="207010"/>
                  <a:pt x="138430" y="177800"/>
                </a:cubicBezTo>
                <a:cubicBezTo>
                  <a:pt x="97790" y="160020"/>
                  <a:pt x="60960" y="158750"/>
                  <a:pt x="38100" y="142240"/>
                </a:cubicBezTo>
                <a:cubicBezTo>
                  <a:pt x="21590" y="129540"/>
                  <a:pt x="10160" y="114300"/>
                  <a:pt x="5080" y="97790"/>
                </a:cubicBezTo>
                <a:cubicBezTo>
                  <a:pt x="0" y="81280"/>
                  <a:pt x="2540" y="58420"/>
                  <a:pt x="10160" y="43180"/>
                </a:cubicBezTo>
                <a:cubicBezTo>
                  <a:pt x="17780" y="27940"/>
                  <a:pt x="34290" y="12700"/>
                  <a:pt x="49530" y="6350"/>
                </a:cubicBezTo>
                <a:cubicBezTo>
                  <a:pt x="64770" y="0"/>
                  <a:pt x="104140" y="3810"/>
                  <a:pt x="104140" y="38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p:nvPr/>
        </p:nvSpPr>
        <p:spPr>
          <a:xfrm>
            <a:off x="12469178" y="4272915"/>
            <a:ext cx="950595" cy="694372"/>
          </a:xfrm>
          <a:custGeom>
            <a:rect b="b" l="l" r="r" t="t"/>
            <a:pathLst>
              <a:path extrusionOk="0" h="925830" w="1267460">
                <a:moveTo>
                  <a:pt x="124460" y="17780"/>
                </a:moveTo>
                <a:cubicBezTo>
                  <a:pt x="515620" y="373380"/>
                  <a:pt x="549910" y="396240"/>
                  <a:pt x="609600" y="426720"/>
                </a:cubicBezTo>
                <a:cubicBezTo>
                  <a:pt x="683260" y="463550"/>
                  <a:pt x="782320" y="478790"/>
                  <a:pt x="871220" y="524510"/>
                </a:cubicBezTo>
                <a:cubicBezTo>
                  <a:pt x="974090" y="577850"/>
                  <a:pt x="1121410" y="681990"/>
                  <a:pt x="1187450" y="735330"/>
                </a:cubicBezTo>
                <a:cubicBezTo>
                  <a:pt x="1221740" y="762000"/>
                  <a:pt x="1248410" y="777240"/>
                  <a:pt x="1258570" y="803910"/>
                </a:cubicBezTo>
                <a:cubicBezTo>
                  <a:pt x="1267460" y="828040"/>
                  <a:pt x="1261110" y="863600"/>
                  <a:pt x="1250950" y="882650"/>
                </a:cubicBezTo>
                <a:cubicBezTo>
                  <a:pt x="1242060" y="897890"/>
                  <a:pt x="1225550" y="909320"/>
                  <a:pt x="1209040" y="915670"/>
                </a:cubicBezTo>
                <a:cubicBezTo>
                  <a:pt x="1192530" y="922020"/>
                  <a:pt x="1170940" y="923290"/>
                  <a:pt x="1154430" y="916940"/>
                </a:cubicBezTo>
                <a:cubicBezTo>
                  <a:pt x="1134110" y="908050"/>
                  <a:pt x="1107440" y="880110"/>
                  <a:pt x="1099820" y="859790"/>
                </a:cubicBezTo>
                <a:cubicBezTo>
                  <a:pt x="1093470" y="843280"/>
                  <a:pt x="1094740" y="821690"/>
                  <a:pt x="1101090" y="806450"/>
                </a:cubicBezTo>
                <a:cubicBezTo>
                  <a:pt x="1107440" y="789940"/>
                  <a:pt x="1118870" y="773430"/>
                  <a:pt x="1135380" y="764540"/>
                </a:cubicBezTo>
                <a:cubicBezTo>
                  <a:pt x="1154430" y="754380"/>
                  <a:pt x="1195070" y="751840"/>
                  <a:pt x="1215390" y="759460"/>
                </a:cubicBezTo>
                <a:cubicBezTo>
                  <a:pt x="1231900" y="765810"/>
                  <a:pt x="1247140" y="779780"/>
                  <a:pt x="1254760" y="796290"/>
                </a:cubicBezTo>
                <a:cubicBezTo>
                  <a:pt x="1263650" y="816610"/>
                  <a:pt x="1264920" y="854710"/>
                  <a:pt x="1256030" y="875030"/>
                </a:cubicBezTo>
                <a:cubicBezTo>
                  <a:pt x="1248410" y="891540"/>
                  <a:pt x="1231900" y="905510"/>
                  <a:pt x="1216660" y="913130"/>
                </a:cubicBezTo>
                <a:cubicBezTo>
                  <a:pt x="1201420" y="920750"/>
                  <a:pt x="1187450" y="925830"/>
                  <a:pt x="1163320" y="919480"/>
                </a:cubicBezTo>
                <a:cubicBezTo>
                  <a:pt x="1094740" y="902970"/>
                  <a:pt x="908050" y="728980"/>
                  <a:pt x="801370" y="674370"/>
                </a:cubicBezTo>
                <a:cubicBezTo>
                  <a:pt x="725170" y="635000"/>
                  <a:pt x="661670" y="631190"/>
                  <a:pt x="593090" y="596900"/>
                </a:cubicBezTo>
                <a:cubicBezTo>
                  <a:pt x="516890" y="558800"/>
                  <a:pt x="440690" y="509270"/>
                  <a:pt x="365760" y="449580"/>
                </a:cubicBezTo>
                <a:cubicBezTo>
                  <a:pt x="280670" y="382270"/>
                  <a:pt x="181610" y="262890"/>
                  <a:pt x="115570" y="204470"/>
                </a:cubicBezTo>
                <a:cubicBezTo>
                  <a:pt x="76200" y="170180"/>
                  <a:pt x="34290" y="152400"/>
                  <a:pt x="16510" y="125730"/>
                </a:cubicBezTo>
                <a:cubicBezTo>
                  <a:pt x="5080" y="107950"/>
                  <a:pt x="0" y="90170"/>
                  <a:pt x="1270" y="73660"/>
                </a:cubicBezTo>
                <a:cubicBezTo>
                  <a:pt x="2540" y="57150"/>
                  <a:pt x="11430" y="35560"/>
                  <a:pt x="22860" y="24130"/>
                </a:cubicBezTo>
                <a:cubicBezTo>
                  <a:pt x="35560" y="11430"/>
                  <a:pt x="57150" y="2540"/>
                  <a:pt x="73660" y="1270"/>
                </a:cubicBezTo>
                <a:cubicBezTo>
                  <a:pt x="90170" y="0"/>
                  <a:pt x="124460" y="17780"/>
                  <a:pt x="124460" y="177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2"/>
          <p:cNvSpPr/>
          <p:nvPr/>
        </p:nvSpPr>
        <p:spPr>
          <a:xfrm>
            <a:off x="13242608" y="5062538"/>
            <a:ext cx="636270" cy="2667000"/>
          </a:xfrm>
          <a:custGeom>
            <a:rect b="b" l="l" r="r" t="t"/>
            <a:pathLst>
              <a:path extrusionOk="0" h="3556000" w="848360">
                <a:moveTo>
                  <a:pt x="554990" y="34290"/>
                </a:moveTo>
                <a:cubicBezTo>
                  <a:pt x="685800" y="251460"/>
                  <a:pt x="703580" y="300990"/>
                  <a:pt x="717550" y="382270"/>
                </a:cubicBezTo>
                <a:cubicBezTo>
                  <a:pt x="741680" y="521970"/>
                  <a:pt x="722630" y="760730"/>
                  <a:pt x="741680" y="963930"/>
                </a:cubicBezTo>
                <a:cubicBezTo>
                  <a:pt x="763270" y="1187450"/>
                  <a:pt x="836930" y="1510030"/>
                  <a:pt x="844550" y="1667510"/>
                </a:cubicBezTo>
                <a:cubicBezTo>
                  <a:pt x="848360" y="1746250"/>
                  <a:pt x="847090" y="1785620"/>
                  <a:pt x="836930" y="1846580"/>
                </a:cubicBezTo>
                <a:cubicBezTo>
                  <a:pt x="825500" y="1915160"/>
                  <a:pt x="801370" y="1991360"/>
                  <a:pt x="777240" y="2057400"/>
                </a:cubicBezTo>
                <a:cubicBezTo>
                  <a:pt x="754380" y="2119630"/>
                  <a:pt x="734060" y="2166620"/>
                  <a:pt x="697230" y="2235200"/>
                </a:cubicBezTo>
                <a:cubicBezTo>
                  <a:pt x="641350" y="2340610"/>
                  <a:pt x="501650" y="2538730"/>
                  <a:pt x="458470" y="2621280"/>
                </a:cubicBezTo>
                <a:cubicBezTo>
                  <a:pt x="439420" y="2658110"/>
                  <a:pt x="434340" y="2670810"/>
                  <a:pt x="421640" y="2703830"/>
                </a:cubicBezTo>
                <a:cubicBezTo>
                  <a:pt x="403860" y="2750820"/>
                  <a:pt x="393700" y="2806700"/>
                  <a:pt x="368300" y="2876550"/>
                </a:cubicBezTo>
                <a:cubicBezTo>
                  <a:pt x="327660" y="2989580"/>
                  <a:pt x="224790" y="3190240"/>
                  <a:pt x="185420" y="3310890"/>
                </a:cubicBezTo>
                <a:cubicBezTo>
                  <a:pt x="158750" y="3392170"/>
                  <a:pt x="156210" y="3486150"/>
                  <a:pt x="133350" y="3521710"/>
                </a:cubicBezTo>
                <a:cubicBezTo>
                  <a:pt x="123190" y="3538220"/>
                  <a:pt x="111760" y="3544570"/>
                  <a:pt x="99060" y="3549650"/>
                </a:cubicBezTo>
                <a:cubicBezTo>
                  <a:pt x="86360" y="3554730"/>
                  <a:pt x="68580" y="3556000"/>
                  <a:pt x="54610" y="3552190"/>
                </a:cubicBezTo>
                <a:cubicBezTo>
                  <a:pt x="40640" y="3548380"/>
                  <a:pt x="25400" y="3539490"/>
                  <a:pt x="17780" y="3526790"/>
                </a:cubicBezTo>
                <a:cubicBezTo>
                  <a:pt x="7620" y="3511550"/>
                  <a:pt x="2540" y="3479800"/>
                  <a:pt x="7620" y="3462020"/>
                </a:cubicBezTo>
                <a:cubicBezTo>
                  <a:pt x="11430" y="3448050"/>
                  <a:pt x="24130" y="3435350"/>
                  <a:pt x="35560" y="3427730"/>
                </a:cubicBezTo>
                <a:cubicBezTo>
                  <a:pt x="46990" y="3420110"/>
                  <a:pt x="63500" y="3412490"/>
                  <a:pt x="78740" y="3415030"/>
                </a:cubicBezTo>
                <a:cubicBezTo>
                  <a:pt x="96520" y="3417570"/>
                  <a:pt x="123190" y="3432810"/>
                  <a:pt x="133350" y="3449320"/>
                </a:cubicBezTo>
                <a:cubicBezTo>
                  <a:pt x="143510" y="3465830"/>
                  <a:pt x="143510" y="3498850"/>
                  <a:pt x="137160" y="3515360"/>
                </a:cubicBezTo>
                <a:cubicBezTo>
                  <a:pt x="132080" y="3529330"/>
                  <a:pt x="118110" y="3540760"/>
                  <a:pt x="105410" y="3547110"/>
                </a:cubicBezTo>
                <a:cubicBezTo>
                  <a:pt x="92710" y="3553460"/>
                  <a:pt x="76200" y="3556000"/>
                  <a:pt x="62230" y="3553460"/>
                </a:cubicBezTo>
                <a:cubicBezTo>
                  <a:pt x="48260" y="3550920"/>
                  <a:pt x="31750" y="3543300"/>
                  <a:pt x="22860" y="3533140"/>
                </a:cubicBezTo>
                <a:cubicBezTo>
                  <a:pt x="12700" y="3522980"/>
                  <a:pt x="7620" y="3511550"/>
                  <a:pt x="5080" y="3492500"/>
                </a:cubicBezTo>
                <a:cubicBezTo>
                  <a:pt x="0" y="3446780"/>
                  <a:pt x="26670" y="3350260"/>
                  <a:pt x="54610" y="3253740"/>
                </a:cubicBezTo>
                <a:cubicBezTo>
                  <a:pt x="99060" y="3093720"/>
                  <a:pt x="190500" y="2819400"/>
                  <a:pt x="278130" y="2630170"/>
                </a:cubicBezTo>
                <a:cubicBezTo>
                  <a:pt x="356870" y="2459990"/>
                  <a:pt x="482600" y="2288540"/>
                  <a:pt x="546100" y="2164080"/>
                </a:cubicBezTo>
                <a:cubicBezTo>
                  <a:pt x="586740" y="2084070"/>
                  <a:pt x="613410" y="2028190"/>
                  <a:pt x="635000" y="1960880"/>
                </a:cubicBezTo>
                <a:cubicBezTo>
                  <a:pt x="655320" y="1898650"/>
                  <a:pt x="669290" y="1840230"/>
                  <a:pt x="674370" y="1776730"/>
                </a:cubicBezTo>
                <a:cubicBezTo>
                  <a:pt x="679450" y="1711960"/>
                  <a:pt x="670560" y="1658620"/>
                  <a:pt x="661670" y="1577340"/>
                </a:cubicBezTo>
                <a:cubicBezTo>
                  <a:pt x="647700" y="1445260"/>
                  <a:pt x="596900" y="1238250"/>
                  <a:pt x="580390" y="1064260"/>
                </a:cubicBezTo>
                <a:cubicBezTo>
                  <a:pt x="563880" y="887730"/>
                  <a:pt x="574040" y="656590"/>
                  <a:pt x="565150" y="524510"/>
                </a:cubicBezTo>
                <a:cubicBezTo>
                  <a:pt x="560070" y="447040"/>
                  <a:pt x="556260" y="388620"/>
                  <a:pt x="546100" y="341630"/>
                </a:cubicBezTo>
                <a:cubicBezTo>
                  <a:pt x="539750" y="311150"/>
                  <a:pt x="534670" y="298450"/>
                  <a:pt x="520700" y="269240"/>
                </a:cubicBezTo>
                <a:cubicBezTo>
                  <a:pt x="499110" y="222250"/>
                  <a:pt x="422910" y="127000"/>
                  <a:pt x="414020" y="88900"/>
                </a:cubicBezTo>
                <a:cubicBezTo>
                  <a:pt x="410210" y="72390"/>
                  <a:pt x="412750" y="63500"/>
                  <a:pt x="417830" y="52070"/>
                </a:cubicBezTo>
                <a:cubicBezTo>
                  <a:pt x="424180" y="38100"/>
                  <a:pt x="439420" y="17780"/>
                  <a:pt x="454660" y="10160"/>
                </a:cubicBezTo>
                <a:cubicBezTo>
                  <a:pt x="469900" y="2540"/>
                  <a:pt x="492760" y="0"/>
                  <a:pt x="509270" y="3810"/>
                </a:cubicBezTo>
                <a:cubicBezTo>
                  <a:pt x="525780" y="7620"/>
                  <a:pt x="554990" y="34290"/>
                  <a:pt x="554990" y="342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2"/>
          <p:cNvSpPr/>
          <p:nvPr/>
        </p:nvSpPr>
        <p:spPr>
          <a:xfrm>
            <a:off x="17048797" y="8058151"/>
            <a:ext cx="455295" cy="1931670"/>
          </a:xfrm>
          <a:custGeom>
            <a:rect b="b" l="l" r="r" t="t"/>
            <a:pathLst>
              <a:path extrusionOk="0" h="2575560" w="607060">
                <a:moveTo>
                  <a:pt x="149860" y="67310"/>
                </a:moveTo>
                <a:cubicBezTo>
                  <a:pt x="205740" y="346710"/>
                  <a:pt x="238760" y="453390"/>
                  <a:pt x="265430" y="528320"/>
                </a:cubicBezTo>
                <a:cubicBezTo>
                  <a:pt x="285750" y="586740"/>
                  <a:pt x="298450" y="627380"/>
                  <a:pt x="327660" y="679450"/>
                </a:cubicBezTo>
                <a:cubicBezTo>
                  <a:pt x="363220" y="744220"/>
                  <a:pt x="435610" y="815340"/>
                  <a:pt x="474980" y="883920"/>
                </a:cubicBezTo>
                <a:cubicBezTo>
                  <a:pt x="510540" y="946150"/>
                  <a:pt x="535940" y="998220"/>
                  <a:pt x="554990" y="1073150"/>
                </a:cubicBezTo>
                <a:cubicBezTo>
                  <a:pt x="580390" y="1174750"/>
                  <a:pt x="585470" y="1330960"/>
                  <a:pt x="593090" y="1443990"/>
                </a:cubicBezTo>
                <a:cubicBezTo>
                  <a:pt x="599440" y="1537970"/>
                  <a:pt x="607060" y="1606550"/>
                  <a:pt x="601980" y="1704340"/>
                </a:cubicBezTo>
                <a:cubicBezTo>
                  <a:pt x="595630" y="1832610"/>
                  <a:pt x="558800" y="2006600"/>
                  <a:pt x="543560" y="2147570"/>
                </a:cubicBezTo>
                <a:cubicBezTo>
                  <a:pt x="529590" y="2274570"/>
                  <a:pt x="532130" y="2452370"/>
                  <a:pt x="513080" y="2513330"/>
                </a:cubicBezTo>
                <a:cubicBezTo>
                  <a:pt x="506730" y="2534920"/>
                  <a:pt x="500380" y="2545080"/>
                  <a:pt x="488950" y="2555240"/>
                </a:cubicBezTo>
                <a:cubicBezTo>
                  <a:pt x="477520" y="2565400"/>
                  <a:pt x="459740" y="2573020"/>
                  <a:pt x="444500" y="2574290"/>
                </a:cubicBezTo>
                <a:cubicBezTo>
                  <a:pt x="429260" y="2575560"/>
                  <a:pt x="410210" y="2571750"/>
                  <a:pt x="397510" y="2561590"/>
                </a:cubicBezTo>
                <a:cubicBezTo>
                  <a:pt x="382270" y="2550160"/>
                  <a:pt x="365760" y="2519680"/>
                  <a:pt x="363220" y="2500630"/>
                </a:cubicBezTo>
                <a:cubicBezTo>
                  <a:pt x="361950" y="2484120"/>
                  <a:pt x="367030" y="2466340"/>
                  <a:pt x="377190" y="2453640"/>
                </a:cubicBezTo>
                <a:cubicBezTo>
                  <a:pt x="389890" y="2438400"/>
                  <a:pt x="421640" y="2424430"/>
                  <a:pt x="440690" y="2423160"/>
                </a:cubicBezTo>
                <a:cubicBezTo>
                  <a:pt x="457200" y="2421890"/>
                  <a:pt x="474980" y="2428240"/>
                  <a:pt x="486410" y="2439670"/>
                </a:cubicBezTo>
                <a:cubicBezTo>
                  <a:pt x="500380" y="2453640"/>
                  <a:pt x="513080" y="2486660"/>
                  <a:pt x="513080" y="2505710"/>
                </a:cubicBezTo>
                <a:cubicBezTo>
                  <a:pt x="513080" y="2522220"/>
                  <a:pt x="504190" y="2537460"/>
                  <a:pt x="494030" y="2548890"/>
                </a:cubicBezTo>
                <a:cubicBezTo>
                  <a:pt x="483870" y="2560320"/>
                  <a:pt x="468630" y="2571750"/>
                  <a:pt x="452120" y="2573020"/>
                </a:cubicBezTo>
                <a:cubicBezTo>
                  <a:pt x="433070" y="2575560"/>
                  <a:pt x="400050" y="2564130"/>
                  <a:pt x="384810" y="2551430"/>
                </a:cubicBezTo>
                <a:cubicBezTo>
                  <a:pt x="373380" y="2541270"/>
                  <a:pt x="368300" y="2532380"/>
                  <a:pt x="364490" y="2508250"/>
                </a:cubicBezTo>
                <a:cubicBezTo>
                  <a:pt x="347980" y="2407920"/>
                  <a:pt x="445770" y="1896110"/>
                  <a:pt x="453390" y="1705610"/>
                </a:cubicBezTo>
                <a:cubicBezTo>
                  <a:pt x="457200" y="1601470"/>
                  <a:pt x="450850" y="1550670"/>
                  <a:pt x="444500" y="1461770"/>
                </a:cubicBezTo>
                <a:cubicBezTo>
                  <a:pt x="435610" y="1356360"/>
                  <a:pt x="419100" y="1188720"/>
                  <a:pt x="402590" y="1113790"/>
                </a:cubicBezTo>
                <a:cubicBezTo>
                  <a:pt x="394970" y="1075690"/>
                  <a:pt x="393700" y="1065530"/>
                  <a:pt x="377190" y="1031240"/>
                </a:cubicBezTo>
                <a:cubicBezTo>
                  <a:pt x="345440" y="962660"/>
                  <a:pt x="238760" y="830580"/>
                  <a:pt x="194310" y="745490"/>
                </a:cubicBezTo>
                <a:cubicBezTo>
                  <a:pt x="161290" y="683260"/>
                  <a:pt x="146050" y="640080"/>
                  <a:pt x="121920" y="575310"/>
                </a:cubicBezTo>
                <a:cubicBezTo>
                  <a:pt x="92710" y="494030"/>
                  <a:pt x="55880" y="379730"/>
                  <a:pt x="35560" y="292100"/>
                </a:cubicBezTo>
                <a:cubicBezTo>
                  <a:pt x="17780" y="218440"/>
                  <a:pt x="0" y="133350"/>
                  <a:pt x="1270" y="87630"/>
                </a:cubicBezTo>
                <a:cubicBezTo>
                  <a:pt x="1270" y="64770"/>
                  <a:pt x="2540" y="49530"/>
                  <a:pt x="12700" y="35560"/>
                </a:cubicBezTo>
                <a:cubicBezTo>
                  <a:pt x="24130" y="19050"/>
                  <a:pt x="54610" y="2540"/>
                  <a:pt x="74930" y="1270"/>
                </a:cubicBezTo>
                <a:cubicBezTo>
                  <a:pt x="92710" y="0"/>
                  <a:pt x="111760" y="8890"/>
                  <a:pt x="124460" y="20320"/>
                </a:cubicBezTo>
                <a:cubicBezTo>
                  <a:pt x="137160" y="31750"/>
                  <a:pt x="149860" y="67310"/>
                  <a:pt x="149860" y="673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2"/>
          <p:cNvSpPr/>
          <p:nvPr/>
        </p:nvSpPr>
        <p:spPr>
          <a:xfrm>
            <a:off x="4201478" y="2077402"/>
            <a:ext cx="1315403" cy="1991677"/>
          </a:xfrm>
          <a:custGeom>
            <a:rect b="b" l="l" r="r" t="t"/>
            <a:pathLst>
              <a:path extrusionOk="0" h="2655570" w="1753870">
                <a:moveTo>
                  <a:pt x="44450" y="1558290"/>
                </a:moveTo>
                <a:cubicBezTo>
                  <a:pt x="208280" y="1475740"/>
                  <a:pt x="322580" y="1404620"/>
                  <a:pt x="382270" y="1357630"/>
                </a:cubicBezTo>
                <a:cubicBezTo>
                  <a:pt x="422910" y="1325880"/>
                  <a:pt x="444500" y="1306830"/>
                  <a:pt x="477520" y="1268730"/>
                </a:cubicBezTo>
                <a:cubicBezTo>
                  <a:pt x="523240" y="1216660"/>
                  <a:pt x="575310" y="1146810"/>
                  <a:pt x="621030" y="1065530"/>
                </a:cubicBezTo>
                <a:cubicBezTo>
                  <a:pt x="679450" y="961390"/>
                  <a:pt x="746760" y="792480"/>
                  <a:pt x="784860" y="687070"/>
                </a:cubicBezTo>
                <a:cubicBezTo>
                  <a:pt x="811530" y="614680"/>
                  <a:pt x="824230" y="567690"/>
                  <a:pt x="842010" y="497840"/>
                </a:cubicBezTo>
                <a:cubicBezTo>
                  <a:pt x="863600" y="412750"/>
                  <a:pt x="878840" y="278130"/>
                  <a:pt x="899160" y="210820"/>
                </a:cubicBezTo>
                <a:cubicBezTo>
                  <a:pt x="910590" y="172720"/>
                  <a:pt x="918210" y="149860"/>
                  <a:pt x="933450" y="124460"/>
                </a:cubicBezTo>
                <a:cubicBezTo>
                  <a:pt x="947420" y="100330"/>
                  <a:pt x="963930" y="78740"/>
                  <a:pt x="984250" y="59690"/>
                </a:cubicBezTo>
                <a:cubicBezTo>
                  <a:pt x="1003300" y="40640"/>
                  <a:pt x="1026160" y="22860"/>
                  <a:pt x="1051560" y="12700"/>
                </a:cubicBezTo>
                <a:cubicBezTo>
                  <a:pt x="1079500" y="2540"/>
                  <a:pt x="1113790" y="0"/>
                  <a:pt x="1144270" y="1270"/>
                </a:cubicBezTo>
                <a:cubicBezTo>
                  <a:pt x="1173480" y="2540"/>
                  <a:pt x="1203960" y="6350"/>
                  <a:pt x="1229360" y="17780"/>
                </a:cubicBezTo>
                <a:cubicBezTo>
                  <a:pt x="1254760" y="27940"/>
                  <a:pt x="1273810" y="41910"/>
                  <a:pt x="1296670" y="64770"/>
                </a:cubicBezTo>
                <a:cubicBezTo>
                  <a:pt x="1332230" y="99060"/>
                  <a:pt x="1377950" y="158750"/>
                  <a:pt x="1408430" y="213360"/>
                </a:cubicBezTo>
                <a:cubicBezTo>
                  <a:pt x="1440180" y="270510"/>
                  <a:pt x="1459230" y="330200"/>
                  <a:pt x="1478280" y="403860"/>
                </a:cubicBezTo>
                <a:cubicBezTo>
                  <a:pt x="1503680" y="499110"/>
                  <a:pt x="1526540" y="631190"/>
                  <a:pt x="1534160" y="741680"/>
                </a:cubicBezTo>
                <a:cubicBezTo>
                  <a:pt x="1541780" y="845820"/>
                  <a:pt x="1545590" y="951230"/>
                  <a:pt x="1529080" y="1049020"/>
                </a:cubicBezTo>
                <a:cubicBezTo>
                  <a:pt x="1512570" y="1143000"/>
                  <a:pt x="1471930" y="1239520"/>
                  <a:pt x="1437640" y="1315720"/>
                </a:cubicBezTo>
                <a:cubicBezTo>
                  <a:pt x="1410970" y="1376680"/>
                  <a:pt x="1381760" y="1421130"/>
                  <a:pt x="1348740" y="1471930"/>
                </a:cubicBezTo>
                <a:cubicBezTo>
                  <a:pt x="1315720" y="1522730"/>
                  <a:pt x="1258570" y="1579880"/>
                  <a:pt x="1240790" y="1621790"/>
                </a:cubicBezTo>
                <a:cubicBezTo>
                  <a:pt x="1229360" y="1648460"/>
                  <a:pt x="1238250" y="1675130"/>
                  <a:pt x="1229360" y="1691640"/>
                </a:cubicBezTo>
                <a:cubicBezTo>
                  <a:pt x="1223010" y="1704340"/>
                  <a:pt x="1212850" y="1713230"/>
                  <a:pt x="1200150" y="1719580"/>
                </a:cubicBezTo>
                <a:cubicBezTo>
                  <a:pt x="1184910" y="1727200"/>
                  <a:pt x="1159510" y="1732280"/>
                  <a:pt x="1140460" y="1728470"/>
                </a:cubicBezTo>
                <a:cubicBezTo>
                  <a:pt x="1122680" y="1724660"/>
                  <a:pt x="1101090" y="1709420"/>
                  <a:pt x="1089660" y="1696720"/>
                </a:cubicBezTo>
                <a:cubicBezTo>
                  <a:pt x="1080770" y="1685290"/>
                  <a:pt x="1070610" y="1673860"/>
                  <a:pt x="1073150" y="1658620"/>
                </a:cubicBezTo>
                <a:cubicBezTo>
                  <a:pt x="1076960" y="1631950"/>
                  <a:pt x="1120140" y="1592580"/>
                  <a:pt x="1156970" y="1560830"/>
                </a:cubicBezTo>
                <a:cubicBezTo>
                  <a:pt x="1206500" y="1518920"/>
                  <a:pt x="1285240" y="1471930"/>
                  <a:pt x="1352550" y="1441450"/>
                </a:cubicBezTo>
                <a:cubicBezTo>
                  <a:pt x="1416050" y="1412240"/>
                  <a:pt x="1494790" y="1383030"/>
                  <a:pt x="1545590" y="1376680"/>
                </a:cubicBezTo>
                <a:cubicBezTo>
                  <a:pt x="1577340" y="1372870"/>
                  <a:pt x="1600200" y="1372870"/>
                  <a:pt x="1624330" y="1381760"/>
                </a:cubicBezTo>
                <a:cubicBezTo>
                  <a:pt x="1648460" y="1390650"/>
                  <a:pt x="1673860" y="1405890"/>
                  <a:pt x="1691640" y="1427480"/>
                </a:cubicBezTo>
                <a:cubicBezTo>
                  <a:pt x="1710690" y="1451610"/>
                  <a:pt x="1719580" y="1489710"/>
                  <a:pt x="1729740" y="1521460"/>
                </a:cubicBezTo>
                <a:cubicBezTo>
                  <a:pt x="1738630" y="1551940"/>
                  <a:pt x="1747520" y="1582420"/>
                  <a:pt x="1750060" y="1614170"/>
                </a:cubicBezTo>
                <a:cubicBezTo>
                  <a:pt x="1752600" y="1647190"/>
                  <a:pt x="1753870" y="1685290"/>
                  <a:pt x="1743710" y="1718310"/>
                </a:cubicBezTo>
                <a:cubicBezTo>
                  <a:pt x="1732280" y="1752600"/>
                  <a:pt x="1708150" y="1783080"/>
                  <a:pt x="1681480" y="1816100"/>
                </a:cubicBezTo>
                <a:cubicBezTo>
                  <a:pt x="1647190" y="1856740"/>
                  <a:pt x="1605280" y="1892300"/>
                  <a:pt x="1549400" y="1938020"/>
                </a:cubicBezTo>
                <a:cubicBezTo>
                  <a:pt x="1465580" y="2006600"/>
                  <a:pt x="1278890" y="2155190"/>
                  <a:pt x="1221740" y="2180590"/>
                </a:cubicBezTo>
                <a:cubicBezTo>
                  <a:pt x="1203960" y="2188210"/>
                  <a:pt x="1196340" y="2189480"/>
                  <a:pt x="1183640" y="2188210"/>
                </a:cubicBezTo>
                <a:cubicBezTo>
                  <a:pt x="1170940" y="2186940"/>
                  <a:pt x="1158240" y="2185670"/>
                  <a:pt x="1146810" y="2176780"/>
                </a:cubicBezTo>
                <a:cubicBezTo>
                  <a:pt x="1131570" y="2165350"/>
                  <a:pt x="1109980" y="2132330"/>
                  <a:pt x="1106170" y="2113280"/>
                </a:cubicBezTo>
                <a:cubicBezTo>
                  <a:pt x="1103630" y="2099310"/>
                  <a:pt x="1106170" y="2086610"/>
                  <a:pt x="1112520" y="2075180"/>
                </a:cubicBezTo>
                <a:cubicBezTo>
                  <a:pt x="1120140" y="2059940"/>
                  <a:pt x="1130300" y="2044700"/>
                  <a:pt x="1153160" y="2034540"/>
                </a:cubicBezTo>
                <a:cubicBezTo>
                  <a:pt x="1203960" y="2012950"/>
                  <a:pt x="1366520" y="2021840"/>
                  <a:pt x="1443990" y="2029460"/>
                </a:cubicBezTo>
                <a:cubicBezTo>
                  <a:pt x="1496060" y="2034540"/>
                  <a:pt x="1535430" y="2039620"/>
                  <a:pt x="1572260" y="2056130"/>
                </a:cubicBezTo>
                <a:cubicBezTo>
                  <a:pt x="1606550" y="2071370"/>
                  <a:pt x="1637030" y="2091690"/>
                  <a:pt x="1658620" y="2123440"/>
                </a:cubicBezTo>
                <a:cubicBezTo>
                  <a:pt x="1685290" y="2164080"/>
                  <a:pt x="1701800" y="2242820"/>
                  <a:pt x="1703070" y="2294890"/>
                </a:cubicBezTo>
                <a:cubicBezTo>
                  <a:pt x="1704340" y="2339340"/>
                  <a:pt x="1694180" y="2379980"/>
                  <a:pt x="1678940" y="2416810"/>
                </a:cubicBezTo>
                <a:cubicBezTo>
                  <a:pt x="1663700" y="2451100"/>
                  <a:pt x="1640840" y="2481580"/>
                  <a:pt x="1611630" y="2509520"/>
                </a:cubicBezTo>
                <a:cubicBezTo>
                  <a:pt x="1577340" y="2542540"/>
                  <a:pt x="1530350" y="2575560"/>
                  <a:pt x="1482090" y="2597150"/>
                </a:cubicBezTo>
                <a:cubicBezTo>
                  <a:pt x="1430020" y="2620010"/>
                  <a:pt x="1366520" y="2631440"/>
                  <a:pt x="1306830" y="2640330"/>
                </a:cubicBezTo>
                <a:cubicBezTo>
                  <a:pt x="1247140" y="2649220"/>
                  <a:pt x="1178560" y="2655570"/>
                  <a:pt x="1126490" y="2651760"/>
                </a:cubicBezTo>
                <a:cubicBezTo>
                  <a:pt x="1085850" y="2649220"/>
                  <a:pt x="1060450" y="2645410"/>
                  <a:pt x="1018540" y="2628900"/>
                </a:cubicBezTo>
                <a:cubicBezTo>
                  <a:pt x="948690" y="2600960"/>
                  <a:pt x="831850" y="2504440"/>
                  <a:pt x="762000" y="2468880"/>
                </a:cubicBezTo>
                <a:cubicBezTo>
                  <a:pt x="717550" y="2446020"/>
                  <a:pt x="673100" y="2439670"/>
                  <a:pt x="648970" y="2420620"/>
                </a:cubicBezTo>
                <a:cubicBezTo>
                  <a:pt x="632460" y="2407920"/>
                  <a:pt x="622300" y="2395220"/>
                  <a:pt x="618490" y="2377440"/>
                </a:cubicBezTo>
                <a:cubicBezTo>
                  <a:pt x="613410" y="2355850"/>
                  <a:pt x="621030" y="2319020"/>
                  <a:pt x="633730" y="2301240"/>
                </a:cubicBezTo>
                <a:cubicBezTo>
                  <a:pt x="643890" y="2287270"/>
                  <a:pt x="661670" y="2277110"/>
                  <a:pt x="678180" y="2273300"/>
                </a:cubicBezTo>
                <a:cubicBezTo>
                  <a:pt x="694690" y="2269490"/>
                  <a:pt x="716280" y="2269490"/>
                  <a:pt x="731520" y="2278380"/>
                </a:cubicBezTo>
                <a:cubicBezTo>
                  <a:pt x="750570" y="2288540"/>
                  <a:pt x="775970" y="2316480"/>
                  <a:pt x="779780" y="2339340"/>
                </a:cubicBezTo>
                <a:cubicBezTo>
                  <a:pt x="783590" y="2362200"/>
                  <a:pt x="772160" y="2397760"/>
                  <a:pt x="755650" y="2413000"/>
                </a:cubicBezTo>
                <a:cubicBezTo>
                  <a:pt x="739140" y="2428240"/>
                  <a:pt x="703580" y="2439670"/>
                  <a:pt x="681990" y="2434590"/>
                </a:cubicBezTo>
                <a:cubicBezTo>
                  <a:pt x="660400" y="2430780"/>
                  <a:pt x="632460" y="2405380"/>
                  <a:pt x="622300" y="2386330"/>
                </a:cubicBezTo>
                <a:cubicBezTo>
                  <a:pt x="614680" y="2371090"/>
                  <a:pt x="614680" y="2349500"/>
                  <a:pt x="618490" y="2332990"/>
                </a:cubicBezTo>
                <a:cubicBezTo>
                  <a:pt x="622300" y="2316480"/>
                  <a:pt x="632460" y="2298700"/>
                  <a:pt x="646430" y="2288540"/>
                </a:cubicBezTo>
                <a:cubicBezTo>
                  <a:pt x="664210" y="2277110"/>
                  <a:pt x="694690" y="2272030"/>
                  <a:pt x="722630" y="2274570"/>
                </a:cubicBezTo>
                <a:cubicBezTo>
                  <a:pt x="759460" y="2278380"/>
                  <a:pt x="798830" y="2302510"/>
                  <a:pt x="847090" y="2327910"/>
                </a:cubicBezTo>
                <a:cubicBezTo>
                  <a:pt x="922020" y="2366010"/>
                  <a:pt x="1054100" y="2479040"/>
                  <a:pt x="1120140" y="2495550"/>
                </a:cubicBezTo>
                <a:cubicBezTo>
                  <a:pt x="1153160" y="2504440"/>
                  <a:pt x="1165860" y="2495550"/>
                  <a:pt x="1198880" y="2491740"/>
                </a:cubicBezTo>
                <a:cubicBezTo>
                  <a:pt x="1252220" y="2485390"/>
                  <a:pt x="1358900" y="2467610"/>
                  <a:pt x="1409700" y="2448560"/>
                </a:cubicBezTo>
                <a:cubicBezTo>
                  <a:pt x="1440180" y="2437130"/>
                  <a:pt x="1459230" y="2426970"/>
                  <a:pt x="1479550" y="2406650"/>
                </a:cubicBezTo>
                <a:cubicBezTo>
                  <a:pt x="1503680" y="2382520"/>
                  <a:pt x="1530350" y="2340610"/>
                  <a:pt x="1536700" y="2306320"/>
                </a:cubicBezTo>
                <a:cubicBezTo>
                  <a:pt x="1541780" y="2275840"/>
                  <a:pt x="1537970" y="2231390"/>
                  <a:pt x="1520190" y="2212340"/>
                </a:cubicBezTo>
                <a:cubicBezTo>
                  <a:pt x="1504950" y="2194560"/>
                  <a:pt x="1478280" y="2194560"/>
                  <a:pt x="1443990" y="2189480"/>
                </a:cubicBezTo>
                <a:cubicBezTo>
                  <a:pt x="1380490" y="2179320"/>
                  <a:pt x="1211580" y="2197100"/>
                  <a:pt x="1164590" y="2184400"/>
                </a:cubicBezTo>
                <a:cubicBezTo>
                  <a:pt x="1146810" y="2179320"/>
                  <a:pt x="1139190" y="2175510"/>
                  <a:pt x="1130300" y="2165350"/>
                </a:cubicBezTo>
                <a:cubicBezTo>
                  <a:pt x="1118870" y="2153920"/>
                  <a:pt x="1108710" y="2129790"/>
                  <a:pt x="1106170" y="2113280"/>
                </a:cubicBezTo>
                <a:cubicBezTo>
                  <a:pt x="1104900" y="2099310"/>
                  <a:pt x="1107440" y="2086610"/>
                  <a:pt x="1112520" y="2075180"/>
                </a:cubicBezTo>
                <a:cubicBezTo>
                  <a:pt x="1117600" y="2063750"/>
                  <a:pt x="1129030" y="2052320"/>
                  <a:pt x="1136650" y="2044700"/>
                </a:cubicBezTo>
                <a:cubicBezTo>
                  <a:pt x="1141730" y="2039620"/>
                  <a:pt x="1151890" y="2033270"/>
                  <a:pt x="1153160" y="2034540"/>
                </a:cubicBezTo>
                <a:cubicBezTo>
                  <a:pt x="1154430" y="2035810"/>
                  <a:pt x="1127760" y="2066290"/>
                  <a:pt x="1129030" y="2067560"/>
                </a:cubicBezTo>
                <a:cubicBezTo>
                  <a:pt x="1135380" y="2072640"/>
                  <a:pt x="1355090" y="1889760"/>
                  <a:pt x="1433830" y="1818640"/>
                </a:cubicBezTo>
                <a:cubicBezTo>
                  <a:pt x="1487170" y="1770380"/>
                  <a:pt x="1540510" y="1731010"/>
                  <a:pt x="1562100" y="1690370"/>
                </a:cubicBezTo>
                <a:cubicBezTo>
                  <a:pt x="1577340" y="1662430"/>
                  <a:pt x="1584960" y="1633220"/>
                  <a:pt x="1578610" y="1610360"/>
                </a:cubicBezTo>
                <a:cubicBezTo>
                  <a:pt x="1572260" y="1587500"/>
                  <a:pt x="1548130" y="1559560"/>
                  <a:pt x="1525270" y="1554480"/>
                </a:cubicBezTo>
                <a:cubicBezTo>
                  <a:pt x="1499870" y="1548130"/>
                  <a:pt x="1468120" y="1572260"/>
                  <a:pt x="1430020" y="1590040"/>
                </a:cubicBezTo>
                <a:cubicBezTo>
                  <a:pt x="1366520" y="1619250"/>
                  <a:pt x="1196340" y="1739900"/>
                  <a:pt x="1183640" y="1727200"/>
                </a:cubicBezTo>
                <a:cubicBezTo>
                  <a:pt x="1176020" y="1718310"/>
                  <a:pt x="1236980" y="1629410"/>
                  <a:pt x="1242060" y="1631950"/>
                </a:cubicBezTo>
                <a:cubicBezTo>
                  <a:pt x="1245870" y="1633220"/>
                  <a:pt x="1238250" y="1676400"/>
                  <a:pt x="1229360" y="1691640"/>
                </a:cubicBezTo>
                <a:cubicBezTo>
                  <a:pt x="1223010" y="1704340"/>
                  <a:pt x="1211580" y="1713230"/>
                  <a:pt x="1200150" y="1719580"/>
                </a:cubicBezTo>
                <a:cubicBezTo>
                  <a:pt x="1188720" y="1725930"/>
                  <a:pt x="1174750" y="1731010"/>
                  <a:pt x="1160780" y="1731010"/>
                </a:cubicBezTo>
                <a:cubicBezTo>
                  <a:pt x="1143000" y="1731010"/>
                  <a:pt x="1118870" y="1723390"/>
                  <a:pt x="1103630" y="1710690"/>
                </a:cubicBezTo>
                <a:cubicBezTo>
                  <a:pt x="1089660" y="1699260"/>
                  <a:pt x="1079500" y="1677670"/>
                  <a:pt x="1073150" y="1658620"/>
                </a:cubicBezTo>
                <a:cubicBezTo>
                  <a:pt x="1066800" y="1638300"/>
                  <a:pt x="1060450" y="1620520"/>
                  <a:pt x="1068070" y="1591310"/>
                </a:cubicBezTo>
                <a:cubicBezTo>
                  <a:pt x="1084580" y="1525270"/>
                  <a:pt x="1209040" y="1380490"/>
                  <a:pt x="1257300" y="1294130"/>
                </a:cubicBezTo>
                <a:cubicBezTo>
                  <a:pt x="1292860" y="1230630"/>
                  <a:pt x="1319530" y="1182370"/>
                  <a:pt x="1338580" y="1125220"/>
                </a:cubicBezTo>
                <a:cubicBezTo>
                  <a:pt x="1357630" y="1071880"/>
                  <a:pt x="1367790" y="1021080"/>
                  <a:pt x="1374140" y="963930"/>
                </a:cubicBezTo>
                <a:cubicBezTo>
                  <a:pt x="1380490" y="899160"/>
                  <a:pt x="1377950" y="829310"/>
                  <a:pt x="1370330" y="753110"/>
                </a:cubicBezTo>
                <a:cubicBezTo>
                  <a:pt x="1361440" y="659130"/>
                  <a:pt x="1338580" y="532130"/>
                  <a:pt x="1314450" y="444500"/>
                </a:cubicBezTo>
                <a:cubicBezTo>
                  <a:pt x="1295400" y="375920"/>
                  <a:pt x="1272540" y="309880"/>
                  <a:pt x="1245870" y="264160"/>
                </a:cubicBezTo>
                <a:cubicBezTo>
                  <a:pt x="1226820" y="232410"/>
                  <a:pt x="1210310" y="205740"/>
                  <a:pt x="1184910" y="190500"/>
                </a:cubicBezTo>
                <a:cubicBezTo>
                  <a:pt x="1162050" y="176530"/>
                  <a:pt x="1125220" y="165100"/>
                  <a:pt x="1103630" y="173990"/>
                </a:cubicBezTo>
                <a:cubicBezTo>
                  <a:pt x="1082040" y="182880"/>
                  <a:pt x="1070610" y="212090"/>
                  <a:pt x="1055370" y="248920"/>
                </a:cubicBezTo>
                <a:cubicBezTo>
                  <a:pt x="1022350" y="323850"/>
                  <a:pt x="1002030" y="494030"/>
                  <a:pt x="962660" y="619760"/>
                </a:cubicBezTo>
                <a:cubicBezTo>
                  <a:pt x="920750" y="754380"/>
                  <a:pt x="853440" y="935990"/>
                  <a:pt x="810260" y="1031240"/>
                </a:cubicBezTo>
                <a:cubicBezTo>
                  <a:pt x="786130" y="1084580"/>
                  <a:pt x="773430" y="1107440"/>
                  <a:pt x="744220" y="1153160"/>
                </a:cubicBezTo>
                <a:cubicBezTo>
                  <a:pt x="703580" y="1216660"/>
                  <a:pt x="635000" y="1311910"/>
                  <a:pt x="582930" y="1369060"/>
                </a:cubicBezTo>
                <a:cubicBezTo>
                  <a:pt x="542290" y="1412240"/>
                  <a:pt x="509270" y="1437640"/>
                  <a:pt x="464820" y="1473200"/>
                </a:cubicBezTo>
                <a:cubicBezTo>
                  <a:pt x="410210" y="1516380"/>
                  <a:pt x="340360" y="1568450"/>
                  <a:pt x="276860" y="1606550"/>
                </a:cubicBezTo>
                <a:cubicBezTo>
                  <a:pt x="215900" y="1643380"/>
                  <a:pt x="134620" y="1692910"/>
                  <a:pt x="91440" y="1699260"/>
                </a:cubicBezTo>
                <a:cubicBezTo>
                  <a:pt x="69850" y="1703070"/>
                  <a:pt x="53340" y="1697990"/>
                  <a:pt x="39370" y="1690370"/>
                </a:cubicBezTo>
                <a:cubicBezTo>
                  <a:pt x="25400" y="1682750"/>
                  <a:pt x="10160" y="1664970"/>
                  <a:pt x="5080" y="1649730"/>
                </a:cubicBezTo>
                <a:cubicBezTo>
                  <a:pt x="0" y="1634490"/>
                  <a:pt x="1270" y="1611630"/>
                  <a:pt x="7620" y="1596390"/>
                </a:cubicBezTo>
                <a:cubicBezTo>
                  <a:pt x="13970" y="1581150"/>
                  <a:pt x="44450" y="1558290"/>
                  <a:pt x="44450" y="15582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0" name="Google Shape;330;p22"/>
          <p:cNvCxnSpPr/>
          <p:nvPr/>
        </p:nvCxnSpPr>
        <p:spPr>
          <a:xfrm rot="10800000">
            <a:off x="6130606" y="-130975"/>
            <a:ext cx="0" cy="10548900"/>
          </a:xfrm>
          <a:prstGeom prst="straightConnector1">
            <a:avLst/>
          </a:prstGeom>
          <a:noFill/>
          <a:ln cap="flat" cmpd="sng" w="95250">
            <a:solidFill>
              <a:srgbClr val="000000"/>
            </a:solidFill>
            <a:prstDash val="solid"/>
            <a:round/>
            <a:headEnd len="sm" w="sm" type="none"/>
            <a:tailEnd len="sm" w="sm" type="none"/>
          </a:ln>
        </p:spPr>
      </p:cxnSp>
      <p:cxnSp>
        <p:nvCxnSpPr>
          <p:cNvPr id="331" name="Google Shape;331;p22"/>
          <p:cNvCxnSpPr/>
          <p:nvPr/>
        </p:nvCxnSpPr>
        <p:spPr>
          <a:xfrm rot="10800000">
            <a:off x="12241032" y="-130926"/>
            <a:ext cx="0" cy="10548851"/>
          </a:xfrm>
          <a:prstGeom prst="straightConnector1">
            <a:avLst/>
          </a:prstGeom>
          <a:noFill/>
          <a:ln cap="flat" cmpd="sng" w="95250">
            <a:solidFill>
              <a:srgbClr val="000000"/>
            </a:solidFill>
            <a:prstDash val="solid"/>
            <a:round/>
            <a:headEnd len="sm" w="sm" type="none"/>
            <a:tailEnd len="sm" w="sm" type="none"/>
          </a:ln>
        </p:spPr>
      </p:cxnSp>
      <p:sp>
        <p:nvSpPr>
          <p:cNvPr id="332" name="Google Shape;332;p22"/>
          <p:cNvSpPr/>
          <p:nvPr/>
        </p:nvSpPr>
        <p:spPr>
          <a:xfrm rot="-532132">
            <a:off x="13563478" y="7452049"/>
            <a:ext cx="2822750" cy="1370317"/>
          </a:xfrm>
          <a:custGeom>
            <a:rect b="b" l="l" r="r" t="t"/>
            <a:pathLst>
              <a:path extrusionOk="0" h="1370317" w="2822750">
                <a:moveTo>
                  <a:pt x="0" y="0"/>
                </a:moveTo>
                <a:lnTo>
                  <a:pt x="2822750" y="0"/>
                </a:lnTo>
                <a:lnTo>
                  <a:pt x="2822750" y="1370317"/>
                </a:lnTo>
                <a:lnTo>
                  <a:pt x="0" y="1370317"/>
                </a:lnTo>
                <a:lnTo>
                  <a:pt x="0" y="0"/>
                </a:lnTo>
                <a:close/>
              </a:path>
            </a:pathLst>
          </a:custGeom>
          <a:blipFill rotWithShape="1">
            <a:blip r:embed="rId5">
              <a:alphaModFix/>
            </a:blip>
            <a:stretch>
              <a:fillRect b="0" l="0" r="0" t="0"/>
            </a:stretch>
          </a:blipFill>
          <a:ln>
            <a:noFill/>
          </a:ln>
        </p:spPr>
      </p:sp>
      <p:sp>
        <p:nvSpPr>
          <p:cNvPr id="333" name="Google Shape;333;p22"/>
          <p:cNvSpPr/>
          <p:nvPr/>
        </p:nvSpPr>
        <p:spPr>
          <a:xfrm>
            <a:off x="-247111" y="6621780"/>
            <a:ext cx="3294408" cy="3030855"/>
          </a:xfrm>
          <a:custGeom>
            <a:rect b="b" l="l" r="r" t="t"/>
            <a:pathLst>
              <a:path extrusionOk="0" h="3030855" w="3294408">
                <a:moveTo>
                  <a:pt x="0" y="0"/>
                </a:moveTo>
                <a:lnTo>
                  <a:pt x="3294407" y="0"/>
                </a:lnTo>
                <a:lnTo>
                  <a:pt x="3294407" y="3030855"/>
                </a:lnTo>
                <a:lnTo>
                  <a:pt x="0" y="3030855"/>
                </a:lnTo>
                <a:lnTo>
                  <a:pt x="0" y="0"/>
                </a:lnTo>
                <a:close/>
              </a:path>
            </a:pathLst>
          </a:custGeom>
          <a:blipFill rotWithShape="1">
            <a:blip r:embed="rId6">
              <a:alphaModFix/>
            </a:blip>
            <a:stretch>
              <a:fillRect b="0" l="0" r="0" t="0"/>
            </a:stretch>
          </a:blipFill>
          <a:ln>
            <a:noFill/>
          </a:ln>
        </p:spPr>
      </p:sp>
      <p:sp>
        <p:nvSpPr>
          <p:cNvPr id="334" name="Google Shape;334;p22"/>
          <p:cNvSpPr txBox="1"/>
          <p:nvPr/>
        </p:nvSpPr>
        <p:spPr>
          <a:xfrm>
            <a:off x="6765649" y="3497580"/>
            <a:ext cx="4851953"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Story Here</a:t>
            </a:r>
            <a:endParaRPr/>
          </a:p>
        </p:txBody>
      </p:sp>
      <p:sp>
        <p:nvSpPr>
          <p:cNvPr id="335" name="Google Shape;335;p22"/>
          <p:cNvSpPr txBox="1"/>
          <p:nvPr/>
        </p:nvSpPr>
        <p:spPr>
          <a:xfrm>
            <a:off x="6742433" y="5215414"/>
            <a:ext cx="4898400" cy="218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Faucibus ornare suspendisse sed nisi.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23"/>
          <p:cNvPicPr preferRelativeResize="0"/>
          <p:nvPr/>
        </p:nvPicPr>
        <p:blipFill rotWithShape="1">
          <a:blip r:embed="rId3">
            <a:alphaModFix/>
          </a:blip>
          <a:srcRect b="13562" l="0" r="0" t="7653"/>
          <a:stretch/>
        </p:blipFill>
        <p:spPr>
          <a:xfrm>
            <a:off x="0" y="0"/>
            <a:ext cx="8704902" cy="10287000"/>
          </a:xfrm>
          <a:prstGeom prst="rect">
            <a:avLst/>
          </a:prstGeom>
          <a:noFill/>
          <a:ln>
            <a:noFill/>
          </a:ln>
        </p:spPr>
      </p:pic>
      <p:sp>
        <p:nvSpPr>
          <p:cNvPr id="341" name="Google Shape;341;p23"/>
          <p:cNvSpPr/>
          <p:nvPr/>
        </p:nvSpPr>
        <p:spPr>
          <a:xfrm>
            <a:off x="1482090" y="3925253"/>
            <a:ext cx="831532" cy="1519237"/>
          </a:xfrm>
          <a:custGeom>
            <a:rect b="b" l="l" r="r" t="t"/>
            <a:pathLst>
              <a:path extrusionOk="0" h="2025650" w="1108710">
                <a:moveTo>
                  <a:pt x="5080" y="1920240"/>
                </a:moveTo>
                <a:cubicBezTo>
                  <a:pt x="387350" y="996950"/>
                  <a:pt x="510540" y="707390"/>
                  <a:pt x="637540" y="491490"/>
                </a:cubicBezTo>
                <a:cubicBezTo>
                  <a:pt x="742950" y="311150"/>
                  <a:pt x="901700" y="76200"/>
                  <a:pt x="969010" y="21590"/>
                </a:cubicBezTo>
                <a:cubicBezTo>
                  <a:pt x="989330" y="5080"/>
                  <a:pt x="1000760" y="0"/>
                  <a:pt x="1018540" y="0"/>
                </a:cubicBezTo>
                <a:cubicBezTo>
                  <a:pt x="1040130" y="0"/>
                  <a:pt x="1074420" y="15240"/>
                  <a:pt x="1089660" y="31750"/>
                </a:cubicBezTo>
                <a:cubicBezTo>
                  <a:pt x="1102360" y="44450"/>
                  <a:pt x="1107440" y="66040"/>
                  <a:pt x="1107440" y="82550"/>
                </a:cubicBezTo>
                <a:cubicBezTo>
                  <a:pt x="1107440" y="99060"/>
                  <a:pt x="1102360" y="119380"/>
                  <a:pt x="1092200" y="133350"/>
                </a:cubicBezTo>
                <a:cubicBezTo>
                  <a:pt x="1082040" y="147320"/>
                  <a:pt x="1064260" y="158750"/>
                  <a:pt x="1047750" y="163830"/>
                </a:cubicBezTo>
                <a:cubicBezTo>
                  <a:pt x="1031240" y="168910"/>
                  <a:pt x="1010920" y="170180"/>
                  <a:pt x="994410" y="162560"/>
                </a:cubicBezTo>
                <a:cubicBezTo>
                  <a:pt x="975360" y="153670"/>
                  <a:pt x="948690" y="124460"/>
                  <a:pt x="942340" y="104140"/>
                </a:cubicBezTo>
                <a:cubicBezTo>
                  <a:pt x="937260" y="87630"/>
                  <a:pt x="941070" y="66040"/>
                  <a:pt x="947420" y="50800"/>
                </a:cubicBezTo>
                <a:cubicBezTo>
                  <a:pt x="953770" y="35560"/>
                  <a:pt x="966470" y="19050"/>
                  <a:pt x="982980" y="11430"/>
                </a:cubicBezTo>
                <a:cubicBezTo>
                  <a:pt x="1003300" y="2540"/>
                  <a:pt x="1041400" y="1270"/>
                  <a:pt x="1061720" y="8890"/>
                </a:cubicBezTo>
                <a:cubicBezTo>
                  <a:pt x="1078230" y="15240"/>
                  <a:pt x="1093470" y="30480"/>
                  <a:pt x="1099820" y="46990"/>
                </a:cubicBezTo>
                <a:cubicBezTo>
                  <a:pt x="1107440" y="67310"/>
                  <a:pt x="1108710" y="91440"/>
                  <a:pt x="1097280" y="125730"/>
                </a:cubicBezTo>
                <a:cubicBezTo>
                  <a:pt x="1069340" y="209550"/>
                  <a:pt x="881380" y="416560"/>
                  <a:pt x="815340" y="519430"/>
                </a:cubicBezTo>
                <a:cubicBezTo>
                  <a:pt x="774700" y="581660"/>
                  <a:pt x="759460" y="609600"/>
                  <a:pt x="725170" y="674370"/>
                </a:cubicBezTo>
                <a:cubicBezTo>
                  <a:pt x="668020" y="781050"/>
                  <a:pt x="591820" y="932180"/>
                  <a:pt x="515620" y="1102360"/>
                </a:cubicBezTo>
                <a:cubicBezTo>
                  <a:pt x="406400" y="1342390"/>
                  <a:pt x="220980" y="1891030"/>
                  <a:pt x="147320" y="1986280"/>
                </a:cubicBezTo>
                <a:cubicBezTo>
                  <a:pt x="129540" y="2009140"/>
                  <a:pt x="119380" y="2015490"/>
                  <a:pt x="102870" y="2020570"/>
                </a:cubicBezTo>
                <a:cubicBezTo>
                  <a:pt x="86360" y="2025650"/>
                  <a:pt x="63500" y="2023110"/>
                  <a:pt x="46990" y="2015490"/>
                </a:cubicBezTo>
                <a:cubicBezTo>
                  <a:pt x="31750" y="2007870"/>
                  <a:pt x="15240" y="1991360"/>
                  <a:pt x="7620" y="1976120"/>
                </a:cubicBezTo>
                <a:cubicBezTo>
                  <a:pt x="0" y="1959610"/>
                  <a:pt x="5080" y="1920240"/>
                  <a:pt x="5080" y="19202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p:nvPr/>
        </p:nvSpPr>
        <p:spPr>
          <a:xfrm>
            <a:off x="2368867" y="1065847"/>
            <a:ext cx="2092642" cy="2626043"/>
          </a:xfrm>
          <a:custGeom>
            <a:rect b="b" l="l" r="r" t="t"/>
            <a:pathLst>
              <a:path extrusionOk="0" h="3501390" w="2790190">
                <a:moveTo>
                  <a:pt x="0" y="3420110"/>
                </a:moveTo>
                <a:cubicBezTo>
                  <a:pt x="10160" y="2961640"/>
                  <a:pt x="31750" y="2893060"/>
                  <a:pt x="93980" y="2797810"/>
                </a:cubicBezTo>
                <a:cubicBezTo>
                  <a:pt x="200660" y="2636520"/>
                  <a:pt x="492760" y="2430780"/>
                  <a:pt x="668020" y="2236470"/>
                </a:cubicBezTo>
                <a:cubicBezTo>
                  <a:pt x="835660" y="2049780"/>
                  <a:pt x="1041400" y="1776730"/>
                  <a:pt x="1125220" y="1656080"/>
                </a:cubicBezTo>
                <a:cubicBezTo>
                  <a:pt x="1160780" y="1605280"/>
                  <a:pt x="1164590" y="1597660"/>
                  <a:pt x="1193800" y="1543050"/>
                </a:cubicBezTo>
                <a:cubicBezTo>
                  <a:pt x="1259840" y="1417320"/>
                  <a:pt x="1393190" y="1080770"/>
                  <a:pt x="1489710" y="902970"/>
                </a:cubicBezTo>
                <a:cubicBezTo>
                  <a:pt x="1563370" y="768350"/>
                  <a:pt x="1629410" y="659130"/>
                  <a:pt x="1706880" y="560070"/>
                </a:cubicBezTo>
                <a:cubicBezTo>
                  <a:pt x="1774190" y="472440"/>
                  <a:pt x="1851660" y="396240"/>
                  <a:pt x="1921510" y="331470"/>
                </a:cubicBezTo>
                <a:cubicBezTo>
                  <a:pt x="1981200" y="276860"/>
                  <a:pt x="2051050" y="220980"/>
                  <a:pt x="2096770" y="190500"/>
                </a:cubicBezTo>
                <a:cubicBezTo>
                  <a:pt x="2123440" y="172720"/>
                  <a:pt x="2137410" y="167640"/>
                  <a:pt x="2165350" y="154940"/>
                </a:cubicBezTo>
                <a:cubicBezTo>
                  <a:pt x="2209800" y="134620"/>
                  <a:pt x="2266950" y="107950"/>
                  <a:pt x="2336800" y="86360"/>
                </a:cubicBezTo>
                <a:cubicBezTo>
                  <a:pt x="2437130" y="55880"/>
                  <a:pt x="2651760" y="0"/>
                  <a:pt x="2716530" y="6350"/>
                </a:cubicBezTo>
                <a:cubicBezTo>
                  <a:pt x="2739390" y="8890"/>
                  <a:pt x="2750820" y="16510"/>
                  <a:pt x="2762250" y="26670"/>
                </a:cubicBezTo>
                <a:cubicBezTo>
                  <a:pt x="2773680" y="38100"/>
                  <a:pt x="2785110" y="55880"/>
                  <a:pt x="2787650" y="71120"/>
                </a:cubicBezTo>
                <a:cubicBezTo>
                  <a:pt x="2790190" y="86360"/>
                  <a:pt x="2788920" y="106680"/>
                  <a:pt x="2780030" y="120650"/>
                </a:cubicBezTo>
                <a:cubicBezTo>
                  <a:pt x="2768600" y="138430"/>
                  <a:pt x="2740660" y="161290"/>
                  <a:pt x="2719070" y="163830"/>
                </a:cubicBezTo>
                <a:cubicBezTo>
                  <a:pt x="2697480" y="166370"/>
                  <a:pt x="2663190" y="153670"/>
                  <a:pt x="2649220" y="137160"/>
                </a:cubicBezTo>
                <a:cubicBezTo>
                  <a:pt x="2635250" y="120650"/>
                  <a:pt x="2627630" y="86360"/>
                  <a:pt x="2632710" y="64770"/>
                </a:cubicBezTo>
                <a:cubicBezTo>
                  <a:pt x="2637790" y="43180"/>
                  <a:pt x="2661920" y="17780"/>
                  <a:pt x="2682240" y="10160"/>
                </a:cubicBezTo>
                <a:cubicBezTo>
                  <a:pt x="2702560" y="2540"/>
                  <a:pt x="2738120" y="7620"/>
                  <a:pt x="2755900" y="20320"/>
                </a:cubicBezTo>
                <a:cubicBezTo>
                  <a:pt x="2773680" y="33020"/>
                  <a:pt x="2790190" y="66040"/>
                  <a:pt x="2788920" y="87630"/>
                </a:cubicBezTo>
                <a:cubicBezTo>
                  <a:pt x="2787650" y="109220"/>
                  <a:pt x="2776220" y="134620"/>
                  <a:pt x="2750820" y="152400"/>
                </a:cubicBezTo>
                <a:cubicBezTo>
                  <a:pt x="2701290" y="189230"/>
                  <a:pt x="2546350" y="194310"/>
                  <a:pt x="2452370" y="222250"/>
                </a:cubicBezTo>
                <a:cubicBezTo>
                  <a:pt x="2366010" y="247650"/>
                  <a:pt x="2280920" y="273050"/>
                  <a:pt x="2209800" y="312420"/>
                </a:cubicBezTo>
                <a:cubicBezTo>
                  <a:pt x="2143760" y="347980"/>
                  <a:pt x="2095500" y="391160"/>
                  <a:pt x="2037080" y="444500"/>
                </a:cubicBezTo>
                <a:cubicBezTo>
                  <a:pt x="1964690" y="510540"/>
                  <a:pt x="1884680" y="596900"/>
                  <a:pt x="1816100" y="687070"/>
                </a:cubicBezTo>
                <a:cubicBezTo>
                  <a:pt x="1741170" y="784860"/>
                  <a:pt x="1677670" y="887730"/>
                  <a:pt x="1607820" y="1013460"/>
                </a:cubicBezTo>
                <a:cubicBezTo>
                  <a:pt x="1520190" y="1172210"/>
                  <a:pt x="1440180" y="1403350"/>
                  <a:pt x="1346200" y="1573530"/>
                </a:cubicBezTo>
                <a:cubicBezTo>
                  <a:pt x="1261110" y="1727200"/>
                  <a:pt x="1169670" y="1864360"/>
                  <a:pt x="1071880" y="1996440"/>
                </a:cubicBezTo>
                <a:cubicBezTo>
                  <a:pt x="977900" y="2122170"/>
                  <a:pt x="889000" y="2221230"/>
                  <a:pt x="770890" y="2349500"/>
                </a:cubicBezTo>
                <a:cubicBezTo>
                  <a:pt x="619760" y="2513330"/>
                  <a:pt x="306070" y="2787650"/>
                  <a:pt x="231140" y="2891790"/>
                </a:cubicBezTo>
                <a:cubicBezTo>
                  <a:pt x="205740" y="2927350"/>
                  <a:pt x="204470" y="2938780"/>
                  <a:pt x="191770" y="2970530"/>
                </a:cubicBezTo>
                <a:cubicBezTo>
                  <a:pt x="173990" y="3016250"/>
                  <a:pt x="153670" y="3078480"/>
                  <a:pt x="146050" y="3143250"/>
                </a:cubicBezTo>
                <a:cubicBezTo>
                  <a:pt x="137160" y="3224530"/>
                  <a:pt x="162560" y="3370580"/>
                  <a:pt x="157480" y="3420110"/>
                </a:cubicBezTo>
                <a:cubicBezTo>
                  <a:pt x="154940" y="3437890"/>
                  <a:pt x="154940" y="3445510"/>
                  <a:pt x="147320" y="3456940"/>
                </a:cubicBezTo>
                <a:cubicBezTo>
                  <a:pt x="138430" y="3470910"/>
                  <a:pt x="120650" y="3487420"/>
                  <a:pt x="106680" y="3493770"/>
                </a:cubicBezTo>
                <a:cubicBezTo>
                  <a:pt x="93980" y="3498850"/>
                  <a:pt x="81280" y="3501390"/>
                  <a:pt x="68580" y="3498850"/>
                </a:cubicBezTo>
                <a:cubicBezTo>
                  <a:pt x="53340" y="3496310"/>
                  <a:pt x="31750" y="3484880"/>
                  <a:pt x="20320" y="3472180"/>
                </a:cubicBezTo>
                <a:cubicBezTo>
                  <a:pt x="8890" y="3459480"/>
                  <a:pt x="0" y="3420110"/>
                  <a:pt x="0" y="34201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3"/>
          <p:cNvSpPr/>
          <p:nvPr/>
        </p:nvSpPr>
        <p:spPr>
          <a:xfrm>
            <a:off x="4662488" y="979170"/>
            <a:ext cx="630555" cy="185738"/>
          </a:xfrm>
          <a:custGeom>
            <a:rect b="b" l="l" r="r" t="t"/>
            <a:pathLst>
              <a:path extrusionOk="0" h="247650" w="840740">
                <a:moveTo>
                  <a:pt x="72390" y="0"/>
                </a:moveTo>
                <a:cubicBezTo>
                  <a:pt x="425450" y="0"/>
                  <a:pt x="561340" y="13970"/>
                  <a:pt x="646430" y="38100"/>
                </a:cubicBezTo>
                <a:cubicBezTo>
                  <a:pt x="706120" y="54610"/>
                  <a:pt x="760730" y="83820"/>
                  <a:pt x="792480" y="104140"/>
                </a:cubicBezTo>
                <a:cubicBezTo>
                  <a:pt x="810260" y="115570"/>
                  <a:pt x="821690" y="120650"/>
                  <a:pt x="829310" y="134620"/>
                </a:cubicBezTo>
                <a:cubicBezTo>
                  <a:pt x="838200" y="152400"/>
                  <a:pt x="838200" y="186690"/>
                  <a:pt x="831850" y="204470"/>
                </a:cubicBezTo>
                <a:cubicBezTo>
                  <a:pt x="826770" y="219710"/>
                  <a:pt x="812800" y="232410"/>
                  <a:pt x="798830" y="238760"/>
                </a:cubicBezTo>
                <a:cubicBezTo>
                  <a:pt x="786130" y="245110"/>
                  <a:pt x="767080" y="247650"/>
                  <a:pt x="751840" y="245110"/>
                </a:cubicBezTo>
                <a:cubicBezTo>
                  <a:pt x="736600" y="242570"/>
                  <a:pt x="720090" y="233680"/>
                  <a:pt x="709930" y="223520"/>
                </a:cubicBezTo>
                <a:cubicBezTo>
                  <a:pt x="699770" y="212090"/>
                  <a:pt x="692150" y="195580"/>
                  <a:pt x="690880" y="180340"/>
                </a:cubicBezTo>
                <a:cubicBezTo>
                  <a:pt x="689610" y="165100"/>
                  <a:pt x="692150" y="146050"/>
                  <a:pt x="701040" y="133350"/>
                </a:cubicBezTo>
                <a:cubicBezTo>
                  <a:pt x="712470" y="118110"/>
                  <a:pt x="740410" y="99060"/>
                  <a:pt x="760730" y="97790"/>
                </a:cubicBezTo>
                <a:cubicBezTo>
                  <a:pt x="781050" y="96520"/>
                  <a:pt x="811530" y="111760"/>
                  <a:pt x="824230" y="128270"/>
                </a:cubicBezTo>
                <a:cubicBezTo>
                  <a:pt x="836930" y="144780"/>
                  <a:pt x="840740" y="177800"/>
                  <a:pt x="835660" y="196850"/>
                </a:cubicBezTo>
                <a:cubicBezTo>
                  <a:pt x="831850" y="212090"/>
                  <a:pt x="819150" y="226060"/>
                  <a:pt x="806450" y="233680"/>
                </a:cubicBezTo>
                <a:cubicBezTo>
                  <a:pt x="793750" y="242570"/>
                  <a:pt x="781050" y="247650"/>
                  <a:pt x="760730" y="246380"/>
                </a:cubicBezTo>
                <a:cubicBezTo>
                  <a:pt x="718820" y="243840"/>
                  <a:pt x="626110" y="180340"/>
                  <a:pt x="568960" y="163830"/>
                </a:cubicBezTo>
                <a:cubicBezTo>
                  <a:pt x="527050" y="151130"/>
                  <a:pt x="502920" y="148590"/>
                  <a:pt x="453390" y="144780"/>
                </a:cubicBezTo>
                <a:cubicBezTo>
                  <a:pt x="361950" y="137160"/>
                  <a:pt x="125730" y="165100"/>
                  <a:pt x="60960" y="146050"/>
                </a:cubicBezTo>
                <a:cubicBezTo>
                  <a:pt x="36830" y="139700"/>
                  <a:pt x="26670" y="130810"/>
                  <a:pt x="16510" y="118110"/>
                </a:cubicBezTo>
                <a:cubicBezTo>
                  <a:pt x="6350" y="105410"/>
                  <a:pt x="0" y="85090"/>
                  <a:pt x="1270" y="68580"/>
                </a:cubicBezTo>
                <a:cubicBezTo>
                  <a:pt x="2540" y="52070"/>
                  <a:pt x="12700" y="31750"/>
                  <a:pt x="24130" y="20320"/>
                </a:cubicBezTo>
                <a:cubicBezTo>
                  <a:pt x="35560" y="8890"/>
                  <a:pt x="72390" y="0"/>
                  <a:pt x="7239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3"/>
          <p:cNvSpPr/>
          <p:nvPr/>
        </p:nvSpPr>
        <p:spPr>
          <a:xfrm>
            <a:off x="5498783" y="1251585"/>
            <a:ext cx="1417320" cy="3013710"/>
          </a:xfrm>
          <a:custGeom>
            <a:rect b="b" l="l" r="r" t="t"/>
            <a:pathLst>
              <a:path extrusionOk="0" h="4018280" w="1889760">
                <a:moveTo>
                  <a:pt x="132080" y="19050"/>
                </a:moveTo>
                <a:cubicBezTo>
                  <a:pt x="516890" y="381000"/>
                  <a:pt x="524510" y="392430"/>
                  <a:pt x="565150" y="443230"/>
                </a:cubicBezTo>
                <a:cubicBezTo>
                  <a:pt x="662940" y="565150"/>
                  <a:pt x="929640" y="889000"/>
                  <a:pt x="1049020" y="1074420"/>
                </a:cubicBezTo>
                <a:cubicBezTo>
                  <a:pt x="1135380" y="1207770"/>
                  <a:pt x="1189990" y="1313180"/>
                  <a:pt x="1242060" y="1436370"/>
                </a:cubicBezTo>
                <a:cubicBezTo>
                  <a:pt x="1291590" y="1554480"/>
                  <a:pt x="1318260" y="1689100"/>
                  <a:pt x="1357630" y="1798320"/>
                </a:cubicBezTo>
                <a:cubicBezTo>
                  <a:pt x="1391920" y="1892300"/>
                  <a:pt x="1428750" y="1962150"/>
                  <a:pt x="1460500" y="2056130"/>
                </a:cubicBezTo>
                <a:cubicBezTo>
                  <a:pt x="1498600" y="2166620"/>
                  <a:pt x="1543050" y="2338070"/>
                  <a:pt x="1564640" y="2424430"/>
                </a:cubicBezTo>
                <a:cubicBezTo>
                  <a:pt x="1576070" y="2470150"/>
                  <a:pt x="1582420" y="2489200"/>
                  <a:pt x="1588770" y="2531110"/>
                </a:cubicBezTo>
                <a:cubicBezTo>
                  <a:pt x="1597660" y="2589530"/>
                  <a:pt x="1605280" y="2656840"/>
                  <a:pt x="1607820" y="2744470"/>
                </a:cubicBezTo>
                <a:cubicBezTo>
                  <a:pt x="1612900" y="2884170"/>
                  <a:pt x="1588770" y="3158490"/>
                  <a:pt x="1597660" y="3288030"/>
                </a:cubicBezTo>
                <a:cubicBezTo>
                  <a:pt x="1602740" y="3360420"/>
                  <a:pt x="1615440" y="3407410"/>
                  <a:pt x="1625600" y="3456940"/>
                </a:cubicBezTo>
                <a:cubicBezTo>
                  <a:pt x="1633220" y="3495040"/>
                  <a:pt x="1637030" y="3526790"/>
                  <a:pt x="1649730" y="3559810"/>
                </a:cubicBezTo>
                <a:cubicBezTo>
                  <a:pt x="1662430" y="3594100"/>
                  <a:pt x="1678940" y="3627120"/>
                  <a:pt x="1701800" y="3661410"/>
                </a:cubicBezTo>
                <a:cubicBezTo>
                  <a:pt x="1728470" y="3703320"/>
                  <a:pt x="1775460" y="3746500"/>
                  <a:pt x="1805940" y="3789680"/>
                </a:cubicBezTo>
                <a:cubicBezTo>
                  <a:pt x="1835150" y="3830320"/>
                  <a:pt x="1877060" y="3881120"/>
                  <a:pt x="1884680" y="3915410"/>
                </a:cubicBezTo>
                <a:cubicBezTo>
                  <a:pt x="1889760" y="3935730"/>
                  <a:pt x="1885950" y="3953510"/>
                  <a:pt x="1878330" y="3968750"/>
                </a:cubicBezTo>
                <a:cubicBezTo>
                  <a:pt x="1870710" y="3983990"/>
                  <a:pt x="1856740" y="4000500"/>
                  <a:pt x="1841500" y="4008120"/>
                </a:cubicBezTo>
                <a:cubicBezTo>
                  <a:pt x="1826260" y="4015740"/>
                  <a:pt x="1804670" y="4018280"/>
                  <a:pt x="1788160" y="4015740"/>
                </a:cubicBezTo>
                <a:cubicBezTo>
                  <a:pt x="1771650" y="4013200"/>
                  <a:pt x="1751330" y="4004310"/>
                  <a:pt x="1739900" y="3990340"/>
                </a:cubicBezTo>
                <a:cubicBezTo>
                  <a:pt x="1725930" y="3973830"/>
                  <a:pt x="1715770" y="3935730"/>
                  <a:pt x="1719580" y="3914140"/>
                </a:cubicBezTo>
                <a:cubicBezTo>
                  <a:pt x="1722120" y="3896360"/>
                  <a:pt x="1736090" y="3879850"/>
                  <a:pt x="1748790" y="3868420"/>
                </a:cubicBezTo>
                <a:cubicBezTo>
                  <a:pt x="1761490" y="3856990"/>
                  <a:pt x="1780540" y="3848100"/>
                  <a:pt x="1798320" y="3848100"/>
                </a:cubicBezTo>
                <a:cubicBezTo>
                  <a:pt x="1819910" y="3849370"/>
                  <a:pt x="1854200" y="3865880"/>
                  <a:pt x="1869440" y="3882390"/>
                </a:cubicBezTo>
                <a:cubicBezTo>
                  <a:pt x="1882140" y="3896360"/>
                  <a:pt x="1887220" y="3916680"/>
                  <a:pt x="1887220" y="3934460"/>
                </a:cubicBezTo>
                <a:cubicBezTo>
                  <a:pt x="1887220" y="3950970"/>
                  <a:pt x="1882140" y="3972560"/>
                  <a:pt x="1869440" y="3985260"/>
                </a:cubicBezTo>
                <a:cubicBezTo>
                  <a:pt x="1854200" y="4001770"/>
                  <a:pt x="1818640" y="4017010"/>
                  <a:pt x="1797050" y="4017010"/>
                </a:cubicBezTo>
                <a:cubicBezTo>
                  <a:pt x="1779270" y="4017010"/>
                  <a:pt x="1766570" y="4010660"/>
                  <a:pt x="1747520" y="3996690"/>
                </a:cubicBezTo>
                <a:cubicBezTo>
                  <a:pt x="1704340" y="3963670"/>
                  <a:pt x="1619250" y="3836670"/>
                  <a:pt x="1578610" y="3775710"/>
                </a:cubicBezTo>
                <a:cubicBezTo>
                  <a:pt x="1551940" y="3736340"/>
                  <a:pt x="1537970" y="3710940"/>
                  <a:pt x="1520190" y="3674110"/>
                </a:cubicBezTo>
                <a:cubicBezTo>
                  <a:pt x="1501140" y="3632200"/>
                  <a:pt x="1484630" y="3592830"/>
                  <a:pt x="1470660" y="3536950"/>
                </a:cubicBezTo>
                <a:cubicBezTo>
                  <a:pt x="1450340" y="3456940"/>
                  <a:pt x="1431290" y="3336290"/>
                  <a:pt x="1426210" y="3235960"/>
                </a:cubicBezTo>
                <a:cubicBezTo>
                  <a:pt x="1421130" y="3138170"/>
                  <a:pt x="1438910" y="3045460"/>
                  <a:pt x="1440180" y="2942590"/>
                </a:cubicBezTo>
                <a:cubicBezTo>
                  <a:pt x="1441450" y="2827020"/>
                  <a:pt x="1446530" y="2702560"/>
                  <a:pt x="1427480" y="2573020"/>
                </a:cubicBezTo>
                <a:cubicBezTo>
                  <a:pt x="1405890" y="2426970"/>
                  <a:pt x="1356360" y="2273300"/>
                  <a:pt x="1306830" y="2110740"/>
                </a:cubicBezTo>
                <a:cubicBezTo>
                  <a:pt x="1249680" y="1922780"/>
                  <a:pt x="1156970" y="1654810"/>
                  <a:pt x="1098550" y="1513840"/>
                </a:cubicBezTo>
                <a:cubicBezTo>
                  <a:pt x="1065530" y="1432560"/>
                  <a:pt x="1043940" y="1391920"/>
                  <a:pt x="1008380" y="1327150"/>
                </a:cubicBezTo>
                <a:cubicBezTo>
                  <a:pt x="969010" y="1254760"/>
                  <a:pt x="934720" y="1193800"/>
                  <a:pt x="871220" y="1101090"/>
                </a:cubicBezTo>
                <a:cubicBezTo>
                  <a:pt x="758190" y="938530"/>
                  <a:pt x="523240" y="633730"/>
                  <a:pt x="364490" y="458470"/>
                </a:cubicBezTo>
                <a:cubicBezTo>
                  <a:pt x="242570" y="323850"/>
                  <a:pt x="54610" y="190500"/>
                  <a:pt x="15240" y="121920"/>
                </a:cubicBezTo>
                <a:cubicBezTo>
                  <a:pt x="2540" y="99060"/>
                  <a:pt x="0" y="85090"/>
                  <a:pt x="2540" y="67310"/>
                </a:cubicBezTo>
                <a:cubicBezTo>
                  <a:pt x="5080" y="50800"/>
                  <a:pt x="15240" y="30480"/>
                  <a:pt x="27940" y="19050"/>
                </a:cubicBezTo>
                <a:cubicBezTo>
                  <a:pt x="40640" y="7620"/>
                  <a:pt x="62230" y="0"/>
                  <a:pt x="80010" y="0"/>
                </a:cubicBezTo>
                <a:cubicBezTo>
                  <a:pt x="97790" y="0"/>
                  <a:pt x="132080" y="19050"/>
                  <a:pt x="132080" y="19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3"/>
          <p:cNvSpPr/>
          <p:nvPr/>
        </p:nvSpPr>
        <p:spPr>
          <a:xfrm>
            <a:off x="7034212" y="4460558"/>
            <a:ext cx="975360" cy="2982277"/>
          </a:xfrm>
          <a:custGeom>
            <a:rect b="b" l="l" r="r" t="t"/>
            <a:pathLst>
              <a:path extrusionOk="0" h="3976370" w="1300480">
                <a:moveTo>
                  <a:pt x="144780" y="39370"/>
                </a:moveTo>
                <a:cubicBezTo>
                  <a:pt x="543560" y="781050"/>
                  <a:pt x="603250" y="916940"/>
                  <a:pt x="655320" y="1047750"/>
                </a:cubicBezTo>
                <a:cubicBezTo>
                  <a:pt x="699770" y="1162050"/>
                  <a:pt x="732790" y="1254760"/>
                  <a:pt x="767080" y="1371600"/>
                </a:cubicBezTo>
                <a:cubicBezTo>
                  <a:pt x="806450" y="1506220"/>
                  <a:pt x="834390" y="1615440"/>
                  <a:pt x="876300" y="1811020"/>
                </a:cubicBezTo>
                <a:cubicBezTo>
                  <a:pt x="957580" y="2195830"/>
                  <a:pt x="1092200" y="3173730"/>
                  <a:pt x="1181100" y="3533140"/>
                </a:cubicBezTo>
                <a:cubicBezTo>
                  <a:pt x="1223010" y="3702050"/>
                  <a:pt x="1300480" y="3827780"/>
                  <a:pt x="1297940" y="3897630"/>
                </a:cubicBezTo>
                <a:cubicBezTo>
                  <a:pt x="1296670" y="3925570"/>
                  <a:pt x="1289050" y="3943350"/>
                  <a:pt x="1275080" y="3956050"/>
                </a:cubicBezTo>
                <a:cubicBezTo>
                  <a:pt x="1261110" y="3968750"/>
                  <a:pt x="1233170" y="3975100"/>
                  <a:pt x="1215390" y="3971290"/>
                </a:cubicBezTo>
                <a:cubicBezTo>
                  <a:pt x="1197610" y="3967480"/>
                  <a:pt x="1174750" y="3947160"/>
                  <a:pt x="1168400" y="3929380"/>
                </a:cubicBezTo>
                <a:cubicBezTo>
                  <a:pt x="1162050" y="3911600"/>
                  <a:pt x="1165860" y="3882390"/>
                  <a:pt x="1177290" y="3867150"/>
                </a:cubicBezTo>
                <a:cubicBezTo>
                  <a:pt x="1188720" y="3851910"/>
                  <a:pt x="1215390" y="3837940"/>
                  <a:pt x="1234440" y="3839210"/>
                </a:cubicBezTo>
                <a:cubicBezTo>
                  <a:pt x="1252220" y="3840480"/>
                  <a:pt x="1277620" y="3855720"/>
                  <a:pt x="1287780" y="3870960"/>
                </a:cubicBezTo>
                <a:cubicBezTo>
                  <a:pt x="1297940" y="3886200"/>
                  <a:pt x="1300480" y="3916680"/>
                  <a:pt x="1292860" y="3933190"/>
                </a:cubicBezTo>
                <a:cubicBezTo>
                  <a:pt x="1285240" y="3949700"/>
                  <a:pt x="1259840" y="3967480"/>
                  <a:pt x="1243330" y="3972560"/>
                </a:cubicBezTo>
                <a:cubicBezTo>
                  <a:pt x="1229360" y="3976370"/>
                  <a:pt x="1212850" y="3972560"/>
                  <a:pt x="1201420" y="3966210"/>
                </a:cubicBezTo>
                <a:cubicBezTo>
                  <a:pt x="1188720" y="3959860"/>
                  <a:pt x="1181100" y="3953510"/>
                  <a:pt x="1170940" y="3935730"/>
                </a:cubicBezTo>
                <a:cubicBezTo>
                  <a:pt x="1139190" y="3881120"/>
                  <a:pt x="1103630" y="3719830"/>
                  <a:pt x="1062990" y="3558540"/>
                </a:cubicBezTo>
                <a:cubicBezTo>
                  <a:pt x="991870" y="3274060"/>
                  <a:pt x="867410" y="2686050"/>
                  <a:pt x="807720" y="2368550"/>
                </a:cubicBezTo>
                <a:cubicBezTo>
                  <a:pt x="768350" y="2159000"/>
                  <a:pt x="762000" y="2020570"/>
                  <a:pt x="723900" y="1845310"/>
                </a:cubicBezTo>
                <a:cubicBezTo>
                  <a:pt x="684530" y="1664970"/>
                  <a:pt x="624840" y="1454150"/>
                  <a:pt x="575310" y="1300480"/>
                </a:cubicBezTo>
                <a:cubicBezTo>
                  <a:pt x="538480" y="1184910"/>
                  <a:pt x="508000" y="1106170"/>
                  <a:pt x="464820" y="1000760"/>
                </a:cubicBezTo>
                <a:cubicBezTo>
                  <a:pt x="415290" y="881380"/>
                  <a:pt x="361950" y="755650"/>
                  <a:pt x="294640" y="621030"/>
                </a:cubicBezTo>
                <a:cubicBezTo>
                  <a:pt x="213360" y="458470"/>
                  <a:pt x="22860" y="184150"/>
                  <a:pt x="5080" y="97790"/>
                </a:cubicBezTo>
                <a:cubicBezTo>
                  <a:pt x="0" y="72390"/>
                  <a:pt x="2540" y="59690"/>
                  <a:pt x="10160" y="44450"/>
                </a:cubicBezTo>
                <a:cubicBezTo>
                  <a:pt x="17780" y="29210"/>
                  <a:pt x="34290" y="13970"/>
                  <a:pt x="49530" y="7620"/>
                </a:cubicBezTo>
                <a:cubicBezTo>
                  <a:pt x="64770" y="1270"/>
                  <a:pt x="87630" y="0"/>
                  <a:pt x="102870" y="5080"/>
                </a:cubicBezTo>
                <a:cubicBezTo>
                  <a:pt x="119380" y="10160"/>
                  <a:pt x="144780" y="39370"/>
                  <a:pt x="144780" y="393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3"/>
          <p:cNvSpPr/>
          <p:nvPr/>
        </p:nvSpPr>
        <p:spPr>
          <a:xfrm>
            <a:off x="1162050" y="6048375"/>
            <a:ext cx="1577340" cy="1693545"/>
          </a:xfrm>
          <a:custGeom>
            <a:rect b="b" l="l" r="r" t="t"/>
            <a:pathLst>
              <a:path extrusionOk="0" h="2258060" w="2103120">
                <a:moveTo>
                  <a:pt x="262890" y="100330"/>
                </a:moveTo>
                <a:cubicBezTo>
                  <a:pt x="228600" y="250190"/>
                  <a:pt x="210820" y="448310"/>
                  <a:pt x="203200" y="601980"/>
                </a:cubicBezTo>
                <a:cubicBezTo>
                  <a:pt x="194310" y="777240"/>
                  <a:pt x="208280" y="989330"/>
                  <a:pt x="199390" y="1163320"/>
                </a:cubicBezTo>
                <a:cubicBezTo>
                  <a:pt x="191770" y="1316990"/>
                  <a:pt x="161290" y="1494790"/>
                  <a:pt x="161290" y="1593850"/>
                </a:cubicBezTo>
                <a:cubicBezTo>
                  <a:pt x="161290" y="1645920"/>
                  <a:pt x="163830" y="1678940"/>
                  <a:pt x="171450" y="1714500"/>
                </a:cubicBezTo>
                <a:cubicBezTo>
                  <a:pt x="177800" y="1743710"/>
                  <a:pt x="184150" y="1767840"/>
                  <a:pt x="196850" y="1794510"/>
                </a:cubicBezTo>
                <a:cubicBezTo>
                  <a:pt x="210820" y="1826260"/>
                  <a:pt x="233680" y="1863090"/>
                  <a:pt x="255270" y="1891030"/>
                </a:cubicBezTo>
                <a:cubicBezTo>
                  <a:pt x="274320" y="1916430"/>
                  <a:pt x="289560" y="1935480"/>
                  <a:pt x="317500" y="1958340"/>
                </a:cubicBezTo>
                <a:cubicBezTo>
                  <a:pt x="356870" y="1991360"/>
                  <a:pt x="431800" y="2038350"/>
                  <a:pt x="478790" y="2057400"/>
                </a:cubicBezTo>
                <a:cubicBezTo>
                  <a:pt x="510540" y="2070100"/>
                  <a:pt x="524510" y="2072640"/>
                  <a:pt x="565150" y="2077720"/>
                </a:cubicBezTo>
                <a:cubicBezTo>
                  <a:pt x="654050" y="2089150"/>
                  <a:pt x="883920" y="2090420"/>
                  <a:pt x="996950" y="2084070"/>
                </a:cubicBezTo>
                <a:cubicBezTo>
                  <a:pt x="1070610" y="2080260"/>
                  <a:pt x="1112520" y="2076450"/>
                  <a:pt x="1179830" y="2062480"/>
                </a:cubicBezTo>
                <a:cubicBezTo>
                  <a:pt x="1267460" y="2043430"/>
                  <a:pt x="1372870" y="1995170"/>
                  <a:pt x="1477010" y="1969770"/>
                </a:cubicBezTo>
                <a:cubicBezTo>
                  <a:pt x="1588770" y="1943100"/>
                  <a:pt x="1746250" y="1908810"/>
                  <a:pt x="1830070" y="1908810"/>
                </a:cubicBezTo>
                <a:cubicBezTo>
                  <a:pt x="1875790" y="1908810"/>
                  <a:pt x="1906270" y="1917700"/>
                  <a:pt x="1938020" y="1926590"/>
                </a:cubicBezTo>
                <a:cubicBezTo>
                  <a:pt x="1964690" y="1934210"/>
                  <a:pt x="1986280" y="1943100"/>
                  <a:pt x="2010410" y="1955800"/>
                </a:cubicBezTo>
                <a:cubicBezTo>
                  <a:pt x="2035810" y="1969770"/>
                  <a:pt x="2071370" y="1991360"/>
                  <a:pt x="2086610" y="2011680"/>
                </a:cubicBezTo>
                <a:cubicBezTo>
                  <a:pt x="2098040" y="2026920"/>
                  <a:pt x="2103120" y="2044700"/>
                  <a:pt x="2103120" y="2061210"/>
                </a:cubicBezTo>
                <a:cubicBezTo>
                  <a:pt x="2103120" y="2077720"/>
                  <a:pt x="2095500" y="2098040"/>
                  <a:pt x="2085340" y="2112010"/>
                </a:cubicBezTo>
                <a:cubicBezTo>
                  <a:pt x="2075180" y="2124710"/>
                  <a:pt x="2057400" y="2137410"/>
                  <a:pt x="2042160" y="2141220"/>
                </a:cubicBezTo>
                <a:cubicBezTo>
                  <a:pt x="2025650" y="2145030"/>
                  <a:pt x="2005330" y="2143760"/>
                  <a:pt x="1990090" y="2137410"/>
                </a:cubicBezTo>
                <a:cubicBezTo>
                  <a:pt x="1974850" y="2131060"/>
                  <a:pt x="1957070" y="2119630"/>
                  <a:pt x="1949450" y="2104390"/>
                </a:cubicBezTo>
                <a:cubicBezTo>
                  <a:pt x="1939290" y="2085340"/>
                  <a:pt x="1935480" y="2047240"/>
                  <a:pt x="1945640" y="2026920"/>
                </a:cubicBezTo>
                <a:cubicBezTo>
                  <a:pt x="1955800" y="2006600"/>
                  <a:pt x="1985010" y="1983740"/>
                  <a:pt x="2007870" y="1979930"/>
                </a:cubicBezTo>
                <a:cubicBezTo>
                  <a:pt x="2030730" y="1976120"/>
                  <a:pt x="2065020" y="1988820"/>
                  <a:pt x="2080260" y="2005330"/>
                </a:cubicBezTo>
                <a:cubicBezTo>
                  <a:pt x="2095500" y="2021840"/>
                  <a:pt x="2103120" y="2057400"/>
                  <a:pt x="2100580" y="2078990"/>
                </a:cubicBezTo>
                <a:cubicBezTo>
                  <a:pt x="2098040" y="2096770"/>
                  <a:pt x="2087880" y="2114550"/>
                  <a:pt x="2073910" y="2124710"/>
                </a:cubicBezTo>
                <a:cubicBezTo>
                  <a:pt x="2056130" y="2137410"/>
                  <a:pt x="2021840" y="2145030"/>
                  <a:pt x="1997710" y="2141220"/>
                </a:cubicBezTo>
                <a:cubicBezTo>
                  <a:pt x="1971040" y="2136140"/>
                  <a:pt x="1949450" y="2105660"/>
                  <a:pt x="1922780" y="2094230"/>
                </a:cubicBezTo>
                <a:cubicBezTo>
                  <a:pt x="1896110" y="2082800"/>
                  <a:pt x="1875790" y="2072640"/>
                  <a:pt x="1837690" y="2070100"/>
                </a:cubicBezTo>
                <a:cubicBezTo>
                  <a:pt x="1765300" y="2066290"/>
                  <a:pt x="1629410" y="2095500"/>
                  <a:pt x="1517650" y="2119630"/>
                </a:cubicBezTo>
                <a:cubicBezTo>
                  <a:pt x="1389380" y="2147570"/>
                  <a:pt x="1256030" y="2209800"/>
                  <a:pt x="1112520" y="2231390"/>
                </a:cubicBezTo>
                <a:cubicBezTo>
                  <a:pt x="953770" y="2255520"/>
                  <a:pt x="734060" y="2258060"/>
                  <a:pt x="605790" y="2249170"/>
                </a:cubicBezTo>
                <a:cubicBezTo>
                  <a:pt x="527050" y="2244090"/>
                  <a:pt x="478790" y="2241550"/>
                  <a:pt x="415290" y="2214880"/>
                </a:cubicBezTo>
                <a:cubicBezTo>
                  <a:pt x="337820" y="2183130"/>
                  <a:pt x="241300" y="2114550"/>
                  <a:pt x="180340" y="2054860"/>
                </a:cubicBezTo>
                <a:cubicBezTo>
                  <a:pt x="128270" y="2004060"/>
                  <a:pt x="87630" y="1936750"/>
                  <a:pt x="62230" y="1891030"/>
                </a:cubicBezTo>
                <a:cubicBezTo>
                  <a:pt x="45720" y="1861820"/>
                  <a:pt x="40640" y="1845310"/>
                  <a:pt x="31750" y="1812290"/>
                </a:cubicBezTo>
                <a:cubicBezTo>
                  <a:pt x="19050" y="1764030"/>
                  <a:pt x="5080" y="1677670"/>
                  <a:pt x="2540" y="1625600"/>
                </a:cubicBezTo>
                <a:cubicBezTo>
                  <a:pt x="0" y="1588770"/>
                  <a:pt x="3810" y="1570990"/>
                  <a:pt x="6350" y="1529080"/>
                </a:cubicBezTo>
                <a:cubicBezTo>
                  <a:pt x="12700" y="1446530"/>
                  <a:pt x="35560" y="1296670"/>
                  <a:pt x="43180" y="1163320"/>
                </a:cubicBezTo>
                <a:cubicBezTo>
                  <a:pt x="52070" y="1003300"/>
                  <a:pt x="36830" y="806450"/>
                  <a:pt x="45720" y="631190"/>
                </a:cubicBezTo>
                <a:cubicBezTo>
                  <a:pt x="54610" y="461010"/>
                  <a:pt x="76200" y="226060"/>
                  <a:pt x="95250" y="128270"/>
                </a:cubicBezTo>
                <a:cubicBezTo>
                  <a:pt x="104140" y="86360"/>
                  <a:pt x="105410" y="62230"/>
                  <a:pt x="121920" y="40640"/>
                </a:cubicBezTo>
                <a:cubicBezTo>
                  <a:pt x="135890" y="21590"/>
                  <a:pt x="161290" y="5080"/>
                  <a:pt x="181610" y="2540"/>
                </a:cubicBezTo>
                <a:cubicBezTo>
                  <a:pt x="203200" y="0"/>
                  <a:pt x="233680" y="12700"/>
                  <a:pt x="247650" y="29210"/>
                </a:cubicBezTo>
                <a:cubicBezTo>
                  <a:pt x="261620" y="45720"/>
                  <a:pt x="262890" y="100330"/>
                  <a:pt x="262890" y="1003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3"/>
          <p:cNvSpPr/>
          <p:nvPr/>
        </p:nvSpPr>
        <p:spPr>
          <a:xfrm>
            <a:off x="2585085" y="7804785"/>
            <a:ext cx="198120" cy="377190"/>
          </a:xfrm>
          <a:custGeom>
            <a:rect b="b" l="l" r="r" t="t"/>
            <a:pathLst>
              <a:path extrusionOk="0" h="502920" w="264160">
                <a:moveTo>
                  <a:pt x="262890" y="99060"/>
                </a:moveTo>
                <a:cubicBezTo>
                  <a:pt x="186690" y="393700"/>
                  <a:pt x="179070" y="443230"/>
                  <a:pt x="154940" y="469900"/>
                </a:cubicBezTo>
                <a:cubicBezTo>
                  <a:pt x="137160" y="490220"/>
                  <a:pt x="106680" y="501650"/>
                  <a:pt x="85090" y="502920"/>
                </a:cubicBezTo>
                <a:cubicBezTo>
                  <a:pt x="67310" y="502920"/>
                  <a:pt x="49530" y="494030"/>
                  <a:pt x="36830" y="483870"/>
                </a:cubicBezTo>
                <a:cubicBezTo>
                  <a:pt x="24130" y="473710"/>
                  <a:pt x="13970" y="455930"/>
                  <a:pt x="10160" y="439420"/>
                </a:cubicBezTo>
                <a:cubicBezTo>
                  <a:pt x="6350" y="422910"/>
                  <a:pt x="6350" y="402590"/>
                  <a:pt x="15240" y="387350"/>
                </a:cubicBezTo>
                <a:cubicBezTo>
                  <a:pt x="25400" y="368300"/>
                  <a:pt x="55880" y="345440"/>
                  <a:pt x="76200" y="340360"/>
                </a:cubicBezTo>
                <a:cubicBezTo>
                  <a:pt x="92710" y="336550"/>
                  <a:pt x="111760" y="340360"/>
                  <a:pt x="127000" y="349250"/>
                </a:cubicBezTo>
                <a:cubicBezTo>
                  <a:pt x="144780" y="360680"/>
                  <a:pt x="166370" y="391160"/>
                  <a:pt x="170180" y="411480"/>
                </a:cubicBezTo>
                <a:cubicBezTo>
                  <a:pt x="173990" y="427990"/>
                  <a:pt x="167640" y="448310"/>
                  <a:pt x="160020" y="462280"/>
                </a:cubicBezTo>
                <a:cubicBezTo>
                  <a:pt x="152400" y="476250"/>
                  <a:pt x="137160" y="491490"/>
                  <a:pt x="120650" y="496570"/>
                </a:cubicBezTo>
                <a:cubicBezTo>
                  <a:pt x="100330" y="502920"/>
                  <a:pt x="63500" y="501650"/>
                  <a:pt x="44450" y="488950"/>
                </a:cubicBezTo>
                <a:cubicBezTo>
                  <a:pt x="25400" y="476250"/>
                  <a:pt x="11430" y="454660"/>
                  <a:pt x="7620" y="421640"/>
                </a:cubicBezTo>
                <a:cubicBezTo>
                  <a:pt x="0" y="347980"/>
                  <a:pt x="81280" y="101600"/>
                  <a:pt x="118110" y="43180"/>
                </a:cubicBezTo>
                <a:cubicBezTo>
                  <a:pt x="132080" y="21590"/>
                  <a:pt x="143510" y="12700"/>
                  <a:pt x="160020" y="6350"/>
                </a:cubicBezTo>
                <a:cubicBezTo>
                  <a:pt x="176530" y="0"/>
                  <a:pt x="199390" y="0"/>
                  <a:pt x="215900" y="6350"/>
                </a:cubicBezTo>
                <a:cubicBezTo>
                  <a:pt x="232410" y="12700"/>
                  <a:pt x="248920" y="29210"/>
                  <a:pt x="256540" y="44450"/>
                </a:cubicBezTo>
                <a:cubicBezTo>
                  <a:pt x="264160" y="59690"/>
                  <a:pt x="262890" y="99060"/>
                  <a:pt x="262890" y="990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3"/>
          <p:cNvSpPr/>
          <p:nvPr/>
        </p:nvSpPr>
        <p:spPr>
          <a:xfrm>
            <a:off x="1730693" y="8557261"/>
            <a:ext cx="865822" cy="2165032"/>
          </a:xfrm>
          <a:custGeom>
            <a:rect b="b" l="l" r="r" t="t"/>
            <a:pathLst>
              <a:path extrusionOk="0" h="2886710" w="1154430">
                <a:moveTo>
                  <a:pt x="1154430" y="85090"/>
                </a:moveTo>
                <a:cubicBezTo>
                  <a:pt x="1035050" y="927100"/>
                  <a:pt x="982980" y="1078230"/>
                  <a:pt x="918210" y="1252220"/>
                </a:cubicBezTo>
                <a:cubicBezTo>
                  <a:pt x="845820" y="1446530"/>
                  <a:pt x="756920" y="1640840"/>
                  <a:pt x="654050" y="1854200"/>
                </a:cubicBezTo>
                <a:cubicBezTo>
                  <a:pt x="533400" y="2106930"/>
                  <a:pt x="323850" y="2491740"/>
                  <a:pt x="229870" y="2667000"/>
                </a:cubicBezTo>
                <a:cubicBezTo>
                  <a:pt x="184150" y="2752090"/>
                  <a:pt x="154940" y="2820670"/>
                  <a:pt x="127000" y="2853690"/>
                </a:cubicBezTo>
                <a:cubicBezTo>
                  <a:pt x="114300" y="2868930"/>
                  <a:pt x="105410" y="2875280"/>
                  <a:pt x="92710" y="2880360"/>
                </a:cubicBezTo>
                <a:cubicBezTo>
                  <a:pt x="80010" y="2885440"/>
                  <a:pt x="63500" y="2886710"/>
                  <a:pt x="49530" y="2881630"/>
                </a:cubicBezTo>
                <a:cubicBezTo>
                  <a:pt x="33020" y="2875280"/>
                  <a:pt x="11430" y="2852420"/>
                  <a:pt x="5080" y="2835910"/>
                </a:cubicBezTo>
                <a:cubicBezTo>
                  <a:pt x="0" y="2821940"/>
                  <a:pt x="1270" y="2805430"/>
                  <a:pt x="6350" y="2792730"/>
                </a:cubicBezTo>
                <a:cubicBezTo>
                  <a:pt x="11430" y="2780030"/>
                  <a:pt x="21590" y="2764790"/>
                  <a:pt x="34290" y="2758440"/>
                </a:cubicBezTo>
                <a:cubicBezTo>
                  <a:pt x="49530" y="2750820"/>
                  <a:pt x="80010" y="2747010"/>
                  <a:pt x="97790" y="2754630"/>
                </a:cubicBezTo>
                <a:cubicBezTo>
                  <a:pt x="114300" y="2762250"/>
                  <a:pt x="132080" y="2787650"/>
                  <a:pt x="137160" y="2804160"/>
                </a:cubicBezTo>
                <a:cubicBezTo>
                  <a:pt x="140970" y="2818130"/>
                  <a:pt x="137160" y="2834640"/>
                  <a:pt x="130810" y="2847340"/>
                </a:cubicBezTo>
                <a:cubicBezTo>
                  <a:pt x="124460" y="2860040"/>
                  <a:pt x="114300" y="2872740"/>
                  <a:pt x="100330" y="2877820"/>
                </a:cubicBezTo>
                <a:cubicBezTo>
                  <a:pt x="83820" y="2884170"/>
                  <a:pt x="53340" y="2882900"/>
                  <a:pt x="36830" y="2875280"/>
                </a:cubicBezTo>
                <a:cubicBezTo>
                  <a:pt x="24130" y="2868930"/>
                  <a:pt x="12700" y="2854960"/>
                  <a:pt x="7620" y="2842260"/>
                </a:cubicBezTo>
                <a:cubicBezTo>
                  <a:pt x="2540" y="2829560"/>
                  <a:pt x="0" y="2816860"/>
                  <a:pt x="3810" y="2799080"/>
                </a:cubicBezTo>
                <a:cubicBezTo>
                  <a:pt x="11430" y="2767330"/>
                  <a:pt x="46990" y="2738120"/>
                  <a:pt x="82550" y="2677160"/>
                </a:cubicBezTo>
                <a:cubicBezTo>
                  <a:pt x="172720" y="2520950"/>
                  <a:pt x="411480" y="2059940"/>
                  <a:pt x="529590" y="1809750"/>
                </a:cubicBezTo>
                <a:cubicBezTo>
                  <a:pt x="617220" y="1624330"/>
                  <a:pt x="689610" y="1451610"/>
                  <a:pt x="742950" y="1316990"/>
                </a:cubicBezTo>
                <a:cubicBezTo>
                  <a:pt x="778510" y="1225550"/>
                  <a:pt x="798830" y="1170940"/>
                  <a:pt x="825500" y="1084580"/>
                </a:cubicBezTo>
                <a:cubicBezTo>
                  <a:pt x="858520" y="980440"/>
                  <a:pt x="895350" y="871220"/>
                  <a:pt x="922020" y="734060"/>
                </a:cubicBezTo>
                <a:cubicBezTo>
                  <a:pt x="958850" y="546100"/>
                  <a:pt x="967740" y="144780"/>
                  <a:pt x="1004570" y="55880"/>
                </a:cubicBezTo>
                <a:cubicBezTo>
                  <a:pt x="1014730" y="30480"/>
                  <a:pt x="1023620" y="21590"/>
                  <a:pt x="1038860" y="12700"/>
                </a:cubicBezTo>
                <a:cubicBezTo>
                  <a:pt x="1054100" y="3810"/>
                  <a:pt x="1076960" y="0"/>
                  <a:pt x="1093470" y="3810"/>
                </a:cubicBezTo>
                <a:cubicBezTo>
                  <a:pt x="1109980" y="7620"/>
                  <a:pt x="1129030" y="19050"/>
                  <a:pt x="1139190" y="33020"/>
                </a:cubicBezTo>
                <a:cubicBezTo>
                  <a:pt x="1149350" y="46990"/>
                  <a:pt x="1154430" y="85090"/>
                  <a:pt x="1154430" y="850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p:nvPr/>
        </p:nvSpPr>
        <p:spPr>
          <a:xfrm>
            <a:off x="7972425" y="7715250"/>
            <a:ext cx="386715" cy="1239202"/>
          </a:xfrm>
          <a:custGeom>
            <a:rect b="b" l="l" r="r" t="t"/>
            <a:pathLst>
              <a:path extrusionOk="0" h="1652270" w="515620">
                <a:moveTo>
                  <a:pt x="152400" y="57150"/>
                </a:moveTo>
                <a:cubicBezTo>
                  <a:pt x="209550" y="295910"/>
                  <a:pt x="207010" y="330200"/>
                  <a:pt x="215900" y="391160"/>
                </a:cubicBezTo>
                <a:cubicBezTo>
                  <a:pt x="232410" y="496570"/>
                  <a:pt x="269240" y="694690"/>
                  <a:pt x="304800" y="820420"/>
                </a:cubicBezTo>
                <a:cubicBezTo>
                  <a:pt x="334010" y="923290"/>
                  <a:pt x="374650" y="989330"/>
                  <a:pt x="405130" y="1093470"/>
                </a:cubicBezTo>
                <a:cubicBezTo>
                  <a:pt x="444500" y="1228090"/>
                  <a:pt x="515620" y="1483360"/>
                  <a:pt x="511810" y="1567180"/>
                </a:cubicBezTo>
                <a:cubicBezTo>
                  <a:pt x="510540" y="1598930"/>
                  <a:pt x="504190" y="1616710"/>
                  <a:pt x="491490" y="1630680"/>
                </a:cubicBezTo>
                <a:cubicBezTo>
                  <a:pt x="481330" y="1642110"/>
                  <a:pt x="466090" y="1648460"/>
                  <a:pt x="450850" y="1649730"/>
                </a:cubicBezTo>
                <a:cubicBezTo>
                  <a:pt x="433070" y="1651000"/>
                  <a:pt x="401320" y="1639570"/>
                  <a:pt x="388620" y="1626870"/>
                </a:cubicBezTo>
                <a:cubicBezTo>
                  <a:pt x="377190" y="1616710"/>
                  <a:pt x="370840" y="1600200"/>
                  <a:pt x="370840" y="1584960"/>
                </a:cubicBezTo>
                <a:cubicBezTo>
                  <a:pt x="370840" y="1565910"/>
                  <a:pt x="384810" y="1536700"/>
                  <a:pt x="398780" y="1524000"/>
                </a:cubicBezTo>
                <a:cubicBezTo>
                  <a:pt x="410210" y="1513840"/>
                  <a:pt x="426720" y="1508760"/>
                  <a:pt x="440690" y="1508760"/>
                </a:cubicBezTo>
                <a:cubicBezTo>
                  <a:pt x="454660" y="1508760"/>
                  <a:pt x="472440" y="1512570"/>
                  <a:pt x="483870" y="1522730"/>
                </a:cubicBezTo>
                <a:cubicBezTo>
                  <a:pt x="497840" y="1535430"/>
                  <a:pt x="511810" y="1563370"/>
                  <a:pt x="513080" y="1582420"/>
                </a:cubicBezTo>
                <a:cubicBezTo>
                  <a:pt x="514350" y="1597660"/>
                  <a:pt x="505460" y="1614170"/>
                  <a:pt x="496570" y="1625600"/>
                </a:cubicBezTo>
                <a:cubicBezTo>
                  <a:pt x="487680" y="1637030"/>
                  <a:pt x="472440" y="1644650"/>
                  <a:pt x="458470" y="1648460"/>
                </a:cubicBezTo>
                <a:cubicBezTo>
                  <a:pt x="444500" y="1652270"/>
                  <a:pt x="425450" y="1651000"/>
                  <a:pt x="412750" y="1644650"/>
                </a:cubicBezTo>
                <a:cubicBezTo>
                  <a:pt x="400050" y="1638300"/>
                  <a:pt x="391160" y="1633220"/>
                  <a:pt x="379730" y="1614170"/>
                </a:cubicBezTo>
                <a:cubicBezTo>
                  <a:pt x="342900" y="1551940"/>
                  <a:pt x="308610" y="1277620"/>
                  <a:pt x="266700" y="1140460"/>
                </a:cubicBezTo>
                <a:cubicBezTo>
                  <a:pt x="233680" y="1031240"/>
                  <a:pt x="185420" y="939800"/>
                  <a:pt x="157480" y="853440"/>
                </a:cubicBezTo>
                <a:cubicBezTo>
                  <a:pt x="135890" y="783590"/>
                  <a:pt x="124460" y="736600"/>
                  <a:pt x="109220" y="661670"/>
                </a:cubicBezTo>
                <a:cubicBezTo>
                  <a:pt x="88900" y="556260"/>
                  <a:pt x="74930" y="386080"/>
                  <a:pt x="53340" y="279400"/>
                </a:cubicBezTo>
                <a:cubicBezTo>
                  <a:pt x="38100" y="201930"/>
                  <a:pt x="0" y="125730"/>
                  <a:pt x="1270" y="81280"/>
                </a:cubicBezTo>
                <a:cubicBezTo>
                  <a:pt x="2540" y="58420"/>
                  <a:pt x="7620" y="41910"/>
                  <a:pt x="19050" y="29210"/>
                </a:cubicBezTo>
                <a:cubicBezTo>
                  <a:pt x="29210" y="16510"/>
                  <a:pt x="49530" y="5080"/>
                  <a:pt x="66040" y="2540"/>
                </a:cubicBezTo>
                <a:cubicBezTo>
                  <a:pt x="82550" y="0"/>
                  <a:pt x="105410" y="3810"/>
                  <a:pt x="119380" y="12700"/>
                </a:cubicBezTo>
                <a:cubicBezTo>
                  <a:pt x="133350" y="21590"/>
                  <a:pt x="152400" y="57150"/>
                  <a:pt x="152400" y="571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3"/>
          <p:cNvSpPr/>
          <p:nvPr/>
        </p:nvSpPr>
        <p:spPr>
          <a:xfrm>
            <a:off x="3390900" y="5433060"/>
            <a:ext cx="562928" cy="1204913"/>
          </a:xfrm>
          <a:custGeom>
            <a:rect b="b" l="l" r="r" t="t"/>
            <a:pathLst>
              <a:path extrusionOk="0" h="1606550" w="750570">
                <a:moveTo>
                  <a:pt x="120650" y="1545590"/>
                </a:moveTo>
                <a:cubicBezTo>
                  <a:pt x="3810" y="897890"/>
                  <a:pt x="0" y="833120"/>
                  <a:pt x="2540" y="777240"/>
                </a:cubicBezTo>
                <a:cubicBezTo>
                  <a:pt x="3810" y="739140"/>
                  <a:pt x="6350" y="718820"/>
                  <a:pt x="15240" y="681990"/>
                </a:cubicBezTo>
                <a:cubicBezTo>
                  <a:pt x="27940" y="629920"/>
                  <a:pt x="57150" y="544830"/>
                  <a:pt x="78740" y="497840"/>
                </a:cubicBezTo>
                <a:cubicBezTo>
                  <a:pt x="92710" y="467360"/>
                  <a:pt x="101600" y="454660"/>
                  <a:pt x="123190" y="425450"/>
                </a:cubicBezTo>
                <a:cubicBezTo>
                  <a:pt x="165100" y="369570"/>
                  <a:pt x="289560" y="269240"/>
                  <a:pt x="326390" y="195580"/>
                </a:cubicBezTo>
                <a:cubicBezTo>
                  <a:pt x="353060" y="142240"/>
                  <a:pt x="342900" y="71120"/>
                  <a:pt x="359410" y="41910"/>
                </a:cubicBezTo>
                <a:cubicBezTo>
                  <a:pt x="367030" y="27940"/>
                  <a:pt x="375920" y="21590"/>
                  <a:pt x="387350" y="15240"/>
                </a:cubicBezTo>
                <a:cubicBezTo>
                  <a:pt x="402590" y="7620"/>
                  <a:pt x="425450" y="0"/>
                  <a:pt x="443230" y="5080"/>
                </a:cubicBezTo>
                <a:cubicBezTo>
                  <a:pt x="463550" y="10160"/>
                  <a:pt x="485140" y="25400"/>
                  <a:pt x="501650" y="52070"/>
                </a:cubicBezTo>
                <a:cubicBezTo>
                  <a:pt x="535940" y="105410"/>
                  <a:pt x="547370" y="259080"/>
                  <a:pt x="572770" y="342900"/>
                </a:cubicBezTo>
                <a:cubicBezTo>
                  <a:pt x="593090" y="408940"/>
                  <a:pt x="655320" y="495300"/>
                  <a:pt x="638810" y="518160"/>
                </a:cubicBezTo>
                <a:cubicBezTo>
                  <a:pt x="628650" y="533400"/>
                  <a:pt x="567690" y="529590"/>
                  <a:pt x="560070" y="516890"/>
                </a:cubicBezTo>
                <a:cubicBezTo>
                  <a:pt x="551180" y="502920"/>
                  <a:pt x="580390" y="452120"/>
                  <a:pt x="599440" y="431800"/>
                </a:cubicBezTo>
                <a:cubicBezTo>
                  <a:pt x="617220" y="414020"/>
                  <a:pt x="646430" y="396240"/>
                  <a:pt x="669290" y="397510"/>
                </a:cubicBezTo>
                <a:cubicBezTo>
                  <a:pt x="692150" y="398780"/>
                  <a:pt x="723900" y="419100"/>
                  <a:pt x="736600" y="436880"/>
                </a:cubicBezTo>
                <a:cubicBezTo>
                  <a:pt x="746760" y="450850"/>
                  <a:pt x="749300" y="472440"/>
                  <a:pt x="748030" y="488950"/>
                </a:cubicBezTo>
                <a:cubicBezTo>
                  <a:pt x="746760" y="505460"/>
                  <a:pt x="739140" y="525780"/>
                  <a:pt x="726440" y="537210"/>
                </a:cubicBezTo>
                <a:cubicBezTo>
                  <a:pt x="709930" y="551180"/>
                  <a:pt x="675640" y="566420"/>
                  <a:pt x="652780" y="562610"/>
                </a:cubicBezTo>
                <a:cubicBezTo>
                  <a:pt x="629920" y="558800"/>
                  <a:pt x="600710" y="537210"/>
                  <a:pt x="590550" y="516890"/>
                </a:cubicBezTo>
                <a:cubicBezTo>
                  <a:pt x="580390" y="496570"/>
                  <a:pt x="582930" y="459740"/>
                  <a:pt x="594360" y="439420"/>
                </a:cubicBezTo>
                <a:cubicBezTo>
                  <a:pt x="605790" y="419100"/>
                  <a:pt x="637540" y="398780"/>
                  <a:pt x="660400" y="397510"/>
                </a:cubicBezTo>
                <a:cubicBezTo>
                  <a:pt x="683260" y="396240"/>
                  <a:pt x="717550" y="412750"/>
                  <a:pt x="731520" y="430530"/>
                </a:cubicBezTo>
                <a:cubicBezTo>
                  <a:pt x="745490" y="448310"/>
                  <a:pt x="750570" y="478790"/>
                  <a:pt x="745490" y="506730"/>
                </a:cubicBezTo>
                <a:cubicBezTo>
                  <a:pt x="739140" y="544830"/>
                  <a:pt x="708660" y="609600"/>
                  <a:pt x="675640" y="633730"/>
                </a:cubicBezTo>
                <a:cubicBezTo>
                  <a:pt x="647700" y="655320"/>
                  <a:pt x="601980" y="665480"/>
                  <a:pt x="570230" y="656590"/>
                </a:cubicBezTo>
                <a:cubicBezTo>
                  <a:pt x="535940" y="646430"/>
                  <a:pt x="506730" y="612140"/>
                  <a:pt x="480060" y="567690"/>
                </a:cubicBezTo>
                <a:cubicBezTo>
                  <a:pt x="431800" y="487680"/>
                  <a:pt x="383540" y="269240"/>
                  <a:pt x="363220" y="181610"/>
                </a:cubicBezTo>
                <a:cubicBezTo>
                  <a:pt x="353060" y="137160"/>
                  <a:pt x="344170" y="104140"/>
                  <a:pt x="346710" y="78740"/>
                </a:cubicBezTo>
                <a:cubicBezTo>
                  <a:pt x="347980" y="63500"/>
                  <a:pt x="353060" y="52070"/>
                  <a:pt x="359410" y="41910"/>
                </a:cubicBezTo>
                <a:cubicBezTo>
                  <a:pt x="365760" y="31750"/>
                  <a:pt x="375920" y="21590"/>
                  <a:pt x="387350" y="15240"/>
                </a:cubicBezTo>
                <a:cubicBezTo>
                  <a:pt x="402590" y="7620"/>
                  <a:pt x="425450" y="1270"/>
                  <a:pt x="443230" y="5080"/>
                </a:cubicBezTo>
                <a:cubicBezTo>
                  <a:pt x="461010" y="8890"/>
                  <a:pt x="480060" y="21590"/>
                  <a:pt x="491490" y="35560"/>
                </a:cubicBezTo>
                <a:cubicBezTo>
                  <a:pt x="501650" y="49530"/>
                  <a:pt x="506730" y="67310"/>
                  <a:pt x="508000" y="90170"/>
                </a:cubicBezTo>
                <a:cubicBezTo>
                  <a:pt x="509270" y="127000"/>
                  <a:pt x="492760" y="194310"/>
                  <a:pt x="477520" y="236220"/>
                </a:cubicBezTo>
                <a:cubicBezTo>
                  <a:pt x="464820" y="270510"/>
                  <a:pt x="453390" y="290830"/>
                  <a:pt x="429260" y="323850"/>
                </a:cubicBezTo>
                <a:cubicBezTo>
                  <a:pt x="389890" y="375920"/>
                  <a:pt x="289560" y="448310"/>
                  <a:pt x="247650" y="504190"/>
                </a:cubicBezTo>
                <a:cubicBezTo>
                  <a:pt x="218440" y="542290"/>
                  <a:pt x="203200" y="572770"/>
                  <a:pt x="187960" y="613410"/>
                </a:cubicBezTo>
                <a:cubicBezTo>
                  <a:pt x="170180" y="660400"/>
                  <a:pt x="154940" y="725170"/>
                  <a:pt x="149860" y="774700"/>
                </a:cubicBezTo>
                <a:cubicBezTo>
                  <a:pt x="144780" y="816610"/>
                  <a:pt x="148590" y="849630"/>
                  <a:pt x="151130" y="890270"/>
                </a:cubicBezTo>
                <a:cubicBezTo>
                  <a:pt x="153670" y="935990"/>
                  <a:pt x="156210" y="972820"/>
                  <a:pt x="165100" y="1035050"/>
                </a:cubicBezTo>
                <a:cubicBezTo>
                  <a:pt x="182880" y="1151890"/>
                  <a:pt x="276860" y="1456690"/>
                  <a:pt x="267970" y="1535430"/>
                </a:cubicBezTo>
                <a:cubicBezTo>
                  <a:pt x="265430" y="1560830"/>
                  <a:pt x="257810" y="1572260"/>
                  <a:pt x="246380" y="1583690"/>
                </a:cubicBezTo>
                <a:cubicBezTo>
                  <a:pt x="234950" y="1595120"/>
                  <a:pt x="214630" y="1604010"/>
                  <a:pt x="198120" y="1605280"/>
                </a:cubicBezTo>
                <a:cubicBezTo>
                  <a:pt x="181610" y="1606550"/>
                  <a:pt x="161290" y="1600200"/>
                  <a:pt x="148590" y="1590040"/>
                </a:cubicBezTo>
                <a:cubicBezTo>
                  <a:pt x="135890" y="1579880"/>
                  <a:pt x="120650" y="1545590"/>
                  <a:pt x="120650" y="15455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3"/>
          <p:cNvSpPr/>
          <p:nvPr/>
        </p:nvSpPr>
        <p:spPr>
          <a:xfrm>
            <a:off x="3963353" y="4769167"/>
            <a:ext cx="621982" cy="1006792"/>
          </a:xfrm>
          <a:custGeom>
            <a:rect b="b" l="l" r="r" t="t"/>
            <a:pathLst>
              <a:path extrusionOk="0" h="1342390" w="829310">
                <a:moveTo>
                  <a:pt x="3810" y="1244600"/>
                </a:moveTo>
                <a:cubicBezTo>
                  <a:pt x="60960" y="1042670"/>
                  <a:pt x="72390" y="1024890"/>
                  <a:pt x="92710" y="994410"/>
                </a:cubicBezTo>
                <a:cubicBezTo>
                  <a:pt x="123190" y="948690"/>
                  <a:pt x="187960" y="889000"/>
                  <a:pt x="220980" y="833120"/>
                </a:cubicBezTo>
                <a:cubicBezTo>
                  <a:pt x="250190" y="782320"/>
                  <a:pt x="269240" y="725170"/>
                  <a:pt x="284480" y="676910"/>
                </a:cubicBezTo>
                <a:cubicBezTo>
                  <a:pt x="297180" y="637540"/>
                  <a:pt x="304800" y="617220"/>
                  <a:pt x="311150" y="567690"/>
                </a:cubicBezTo>
                <a:cubicBezTo>
                  <a:pt x="323850" y="462280"/>
                  <a:pt x="289560" y="144780"/>
                  <a:pt x="314960" y="66040"/>
                </a:cubicBezTo>
                <a:cubicBezTo>
                  <a:pt x="323850" y="39370"/>
                  <a:pt x="335280" y="26670"/>
                  <a:pt x="349250" y="16510"/>
                </a:cubicBezTo>
                <a:cubicBezTo>
                  <a:pt x="360680" y="7620"/>
                  <a:pt x="373380" y="3810"/>
                  <a:pt x="386080" y="2540"/>
                </a:cubicBezTo>
                <a:cubicBezTo>
                  <a:pt x="398780" y="1270"/>
                  <a:pt x="414020" y="1270"/>
                  <a:pt x="426720" y="7620"/>
                </a:cubicBezTo>
                <a:cubicBezTo>
                  <a:pt x="441960" y="15240"/>
                  <a:pt x="455930" y="24130"/>
                  <a:pt x="471170" y="46990"/>
                </a:cubicBezTo>
                <a:cubicBezTo>
                  <a:pt x="508000" y="100330"/>
                  <a:pt x="556260" y="261620"/>
                  <a:pt x="586740" y="368300"/>
                </a:cubicBezTo>
                <a:cubicBezTo>
                  <a:pt x="615950" y="471170"/>
                  <a:pt x="632460" y="568960"/>
                  <a:pt x="650240" y="676910"/>
                </a:cubicBezTo>
                <a:cubicBezTo>
                  <a:pt x="669290" y="792480"/>
                  <a:pt x="676910" y="963930"/>
                  <a:pt x="695960" y="1041400"/>
                </a:cubicBezTo>
                <a:cubicBezTo>
                  <a:pt x="706120" y="1079500"/>
                  <a:pt x="725170" y="1123950"/>
                  <a:pt x="727710" y="1123950"/>
                </a:cubicBezTo>
                <a:cubicBezTo>
                  <a:pt x="728980" y="1123950"/>
                  <a:pt x="715010" y="1092200"/>
                  <a:pt x="720090" y="1085850"/>
                </a:cubicBezTo>
                <a:cubicBezTo>
                  <a:pt x="726440" y="1078230"/>
                  <a:pt x="758190" y="1082040"/>
                  <a:pt x="774700" y="1090930"/>
                </a:cubicBezTo>
                <a:cubicBezTo>
                  <a:pt x="793750" y="1101090"/>
                  <a:pt x="819150" y="1132840"/>
                  <a:pt x="824230" y="1154430"/>
                </a:cubicBezTo>
                <a:cubicBezTo>
                  <a:pt x="829310" y="1172210"/>
                  <a:pt x="825500" y="1193800"/>
                  <a:pt x="815340" y="1209040"/>
                </a:cubicBezTo>
                <a:cubicBezTo>
                  <a:pt x="803910" y="1228090"/>
                  <a:pt x="770890" y="1250950"/>
                  <a:pt x="749300" y="1254760"/>
                </a:cubicBezTo>
                <a:cubicBezTo>
                  <a:pt x="731520" y="1258570"/>
                  <a:pt x="709930" y="1250950"/>
                  <a:pt x="694690" y="1242060"/>
                </a:cubicBezTo>
                <a:cubicBezTo>
                  <a:pt x="679450" y="1233170"/>
                  <a:pt x="664210" y="1219200"/>
                  <a:pt x="659130" y="1201420"/>
                </a:cubicBezTo>
                <a:cubicBezTo>
                  <a:pt x="652780" y="1179830"/>
                  <a:pt x="655320" y="1140460"/>
                  <a:pt x="668020" y="1121410"/>
                </a:cubicBezTo>
                <a:cubicBezTo>
                  <a:pt x="680720" y="1101090"/>
                  <a:pt x="715010" y="1083310"/>
                  <a:pt x="739140" y="1083310"/>
                </a:cubicBezTo>
                <a:cubicBezTo>
                  <a:pt x="763270" y="1083310"/>
                  <a:pt x="797560" y="1102360"/>
                  <a:pt x="810260" y="1121410"/>
                </a:cubicBezTo>
                <a:cubicBezTo>
                  <a:pt x="822960" y="1140460"/>
                  <a:pt x="825500" y="1178560"/>
                  <a:pt x="819150" y="1200150"/>
                </a:cubicBezTo>
                <a:cubicBezTo>
                  <a:pt x="814070" y="1217930"/>
                  <a:pt x="800100" y="1231900"/>
                  <a:pt x="783590" y="1242060"/>
                </a:cubicBezTo>
                <a:cubicBezTo>
                  <a:pt x="760730" y="1256030"/>
                  <a:pt x="718820" y="1268730"/>
                  <a:pt x="688340" y="1263650"/>
                </a:cubicBezTo>
                <a:cubicBezTo>
                  <a:pt x="655320" y="1258570"/>
                  <a:pt x="617220" y="1234440"/>
                  <a:pt x="593090" y="1210310"/>
                </a:cubicBezTo>
                <a:cubicBezTo>
                  <a:pt x="570230" y="1187450"/>
                  <a:pt x="560070" y="1155700"/>
                  <a:pt x="547370" y="1123950"/>
                </a:cubicBezTo>
                <a:cubicBezTo>
                  <a:pt x="533400" y="1088390"/>
                  <a:pt x="528320" y="1059180"/>
                  <a:pt x="518160" y="1007110"/>
                </a:cubicBezTo>
                <a:cubicBezTo>
                  <a:pt x="499110" y="904240"/>
                  <a:pt x="491490" y="699770"/>
                  <a:pt x="457200" y="547370"/>
                </a:cubicBezTo>
                <a:cubicBezTo>
                  <a:pt x="422910" y="392430"/>
                  <a:pt x="309880" y="165100"/>
                  <a:pt x="312420" y="86360"/>
                </a:cubicBezTo>
                <a:cubicBezTo>
                  <a:pt x="313690" y="58420"/>
                  <a:pt x="321310" y="44450"/>
                  <a:pt x="334010" y="30480"/>
                </a:cubicBezTo>
                <a:cubicBezTo>
                  <a:pt x="346710" y="16510"/>
                  <a:pt x="368300" y="5080"/>
                  <a:pt x="386080" y="2540"/>
                </a:cubicBezTo>
                <a:cubicBezTo>
                  <a:pt x="405130" y="0"/>
                  <a:pt x="429260" y="7620"/>
                  <a:pt x="444500" y="16510"/>
                </a:cubicBezTo>
                <a:cubicBezTo>
                  <a:pt x="457200" y="24130"/>
                  <a:pt x="464820" y="35560"/>
                  <a:pt x="471170" y="46990"/>
                </a:cubicBezTo>
                <a:cubicBezTo>
                  <a:pt x="477520" y="58420"/>
                  <a:pt x="477520" y="66040"/>
                  <a:pt x="480060" y="86360"/>
                </a:cubicBezTo>
                <a:cubicBezTo>
                  <a:pt x="487680" y="156210"/>
                  <a:pt x="488950" y="430530"/>
                  <a:pt x="476250" y="548640"/>
                </a:cubicBezTo>
                <a:cubicBezTo>
                  <a:pt x="468630" y="622300"/>
                  <a:pt x="457200" y="670560"/>
                  <a:pt x="440690" y="727710"/>
                </a:cubicBezTo>
                <a:cubicBezTo>
                  <a:pt x="424180" y="782320"/>
                  <a:pt x="401320" y="840740"/>
                  <a:pt x="379730" y="885190"/>
                </a:cubicBezTo>
                <a:cubicBezTo>
                  <a:pt x="363220" y="919480"/>
                  <a:pt x="349250" y="941070"/>
                  <a:pt x="326390" y="971550"/>
                </a:cubicBezTo>
                <a:cubicBezTo>
                  <a:pt x="295910" y="1012190"/>
                  <a:pt x="237490" y="1050290"/>
                  <a:pt x="207010" y="1103630"/>
                </a:cubicBezTo>
                <a:cubicBezTo>
                  <a:pt x="172720" y="1162050"/>
                  <a:pt x="168910" y="1277620"/>
                  <a:pt x="139700" y="1313180"/>
                </a:cubicBezTo>
                <a:cubicBezTo>
                  <a:pt x="124460" y="1330960"/>
                  <a:pt x="107950" y="1337310"/>
                  <a:pt x="90170" y="1339850"/>
                </a:cubicBezTo>
                <a:cubicBezTo>
                  <a:pt x="73660" y="1342390"/>
                  <a:pt x="50800" y="1337310"/>
                  <a:pt x="36830" y="1327150"/>
                </a:cubicBezTo>
                <a:cubicBezTo>
                  <a:pt x="22860" y="1316990"/>
                  <a:pt x="8890" y="1296670"/>
                  <a:pt x="3810" y="1281430"/>
                </a:cubicBezTo>
                <a:cubicBezTo>
                  <a:pt x="0" y="1268730"/>
                  <a:pt x="3810" y="1244600"/>
                  <a:pt x="3810" y="12446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3"/>
          <p:cNvSpPr/>
          <p:nvPr/>
        </p:nvSpPr>
        <p:spPr>
          <a:xfrm>
            <a:off x="4608195" y="5234940"/>
            <a:ext cx="834390" cy="1194435"/>
          </a:xfrm>
          <a:custGeom>
            <a:rect b="b" l="l" r="r" t="t"/>
            <a:pathLst>
              <a:path extrusionOk="0" h="1592580" w="1112520">
                <a:moveTo>
                  <a:pt x="0" y="565150"/>
                </a:moveTo>
                <a:cubicBezTo>
                  <a:pt x="54610" y="128270"/>
                  <a:pt x="54610" y="38100"/>
                  <a:pt x="88900" y="16510"/>
                </a:cubicBezTo>
                <a:cubicBezTo>
                  <a:pt x="115570" y="0"/>
                  <a:pt x="161290" y="13970"/>
                  <a:pt x="201930" y="39370"/>
                </a:cubicBezTo>
                <a:cubicBezTo>
                  <a:pt x="285750" y="90170"/>
                  <a:pt x="440690" y="299720"/>
                  <a:pt x="497840" y="411480"/>
                </a:cubicBezTo>
                <a:cubicBezTo>
                  <a:pt x="537210" y="487680"/>
                  <a:pt x="533400" y="561340"/>
                  <a:pt x="557530" y="624840"/>
                </a:cubicBezTo>
                <a:cubicBezTo>
                  <a:pt x="579120" y="680720"/>
                  <a:pt x="595630" y="726440"/>
                  <a:pt x="631190" y="774700"/>
                </a:cubicBezTo>
                <a:cubicBezTo>
                  <a:pt x="674370" y="834390"/>
                  <a:pt x="748030" y="882650"/>
                  <a:pt x="807720" y="946150"/>
                </a:cubicBezTo>
                <a:cubicBezTo>
                  <a:pt x="873760" y="1017270"/>
                  <a:pt x="962660" y="1112520"/>
                  <a:pt x="1008380" y="1184910"/>
                </a:cubicBezTo>
                <a:cubicBezTo>
                  <a:pt x="1041400" y="1236980"/>
                  <a:pt x="1057910" y="1276350"/>
                  <a:pt x="1074420" y="1329690"/>
                </a:cubicBezTo>
                <a:cubicBezTo>
                  <a:pt x="1092200" y="1389380"/>
                  <a:pt x="1112520" y="1485900"/>
                  <a:pt x="1104900" y="1527810"/>
                </a:cubicBezTo>
                <a:cubicBezTo>
                  <a:pt x="1101090" y="1549400"/>
                  <a:pt x="1090930" y="1562100"/>
                  <a:pt x="1078230" y="1572260"/>
                </a:cubicBezTo>
                <a:cubicBezTo>
                  <a:pt x="1065530" y="1582420"/>
                  <a:pt x="1045210" y="1590040"/>
                  <a:pt x="1028700" y="1591310"/>
                </a:cubicBezTo>
                <a:cubicBezTo>
                  <a:pt x="1012190" y="1592580"/>
                  <a:pt x="991870" y="1586230"/>
                  <a:pt x="977900" y="1577340"/>
                </a:cubicBezTo>
                <a:cubicBezTo>
                  <a:pt x="963930" y="1568450"/>
                  <a:pt x="949960" y="1551940"/>
                  <a:pt x="946150" y="1535430"/>
                </a:cubicBezTo>
                <a:cubicBezTo>
                  <a:pt x="941070" y="1515110"/>
                  <a:pt x="947420" y="1477010"/>
                  <a:pt x="958850" y="1459230"/>
                </a:cubicBezTo>
                <a:cubicBezTo>
                  <a:pt x="969010" y="1443990"/>
                  <a:pt x="986790" y="1433830"/>
                  <a:pt x="1003300" y="1430020"/>
                </a:cubicBezTo>
                <a:cubicBezTo>
                  <a:pt x="1019810" y="1426210"/>
                  <a:pt x="1040130" y="1424940"/>
                  <a:pt x="1055370" y="1432560"/>
                </a:cubicBezTo>
                <a:cubicBezTo>
                  <a:pt x="1074420" y="1442720"/>
                  <a:pt x="1099820" y="1469390"/>
                  <a:pt x="1104900" y="1492250"/>
                </a:cubicBezTo>
                <a:cubicBezTo>
                  <a:pt x="1109980" y="1513840"/>
                  <a:pt x="1097280" y="1549400"/>
                  <a:pt x="1084580" y="1565910"/>
                </a:cubicBezTo>
                <a:cubicBezTo>
                  <a:pt x="1073150" y="1579880"/>
                  <a:pt x="1055370" y="1590040"/>
                  <a:pt x="1037590" y="1591310"/>
                </a:cubicBezTo>
                <a:cubicBezTo>
                  <a:pt x="1016000" y="1592580"/>
                  <a:pt x="985520" y="1587500"/>
                  <a:pt x="965200" y="1565910"/>
                </a:cubicBezTo>
                <a:cubicBezTo>
                  <a:pt x="927100" y="1525270"/>
                  <a:pt x="918210" y="1365250"/>
                  <a:pt x="890270" y="1305560"/>
                </a:cubicBezTo>
                <a:cubicBezTo>
                  <a:pt x="873760" y="1270000"/>
                  <a:pt x="862330" y="1258570"/>
                  <a:pt x="838200" y="1226820"/>
                </a:cubicBezTo>
                <a:cubicBezTo>
                  <a:pt x="797560" y="1174750"/>
                  <a:pt x="720090" y="1088390"/>
                  <a:pt x="661670" y="1028700"/>
                </a:cubicBezTo>
                <a:cubicBezTo>
                  <a:pt x="610870" y="976630"/>
                  <a:pt x="549910" y="942340"/>
                  <a:pt x="509270" y="887730"/>
                </a:cubicBezTo>
                <a:cubicBezTo>
                  <a:pt x="468630" y="833120"/>
                  <a:pt x="438150" y="763270"/>
                  <a:pt x="415290" y="701040"/>
                </a:cubicBezTo>
                <a:cubicBezTo>
                  <a:pt x="393700" y="642620"/>
                  <a:pt x="387350" y="575310"/>
                  <a:pt x="370840" y="525780"/>
                </a:cubicBezTo>
                <a:cubicBezTo>
                  <a:pt x="356870" y="486410"/>
                  <a:pt x="349250" y="461010"/>
                  <a:pt x="326390" y="424180"/>
                </a:cubicBezTo>
                <a:cubicBezTo>
                  <a:pt x="293370" y="369570"/>
                  <a:pt x="210820" y="294640"/>
                  <a:pt x="177800" y="238760"/>
                </a:cubicBezTo>
                <a:cubicBezTo>
                  <a:pt x="154940" y="199390"/>
                  <a:pt x="130810" y="132080"/>
                  <a:pt x="133350" y="130810"/>
                </a:cubicBezTo>
                <a:cubicBezTo>
                  <a:pt x="135890" y="129540"/>
                  <a:pt x="168910" y="171450"/>
                  <a:pt x="176530" y="204470"/>
                </a:cubicBezTo>
                <a:cubicBezTo>
                  <a:pt x="190500" y="260350"/>
                  <a:pt x="172720" y="372110"/>
                  <a:pt x="165100" y="444500"/>
                </a:cubicBezTo>
                <a:cubicBezTo>
                  <a:pt x="158750" y="504190"/>
                  <a:pt x="157480" y="571500"/>
                  <a:pt x="140970" y="605790"/>
                </a:cubicBezTo>
                <a:cubicBezTo>
                  <a:pt x="132080" y="624840"/>
                  <a:pt x="119380" y="636270"/>
                  <a:pt x="105410" y="643890"/>
                </a:cubicBezTo>
                <a:cubicBezTo>
                  <a:pt x="90170" y="651510"/>
                  <a:pt x="68580" y="651510"/>
                  <a:pt x="53340" y="647700"/>
                </a:cubicBezTo>
                <a:cubicBezTo>
                  <a:pt x="36830" y="643890"/>
                  <a:pt x="19050" y="631190"/>
                  <a:pt x="10160" y="617220"/>
                </a:cubicBezTo>
                <a:cubicBezTo>
                  <a:pt x="1270" y="603250"/>
                  <a:pt x="0" y="565150"/>
                  <a:pt x="0" y="5651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3"/>
          <p:cNvSpPr/>
          <p:nvPr/>
        </p:nvSpPr>
        <p:spPr>
          <a:xfrm>
            <a:off x="5022532" y="7773353"/>
            <a:ext cx="2837974" cy="2683175"/>
          </a:xfrm>
          <a:custGeom>
            <a:rect b="b" l="l" r="r" t="t"/>
            <a:pathLst>
              <a:path extrusionOk="0" h="2683175" w="2837974">
                <a:moveTo>
                  <a:pt x="0" y="0"/>
                </a:moveTo>
                <a:lnTo>
                  <a:pt x="2837974" y="0"/>
                </a:lnTo>
                <a:lnTo>
                  <a:pt x="2837974" y="2683175"/>
                </a:lnTo>
                <a:lnTo>
                  <a:pt x="0" y="2683175"/>
                </a:lnTo>
                <a:lnTo>
                  <a:pt x="0" y="0"/>
                </a:lnTo>
                <a:close/>
              </a:path>
            </a:pathLst>
          </a:custGeom>
          <a:blipFill rotWithShape="1">
            <a:blip r:embed="rId4">
              <a:alphaModFix/>
            </a:blip>
            <a:stretch>
              <a:fillRect b="0" l="0" r="0" t="0"/>
            </a:stretch>
          </a:blipFill>
          <a:ln>
            <a:noFill/>
          </a:ln>
        </p:spPr>
      </p:sp>
      <p:sp>
        <p:nvSpPr>
          <p:cNvPr id="354" name="Google Shape;354;p23"/>
          <p:cNvSpPr/>
          <p:nvPr/>
        </p:nvSpPr>
        <p:spPr>
          <a:xfrm rot="1156376">
            <a:off x="-1107492" y="-357533"/>
            <a:ext cx="3927845" cy="3492211"/>
          </a:xfrm>
          <a:custGeom>
            <a:rect b="b" l="l" r="r" t="t"/>
            <a:pathLst>
              <a:path extrusionOk="0" h="3492211" w="3927845">
                <a:moveTo>
                  <a:pt x="0" y="0"/>
                </a:moveTo>
                <a:lnTo>
                  <a:pt x="3927845" y="0"/>
                </a:lnTo>
                <a:lnTo>
                  <a:pt x="3927845" y="3492211"/>
                </a:lnTo>
                <a:lnTo>
                  <a:pt x="0" y="3492211"/>
                </a:lnTo>
                <a:lnTo>
                  <a:pt x="0" y="0"/>
                </a:lnTo>
                <a:close/>
              </a:path>
            </a:pathLst>
          </a:custGeom>
          <a:blipFill rotWithShape="1">
            <a:blip r:embed="rId5">
              <a:alphaModFix/>
            </a:blip>
            <a:stretch>
              <a:fillRect b="0" l="0" r="0" t="0"/>
            </a:stretch>
          </a:blipFill>
          <a:ln>
            <a:noFill/>
          </a:ln>
        </p:spPr>
      </p:sp>
      <p:cxnSp>
        <p:nvCxnSpPr>
          <p:cNvPr id="355" name="Google Shape;355;p23"/>
          <p:cNvCxnSpPr/>
          <p:nvPr/>
        </p:nvCxnSpPr>
        <p:spPr>
          <a:xfrm rot="10800000">
            <a:off x="8704902" y="-130975"/>
            <a:ext cx="0" cy="10548900"/>
          </a:xfrm>
          <a:prstGeom prst="straightConnector1">
            <a:avLst/>
          </a:prstGeom>
          <a:noFill/>
          <a:ln cap="flat" cmpd="sng" w="95250">
            <a:solidFill>
              <a:srgbClr val="000000"/>
            </a:solidFill>
            <a:prstDash val="solid"/>
            <a:round/>
            <a:headEnd len="sm" w="sm" type="none"/>
            <a:tailEnd len="sm" w="sm" type="none"/>
          </a:ln>
        </p:spPr>
      </p:cxnSp>
      <p:sp>
        <p:nvSpPr>
          <p:cNvPr id="356" name="Google Shape;356;p23"/>
          <p:cNvSpPr txBox="1"/>
          <p:nvPr/>
        </p:nvSpPr>
        <p:spPr>
          <a:xfrm>
            <a:off x="10543227" y="1231727"/>
            <a:ext cx="4851953"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Story Here</a:t>
            </a:r>
            <a:endParaRPr/>
          </a:p>
        </p:txBody>
      </p:sp>
      <p:sp>
        <p:nvSpPr>
          <p:cNvPr id="357" name="Google Shape;357;p23"/>
          <p:cNvSpPr txBox="1"/>
          <p:nvPr/>
        </p:nvSpPr>
        <p:spPr>
          <a:xfrm>
            <a:off x="10543227" y="3869200"/>
            <a:ext cx="6080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Faucibus ornare suspendisse sed nisi.</a:t>
            </a:r>
            <a:endParaRPr/>
          </a:p>
        </p:txBody>
      </p:sp>
      <p:sp>
        <p:nvSpPr>
          <p:cNvPr id="358" name="Google Shape;358;p23"/>
          <p:cNvSpPr txBox="1"/>
          <p:nvPr/>
        </p:nvSpPr>
        <p:spPr>
          <a:xfrm>
            <a:off x="10543227" y="3243552"/>
            <a:ext cx="4148984"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sp>
        <p:nvSpPr>
          <p:cNvPr id="359" name="Google Shape;359;p23"/>
          <p:cNvSpPr txBox="1"/>
          <p:nvPr/>
        </p:nvSpPr>
        <p:spPr>
          <a:xfrm>
            <a:off x="10543227" y="7280910"/>
            <a:ext cx="60807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Faucibus ornare suspendisse sed nisi.</a:t>
            </a:r>
            <a:endParaRPr/>
          </a:p>
        </p:txBody>
      </p:sp>
      <p:sp>
        <p:nvSpPr>
          <p:cNvPr id="360" name="Google Shape;360;p23"/>
          <p:cNvSpPr txBox="1"/>
          <p:nvPr/>
        </p:nvSpPr>
        <p:spPr>
          <a:xfrm>
            <a:off x="10543227" y="6655262"/>
            <a:ext cx="4148984"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cxnSp>
        <p:nvCxnSpPr>
          <p:cNvPr id="361" name="Google Shape;361;p23"/>
          <p:cNvCxnSpPr/>
          <p:nvPr/>
        </p:nvCxnSpPr>
        <p:spPr>
          <a:xfrm rot="10800000">
            <a:off x="18240375" y="-261851"/>
            <a:ext cx="0" cy="10548851"/>
          </a:xfrm>
          <a:prstGeom prst="straightConnector1">
            <a:avLst/>
          </a:prstGeom>
          <a:noFill/>
          <a:ln cap="flat" cmpd="sng" w="95250">
            <a:solidFill>
              <a:srgbClr val="000000"/>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4"/>
          <p:cNvPicPr preferRelativeResize="0"/>
          <p:nvPr/>
        </p:nvPicPr>
        <p:blipFill rotWithShape="1">
          <a:blip r:embed="rId3">
            <a:alphaModFix/>
          </a:blip>
          <a:srcRect b="21240" l="0" r="24942" t="15429"/>
          <a:stretch/>
        </p:blipFill>
        <p:spPr>
          <a:xfrm>
            <a:off x="0" y="0"/>
            <a:ext cx="18288000" cy="10287000"/>
          </a:xfrm>
          <a:prstGeom prst="rect">
            <a:avLst/>
          </a:prstGeom>
          <a:noFill/>
          <a:ln>
            <a:noFill/>
          </a:ln>
        </p:spPr>
      </p:pic>
      <p:sp>
        <p:nvSpPr>
          <p:cNvPr id="367" name="Google Shape;367;p24"/>
          <p:cNvSpPr/>
          <p:nvPr/>
        </p:nvSpPr>
        <p:spPr>
          <a:xfrm>
            <a:off x="7585710" y="6995160"/>
            <a:ext cx="548640" cy="3104198"/>
          </a:xfrm>
          <a:custGeom>
            <a:rect b="b" l="l" r="r" t="t"/>
            <a:pathLst>
              <a:path extrusionOk="0" h="4138930" w="731520">
                <a:moveTo>
                  <a:pt x="0" y="4057650"/>
                </a:moveTo>
                <a:cubicBezTo>
                  <a:pt x="85090" y="3540760"/>
                  <a:pt x="171450" y="3239770"/>
                  <a:pt x="226060" y="3049270"/>
                </a:cubicBezTo>
                <a:cubicBezTo>
                  <a:pt x="266700" y="2908300"/>
                  <a:pt x="304800" y="2828290"/>
                  <a:pt x="340360" y="2682240"/>
                </a:cubicBezTo>
                <a:cubicBezTo>
                  <a:pt x="391160" y="2475230"/>
                  <a:pt x="447040" y="2113280"/>
                  <a:pt x="478790" y="1916430"/>
                </a:cubicBezTo>
                <a:cubicBezTo>
                  <a:pt x="499110" y="1791970"/>
                  <a:pt x="509270" y="1753870"/>
                  <a:pt x="521970" y="1612900"/>
                </a:cubicBezTo>
                <a:cubicBezTo>
                  <a:pt x="551180" y="1295400"/>
                  <a:pt x="557530" y="194310"/>
                  <a:pt x="585470" y="58420"/>
                </a:cubicBezTo>
                <a:cubicBezTo>
                  <a:pt x="590550" y="36830"/>
                  <a:pt x="590550" y="31750"/>
                  <a:pt x="599440" y="22860"/>
                </a:cubicBezTo>
                <a:cubicBezTo>
                  <a:pt x="610870" y="11430"/>
                  <a:pt x="635000" y="0"/>
                  <a:pt x="651510" y="1270"/>
                </a:cubicBezTo>
                <a:cubicBezTo>
                  <a:pt x="668020" y="2540"/>
                  <a:pt x="690880" y="19050"/>
                  <a:pt x="699770" y="31750"/>
                </a:cubicBezTo>
                <a:cubicBezTo>
                  <a:pt x="707390" y="41910"/>
                  <a:pt x="708660" y="58420"/>
                  <a:pt x="706120" y="69850"/>
                </a:cubicBezTo>
                <a:cubicBezTo>
                  <a:pt x="704850" y="81280"/>
                  <a:pt x="698500" y="95250"/>
                  <a:pt x="688340" y="104140"/>
                </a:cubicBezTo>
                <a:cubicBezTo>
                  <a:pt x="675640" y="114300"/>
                  <a:pt x="648970" y="121920"/>
                  <a:pt x="633730" y="120650"/>
                </a:cubicBezTo>
                <a:cubicBezTo>
                  <a:pt x="621030" y="119380"/>
                  <a:pt x="608330" y="110490"/>
                  <a:pt x="600710" y="101600"/>
                </a:cubicBezTo>
                <a:cubicBezTo>
                  <a:pt x="593090" y="92710"/>
                  <a:pt x="588010" y="77470"/>
                  <a:pt x="586740" y="64770"/>
                </a:cubicBezTo>
                <a:cubicBezTo>
                  <a:pt x="585470" y="52070"/>
                  <a:pt x="588010" y="38100"/>
                  <a:pt x="595630" y="27940"/>
                </a:cubicBezTo>
                <a:cubicBezTo>
                  <a:pt x="604520" y="15240"/>
                  <a:pt x="629920" y="2540"/>
                  <a:pt x="645160" y="1270"/>
                </a:cubicBezTo>
                <a:cubicBezTo>
                  <a:pt x="657860" y="0"/>
                  <a:pt x="671830" y="3810"/>
                  <a:pt x="681990" y="12700"/>
                </a:cubicBezTo>
                <a:cubicBezTo>
                  <a:pt x="693420" y="22860"/>
                  <a:pt x="701040" y="35560"/>
                  <a:pt x="707390" y="63500"/>
                </a:cubicBezTo>
                <a:cubicBezTo>
                  <a:pt x="731520" y="172720"/>
                  <a:pt x="689610" y="623570"/>
                  <a:pt x="679450" y="892810"/>
                </a:cubicBezTo>
                <a:cubicBezTo>
                  <a:pt x="669290" y="1146810"/>
                  <a:pt x="668020" y="1398270"/>
                  <a:pt x="646430" y="1634490"/>
                </a:cubicBezTo>
                <a:cubicBezTo>
                  <a:pt x="626110" y="1850390"/>
                  <a:pt x="589280" y="2062480"/>
                  <a:pt x="560070" y="2254250"/>
                </a:cubicBezTo>
                <a:cubicBezTo>
                  <a:pt x="534670" y="2421890"/>
                  <a:pt x="518160" y="2561590"/>
                  <a:pt x="480060" y="2722880"/>
                </a:cubicBezTo>
                <a:cubicBezTo>
                  <a:pt x="436880" y="2901950"/>
                  <a:pt x="359410" y="3098800"/>
                  <a:pt x="308610" y="3277870"/>
                </a:cubicBezTo>
                <a:cubicBezTo>
                  <a:pt x="261620" y="3442970"/>
                  <a:pt x="212090" y="3609340"/>
                  <a:pt x="184150" y="3755390"/>
                </a:cubicBezTo>
                <a:cubicBezTo>
                  <a:pt x="161290" y="3874770"/>
                  <a:pt x="165100" y="4032250"/>
                  <a:pt x="140970" y="4086860"/>
                </a:cubicBezTo>
                <a:cubicBezTo>
                  <a:pt x="132080" y="4108450"/>
                  <a:pt x="121920" y="4118610"/>
                  <a:pt x="107950" y="4126230"/>
                </a:cubicBezTo>
                <a:cubicBezTo>
                  <a:pt x="93980" y="4133850"/>
                  <a:pt x="72390" y="4138930"/>
                  <a:pt x="57150" y="4135120"/>
                </a:cubicBezTo>
                <a:cubicBezTo>
                  <a:pt x="41910" y="4131310"/>
                  <a:pt x="24130" y="4119880"/>
                  <a:pt x="13970" y="4107180"/>
                </a:cubicBezTo>
                <a:cubicBezTo>
                  <a:pt x="3810" y="4094480"/>
                  <a:pt x="0" y="4057650"/>
                  <a:pt x="0" y="40576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p:nvPr/>
        </p:nvSpPr>
        <p:spPr>
          <a:xfrm>
            <a:off x="8041005" y="5798820"/>
            <a:ext cx="333375" cy="877252"/>
          </a:xfrm>
          <a:custGeom>
            <a:rect b="b" l="l" r="r" t="t"/>
            <a:pathLst>
              <a:path extrusionOk="0" h="1169670" w="444500">
                <a:moveTo>
                  <a:pt x="2540" y="1084580"/>
                </a:moveTo>
                <a:cubicBezTo>
                  <a:pt x="154940" y="508000"/>
                  <a:pt x="269240" y="124460"/>
                  <a:pt x="325120" y="41910"/>
                </a:cubicBezTo>
                <a:cubicBezTo>
                  <a:pt x="341630" y="17780"/>
                  <a:pt x="353060" y="8890"/>
                  <a:pt x="368300" y="3810"/>
                </a:cubicBezTo>
                <a:cubicBezTo>
                  <a:pt x="381000" y="0"/>
                  <a:pt x="396240" y="2540"/>
                  <a:pt x="407670" y="7620"/>
                </a:cubicBezTo>
                <a:cubicBezTo>
                  <a:pt x="419100" y="12700"/>
                  <a:pt x="431800" y="22860"/>
                  <a:pt x="436880" y="34290"/>
                </a:cubicBezTo>
                <a:cubicBezTo>
                  <a:pt x="443230" y="48260"/>
                  <a:pt x="444500" y="76200"/>
                  <a:pt x="436880" y="91440"/>
                </a:cubicBezTo>
                <a:cubicBezTo>
                  <a:pt x="429260" y="106680"/>
                  <a:pt x="405130" y="120650"/>
                  <a:pt x="389890" y="124460"/>
                </a:cubicBezTo>
                <a:cubicBezTo>
                  <a:pt x="377190" y="127000"/>
                  <a:pt x="361950" y="123190"/>
                  <a:pt x="351790" y="116840"/>
                </a:cubicBezTo>
                <a:cubicBezTo>
                  <a:pt x="340360" y="110490"/>
                  <a:pt x="330200" y="99060"/>
                  <a:pt x="325120" y="87630"/>
                </a:cubicBezTo>
                <a:cubicBezTo>
                  <a:pt x="320040" y="76200"/>
                  <a:pt x="318770" y="59690"/>
                  <a:pt x="322580" y="48260"/>
                </a:cubicBezTo>
                <a:cubicBezTo>
                  <a:pt x="326390" y="36830"/>
                  <a:pt x="332740" y="22860"/>
                  <a:pt x="344170" y="15240"/>
                </a:cubicBezTo>
                <a:cubicBezTo>
                  <a:pt x="358140" y="6350"/>
                  <a:pt x="386080" y="1270"/>
                  <a:pt x="401320" y="5080"/>
                </a:cubicBezTo>
                <a:cubicBezTo>
                  <a:pt x="414020" y="7620"/>
                  <a:pt x="425450" y="17780"/>
                  <a:pt x="433070" y="27940"/>
                </a:cubicBezTo>
                <a:cubicBezTo>
                  <a:pt x="440690" y="38100"/>
                  <a:pt x="444500" y="46990"/>
                  <a:pt x="444500" y="66040"/>
                </a:cubicBezTo>
                <a:cubicBezTo>
                  <a:pt x="443230" y="125730"/>
                  <a:pt x="353060" y="304800"/>
                  <a:pt x="311150" y="427990"/>
                </a:cubicBezTo>
                <a:cubicBezTo>
                  <a:pt x="267970" y="554990"/>
                  <a:pt x="222250" y="697230"/>
                  <a:pt x="190500" y="820420"/>
                </a:cubicBezTo>
                <a:cubicBezTo>
                  <a:pt x="163830" y="925830"/>
                  <a:pt x="152400" y="1069340"/>
                  <a:pt x="129540" y="1120140"/>
                </a:cubicBezTo>
                <a:cubicBezTo>
                  <a:pt x="120650" y="1140460"/>
                  <a:pt x="114300" y="1150620"/>
                  <a:pt x="101600" y="1158240"/>
                </a:cubicBezTo>
                <a:cubicBezTo>
                  <a:pt x="86360" y="1167130"/>
                  <a:pt x="57150" y="1169670"/>
                  <a:pt x="40640" y="1163320"/>
                </a:cubicBezTo>
                <a:cubicBezTo>
                  <a:pt x="26670" y="1158240"/>
                  <a:pt x="12700" y="1143000"/>
                  <a:pt x="6350" y="1130300"/>
                </a:cubicBezTo>
                <a:cubicBezTo>
                  <a:pt x="0" y="1117600"/>
                  <a:pt x="2540" y="1084580"/>
                  <a:pt x="2540" y="10845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
          <p:cNvSpPr/>
          <p:nvPr/>
        </p:nvSpPr>
        <p:spPr>
          <a:xfrm>
            <a:off x="8456295" y="1861185"/>
            <a:ext cx="1884045" cy="3294698"/>
          </a:xfrm>
          <a:custGeom>
            <a:rect b="b" l="l" r="r" t="t"/>
            <a:pathLst>
              <a:path extrusionOk="0" h="4392930" w="2512060">
                <a:moveTo>
                  <a:pt x="3810" y="4298950"/>
                </a:moveTo>
                <a:cubicBezTo>
                  <a:pt x="336550" y="3503930"/>
                  <a:pt x="472440" y="3248660"/>
                  <a:pt x="547370" y="3115310"/>
                </a:cubicBezTo>
                <a:cubicBezTo>
                  <a:pt x="588010" y="3044190"/>
                  <a:pt x="609600" y="3021330"/>
                  <a:pt x="646430" y="2956560"/>
                </a:cubicBezTo>
                <a:cubicBezTo>
                  <a:pt x="703580" y="2857500"/>
                  <a:pt x="775970" y="2720340"/>
                  <a:pt x="845820" y="2576830"/>
                </a:cubicBezTo>
                <a:cubicBezTo>
                  <a:pt x="934720" y="2393950"/>
                  <a:pt x="1038860" y="2137410"/>
                  <a:pt x="1130300" y="1944370"/>
                </a:cubicBezTo>
                <a:cubicBezTo>
                  <a:pt x="1209040" y="1779270"/>
                  <a:pt x="1280160" y="1628140"/>
                  <a:pt x="1360170" y="1488440"/>
                </a:cubicBezTo>
                <a:cubicBezTo>
                  <a:pt x="1432560" y="1361440"/>
                  <a:pt x="1483360" y="1285240"/>
                  <a:pt x="1583690" y="1136650"/>
                </a:cubicBezTo>
                <a:cubicBezTo>
                  <a:pt x="1766570" y="868680"/>
                  <a:pt x="2291080" y="121920"/>
                  <a:pt x="2388870" y="27940"/>
                </a:cubicBezTo>
                <a:cubicBezTo>
                  <a:pt x="2406650" y="11430"/>
                  <a:pt x="2410460" y="6350"/>
                  <a:pt x="2424430" y="3810"/>
                </a:cubicBezTo>
                <a:cubicBezTo>
                  <a:pt x="2440940" y="0"/>
                  <a:pt x="2471420" y="5080"/>
                  <a:pt x="2485390" y="16510"/>
                </a:cubicBezTo>
                <a:cubicBezTo>
                  <a:pt x="2499360" y="27940"/>
                  <a:pt x="2510790" y="57150"/>
                  <a:pt x="2510790" y="74930"/>
                </a:cubicBezTo>
                <a:cubicBezTo>
                  <a:pt x="2510790" y="88900"/>
                  <a:pt x="2501900" y="104140"/>
                  <a:pt x="2493010" y="114300"/>
                </a:cubicBezTo>
                <a:cubicBezTo>
                  <a:pt x="2484120" y="124460"/>
                  <a:pt x="2468880" y="132080"/>
                  <a:pt x="2454910" y="134620"/>
                </a:cubicBezTo>
                <a:cubicBezTo>
                  <a:pt x="2442210" y="137160"/>
                  <a:pt x="2425700" y="135890"/>
                  <a:pt x="2413000" y="128270"/>
                </a:cubicBezTo>
                <a:cubicBezTo>
                  <a:pt x="2397760" y="119380"/>
                  <a:pt x="2379980" y="93980"/>
                  <a:pt x="2376170" y="76200"/>
                </a:cubicBezTo>
                <a:cubicBezTo>
                  <a:pt x="2373630" y="62230"/>
                  <a:pt x="2378710" y="45720"/>
                  <a:pt x="2385060" y="34290"/>
                </a:cubicBezTo>
                <a:cubicBezTo>
                  <a:pt x="2391410" y="22860"/>
                  <a:pt x="2402840" y="11430"/>
                  <a:pt x="2416810" y="6350"/>
                </a:cubicBezTo>
                <a:cubicBezTo>
                  <a:pt x="2433320" y="1270"/>
                  <a:pt x="2465070" y="2540"/>
                  <a:pt x="2480310" y="11430"/>
                </a:cubicBezTo>
                <a:cubicBezTo>
                  <a:pt x="2493010" y="17780"/>
                  <a:pt x="2503170" y="31750"/>
                  <a:pt x="2506980" y="45720"/>
                </a:cubicBezTo>
                <a:cubicBezTo>
                  <a:pt x="2512060" y="62230"/>
                  <a:pt x="2510790" y="77470"/>
                  <a:pt x="2498090" y="107950"/>
                </a:cubicBezTo>
                <a:cubicBezTo>
                  <a:pt x="2438400" y="251460"/>
                  <a:pt x="1883410" y="909320"/>
                  <a:pt x="1685290" y="1200150"/>
                </a:cubicBezTo>
                <a:cubicBezTo>
                  <a:pt x="1559560" y="1385570"/>
                  <a:pt x="1492250" y="1482090"/>
                  <a:pt x="1394460" y="1666240"/>
                </a:cubicBezTo>
                <a:cubicBezTo>
                  <a:pt x="1264920" y="1910080"/>
                  <a:pt x="1153160" y="2228850"/>
                  <a:pt x="998220" y="2547620"/>
                </a:cubicBezTo>
                <a:cubicBezTo>
                  <a:pt x="808990" y="2938780"/>
                  <a:pt x="476250" y="3497580"/>
                  <a:pt x="326390" y="3835400"/>
                </a:cubicBezTo>
                <a:cubicBezTo>
                  <a:pt x="233680" y="4044950"/>
                  <a:pt x="181610" y="4292600"/>
                  <a:pt x="132080" y="4358640"/>
                </a:cubicBezTo>
                <a:cubicBezTo>
                  <a:pt x="116840" y="4378960"/>
                  <a:pt x="106680" y="4385310"/>
                  <a:pt x="91440" y="4389120"/>
                </a:cubicBezTo>
                <a:cubicBezTo>
                  <a:pt x="76200" y="4392930"/>
                  <a:pt x="55880" y="4391660"/>
                  <a:pt x="41910" y="4385310"/>
                </a:cubicBezTo>
                <a:cubicBezTo>
                  <a:pt x="27940" y="4378960"/>
                  <a:pt x="12700" y="4362450"/>
                  <a:pt x="6350" y="4348480"/>
                </a:cubicBezTo>
                <a:cubicBezTo>
                  <a:pt x="0" y="4334510"/>
                  <a:pt x="3810" y="4298950"/>
                  <a:pt x="3810" y="42989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4"/>
          <p:cNvSpPr/>
          <p:nvPr/>
        </p:nvSpPr>
        <p:spPr>
          <a:xfrm>
            <a:off x="10896600" y="931546"/>
            <a:ext cx="1810703" cy="455295"/>
          </a:xfrm>
          <a:custGeom>
            <a:rect b="b" l="l" r="r" t="t"/>
            <a:pathLst>
              <a:path extrusionOk="0" h="607060" w="2414270">
                <a:moveTo>
                  <a:pt x="25400" y="468630"/>
                </a:moveTo>
                <a:cubicBezTo>
                  <a:pt x="361950" y="191770"/>
                  <a:pt x="383540" y="184150"/>
                  <a:pt x="414020" y="172720"/>
                </a:cubicBezTo>
                <a:cubicBezTo>
                  <a:pt x="444500" y="161290"/>
                  <a:pt x="458470" y="157480"/>
                  <a:pt x="508000" y="148590"/>
                </a:cubicBezTo>
                <a:cubicBezTo>
                  <a:pt x="685800" y="116840"/>
                  <a:pt x="1409700" y="41910"/>
                  <a:pt x="1746250" y="22860"/>
                </a:cubicBezTo>
                <a:cubicBezTo>
                  <a:pt x="1977390" y="8890"/>
                  <a:pt x="2247900" y="0"/>
                  <a:pt x="2334260" y="13970"/>
                </a:cubicBezTo>
                <a:cubicBezTo>
                  <a:pt x="2359660" y="17780"/>
                  <a:pt x="2368550" y="20320"/>
                  <a:pt x="2381250" y="30480"/>
                </a:cubicBezTo>
                <a:cubicBezTo>
                  <a:pt x="2393950" y="39370"/>
                  <a:pt x="2405380" y="55880"/>
                  <a:pt x="2409190" y="71120"/>
                </a:cubicBezTo>
                <a:cubicBezTo>
                  <a:pt x="2413000" y="86360"/>
                  <a:pt x="2414270" y="106680"/>
                  <a:pt x="2406650" y="121920"/>
                </a:cubicBezTo>
                <a:cubicBezTo>
                  <a:pt x="2397760" y="139700"/>
                  <a:pt x="2372360" y="163830"/>
                  <a:pt x="2350770" y="168910"/>
                </a:cubicBezTo>
                <a:cubicBezTo>
                  <a:pt x="2329180" y="173990"/>
                  <a:pt x="2294890" y="162560"/>
                  <a:pt x="2279650" y="149860"/>
                </a:cubicBezTo>
                <a:cubicBezTo>
                  <a:pt x="2266950" y="139700"/>
                  <a:pt x="2258060" y="121920"/>
                  <a:pt x="2256790" y="105410"/>
                </a:cubicBezTo>
                <a:cubicBezTo>
                  <a:pt x="2255520" y="85090"/>
                  <a:pt x="2265680" y="50800"/>
                  <a:pt x="2279650" y="35560"/>
                </a:cubicBezTo>
                <a:cubicBezTo>
                  <a:pt x="2291080" y="22860"/>
                  <a:pt x="2310130" y="16510"/>
                  <a:pt x="2325370" y="15240"/>
                </a:cubicBezTo>
                <a:cubicBezTo>
                  <a:pt x="2340610" y="13970"/>
                  <a:pt x="2359660" y="17780"/>
                  <a:pt x="2373630" y="25400"/>
                </a:cubicBezTo>
                <a:cubicBezTo>
                  <a:pt x="2387600" y="33020"/>
                  <a:pt x="2401570" y="46990"/>
                  <a:pt x="2406650" y="63500"/>
                </a:cubicBezTo>
                <a:cubicBezTo>
                  <a:pt x="2413000" y="82550"/>
                  <a:pt x="2409190" y="118110"/>
                  <a:pt x="2399030" y="135890"/>
                </a:cubicBezTo>
                <a:cubicBezTo>
                  <a:pt x="2390140" y="151130"/>
                  <a:pt x="2382520" y="158750"/>
                  <a:pt x="2358390" y="166370"/>
                </a:cubicBezTo>
                <a:cubicBezTo>
                  <a:pt x="2264410" y="198120"/>
                  <a:pt x="1865630" y="148590"/>
                  <a:pt x="1588770" y="166370"/>
                </a:cubicBezTo>
                <a:cubicBezTo>
                  <a:pt x="1262380" y="187960"/>
                  <a:pt x="718820" y="259080"/>
                  <a:pt x="524510" y="307340"/>
                </a:cubicBezTo>
                <a:cubicBezTo>
                  <a:pt x="448310" y="326390"/>
                  <a:pt x="425450" y="331470"/>
                  <a:pt x="369570" y="364490"/>
                </a:cubicBezTo>
                <a:cubicBezTo>
                  <a:pt x="287020" y="412750"/>
                  <a:pt x="154940" y="582930"/>
                  <a:pt x="96520" y="600710"/>
                </a:cubicBezTo>
                <a:cubicBezTo>
                  <a:pt x="73660" y="607060"/>
                  <a:pt x="58420" y="601980"/>
                  <a:pt x="43180" y="594360"/>
                </a:cubicBezTo>
                <a:cubicBezTo>
                  <a:pt x="27940" y="586740"/>
                  <a:pt x="12700" y="570230"/>
                  <a:pt x="6350" y="554990"/>
                </a:cubicBezTo>
                <a:cubicBezTo>
                  <a:pt x="0" y="539750"/>
                  <a:pt x="1270" y="515620"/>
                  <a:pt x="5080" y="500380"/>
                </a:cubicBezTo>
                <a:cubicBezTo>
                  <a:pt x="8890" y="487680"/>
                  <a:pt x="25400" y="468630"/>
                  <a:pt x="25400" y="4686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
          <p:cNvSpPr/>
          <p:nvPr/>
        </p:nvSpPr>
        <p:spPr>
          <a:xfrm>
            <a:off x="13012102" y="1050607"/>
            <a:ext cx="2532697" cy="3233738"/>
          </a:xfrm>
          <a:custGeom>
            <a:rect b="b" l="l" r="r" t="t"/>
            <a:pathLst>
              <a:path extrusionOk="0" h="4311650" w="3376930">
                <a:moveTo>
                  <a:pt x="78740" y="0"/>
                </a:moveTo>
                <a:cubicBezTo>
                  <a:pt x="596900" y="85090"/>
                  <a:pt x="811530" y="191770"/>
                  <a:pt x="989330" y="299720"/>
                </a:cubicBezTo>
                <a:cubicBezTo>
                  <a:pt x="1170940" y="410210"/>
                  <a:pt x="1333500" y="547370"/>
                  <a:pt x="1504950" y="694690"/>
                </a:cubicBezTo>
                <a:cubicBezTo>
                  <a:pt x="1691640" y="855980"/>
                  <a:pt x="1907540" y="1069340"/>
                  <a:pt x="2062480" y="1236980"/>
                </a:cubicBezTo>
                <a:cubicBezTo>
                  <a:pt x="2185670" y="1370330"/>
                  <a:pt x="2269490" y="1473200"/>
                  <a:pt x="2373630" y="1612900"/>
                </a:cubicBezTo>
                <a:cubicBezTo>
                  <a:pt x="2494280" y="1775460"/>
                  <a:pt x="2650490" y="2006600"/>
                  <a:pt x="2739390" y="2157730"/>
                </a:cubicBezTo>
                <a:cubicBezTo>
                  <a:pt x="2799080" y="2259330"/>
                  <a:pt x="2833370" y="2327910"/>
                  <a:pt x="2875280" y="2419350"/>
                </a:cubicBezTo>
                <a:cubicBezTo>
                  <a:pt x="2919730" y="2515870"/>
                  <a:pt x="2954020" y="2598420"/>
                  <a:pt x="2999740" y="2725420"/>
                </a:cubicBezTo>
                <a:cubicBezTo>
                  <a:pt x="3073400" y="2929890"/>
                  <a:pt x="3197860" y="3294380"/>
                  <a:pt x="3258820" y="3534410"/>
                </a:cubicBezTo>
                <a:cubicBezTo>
                  <a:pt x="3305810" y="3719830"/>
                  <a:pt x="3337560" y="3909060"/>
                  <a:pt x="3354070" y="4037330"/>
                </a:cubicBezTo>
                <a:cubicBezTo>
                  <a:pt x="3364230" y="4114800"/>
                  <a:pt x="3376930" y="4180840"/>
                  <a:pt x="3368040" y="4226560"/>
                </a:cubicBezTo>
                <a:cubicBezTo>
                  <a:pt x="3362960" y="4255770"/>
                  <a:pt x="3354070" y="4279900"/>
                  <a:pt x="3336290" y="4292600"/>
                </a:cubicBezTo>
                <a:cubicBezTo>
                  <a:pt x="3318510" y="4305300"/>
                  <a:pt x="3282950" y="4309110"/>
                  <a:pt x="3263900" y="4304030"/>
                </a:cubicBezTo>
                <a:cubicBezTo>
                  <a:pt x="3247390" y="4300220"/>
                  <a:pt x="3233420" y="4286250"/>
                  <a:pt x="3224530" y="4273550"/>
                </a:cubicBezTo>
                <a:cubicBezTo>
                  <a:pt x="3215640" y="4259580"/>
                  <a:pt x="3209290" y="4240530"/>
                  <a:pt x="3211830" y="4224020"/>
                </a:cubicBezTo>
                <a:cubicBezTo>
                  <a:pt x="3215640" y="4203700"/>
                  <a:pt x="3232150" y="4171950"/>
                  <a:pt x="3251200" y="4161790"/>
                </a:cubicBezTo>
                <a:cubicBezTo>
                  <a:pt x="3270250" y="4151630"/>
                  <a:pt x="3304540" y="4150360"/>
                  <a:pt x="3323590" y="4159250"/>
                </a:cubicBezTo>
                <a:cubicBezTo>
                  <a:pt x="3342640" y="4168140"/>
                  <a:pt x="3365500" y="4197350"/>
                  <a:pt x="3368040" y="4218940"/>
                </a:cubicBezTo>
                <a:cubicBezTo>
                  <a:pt x="3370580" y="4240530"/>
                  <a:pt x="3359150" y="4272280"/>
                  <a:pt x="3342640" y="4287520"/>
                </a:cubicBezTo>
                <a:cubicBezTo>
                  <a:pt x="3326130" y="4302760"/>
                  <a:pt x="3293110" y="4311650"/>
                  <a:pt x="3271520" y="4306570"/>
                </a:cubicBezTo>
                <a:cubicBezTo>
                  <a:pt x="3251200" y="4301490"/>
                  <a:pt x="3229610" y="4283710"/>
                  <a:pt x="3216910" y="4258310"/>
                </a:cubicBezTo>
                <a:cubicBezTo>
                  <a:pt x="3196590" y="4217670"/>
                  <a:pt x="3214370" y="4151630"/>
                  <a:pt x="3202940" y="4069080"/>
                </a:cubicBezTo>
                <a:cubicBezTo>
                  <a:pt x="3181350" y="3911600"/>
                  <a:pt x="3119120" y="3604260"/>
                  <a:pt x="3060700" y="3384550"/>
                </a:cubicBezTo>
                <a:cubicBezTo>
                  <a:pt x="3004820" y="3175000"/>
                  <a:pt x="2921000" y="2943860"/>
                  <a:pt x="2860040" y="2778760"/>
                </a:cubicBezTo>
                <a:cubicBezTo>
                  <a:pt x="2816860" y="2661920"/>
                  <a:pt x="2787650" y="2586990"/>
                  <a:pt x="2739390" y="2484120"/>
                </a:cubicBezTo>
                <a:cubicBezTo>
                  <a:pt x="2683510" y="2366010"/>
                  <a:pt x="2620010" y="2237740"/>
                  <a:pt x="2538730" y="2110740"/>
                </a:cubicBezTo>
                <a:cubicBezTo>
                  <a:pt x="2446020" y="1963420"/>
                  <a:pt x="2316480" y="1802130"/>
                  <a:pt x="2204720" y="1658620"/>
                </a:cubicBezTo>
                <a:cubicBezTo>
                  <a:pt x="2100580" y="1524000"/>
                  <a:pt x="2016760" y="1409700"/>
                  <a:pt x="1891030" y="1275080"/>
                </a:cubicBezTo>
                <a:cubicBezTo>
                  <a:pt x="1732280" y="1103630"/>
                  <a:pt x="1466850" y="850900"/>
                  <a:pt x="1313180" y="726440"/>
                </a:cubicBezTo>
                <a:cubicBezTo>
                  <a:pt x="1221740" y="651510"/>
                  <a:pt x="1149350" y="618490"/>
                  <a:pt x="1080770" y="565150"/>
                </a:cubicBezTo>
                <a:cubicBezTo>
                  <a:pt x="1021080" y="519430"/>
                  <a:pt x="982980" y="469900"/>
                  <a:pt x="920750" y="429260"/>
                </a:cubicBezTo>
                <a:cubicBezTo>
                  <a:pt x="849630" y="382270"/>
                  <a:pt x="744220" y="335280"/>
                  <a:pt x="674370" y="304800"/>
                </a:cubicBezTo>
                <a:cubicBezTo>
                  <a:pt x="624840" y="283210"/>
                  <a:pt x="586740" y="276860"/>
                  <a:pt x="542290" y="256540"/>
                </a:cubicBezTo>
                <a:cubicBezTo>
                  <a:pt x="492760" y="234950"/>
                  <a:pt x="454660" y="195580"/>
                  <a:pt x="391160" y="176530"/>
                </a:cubicBezTo>
                <a:cubicBezTo>
                  <a:pt x="299720" y="148590"/>
                  <a:pt x="86360" y="158750"/>
                  <a:pt x="38100" y="135890"/>
                </a:cubicBezTo>
                <a:cubicBezTo>
                  <a:pt x="22860" y="128270"/>
                  <a:pt x="19050" y="121920"/>
                  <a:pt x="12700" y="111760"/>
                </a:cubicBezTo>
                <a:cubicBezTo>
                  <a:pt x="5080" y="99060"/>
                  <a:pt x="0" y="76200"/>
                  <a:pt x="2540" y="59690"/>
                </a:cubicBezTo>
                <a:cubicBezTo>
                  <a:pt x="5080" y="43180"/>
                  <a:pt x="16510" y="25400"/>
                  <a:pt x="29210" y="15240"/>
                </a:cubicBezTo>
                <a:cubicBezTo>
                  <a:pt x="41910" y="5080"/>
                  <a:pt x="78740" y="0"/>
                  <a:pt x="7874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
          <p:cNvSpPr/>
          <p:nvPr/>
        </p:nvSpPr>
        <p:spPr>
          <a:xfrm>
            <a:off x="15547658" y="4504372"/>
            <a:ext cx="596265" cy="1949767"/>
          </a:xfrm>
          <a:custGeom>
            <a:rect b="b" l="l" r="r" t="t"/>
            <a:pathLst>
              <a:path extrusionOk="0" h="2599690" w="795020">
                <a:moveTo>
                  <a:pt x="158750" y="64770"/>
                </a:moveTo>
                <a:cubicBezTo>
                  <a:pt x="325120" y="1079500"/>
                  <a:pt x="572770" y="1567180"/>
                  <a:pt x="647700" y="1811020"/>
                </a:cubicBezTo>
                <a:cubicBezTo>
                  <a:pt x="687070" y="1936750"/>
                  <a:pt x="697230" y="2018030"/>
                  <a:pt x="716280" y="2104390"/>
                </a:cubicBezTo>
                <a:cubicBezTo>
                  <a:pt x="731520" y="2172970"/>
                  <a:pt x="744220" y="2221230"/>
                  <a:pt x="755650" y="2288540"/>
                </a:cubicBezTo>
                <a:cubicBezTo>
                  <a:pt x="768350" y="2367280"/>
                  <a:pt x="795020" y="2500630"/>
                  <a:pt x="784860" y="2546350"/>
                </a:cubicBezTo>
                <a:cubicBezTo>
                  <a:pt x="781050" y="2564130"/>
                  <a:pt x="774700" y="2574290"/>
                  <a:pt x="763270" y="2581910"/>
                </a:cubicBezTo>
                <a:cubicBezTo>
                  <a:pt x="749300" y="2592070"/>
                  <a:pt x="720090" y="2599690"/>
                  <a:pt x="703580" y="2595880"/>
                </a:cubicBezTo>
                <a:cubicBezTo>
                  <a:pt x="689610" y="2593340"/>
                  <a:pt x="676910" y="2581910"/>
                  <a:pt x="669290" y="2571750"/>
                </a:cubicBezTo>
                <a:cubicBezTo>
                  <a:pt x="661670" y="2561590"/>
                  <a:pt x="655320" y="2545080"/>
                  <a:pt x="655320" y="2532380"/>
                </a:cubicBezTo>
                <a:cubicBezTo>
                  <a:pt x="655320" y="2519680"/>
                  <a:pt x="661670" y="2503170"/>
                  <a:pt x="669290" y="2493010"/>
                </a:cubicBezTo>
                <a:cubicBezTo>
                  <a:pt x="676910" y="2482850"/>
                  <a:pt x="689610" y="2472690"/>
                  <a:pt x="703580" y="2470150"/>
                </a:cubicBezTo>
                <a:cubicBezTo>
                  <a:pt x="720090" y="2466340"/>
                  <a:pt x="749300" y="2471420"/>
                  <a:pt x="763270" y="2482850"/>
                </a:cubicBezTo>
                <a:cubicBezTo>
                  <a:pt x="777240" y="2494280"/>
                  <a:pt x="786130" y="2523490"/>
                  <a:pt x="786130" y="2540000"/>
                </a:cubicBezTo>
                <a:cubicBezTo>
                  <a:pt x="786130" y="2553970"/>
                  <a:pt x="777240" y="2567940"/>
                  <a:pt x="768350" y="2578100"/>
                </a:cubicBezTo>
                <a:cubicBezTo>
                  <a:pt x="759460" y="2586990"/>
                  <a:pt x="744220" y="2594610"/>
                  <a:pt x="731520" y="2597150"/>
                </a:cubicBezTo>
                <a:cubicBezTo>
                  <a:pt x="718820" y="2599690"/>
                  <a:pt x="701040" y="2595880"/>
                  <a:pt x="689610" y="2589530"/>
                </a:cubicBezTo>
                <a:cubicBezTo>
                  <a:pt x="678180" y="2583180"/>
                  <a:pt x="669290" y="2576830"/>
                  <a:pt x="661670" y="2560320"/>
                </a:cubicBezTo>
                <a:cubicBezTo>
                  <a:pt x="642620" y="2519680"/>
                  <a:pt x="647700" y="2409190"/>
                  <a:pt x="629920" y="2316480"/>
                </a:cubicBezTo>
                <a:cubicBezTo>
                  <a:pt x="604520" y="2188210"/>
                  <a:pt x="566420" y="2032000"/>
                  <a:pt x="511810" y="1863090"/>
                </a:cubicBezTo>
                <a:cubicBezTo>
                  <a:pt x="439420" y="1640840"/>
                  <a:pt x="287020" y="1308100"/>
                  <a:pt x="217170" y="1107440"/>
                </a:cubicBezTo>
                <a:cubicBezTo>
                  <a:pt x="172720" y="977900"/>
                  <a:pt x="147320" y="915670"/>
                  <a:pt x="118110" y="784860"/>
                </a:cubicBezTo>
                <a:cubicBezTo>
                  <a:pt x="76200" y="593090"/>
                  <a:pt x="0" y="156210"/>
                  <a:pt x="17780" y="60960"/>
                </a:cubicBezTo>
                <a:cubicBezTo>
                  <a:pt x="22860" y="35560"/>
                  <a:pt x="30480" y="26670"/>
                  <a:pt x="43180" y="16510"/>
                </a:cubicBezTo>
                <a:cubicBezTo>
                  <a:pt x="55880" y="6350"/>
                  <a:pt x="76200" y="0"/>
                  <a:pt x="91440" y="0"/>
                </a:cubicBezTo>
                <a:cubicBezTo>
                  <a:pt x="106680" y="0"/>
                  <a:pt x="125730" y="8890"/>
                  <a:pt x="137160" y="19050"/>
                </a:cubicBezTo>
                <a:cubicBezTo>
                  <a:pt x="148590" y="30480"/>
                  <a:pt x="158750" y="64770"/>
                  <a:pt x="158750" y="647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4"/>
          <p:cNvSpPr/>
          <p:nvPr/>
        </p:nvSpPr>
        <p:spPr>
          <a:xfrm>
            <a:off x="16172498" y="7539037"/>
            <a:ext cx="598170" cy="2162175"/>
          </a:xfrm>
          <a:custGeom>
            <a:rect b="b" l="l" r="r" t="t"/>
            <a:pathLst>
              <a:path extrusionOk="0" h="2882900" w="797560">
                <a:moveTo>
                  <a:pt x="147320" y="55880"/>
                </a:moveTo>
                <a:cubicBezTo>
                  <a:pt x="254000" y="744220"/>
                  <a:pt x="247650" y="820420"/>
                  <a:pt x="265430" y="947420"/>
                </a:cubicBezTo>
                <a:cubicBezTo>
                  <a:pt x="289560" y="1131570"/>
                  <a:pt x="350520" y="1452880"/>
                  <a:pt x="391160" y="1615440"/>
                </a:cubicBezTo>
                <a:cubicBezTo>
                  <a:pt x="415290" y="1711960"/>
                  <a:pt x="429260" y="1751330"/>
                  <a:pt x="463550" y="1842770"/>
                </a:cubicBezTo>
                <a:cubicBezTo>
                  <a:pt x="516890" y="1985010"/>
                  <a:pt x="640080" y="2212340"/>
                  <a:pt x="697230" y="2382520"/>
                </a:cubicBezTo>
                <a:cubicBezTo>
                  <a:pt x="745490" y="2527300"/>
                  <a:pt x="796290" y="2717800"/>
                  <a:pt x="795020" y="2795270"/>
                </a:cubicBezTo>
                <a:cubicBezTo>
                  <a:pt x="795020" y="2825750"/>
                  <a:pt x="788670" y="2844800"/>
                  <a:pt x="777240" y="2858770"/>
                </a:cubicBezTo>
                <a:cubicBezTo>
                  <a:pt x="768350" y="2870200"/>
                  <a:pt x="751840" y="2877820"/>
                  <a:pt x="737870" y="2880360"/>
                </a:cubicBezTo>
                <a:cubicBezTo>
                  <a:pt x="723900" y="2882900"/>
                  <a:pt x="706120" y="2879090"/>
                  <a:pt x="693420" y="2872740"/>
                </a:cubicBezTo>
                <a:cubicBezTo>
                  <a:pt x="680720" y="2866390"/>
                  <a:pt x="668020" y="2854960"/>
                  <a:pt x="662940" y="2840990"/>
                </a:cubicBezTo>
                <a:cubicBezTo>
                  <a:pt x="656590" y="2824480"/>
                  <a:pt x="655320" y="2791460"/>
                  <a:pt x="665480" y="2774950"/>
                </a:cubicBezTo>
                <a:cubicBezTo>
                  <a:pt x="675640" y="2758440"/>
                  <a:pt x="704850" y="2743200"/>
                  <a:pt x="722630" y="2740660"/>
                </a:cubicBezTo>
                <a:cubicBezTo>
                  <a:pt x="737870" y="2738120"/>
                  <a:pt x="754380" y="2744470"/>
                  <a:pt x="765810" y="2752090"/>
                </a:cubicBezTo>
                <a:cubicBezTo>
                  <a:pt x="777240" y="2759710"/>
                  <a:pt x="787400" y="2773680"/>
                  <a:pt x="792480" y="2787650"/>
                </a:cubicBezTo>
                <a:cubicBezTo>
                  <a:pt x="797560" y="2801620"/>
                  <a:pt x="797560" y="2819400"/>
                  <a:pt x="792480" y="2833370"/>
                </a:cubicBezTo>
                <a:cubicBezTo>
                  <a:pt x="787400" y="2847340"/>
                  <a:pt x="778510" y="2861310"/>
                  <a:pt x="765810" y="2868930"/>
                </a:cubicBezTo>
                <a:cubicBezTo>
                  <a:pt x="750570" y="2877820"/>
                  <a:pt x="718820" y="2881630"/>
                  <a:pt x="701040" y="2876550"/>
                </a:cubicBezTo>
                <a:cubicBezTo>
                  <a:pt x="685800" y="2872740"/>
                  <a:pt x="676910" y="2866390"/>
                  <a:pt x="665480" y="2847340"/>
                </a:cubicBezTo>
                <a:cubicBezTo>
                  <a:pt x="629920" y="2790190"/>
                  <a:pt x="609600" y="2574290"/>
                  <a:pt x="561340" y="2426970"/>
                </a:cubicBezTo>
                <a:cubicBezTo>
                  <a:pt x="505460" y="2254250"/>
                  <a:pt x="389890" y="2024380"/>
                  <a:pt x="336550" y="1878330"/>
                </a:cubicBezTo>
                <a:cubicBezTo>
                  <a:pt x="302260" y="1783080"/>
                  <a:pt x="284480" y="1741170"/>
                  <a:pt x="259080" y="1640840"/>
                </a:cubicBezTo>
                <a:cubicBezTo>
                  <a:pt x="217170" y="1474470"/>
                  <a:pt x="158750" y="1149350"/>
                  <a:pt x="134620" y="965200"/>
                </a:cubicBezTo>
                <a:cubicBezTo>
                  <a:pt x="118110" y="839470"/>
                  <a:pt x="123190" y="767080"/>
                  <a:pt x="107950" y="645160"/>
                </a:cubicBezTo>
                <a:cubicBezTo>
                  <a:pt x="87630" y="480060"/>
                  <a:pt x="0" y="148590"/>
                  <a:pt x="11430" y="66040"/>
                </a:cubicBezTo>
                <a:cubicBezTo>
                  <a:pt x="15240" y="41910"/>
                  <a:pt x="21590" y="33020"/>
                  <a:pt x="31750" y="21590"/>
                </a:cubicBezTo>
                <a:cubicBezTo>
                  <a:pt x="41910" y="11430"/>
                  <a:pt x="59690" y="2540"/>
                  <a:pt x="74930" y="1270"/>
                </a:cubicBezTo>
                <a:cubicBezTo>
                  <a:pt x="90170" y="0"/>
                  <a:pt x="109220" y="6350"/>
                  <a:pt x="121920" y="15240"/>
                </a:cubicBezTo>
                <a:cubicBezTo>
                  <a:pt x="133350" y="24130"/>
                  <a:pt x="147320" y="55880"/>
                  <a:pt x="147320" y="558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4"/>
          <p:cNvSpPr/>
          <p:nvPr/>
        </p:nvSpPr>
        <p:spPr>
          <a:xfrm>
            <a:off x="10616886" y="7210415"/>
            <a:ext cx="3063551" cy="2818467"/>
          </a:xfrm>
          <a:custGeom>
            <a:rect b="b" l="l" r="r" t="t"/>
            <a:pathLst>
              <a:path extrusionOk="0" h="2818467" w="3063551">
                <a:moveTo>
                  <a:pt x="0" y="0"/>
                </a:moveTo>
                <a:lnTo>
                  <a:pt x="3063551" y="0"/>
                </a:lnTo>
                <a:lnTo>
                  <a:pt x="3063551" y="2818467"/>
                </a:lnTo>
                <a:lnTo>
                  <a:pt x="0" y="2818467"/>
                </a:lnTo>
                <a:lnTo>
                  <a:pt x="0" y="0"/>
                </a:lnTo>
                <a:close/>
              </a:path>
            </a:pathLst>
          </a:custGeom>
          <a:blipFill rotWithShape="1">
            <a:blip r:embed="rId4">
              <a:alphaModFix/>
            </a:blip>
            <a:stretch>
              <a:fillRect b="0" l="0" r="0" t="0"/>
            </a:stretch>
          </a:blipFill>
          <a:ln>
            <a:noFill/>
          </a:ln>
        </p:spPr>
      </p:sp>
      <p:sp>
        <p:nvSpPr>
          <p:cNvPr id="375" name="Google Shape;375;p24"/>
          <p:cNvSpPr/>
          <p:nvPr/>
        </p:nvSpPr>
        <p:spPr>
          <a:xfrm flipH="1" rot="-754180">
            <a:off x="15620515" y="528703"/>
            <a:ext cx="2396752" cy="2752012"/>
          </a:xfrm>
          <a:custGeom>
            <a:rect b="b" l="l" r="r" t="t"/>
            <a:pathLst>
              <a:path extrusionOk="0" h="2752012" w="2396752">
                <a:moveTo>
                  <a:pt x="2396752" y="0"/>
                </a:moveTo>
                <a:lnTo>
                  <a:pt x="0" y="0"/>
                </a:lnTo>
                <a:lnTo>
                  <a:pt x="0" y="2752012"/>
                </a:lnTo>
                <a:lnTo>
                  <a:pt x="2396752" y="2752012"/>
                </a:lnTo>
                <a:lnTo>
                  <a:pt x="2396752" y="0"/>
                </a:lnTo>
                <a:close/>
              </a:path>
            </a:pathLst>
          </a:custGeom>
          <a:blipFill rotWithShape="1">
            <a:blip r:embed="rId5">
              <a:alphaModFix/>
            </a:blip>
            <a:stretch>
              <a:fillRect b="0" l="0" r="0" t="0"/>
            </a:stretch>
          </a:blipFill>
          <a:ln>
            <a:noFill/>
          </a:ln>
        </p:spPr>
      </p:sp>
      <p:sp>
        <p:nvSpPr>
          <p:cNvPr id="376" name="Google Shape;376;p24"/>
          <p:cNvSpPr txBox="1"/>
          <p:nvPr/>
        </p:nvSpPr>
        <p:spPr>
          <a:xfrm>
            <a:off x="1028700" y="2538480"/>
            <a:ext cx="6519000" cy="413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4800" u="none" cap="none" strike="noStrike">
                <a:solidFill>
                  <a:srgbClr val="FFFFFF"/>
                </a:solidFill>
                <a:latin typeface="Pirata One"/>
                <a:ea typeface="Pirata One"/>
                <a:cs typeface="Pirata One"/>
                <a:sym typeface="Pirata One"/>
              </a:rPr>
              <a:t>"Magic is not about the words you speak or the wand you wave. It's about the intentions you set and the energy you put into the universe."</a:t>
            </a:r>
            <a:endParaRPr/>
          </a:p>
        </p:txBody>
      </p:sp>
      <p:sp>
        <p:nvSpPr>
          <p:cNvPr id="377" name="Google Shape;377;p24"/>
          <p:cNvSpPr txBox="1"/>
          <p:nvPr/>
        </p:nvSpPr>
        <p:spPr>
          <a:xfrm>
            <a:off x="1028700" y="7181840"/>
            <a:ext cx="4148984"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FFFFFF"/>
                </a:solidFill>
                <a:latin typeface="Open Sans"/>
                <a:ea typeface="Open Sans"/>
                <a:cs typeface="Open Sans"/>
                <a:sym typeface="Open Sans"/>
              </a:rPr>
              <a:t>MADAME WITCH</a:t>
            </a:r>
            <a:endParaRPr/>
          </a:p>
        </p:txBody>
      </p:sp>
      <p:sp>
        <p:nvSpPr>
          <p:cNvPr id="378" name="Google Shape;378;p24"/>
          <p:cNvSpPr/>
          <p:nvPr/>
        </p:nvSpPr>
        <p:spPr>
          <a:xfrm>
            <a:off x="2575560" y="4150043"/>
            <a:ext cx="111442" cy="116205"/>
          </a:xfrm>
          <a:custGeom>
            <a:rect b="b" l="l" r="r" t="t"/>
            <a:pathLst>
              <a:path extrusionOk="0" h="154940" w="148590">
                <a:moveTo>
                  <a:pt x="148590" y="53340"/>
                </a:moveTo>
                <a:cubicBezTo>
                  <a:pt x="146050" y="107950"/>
                  <a:pt x="123190" y="135890"/>
                  <a:pt x="107950" y="146050"/>
                </a:cubicBezTo>
                <a:cubicBezTo>
                  <a:pt x="96520" y="152400"/>
                  <a:pt x="83820" y="154940"/>
                  <a:pt x="71120" y="152400"/>
                </a:cubicBezTo>
                <a:cubicBezTo>
                  <a:pt x="53340" y="148590"/>
                  <a:pt x="22860" y="133350"/>
                  <a:pt x="11430" y="115570"/>
                </a:cubicBezTo>
                <a:cubicBezTo>
                  <a:pt x="0" y="97790"/>
                  <a:pt x="1270" y="62230"/>
                  <a:pt x="6350" y="44450"/>
                </a:cubicBezTo>
                <a:cubicBezTo>
                  <a:pt x="10160" y="31750"/>
                  <a:pt x="20320" y="24130"/>
                  <a:pt x="29210" y="16510"/>
                </a:cubicBezTo>
                <a:cubicBezTo>
                  <a:pt x="38100" y="8890"/>
                  <a:pt x="49530" y="2540"/>
                  <a:pt x="62230" y="1270"/>
                </a:cubicBezTo>
                <a:cubicBezTo>
                  <a:pt x="80010" y="0"/>
                  <a:pt x="129540" y="22860"/>
                  <a:pt x="129540" y="228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25"/>
          <p:cNvPicPr preferRelativeResize="0"/>
          <p:nvPr/>
        </p:nvPicPr>
        <p:blipFill rotWithShape="1">
          <a:blip r:embed="rId3">
            <a:alphaModFix/>
          </a:blip>
          <a:srcRect b="5741" l="0" r="0" t="9908"/>
          <a:stretch/>
        </p:blipFill>
        <p:spPr>
          <a:xfrm>
            <a:off x="0" y="0"/>
            <a:ext cx="18288000" cy="10287000"/>
          </a:xfrm>
          <a:prstGeom prst="rect">
            <a:avLst/>
          </a:prstGeom>
          <a:noFill/>
          <a:ln>
            <a:noFill/>
          </a:ln>
        </p:spPr>
      </p:pic>
      <p:grpSp>
        <p:nvGrpSpPr>
          <p:cNvPr id="384" name="Google Shape;384;p25"/>
          <p:cNvGrpSpPr/>
          <p:nvPr/>
        </p:nvGrpSpPr>
        <p:grpSpPr>
          <a:xfrm>
            <a:off x="6436480" y="6223325"/>
            <a:ext cx="5415040" cy="3266928"/>
            <a:chOff x="0" y="-47625"/>
            <a:chExt cx="1426183" cy="860425"/>
          </a:xfrm>
        </p:grpSpPr>
        <p:sp>
          <p:nvSpPr>
            <p:cNvPr id="385" name="Google Shape;385;p25"/>
            <p:cNvSpPr/>
            <p:nvPr/>
          </p:nvSpPr>
          <p:spPr>
            <a:xfrm>
              <a:off x="0" y="0"/>
              <a:ext cx="1426183" cy="497201"/>
            </a:xfrm>
            <a:custGeom>
              <a:rect b="b" l="l" r="r" t="t"/>
              <a:pathLst>
                <a:path extrusionOk="0" h="497201" w="1426183">
                  <a:moveTo>
                    <a:pt x="72915" y="0"/>
                  </a:moveTo>
                  <a:lnTo>
                    <a:pt x="1353268" y="0"/>
                  </a:lnTo>
                  <a:cubicBezTo>
                    <a:pt x="1372607" y="0"/>
                    <a:pt x="1391153" y="7682"/>
                    <a:pt x="1404827" y="21356"/>
                  </a:cubicBezTo>
                  <a:cubicBezTo>
                    <a:pt x="1418501" y="35031"/>
                    <a:pt x="1426183" y="53577"/>
                    <a:pt x="1426183" y="72915"/>
                  </a:cubicBezTo>
                  <a:lnTo>
                    <a:pt x="1426183" y="424286"/>
                  </a:lnTo>
                  <a:cubicBezTo>
                    <a:pt x="1426183" y="443624"/>
                    <a:pt x="1418501" y="462171"/>
                    <a:pt x="1404827" y="475845"/>
                  </a:cubicBezTo>
                  <a:cubicBezTo>
                    <a:pt x="1391153" y="489519"/>
                    <a:pt x="1372607" y="497201"/>
                    <a:pt x="1353268" y="497201"/>
                  </a:cubicBezTo>
                  <a:lnTo>
                    <a:pt x="72915" y="497201"/>
                  </a:lnTo>
                  <a:cubicBezTo>
                    <a:pt x="53577" y="497201"/>
                    <a:pt x="35031" y="489519"/>
                    <a:pt x="21356" y="475845"/>
                  </a:cubicBezTo>
                  <a:cubicBezTo>
                    <a:pt x="7682" y="462171"/>
                    <a:pt x="0" y="443624"/>
                    <a:pt x="0" y="424286"/>
                  </a:cubicBezTo>
                  <a:lnTo>
                    <a:pt x="0" y="72915"/>
                  </a:lnTo>
                  <a:cubicBezTo>
                    <a:pt x="0" y="53577"/>
                    <a:pt x="7682" y="35031"/>
                    <a:pt x="21356" y="21356"/>
                  </a:cubicBezTo>
                  <a:cubicBezTo>
                    <a:pt x="35031" y="7682"/>
                    <a:pt x="53577" y="0"/>
                    <a:pt x="72915" y="0"/>
                  </a:cubicBezTo>
                  <a:close/>
                </a:path>
              </a:pathLst>
            </a:custGeom>
            <a:solidFill>
              <a:srgbClr val="000000"/>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5"/>
          <p:cNvSpPr txBox="1"/>
          <p:nvPr/>
        </p:nvSpPr>
        <p:spPr>
          <a:xfrm>
            <a:off x="6953211" y="6828944"/>
            <a:ext cx="4381577"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The End</a:t>
            </a:r>
            <a:endParaRPr/>
          </a:p>
        </p:txBody>
      </p:sp>
      <p:sp>
        <p:nvSpPr>
          <p:cNvPr id="388" name="Google Shape;388;p25"/>
          <p:cNvSpPr txBox="1"/>
          <p:nvPr/>
        </p:nvSpPr>
        <p:spPr>
          <a:xfrm>
            <a:off x="5111711" y="8675370"/>
            <a:ext cx="8064577" cy="58293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Elaborate on what you want to discuss. </a:t>
            </a:r>
            <a:endParaRPr/>
          </a:p>
        </p:txBody>
      </p:sp>
      <p:sp>
        <p:nvSpPr>
          <p:cNvPr id="389" name="Google Shape;389;p25"/>
          <p:cNvSpPr/>
          <p:nvPr/>
        </p:nvSpPr>
        <p:spPr>
          <a:xfrm>
            <a:off x="11069002" y="1569721"/>
            <a:ext cx="2095500" cy="2547938"/>
          </a:xfrm>
          <a:custGeom>
            <a:rect b="b" l="l" r="r" t="t"/>
            <a:pathLst>
              <a:path extrusionOk="0" h="3397250" w="2794000">
                <a:moveTo>
                  <a:pt x="288290" y="3357880"/>
                </a:moveTo>
                <a:cubicBezTo>
                  <a:pt x="113030" y="3022600"/>
                  <a:pt x="38100" y="2889250"/>
                  <a:pt x="15240" y="2797810"/>
                </a:cubicBezTo>
                <a:cubicBezTo>
                  <a:pt x="0" y="2735580"/>
                  <a:pt x="1270" y="2684780"/>
                  <a:pt x="2540" y="2635250"/>
                </a:cubicBezTo>
                <a:cubicBezTo>
                  <a:pt x="3810" y="2592070"/>
                  <a:pt x="10160" y="2552700"/>
                  <a:pt x="17780" y="2514600"/>
                </a:cubicBezTo>
                <a:cubicBezTo>
                  <a:pt x="25400" y="2479040"/>
                  <a:pt x="30480" y="2457450"/>
                  <a:pt x="46990" y="2411730"/>
                </a:cubicBezTo>
                <a:cubicBezTo>
                  <a:pt x="83820" y="2313940"/>
                  <a:pt x="212090" y="2094230"/>
                  <a:pt x="259080" y="1967230"/>
                </a:cubicBezTo>
                <a:cubicBezTo>
                  <a:pt x="292100" y="1877060"/>
                  <a:pt x="298450" y="1772920"/>
                  <a:pt x="323850" y="1728470"/>
                </a:cubicBezTo>
                <a:cubicBezTo>
                  <a:pt x="336550" y="1706880"/>
                  <a:pt x="346710" y="1695450"/>
                  <a:pt x="363220" y="1687830"/>
                </a:cubicBezTo>
                <a:cubicBezTo>
                  <a:pt x="379730" y="1680210"/>
                  <a:pt x="403860" y="1677670"/>
                  <a:pt x="420370" y="1682750"/>
                </a:cubicBezTo>
                <a:cubicBezTo>
                  <a:pt x="438150" y="1687830"/>
                  <a:pt x="457200" y="1703070"/>
                  <a:pt x="466090" y="1718310"/>
                </a:cubicBezTo>
                <a:cubicBezTo>
                  <a:pt x="474980" y="1733550"/>
                  <a:pt x="469900" y="1750060"/>
                  <a:pt x="477520" y="1774190"/>
                </a:cubicBezTo>
                <a:cubicBezTo>
                  <a:pt x="494030" y="1826260"/>
                  <a:pt x="549910" y="1948180"/>
                  <a:pt x="584200" y="2014220"/>
                </a:cubicBezTo>
                <a:cubicBezTo>
                  <a:pt x="609600" y="2062480"/>
                  <a:pt x="624840" y="2124710"/>
                  <a:pt x="656590" y="2137410"/>
                </a:cubicBezTo>
                <a:cubicBezTo>
                  <a:pt x="681990" y="2147570"/>
                  <a:pt x="721360" y="2127250"/>
                  <a:pt x="746760" y="2112010"/>
                </a:cubicBezTo>
                <a:cubicBezTo>
                  <a:pt x="772160" y="2096770"/>
                  <a:pt x="791210" y="2084070"/>
                  <a:pt x="810260" y="2048510"/>
                </a:cubicBezTo>
                <a:cubicBezTo>
                  <a:pt x="854710" y="1963420"/>
                  <a:pt x="877570" y="1746250"/>
                  <a:pt x="905510" y="1550670"/>
                </a:cubicBezTo>
                <a:cubicBezTo>
                  <a:pt x="943610" y="1277620"/>
                  <a:pt x="953770" y="835660"/>
                  <a:pt x="994410" y="560070"/>
                </a:cubicBezTo>
                <a:cubicBezTo>
                  <a:pt x="1023620" y="359410"/>
                  <a:pt x="1065530" y="116840"/>
                  <a:pt x="1099820" y="45720"/>
                </a:cubicBezTo>
                <a:cubicBezTo>
                  <a:pt x="1109980" y="24130"/>
                  <a:pt x="1118870" y="16510"/>
                  <a:pt x="1131570" y="8890"/>
                </a:cubicBezTo>
                <a:cubicBezTo>
                  <a:pt x="1145540" y="1270"/>
                  <a:pt x="1165860" y="0"/>
                  <a:pt x="1179830" y="2540"/>
                </a:cubicBezTo>
                <a:cubicBezTo>
                  <a:pt x="1191260" y="5080"/>
                  <a:pt x="1200150" y="10160"/>
                  <a:pt x="1209040" y="17780"/>
                </a:cubicBezTo>
                <a:cubicBezTo>
                  <a:pt x="1219200" y="27940"/>
                  <a:pt x="1228090" y="38100"/>
                  <a:pt x="1233170" y="60960"/>
                </a:cubicBezTo>
                <a:cubicBezTo>
                  <a:pt x="1248410" y="120650"/>
                  <a:pt x="1221740" y="326390"/>
                  <a:pt x="1225550" y="411480"/>
                </a:cubicBezTo>
                <a:cubicBezTo>
                  <a:pt x="1226820" y="459740"/>
                  <a:pt x="1229360" y="471170"/>
                  <a:pt x="1236980" y="525780"/>
                </a:cubicBezTo>
                <a:cubicBezTo>
                  <a:pt x="1256030" y="660400"/>
                  <a:pt x="1322070" y="1042670"/>
                  <a:pt x="1369060" y="1224280"/>
                </a:cubicBezTo>
                <a:cubicBezTo>
                  <a:pt x="1399540" y="1342390"/>
                  <a:pt x="1431290" y="1427480"/>
                  <a:pt x="1464310" y="1513840"/>
                </a:cubicBezTo>
                <a:cubicBezTo>
                  <a:pt x="1492250" y="1587500"/>
                  <a:pt x="1520190" y="1651000"/>
                  <a:pt x="1551940" y="1711960"/>
                </a:cubicBezTo>
                <a:cubicBezTo>
                  <a:pt x="1581150" y="1767840"/>
                  <a:pt x="1606550" y="1864360"/>
                  <a:pt x="1644650" y="1869440"/>
                </a:cubicBezTo>
                <a:cubicBezTo>
                  <a:pt x="1687830" y="1874520"/>
                  <a:pt x="1753870" y="1725930"/>
                  <a:pt x="1800860" y="1709420"/>
                </a:cubicBezTo>
                <a:cubicBezTo>
                  <a:pt x="1830070" y="1699260"/>
                  <a:pt x="1860550" y="1704340"/>
                  <a:pt x="1882140" y="1719580"/>
                </a:cubicBezTo>
                <a:cubicBezTo>
                  <a:pt x="1910080" y="1738630"/>
                  <a:pt x="1924050" y="1786890"/>
                  <a:pt x="1943100" y="1836420"/>
                </a:cubicBezTo>
                <a:cubicBezTo>
                  <a:pt x="1972310" y="1913890"/>
                  <a:pt x="1992630" y="2058670"/>
                  <a:pt x="2021840" y="2147570"/>
                </a:cubicBezTo>
                <a:cubicBezTo>
                  <a:pt x="2044700" y="2217420"/>
                  <a:pt x="2053590" y="2289810"/>
                  <a:pt x="2096770" y="2329180"/>
                </a:cubicBezTo>
                <a:cubicBezTo>
                  <a:pt x="2138680" y="2367280"/>
                  <a:pt x="2223770" y="2359660"/>
                  <a:pt x="2270760" y="2385060"/>
                </a:cubicBezTo>
                <a:cubicBezTo>
                  <a:pt x="2308860" y="2405380"/>
                  <a:pt x="2326640" y="2425700"/>
                  <a:pt x="2362200" y="2457450"/>
                </a:cubicBezTo>
                <a:cubicBezTo>
                  <a:pt x="2418080" y="2508250"/>
                  <a:pt x="2519680" y="2604770"/>
                  <a:pt x="2566670" y="2665730"/>
                </a:cubicBezTo>
                <a:cubicBezTo>
                  <a:pt x="2597150" y="2706370"/>
                  <a:pt x="2608580" y="2731770"/>
                  <a:pt x="2631440" y="2777490"/>
                </a:cubicBezTo>
                <a:cubicBezTo>
                  <a:pt x="2664460" y="2844800"/>
                  <a:pt x="2710180" y="2945130"/>
                  <a:pt x="2735580" y="3034030"/>
                </a:cubicBezTo>
                <a:cubicBezTo>
                  <a:pt x="2762250" y="3125470"/>
                  <a:pt x="2794000" y="3267710"/>
                  <a:pt x="2785110" y="3321050"/>
                </a:cubicBezTo>
                <a:cubicBezTo>
                  <a:pt x="2781300" y="3343910"/>
                  <a:pt x="2772410" y="3355340"/>
                  <a:pt x="2759710" y="3366770"/>
                </a:cubicBezTo>
                <a:cubicBezTo>
                  <a:pt x="2747010" y="3378200"/>
                  <a:pt x="2729230" y="3387090"/>
                  <a:pt x="2711450" y="3387090"/>
                </a:cubicBezTo>
                <a:cubicBezTo>
                  <a:pt x="2689860" y="3387090"/>
                  <a:pt x="2655570" y="3374390"/>
                  <a:pt x="2641600" y="3356610"/>
                </a:cubicBezTo>
                <a:cubicBezTo>
                  <a:pt x="2627630" y="3338830"/>
                  <a:pt x="2621280" y="3304540"/>
                  <a:pt x="2627630" y="3282950"/>
                </a:cubicBezTo>
                <a:cubicBezTo>
                  <a:pt x="2633980" y="3261360"/>
                  <a:pt x="2659380" y="3234690"/>
                  <a:pt x="2680970" y="3228340"/>
                </a:cubicBezTo>
                <a:cubicBezTo>
                  <a:pt x="2702560" y="3221990"/>
                  <a:pt x="2738120" y="3228340"/>
                  <a:pt x="2755900" y="3242310"/>
                </a:cubicBezTo>
                <a:cubicBezTo>
                  <a:pt x="2773680" y="3256280"/>
                  <a:pt x="2787650" y="3289300"/>
                  <a:pt x="2786380" y="3312160"/>
                </a:cubicBezTo>
                <a:cubicBezTo>
                  <a:pt x="2785110" y="3335020"/>
                  <a:pt x="2762250" y="3365500"/>
                  <a:pt x="2744470" y="3376930"/>
                </a:cubicBezTo>
                <a:cubicBezTo>
                  <a:pt x="2730500" y="3387090"/>
                  <a:pt x="2710180" y="3389630"/>
                  <a:pt x="2693670" y="3387090"/>
                </a:cubicBezTo>
                <a:cubicBezTo>
                  <a:pt x="2677160" y="3384550"/>
                  <a:pt x="2659380" y="3375660"/>
                  <a:pt x="2647950" y="3364230"/>
                </a:cubicBezTo>
                <a:cubicBezTo>
                  <a:pt x="2636520" y="3352800"/>
                  <a:pt x="2632710" y="3340100"/>
                  <a:pt x="2625090" y="3317240"/>
                </a:cubicBezTo>
                <a:cubicBezTo>
                  <a:pt x="2609850" y="3270250"/>
                  <a:pt x="2608580" y="3164840"/>
                  <a:pt x="2588260" y="3089910"/>
                </a:cubicBezTo>
                <a:cubicBezTo>
                  <a:pt x="2566670" y="3012440"/>
                  <a:pt x="2523490" y="2917190"/>
                  <a:pt x="2495550" y="2858770"/>
                </a:cubicBezTo>
                <a:cubicBezTo>
                  <a:pt x="2477770" y="2820670"/>
                  <a:pt x="2471420" y="2802890"/>
                  <a:pt x="2444750" y="2768600"/>
                </a:cubicBezTo>
                <a:cubicBezTo>
                  <a:pt x="2396490" y="2707640"/>
                  <a:pt x="2265680" y="2586990"/>
                  <a:pt x="2204720" y="2542540"/>
                </a:cubicBezTo>
                <a:cubicBezTo>
                  <a:pt x="2172970" y="2519680"/>
                  <a:pt x="2153920" y="2506980"/>
                  <a:pt x="2125980" y="2498090"/>
                </a:cubicBezTo>
                <a:cubicBezTo>
                  <a:pt x="2099310" y="2489200"/>
                  <a:pt x="2066290" y="2498090"/>
                  <a:pt x="2040890" y="2485390"/>
                </a:cubicBezTo>
                <a:cubicBezTo>
                  <a:pt x="2012950" y="2471420"/>
                  <a:pt x="1987550" y="2444750"/>
                  <a:pt x="1967230" y="2416810"/>
                </a:cubicBezTo>
                <a:cubicBezTo>
                  <a:pt x="1943100" y="2385060"/>
                  <a:pt x="1929130" y="2346960"/>
                  <a:pt x="1910080" y="2301240"/>
                </a:cubicBezTo>
                <a:cubicBezTo>
                  <a:pt x="1884680" y="2240280"/>
                  <a:pt x="1856740" y="2155190"/>
                  <a:pt x="1835150" y="2078990"/>
                </a:cubicBezTo>
                <a:cubicBezTo>
                  <a:pt x="1812290" y="1998980"/>
                  <a:pt x="1756410" y="1852930"/>
                  <a:pt x="1779270" y="1831340"/>
                </a:cubicBezTo>
                <a:cubicBezTo>
                  <a:pt x="1793240" y="1818640"/>
                  <a:pt x="1859280" y="1840230"/>
                  <a:pt x="1863090" y="1855470"/>
                </a:cubicBezTo>
                <a:cubicBezTo>
                  <a:pt x="1868170" y="1871980"/>
                  <a:pt x="1817370" y="1910080"/>
                  <a:pt x="1791970" y="1931670"/>
                </a:cubicBezTo>
                <a:cubicBezTo>
                  <a:pt x="1769110" y="1951990"/>
                  <a:pt x="1748790" y="1972310"/>
                  <a:pt x="1718310" y="1982470"/>
                </a:cubicBezTo>
                <a:cubicBezTo>
                  <a:pt x="1680210" y="1995170"/>
                  <a:pt x="1615440" y="2000250"/>
                  <a:pt x="1579880" y="1986280"/>
                </a:cubicBezTo>
                <a:cubicBezTo>
                  <a:pt x="1550670" y="1974850"/>
                  <a:pt x="1535430" y="1950720"/>
                  <a:pt x="1513840" y="1922780"/>
                </a:cubicBezTo>
                <a:cubicBezTo>
                  <a:pt x="1484630" y="1884680"/>
                  <a:pt x="1456690" y="1824990"/>
                  <a:pt x="1428750" y="1769110"/>
                </a:cubicBezTo>
                <a:cubicBezTo>
                  <a:pt x="1395730" y="1703070"/>
                  <a:pt x="1363980" y="1629410"/>
                  <a:pt x="1333500" y="1550670"/>
                </a:cubicBezTo>
                <a:cubicBezTo>
                  <a:pt x="1299210" y="1460500"/>
                  <a:pt x="1270000" y="1375410"/>
                  <a:pt x="1238250" y="1253490"/>
                </a:cubicBezTo>
                <a:cubicBezTo>
                  <a:pt x="1189990" y="1068070"/>
                  <a:pt x="1120140" y="681990"/>
                  <a:pt x="1098550" y="539750"/>
                </a:cubicBezTo>
                <a:cubicBezTo>
                  <a:pt x="1089660" y="480060"/>
                  <a:pt x="1087120" y="463550"/>
                  <a:pt x="1084580" y="410210"/>
                </a:cubicBezTo>
                <a:cubicBezTo>
                  <a:pt x="1080770" y="322580"/>
                  <a:pt x="1080770" y="121920"/>
                  <a:pt x="1096010" y="62230"/>
                </a:cubicBezTo>
                <a:cubicBezTo>
                  <a:pt x="1102360" y="39370"/>
                  <a:pt x="1107440" y="29210"/>
                  <a:pt x="1118870" y="19050"/>
                </a:cubicBezTo>
                <a:cubicBezTo>
                  <a:pt x="1130300" y="8890"/>
                  <a:pt x="1148080" y="1270"/>
                  <a:pt x="1163320" y="1270"/>
                </a:cubicBezTo>
                <a:cubicBezTo>
                  <a:pt x="1178560" y="1270"/>
                  <a:pt x="1197610" y="6350"/>
                  <a:pt x="1209040" y="17780"/>
                </a:cubicBezTo>
                <a:cubicBezTo>
                  <a:pt x="1221740" y="30480"/>
                  <a:pt x="1230630" y="46990"/>
                  <a:pt x="1233170" y="77470"/>
                </a:cubicBezTo>
                <a:cubicBezTo>
                  <a:pt x="1239520" y="161290"/>
                  <a:pt x="1153160" y="365760"/>
                  <a:pt x="1122680" y="566420"/>
                </a:cubicBezTo>
                <a:cubicBezTo>
                  <a:pt x="1074420" y="878840"/>
                  <a:pt x="1055370" y="1504950"/>
                  <a:pt x="1019810" y="1775460"/>
                </a:cubicBezTo>
                <a:cubicBezTo>
                  <a:pt x="1002030" y="1913890"/>
                  <a:pt x="993140" y="2012950"/>
                  <a:pt x="963930" y="2086610"/>
                </a:cubicBezTo>
                <a:cubicBezTo>
                  <a:pt x="944880" y="2133600"/>
                  <a:pt x="923290" y="2160270"/>
                  <a:pt x="894080" y="2192020"/>
                </a:cubicBezTo>
                <a:cubicBezTo>
                  <a:pt x="863600" y="2225040"/>
                  <a:pt x="824230" y="2252980"/>
                  <a:pt x="786130" y="2277110"/>
                </a:cubicBezTo>
                <a:cubicBezTo>
                  <a:pt x="748030" y="2301240"/>
                  <a:pt x="703580" y="2336800"/>
                  <a:pt x="666750" y="2335530"/>
                </a:cubicBezTo>
                <a:cubicBezTo>
                  <a:pt x="635000" y="2335530"/>
                  <a:pt x="601980" y="2308860"/>
                  <a:pt x="579120" y="2288540"/>
                </a:cubicBezTo>
                <a:cubicBezTo>
                  <a:pt x="557530" y="2270760"/>
                  <a:pt x="548640" y="2252980"/>
                  <a:pt x="529590" y="2222500"/>
                </a:cubicBezTo>
                <a:cubicBezTo>
                  <a:pt x="492760" y="2164080"/>
                  <a:pt x="420370" y="2043430"/>
                  <a:pt x="383540" y="1958340"/>
                </a:cubicBezTo>
                <a:cubicBezTo>
                  <a:pt x="353060" y="1885950"/>
                  <a:pt x="312420" y="1793240"/>
                  <a:pt x="317500" y="1747520"/>
                </a:cubicBezTo>
                <a:cubicBezTo>
                  <a:pt x="320040" y="1724660"/>
                  <a:pt x="331470" y="1709420"/>
                  <a:pt x="346710" y="1697990"/>
                </a:cubicBezTo>
                <a:cubicBezTo>
                  <a:pt x="364490" y="1685290"/>
                  <a:pt x="400050" y="1677670"/>
                  <a:pt x="420370" y="1682750"/>
                </a:cubicBezTo>
                <a:cubicBezTo>
                  <a:pt x="438150" y="1686560"/>
                  <a:pt x="457200" y="1703070"/>
                  <a:pt x="466090" y="1718310"/>
                </a:cubicBezTo>
                <a:cubicBezTo>
                  <a:pt x="474980" y="1733550"/>
                  <a:pt x="478790" y="1750060"/>
                  <a:pt x="477520" y="1774190"/>
                </a:cubicBezTo>
                <a:cubicBezTo>
                  <a:pt x="476250" y="1822450"/>
                  <a:pt x="450850" y="1905000"/>
                  <a:pt x="419100" y="1991360"/>
                </a:cubicBezTo>
                <a:cubicBezTo>
                  <a:pt x="368300" y="2129790"/>
                  <a:pt x="207010" y="2415540"/>
                  <a:pt x="170180" y="2512060"/>
                </a:cubicBezTo>
                <a:cubicBezTo>
                  <a:pt x="156210" y="2547620"/>
                  <a:pt x="152400" y="2556510"/>
                  <a:pt x="148590" y="2586990"/>
                </a:cubicBezTo>
                <a:cubicBezTo>
                  <a:pt x="142240" y="2632710"/>
                  <a:pt x="140970" y="2716530"/>
                  <a:pt x="148590" y="2762250"/>
                </a:cubicBezTo>
                <a:cubicBezTo>
                  <a:pt x="153670" y="2794000"/>
                  <a:pt x="160020" y="2804160"/>
                  <a:pt x="176530" y="2840990"/>
                </a:cubicBezTo>
                <a:cubicBezTo>
                  <a:pt x="217170" y="2932430"/>
                  <a:pt x="407670" y="3225800"/>
                  <a:pt x="422910" y="3304540"/>
                </a:cubicBezTo>
                <a:cubicBezTo>
                  <a:pt x="427990" y="3329940"/>
                  <a:pt x="425450" y="3342640"/>
                  <a:pt x="417830" y="3356610"/>
                </a:cubicBezTo>
                <a:cubicBezTo>
                  <a:pt x="410210" y="3370580"/>
                  <a:pt x="394970" y="3384550"/>
                  <a:pt x="379730" y="3390900"/>
                </a:cubicBezTo>
                <a:cubicBezTo>
                  <a:pt x="364490" y="3397250"/>
                  <a:pt x="342900" y="3397250"/>
                  <a:pt x="327660" y="3392170"/>
                </a:cubicBezTo>
                <a:cubicBezTo>
                  <a:pt x="312420" y="3387090"/>
                  <a:pt x="288290" y="3357880"/>
                  <a:pt x="288290" y="33578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5"/>
          <p:cNvSpPr/>
          <p:nvPr/>
        </p:nvSpPr>
        <p:spPr>
          <a:xfrm>
            <a:off x="5294947" y="4731068"/>
            <a:ext cx="378143" cy="2644140"/>
          </a:xfrm>
          <a:custGeom>
            <a:rect b="b" l="l" r="r" t="t"/>
            <a:pathLst>
              <a:path extrusionOk="0" h="3525520" w="504190">
                <a:moveTo>
                  <a:pt x="0" y="3453130"/>
                </a:moveTo>
                <a:cubicBezTo>
                  <a:pt x="27940" y="2066290"/>
                  <a:pt x="46990" y="1924050"/>
                  <a:pt x="66040" y="1786890"/>
                </a:cubicBezTo>
                <a:cubicBezTo>
                  <a:pt x="81280" y="1678940"/>
                  <a:pt x="95250" y="1596390"/>
                  <a:pt x="116840" y="1499870"/>
                </a:cubicBezTo>
                <a:cubicBezTo>
                  <a:pt x="138430" y="1400810"/>
                  <a:pt x="161290" y="1296670"/>
                  <a:pt x="195580" y="1200150"/>
                </a:cubicBezTo>
                <a:cubicBezTo>
                  <a:pt x="228600" y="1104900"/>
                  <a:pt x="298450" y="995680"/>
                  <a:pt x="318770" y="925830"/>
                </a:cubicBezTo>
                <a:cubicBezTo>
                  <a:pt x="330200" y="885190"/>
                  <a:pt x="330200" y="866140"/>
                  <a:pt x="332740" y="824230"/>
                </a:cubicBezTo>
                <a:cubicBezTo>
                  <a:pt x="337820" y="755650"/>
                  <a:pt x="344170" y="652780"/>
                  <a:pt x="332740" y="553720"/>
                </a:cubicBezTo>
                <a:cubicBezTo>
                  <a:pt x="318770" y="431800"/>
                  <a:pt x="245110" y="223520"/>
                  <a:pt x="234950" y="147320"/>
                </a:cubicBezTo>
                <a:cubicBezTo>
                  <a:pt x="231140" y="118110"/>
                  <a:pt x="229870" y="104140"/>
                  <a:pt x="232410" y="85090"/>
                </a:cubicBezTo>
                <a:cubicBezTo>
                  <a:pt x="234950" y="67310"/>
                  <a:pt x="236220" y="48260"/>
                  <a:pt x="247650" y="35560"/>
                </a:cubicBezTo>
                <a:cubicBezTo>
                  <a:pt x="261620" y="19050"/>
                  <a:pt x="293370" y="0"/>
                  <a:pt x="316230" y="1270"/>
                </a:cubicBezTo>
                <a:cubicBezTo>
                  <a:pt x="339090" y="2540"/>
                  <a:pt x="369570" y="22860"/>
                  <a:pt x="382270" y="39370"/>
                </a:cubicBezTo>
                <a:cubicBezTo>
                  <a:pt x="392430" y="53340"/>
                  <a:pt x="396240" y="73660"/>
                  <a:pt x="394970" y="90170"/>
                </a:cubicBezTo>
                <a:cubicBezTo>
                  <a:pt x="393700" y="106680"/>
                  <a:pt x="386080" y="125730"/>
                  <a:pt x="374650" y="137160"/>
                </a:cubicBezTo>
                <a:cubicBezTo>
                  <a:pt x="363220" y="149860"/>
                  <a:pt x="345440" y="158750"/>
                  <a:pt x="328930" y="162560"/>
                </a:cubicBezTo>
                <a:cubicBezTo>
                  <a:pt x="312420" y="166370"/>
                  <a:pt x="292100" y="165100"/>
                  <a:pt x="276860" y="156210"/>
                </a:cubicBezTo>
                <a:cubicBezTo>
                  <a:pt x="259080" y="146050"/>
                  <a:pt x="236220" y="114300"/>
                  <a:pt x="232410" y="93980"/>
                </a:cubicBezTo>
                <a:cubicBezTo>
                  <a:pt x="228600" y="77470"/>
                  <a:pt x="234950" y="57150"/>
                  <a:pt x="242570" y="43180"/>
                </a:cubicBezTo>
                <a:cubicBezTo>
                  <a:pt x="250190" y="29210"/>
                  <a:pt x="265430" y="12700"/>
                  <a:pt x="281940" y="7620"/>
                </a:cubicBezTo>
                <a:cubicBezTo>
                  <a:pt x="302260" y="1270"/>
                  <a:pt x="339090" y="3810"/>
                  <a:pt x="358140" y="13970"/>
                </a:cubicBezTo>
                <a:cubicBezTo>
                  <a:pt x="373380" y="21590"/>
                  <a:pt x="382270" y="36830"/>
                  <a:pt x="389890" y="54610"/>
                </a:cubicBezTo>
                <a:cubicBezTo>
                  <a:pt x="400050" y="81280"/>
                  <a:pt x="391160" y="118110"/>
                  <a:pt x="398780" y="161290"/>
                </a:cubicBezTo>
                <a:cubicBezTo>
                  <a:pt x="411480" y="233680"/>
                  <a:pt x="459740" y="339090"/>
                  <a:pt x="473710" y="447040"/>
                </a:cubicBezTo>
                <a:cubicBezTo>
                  <a:pt x="491490" y="581660"/>
                  <a:pt x="504190" y="770890"/>
                  <a:pt x="474980" y="909320"/>
                </a:cubicBezTo>
                <a:cubicBezTo>
                  <a:pt x="448310" y="1031240"/>
                  <a:pt x="368300" y="1122680"/>
                  <a:pt x="326390" y="1238250"/>
                </a:cubicBezTo>
                <a:cubicBezTo>
                  <a:pt x="283210" y="1360170"/>
                  <a:pt x="246380" y="1518920"/>
                  <a:pt x="223520" y="1623060"/>
                </a:cubicBezTo>
                <a:cubicBezTo>
                  <a:pt x="208280" y="1694180"/>
                  <a:pt x="203200" y="1729740"/>
                  <a:pt x="193040" y="1803400"/>
                </a:cubicBezTo>
                <a:cubicBezTo>
                  <a:pt x="176530" y="1920240"/>
                  <a:pt x="151130" y="2077720"/>
                  <a:pt x="140970" y="2259330"/>
                </a:cubicBezTo>
                <a:cubicBezTo>
                  <a:pt x="125730" y="2529840"/>
                  <a:pt x="152400" y="3059430"/>
                  <a:pt x="144780" y="3270250"/>
                </a:cubicBezTo>
                <a:cubicBezTo>
                  <a:pt x="140970" y="3365500"/>
                  <a:pt x="146050" y="3439160"/>
                  <a:pt x="129540" y="3478530"/>
                </a:cubicBezTo>
                <a:cubicBezTo>
                  <a:pt x="121920" y="3497580"/>
                  <a:pt x="111760" y="3507740"/>
                  <a:pt x="99060" y="3515360"/>
                </a:cubicBezTo>
                <a:cubicBezTo>
                  <a:pt x="86360" y="3522980"/>
                  <a:pt x="67310" y="3525520"/>
                  <a:pt x="53340" y="3522980"/>
                </a:cubicBezTo>
                <a:cubicBezTo>
                  <a:pt x="39370" y="3520440"/>
                  <a:pt x="21590" y="3509010"/>
                  <a:pt x="12700" y="3497580"/>
                </a:cubicBezTo>
                <a:cubicBezTo>
                  <a:pt x="3810" y="3486150"/>
                  <a:pt x="0" y="3453130"/>
                  <a:pt x="0" y="34531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p:nvPr/>
        </p:nvSpPr>
        <p:spPr>
          <a:xfrm>
            <a:off x="5549265" y="2669857"/>
            <a:ext cx="501968" cy="1857375"/>
          </a:xfrm>
          <a:custGeom>
            <a:rect b="b" l="l" r="r" t="t"/>
            <a:pathLst>
              <a:path extrusionOk="0" h="2476500" w="669290">
                <a:moveTo>
                  <a:pt x="138430" y="2386330"/>
                </a:moveTo>
                <a:cubicBezTo>
                  <a:pt x="219710" y="2067560"/>
                  <a:pt x="280670" y="1926590"/>
                  <a:pt x="299720" y="1830070"/>
                </a:cubicBezTo>
                <a:cubicBezTo>
                  <a:pt x="313690" y="1760220"/>
                  <a:pt x="321310" y="1704340"/>
                  <a:pt x="314960" y="1643380"/>
                </a:cubicBezTo>
                <a:cubicBezTo>
                  <a:pt x="308610" y="1581150"/>
                  <a:pt x="287020" y="1521460"/>
                  <a:pt x="259080" y="1459230"/>
                </a:cubicBezTo>
                <a:cubicBezTo>
                  <a:pt x="226060" y="1388110"/>
                  <a:pt x="161290" y="1315720"/>
                  <a:pt x="123190" y="1243330"/>
                </a:cubicBezTo>
                <a:cubicBezTo>
                  <a:pt x="87630" y="1177290"/>
                  <a:pt x="54610" y="1094740"/>
                  <a:pt x="34290" y="1043940"/>
                </a:cubicBezTo>
                <a:cubicBezTo>
                  <a:pt x="22860" y="1013460"/>
                  <a:pt x="13970" y="1000760"/>
                  <a:pt x="8890" y="970280"/>
                </a:cubicBezTo>
                <a:cubicBezTo>
                  <a:pt x="1270" y="920750"/>
                  <a:pt x="0" y="835660"/>
                  <a:pt x="11430" y="770890"/>
                </a:cubicBezTo>
                <a:cubicBezTo>
                  <a:pt x="22860" y="707390"/>
                  <a:pt x="49530" y="642620"/>
                  <a:pt x="78740" y="586740"/>
                </a:cubicBezTo>
                <a:cubicBezTo>
                  <a:pt x="107950" y="532130"/>
                  <a:pt x="138430" y="497840"/>
                  <a:pt x="185420" y="436880"/>
                </a:cubicBezTo>
                <a:cubicBezTo>
                  <a:pt x="266700" y="331470"/>
                  <a:pt x="464820" y="69850"/>
                  <a:pt x="532130" y="21590"/>
                </a:cubicBezTo>
                <a:cubicBezTo>
                  <a:pt x="553720" y="6350"/>
                  <a:pt x="565150" y="2540"/>
                  <a:pt x="581660" y="2540"/>
                </a:cubicBezTo>
                <a:cubicBezTo>
                  <a:pt x="598170" y="2540"/>
                  <a:pt x="618490" y="7620"/>
                  <a:pt x="632460" y="19050"/>
                </a:cubicBezTo>
                <a:cubicBezTo>
                  <a:pt x="648970" y="33020"/>
                  <a:pt x="666750" y="67310"/>
                  <a:pt x="668020" y="88900"/>
                </a:cubicBezTo>
                <a:cubicBezTo>
                  <a:pt x="669290" y="106680"/>
                  <a:pt x="659130" y="125730"/>
                  <a:pt x="648970" y="138430"/>
                </a:cubicBezTo>
                <a:cubicBezTo>
                  <a:pt x="638810" y="151130"/>
                  <a:pt x="621030" y="163830"/>
                  <a:pt x="604520" y="167640"/>
                </a:cubicBezTo>
                <a:cubicBezTo>
                  <a:pt x="588010" y="171450"/>
                  <a:pt x="567690" y="171450"/>
                  <a:pt x="551180" y="162560"/>
                </a:cubicBezTo>
                <a:cubicBezTo>
                  <a:pt x="532130" y="152400"/>
                  <a:pt x="505460" y="124460"/>
                  <a:pt x="501650" y="101600"/>
                </a:cubicBezTo>
                <a:cubicBezTo>
                  <a:pt x="497840" y="78740"/>
                  <a:pt x="509270" y="43180"/>
                  <a:pt x="525780" y="26670"/>
                </a:cubicBezTo>
                <a:cubicBezTo>
                  <a:pt x="542290" y="10160"/>
                  <a:pt x="576580" y="0"/>
                  <a:pt x="599440" y="3810"/>
                </a:cubicBezTo>
                <a:cubicBezTo>
                  <a:pt x="622300" y="7620"/>
                  <a:pt x="651510" y="31750"/>
                  <a:pt x="660400" y="53340"/>
                </a:cubicBezTo>
                <a:cubicBezTo>
                  <a:pt x="669290" y="74930"/>
                  <a:pt x="666750" y="97790"/>
                  <a:pt x="654050" y="130810"/>
                </a:cubicBezTo>
                <a:cubicBezTo>
                  <a:pt x="621030" y="213360"/>
                  <a:pt x="421640" y="410210"/>
                  <a:pt x="344170" y="509270"/>
                </a:cubicBezTo>
                <a:cubicBezTo>
                  <a:pt x="295910" y="571500"/>
                  <a:pt x="257810" y="617220"/>
                  <a:pt x="228600" y="664210"/>
                </a:cubicBezTo>
                <a:cubicBezTo>
                  <a:pt x="207010" y="698500"/>
                  <a:pt x="190500" y="721360"/>
                  <a:pt x="180340" y="759460"/>
                </a:cubicBezTo>
                <a:cubicBezTo>
                  <a:pt x="166370" y="811530"/>
                  <a:pt x="162560" y="891540"/>
                  <a:pt x="172720" y="953770"/>
                </a:cubicBezTo>
                <a:cubicBezTo>
                  <a:pt x="182880" y="1017270"/>
                  <a:pt x="213360" y="1079500"/>
                  <a:pt x="243840" y="1137920"/>
                </a:cubicBezTo>
                <a:cubicBezTo>
                  <a:pt x="275590" y="1197610"/>
                  <a:pt x="326390" y="1252220"/>
                  <a:pt x="359410" y="1310640"/>
                </a:cubicBezTo>
                <a:cubicBezTo>
                  <a:pt x="391160" y="1366520"/>
                  <a:pt x="419100" y="1431290"/>
                  <a:pt x="438150" y="1480820"/>
                </a:cubicBezTo>
                <a:cubicBezTo>
                  <a:pt x="452120" y="1516380"/>
                  <a:pt x="463550" y="1543050"/>
                  <a:pt x="468630" y="1576070"/>
                </a:cubicBezTo>
                <a:cubicBezTo>
                  <a:pt x="473710" y="1611630"/>
                  <a:pt x="469900" y="1645920"/>
                  <a:pt x="466090" y="1687830"/>
                </a:cubicBezTo>
                <a:cubicBezTo>
                  <a:pt x="461010" y="1739900"/>
                  <a:pt x="454660" y="1798320"/>
                  <a:pt x="438150" y="1865630"/>
                </a:cubicBezTo>
                <a:cubicBezTo>
                  <a:pt x="415290" y="1960880"/>
                  <a:pt x="358140" y="2100580"/>
                  <a:pt x="330200" y="2202180"/>
                </a:cubicBezTo>
                <a:cubicBezTo>
                  <a:pt x="307340" y="2286000"/>
                  <a:pt x="303530" y="2390140"/>
                  <a:pt x="279400" y="2432050"/>
                </a:cubicBezTo>
                <a:cubicBezTo>
                  <a:pt x="267970" y="2452370"/>
                  <a:pt x="256540" y="2462530"/>
                  <a:pt x="241300" y="2468880"/>
                </a:cubicBezTo>
                <a:cubicBezTo>
                  <a:pt x="226060" y="2475230"/>
                  <a:pt x="203200" y="2476500"/>
                  <a:pt x="187960" y="2471420"/>
                </a:cubicBezTo>
                <a:cubicBezTo>
                  <a:pt x="172720" y="2466340"/>
                  <a:pt x="156210" y="2452370"/>
                  <a:pt x="147320" y="2438400"/>
                </a:cubicBezTo>
                <a:cubicBezTo>
                  <a:pt x="138430" y="2424430"/>
                  <a:pt x="138430" y="2386330"/>
                  <a:pt x="138430" y="23863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p:nvPr/>
        </p:nvSpPr>
        <p:spPr>
          <a:xfrm>
            <a:off x="5650230" y="936308"/>
            <a:ext cx="1582103" cy="1588770"/>
          </a:xfrm>
          <a:custGeom>
            <a:rect b="b" l="l" r="r" t="t"/>
            <a:pathLst>
              <a:path extrusionOk="0" h="2118360" w="2109470">
                <a:moveTo>
                  <a:pt x="425450" y="2109470"/>
                </a:moveTo>
                <a:cubicBezTo>
                  <a:pt x="214630" y="1988820"/>
                  <a:pt x="168910" y="1941830"/>
                  <a:pt x="138430" y="1899920"/>
                </a:cubicBezTo>
                <a:cubicBezTo>
                  <a:pt x="114300" y="1865630"/>
                  <a:pt x="104140" y="1837690"/>
                  <a:pt x="87630" y="1797050"/>
                </a:cubicBezTo>
                <a:cubicBezTo>
                  <a:pt x="66040" y="1743710"/>
                  <a:pt x="40640" y="1667510"/>
                  <a:pt x="25400" y="1604010"/>
                </a:cubicBezTo>
                <a:cubicBezTo>
                  <a:pt x="11430" y="1545590"/>
                  <a:pt x="0" y="1478280"/>
                  <a:pt x="0" y="1430020"/>
                </a:cubicBezTo>
                <a:cubicBezTo>
                  <a:pt x="0" y="1394460"/>
                  <a:pt x="3810" y="1367790"/>
                  <a:pt x="12700" y="1339850"/>
                </a:cubicBezTo>
                <a:cubicBezTo>
                  <a:pt x="21590" y="1311910"/>
                  <a:pt x="27940" y="1290320"/>
                  <a:pt x="50800" y="1261110"/>
                </a:cubicBezTo>
                <a:cubicBezTo>
                  <a:pt x="95250" y="1203960"/>
                  <a:pt x="247650" y="1109980"/>
                  <a:pt x="303530" y="1056640"/>
                </a:cubicBezTo>
                <a:cubicBezTo>
                  <a:pt x="335280" y="1026160"/>
                  <a:pt x="347980" y="1010920"/>
                  <a:pt x="372110" y="980440"/>
                </a:cubicBezTo>
                <a:cubicBezTo>
                  <a:pt x="403860" y="938530"/>
                  <a:pt x="440690" y="885190"/>
                  <a:pt x="473710" y="824230"/>
                </a:cubicBezTo>
                <a:cubicBezTo>
                  <a:pt x="516890" y="745490"/>
                  <a:pt x="553720" y="599440"/>
                  <a:pt x="601980" y="546100"/>
                </a:cubicBezTo>
                <a:cubicBezTo>
                  <a:pt x="629920" y="515620"/>
                  <a:pt x="656590" y="499110"/>
                  <a:pt x="690880" y="494030"/>
                </a:cubicBezTo>
                <a:cubicBezTo>
                  <a:pt x="734060" y="487680"/>
                  <a:pt x="777240" y="530860"/>
                  <a:pt x="843280" y="528320"/>
                </a:cubicBezTo>
                <a:cubicBezTo>
                  <a:pt x="972820" y="524510"/>
                  <a:pt x="1281430" y="412750"/>
                  <a:pt x="1408430" y="361950"/>
                </a:cubicBezTo>
                <a:cubicBezTo>
                  <a:pt x="1475740" y="334010"/>
                  <a:pt x="1504950" y="317500"/>
                  <a:pt x="1558290" y="283210"/>
                </a:cubicBezTo>
                <a:cubicBezTo>
                  <a:pt x="1628140" y="240030"/>
                  <a:pt x="1710690" y="161290"/>
                  <a:pt x="1788160" y="114300"/>
                </a:cubicBezTo>
                <a:cubicBezTo>
                  <a:pt x="1860550" y="69850"/>
                  <a:pt x="1959610" y="13970"/>
                  <a:pt x="2007870" y="5080"/>
                </a:cubicBezTo>
                <a:cubicBezTo>
                  <a:pt x="2030730" y="1270"/>
                  <a:pt x="2044700" y="1270"/>
                  <a:pt x="2059940" y="10160"/>
                </a:cubicBezTo>
                <a:cubicBezTo>
                  <a:pt x="2077720" y="20320"/>
                  <a:pt x="2100580" y="49530"/>
                  <a:pt x="2105660" y="69850"/>
                </a:cubicBezTo>
                <a:cubicBezTo>
                  <a:pt x="2109470" y="86360"/>
                  <a:pt x="2105660" y="106680"/>
                  <a:pt x="2098040" y="120650"/>
                </a:cubicBezTo>
                <a:cubicBezTo>
                  <a:pt x="2090420" y="135890"/>
                  <a:pt x="2076450" y="151130"/>
                  <a:pt x="2061210" y="157480"/>
                </a:cubicBezTo>
                <a:cubicBezTo>
                  <a:pt x="2047240" y="163830"/>
                  <a:pt x="2025650" y="166370"/>
                  <a:pt x="2010410" y="162560"/>
                </a:cubicBezTo>
                <a:cubicBezTo>
                  <a:pt x="1993900" y="158750"/>
                  <a:pt x="1976120" y="151130"/>
                  <a:pt x="1965960" y="137160"/>
                </a:cubicBezTo>
                <a:cubicBezTo>
                  <a:pt x="1953260" y="120650"/>
                  <a:pt x="1943100" y="85090"/>
                  <a:pt x="1948180" y="63500"/>
                </a:cubicBezTo>
                <a:cubicBezTo>
                  <a:pt x="1953260" y="41910"/>
                  <a:pt x="1978660" y="15240"/>
                  <a:pt x="2000250" y="7620"/>
                </a:cubicBezTo>
                <a:cubicBezTo>
                  <a:pt x="2021840" y="0"/>
                  <a:pt x="2057400" y="7620"/>
                  <a:pt x="2075180" y="19050"/>
                </a:cubicBezTo>
                <a:cubicBezTo>
                  <a:pt x="2089150" y="27940"/>
                  <a:pt x="2100580" y="44450"/>
                  <a:pt x="2104390" y="60960"/>
                </a:cubicBezTo>
                <a:cubicBezTo>
                  <a:pt x="2108200" y="81280"/>
                  <a:pt x="2106930" y="111760"/>
                  <a:pt x="2089150" y="135890"/>
                </a:cubicBezTo>
                <a:cubicBezTo>
                  <a:pt x="2057400" y="179070"/>
                  <a:pt x="1949450" y="207010"/>
                  <a:pt x="1869440" y="254000"/>
                </a:cubicBezTo>
                <a:cubicBezTo>
                  <a:pt x="1770380" y="312420"/>
                  <a:pt x="1652270" y="407670"/>
                  <a:pt x="1541780" y="464820"/>
                </a:cubicBezTo>
                <a:cubicBezTo>
                  <a:pt x="1438910" y="518160"/>
                  <a:pt x="1334770" y="551180"/>
                  <a:pt x="1229360" y="589280"/>
                </a:cubicBezTo>
                <a:cubicBezTo>
                  <a:pt x="1123950" y="627380"/>
                  <a:pt x="988060" y="673100"/>
                  <a:pt x="908050" y="693420"/>
                </a:cubicBezTo>
                <a:cubicBezTo>
                  <a:pt x="862330" y="704850"/>
                  <a:pt x="830580" y="715010"/>
                  <a:pt x="797560" y="713740"/>
                </a:cubicBezTo>
                <a:cubicBezTo>
                  <a:pt x="769620" y="712470"/>
                  <a:pt x="742950" y="681990"/>
                  <a:pt x="720090" y="692150"/>
                </a:cubicBezTo>
                <a:cubicBezTo>
                  <a:pt x="684530" y="708660"/>
                  <a:pt x="674370" y="814070"/>
                  <a:pt x="638810" y="878840"/>
                </a:cubicBezTo>
                <a:cubicBezTo>
                  <a:pt x="596900" y="956310"/>
                  <a:pt x="519430" y="1065530"/>
                  <a:pt x="476250" y="1118870"/>
                </a:cubicBezTo>
                <a:cubicBezTo>
                  <a:pt x="452120" y="1149350"/>
                  <a:pt x="441960" y="1160780"/>
                  <a:pt x="414020" y="1184910"/>
                </a:cubicBezTo>
                <a:cubicBezTo>
                  <a:pt x="370840" y="1223010"/>
                  <a:pt x="281940" y="1273810"/>
                  <a:pt x="237490" y="1314450"/>
                </a:cubicBezTo>
                <a:cubicBezTo>
                  <a:pt x="207010" y="1342390"/>
                  <a:pt x="179070" y="1358900"/>
                  <a:pt x="167640" y="1393190"/>
                </a:cubicBezTo>
                <a:cubicBezTo>
                  <a:pt x="153670" y="1435100"/>
                  <a:pt x="170180" y="1497330"/>
                  <a:pt x="182880" y="1555750"/>
                </a:cubicBezTo>
                <a:cubicBezTo>
                  <a:pt x="198120" y="1629410"/>
                  <a:pt x="232410" y="1743710"/>
                  <a:pt x="264160" y="1799590"/>
                </a:cubicBezTo>
                <a:cubicBezTo>
                  <a:pt x="284480" y="1833880"/>
                  <a:pt x="299720" y="1849120"/>
                  <a:pt x="328930" y="1873250"/>
                </a:cubicBezTo>
                <a:cubicBezTo>
                  <a:pt x="372110" y="1908810"/>
                  <a:pt x="482600" y="1951990"/>
                  <a:pt x="513080" y="1979930"/>
                </a:cubicBezTo>
                <a:cubicBezTo>
                  <a:pt x="525780" y="1991360"/>
                  <a:pt x="530860" y="2000250"/>
                  <a:pt x="534670" y="2011680"/>
                </a:cubicBezTo>
                <a:cubicBezTo>
                  <a:pt x="538480" y="2023110"/>
                  <a:pt x="542290" y="2035810"/>
                  <a:pt x="539750" y="2048510"/>
                </a:cubicBezTo>
                <a:cubicBezTo>
                  <a:pt x="537210" y="2063750"/>
                  <a:pt x="527050" y="2086610"/>
                  <a:pt x="514350" y="2098040"/>
                </a:cubicBezTo>
                <a:cubicBezTo>
                  <a:pt x="501650" y="2109470"/>
                  <a:pt x="478790" y="2115820"/>
                  <a:pt x="462280" y="2117090"/>
                </a:cubicBezTo>
                <a:cubicBezTo>
                  <a:pt x="449580" y="2118360"/>
                  <a:pt x="425450" y="2109470"/>
                  <a:pt x="425450" y="21094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5"/>
          <p:cNvSpPr/>
          <p:nvPr/>
        </p:nvSpPr>
        <p:spPr>
          <a:xfrm>
            <a:off x="7632383" y="653415"/>
            <a:ext cx="1939290" cy="582930"/>
          </a:xfrm>
          <a:custGeom>
            <a:rect b="b" l="l" r="r" t="t"/>
            <a:pathLst>
              <a:path extrusionOk="0" h="777240" w="2585720">
                <a:moveTo>
                  <a:pt x="55880" y="137160"/>
                </a:moveTo>
                <a:cubicBezTo>
                  <a:pt x="504190" y="0"/>
                  <a:pt x="567690" y="3810"/>
                  <a:pt x="637540" y="7620"/>
                </a:cubicBezTo>
                <a:cubicBezTo>
                  <a:pt x="707390" y="11430"/>
                  <a:pt x="767080" y="24130"/>
                  <a:pt x="843280" y="39370"/>
                </a:cubicBezTo>
                <a:cubicBezTo>
                  <a:pt x="939800" y="58420"/>
                  <a:pt x="1098550" y="95250"/>
                  <a:pt x="1170940" y="118110"/>
                </a:cubicBezTo>
                <a:cubicBezTo>
                  <a:pt x="1209040" y="130810"/>
                  <a:pt x="1223010" y="135890"/>
                  <a:pt x="1254760" y="152400"/>
                </a:cubicBezTo>
                <a:cubicBezTo>
                  <a:pt x="1304290" y="177800"/>
                  <a:pt x="1351280" y="246380"/>
                  <a:pt x="1431290" y="266700"/>
                </a:cubicBezTo>
                <a:cubicBezTo>
                  <a:pt x="1562100" y="300990"/>
                  <a:pt x="1864360" y="205740"/>
                  <a:pt x="1995170" y="227330"/>
                </a:cubicBezTo>
                <a:cubicBezTo>
                  <a:pt x="2070100" y="240030"/>
                  <a:pt x="2108200" y="267970"/>
                  <a:pt x="2164080" y="298450"/>
                </a:cubicBezTo>
                <a:cubicBezTo>
                  <a:pt x="2225040" y="331470"/>
                  <a:pt x="2280920" y="374650"/>
                  <a:pt x="2341880" y="424180"/>
                </a:cubicBezTo>
                <a:cubicBezTo>
                  <a:pt x="2413000" y="482600"/>
                  <a:pt x="2522220" y="581660"/>
                  <a:pt x="2557780" y="628650"/>
                </a:cubicBezTo>
                <a:cubicBezTo>
                  <a:pt x="2573020" y="648970"/>
                  <a:pt x="2581910" y="659130"/>
                  <a:pt x="2583180" y="676910"/>
                </a:cubicBezTo>
                <a:cubicBezTo>
                  <a:pt x="2584450" y="698500"/>
                  <a:pt x="2571750" y="735330"/>
                  <a:pt x="2556510" y="751840"/>
                </a:cubicBezTo>
                <a:cubicBezTo>
                  <a:pt x="2543810" y="764540"/>
                  <a:pt x="2524760" y="772160"/>
                  <a:pt x="2508250" y="773430"/>
                </a:cubicBezTo>
                <a:cubicBezTo>
                  <a:pt x="2491740" y="774700"/>
                  <a:pt x="2470150" y="770890"/>
                  <a:pt x="2454910" y="762000"/>
                </a:cubicBezTo>
                <a:cubicBezTo>
                  <a:pt x="2440940" y="753110"/>
                  <a:pt x="2426970" y="736600"/>
                  <a:pt x="2420620" y="720090"/>
                </a:cubicBezTo>
                <a:cubicBezTo>
                  <a:pt x="2414270" y="704850"/>
                  <a:pt x="2411730" y="683260"/>
                  <a:pt x="2418080" y="666750"/>
                </a:cubicBezTo>
                <a:cubicBezTo>
                  <a:pt x="2425700" y="646430"/>
                  <a:pt x="2451100" y="617220"/>
                  <a:pt x="2472690" y="609600"/>
                </a:cubicBezTo>
                <a:cubicBezTo>
                  <a:pt x="2495550" y="601980"/>
                  <a:pt x="2533650" y="610870"/>
                  <a:pt x="2551430" y="622300"/>
                </a:cubicBezTo>
                <a:cubicBezTo>
                  <a:pt x="2566670" y="632460"/>
                  <a:pt x="2576830" y="651510"/>
                  <a:pt x="2580640" y="668020"/>
                </a:cubicBezTo>
                <a:cubicBezTo>
                  <a:pt x="2584450" y="684530"/>
                  <a:pt x="2585720" y="704850"/>
                  <a:pt x="2578100" y="721360"/>
                </a:cubicBezTo>
                <a:cubicBezTo>
                  <a:pt x="2567940" y="740410"/>
                  <a:pt x="2538730" y="765810"/>
                  <a:pt x="2517140" y="772160"/>
                </a:cubicBezTo>
                <a:cubicBezTo>
                  <a:pt x="2499360" y="777240"/>
                  <a:pt x="2481580" y="772160"/>
                  <a:pt x="2463800" y="765810"/>
                </a:cubicBezTo>
                <a:cubicBezTo>
                  <a:pt x="2443480" y="758190"/>
                  <a:pt x="2425700" y="742950"/>
                  <a:pt x="2404110" y="722630"/>
                </a:cubicBezTo>
                <a:cubicBezTo>
                  <a:pt x="2369820" y="690880"/>
                  <a:pt x="2339340" y="631190"/>
                  <a:pt x="2287270" y="585470"/>
                </a:cubicBezTo>
                <a:cubicBezTo>
                  <a:pt x="2214880" y="521970"/>
                  <a:pt x="2070100" y="415290"/>
                  <a:pt x="1997710" y="391160"/>
                </a:cubicBezTo>
                <a:cubicBezTo>
                  <a:pt x="1960880" y="378460"/>
                  <a:pt x="1946910" y="383540"/>
                  <a:pt x="1905000" y="384810"/>
                </a:cubicBezTo>
                <a:cubicBezTo>
                  <a:pt x="1821180" y="386080"/>
                  <a:pt x="1620520" y="425450"/>
                  <a:pt x="1526540" y="427990"/>
                </a:cubicBezTo>
                <a:cubicBezTo>
                  <a:pt x="1471930" y="429260"/>
                  <a:pt x="1443990" y="434340"/>
                  <a:pt x="1395730" y="419100"/>
                </a:cubicBezTo>
                <a:cubicBezTo>
                  <a:pt x="1325880" y="397510"/>
                  <a:pt x="1225550" y="307340"/>
                  <a:pt x="1160780" y="276860"/>
                </a:cubicBezTo>
                <a:cubicBezTo>
                  <a:pt x="1118870" y="257810"/>
                  <a:pt x="1102360" y="251460"/>
                  <a:pt x="1054100" y="238760"/>
                </a:cubicBezTo>
                <a:cubicBezTo>
                  <a:pt x="961390" y="214630"/>
                  <a:pt x="745490" y="176530"/>
                  <a:pt x="637540" y="167640"/>
                </a:cubicBezTo>
                <a:cubicBezTo>
                  <a:pt x="568960" y="161290"/>
                  <a:pt x="535940" y="157480"/>
                  <a:pt x="468630" y="167640"/>
                </a:cubicBezTo>
                <a:cubicBezTo>
                  <a:pt x="361950" y="182880"/>
                  <a:pt x="130810" y="297180"/>
                  <a:pt x="63500" y="288290"/>
                </a:cubicBezTo>
                <a:cubicBezTo>
                  <a:pt x="39370" y="284480"/>
                  <a:pt x="26670" y="270510"/>
                  <a:pt x="16510" y="259080"/>
                </a:cubicBezTo>
                <a:cubicBezTo>
                  <a:pt x="7620" y="248920"/>
                  <a:pt x="2540" y="237490"/>
                  <a:pt x="1270" y="224790"/>
                </a:cubicBezTo>
                <a:cubicBezTo>
                  <a:pt x="0" y="209550"/>
                  <a:pt x="3810" y="185420"/>
                  <a:pt x="12700" y="170180"/>
                </a:cubicBezTo>
                <a:cubicBezTo>
                  <a:pt x="21590" y="156210"/>
                  <a:pt x="55880" y="137160"/>
                  <a:pt x="55880" y="1371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p:nvPr/>
        </p:nvSpPr>
        <p:spPr>
          <a:xfrm>
            <a:off x="9556433" y="1217294"/>
            <a:ext cx="866775" cy="2820353"/>
          </a:xfrm>
          <a:custGeom>
            <a:rect b="b" l="l" r="r" t="t"/>
            <a:pathLst>
              <a:path extrusionOk="0" h="3760470" w="1155700">
                <a:moveTo>
                  <a:pt x="142240" y="33020"/>
                </a:moveTo>
                <a:cubicBezTo>
                  <a:pt x="231140" y="142240"/>
                  <a:pt x="360680" y="229870"/>
                  <a:pt x="422910" y="293370"/>
                </a:cubicBezTo>
                <a:cubicBezTo>
                  <a:pt x="469900" y="341630"/>
                  <a:pt x="499110" y="374650"/>
                  <a:pt x="535940" y="430530"/>
                </a:cubicBezTo>
                <a:cubicBezTo>
                  <a:pt x="584200" y="504190"/>
                  <a:pt x="642620" y="610870"/>
                  <a:pt x="674370" y="706120"/>
                </a:cubicBezTo>
                <a:cubicBezTo>
                  <a:pt x="704850" y="797560"/>
                  <a:pt x="720090" y="906780"/>
                  <a:pt x="727710" y="990600"/>
                </a:cubicBezTo>
                <a:cubicBezTo>
                  <a:pt x="734060" y="1055370"/>
                  <a:pt x="731520" y="1093470"/>
                  <a:pt x="728980" y="1164590"/>
                </a:cubicBezTo>
                <a:cubicBezTo>
                  <a:pt x="725170" y="1281430"/>
                  <a:pt x="685800" y="1459230"/>
                  <a:pt x="690880" y="1623060"/>
                </a:cubicBezTo>
                <a:cubicBezTo>
                  <a:pt x="695960" y="1813560"/>
                  <a:pt x="744220" y="2085340"/>
                  <a:pt x="775970" y="2239010"/>
                </a:cubicBezTo>
                <a:cubicBezTo>
                  <a:pt x="795020" y="2332990"/>
                  <a:pt x="807720" y="2382520"/>
                  <a:pt x="836930" y="2463800"/>
                </a:cubicBezTo>
                <a:cubicBezTo>
                  <a:pt x="873760" y="2567940"/>
                  <a:pt x="955040" y="2706370"/>
                  <a:pt x="993140" y="2806700"/>
                </a:cubicBezTo>
                <a:cubicBezTo>
                  <a:pt x="1022350" y="2881630"/>
                  <a:pt x="1036320" y="2933700"/>
                  <a:pt x="1055370" y="3009900"/>
                </a:cubicBezTo>
                <a:cubicBezTo>
                  <a:pt x="1079500" y="3102610"/>
                  <a:pt x="1103630" y="3219450"/>
                  <a:pt x="1120140" y="3326130"/>
                </a:cubicBezTo>
                <a:cubicBezTo>
                  <a:pt x="1136650" y="3435350"/>
                  <a:pt x="1154430" y="3596640"/>
                  <a:pt x="1153160" y="3660140"/>
                </a:cubicBezTo>
                <a:cubicBezTo>
                  <a:pt x="1153160" y="3685540"/>
                  <a:pt x="1153160" y="3696970"/>
                  <a:pt x="1145540" y="3712210"/>
                </a:cubicBezTo>
                <a:cubicBezTo>
                  <a:pt x="1137920" y="3727450"/>
                  <a:pt x="1121410" y="3742690"/>
                  <a:pt x="1106170" y="3750310"/>
                </a:cubicBezTo>
                <a:cubicBezTo>
                  <a:pt x="1090930" y="3757930"/>
                  <a:pt x="1069340" y="3760470"/>
                  <a:pt x="1052830" y="3756660"/>
                </a:cubicBezTo>
                <a:cubicBezTo>
                  <a:pt x="1036320" y="3752850"/>
                  <a:pt x="1018540" y="3741420"/>
                  <a:pt x="1007110" y="3728720"/>
                </a:cubicBezTo>
                <a:cubicBezTo>
                  <a:pt x="995680" y="3716020"/>
                  <a:pt x="988060" y="3695700"/>
                  <a:pt x="986790" y="3679190"/>
                </a:cubicBezTo>
                <a:cubicBezTo>
                  <a:pt x="985520" y="3662680"/>
                  <a:pt x="989330" y="3641090"/>
                  <a:pt x="1000760" y="3627120"/>
                </a:cubicBezTo>
                <a:cubicBezTo>
                  <a:pt x="1014730" y="3610610"/>
                  <a:pt x="1046480" y="3590290"/>
                  <a:pt x="1069340" y="3590290"/>
                </a:cubicBezTo>
                <a:cubicBezTo>
                  <a:pt x="1092200" y="3590290"/>
                  <a:pt x="1125220" y="3609340"/>
                  <a:pt x="1139190" y="3625850"/>
                </a:cubicBezTo>
                <a:cubicBezTo>
                  <a:pt x="1150620" y="3639820"/>
                  <a:pt x="1155700" y="3661410"/>
                  <a:pt x="1154430" y="3677920"/>
                </a:cubicBezTo>
                <a:cubicBezTo>
                  <a:pt x="1153160" y="3694430"/>
                  <a:pt x="1148080" y="3714750"/>
                  <a:pt x="1135380" y="3727450"/>
                </a:cubicBezTo>
                <a:cubicBezTo>
                  <a:pt x="1120140" y="3742690"/>
                  <a:pt x="1083310" y="3757930"/>
                  <a:pt x="1061720" y="3757930"/>
                </a:cubicBezTo>
                <a:cubicBezTo>
                  <a:pt x="1043940" y="3757930"/>
                  <a:pt x="1026160" y="3746500"/>
                  <a:pt x="1013460" y="3735070"/>
                </a:cubicBezTo>
                <a:cubicBezTo>
                  <a:pt x="1000760" y="3723640"/>
                  <a:pt x="995680" y="3710940"/>
                  <a:pt x="988060" y="3688080"/>
                </a:cubicBezTo>
                <a:cubicBezTo>
                  <a:pt x="971550" y="3632200"/>
                  <a:pt x="976630" y="3493770"/>
                  <a:pt x="961390" y="3389630"/>
                </a:cubicBezTo>
                <a:cubicBezTo>
                  <a:pt x="944880" y="3274060"/>
                  <a:pt x="911860" y="3125470"/>
                  <a:pt x="886460" y="3025140"/>
                </a:cubicBezTo>
                <a:cubicBezTo>
                  <a:pt x="868680" y="2952750"/>
                  <a:pt x="855980" y="2913380"/>
                  <a:pt x="830580" y="2840990"/>
                </a:cubicBezTo>
                <a:cubicBezTo>
                  <a:pt x="791210" y="2731770"/>
                  <a:pt x="708660" y="2578100"/>
                  <a:pt x="665480" y="2434590"/>
                </a:cubicBezTo>
                <a:cubicBezTo>
                  <a:pt x="619760" y="2284730"/>
                  <a:pt x="591820" y="2103120"/>
                  <a:pt x="566420" y="1958340"/>
                </a:cubicBezTo>
                <a:cubicBezTo>
                  <a:pt x="544830" y="1837690"/>
                  <a:pt x="523240" y="1743710"/>
                  <a:pt x="519430" y="1623060"/>
                </a:cubicBezTo>
                <a:cubicBezTo>
                  <a:pt x="515620" y="1482090"/>
                  <a:pt x="552450" y="1278890"/>
                  <a:pt x="557530" y="1164590"/>
                </a:cubicBezTo>
                <a:cubicBezTo>
                  <a:pt x="560070" y="1096010"/>
                  <a:pt x="562610" y="1055370"/>
                  <a:pt x="557530" y="999490"/>
                </a:cubicBezTo>
                <a:cubicBezTo>
                  <a:pt x="552450" y="939800"/>
                  <a:pt x="541020" y="869950"/>
                  <a:pt x="528320" y="817880"/>
                </a:cubicBezTo>
                <a:cubicBezTo>
                  <a:pt x="518160" y="777240"/>
                  <a:pt x="509270" y="750570"/>
                  <a:pt x="494030" y="711200"/>
                </a:cubicBezTo>
                <a:cubicBezTo>
                  <a:pt x="473710" y="660400"/>
                  <a:pt x="444500" y="593090"/>
                  <a:pt x="410210" y="538480"/>
                </a:cubicBezTo>
                <a:cubicBezTo>
                  <a:pt x="373380" y="481330"/>
                  <a:pt x="331470" y="429260"/>
                  <a:pt x="279400" y="374650"/>
                </a:cubicBezTo>
                <a:cubicBezTo>
                  <a:pt x="218440" y="311150"/>
                  <a:pt x="107950" y="237490"/>
                  <a:pt x="60960" y="186690"/>
                </a:cubicBezTo>
                <a:cubicBezTo>
                  <a:pt x="34290" y="157480"/>
                  <a:pt x="15240" y="135890"/>
                  <a:pt x="6350" y="111760"/>
                </a:cubicBezTo>
                <a:cubicBezTo>
                  <a:pt x="0" y="92710"/>
                  <a:pt x="0" y="72390"/>
                  <a:pt x="5080" y="55880"/>
                </a:cubicBezTo>
                <a:cubicBezTo>
                  <a:pt x="10160" y="39370"/>
                  <a:pt x="25400" y="21590"/>
                  <a:pt x="40640" y="12700"/>
                </a:cubicBezTo>
                <a:cubicBezTo>
                  <a:pt x="55880" y="3810"/>
                  <a:pt x="78740" y="0"/>
                  <a:pt x="95250" y="3810"/>
                </a:cubicBezTo>
                <a:cubicBezTo>
                  <a:pt x="111760" y="7620"/>
                  <a:pt x="142240" y="34290"/>
                  <a:pt x="142240" y="342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5"/>
          <p:cNvSpPr/>
          <p:nvPr/>
        </p:nvSpPr>
        <p:spPr>
          <a:xfrm>
            <a:off x="10319386" y="4608195"/>
            <a:ext cx="220980" cy="1235393"/>
          </a:xfrm>
          <a:custGeom>
            <a:rect b="b" l="l" r="r" t="t"/>
            <a:pathLst>
              <a:path extrusionOk="0" h="1647190" w="294640">
                <a:moveTo>
                  <a:pt x="162560" y="80010"/>
                </a:moveTo>
                <a:cubicBezTo>
                  <a:pt x="210820" y="549910"/>
                  <a:pt x="231140" y="605790"/>
                  <a:pt x="237490" y="671830"/>
                </a:cubicBezTo>
                <a:cubicBezTo>
                  <a:pt x="243840" y="735330"/>
                  <a:pt x="242570" y="782320"/>
                  <a:pt x="241300" y="859790"/>
                </a:cubicBezTo>
                <a:cubicBezTo>
                  <a:pt x="238760" y="986790"/>
                  <a:pt x="190500" y="1267460"/>
                  <a:pt x="212090" y="1362710"/>
                </a:cubicBezTo>
                <a:cubicBezTo>
                  <a:pt x="220980" y="1404620"/>
                  <a:pt x="245110" y="1414780"/>
                  <a:pt x="257810" y="1446530"/>
                </a:cubicBezTo>
                <a:cubicBezTo>
                  <a:pt x="271780" y="1483360"/>
                  <a:pt x="294640" y="1537970"/>
                  <a:pt x="288290" y="1572260"/>
                </a:cubicBezTo>
                <a:cubicBezTo>
                  <a:pt x="283210" y="1598930"/>
                  <a:pt x="261620" y="1625600"/>
                  <a:pt x="242570" y="1637030"/>
                </a:cubicBezTo>
                <a:cubicBezTo>
                  <a:pt x="227330" y="1645920"/>
                  <a:pt x="205740" y="1647190"/>
                  <a:pt x="189230" y="1644650"/>
                </a:cubicBezTo>
                <a:cubicBezTo>
                  <a:pt x="172720" y="1642110"/>
                  <a:pt x="153670" y="1630680"/>
                  <a:pt x="142240" y="1617980"/>
                </a:cubicBezTo>
                <a:cubicBezTo>
                  <a:pt x="130810" y="1605280"/>
                  <a:pt x="120650" y="1586230"/>
                  <a:pt x="120650" y="1568450"/>
                </a:cubicBezTo>
                <a:cubicBezTo>
                  <a:pt x="120650" y="1546860"/>
                  <a:pt x="135890" y="1511300"/>
                  <a:pt x="151130" y="1496060"/>
                </a:cubicBezTo>
                <a:cubicBezTo>
                  <a:pt x="163830" y="1483360"/>
                  <a:pt x="185420" y="1478280"/>
                  <a:pt x="201930" y="1477010"/>
                </a:cubicBezTo>
                <a:cubicBezTo>
                  <a:pt x="219710" y="1477010"/>
                  <a:pt x="240030" y="1480820"/>
                  <a:pt x="254000" y="1492250"/>
                </a:cubicBezTo>
                <a:cubicBezTo>
                  <a:pt x="270510" y="1506220"/>
                  <a:pt x="288290" y="1541780"/>
                  <a:pt x="289560" y="1563370"/>
                </a:cubicBezTo>
                <a:cubicBezTo>
                  <a:pt x="290830" y="1581150"/>
                  <a:pt x="283210" y="1601470"/>
                  <a:pt x="270510" y="1614170"/>
                </a:cubicBezTo>
                <a:cubicBezTo>
                  <a:pt x="255270" y="1630680"/>
                  <a:pt x="220980" y="1647190"/>
                  <a:pt x="198120" y="1645920"/>
                </a:cubicBezTo>
                <a:cubicBezTo>
                  <a:pt x="175260" y="1644650"/>
                  <a:pt x="149860" y="1628140"/>
                  <a:pt x="130810" y="1604010"/>
                </a:cubicBezTo>
                <a:cubicBezTo>
                  <a:pt x="99060" y="1565910"/>
                  <a:pt x="71120" y="1464310"/>
                  <a:pt x="58420" y="1412240"/>
                </a:cubicBezTo>
                <a:cubicBezTo>
                  <a:pt x="49530" y="1379220"/>
                  <a:pt x="48260" y="1369060"/>
                  <a:pt x="46990" y="1327150"/>
                </a:cubicBezTo>
                <a:cubicBezTo>
                  <a:pt x="41910" y="1212850"/>
                  <a:pt x="86360" y="887730"/>
                  <a:pt x="77470" y="681990"/>
                </a:cubicBezTo>
                <a:cubicBezTo>
                  <a:pt x="69850" y="492760"/>
                  <a:pt x="11430" y="238760"/>
                  <a:pt x="6350" y="139700"/>
                </a:cubicBezTo>
                <a:cubicBezTo>
                  <a:pt x="5080" y="102870"/>
                  <a:pt x="0" y="85090"/>
                  <a:pt x="8890" y="62230"/>
                </a:cubicBezTo>
                <a:cubicBezTo>
                  <a:pt x="17780" y="40640"/>
                  <a:pt x="36830" y="15240"/>
                  <a:pt x="57150" y="7620"/>
                </a:cubicBezTo>
                <a:cubicBezTo>
                  <a:pt x="77470" y="0"/>
                  <a:pt x="110490" y="5080"/>
                  <a:pt x="128270" y="16510"/>
                </a:cubicBezTo>
                <a:cubicBezTo>
                  <a:pt x="146050" y="27940"/>
                  <a:pt x="162560" y="80010"/>
                  <a:pt x="162560" y="800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5328285" y="8113395"/>
            <a:ext cx="177165" cy="328613"/>
          </a:xfrm>
          <a:custGeom>
            <a:rect b="b" l="l" r="r" t="t"/>
            <a:pathLst>
              <a:path extrusionOk="0" h="438150" w="236220">
                <a:moveTo>
                  <a:pt x="236220" y="80010"/>
                </a:moveTo>
                <a:cubicBezTo>
                  <a:pt x="220980" y="290830"/>
                  <a:pt x="213360" y="309880"/>
                  <a:pt x="199390" y="335280"/>
                </a:cubicBezTo>
                <a:cubicBezTo>
                  <a:pt x="182880" y="364490"/>
                  <a:pt x="157480" y="408940"/>
                  <a:pt x="129540" y="424180"/>
                </a:cubicBezTo>
                <a:cubicBezTo>
                  <a:pt x="106680" y="436880"/>
                  <a:pt x="73660" y="438150"/>
                  <a:pt x="53340" y="431800"/>
                </a:cubicBezTo>
                <a:cubicBezTo>
                  <a:pt x="36830" y="426720"/>
                  <a:pt x="21590" y="411480"/>
                  <a:pt x="13970" y="397510"/>
                </a:cubicBezTo>
                <a:cubicBezTo>
                  <a:pt x="6350" y="383540"/>
                  <a:pt x="0" y="363220"/>
                  <a:pt x="3810" y="346710"/>
                </a:cubicBezTo>
                <a:cubicBezTo>
                  <a:pt x="7620" y="326390"/>
                  <a:pt x="26670" y="293370"/>
                  <a:pt x="46990" y="283210"/>
                </a:cubicBezTo>
                <a:cubicBezTo>
                  <a:pt x="67310" y="273050"/>
                  <a:pt x="104140" y="273050"/>
                  <a:pt x="124460" y="284480"/>
                </a:cubicBezTo>
                <a:cubicBezTo>
                  <a:pt x="144780" y="295910"/>
                  <a:pt x="162560" y="327660"/>
                  <a:pt x="166370" y="347980"/>
                </a:cubicBezTo>
                <a:cubicBezTo>
                  <a:pt x="168910" y="365760"/>
                  <a:pt x="162560" y="384810"/>
                  <a:pt x="153670" y="398780"/>
                </a:cubicBezTo>
                <a:cubicBezTo>
                  <a:pt x="144780" y="412750"/>
                  <a:pt x="130810" y="426720"/>
                  <a:pt x="114300" y="431800"/>
                </a:cubicBezTo>
                <a:cubicBezTo>
                  <a:pt x="93980" y="438150"/>
                  <a:pt x="55880" y="433070"/>
                  <a:pt x="38100" y="422910"/>
                </a:cubicBezTo>
                <a:cubicBezTo>
                  <a:pt x="22860" y="414020"/>
                  <a:pt x="12700" y="396240"/>
                  <a:pt x="7620" y="381000"/>
                </a:cubicBezTo>
                <a:cubicBezTo>
                  <a:pt x="2540" y="365760"/>
                  <a:pt x="2540" y="349250"/>
                  <a:pt x="7620" y="328930"/>
                </a:cubicBezTo>
                <a:cubicBezTo>
                  <a:pt x="16510" y="298450"/>
                  <a:pt x="58420" y="261620"/>
                  <a:pt x="72390" y="218440"/>
                </a:cubicBezTo>
                <a:cubicBezTo>
                  <a:pt x="88900" y="168910"/>
                  <a:pt x="69850" y="78740"/>
                  <a:pt x="87630" y="44450"/>
                </a:cubicBezTo>
                <a:cubicBezTo>
                  <a:pt x="97790" y="25400"/>
                  <a:pt x="114300" y="13970"/>
                  <a:pt x="129540" y="7620"/>
                </a:cubicBezTo>
                <a:cubicBezTo>
                  <a:pt x="142240" y="2540"/>
                  <a:pt x="154940" y="0"/>
                  <a:pt x="167640" y="2540"/>
                </a:cubicBezTo>
                <a:cubicBezTo>
                  <a:pt x="182880" y="5080"/>
                  <a:pt x="204470" y="15240"/>
                  <a:pt x="215900" y="27940"/>
                </a:cubicBezTo>
                <a:cubicBezTo>
                  <a:pt x="227330" y="40640"/>
                  <a:pt x="236220" y="80010"/>
                  <a:pt x="236220" y="800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5"/>
          <p:cNvSpPr/>
          <p:nvPr/>
        </p:nvSpPr>
        <p:spPr>
          <a:xfrm>
            <a:off x="-709770" y="-372990"/>
            <a:ext cx="4286542" cy="3811125"/>
          </a:xfrm>
          <a:custGeom>
            <a:rect b="b" l="l" r="r" t="t"/>
            <a:pathLst>
              <a:path extrusionOk="0" h="3811125" w="4286542">
                <a:moveTo>
                  <a:pt x="0" y="0"/>
                </a:moveTo>
                <a:lnTo>
                  <a:pt x="4286542" y="0"/>
                </a:lnTo>
                <a:lnTo>
                  <a:pt x="4286542" y="3811125"/>
                </a:lnTo>
                <a:lnTo>
                  <a:pt x="0" y="3811125"/>
                </a:lnTo>
                <a:lnTo>
                  <a:pt x="0" y="0"/>
                </a:lnTo>
                <a:close/>
              </a:path>
            </a:pathLst>
          </a:custGeom>
          <a:blipFill rotWithShape="1">
            <a:blip r:embed="rId4">
              <a:alphaModFix/>
            </a:blip>
            <a:stretch>
              <a:fillRect b="0" l="0" r="0" t="0"/>
            </a:stretch>
          </a:blipFill>
          <a:ln>
            <a:noFill/>
          </a:ln>
        </p:spPr>
      </p:sp>
      <p:sp>
        <p:nvSpPr>
          <p:cNvPr id="398" name="Google Shape;398;p25"/>
          <p:cNvSpPr/>
          <p:nvPr/>
        </p:nvSpPr>
        <p:spPr>
          <a:xfrm flipH="1" rot="-396426">
            <a:off x="546478" y="6557172"/>
            <a:ext cx="3636559" cy="3438201"/>
          </a:xfrm>
          <a:custGeom>
            <a:rect b="b" l="l" r="r" t="t"/>
            <a:pathLst>
              <a:path extrusionOk="0" h="3438201" w="3636559">
                <a:moveTo>
                  <a:pt x="3636559" y="0"/>
                </a:moveTo>
                <a:lnTo>
                  <a:pt x="0" y="0"/>
                </a:lnTo>
                <a:lnTo>
                  <a:pt x="0" y="3438201"/>
                </a:lnTo>
                <a:lnTo>
                  <a:pt x="3636559" y="3438201"/>
                </a:lnTo>
                <a:lnTo>
                  <a:pt x="3636559" y="0"/>
                </a:lnTo>
                <a:close/>
              </a:path>
            </a:pathLst>
          </a:custGeom>
          <a:blipFill rotWithShape="1">
            <a:blip r:embed="rId5">
              <a:alphaModFix/>
            </a:blip>
            <a:stretch>
              <a:fillRect b="0" l="0" r="0" t="0"/>
            </a:stretch>
          </a:blipFill>
          <a:ln>
            <a:noFill/>
          </a:ln>
        </p:spPr>
      </p:sp>
      <p:sp>
        <p:nvSpPr>
          <p:cNvPr id="399" name="Google Shape;399;p25"/>
          <p:cNvSpPr/>
          <p:nvPr/>
        </p:nvSpPr>
        <p:spPr>
          <a:xfrm>
            <a:off x="14352506" y="6052661"/>
            <a:ext cx="3935494" cy="3205639"/>
          </a:xfrm>
          <a:custGeom>
            <a:rect b="b" l="l" r="r" t="t"/>
            <a:pathLst>
              <a:path extrusionOk="0" h="3205639" w="3935494">
                <a:moveTo>
                  <a:pt x="0" y="0"/>
                </a:moveTo>
                <a:lnTo>
                  <a:pt x="3935494" y="0"/>
                </a:lnTo>
                <a:lnTo>
                  <a:pt x="3935494" y="3205639"/>
                </a:lnTo>
                <a:lnTo>
                  <a:pt x="0" y="3205639"/>
                </a:lnTo>
                <a:lnTo>
                  <a:pt x="0" y="0"/>
                </a:lnTo>
                <a:close/>
              </a:path>
            </a:pathLst>
          </a:custGeom>
          <a:blipFill rotWithShape="1">
            <a:blip r:embed="rId6">
              <a:alphaModFix/>
            </a:blip>
            <a:stretch>
              <a:fillRect b="0" l="0" r="0" t="0"/>
            </a:stretch>
          </a:blipFill>
          <a:ln>
            <a:noFill/>
          </a:ln>
        </p:spPr>
      </p:sp>
      <p:sp>
        <p:nvSpPr>
          <p:cNvPr id="400" name="Google Shape;400;p25"/>
          <p:cNvSpPr/>
          <p:nvPr/>
        </p:nvSpPr>
        <p:spPr>
          <a:xfrm rot="-726070">
            <a:off x="14194634" y="1528168"/>
            <a:ext cx="3481155" cy="1689942"/>
          </a:xfrm>
          <a:custGeom>
            <a:rect b="b" l="l" r="r" t="t"/>
            <a:pathLst>
              <a:path extrusionOk="0" h="1689942" w="3481155">
                <a:moveTo>
                  <a:pt x="0" y="0"/>
                </a:moveTo>
                <a:lnTo>
                  <a:pt x="3481155" y="0"/>
                </a:lnTo>
                <a:lnTo>
                  <a:pt x="3481155" y="1689943"/>
                </a:lnTo>
                <a:lnTo>
                  <a:pt x="0" y="1689943"/>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26"/>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406" name="Google Shape;406;p26"/>
          <p:cNvGrpSpPr/>
          <p:nvPr/>
        </p:nvGrpSpPr>
        <p:grpSpPr>
          <a:xfrm>
            <a:off x="1998690" y="3177417"/>
            <a:ext cx="4568184" cy="3266925"/>
            <a:chOff x="0" y="-241101"/>
            <a:chExt cx="6090912" cy="4355900"/>
          </a:xfrm>
        </p:grpSpPr>
        <p:grpSp>
          <p:nvGrpSpPr>
            <p:cNvPr id="407" name="Google Shape;407;p26"/>
            <p:cNvGrpSpPr/>
            <p:nvPr/>
          </p:nvGrpSpPr>
          <p:grpSpPr>
            <a:xfrm>
              <a:off x="0" y="-241101"/>
              <a:ext cx="6090912" cy="4355900"/>
              <a:chOff x="0" y="-47625"/>
              <a:chExt cx="1203143" cy="860425"/>
            </a:xfrm>
          </p:grpSpPr>
          <p:sp>
            <p:nvSpPr>
              <p:cNvPr id="408" name="Google Shape;408;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09" name="Google Shape;40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0" name="Google Shape;410;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11" name="Google Shape;411;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grpSp>
        <p:nvGrpSpPr>
          <p:cNvPr id="412" name="Google Shape;412;p26"/>
          <p:cNvGrpSpPr/>
          <p:nvPr/>
        </p:nvGrpSpPr>
        <p:grpSpPr>
          <a:xfrm>
            <a:off x="6859161" y="3177417"/>
            <a:ext cx="4568184" cy="3266925"/>
            <a:chOff x="0" y="-241101"/>
            <a:chExt cx="6090912" cy="4355900"/>
          </a:xfrm>
        </p:grpSpPr>
        <p:grpSp>
          <p:nvGrpSpPr>
            <p:cNvPr id="413" name="Google Shape;413;p26"/>
            <p:cNvGrpSpPr/>
            <p:nvPr/>
          </p:nvGrpSpPr>
          <p:grpSpPr>
            <a:xfrm>
              <a:off x="0" y="-241101"/>
              <a:ext cx="6090912" cy="4355900"/>
              <a:chOff x="0" y="-47625"/>
              <a:chExt cx="1203143" cy="860425"/>
            </a:xfrm>
          </p:grpSpPr>
          <p:sp>
            <p:nvSpPr>
              <p:cNvPr id="414" name="Google Shape;414;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15" name="Google Shape;415;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17" name="Google Shape;417;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grpSp>
        <p:nvGrpSpPr>
          <p:cNvPr id="418" name="Google Shape;418;p26"/>
          <p:cNvGrpSpPr/>
          <p:nvPr/>
        </p:nvGrpSpPr>
        <p:grpSpPr>
          <a:xfrm>
            <a:off x="11722620" y="3177417"/>
            <a:ext cx="4568184" cy="3266925"/>
            <a:chOff x="0" y="-241101"/>
            <a:chExt cx="6090912" cy="4355900"/>
          </a:xfrm>
        </p:grpSpPr>
        <p:grpSp>
          <p:nvGrpSpPr>
            <p:cNvPr id="419" name="Google Shape;419;p26"/>
            <p:cNvGrpSpPr/>
            <p:nvPr/>
          </p:nvGrpSpPr>
          <p:grpSpPr>
            <a:xfrm>
              <a:off x="0" y="-241101"/>
              <a:ext cx="6090912" cy="4355900"/>
              <a:chOff x="0" y="-47625"/>
              <a:chExt cx="1203143" cy="860425"/>
            </a:xfrm>
          </p:grpSpPr>
          <p:sp>
            <p:nvSpPr>
              <p:cNvPr id="420" name="Google Shape;420;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21" name="Google Shape;421;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23" name="Google Shape;423;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grpSp>
        <p:nvGrpSpPr>
          <p:cNvPr id="424" name="Google Shape;424;p26"/>
          <p:cNvGrpSpPr/>
          <p:nvPr/>
        </p:nvGrpSpPr>
        <p:grpSpPr>
          <a:xfrm>
            <a:off x="1997196" y="6504817"/>
            <a:ext cx="4568184" cy="3266925"/>
            <a:chOff x="0" y="-241101"/>
            <a:chExt cx="6090912" cy="4355900"/>
          </a:xfrm>
        </p:grpSpPr>
        <p:grpSp>
          <p:nvGrpSpPr>
            <p:cNvPr id="425" name="Google Shape;425;p26"/>
            <p:cNvGrpSpPr/>
            <p:nvPr/>
          </p:nvGrpSpPr>
          <p:grpSpPr>
            <a:xfrm>
              <a:off x="0" y="-241101"/>
              <a:ext cx="6090912" cy="4355900"/>
              <a:chOff x="0" y="-47625"/>
              <a:chExt cx="1203143" cy="860425"/>
            </a:xfrm>
          </p:grpSpPr>
          <p:sp>
            <p:nvSpPr>
              <p:cNvPr id="426" name="Google Shape;426;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27" name="Google Shape;42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29" name="Google Shape;429;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grpSp>
        <p:nvGrpSpPr>
          <p:cNvPr id="430" name="Google Shape;430;p26"/>
          <p:cNvGrpSpPr/>
          <p:nvPr/>
        </p:nvGrpSpPr>
        <p:grpSpPr>
          <a:xfrm>
            <a:off x="6857667" y="6504817"/>
            <a:ext cx="4568184" cy="3266925"/>
            <a:chOff x="0" y="-241101"/>
            <a:chExt cx="6090912" cy="4355900"/>
          </a:xfrm>
        </p:grpSpPr>
        <p:grpSp>
          <p:nvGrpSpPr>
            <p:cNvPr id="431" name="Google Shape;431;p26"/>
            <p:cNvGrpSpPr/>
            <p:nvPr/>
          </p:nvGrpSpPr>
          <p:grpSpPr>
            <a:xfrm>
              <a:off x="0" y="-241101"/>
              <a:ext cx="6090912" cy="4355900"/>
              <a:chOff x="0" y="-47625"/>
              <a:chExt cx="1203143" cy="860425"/>
            </a:xfrm>
          </p:grpSpPr>
          <p:sp>
            <p:nvSpPr>
              <p:cNvPr id="432" name="Google Shape;432;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33" name="Google Shape;43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35" name="Google Shape;435;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grpSp>
        <p:nvGrpSpPr>
          <p:cNvPr id="436" name="Google Shape;436;p26"/>
          <p:cNvGrpSpPr/>
          <p:nvPr/>
        </p:nvGrpSpPr>
        <p:grpSpPr>
          <a:xfrm>
            <a:off x="11721126" y="6504817"/>
            <a:ext cx="4568184" cy="3266925"/>
            <a:chOff x="0" y="-241101"/>
            <a:chExt cx="6090912" cy="4355900"/>
          </a:xfrm>
        </p:grpSpPr>
        <p:grpSp>
          <p:nvGrpSpPr>
            <p:cNvPr id="437" name="Google Shape;437;p26"/>
            <p:cNvGrpSpPr/>
            <p:nvPr/>
          </p:nvGrpSpPr>
          <p:grpSpPr>
            <a:xfrm>
              <a:off x="0" y="-241101"/>
              <a:ext cx="6090912" cy="4355900"/>
              <a:chOff x="0" y="-47625"/>
              <a:chExt cx="1203143" cy="860425"/>
            </a:xfrm>
          </p:grpSpPr>
          <p:sp>
            <p:nvSpPr>
              <p:cNvPr id="438" name="Google Shape;438;p26"/>
              <p:cNvSpPr/>
              <p:nvPr/>
            </p:nvSpPr>
            <p:spPr>
              <a:xfrm>
                <a:off x="0" y="0"/>
                <a:ext cx="1203143" cy="749248"/>
              </a:xfrm>
              <a:custGeom>
                <a:rect b="b" l="l" r="r" t="t"/>
                <a:pathLst>
                  <a:path extrusionOk="0" h="749248" w="1203143">
                    <a:moveTo>
                      <a:pt x="86432" y="0"/>
                    </a:moveTo>
                    <a:lnTo>
                      <a:pt x="1116711" y="0"/>
                    </a:lnTo>
                    <a:cubicBezTo>
                      <a:pt x="1139634" y="0"/>
                      <a:pt x="1161619" y="9106"/>
                      <a:pt x="1177828" y="25315"/>
                    </a:cubicBezTo>
                    <a:cubicBezTo>
                      <a:pt x="1194037" y="41525"/>
                      <a:pt x="1203143" y="63509"/>
                      <a:pt x="1203143" y="86432"/>
                    </a:cubicBezTo>
                    <a:lnTo>
                      <a:pt x="1203143" y="662816"/>
                    </a:lnTo>
                    <a:cubicBezTo>
                      <a:pt x="1203143" y="710551"/>
                      <a:pt x="1164446" y="749248"/>
                      <a:pt x="1116711" y="749248"/>
                    </a:cubicBezTo>
                    <a:lnTo>
                      <a:pt x="86432" y="749248"/>
                    </a:lnTo>
                    <a:cubicBezTo>
                      <a:pt x="63509" y="749248"/>
                      <a:pt x="41525" y="740141"/>
                      <a:pt x="25315" y="723932"/>
                    </a:cubicBezTo>
                    <a:cubicBezTo>
                      <a:pt x="9106" y="707723"/>
                      <a:pt x="0" y="685739"/>
                      <a:pt x="0" y="662816"/>
                    </a:cubicBezTo>
                    <a:lnTo>
                      <a:pt x="0" y="86432"/>
                    </a:lnTo>
                    <a:cubicBezTo>
                      <a:pt x="0" y="38697"/>
                      <a:pt x="38697" y="0"/>
                      <a:pt x="8643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439" name="Google Shape;439;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26"/>
            <p:cNvSpPr txBox="1"/>
            <p:nvPr/>
          </p:nvSpPr>
          <p:spPr>
            <a:xfrm>
              <a:off x="1018599" y="1679935"/>
              <a:ext cx="40536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Lorem ipsum dolor sit amet, consectetur adipiscing elit, sed do eiusmod tempor.</a:t>
              </a:r>
              <a:endParaRPr/>
            </a:p>
          </p:txBody>
        </p:sp>
        <p:sp>
          <p:nvSpPr>
            <p:cNvPr id="441" name="Google Shape;441;p26"/>
            <p:cNvSpPr txBox="1"/>
            <p:nvPr/>
          </p:nvSpPr>
          <p:spPr>
            <a:xfrm>
              <a:off x="279467" y="756772"/>
              <a:ext cx="5532000" cy="574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MAIN POINT HERE</a:t>
              </a:r>
              <a:endParaRPr/>
            </a:p>
          </p:txBody>
        </p:sp>
      </p:grpSp>
      <p:sp>
        <p:nvSpPr>
          <p:cNvPr id="442" name="Google Shape;442;p26"/>
          <p:cNvSpPr txBox="1"/>
          <p:nvPr/>
        </p:nvSpPr>
        <p:spPr>
          <a:xfrm>
            <a:off x="5704298" y="1824718"/>
            <a:ext cx="6694791"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Lessons Learned</a:t>
            </a:r>
            <a:endParaRPr/>
          </a:p>
        </p:txBody>
      </p:sp>
      <p:sp>
        <p:nvSpPr>
          <p:cNvPr id="443" name="Google Shape;443;p26"/>
          <p:cNvSpPr/>
          <p:nvPr/>
        </p:nvSpPr>
        <p:spPr>
          <a:xfrm flipH="1" rot="90828">
            <a:off x="3116448" y="459658"/>
            <a:ext cx="2517280" cy="2379974"/>
          </a:xfrm>
          <a:custGeom>
            <a:rect b="b" l="l" r="r" t="t"/>
            <a:pathLst>
              <a:path extrusionOk="0" h="2379974" w="2517280">
                <a:moveTo>
                  <a:pt x="2517280" y="0"/>
                </a:moveTo>
                <a:lnTo>
                  <a:pt x="0" y="0"/>
                </a:lnTo>
                <a:lnTo>
                  <a:pt x="0" y="2379974"/>
                </a:lnTo>
                <a:lnTo>
                  <a:pt x="2517280" y="2379974"/>
                </a:lnTo>
                <a:lnTo>
                  <a:pt x="2517280" y="0"/>
                </a:lnTo>
                <a:close/>
              </a:path>
            </a:pathLst>
          </a:custGeom>
          <a:blipFill rotWithShape="1">
            <a:blip r:embed="rId4">
              <a:alphaModFix/>
            </a:blip>
            <a:stretch>
              <a:fillRect b="0" l="0" r="0" t="0"/>
            </a:stretch>
          </a:blipFill>
          <a:ln>
            <a:noFill/>
          </a:ln>
        </p:spPr>
      </p:sp>
      <p:sp>
        <p:nvSpPr>
          <p:cNvPr id="444" name="Google Shape;444;p26"/>
          <p:cNvSpPr/>
          <p:nvPr/>
        </p:nvSpPr>
        <p:spPr>
          <a:xfrm rot="90828">
            <a:off x="12654272" y="459658"/>
            <a:ext cx="2517280" cy="2379974"/>
          </a:xfrm>
          <a:custGeom>
            <a:rect b="b" l="l" r="r" t="t"/>
            <a:pathLst>
              <a:path extrusionOk="0" h="2379974" w="2517280">
                <a:moveTo>
                  <a:pt x="0" y="0"/>
                </a:moveTo>
                <a:lnTo>
                  <a:pt x="2517280" y="0"/>
                </a:lnTo>
                <a:lnTo>
                  <a:pt x="2517280" y="2379974"/>
                </a:lnTo>
                <a:lnTo>
                  <a:pt x="0" y="237997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27"/>
          <p:cNvPicPr preferRelativeResize="0"/>
          <p:nvPr/>
        </p:nvPicPr>
        <p:blipFill rotWithShape="1">
          <a:blip r:embed="rId3">
            <a:alphaModFix/>
          </a:blip>
          <a:srcRect b="30692" l="0" r="0" t="16905"/>
          <a:stretch/>
        </p:blipFill>
        <p:spPr>
          <a:xfrm>
            <a:off x="0" y="0"/>
            <a:ext cx="6096000" cy="4791616"/>
          </a:xfrm>
          <a:prstGeom prst="rect">
            <a:avLst/>
          </a:prstGeom>
          <a:noFill/>
          <a:ln>
            <a:noFill/>
          </a:ln>
        </p:spPr>
      </p:pic>
      <p:pic>
        <p:nvPicPr>
          <p:cNvPr id="450" name="Google Shape;450;p27"/>
          <p:cNvPicPr preferRelativeResize="0"/>
          <p:nvPr/>
        </p:nvPicPr>
        <p:blipFill rotWithShape="1">
          <a:blip r:embed="rId4">
            <a:alphaModFix/>
          </a:blip>
          <a:srcRect b="0" l="0" r="0" t="21396"/>
          <a:stretch/>
        </p:blipFill>
        <p:spPr>
          <a:xfrm>
            <a:off x="6096000" y="0"/>
            <a:ext cx="6096000" cy="4791616"/>
          </a:xfrm>
          <a:prstGeom prst="rect">
            <a:avLst/>
          </a:prstGeom>
          <a:noFill/>
          <a:ln>
            <a:noFill/>
          </a:ln>
        </p:spPr>
      </p:pic>
      <p:pic>
        <p:nvPicPr>
          <p:cNvPr id="451" name="Google Shape;451;p27"/>
          <p:cNvPicPr preferRelativeResize="0"/>
          <p:nvPr/>
        </p:nvPicPr>
        <p:blipFill rotWithShape="1">
          <a:blip r:embed="rId5">
            <a:alphaModFix/>
          </a:blip>
          <a:srcRect b="0" l="7592" r="7591" t="0"/>
          <a:stretch/>
        </p:blipFill>
        <p:spPr>
          <a:xfrm>
            <a:off x="12192000" y="0"/>
            <a:ext cx="6096000" cy="4791616"/>
          </a:xfrm>
          <a:prstGeom prst="rect">
            <a:avLst/>
          </a:prstGeom>
          <a:noFill/>
          <a:ln>
            <a:noFill/>
          </a:ln>
        </p:spPr>
      </p:pic>
      <p:pic>
        <p:nvPicPr>
          <p:cNvPr id="452" name="Google Shape;452;p27"/>
          <p:cNvPicPr preferRelativeResize="0"/>
          <p:nvPr/>
        </p:nvPicPr>
        <p:blipFill rotWithShape="1">
          <a:blip r:embed="rId6">
            <a:alphaModFix/>
          </a:blip>
          <a:srcRect b="19950" l="0" r="0" t="19949"/>
          <a:stretch/>
        </p:blipFill>
        <p:spPr>
          <a:xfrm>
            <a:off x="0" y="4791616"/>
            <a:ext cx="6096000" cy="5495384"/>
          </a:xfrm>
          <a:prstGeom prst="rect">
            <a:avLst/>
          </a:prstGeom>
          <a:noFill/>
          <a:ln>
            <a:noFill/>
          </a:ln>
        </p:spPr>
      </p:pic>
      <p:pic>
        <p:nvPicPr>
          <p:cNvPr id="453" name="Google Shape;453;p27"/>
          <p:cNvPicPr preferRelativeResize="0"/>
          <p:nvPr/>
        </p:nvPicPr>
        <p:blipFill rotWithShape="1">
          <a:blip r:embed="rId7">
            <a:alphaModFix/>
          </a:blip>
          <a:srcRect b="19950" l="0" r="0" t="19949"/>
          <a:stretch/>
        </p:blipFill>
        <p:spPr>
          <a:xfrm>
            <a:off x="12192000" y="4791616"/>
            <a:ext cx="6096000" cy="5495384"/>
          </a:xfrm>
          <a:prstGeom prst="rect">
            <a:avLst/>
          </a:prstGeom>
          <a:noFill/>
          <a:ln>
            <a:noFill/>
          </a:ln>
        </p:spPr>
      </p:pic>
      <p:cxnSp>
        <p:nvCxnSpPr>
          <p:cNvPr id="454" name="Google Shape;454;p27"/>
          <p:cNvCxnSpPr/>
          <p:nvPr/>
        </p:nvCxnSpPr>
        <p:spPr>
          <a:xfrm rot="10800000">
            <a:off x="6048375" y="-261851"/>
            <a:ext cx="0" cy="10548851"/>
          </a:xfrm>
          <a:prstGeom prst="straightConnector1">
            <a:avLst/>
          </a:prstGeom>
          <a:noFill/>
          <a:ln cap="flat" cmpd="sng" w="95250">
            <a:solidFill>
              <a:srgbClr val="000000"/>
            </a:solidFill>
            <a:prstDash val="solid"/>
            <a:round/>
            <a:headEnd len="sm" w="sm" type="none"/>
            <a:tailEnd len="sm" w="sm" type="none"/>
          </a:ln>
        </p:spPr>
      </p:cxnSp>
      <p:cxnSp>
        <p:nvCxnSpPr>
          <p:cNvPr id="455" name="Google Shape;455;p27"/>
          <p:cNvCxnSpPr/>
          <p:nvPr/>
        </p:nvCxnSpPr>
        <p:spPr>
          <a:xfrm rot="10800000">
            <a:off x="12239625" y="-261851"/>
            <a:ext cx="0" cy="10548851"/>
          </a:xfrm>
          <a:prstGeom prst="straightConnector1">
            <a:avLst/>
          </a:prstGeom>
          <a:noFill/>
          <a:ln cap="flat" cmpd="sng" w="95250">
            <a:solidFill>
              <a:srgbClr val="000000"/>
            </a:solidFill>
            <a:prstDash val="solid"/>
            <a:round/>
            <a:headEnd len="sm" w="sm" type="none"/>
            <a:tailEnd len="sm" w="sm" type="none"/>
          </a:ln>
        </p:spPr>
      </p:cxnSp>
      <p:cxnSp>
        <p:nvCxnSpPr>
          <p:cNvPr id="456" name="Google Shape;456;p27"/>
          <p:cNvCxnSpPr/>
          <p:nvPr/>
        </p:nvCxnSpPr>
        <p:spPr>
          <a:xfrm rot="10800000">
            <a:off x="-285487" y="4791616"/>
            <a:ext cx="18858900" cy="0"/>
          </a:xfrm>
          <a:prstGeom prst="straightConnector1">
            <a:avLst/>
          </a:prstGeom>
          <a:noFill/>
          <a:ln cap="flat" cmpd="sng" w="95250">
            <a:solidFill>
              <a:srgbClr val="000000"/>
            </a:solidFill>
            <a:prstDash val="solid"/>
            <a:round/>
            <a:headEnd len="sm" w="sm" type="none"/>
            <a:tailEnd len="sm" w="sm" type="none"/>
          </a:ln>
        </p:spPr>
      </p:cxnSp>
      <p:sp>
        <p:nvSpPr>
          <p:cNvPr id="457" name="Google Shape;457;p27"/>
          <p:cNvSpPr txBox="1"/>
          <p:nvPr/>
        </p:nvSpPr>
        <p:spPr>
          <a:xfrm>
            <a:off x="6718024" y="7665214"/>
            <a:ext cx="4851900" cy="10773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Gallery 01</a:t>
            </a:r>
            <a:endParaRPr/>
          </a:p>
        </p:txBody>
      </p:sp>
      <p:sp>
        <p:nvSpPr>
          <p:cNvPr id="458" name="Google Shape;458;p27"/>
          <p:cNvSpPr txBox="1"/>
          <p:nvPr/>
        </p:nvSpPr>
        <p:spPr>
          <a:xfrm>
            <a:off x="6960965" y="8838889"/>
            <a:ext cx="43662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a:t>
            </a:r>
            <a:endParaRPr/>
          </a:p>
        </p:txBody>
      </p:sp>
      <p:sp>
        <p:nvSpPr>
          <p:cNvPr id="459" name="Google Shape;459;p27"/>
          <p:cNvSpPr/>
          <p:nvPr/>
        </p:nvSpPr>
        <p:spPr>
          <a:xfrm>
            <a:off x="7954693" y="5350982"/>
            <a:ext cx="2378615" cy="2188326"/>
          </a:xfrm>
          <a:custGeom>
            <a:rect b="b" l="l" r="r" t="t"/>
            <a:pathLst>
              <a:path extrusionOk="0" h="2188326" w="2378615">
                <a:moveTo>
                  <a:pt x="0" y="0"/>
                </a:moveTo>
                <a:lnTo>
                  <a:pt x="2378614" y="0"/>
                </a:lnTo>
                <a:lnTo>
                  <a:pt x="2378614" y="2188326"/>
                </a:lnTo>
                <a:lnTo>
                  <a:pt x="0" y="218832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28"/>
          <p:cNvPicPr preferRelativeResize="0"/>
          <p:nvPr/>
        </p:nvPicPr>
        <p:blipFill rotWithShape="1">
          <a:blip r:embed="rId3">
            <a:alphaModFix/>
          </a:blip>
          <a:srcRect b="0" l="14285" r="14285" t="0"/>
          <a:stretch/>
        </p:blipFill>
        <p:spPr>
          <a:xfrm>
            <a:off x="0" y="0"/>
            <a:ext cx="4898571" cy="10287000"/>
          </a:xfrm>
          <a:prstGeom prst="rect">
            <a:avLst/>
          </a:prstGeom>
          <a:noFill/>
          <a:ln>
            <a:noFill/>
          </a:ln>
        </p:spPr>
      </p:pic>
      <p:pic>
        <p:nvPicPr>
          <p:cNvPr id="465" name="Google Shape;465;p28"/>
          <p:cNvPicPr preferRelativeResize="0"/>
          <p:nvPr/>
        </p:nvPicPr>
        <p:blipFill rotWithShape="1">
          <a:blip r:embed="rId4">
            <a:alphaModFix/>
          </a:blip>
          <a:srcRect b="1459" l="0" r="0" t="42290"/>
          <a:stretch/>
        </p:blipFill>
        <p:spPr>
          <a:xfrm>
            <a:off x="4898571" y="0"/>
            <a:ext cx="8490857" cy="3184071"/>
          </a:xfrm>
          <a:prstGeom prst="rect">
            <a:avLst/>
          </a:prstGeom>
          <a:noFill/>
          <a:ln>
            <a:noFill/>
          </a:ln>
        </p:spPr>
      </p:pic>
      <p:pic>
        <p:nvPicPr>
          <p:cNvPr id="466" name="Google Shape;466;p28"/>
          <p:cNvPicPr preferRelativeResize="0"/>
          <p:nvPr/>
        </p:nvPicPr>
        <p:blipFill rotWithShape="1">
          <a:blip r:embed="rId5">
            <a:alphaModFix/>
          </a:blip>
          <a:srcRect b="0" l="14285" r="14285" t="0"/>
          <a:stretch/>
        </p:blipFill>
        <p:spPr>
          <a:xfrm>
            <a:off x="13389429" y="0"/>
            <a:ext cx="4898571" cy="10287000"/>
          </a:xfrm>
          <a:prstGeom prst="rect">
            <a:avLst/>
          </a:prstGeom>
          <a:noFill/>
          <a:ln>
            <a:noFill/>
          </a:ln>
        </p:spPr>
      </p:pic>
      <p:pic>
        <p:nvPicPr>
          <p:cNvPr id="467" name="Google Shape;467;p28"/>
          <p:cNvPicPr preferRelativeResize="0"/>
          <p:nvPr/>
        </p:nvPicPr>
        <p:blipFill rotWithShape="1">
          <a:blip r:embed="rId6">
            <a:alphaModFix/>
          </a:blip>
          <a:srcRect b="33009" l="0" r="0" t="10739"/>
          <a:stretch/>
        </p:blipFill>
        <p:spPr>
          <a:xfrm>
            <a:off x="4898571" y="7102929"/>
            <a:ext cx="8490857" cy="3184071"/>
          </a:xfrm>
          <a:prstGeom prst="rect">
            <a:avLst/>
          </a:prstGeom>
          <a:noFill/>
          <a:ln>
            <a:noFill/>
          </a:ln>
        </p:spPr>
      </p:pic>
      <p:cxnSp>
        <p:nvCxnSpPr>
          <p:cNvPr id="468" name="Google Shape;468;p28"/>
          <p:cNvCxnSpPr/>
          <p:nvPr/>
        </p:nvCxnSpPr>
        <p:spPr>
          <a:xfrm rot="10800000">
            <a:off x="4946196" y="-261851"/>
            <a:ext cx="0" cy="10548851"/>
          </a:xfrm>
          <a:prstGeom prst="straightConnector1">
            <a:avLst/>
          </a:prstGeom>
          <a:noFill/>
          <a:ln cap="flat" cmpd="sng" w="95250">
            <a:solidFill>
              <a:srgbClr val="000000"/>
            </a:solidFill>
            <a:prstDash val="solid"/>
            <a:round/>
            <a:headEnd len="sm" w="sm" type="none"/>
            <a:tailEnd len="sm" w="sm" type="none"/>
          </a:ln>
        </p:spPr>
      </p:cxnSp>
      <p:cxnSp>
        <p:nvCxnSpPr>
          <p:cNvPr id="469" name="Google Shape;469;p28"/>
          <p:cNvCxnSpPr/>
          <p:nvPr/>
        </p:nvCxnSpPr>
        <p:spPr>
          <a:xfrm rot="10800000">
            <a:off x="13437054" y="-261851"/>
            <a:ext cx="0" cy="10548851"/>
          </a:xfrm>
          <a:prstGeom prst="straightConnector1">
            <a:avLst/>
          </a:prstGeom>
          <a:noFill/>
          <a:ln cap="flat" cmpd="sng" w="95250">
            <a:solidFill>
              <a:srgbClr val="000000"/>
            </a:solidFill>
            <a:prstDash val="solid"/>
            <a:round/>
            <a:headEnd len="sm" w="sm" type="none"/>
            <a:tailEnd len="sm" w="sm" type="none"/>
          </a:ln>
        </p:spPr>
      </p:cxnSp>
      <p:cxnSp>
        <p:nvCxnSpPr>
          <p:cNvPr id="470" name="Google Shape;470;p28"/>
          <p:cNvCxnSpPr/>
          <p:nvPr/>
        </p:nvCxnSpPr>
        <p:spPr>
          <a:xfrm rot="10800000">
            <a:off x="4912109" y="3231696"/>
            <a:ext cx="8507999" cy="0"/>
          </a:xfrm>
          <a:prstGeom prst="straightConnector1">
            <a:avLst/>
          </a:prstGeom>
          <a:noFill/>
          <a:ln cap="flat" cmpd="sng" w="95250">
            <a:solidFill>
              <a:srgbClr val="000000"/>
            </a:solidFill>
            <a:prstDash val="solid"/>
            <a:round/>
            <a:headEnd len="sm" w="sm" type="none"/>
            <a:tailEnd len="sm" w="sm" type="none"/>
          </a:ln>
        </p:spPr>
      </p:cxnSp>
      <p:cxnSp>
        <p:nvCxnSpPr>
          <p:cNvPr id="471" name="Google Shape;471;p28"/>
          <p:cNvCxnSpPr/>
          <p:nvPr/>
        </p:nvCxnSpPr>
        <p:spPr>
          <a:xfrm rot="10800000">
            <a:off x="4976680" y="7150554"/>
            <a:ext cx="8507999" cy="0"/>
          </a:xfrm>
          <a:prstGeom prst="straightConnector1">
            <a:avLst/>
          </a:prstGeom>
          <a:noFill/>
          <a:ln cap="flat" cmpd="sng" w="95250">
            <a:solidFill>
              <a:srgbClr val="000000"/>
            </a:solidFill>
            <a:prstDash val="solid"/>
            <a:round/>
            <a:headEnd len="sm" w="sm" type="none"/>
            <a:tailEnd len="sm" w="sm" type="none"/>
          </a:ln>
        </p:spPr>
      </p:cxnSp>
      <p:sp>
        <p:nvSpPr>
          <p:cNvPr id="472" name="Google Shape;472;p28"/>
          <p:cNvSpPr txBox="1"/>
          <p:nvPr/>
        </p:nvSpPr>
        <p:spPr>
          <a:xfrm>
            <a:off x="6718024" y="5200359"/>
            <a:ext cx="4851953"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Gallery 02</a:t>
            </a:r>
            <a:endParaRPr/>
          </a:p>
        </p:txBody>
      </p:sp>
      <p:sp>
        <p:nvSpPr>
          <p:cNvPr id="473" name="Google Shape;473;p28"/>
          <p:cNvSpPr txBox="1"/>
          <p:nvPr/>
        </p:nvSpPr>
        <p:spPr>
          <a:xfrm>
            <a:off x="5502696" y="6369219"/>
            <a:ext cx="7455967" cy="3771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a:t>
            </a:r>
            <a:endParaRPr/>
          </a:p>
        </p:txBody>
      </p:sp>
      <p:sp>
        <p:nvSpPr>
          <p:cNvPr id="474" name="Google Shape;474;p28"/>
          <p:cNvSpPr/>
          <p:nvPr/>
        </p:nvSpPr>
        <p:spPr>
          <a:xfrm>
            <a:off x="7721617" y="3631569"/>
            <a:ext cx="2844767" cy="1381005"/>
          </a:xfrm>
          <a:custGeom>
            <a:rect b="b" l="l" r="r" t="t"/>
            <a:pathLst>
              <a:path extrusionOk="0" h="1381005" w="2844767">
                <a:moveTo>
                  <a:pt x="0" y="0"/>
                </a:moveTo>
                <a:lnTo>
                  <a:pt x="2844766" y="0"/>
                </a:lnTo>
                <a:lnTo>
                  <a:pt x="2844766" y="1381005"/>
                </a:lnTo>
                <a:lnTo>
                  <a:pt x="0" y="138100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29"/>
          <p:cNvPicPr preferRelativeResize="0"/>
          <p:nvPr/>
        </p:nvPicPr>
        <p:blipFill rotWithShape="1">
          <a:blip r:embed="rId3">
            <a:alphaModFix/>
          </a:blip>
          <a:srcRect b="3739" l="3767" r="2185" t="16909"/>
          <a:stretch/>
        </p:blipFill>
        <p:spPr>
          <a:xfrm>
            <a:off x="0" y="0"/>
            <a:ext cx="18288000" cy="10287000"/>
          </a:xfrm>
          <a:prstGeom prst="rect">
            <a:avLst/>
          </a:prstGeom>
          <a:noFill/>
          <a:ln>
            <a:noFill/>
          </a:ln>
        </p:spPr>
      </p:pic>
      <p:sp>
        <p:nvSpPr>
          <p:cNvPr id="480" name="Google Shape;480;p29"/>
          <p:cNvSpPr/>
          <p:nvPr/>
        </p:nvSpPr>
        <p:spPr>
          <a:xfrm>
            <a:off x="8248650" y="4133850"/>
            <a:ext cx="395288" cy="829628"/>
          </a:xfrm>
          <a:custGeom>
            <a:rect b="b" l="l" r="r" t="t"/>
            <a:pathLst>
              <a:path extrusionOk="0" h="1106170" w="527050">
                <a:moveTo>
                  <a:pt x="207010" y="129540"/>
                </a:moveTo>
                <a:cubicBezTo>
                  <a:pt x="170180" y="182880"/>
                  <a:pt x="168910" y="208280"/>
                  <a:pt x="167640" y="240030"/>
                </a:cubicBezTo>
                <a:cubicBezTo>
                  <a:pt x="166370" y="290830"/>
                  <a:pt x="173990" y="377190"/>
                  <a:pt x="186690" y="441960"/>
                </a:cubicBezTo>
                <a:cubicBezTo>
                  <a:pt x="198120" y="502920"/>
                  <a:pt x="219710" y="570230"/>
                  <a:pt x="240030" y="615950"/>
                </a:cubicBezTo>
                <a:cubicBezTo>
                  <a:pt x="254000" y="648970"/>
                  <a:pt x="264160" y="662940"/>
                  <a:pt x="287020" y="697230"/>
                </a:cubicBezTo>
                <a:cubicBezTo>
                  <a:pt x="334010" y="767080"/>
                  <a:pt x="499110" y="937260"/>
                  <a:pt x="519430" y="998220"/>
                </a:cubicBezTo>
                <a:cubicBezTo>
                  <a:pt x="527050" y="1021080"/>
                  <a:pt x="527050" y="1035050"/>
                  <a:pt x="519430" y="1050290"/>
                </a:cubicBezTo>
                <a:cubicBezTo>
                  <a:pt x="510540" y="1069340"/>
                  <a:pt x="485140" y="1096010"/>
                  <a:pt x="463550" y="1101090"/>
                </a:cubicBezTo>
                <a:cubicBezTo>
                  <a:pt x="441960" y="1106170"/>
                  <a:pt x="406400" y="1098550"/>
                  <a:pt x="389890" y="1084580"/>
                </a:cubicBezTo>
                <a:cubicBezTo>
                  <a:pt x="373380" y="1070610"/>
                  <a:pt x="359410" y="1035050"/>
                  <a:pt x="361950" y="1013460"/>
                </a:cubicBezTo>
                <a:cubicBezTo>
                  <a:pt x="364490" y="990600"/>
                  <a:pt x="388620" y="962660"/>
                  <a:pt x="406400" y="951230"/>
                </a:cubicBezTo>
                <a:cubicBezTo>
                  <a:pt x="421640" y="942340"/>
                  <a:pt x="440690" y="941070"/>
                  <a:pt x="457200" y="943610"/>
                </a:cubicBezTo>
                <a:cubicBezTo>
                  <a:pt x="472440" y="946150"/>
                  <a:pt x="490220" y="957580"/>
                  <a:pt x="501650" y="969010"/>
                </a:cubicBezTo>
                <a:cubicBezTo>
                  <a:pt x="513080" y="981710"/>
                  <a:pt x="521970" y="999490"/>
                  <a:pt x="523240" y="1016000"/>
                </a:cubicBezTo>
                <a:cubicBezTo>
                  <a:pt x="524510" y="1032510"/>
                  <a:pt x="520700" y="1051560"/>
                  <a:pt x="511810" y="1065530"/>
                </a:cubicBezTo>
                <a:cubicBezTo>
                  <a:pt x="502920" y="1079500"/>
                  <a:pt x="488950" y="1093470"/>
                  <a:pt x="472440" y="1098550"/>
                </a:cubicBezTo>
                <a:cubicBezTo>
                  <a:pt x="452120" y="1104900"/>
                  <a:pt x="425450" y="1104900"/>
                  <a:pt x="396240" y="1089660"/>
                </a:cubicBezTo>
                <a:cubicBezTo>
                  <a:pt x="330200" y="1054100"/>
                  <a:pt x="200660" y="875030"/>
                  <a:pt x="143510" y="784860"/>
                </a:cubicBezTo>
                <a:cubicBezTo>
                  <a:pt x="104140" y="722630"/>
                  <a:pt x="83820" y="680720"/>
                  <a:pt x="62230" y="615950"/>
                </a:cubicBezTo>
                <a:cubicBezTo>
                  <a:pt x="35560" y="537210"/>
                  <a:pt x="12700" y="422910"/>
                  <a:pt x="5080" y="342900"/>
                </a:cubicBezTo>
                <a:cubicBezTo>
                  <a:pt x="0" y="280670"/>
                  <a:pt x="0" y="224790"/>
                  <a:pt x="10160" y="175260"/>
                </a:cubicBezTo>
                <a:cubicBezTo>
                  <a:pt x="19050" y="133350"/>
                  <a:pt x="39370" y="91440"/>
                  <a:pt x="57150" y="63500"/>
                </a:cubicBezTo>
                <a:cubicBezTo>
                  <a:pt x="69850" y="43180"/>
                  <a:pt x="85090" y="26670"/>
                  <a:pt x="100330" y="16510"/>
                </a:cubicBezTo>
                <a:cubicBezTo>
                  <a:pt x="111760" y="8890"/>
                  <a:pt x="121920" y="2540"/>
                  <a:pt x="134620" y="1270"/>
                </a:cubicBezTo>
                <a:cubicBezTo>
                  <a:pt x="149860" y="0"/>
                  <a:pt x="175260" y="5080"/>
                  <a:pt x="189230" y="12700"/>
                </a:cubicBezTo>
                <a:cubicBezTo>
                  <a:pt x="200660" y="19050"/>
                  <a:pt x="208280" y="29210"/>
                  <a:pt x="214630" y="40640"/>
                </a:cubicBezTo>
                <a:cubicBezTo>
                  <a:pt x="220980" y="54610"/>
                  <a:pt x="226060" y="80010"/>
                  <a:pt x="223520" y="95250"/>
                </a:cubicBezTo>
                <a:cubicBezTo>
                  <a:pt x="222250" y="107950"/>
                  <a:pt x="207010" y="129540"/>
                  <a:pt x="207010" y="1295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
          <p:cNvSpPr/>
          <p:nvPr/>
        </p:nvSpPr>
        <p:spPr>
          <a:xfrm>
            <a:off x="7265670" y="4931093"/>
            <a:ext cx="1266825" cy="1499235"/>
          </a:xfrm>
          <a:custGeom>
            <a:rect b="b" l="l" r="r" t="t"/>
            <a:pathLst>
              <a:path extrusionOk="0" h="1998980" w="1689100">
                <a:moveTo>
                  <a:pt x="1615440" y="158750"/>
                </a:moveTo>
                <a:cubicBezTo>
                  <a:pt x="1341120" y="207010"/>
                  <a:pt x="1266190" y="233680"/>
                  <a:pt x="1223010" y="259080"/>
                </a:cubicBezTo>
                <a:cubicBezTo>
                  <a:pt x="1193800" y="275590"/>
                  <a:pt x="1178560" y="288290"/>
                  <a:pt x="1158240" y="313690"/>
                </a:cubicBezTo>
                <a:cubicBezTo>
                  <a:pt x="1129030" y="347980"/>
                  <a:pt x="1102360" y="400050"/>
                  <a:pt x="1076960" y="455930"/>
                </a:cubicBezTo>
                <a:cubicBezTo>
                  <a:pt x="1043940" y="527050"/>
                  <a:pt x="1000760" y="603250"/>
                  <a:pt x="988060" y="708660"/>
                </a:cubicBezTo>
                <a:cubicBezTo>
                  <a:pt x="969010" y="869950"/>
                  <a:pt x="1074420" y="1214120"/>
                  <a:pt x="1049020" y="1341120"/>
                </a:cubicBezTo>
                <a:cubicBezTo>
                  <a:pt x="1037590" y="1400810"/>
                  <a:pt x="1010920" y="1438910"/>
                  <a:pt x="982980" y="1463040"/>
                </a:cubicBezTo>
                <a:cubicBezTo>
                  <a:pt x="962660" y="1480820"/>
                  <a:pt x="946150" y="1482090"/>
                  <a:pt x="910590" y="1490980"/>
                </a:cubicBezTo>
                <a:cubicBezTo>
                  <a:pt x="822960" y="1512570"/>
                  <a:pt x="561340" y="1521460"/>
                  <a:pt x="438150" y="1543050"/>
                </a:cubicBezTo>
                <a:cubicBezTo>
                  <a:pt x="358140" y="1557020"/>
                  <a:pt x="287020" y="1567180"/>
                  <a:pt x="242570" y="1592580"/>
                </a:cubicBezTo>
                <a:cubicBezTo>
                  <a:pt x="213360" y="1609090"/>
                  <a:pt x="193040" y="1623060"/>
                  <a:pt x="180340" y="1653540"/>
                </a:cubicBezTo>
                <a:cubicBezTo>
                  <a:pt x="160020" y="1701800"/>
                  <a:pt x="189230" y="1817370"/>
                  <a:pt x="184150" y="1873250"/>
                </a:cubicBezTo>
                <a:cubicBezTo>
                  <a:pt x="181610" y="1907540"/>
                  <a:pt x="181610" y="1935480"/>
                  <a:pt x="167640" y="1955800"/>
                </a:cubicBezTo>
                <a:cubicBezTo>
                  <a:pt x="153670" y="1976120"/>
                  <a:pt x="121920" y="1993900"/>
                  <a:pt x="100330" y="1996440"/>
                </a:cubicBezTo>
                <a:cubicBezTo>
                  <a:pt x="82550" y="1998980"/>
                  <a:pt x="62230" y="1991360"/>
                  <a:pt x="48260" y="1981200"/>
                </a:cubicBezTo>
                <a:cubicBezTo>
                  <a:pt x="34290" y="1971040"/>
                  <a:pt x="21590" y="1954530"/>
                  <a:pt x="16510" y="1938020"/>
                </a:cubicBezTo>
                <a:cubicBezTo>
                  <a:pt x="11430" y="1921510"/>
                  <a:pt x="11430" y="1901190"/>
                  <a:pt x="16510" y="1884680"/>
                </a:cubicBezTo>
                <a:cubicBezTo>
                  <a:pt x="21590" y="1868170"/>
                  <a:pt x="33020" y="1850390"/>
                  <a:pt x="48260" y="1841500"/>
                </a:cubicBezTo>
                <a:cubicBezTo>
                  <a:pt x="67310" y="1831340"/>
                  <a:pt x="106680" y="1827530"/>
                  <a:pt x="127000" y="1833880"/>
                </a:cubicBezTo>
                <a:cubicBezTo>
                  <a:pt x="143510" y="1838960"/>
                  <a:pt x="160020" y="1851660"/>
                  <a:pt x="167640" y="1868170"/>
                </a:cubicBezTo>
                <a:cubicBezTo>
                  <a:pt x="177800" y="1887220"/>
                  <a:pt x="182880" y="1925320"/>
                  <a:pt x="172720" y="1946910"/>
                </a:cubicBezTo>
                <a:cubicBezTo>
                  <a:pt x="162560" y="1968500"/>
                  <a:pt x="132080" y="1991360"/>
                  <a:pt x="109220" y="1995170"/>
                </a:cubicBezTo>
                <a:cubicBezTo>
                  <a:pt x="86360" y="1998980"/>
                  <a:pt x="50800" y="1985010"/>
                  <a:pt x="34290" y="1969770"/>
                </a:cubicBezTo>
                <a:cubicBezTo>
                  <a:pt x="20320" y="1957070"/>
                  <a:pt x="16510" y="1944370"/>
                  <a:pt x="11430" y="1920240"/>
                </a:cubicBezTo>
                <a:cubicBezTo>
                  <a:pt x="0" y="1866900"/>
                  <a:pt x="3810" y="1715770"/>
                  <a:pt x="16510" y="1644650"/>
                </a:cubicBezTo>
                <a:cubicBezTo>
                  <a:pt x="25400" y="1597660"/>
                  <a:pt x="36830" y="1562100"/>
                  <a:pt x="57150" y="1530350"/>
                </a:cubicBezTo>
                <a:cubicBezTo>
                  <a:pt x="76200" y="1501140"/>
                  <a:pt x="102870" y="1478280"/>
                  <a:pt x="130810" y="1460500"/>
                </a:cubicBezTo>
                <a:cubicBezTo>
                  <a:pt x="158750" y="1441450"/>
                  <a:pt x="184150" y="1432560"/>
                  <a:pt x="224790" y="1419860"/>
                </a:cubicBezTo>
                <a:cubicBezTo>
                  <a:pt x="290830" y="1398270"/>
                  <a:pt x="401320" y="1376680"/>
                  <a:pt x="495300" y="1362710"/>
                </a:cubicBezTo>
                <a:cubicBezTo>
                  <a:pt x="594360" y="1347470"/>
                  <a:pt x="732790" y="1329690"/>
                  <a:pt x="801370" y="1333500"/>
                </a:cubicBezTo>
                <a:cubicBezTo>
                  <a:pt x="836930" y="1336040"/>
                  <a:pt x="864870" y="1365250"/>
                  <a:pt x="881380" y="1350010"/>
                </a:cubicBezTo>
                <a:cubicBezTo>
                  <a:pt x="920750" y="1313180"/>
                  <a:pt x="829310" y="999490"/>
                  <a:pt x="821690" y="876300"/>
                </a:cubicBezTo>
                <a:cubicBezTo>
                  <a:pt x="816610" y="798830"/>
                  <a:pt x="807720" y="755650"/>
                  <a:pt x="820420" y="684530"/>
                </a:cubicBezTo>
                <a:cubicBezTo>
                  <a:pt x="836930" y="586740"/>
                  <a:pt x="895350" y="435610"/>
                  <a:pt x="941070" y="347980"/>
                </a:cubicBezTo>
                <a:cubicBezTo>
                  <a:pt x="974090" y="284480"/>
                  <a:pt x="1010920" y="233680"/>
                  <a:pt x="1046480" y="195580"/>
                </a:cubicBezTo>
                <a:cubicBezTo>
                  <a:pt x="1073150" y="167640"/>
                  <a:pt x="1096010" y="151130"/>
                  <a:pt x="1125220" y="132080"/>
                </a:cubicBezTo>
                <a:cubicBezTo>
                  <a:pt x="1154430" y="113030"/>
                  <a:pt x="1188720" y="97790"/>
                  <a:pt x="1221740" y="83820"/>
                </a:cubicBezTo>
                <a:cubicBezTo>
                  <a:pt x="1252220" y="71120"/>
                  <a:pt x="1275080" y="62230"/>
                  <a:pt x="1315720" y="52070"/>
                </a:cubicBezTo>
                <a:cubicBezTo>
                  <a:pt x="1384300" y="34290"/>
                  <a:pt x="1544320" y="0"/>
                  <a:pt x="1601470" y="3810"/>
                </a:cubicBezTo>
                <a:cubicBezTo>
                  <a:pt x="1626870" y="5080"/>
                  <a:pt x="1640840" y="8890"/>
                  <a:pt x="1654810" y="19050"/>
                </a:cubicBezTo>
                <a:cubicBezTo>
                  <a:pt x="1668780" y="29210"/>
                  <a:pt x="1681480" y="48260"/>
                  <a:pt x="1685290" y="64770"/>
                </a:cubicBezTo>
                <a:cubicBezTo>
                  <a:pt x="1689100" y="81280"/>
                  <a:pt x="1682750" y="105410"/>
                  <a:pt x="1676400" y="119380"/>
                </a:cubicBezTo>
                <a:cubicBezTo>
                  <a:pt x="1670050" y="130810"/>
                  <a:pt x="1661160" y="140970"/>
                  <a:pt x="1651000" y="147320"/>
                </a:cubicBezTo>
                <a:cubicBezTo>
                  <a:pt x="1640840" y="153670"/>
                  <a:pt x="1615440" y="158750"/>
                  <a:pt x="1615440" y="1587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9"/>
          <p:cNvSpPr/>
          <p:nvPr/>
        </p:nvSpPr>
        <p:spPr>
          <a:xfrm>
            <a:off x="4741545" y="2222182"/>
            <a:ext cx="1912620" cy="1363980"/>
          </a:xfrm>
          <a:custGeom>
            <a:rect b="b" l="l" r="r" t="t"/>
            <a:pathLst>
              <a:path extrusionOk="0" h="1818640" w="2550160">
                <a:moveTo>
                  <a:pt x="307340" y="1783080"/>
                </a:moveTo>
                <a:cubicBezTo>
                  <a:pt x="77470" y="1423670"/>
                  <a:pt x="71120" y="1413510"/>
                  <a:pt x="59690" y="1383030"/>
                </a:cubicBezTo>
                <a:cubicBezTo>
                  <a:pt x="41910" y="1337310"/>
                  <a:pt x="15240" y="1267460"/>
                  <a:pt x="7620" y="1206500"/>
                </a:cubicBezTo>
                <a:cubicBezTo>
                  <a:pt x="0" y="1144270"/>
                  <a:pt x="5080" y="1068070"/>
                  <a:pt x="12700" y="1016000"/>
                </a:cubicBezTo>
                <a:cubicBezTo>
                  <a:pt x="17780" y="980440"/>
                  <a:pt x="22860" y="958850"/>
                  <a:pt x="35560" y="925830"/>
                </a:cubicBezTo>
                <a:cubicBezTo>
                  <a:pt x="53340" y="881380"/>
                  <a:pt x="88900" y="816610"/>
                  <a:pt x="118110" y="778510"/>
                </a:cubicBezTo>
                <a:cubicBezTo>
                  <a:pt x="140970" y="748030"/>
                  <a:pt x="160020" y="731520"/>
                  <a:pt x="190500" y="707390"/>
                </a:cubicBezTo>
                <a:cubicBezTo>
                  <a:pt x="231140" y="674370"/>
                  <a:pt x="299720" y="628650"/>
                  <a:pt x="347980" y="605790"/>
                </a:cubicBezTo>
                <a:cubicBezTo>
                  <a:pt x="384810" y="588010"/>
                  <a:pt x="408940" y="580390"/>
                  <a:pt x="452120" y="574040"/>
                </a:cubicBezTo>
                <a:cubicBezTo>
                  <a:pt x="521970" y="563880"/>
                  <a:pt x="660400" y="567690"/>
                  <a:pt x="734060" y="577850"/>
                </a:cubicBezTo>
                <a:cubicBezTo>
                  <a:pt x="783590" y="584200"/>
                  <a:pt x="812800" y="594360"/>
                  <a:pt x="854710" y="608330"/>
                </a:cubicBezTo>
                <a:cubicBezTo>
                  <a:pt x="904240" y="624840"/>
                  <a:pt x="958850" y="687070"/>
                  <a:pt x="1013460" y="671830"/>
                </a:cubicBezTo>
                <a:cubicBezTo>
                  <a:pt x="1103630" y="646430"/>
                  <a:pt x="1219200" y="400050"/>
                  <a:pt x="1291590" y="289560"/>
                </a:cubicBezTo>
                <a:cubicBezTo>
                  <a:pt x="1343660" y="209550"/>
                  <a:pt x="1376680" y="127000"/>
                  <a:pt x="1414780" y="77470"/>
                </a:cubicBezTo>
                <a:cubicBezTo>
                  <a:pt x="1438910" y="46990"/>
                  <a:pt x="1457960" y="24130"/>
                  <a:pt x="1483360" y="11430"/>
                </a:cubicBezTo>
                <a:cubicBezTo>
                  <a:pt x="1507490" y="0"/>
                  <a:pt x="1526540" y="2540"/>
                  <a:pt x="1562100" y="1270"/>
                </a:cubicBezTo>
                <a:cubicBezTo>
                  <a:pt x="1631950" y="0"/>
                  <a:pt x="1771650" y="22860"/>
                  <a:pt x="1878330" y="29210"/>
                </a:cubicBezTo>
                <a:cubicBezTo>
                  <a:pt x="1986280" y="35560"/>
                  <a:pt x="2122170" y="29210"/>
                  <a:pt x="2207260" y="38100"/>
                </a:cubicBezTo>
                <a:cubicBezTo>
                  <a:pt x="2263140" y="43180"/>
                  <a:pt x="2313940" y="40640"/>
                  <a:pt x="2343150" y="60960"/>
                </a:cubicBezTo>
                <a:cubicBezTo>
                  <a:pt x="2366010" y="77470"/>
                  <a:pt x="2373630" y="99060"/>
                  <a:pt x="2383790" y="132080"/>
                </a:cubicBezTo>
                <a:cubicBezTo>
                  <a:pt x="2402840" y="193040"/>
                  <a:pt x="2393950" y="311150"/>
                  <a:pt x="2413000" y="408940"/>
                </a:cubicBezTo>
                <a:cubicBezTo>
                  <a:pt x="2434590" y="520700"/>
                  <a:pt x="2493010" y="668020"/>
                  <a:pt x="2515870" y="764540"/>
                </a:cubicBezTo>
                <a:cubicBezTo>
                  <a:pt x="2531110" y="829310"/>
                  <a:pt x="2547620" y="890270"/>
                  <a:pt x="2546350" y="929640"/>
                </a:cubicBezTo>
                <a:cubicBezTo>
                  <a:pt x="2545080" y="952500"/>
                  <a:pt x="2541270" y="969010"/>
                  <a:pt x="2531110" y="982980"/>
                </a:cubicBezTo>
                <a:cubicBezTo>
                  <a:pt x="2520950" y="996950"/>
                  <a:pt x="2505710" y="1012190"/>
                  <a:pt x="2487930" y="1016000"/>
                </a:cubicBezTo>
                <a:cubicBezTo>
                  <a:pt x="2466340" y="1021080"/>
                  <a:pt x="2426970" y="1014730"/>
                  <a:pt x="2407920" y="1002030"/>
                </a:cubicBezTo>
                <a:cubicBezTo>
                  <a:pt x="2392680" y="991870"/>
                  <a:pt x="2381250" y="974090"/>
                  <a:pt x="2377440" y="956310"/>
                </a:cubicBezTo>
                <a:cubicBezTo>
                  <a:pt x="2373630" y="934720"/>
                  <a:pt x="2382520" y="895350"/>
                  <a:pt x="2395220" y="877570"/>
                </a:cubicBezTo>
                <a:cubicBezTo>
                  <a:pt x="2406650" y="862330"/>
                  <a:pt x="2425700" y="853440"/>
                  <a:pt x="2443480" y="849630"/>
                </a:cubicBezTo>
                <a:cubicBezTo>
                  <a:pt x="2459990" y="845820"/>
                  <a:pt x="2481580" y="847090"/>
                  <a:pt x="2498090" y="855980"/>
                </a:cubicBezTo>
                <a:cubicBezTo>
                  <a:pt x="2517140" y="867410"/>
                  <a:pt x="2542540" y="896620"/>
                  <a:pt x="2546350" y="920750"/>
                </a:cubicBezTo>
                <a:cubicBezTo>
                  <a:pt x="2550160" y="943610"/>
                  <a:pt x="2537460" y="980440"/>
                  <a:pt x="2519680" y="996950"/>
                </a:cubicBezTo>
                <a:cubicBezTo>
                  <a:pt x="2501900" y="1013460"/>
                  <a:pt x="2463800" y="1022350"/>
                  <a:pt x="2440940" y="1017270"/>
                </a:cubicBezTo>
                <a:cubicBezTo>
                  <a:pt x="2418080" y="1012190"/>
                  <a:pt x="2399030" y="996950"/>
                  <a:pt x="2379980" y="965200"/>
                </a:cubicBezTo>
                <a:cubicBezTo>
                  <a:pt x="2329180" y="883920"/>
                  <a:pt x="2270760" y="588010"/>
                  <a:pt x="2244090" y="436880"/>
                </a:cubicBezTo>
                <a:cubicBezTo>
                  <a:pt x="2225040" y="326390"/>
                  <a:pt x="2194560" y="154940"/>
                  <a:pt x="2216150" y="144780"/>
                </a:cubicBezTo>
                <a:cubicBezTo>
                  <a:pt x="2227580" y="139700"/>
                  <a:pt x="2277110" y="189230"/>
                  <a:pt x="2273300" y="198120"/>
                </a:cubicBezTo>
                <a:cubicBezTo>
                  <a:pt x="2269490" y="207010"/>
                  <a:pt x="2233930" y="201930"/>
                  <a:pt x="2197100" y="201930"/>
                </a:cubicBezTo>
                <a:cubicBezTo>
                  <a:pt x="2104390" y="201930"/>
                  <a:pt x="1804670" y="201930"/>
                  <a:pt x="1699260" y="182880"/>
                </a:cubicBezTo>
                <a:cubicBezTo>
                  <a:pt x="1647190" y="172720"/>
                  <a:pt x="1623060" y="132080"/>
                  <a:pt x="1587500" y="144780"/>
                </a:cubicBezTo>
                <a:cubicBezTo>
                  <a:pt x="1531620" y="165100"/>
                  <a:pt x="1494790" y="302260"/>
                  <a:pt x="1432560" y="396240"/>
                </a:cubicBezTo>
                <a:cubicBezTo>
                  <a:pt x="1347470" y="524510"/>
                  <a:pt x="1209040" y="786130"/>
                  <a:pt x="1118870" y="838200"/>
                </a:cubicBezTo>
                <a:cubicBezTo>
                  <a:pt x="1076960" y="862330"/>
                  <a:pt x="1047750" y="854710"/>
                  <a:pt x="1003300" y="848360"/>
                </a:cubicBezTo>
                <a:cubicBezTo>
                  <a:pt x="937260" y="839470"/>
                  <a:pt x="849630" y="773430"/>
                  <a:pt x="765810" y="755650"/>
                </a:cubicBezTo>
                <a:cubicBezTo>
                  <a:pt x="676910" y="736600"/>
                  <a:pt x="547370" y="734060"/>
                  <a:pt x="481330" y="744220"/>
                </a:cubicBezTo>
                <a:cubicBezTo>
                  <a:pt x="444500" y="749300"/>
                  <a:pt x="427990" y="758190"/>
                  <a:pt x="397510" y="773430"/>
                </a:cubicBezTo>
                <a:cubicBezTo>
                  <a:pt x="355600" y="795020"/>
                  <a:pt x="294640" y="830580"/>
                  <a:pt x="259080" y="869950"/>
                </a:cubicBezTo>
                <a:cubicBezTo>
                  <a:pt x="224790" y="908050"/>
                  <a:pt x="198120" y="962660"/>
                  <a:pt x="182880" y="1007110"/>
                </a:cubicBezTo>
                <a:cubicBezTo>
                  <a:pt x="170180" y="1043940"/>
                  <a:pt x="168910" y="1079500"/>
                  <a:pt x="167640" y="1115060"/>
                </a:cubicBezTo>
                <a:cubicBezTo>
                  <a:pt x="166370" y="1149350"/>
                  <a:pt x="163830" y="1176020"/>
                  <a:pt x="172720" y="1215390"/>
                </a:cubicBezTo>
                <a:cubicBezTo>
                  <a:pt x="186690" y="1278890"/>
                  <a:pt x="226060" y="1372870"/>
                  <a:pt x="267970" y="1452880"/>
                </a:cubicBezTo>
                <a:cubicBezTo>
                  <a:pt x="314960" y="1544320"/>
                  <a:pt x="439420" y="1672590"/>
                  <a:pt x="448310" y="1731010"/>
                </a:cubicBezTo>
                <a:cubicBezTo>
                  <a:pt x="452120" y="1755140"/>
                  <a:pt x="444500" y="1770380"/>
                  <a:pt x="434340" y="1784350"/>
                </a:cubicBezTo>
                <a:cubicBezTo>
                  <a:pt x="424180" y="1798320"/>
                  <a:pt x="405130" y="1809750"/>
                  <a:pt x="389890" y="1814830"/>
                </a:cubicBezTo>
                <a:cubicBezTo>
                  <a:pt x="377190" y="1818640"/>
                  <a:pt x="364490" y="1818640"/>
                  <a:pt x="351790" y="1814830"/>
                </a:cubicBezTo>
                <a:cubicBezTo>
                  <a:pt x="336550" y="1809750"/>
                  <a:pt x="307340" y="1783080"/>
                  <a:pt x="307340" y="17830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9"/>
          <p:cNvSpPr/>
          <p:nvPr/>
        </p:nvSpPr>
        <p:spPr>
          <a:xfrm>
            <a:off x="6588443" y="3122295"/>
            <a:ext cx="880110" cy="636270"/>
          </a:xfrm>
          <a:custGeom>
            <a:rect b="b" l="l" r="r" t="t"/>
            <a:pathLst>
              <a:path extrusionOk="0" h="848360" w="1173480">
                <a:moveTo>
                  <a:pt x="106680" y="0"/>
                </a:moveTo>
                <a:cubicBezTo>
                  <a:pt x="300990" y="88900"/>
                  <a:pt x="354330" y="152400"/>
                  <a:pt x="384810" y="190500"/>
                </a:cubicBezTo>
                <a:cubicBezTo>
                  <a:pt x="403860" y="215900"/>
                  <a:pt x="416560" y="228600"/>
                  <a:pt x="425450" y="257810"/>
                </a:cubicBezTo>
                <a:cubicBezTo>
                  <a:pt x="439420" y="299720"/>
                  <a:pt x="443230" y="365760"/>
                  <a:pt x="438150" y="425450"/>
                </a:cubicBezTo>
                <a:cubicBezTo>
                  <a:pt x="431800" y="497840"/>
                  <a:pt x="351790" y="632460"/>
                  <a:pt x="375920" y="660400"/>
                </a:cubicBezTo>
                <a:cubicBezTo>
                  <a:pt x="391160" y="678180"/>
                  <a:pt x="429260" y="652780"/>
                  <a:pt x="477520" y="651510"/>
                </a:cubicBezTo>
                <a:cubicBezTo>
                  <a:pt x="595630" y="647700"/>
                  <a:pt x="993140" y="641350"/>
                  <a:pt x="1093470" y="668020"/>
                </a:cubicBezTo>
                <a:cubicBezTo>
                  <a:pt x="1127760" y="676910"/>
                  <a:pt x="1146810" y="687070"/>
                  <a:pt x="1159510" y="703580"/>
                </a:cubicBezTo>
                <a:cubicBezTo>
                  <a:pt x="1169670" y="717550"/>
                  <a:pt x="1173480" y="736600"/>
                  <a:pt x="1172210" y="753110"/>
                </a:cubicBezTo>
                <a:cubicBezTo>
                  <a:pt x="1170940" y="769620"/>
                  <a:pt x="1165860" y="788670"/>
                  <a:pt x="1154430" y="800100"/>
                </a:cubicBezTo>
                <a:cubicBezTo>
                  <a:pt x="1140460" y="815340"/>
                  <a:pt x="1106170" y="830580"/>
                  <a:pt x="1084580" y="828040"/>
                </a:cubicBezTo>
                <a:cubicBezTo>
                  <a:pt x="1062990" y="825500"/>
                  <a:pt x="1032510" y="805180"/>
                  <a:pt x="1022350" y="786130"/>
                </a:cubicBezTo>
                <a:cubicBezTo>
                  <a:pt x="1012190" y="767080"/>
                  <a:pt x="1012190" y="730250"/>
                  <a:pt x="1022350" y="711200"/>
                </a:cubicBezTo>
                <a:cubicBezTo>
                  <a:pt x="1032510" y="692150"/>
                  <a:pt x="1064260" y="673100"/>
                  <a:pt x="1084580" y="669290"/>
                </a:cubicBezTo>
                <a:cubicBezTo>
                  <a:pt x="1101090" y="665480"/>
                  <a:pt x="1120140" y="671830"/>
                  <a:pt x="1134110" y="679450"/>
                </a:cubicBezTo>
                <a:cubicBezTo>
                  <a:pt x="1148080" y="687070"/>
                  <a:pt x="1162050" y="702310"/>
                  <a:pt x="1167130" y="718820"/>
                </a:cubicBezTo>
                <a:cubicBezTo>
                  <a:pt x="1173480" y="739140"/>
                  <a:pt x="1169670" y="774700"/>
                  <a:pt x="1159510" y="792480"/>
                </a:cubicBezTo>
                <a:cubicBezTo>
                  <a:pt x="1150620" y="807720"/>
                  <a:pt x="1141730" y="816610"/>
                  <a:pt x="1118870" y="824230"/>
                </a:cubicBezTo>
                <a:cubicBezTo>
                  <a:pt x="1049020" y="848360"/>
                  <a:pt x="770890" y="835660"/>
                  <a:pt x="648970" y="833120"/>
                </a:cubicBezTo>
                <a:cubicBezTo>
                  <a:pt x="571500" y="831850"/>
                  <a:pt x="521970" y="829310"/>
                  <a:pt x="458470" y="822960"/>
                </a:cubicBezTo>
                <a:cubicBezTo>
                  <a:pt x="393700" y="816610"/>
                  <a:pt x="306070" y="820420"/>
                  <a:pt x="264160" y="792480"/>
                </a:cubicBezTo>
                <a:cubicBezTo>
                  <a:pt x="232410" y="770890"/>
                  <a:pt x="215900" y="730250"/>
                  <a:pt x="208280" y="698500"/>
                </a:cubicBezTo>
                <a:cubicBezTo>
                  <a:pt x="200660" y="669290"/>
                  <a:pt x="207010" y="643890"/>
                  <a:pt x="213360" y="607060"/>
                </a:cubicBezTo>
                <a:cubicBezTo>
                  <a:pt x="222250" y="546100"/>
                  <a:pt x="274320" y="426720"/>
                  <a:pt x="274320" y="368300"/>
                </a:cubicBezTo>
                <a:cubicBezTo>
                  <a:pt x="274320" y="335280"/>
                  <a:pt x="267970" y="313690"/>
                  <a:pt x="255270" y="289560"/>
                </a:cubicBezTo>
                <a:cubicBezTo>
                  <a:pt x="242570" y="262890"/>
                  <a:pt x="222250" y="237490"/>
                  <a:pt x="194310" y="215900"/>
                </a:cubicBezTo>
                <a:cubicBezTo>
                  <a:pt x="156210" y="185420"/>
                  <a:pt x="68580" y="165100"/>
                  <a:pt x="36830" y="138430"/>
                </a:cubicBezTo>
                <a:cubicBezTo>
                  <a:pt x="19050" y="123190"/>
                  <a:pt x="7620" y="109220"/>
                  <a:pt x="3810" y="92710"/>
                </a:cubicBezTo>
                <a:cubicBezTo>
                  <a:pt x="0" y="76200"/>
                  <a:pt x="3810" y="52070"/>
                  <a:pt x="10160" y="38100"/>
                </a:cubicBezTo>
                <a:cubicBezTo>
                  <a:pt x="15240" y="26670"/>
                  <a:pt x="22860" y="16510"/>
                  <a:pt x="34290" y="10160"/>
                </a:cubicBezTo>
                <a:cubicBezTo>
                  <a:pt x="50800" y="1270"/>
                  <a:pt x="106680" y="0"/>
                  <a:pt x="10668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9"/>
          <p:cNvSpPr/>
          <p:nvPr/>
        </p:nvSpPr>
        <p:spPr>
          <a:xfrm>
            <a:off x="7691438" y="3582352"/>
            <a:ext cx="1853565" cy="541972"/>
          </a:xfrm>
          <a:custGeom>
            <a:rect b="b" l="l" r="r" t="t"/>
            <a:pathLst>
              <a:path extrusionOk="0" h="722630" w="2471420">
                <a:moveTo>
                  <a:pt x="69850" y="30480"/>
                </a:moveTo>
                <a:cubicBezTo>
                  <a:pt x="1728470" y="0"/>
                  <a:pt x="1752600" y="2540"/>
                  <a:pt x="1814830" y="20320"/>
                </a:cubicBezTo>
                <a:cubicBezTo>
                  <a:pt x="1894840" y="41910"/>
                  <a:pt x="2020570" y="93980"/>
                  <a:pt x="2077720" y="128270"/>
                </a:cubicBezTo>
                <a:cubicBezTo>
                  <a:pt x="2109470" y="147320"/>
                  <a:pt x="2123440" y="161290"/>
                  <a:pt x="2143760" y="181610"/>
                </a:cubicBezTo>
                <a:cubicBezTo>
                  <a:pt x="2165350" y="204470"/>
                  <a:pt x="2184400" y="228600"/>
                  <a:pt x="2203450" y="260350"/>
                </a:cubicBezTo>
                <a:cubicBezTo>
                  <a:pt x="2230120" y="303530"/>
                  <a:pt x="2241550" y="373380"/>
                  <a:pt x="2278380" y="424180"/>
                </a:cubicBezTo>
                <a:cubicBezTo>
                  <a:pt x="2321560" y="483870"/>
                  <a:pt x="2432050" y="546100"/>
                  <a:pt x="2456180" y="589280"/>
                </a:cubicBezTo>
                <a:cubicBezTo>
                  <a:pt x="2467610" y="609600"/>
                  <a:pt x="2471420" y="624840"/>
                  <a:pt x="2467610" y="642620"/>
                </a:cubicBezTo>
                <a:cubicBezTo>
                  <a:pt x="2463800" y="664210"/>
                  <a:pt x="2440940" y="698500"/>
                  <a:pt x="2421890" y="709930"/>
                </a:cubicBezTo>
                <a:cubicBezTo>
                  <a:pt x="2406650" y="720090"/>
                  <a:pt x="2385060" y="720090"/>
                  <a:pt x="2367280" y="717550"/>
                </a:cubicBezTo>
                <a:cubicBezTo>
                  <a:pt x="2350770" y="715010"/>
                  <a:pt x="2330450" y="702310"/>
                  <a:pt x="2319020" y="692150"/>
                </a:cubicBezTo>
                <a:cubicBezTo>
                  <a:pt x="2311400" y="684530"/>
                  <a:pt x="2306320" y="678180"/>
                  <a:pt x="2302510" y="668020"/>
                </a:cubicBezTo>
                <a:cubicBezTo>
                  <a:pt x="2297430" y="654050"/>
                  <a:pt x="2293620" y="629920"/>
                  <a:pt x="2297430" y="613410"/>
                </a:cubicBezTo>
                <a:cubicBezTo>
                  <a:pt x="2301240" y="596900"/>
                  <a:pt x="2312670" y="577850"/>
                  <a:pt x="2326640" y="566420"/>
                </a:cubicBezTo>
                <a:cubicBezTo>
                  <a:pt x="2339340" y="554990"/>
                  <a:pt x="2359660" y="546100"/>
                  <a:pt x="2377440" y="546100"/>
                </a:cubicBezTo>
                <a:cubicBezTo>
                  <a:pt x="2400300" y="546100"/>
                  <a:pt x="2437130" y="561340"/>
                  <a:pt x="2451100" y="580390"/>
                </a:cubicBezTo>
                <a:cubicBezTo>
                  <a:pt x="2465070" y="599440"/>
                  <a:pt x="2471420" y="637540"/>
                  <a:pt x="2463800" y="660400"/>
                </a:cubicBezTo>
                <a:cubicBezTo>
                  <a:pt x="2456180" y="683260"/>
                  <a:pt x="2426970" y="709930"/>
                  <a:pt x="2404110" y="716280"/>
                </a:cubicBezTo>
                <a:cubicBezTo>
                  <a:pt x="2381250" y="722630"/>
                  <a:pt x="2353310" y="712470"/>
                  <a:pt x="2325370" y="698500"/>
                </a:cubicBezTo>
                <a:cubicBezTo>
                  <a:pt x="2282190" y="676910"/>
                  <a:pt x="2218690" y="612140"/>
                  <a:pt x="2183130" y="575310"/>
                </a:cubicBezTo>
                <a:cubicBezTo>
                  <a:pt x="2159000" y="551180"/>
                  <a:pt x="2147570" y="537210"/>
                  <a:pt x="2128520" y="508000"/>
                </a:cubicBezTo>
                <a:cubicBezTo>
                  <a:pt x="2099310" y="462280"/>
                  <a:pt x="2068830" y="360680"/>
                  <a:pt x="2038350" y="318770"/>
                </a:cubicBezTo>
                <a:cubicBezTo>
                  <a:pt x="2020570" y="293370"/>
                  <a:pt x="2011680" y="281940"/>
                  <a:pt x="1983740" y="264160"/>
                </a:cubicBezTo>
                <a:cubicBezTo>
                  <a:pt x="1931670" y="229870"/>
                  <a:pt x="1791970" y="176530"/>
                  <a:pt x="1728470" y="158750"/>
                </a:cubicBezTo>
                <a:cubicBezTo>
                  <a:pt x="1692910" y="148590"/>
                  <a:pt x="1682750" y="147320"/>
                  <a:pt x="1642110" y="144780"/>
                </a:cubicBezTo>
                <a:cubicBezTo>
                  <a:pt x="1543050" y="137160"/>
                  <a:pt x="1333500" y="144780"/>
                  <a:pt x="1132840" y="148590"/>
                </a:cubicBezTo>
                <a:cubicBezTo>
                  <a:pt x="842010" y="153670"/>
                  <a:pt x="189230" y="210820"/>
                  <a:pt x="66040" y="181610"/>
                </a:cubicBezTo>
                <a:cubicBezTo>
                  <a:pt x="38100" y="175260"/>
                  <a:pt x="29210" y="167640"/>
                  <a:pt x="17780" y="154940"/>
                </a:cubicBezTo>
                <a:cubicBezTo>
                  <a:pt x="6350" y="142240"/>
                  <a:pt x="0" y="120650"/>
                  <a:pt x="0" y="104140"/>
                </a:cubicBezTo>
                <a:cubicBezTo>
                  <a:pt x="0" y="87630"/>
                  <a:pt x="10160" y="66040"/>
                  <a:pt x="21590" y="53340"/>
                </a:cubicBezTo>
                <a:cubicBezTo>
                  <a:pt x="33020" y="40640"/>
                  <a:pt x="69850" y="30480"/>
                  <a:pt x="69850" y="304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a:off x="2720340" y="3710940"/>
            <a:ext cx="1935480" cy="424815"/>
          </a:xfrm>
          <a:custGeom>
            <a:rect b="b" l="l" r="r" t="t"/>
            <a:pathLst>
              <a:path extrusionOk="0" h="566420" w="2580640">
                <a:moveTo>
                  <a:pt x="2513330" y="166370"/>
                </a:moveTo>
                <a:cubicBezTo>
                  <a:pt x="1783080" y="271780"/>
                  <a:pt x="1565910" y="234950"/>
                  <a:pt x="1399540" y="252730"/>
                </a:cubicBezTo>
                <a:cubicBezTo>
                  <a:pt x="1266190" y="266700"/>
                  <a:pt x="1174750" y="327660"/>
                  <a:pt x="1045210" y="328930"/>
                </a:cubicBezTo>
                <a:cubicBezTo>
                  <a:pt x="889000" y="331470"/>
                  <a:pt x="619760" y="212090"/>
                  <a:pt x="528320" y="232410"/>
                </a:cubicBezTo>
                <a:cubicBezTo>
                  <a:pt x="491490" y="241300"/>
                  <a:pt x="477520" y="261620"/>
                  <a:pt x="457200" y="284480"/>
                </a:cubicBezTo>
                <a:cubicBezTo>
                  <a:pt x="434340" y="309880"/>
                  <a:pt x="427990" y="351790"/>
                  <a:pt x="402590" y="382270"/>
                </a:cubicBezTo>
                <a:cubicBezTo>
                  <a:pt x="372110" y="419100"/>
                  <a:pt x="317500" y="458470"/>
                  <a:pt x="281940" y="482600"/>
                </a:cubicBezTo>
                <a:cubicBezTo>
                  <a:pt x="256540" y="500380"/>
                  <a:pt x="240030" y="509270"/>
                  <a:pt x="213360" y="520700"/>
                </a:cubicBezTo>
                <a:cubicBezTo>
                  <a:pt x="176530" y="537210"/>
                  <a:pt x="113030" y="566420"/>
                  <a:pt x="80010" y="565150"/>
                </a:cubicBezTo>
                <a:cubicBezTo>
                  <a:pt x="59690" y="565150"/>
                  <a:pt x="43180" y="557530"/>
                  <a:pt x="30480" y="546100"/>
                </a:cubicBezTo>
                <a:cubicBezTo>
                  <a:pt x="17780" y="534670"/>
                  <a:pt x="5080" y="516890"/>
                  <a:pt x="2540" y="499110"/>
                </a:cubicBezTo>
                <a:cubicBezTo>
                  <a:pt x="0" y="477520"/>
                  <a:pt x="7620" y="440690"/>
                  <a:pt x="24130" y="424180"/>
                </a:cubicBezTo>
                <a:cubicBezTo>
                  <a:pt x="40640" y="407670"/>
                  <a:pt x="77470" y="397510"/>
                  <a:pt x="99060" y="398780"/>
                </a:cubicBezTo>
                <a:cubicBezTo>
                  <a:pt x="116840" y="400050"/>
                  <a:pt x="134620" y="411480"/>
                  <a:pt x="146050" y="424180"/>
                </a:cubicBezTo>
                <a:cubicBezTo>
                  <a:pt x="157480" y="436880"/>
                  <a:pt x="168910" y="454660"/>
                  <a:pt x="168910" y="472440"/>
                </a:cubicBezTo>
                <a:cubicBezTo>
                  <a:pt x="168910" y="494030"/>
                  <a:pt x="156210" y="530860"/>
                  <a:pt x="138430" y="546100"/>
                </a:cubicBezTo>
                <a:cubicBezTo>
                  <a:pt x="120650" y="561340"/>
                  <a:pt x="83820" y="566420"/>
                  <a:pt x="62230" y="562610"/>
                </a:cubicBezTo>
                <a:cubicBezTo>
                  <a:pt x="44450" y="558800"/>
                  <a:pt x="27940" y="546100"/>
                  <a:pt x="17780" y="532130"/>
                </a:cubicBezTo>
                <a:cubicBezTo>
                  <a:pt x="7620" y="518160"/>
                  <a:pt x="1270" y="497840"/>
                  <a:pt x="1270" y="481330"/>
                </a:cubicBezTo>
                <a:cubicBezTo>
                  <a:pt x="1270" y="464820"/>
                  <a:pt x="3810" y="447040"/>
                  <a:pt x="17780" y="430530"/>
                </a:cubicBezTo>
                <a:cubicBezTo>
                  <a:pt x="43180" y="400050"/>
                  <a:pt x="138430" y="377190"/>
                  <a:pt x="184150" y="345440"/>
                </a:cubicBezTo>
                <a:cubicBezTo>
                  <a:pt x="222250" y="318770"/>
                  <a:pt x="247650" y="294640"/>
                  <a:pt x="278130" y="259080"/>
                </a:cubicBezTo>
                <a:cubicBezTo>
                  <a:pt x="314960" y="217170"/>
                  <a:pt x="344170" y="137160"/>
                  <a:pt x="382270" y="104140"/>
                </a:cubicBezTo>
                <a:cubicBezTo>
                  <a:pt x="410210" y="80010"/>
                  <a:pt x="433070" y="68580"/>
                  <a:pt x="471170" y="62230"/>
                </a:cubicBezTo>
                <a:cubicBezTo>
                  <a:pt x="533400" y="52070"/>
                  <a:pt x="640080" y="74930"/>
                  <a:pt x="726440" y="88900"/>
                </a:cubicBezTo>
                <a:cubicBezTo>
                  <a:pt x="816610" y="104140"/>
                  <a:pt x="934720" y="140970"/>
                  <a:pt x="1002030" y="149860"/>
                </a:cubicBezTo>
                <a:cubicBezTo>
                  <a:pt x="1041400" y="154940"/>
                  <a:pt x="1055370" y="156210"/>
                  <a:pt x="1094740" y="152400"/>
                </a:cubicBezTo>
                <a:cubicBezTo>
                  <a:pt x="1164590" y="144780"/>
                  <a:pt x="1267460" y="96520"/>
                  <a:pt x="1383030" y="83820"/>
                </a:cubicBezTo>
                <a:cubicBezTo>
                  <a:pt x="1553210" y="64770"/>
                  <a:pt x="1822450" y="106680"/>
                  <a:pt x="2020570" y="91440"/>
                </a:cubicBezTo>
                <a:cubicBezTo>
                  <a:pt x="2194560" y="78740"/>
                  <a:pt x="2429510" y="0"/>
                  <a:pt x="2506980" y="11430"/>
                </a:cubicBezTo>
                <a:cubicBezTo>
                  <a:pt x="2532380" y="15240"/>
                  <a:pt x="2545080" y="22860"/>
                  <a:pt x="2556510" y="35560"/>
                </a:cubicBezTo>
                <a:cubicBezTo>
                  <a:pt x="2569210" y="48260"/>
                  <a:pt x="2578100" y="68580"/>
                  <a:pt x="2579370" y="86360"/>
                </a:cubicBezTo>
                <a:cubicBezTo>
                  <a:pt x="2580640" y="102870"/>
                  <a:pt x="2573020" y="125730"/>
                  <a:pt x="2561590" y="138430"/>
                </a:cubicBezTo>
                <a:cubicBezTo>
                  <a:pt x="2550160" y="152400"/>
                  <a:pt x="2513330" y="166370"/>
                  <a:pt x="2513330" y="1663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9"/>
          <p:cNvSpPr/>
          <p:nvPr/>
        </p:nvSpPr>
        <p:spPr>
          <a:xfrm>
            <a:off x="2447925" y="4986338"/>
            <a:ext cx="273367" cy="692468"/>
          </a:xfrm>
          <a:custGeom>
            <a:rect b="b" l="l" r="r" t="t"/>
            <a:pathLst>
              <a:path extrusionOk="0" h="923290" w="364490">
                <a:moveTo>
                  <a:pt x="290830" y="124460"/>
                </a:moveTo>
                <a:cubicBezTo>
                  <a:pt x="160020" y="391160"/>
                  <a:pt x="158750" y="464820"/>
                  <a:pt x="163830" y="515620"/>
                </a:cubicBezTo>
                <a:cubicBezTo>
                  <a:pt x="167640" y="553720"/>
                  <a:pt x="180340" y="582930"/>
                  <a:pt x="193040" y="612140"/>
                </a:cubicBezTo>
                <a:cubicBezTo>
                  <a:pt x="204470" y="638810"/>
                  <a:pt x="217170" y="656590"/>
                  <a:pt x="236220" y="683260"/>
                </a:cubicBezTo>
                <a:cubicBezTo>
                  <a:pt x="265430" y="722630"/>
                  <a:pt x="346710" y="775970"/>
                  <a:pt x="356870" y="816610"/>
                </a:cubicBezTo>
                <a:cubicBezTo>
                  <a:pt x="364490" y="844550"/>
                  <a:pt x="354330" y="876300"/>
                  <a:pt x="339090" y="894080"/>
                </a:cubicBezTo>
                <a:cubicBezTo>
                  <a:pt x="323850" y="911860"/>
                  <a:pt x="287020" y="923290"/>
                  <a:pt x="265430" y="922020"/>
                </a:cubicBezTo>
                <a:cubicBezTo>
                  <a:pt x="247650" y="920750"/>
                  <a:pt x="229870" y="910590"/>
                  <a:pt x="217170" y="899160"/>
                </a:cubicBezTo>
                <a:cubicBezTo>
                  <a:pt x="204470" y="887730"/>
                  <a:pt x="193040" y="869950"/>
                  <a:pt x="191770" y="852170"/>
                </a:cubicBezTo>
                <a:cubicBezTo>
                  <a:pt x="190500" y="830580"/>
                  <a:pt x="200660" y="792480"/>
                  <a:pt x="217170" y="777240"/>
                </a:cubicBezTo>
                <a:cubicBezTo>
                  <a:pt x="233680" y="762000"/>
                  <a:pt x="270510" y="751840"/>
                  <a:pt x="293370" y="756920"/>
                </a:cubicBezTo>
                <a:cubicBezTo>
                  <a:pt x="316230" y="762000"/>
                  <a:pt x="344170" y="786130"/>
                  <a:pt x="353060" y="807720"/>
                </a:cubicBezTo>
                <a:cubicBezTo>
                  <a:pt x="361950" y="829310"/>
                  <a:pt x="356870" y="867410"/>
                  <a:pt x="344170" y="886460"/>
                </a:cubicBezTo>
                <a:cubicBezTo>
                  <a:pt x="331470" y="905510"/>
                  <a:pt x="299720" y="923290"/>
                  <a:pt x="274320" y="923290"/>
                </a:cubicBezTo>
                <a:cubicBezTo>
                  <a:pt x="246380" y="923290"/>
                  <a:pt x="212090" y="901700"/>
                  <a:pt x="182880" y="877570"/>
                </a:cubicBezTo>
                <a:cubicBezTo>
                  <a:pt x="142240" y="844550"/>
                  <a:pt x="96520" y="779780"/>
                  <a:pt x="67310" y="725170"/>
                </a:cubicBezTo>
                <a:cubicBezTo>
                  <a:pt x="38100" y="671830"/>
                  <a:pt x="15240" y="604520"/>
                  <a:pt x="6350" y="556260"/>
                </a:cubicBezTo>
                <a:cubicBezTo>
                  <a:pt x="0" y="521970"/>
                  <a:pt x="2540" y="501650"/>
                  <a:pt x="5080" y="466090"/>
                </a:cubicBezTo>
                <a:cubicBezTo>
                  <a:pt x="7620" y="412750"/>
                  <a:pt x="8890" y="336550"/>
                  <a:pt x="30480" y="270510"/>
                </a:cubicBezTo>
                <a:cubicBezTo>
                  <a:pt x="55880" y="193040"/>
                  <a:pt x="120650" y="74930"/>
                  <a:pt x="162560" y="34290"/>
                </a:cubicBezTo>
                <a:cubicBezTo>
                  <a:pt x="184150" y="12700"/>
                  <a:pt x="207010" y="2540"/>
                  <a:pt x="227330" y="1270"/>
                </a:cubicBezTo>
                <a:cubicBezTo>
                  <a:pt x="245110" y="0"/>
                  <a:pt x="266700" y="10160"/>
                  <a:pt x="279400" y="21590"/>
                </a:cubicBezTo>
                <a:cubicBezTo>
                  <a:pt x="292100" y="33020"/>
                  <a:pt x="302260" y="53340"/>
                  <a:pt x="304800" y="69850"/>
                </a:cubicBezTo>
                <a:cubicBezTo>
                  <a:pt x="307340" y="87630"/>
                  <a:pt x="290830" y="124460"/>
                  <a:pt x="290830" y="1244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9"/>
          <p:cNvSpPr/>
          <p:nvPr/>
        </p:nvSpPr>
        <p:spPr>
          <a:xfrm>
            <a:off x="735330" y="5789295"/>
            <a:ext cx="1556385" cy="1237298"/>
          </a:xfrm>
          <a:custGeom>
            <a:rect b="b" l="l" r="r" t="t"/>
            <a:pathLst>
              <a:path extrusionOk="0" h="1649730" w="2075180">
                <a:moveTo>
                  <a:pt x="2028190" y="146050"/>
                </a:moveTo>
                <a:cubicBezTo>
                  <a:pt x="1187450" y="492760"/>
                  <a:pt x="1116330" y="532130"/>
                  <a:pt x="1005840" y="610870"/>
                </a:cubicBezTo>
                <a:cubicBezTo>
                  <a:pt x="855980" y="717550"/>
                  <a:pt x="623570" y="934720"/>
                  <a:pt x="514350" y="1036320"/>
                </a:cubicBezTo>
                <a:cubicBezTo>
                  <a:pt x="457200" y="1089660"/>
                  <a:pt x="426720" y="1113790"/>
                  <a:pt x="387350" y="1163320"/>
                </a:cubicBezTo>
                <a:cubicBezTo>
                  <a:pt x="342900" y="1217930"/>
                  <a:pt x="304800" y="1282700"/>
                  <a:pt x="266700" y="1352550"/>
                </a:cubicBezTo>
                <a:cubicBezTo>
                  <a:pt x="223520" y="1431290"/>
                  <a:pt x="191770" y="1572260"/>
                  <a:pt x="148590" y="1615440"/>
                </a:cubicBezTo>
                <a:cubicBezTo>
                  <a:pt x="125730" y="1638300"/>
                  <a:pt x="101600" y="1648460"/>
                  <a:pt x="78740" y="1647190"/>
                </a:cubicBezTo>
                <a:cubicBezTo>
                  <a:pt x="55880" y="1645920"/>
                  <a:pt x="24130" y="1626870"/>
                  <a:pt x="12700" y="1607820"/>
                </a:cubicBezTo>
                <a:cubicBezTo>
                  <a:pt x="1270" y="1588770"/>
                  <a:pt x="0" y="1551940"/>
                  <a:pt x="8890" y="1531620"/>
                </a:cubicBezTo>
                <a:cubicBezTo>
                  <a:pt x="17780" y="1511300"/>
                  <a:pt x="46990" y="1488440"/>
                  <a:pt x="69850" y="1484630"/>
                </a:cubicBezTo>
                <a:cubicBezTo>
                  <a:pt x="92710" y="1480820"/>
                  <a:pt x="128270" y="1492250"/>
                  <a:pt x="143510" y="1508760"/>
                </a:cubicBezTo>
                <a:cubicBezTo>
                  <a:pt x="158750" y="1525270"/>
                  <a:pt x="168910" y="1560830"/>
                  <a:pt x="163830" y="1583690"/>
                </a:cubicBezTo>
                <a:cubicBezTo>
                  <a:pt x="158750" y="1605280"/>
                  <a:pt x="133350" y="1633220"/>
                  <a:pt x="114300" y="1642110"/>
                </a:cubicBezTo>
                <a:cubicBezTo>
                  <a:pt x="97790" y="1649730"/>
                  <a:pt x="77470" y="1649730"/>
                  <a:pt x="60960" y="1644650"/>
                </a:cubicBezTo>
                <a:cubicBezTo>
                  <a:pt x="44450" y="1639570"/>
                  <a:pt x="26670" y="1630680"/>
                  <a:pt x="17780" y="1615440"/>
                </a:cubicBezTo>
                <a:cubicBezTo>
                  <a:pt x="6350" y="1597660"/>
                  <a:pt x="1270" y="1569720"/>
                  <a:pt x="5080" y="1539240"/>
                </a:cubicBezTo>
                <a:cubicBezTo>
                  <a:pt x="10160" y="1488440"/>
                  <a:pt x="49530" y="1414780"/>
                  <a:pt x="83820" y="1346200"/>
                </a:cubicBezTo>
                <a:cubicBezTo>
                  <a:pt x="127000" y="1258570"/>
                  <a:pt x="190500" y="1143000"/>
                  <a:pt x="255270" y="1061720"/>
                </a:cubicBezTo>
                <a:cubicBezTo>
                  <a:pt x="313690" y="988060"/>
                  <a:pt x="367030" y="947420"/>
                  <a:pt x="448310" y="873760"/>
                </a:cubicBezTo>
                <a:cubicBezTo>
                  <a:pt x="576580" y="758190"/>
                  <a:pt x="814070" y="544830"/>
                  <a:pt x="962660" y="444500"/>
                </a:cubicBezTo>
                <a:cubicBezTo>
                  <a:pt x="1061720" y="377190"/>
                  <a:pt x="1145540" y="339090"/>
                  <a:pt x="1229360" y="302260"/>
                </a:cubicBezTo>
                <a:cubicBezTo>
                  <a:pt x="1300480" y="271780"/>
                  <a:pt x="1348740" y="264160"/>
                  <a:pt x="1432560" y="232410"/>
                </a:cubicBezTo>
                <a:cubicBezTo>
                  <a:pt x="1572260" y="179070"/>
                  <a:pt x="1901190" y="10160"/>
                  <a:pt x="1988820" y="2540"/>
                </a:cubicBezTo>
                <a:cubicBezTo>
                  <a:pt x="2014220" y="0"/>
                  <a:pt x="2026920" y="5080"/>
                  <a:pt x="2040890" y="13970"/>
                </a:cubicBezTo>
                <a:cubicBezTo>
                  <a:pt x="2054860" y="22860"/>
                  <a:pt x="2067560" y="40640"/>
                  <a:pt x="2071370" y="57150"/>
                </a:cubicBezTo>
                <a:cubicBezTo>
                  <a:pt x="2075180" y="73660"/>
                  <a:pt x="2073910" y="95250"/>
                  <a:pt x="2066290" y="110490"/>
                </a:cubicBezTo>
                <a:cubicBezTo>
                  <a:pt x="2058670" y="125730"/>
                  <a:pt x="2028190" y="146050"/>
                  <a:pt x="2028190" y="146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a:off x="931545" y="7038022"/>
            <a:ext cx="848678" cy="1225868"/>
          </a:xfrm>
          <a:custGeom>
            <a:rect b="b" l="l" r="r" t="t"/>
            <a:pathLst>
              <a:path extrusionOk="0" h="1634490" w="1131570">
                <a:moveTo>
                  <a:pt x="50800" y="41910"/>
                </a:moveTo>
                <a:cubicBezTo>
                  <a:pt x="247650" y="0"/>
                  <a:pt x="278130" y="11430"/>
                  <a:pt x="304800" y="24130"/>
                </a:cubicBezTo>
                <a:cubicBezTo>
                  <a:pt x="330200" y="35560"/>
                  <a:pt x="354330" y="50800"/>
                  <a:pt x="372110" y="72390"/>
                </a:cubicBezTo>
                <a:cubicBezTo>
                  <a:pt x="391160" y="95250"/>
                  <a:pt x="407670" y="129540"/>
                  <a:pt x="415290" y="160020"/>
                </a:cubicBezTo>
                <a:cubicBezTo>
                  <a:pt x="422910" y="189230"/>
                  <a:pt x="425450" y="212090"/>
                  <a:pt x="420370" y="251460"/>
                </a:cubicBezTo>
                <a:cubicBezTo>
                  <a:pt x="411480" y="330200"/>
                  <a:pt x="341630" y="487680"/>
                  <a:pt x="321310" y="598170"/>
                </a:cubicBezTo>
                <a:cubicBezTo>
                  <a:pt x="302260" y="695960"/>
                  <a:pt x="314960" y="826770"/>
                  <a:pt x="294640" y="881380"/>
                </a:cubicBezTo>
                <a:cubicBezTo>
                  <a:pt x="285750" y="906780"/>
                  <a:pt x="273050" y="922020"/>
                  <a:pt x="259080" y="932180"/>
                </a:cubicBezTo>
                <a:cubicBezTo>
                  <a:pt x="247650" y="941070"/>
                  <a:pt x="233680" y="944880"/>
                  <a:pt x="219710" y="946150"/>
                </a:cubicBezTo>
                <a:cubicBezTo>
                  <a:pt x="207010" y="947420"/>
                  <a:pt x="191770" y="946150"/>
                  <a:pt x="179070" y="941070"/>
                </a:cubicBezTo>
                <a:cubicBezTo>
                  <a:pt x="166370" y="935990"/>
                  <a:pt x="153670" y="928370"/>
                  <a:pt x="144780" y="916940"/>
                </a:cubicBezTo>
                <a:cubicBezTo>
                  <a:pt x="134620" y="902970"/>
                  <a:pt x="121920" y="880110"/>
                  <a:pt x="124460" y="859790"/>
                </a:cubicBezTo>
                <a:cubicBezTo>
                  <a:pt x="127000" y="833120"/>
                  <a:pt x="147320" y="797560"/>
                  <a:pt x="177800" y="774700"/>
                </a:cubicBezTo>
                <a:cubicBezTo>
                  <a:pt x="226060" y="737870"/>
                  <a:pt x="336550" y="721360"/>
                  <a:pt x="421640" y="704850"/>
                </a:cubicBezTo>
                <a:cubicBezTo>
                  <a:pt x="513080" y="687070"/>
                  <a:pt x="641350" y="671830"/>
                  <a:pt x="708660" y="674370"/>
                </a:cubicBezTo>
                <a:cubicBezTo>
                  <a:pt x="744220" y="675640"/>
                  <a:pt x="759460" y="679450"/>
                  <a:pt x="791210" y="688340"/>
                </a:cubicBezTo>
                <a:cubicBezTo>
                  <a:pt x="834390" y="699770"/>
                  <a:pt x="900430" y="715010"/>
                  <a:pt x="944880" y="745490"/>
                </a:cubicBezTo>
                <a:cubicBezTo>
                  <a:pt x="991870" y="777240"/>
                  <a:pt x="1033780" y="831850"/>
                  <a:pt x="1062990" y="880110"/>
                </a:cubicBezTo>
                <a:cubicBezTo>
                  <a:pt x="1089660" y="924560"/>
                  <a:pt x="1106170" y="972820"/>
                  <a:pt x="1117600" y="1023620"/>
                </a:cubicBezTo>
                <a:cubicBezTo>
                  <a:pt x="1129030" y="1075690"/>
                  <a:pt x="1129030" y="1122680"/>
                  <a:pt x="1130300" y="1186180"/>
                </a:cubicBezTo>
                <a:cubicBezTo>
                  <a:pt x="1131570" y="1273810"/>
                  <a:pt x="1109980" y="1440180"/>
                  <a:pt x="1113790" y="1502410"/>
                </a:cubicBezTo>
                <a:cubicBezTo>
                  <a:pt x="1115060" y="1529080"/>
                  <a:pt x="1125220" y="1540510"/>
                  <a:pt x="1122680" y="1558290"/>
                </a:cubicBezTo>
                <a:cubicBezTo>
                  <a:pt x="1120140" y="1576070"/>
                  <a:pt x="1111250" y="1596390"/>
                  <a:pt x="1097280" y="1607820"/>
                </a:cubicBezTo>
                <a:cubicBezTo>
                  <a:pt x="1079500" y="1621790"/>
                  <a:pt x="1041400" y="1631950"/>
                  <a:pt x="1018540" y="1629410"/>
                </a:cubicBezTo>
                <a:cubicBezTo>
                  <a:pt x="999490" y="1626870"/>
                  <a:pt x="981710" y="1614170"/>
                  <a:pt x="970280" y="1600200"/>
                </a:cubicBezTo>
                <a:cubicBezTo>
                  <a:pt x="958850" y="1587500"/>
                  <a:pt x="949960" y="1568450"/>
                  <a:pt x="949960" y="1549400"/>
                </a:cubicBezTo>
                <a:cubicBezTo>
                  <a:pt x="949960" y="1526540"/>
                  <a:pt x="967740" y="1489710"/>
                  <a:pt x="984250" y="1474470"/>
                </a:cubicBezTo>
                <a:cubicBezTo>
                  <a:pt x="998220" y="1461770"/>
                  <a:pt x="1018540" y="1456690"/>
                  <a:pt x="1036320" y="1456690"/>
                </a:cubicBezTo>
                <a:cubicBezTo>
                  <a:pt x="1054100" y="1456690"/>
                  <a:pt x="1075690" y="1461770"/>
                  <a:pt x="1089660" y="1474470"/>
                </a:cubicBezTo>
                <a:cubicBezTo>
                  <a:pt x="1106170" y="1489710"/>
                  <a:pt x="1121410" y="1529080"/>
                  <a:pt x="1123950" y="1548130"/>
                </a:cubicBezTo>
                <a:cubicBezTo>
                  <a:pt x="1125220" y="1559560"/>
                  <a:pt x="1123950" y="1565910"/>
                  <a:pt x="1118870" y="1576070"/>
                </a:cubicBezTo>
                <a:cubicBezTo>
                  <a:pt x="1112520" y="1590040"/>
                  <a:pt x="1097280" y="1610360"/>
                  <a:pt x="1082040" y="1619250"/>
                </a:cubicBezTo>
                <a:cubicBezTo>
                  <a:pt x="1066800" y="1628140"/>
                  <a:pt x="1045210" y="1634490"/>
                  <a:pt x="1027430" y="1630680"/>
                </a:cubicBezTo>
                <a:cubicBezTo>
                  <a:pt x="1005840" y="1626870"/>
                  <a:pt x="975360" y="1607820"/>
                  <a:pt x="960120" y="1584960"/>
                </a:cubicBezTo>
                <a:cubicBezTo>
                  <a:pt x="942340" y="1557020"/>
                  <a:pt x="943610" y="1515110"/>
                  <a:pt x="941070" y="1468120"/>
                </a:cubicBezTo>
                <a:cubicBezTo>
                  <a:pt x="937260" y="1399540"/>
                  <a:pt x="957580" y="1290320"/>
                  <a:pt x="957580" y="1215390"/>
                </a:cubicBezTo>
                <a:cubicBezTo>
                  <a:pt x="957580" y="1155700"/>
                  <a:pt x="956310" y="1097280"/>
                  <a:pt x="947420" y="1052830"/>
                </a:cubicBezTo>
                <a:cubicBezTo>
                  <a:pt x="941070" y="1019810"/>
                  <a:pt x="932180" y="996950"/>
                  <a:pt x="919480" y="970280"/>
                </a:cubicBezTo>
                <a:cubicBezTo>
                  <a:pt x="906780" y="942340"/>
                  <a:pt x="895350" y="911860"/>
                  <a:pt x="868680" y="890270"/>
                </a:cubicBezTo>
                <a:cubicBezTo>
                  <a:pt x="833120" y="862330"/>
                  <a:pt x="769620" y="840740"/>
                  <a:pt x="709930" y="834390"/>
                </a:cubicBezTo>
                <a:cubicBezTo>
                  <a:pt x="637540" y="826770"/>
                  <a:pt x="537210" y="861060"/>
                  <a:pt x="462280" y="864870"/>
                </a:cubicBezTo>
                <a:cubicBezTo>
                  <a:pt x="401320" y="867410"/>
                  <a:pt x="326390" y="842010"/>
                  <a:pt x="297180" y="861060"/>
                </a:cubicBezTo>
                <a:cubicBezTo>
                  <a:pt x="279400" y="872490"/>
                  <a:pt x="287020" y="904240"/>
                  <a:pt x="274320" y="918210"/>
                </a:cubicBezTo>
                <a:cubicBezTo>
                  <a:pt x="261620" y="932180"/>
                  <a:pt x="237490" y="943610"/>
                  <a:pt x="219710" y="946150"/>
                </a:cubicBezTo>
                <a:cubicBezTo>
                  <a:pt x="205740" y="948690"/>
                  <a:pt x="191770" y="946150"/>
                  <a:pt x="179070" y="941070"/>
                </a:cubicBezTo>
                <a:cubicBezTo>
                  <a:pt x="166370" y="935990"/>
                  <a:pt x="153670" y="928370"/>
                  <a:pt x="144780" y="916940"/>
                </a:cubicBezTo>
                <a:cubicBezTo>
                  <a:pt x="134620" y="902970"/>
                  <a:pt x="128270" y="886460"/>
                  <a:pt x="124460" y="859790"/>
                </a:cubicBezTo>
                <a:cubicBezTo>
                  <a:pt x="118110" y="806450"/>
                  <a:pt x="134620" y="688340"/>
                  <a:pt x="147320" y="609600"/>
                </a:cubicBezTo>
                <a:cubicBezTo>
                  <a:pt x="158750" y="538480"/>
                  <a:pt x="176530" y="471170"/>
                  <a:pt x="194310" y="408940"/>
                </a:cubicBezTo>
                <a:cubicBezTo>
                  <a:pt x="210820" y="354330"/>
                  <a:pt x="242570" y="299720"/>
                  <a:pt x="248920" y="256540"/>
                </a:cubicBezTo>
                <a:cubicBezTo>
                  <a:pt x="254000" y="226060"/>
                  <a:pt x="259080" y="190500"/>
                  <a:pt x="245110" y="175260"/>
                </a:cubicBezTo>
                <a:cubicBezTo>
                  <a:pt x="231140" y="160020"/>
                  <a:pt x="190500" y="160020"/>
                  <a:pt x="165100" y="162560"/>
                </a:cubicBezTo>
                <a:cubicBezTo>
                  <a:pt x="140970" y="165100"/>
                  <a:pt x="116840" y="187960"/>
                  <a:pt x="95250" y="190500"/>
                </a:cubicBezTo>
                <a:cubicBezTo>
                  <a:pt x="76200" y="191770"/>
                  <a:pt x="54610" y="187960"/>
                  <a:pt x="40640" y="180340"/>
                </a:cubicBezTo>
                <a:cubicBezTo>
                  <a:pt x="29210" y="173990"/>
                  <a:pt x="20320" y="165100"/>
                  <a:pt x="13970" y="153670"/>
                </a:cubicBezTo>
                <a:cubicBezTo>
                  <a:pt x="6350" y="139700"/>
                  <a:pt x="0" y="116840"/>
                  <a:pt x="5080" y="99060"/>
                </a:cubicBezTo>
                <a:cubicBezTo>
                  <a:pt x="10160" y="78740"/>
                  <a:pt x="50800" y="41910"/>
                  <a:pt x="50800" y="419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a:off x="1807846" y="8141017"/>
            <a:ext cx="494348" cy="381952"/>
          </a:xfrm>
          <a:custGeom>
            <a:rect b="b" l="l" r="r" t="t"/>
            <a:pathLst>
              <a:path extrusionOk="0" h="509270" w="659130">
                <a:moveTo>
                  <a:pt x="24130" y="201930"/>
                </a:moveTo>
                <a:cubicBezTo>
                  <a:pt x="173990" y="71120"/>
                  <a:pt x="194310" y="64770"/>
                  <a:pt x="218440" y="53340"/>
                </a:cubicBezTo>
                <a:cubicBezTo>
                  <a:pt x="243840" y="41910"/>
                  <a:pt x="266700" y="29210"/>
                  <a:pt x="295910" y="21590"/>
                </a:cubicBezTo>
                <a:cubicBezTo>
                  <a:pt x="328930" y="12700"/>
                  <a:pt x="374650" y="0"/>
                  <a:pt x="408940" y="7620"/>
                </a:cubicBezTo>
                <a:cubicBezTo>
                  <a:pt x="441960" y="13970"/>
                  <a:pt x="474980" y="31750"/>
                  <a:pt x="500380" y="60960"/>
                </a:cubicBezTo>
                <a:cubicBezTo>
                  <a:pt x="533400" y="99060"/>
                  <a:pt x="554990" y="180340"/>
                  <a:pt x="570230" y="229870"/>
                </a:cubicBezTo>
                <a:cubicBezTo>
                  <a:pt x="581660" y="266700"/>
                  <a:pt x="600710" y="312420"/>
                  <a:pt x="591820" y="328930"/>
                </a:cubicBezTo>
                <a:cubicBezTo>
                  <a:pt x="586740" y="337820"/>
                  <a:pt x="561340" y="335280"/>
                  <a:pt x="561340" y="340360"/>
                </a:cubicBezTo>
                <a:cubicBezTo>
                  <a:pt x="561340" y="347980"/>
                  <a:pt x="619760" y="351790"/>
                  <a:pt x="636270" y="367030"/>
                </a:cubicBezTo>
                <a:cubicBezTo>
                  <a:pt x="648970" y="379730"/>
                  <a:pt x="656590" y="400050"/>
                  <a:pt x="657860" y="416560"/>
                </a:cubicBezTo>
                <a:cubicBezTo>
                  <a:pt x="659130" y="434340"/>
                  <a:pt x="652780" y="455930"/>
                  <a:pt x="643890" y="469900"/>
                </a:cubicBezTo>
                <a:cubicBezTo>
                  <a:pt x="635000" y="483870"/>
                  <a:pt x="617220" y="497840"/>
                  <a:pt x="601980" y="502920"/>
                </a:cubicBezTo>
                <a:cubicBezTo>
                  <a:pt x="586740" y="508000"/>
                  <a:pt x="565150" y="509270"/>
                  <a:pt x="548640" y="504190"/>
                </a:cubicBezTo>
                <a:cubicBezTo>
                  <a:pt x="532130" y="499110"/>
                  <a:pt x="514350" y="487680"/>
                  <a:pt x="504190" y="473710"/>
                </a:cubicBezTo>
                <a:cubicBezTo>
                  <a:pt x="494030" y="459740"/>
                  <a:pt x="487680" y="439420"/>
                  <a:pt x="487680" y="421640"/>
                </a:cubicBezTo>
                <a:cubicBezTo>
                  <a:pt x="487680" y="405130"/>
                  <a:pt x="494030" y="383540"/>
                  <a:pt x="506730" y="370840"/>
                </a:cubicBezTo>
                <a:cubicBezTo>
                  <a:pt x="521970" y="354330"/>
                  <a:pt x="556260" y="337820"/>
                  <a:pt x="579120" y="339090"/>
                </a:cubicBezTo>
                <a:cubicBezTo>
                  <a:pt x="601980" y="340360"/>
                  <a:pt x="635000" y="361950"/>
                  <a:pt x="646430" y="382270"/>
                </a:cubicBezTo>
                <a:cubicBezTo>
                  <a:pt x="657860" y="402590"/>
                  <a:pt x="659130" y="440690"/>
                  <a:pt x="648970" y="461010"/>
                </a:cubicBezTo>
                <a:cubicBezTo>
                  <a:pt x="638810" y="482600"/>
                  <a:pt x="609600" y="509270"/>
                  <a:pt x="584200" y="508000"/>
                </a:cubicBezTo>
                <a:cubicBezTo>
                  <a:pt x="542290" y="505460"/>
                  <a:pt x="459740" y="422910"/>
                  <a:pt x="427990" y="365760"/>
                </a:cubicBezTo>
                <a:cubicBezTo>
                  <a:pt x="396240" y="309880"/>
                  <a:pt x="426720" y="190500"/>
                  <a:pt x="391160" y="170180"/>
                </a:cubicBezTo>
                <a:cubicBezTo>
                  <a:pt x="359410" y="151130"/>
                  <a:pt x="285750" y="194310"/>
                  <a:pt x="241300" y="219710"/>
                </a:cubicBezTo>
                <a:cubicBezTo>
                  <a:pt x="195580" y="245110"/>
                  <a:pt x="149860" y="307340"/>
                  <a:pt x="120650" y="323850"/>
                </a:cubicBezTo>
                <a:cubicBezTo>
                  <a:pt x="106680" y="331470"/>
                  <a:pt x="97790" y="335280"/>
                  <a:pt x="85090" y="335280"/>
                </a:cubicBezTo>
                <a:cubicBezTo>
                  <a:pt x="68580" y="335280"/>
                  <a:pt x="44450" y="328930"/>
                  <a:pt x="31750" y="320040"/>
                </a:cubicBezTo>
                <a:cubicBezTo>
                  <a:pt x="20320" y="312420"/>
                  <a:pt x="13970" y="300990"/>
                  <a:pt x="8890" y="289560"/>
                </a:cubicBezTo>
                <a:cubicBezTo>
                  <a:pt x="3810" y="278130"/>
                  <a:pt x="0" y="265430"/>
                  <a:pt x="1270" y="252730"/>
                </a:cubicBezTo>
                <a:cubicBezTo>
                  <a:pt x="2540" y="237490"/>
                  <a:pt x="24130" y="201930"/>
                  <a:pt x="24130" y="2019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9"/>
          <p:cNvSpPr/>
          <p:nvPr/>
        </p:nvSpPr>
        <p:spPr>
          <a:xfrm>
            <a:off x="7375208" y="1598296"/>
            <a:ext cx="1298258" cy="1283970"/>
          </a:xfrm>
          <a:custGeom>
            <a:rect b="b" l="l" r="r" t="t"/>
            <a:pathLst>
              <a:path extrusionOk="0" h="1711960" w="1731010">
                <a:moveTo>
                  <a:pt x="0" y="1647190"/>
                </a:moveTo>
                <a:cubicBezTo>
                  <a:pt x="3810" y="1469390"/>
                  <a:pt x="17780" y="1328420"/>
                  <a:pt x="49530" y="1224280"/>
                </a:cubicBezTo>
                <a:cubicBezTo>
                  <a:pt x="82550" y="1117600"/>
                  <a:pt x="142240" y="1003300"/>
                  <a:pt x="198120" y="913130"/>
                </a:cubicBezTo>
                <a:cubicBezTo>
                  <a:pt x="246380" y="835660"/>
                  <a:pt x="304800" y="770890"/>
                  <a:pt x="358140" y="711200"/>
                </a:cubicBezTo>
                <a:cubicBezTo>
                  <a:pt x="405130" y="659130"/>
                  <a:pt x="430530" y="623570"/>
                  <a:pt x="496570" y="570230"/>
                </a:cubicBezTo>
                <a:cubicBezTo>
                  <a:pt x="622300" y="468630"/>
                  <a:pt x="887730" y="293370"/>
                  <a:pt x="1089660" y="196850"/>
                </a:cubicBezTo>
                <a:cubicBezTo>
                  <a:pt x="1278890" y="106680"/>
                  <a:pt x="1592580" y="0"/>
                  <a:pt x="1670050" y="1270"/>
                </a:cubicBezTo>
                <a:cubicBezTo>
                  <a:pt x="1690370" y="1270"/>
                  <a:pt x="1696720" y="7620"/>
                  <a:pt x="1706880" y="15240"/>
                </a:cubicBezTo>
                <a:cubicBezTo>
                  <a:pt x="1715770" y="22860"/>
                  <a:pt x="1724660" y="35560"/>
                  <a:pt x="1727200" y="46990"/>
                </a:cubicBezTo>
                <a:cubicBezTo>
                  <a:pt x="1729740" y="58420"/>
                  <a:pt x="1731010" y="74930"/>
                  <a:pt x="1724660" y="86360"/>
                </a:cubicBezTo>
                <a:cubicBezTo>
                  <a:pt x="1717040" y="100330"/>
                  <a:pt x="1696720" y="119380"/>
                  <a:pt x="1680210" y="121920"/>
                </a:cubicBezTo>
                <a:cubicBezTo>
                  <a:pt x="1663700" y="124460"/>
                  <a:pt x="1637030" y="115570"/>
                  <a:pt x="1625600" y="104140"/>
                </a:cubicBezTo>
                <a:cubicBezTo>
                  <a:pt x="1614170" y="92710"/>
                  <a:pt x="1606550" y="67310"/>
                  <a:pt x="1609090" y="50800"/>
                </a:cubicBezTo>
                <a:cubicBezTo>
                  <a:pt x="1611630" y="34290"/>
                  <a:pt x="1630680" y="13970"/>
                  <a:pt x="1644650" y="6350"/>
                </a:cubicBezTo>
                <a:cubicBezTo>
                  <a:pt x="1656080" y="0"/>
                  <a:pt x="1672590" y="1270"/>
                  <a:pt x="1684020" y="3810"/>
                </a:cubicBezTo>
                <a:cubicBezTo>
                  <a:pt x="1695450" y="6350"/>
                  <a:pt x="1708150" y="15240"/>
                  <a:pt x="1715770" y="24130"/>
                </a:cubicBezTo>
                <a:cubicBezTo>
                  <a:pt x="1723390" y="34290"/>
                  <a:pt x="1731010" y="48260"/>
                  <a:pt x="1729740" y="60960"/>
                </a:cubicBezTo>
                <a:cubicBezTo>
                  <a:pt x="1728470" y="76200"/>
                  <a:pt x="1724660" y="93980"/>
                  <a:pt x="1704340" y="111760"/>
                </a:cubicBezTo>
                <a:cubicBezTo>
                  <a:pt x="1639570" y="167640"/>
                  <a:pt x="1330960" y="212090"/>
                  <a:pt x="1149350" y="297180"/>
                </a:cubicBezTo>
                <a:cubicBezTo>
                  <a:pt x="955040" y="388620"/>
                  <a:pt x="699770" y="557530"/>
                  <a:pt x="580390" y="654050"/>
                </a:cubicBezTo>
                <a:cubicBezTo>
                  <a:pt x="518160" y="704850"/>
                  <a:pt x="495300" y="737870"/>
                  <a:pt x="452120" y="786130"/>
                </a:cubicBezTo>
                <a:cubicBezTo>
                  <a:pt x="403860" y="840740"/>
                  <a:pt x="351790" y="897890"/>
                  <a:pt x="308610" y="967740"/>
                </a:cubicBezTo>
                <a:cubicBezTo>
                  <a:pt x="257810" y="1049020"/>
                  <a:pt x="205740" y="1141730"/>
                  <a:pt x="173990" y="1248410"/>
                </a:cubicBezTo>
                <a:cubicBezTo>
                  <a:pt x="137160" y="1374140"/>
                  <a:pt x="152400" y="1620520"/>
                  <a:pt x="120650" y="1677670"/>
                </a:cubicBezTo>
                <a:cubicBezTo>
                  <a:pt x="110490" y="1696720"/>
                  <a:pt x="99060" y="1701800"/>
                  <a:pt x="86360" y="1706880"/>
                </a:cubicBezTo>
                <a:cubicBezTo>
                  <a:pt x="73660" y="1711960"/>
                  <a:pt x="54610" y="1710690"/>
                  <a:pt x="41910" y="1706880"/>
                </a:cubicBezTo>
                <a:cubicBezTo>
                  <a:pt x="31750" y="1704340"/>
                  <a:pt x="22860" y="1697990"/>
                  <a:pt x="16510" y="1690370"/>
                </a:cubicBezTo>
                <a:cubicBezTo>
                  <a:pt x="8890" y="1680210"/>
                  <a:pt x="0" y="1647190"/>
                  <a:pt x="0" y="16471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a:off x="7725728" y="2237423"/>
            <a:ext cx="733425" cy="744855"/>
          </a:xfrm>
          <a:custGeom>
            <a:rect b="b" l="l" r="r" t="t"/>
            <a:pathLst>
              <a:path extrusionOk="0" h="993140" w="977900">
                <a:moveTo>
                  <a:pt x="0" y="908050"/>
                </a:moveTo>
                <a:cubicBezTo>
                  <a:pt x="114300" y="591820"/>
                  <a:pt x="134620" y="566420"/>
                  <a:pt x="168910" y="525780"/>
                </a:cubicBezTo>
                <a:cubicBezTo>
                  <a:pt x="214630" y="472440"/>
                  <a:pt x="285750" y="403860"/>
                  <a:pt x="345440" y="351790"/>
                </a:cubicBezTo>
                <a:cubicBezTo>
                  <a:pt x="400050" y="303530"/>
                  <a:pt x="440690" y="265430"/>
                  <a:pt x="509270" y="219710"/>
                </a:cubicBezTo>
                <a:cubicBezTo>
                  <a:pt x="607060" y="153670"/>
                  <a:pt x="822960" y="31750"/>
                  <a:pt x="883920" y="8890"/>
                </a:cubicBezTo>
                <a:cubicBezTo>
                  <a:pt x="902970" y="2540"/>
                  <a:pt x="909320" y="0"/>
                  <a:pt x="922020" y="1270"/>
                </a:cubicBezTo>
                <a:cubicBezTo>
                  <a:pt x="934720" y="2540"/>
                  <a:pt x="948690" y="8890"/>
                  <a:pt x="957580" y="19050"/>
                </a:cubicBezTo>
                <a:cubicBezTo>
                  <a:pt x="967740" y="31750"/>
                  <a:pt x="977900" y="57150"/>
                  <a:pt x="974090" y="73660"/>
                </a:cubicBezTo>
                <a:cubicBezTo>
                  <a:pt x="970280" y="90170"/>
                  <a:pt x="952500" y="111760"/>
                  <a:pt x="937260" y="118110"/>
                </a:cubicBezTo>
                <a:cubicBezTo>
                  <a:pt x="922020" y="124460"/>
                  <a:pt x="895350" y="121920"/>
                  <a:pt x="881380" y="113030"/>
                </a:cubicBezTo>
                <a:cubicBezTo>
                  <a:pt x="867410" y="104140"/>
                  <a:pt x="853440" y="80010"/>
                  <a:pt x="853440" y="63500"/>
                </a:cubicBezTo>
                <a:cubicBezTo>
                  <a:pt x="853440" y="46990"/>
                  <a:pt x="864870" y="22860"/>
                  <a:pt x="878840" y="12700"/>
                </a:cubicBezTo>
                <a:cubicBezTo>
                  <a:pt x="892810" y="2540"/>
                  <a:pt x="919480" y="0"/>
                  <a:pt x="934720" y="5080"/>
                </a:cubicBezTo>
                <a:cubicBezTo>
                  <a:pt x="949960" y="10160"/>
                  <a:pt x="969010" y="30480"/>
                  <a:pt x="972820" y="46990"/>
                </a:cubicBezTo>
                <a:cubicBezTo>
                  <a:pt x="976630" y="63500"/>
                  <a:pt x="974090" y="82550"/>
                  <a:pt x="958850" y="102870"/>
                </a:cubicBezTo>
                <a:cubicBezTo>
                  <a:pt x="915670" y="158750"/>
                  <a:pt x="681990" y="248920"/>
                  <a:pt x="586740" y="313690"/>
                </a:cubicBezTo>
                <a:cubicBezTo>
                  <a:pt x="521970" y="358140"/>
                  <a:pt x="483870" y="394970"/>
                  <a:pt x="433070" y="440690"/>
                </a:cubicBezTo>
                <a:cubicBezTo>
                  <a:pt x="379730" y="488950"/>
                  <a:pt x="313690" y="552450"/>
                  <a:pt x="273050" y="599440"/>
                </a:cubicBezTo>
                <a:cubicBezTo>
                  <a:pt x="245110" y="632460"/>
                  <a:pt x="228600" y="648970"/>
                  <a:pt x="208280" y="689610"/>
                </a:cubicBezTo>
                <a:cubicBezTo>
                  <a:pt x="173990" y="755650"/>
                  <a:pt x="148590" y="929640"/>
                  <a:pt x="114300" y="969010"/>
                </a:cubicBezTo>
                <a:cubicBezTo>
                  <a:pt x="100330" y="984250"/>
                  <a:pt x="86360" y="988060"/>
                  <a:pt x="72390" y="990600"/>
                </a:cubicBezTo>
                <a:cubicBezTo>
                  <a:pt x="60960" y="993140"/>
                  <a:pt x="50800" y="991870"/>
                  <a:pt x="40640" y="986790"/>
                </a:cubicBezTo>
                <a:cubicBezTo>
                  <a:pt x="27940" y="981710"/>
                  <a:pt x="12700" y="967740"/>
                  <a:pt x="6350" y="955040"/>
                </a:cubicBezTo>
                <a:cubicBezTo>
                  <a:pt x="0" y="942340"/>
                  <a:pt x="0" y="908050"/>
                  <a:pt x="0" y="908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9"/>
          <p:cNvSpPr/>
          <p:nvPr/>
        </p:nvSpPr>
        <p:spPr>
          <a:xfrm>
            <a:off x="8287702" y="2729864"/>
            <a:ext cx="364807" cy="277177"/>
          </a:xfrm>
          <a:custGeom>
            <a:rect b="b" l="l" r="r" t="t"/>
            <a:pathLst>
              <a:path extrusionOk="0" h="369570" w="486410">
                <a:moveTo>
                  <a:pt x="26670" y="238760"/>
                </a:moveTo>
                <a:cubicBezTo>
                  <a:pt x="236220" y="78740"/>
                  <a:pt x="337820" y="17780"/>
                  <a:pt x="389890" y="7620"/>
                </a:cubicBezTo>
                <a:cubicBezTo>
                  <a:pt x="416560" y="2540"/>
                  <a:pt x="439420" y="6350"/>
                  <a:pt x="454660" y="15240"/>
                </a:cubicBezTo>
                <a:cubicBezTo>
                  <a:pt x="467360" y="22860"/>
                  <a:pt x="477520" y="36830"/>
                  <a:pt x="481330" y="50800"/>
                </a:cubicBezTo>
                <a:cubicBezTo>
                  <a:pt x="485140" y="68580"/>
                  <a:pt x="481330" y="99060"/>
                  <a:pt x="471170" y="114300"/>
                </a:cubicBezTo>
                <a:cubicBezTo>
                  <a:pt x="463550" y="127000"/>
                  <a:pt x="449580" y="137160"/>
                  <a:pt x="434340" y="139700"/>
                </a:cubicBezTo>
                <a:cubicBezTo>
                  <a:pt x="416560" y="143510"/>
                  <a:pt x="386080" y="135890"/>
                  <a:pt x="370840" y="125730"/>
                </a:cubicBezTo>
                <a:cubicBezTo>
                  <a:pt x="358140" y="116840"/>
                  <a:pt x="350520" y="101600"/>
                  <a:pt x="347980" y="87630"/>
                </a:cubicBezTo>
                <a:cubicBezTo>
                  <a:pt x="345440" y="73660"/>
                  <a:pt x="345440" y="55880"/>
                  <a:pt x="353060" y="43180"/>
                </a:cubicBezTo>
                <a:cubicBezTo>
                  <a:pt x="361950" y="27940"/>
                  <a:pt x="387350" y="7620"/>
                  <a:pt x="405130" y="3810"/>
                </a:cubicBezTo>
                <a:cubicBezTo>
                  <a:pt x="419100" y="0"/>
                  <a:pt x="435610" y="5080"/>
                  <a:pt x="448310" y="11430"/>
                </a:cubicBezTo>
                <a:cubicBezTo>
                  <a:pt x="461010" y="17780"/>
                  <a:pt x="472440" y="30480"/>
                  <a:pt x="478790" y="43180"/>
                </a:cubicBezTo>
                <a:cubicBezTo>
                  <a:pt x="485140" y="55880"/>
                  <a:pt x="486410" y="73660"/>
                  <a:pt x="483870" y="87630"/>
                </a:cubicBezTo>
                <a:cubicBezTo>
                  <a:pt x="481330" y="101600"/>
                  <a:pt x="474980" y="113030"/>
                  <a:pt x="461010" y="125730"/>
                </a:cubicBezTo>
                <a:cubicBezTo>
                  <a:pt x="429260" y="156210"/>
                  <a:pt x="321310" y="184150"/>
                  <a:pt x="261620" y="224790"/>
                </a:cubicBezTo>
                <a:cubicBezTo>
                  <a:pt x="204470" y="262890"/>
                  <a:pt x="147320" y="341630"/>
                  <a:pt x="107950" y="359410"/>
                </a:cubicBezTo>
                <a:cubicBezTo>
                  <a:pt x="87630" y="368300"/>
                  <a:pt x="71120" y="369570"/>
                  <a:pt x="55880" y="365760"/>
                </a:cubicBezTo>
                <a:cubicBezTo>
                  <a:pt x="40640" y="361950"/>
                  <a:pt x="22860" y="349250"/>
                  <a:pt x="13970" y="335280"/>
                </a:cubicBezTo>
                <a:cubicBezTo>
                  <a:pt x="5080" y="321310"/>
                  <a:pt x="0" y="300990"/>
                  <a:pt x="2540" y="284480"/>
                </a:cubicBezTo>
                <a:cubicBezTo>
                  <a:pt x="5080" y="267970"/>
                  <a:pt x="26670" y="238760"/>
                  <a:pt x="26670" y="2387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9"/>
          <p:cNvSpPr/>
          <p:nvPr/>
        </p:nvSpPr>
        <p:spPr>
          <a:xfrm>
            <a:off x="3701415" y="2087881"/>
            <a:ext cx="801053" cy="411480"/>
          </a:xfrm>
          <a:custGeom>
            <a:rect b="b" l="l" r="r" t="t"/>
            <a:pathLst>
              <a:path extrusionOk="0" h="548640" w="1068070">
                <a:moveTo>
                  <a:pt x="948690" y="524510"/>
                </a:moveTo>
                <a:cubicBezTo>
                  <a:pt x="735330" y="292100"/>
                  <a:pt x="707390" y="259080"/>
                  <a:pt x="655320" y="233680"/>
                </a:cubicBezTo>
                <a:cubicBezTo>
                  <a:pt x="586740" y="199390"/>
                  <a:pt x="486410" y="185420"/>
                  <a:pt x="393700" y="167640"/>
                </a:cubicBezTo>
                <a:cubicBezTo>
                  <a:pt x="288290" y="147320"/>
                  <a:pt x="115570" y="148590"/>
                  <a:pt x="55880" y="124460"/>
                </a:cubicBezTo>
                <a:cubicBezTo>
                  <a:pt x="31750" y="114300"/>
                  <a:pt x="16510" y="105410"/>
                  <a:pt x="8890" y="90170"/>
                </a:cubicBezTo>
                <a:cubicBezTo>
                  <a:pt x="1270" y="74930"/>
                  <a:pt x="2540" y="48260"/>
                  <a:pt x="10160" y="33020"/>
                </a:cubicBezTo>
                <a:cubicBezTo>
                  <a:pt x="17780" y="17780"/>
                  <a:pt x="41910" y="2540"/>
                  <a:pt x="58420" y="1270"/>
                </a:cubicBezTo>
                <a:cubicBezTo>
                  <a:pt x="74930" y="0"/>
                  <a:pt x="100330" y="11430"/>
                  <a:pt x="111760" y="24130"/>
                </a:cubicBezTo>
                <a:cubicBezTo>
                  <a:pt x="123190" y="38100"/>
                  <a:pt x="128270" y="64770"/>
                  <a:pt x="123190" y="81280"/>
                </a:cubicBezTo>
                <a:cubicBezTo>
                  <a:pt x="118110" y="97790"/>
                  <a:pt x="99060" y="116840"/>
                  <a:pt x="82550" y="121920"/>
                </a:cubicBezTo>
                <a:cubicBezTo>
                  <a:pt x="66040" y="127000"/>
                  <a:pt x="39370" y="120650"/>
                  <a:pt x="25400" y="111760"/>
                </a:cubicBezTo>
                <a:cubicBezTo>
                  <a:pt x="13970" y="104140"/>
                  <a:pt x="7620" y="91440"/>
                  <a:pt x="3810" y="78740"/>
                </a:cubicBezTo>
                <a:cubicBezTo>
                  <a:pt x="0" y="67310"/>
                  <a:pt x="1270" y="50800"/>
                  <a:pt x="6350" y="39370"/>
                </a:cubicBezTo>
                <a:cubicBezTo>
                  <a:pt x="11430" y="27940"/>
                  <a:pt x="21590" y="15240"/>
                  <a:pt x="33020" y="8890"/>
                </a:cubicBezTo>
                <a:cubicBezTo>
                  <a:pt x="44450" y="2540"/>
                  <a:pt x="52070" y="1270"/>
                  <a:pt x="72390" y="1270"/>
                </a:cubicBezTo>
                <a:cubicBezTo>
                  <a:pt x="130810" y="0"/>
                  <a:pt x="312420" y="26670"/>
                  <a:pt x="425450" y="49530"/>
                </a:cubicBezTo>
                <a:cubicBezTo>
                  <a:pt x="530860" y="71120"/>
                  <a:pt x="648970" y="93980"/>
                  <a:pt x="728980" y="133350"/>
                </a:cubicBezTo>
                <a:cubicBezTo>
                  <a:pt x="789940" y="163830"/>
                  <a:pt x="825500" y="200660"/>
                  <a:pt x="875030" y="246380"/>
                </a:cubicBezTo>
                <a:cubicBezTo>
                  <a:pt x="934720" y="302260"/>
                  <a:pt x="1037590" y="400050"/>
                  <a:pt x="1059180" y="447040"/>
                </a:cubicBezTo>
                <a:cubicBezTo>
                  <a:pt x="1068070" y="467360"/>
                  <a:pt x="1068070" y="480060"/>
                  <a:pt x="1064260" y="495300"/>
                </a:cubicBezTo>
                <a:cubicBezTo>
                  <a:pt x="1060450" y="509270"/>
                  <a:pt x="1050290" y="525780"/>
                  <a:pt x="1037590" y="534670"/>
                </a:cubicBezTo>
                <a:cubicBezTo>
                  <a:pt x="1026160" y="543560"/>
                  <a:pt x="1007110" y="548640"/>
                  <a:pt x="991870" y="547370"/>
                </a:cubicBezTo>
                <a:cubicBezTo>
                  <a:pt x="976630" y="546100"/>
                  <a:pt x="948690" y="524510"/>
                  <a:pt x="948690" y="5245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9"/>
          <p:cNvSpPr/>
          <p:nvPr/>
        </p:nvSpPr>
        <p:spPr>
          <a:xfrm>
            <a:off x="2293620" y="2540318"/>
            <a:ext cx="1643063" cy="313372"/>
          </a:xfrm>
          <a:custGeom>
            <a:rect b="b" l="l" r="r" t="t"/>
            <a:pathLst>
              <a:path extrusionOk="0" h="417830" w="2190750">
                <a:moveTo>
                  <a:pt x="2086610" y="403860"/>
                </a:moveTo>
                <a:cubicBezTo>
                  <a:pt x="1979930" y="325120"/>
                  <a:pt x="1929130" y="299720"/>
                  <a:pt x="1877060" y="279400"/>
                </a:cubicBezTo>
                <a:cubicBezTo>
                  <a:pt x="1817370" y="255270"/>
                  <a:pt x="1755140" y="234950"/>
                  <a:pt x="1678940" y="218440"/>
                </a:cubicBezTo>
                <a:cubicBezTo>
                  <a:pt x="1577340" y="196850"/>
                  <a:pt x="1459230" y="187960"/>
                  <a:pt x="1315720" y="176530"/>
                </a:cubicBezTo>
                <a:cubicBezTo>
                  <a:pt x="1106170" y="160020"/>
                  <a:pt x="769620" y="116840"/>
                  <a:pt x="544830" y="144780"/>
                </a:cubicBezTo>
                <a:cubicBezTo>
                  <a:pt x="361950" y="167640"/>
                  <a:pt x="128270" y="292100"/>
                  <a:pt x="59690" y="290830"/>
                </a:cubicBezTo>
                <a:cubicBezTo>
                  <a:pt x="40640" y="290830"/>
                  <a:pt x="33020" y="287020"/>
                  <a:pt x="24130" y="278130"/>
                </a:cubicBezTo>
                <a:cubicBezTo>
                  <a:pt x="12700" y="267970"/>
                  <a:pt x="0" y="242570"/>
                  <a:pt x="1270" y="226060"/>
                </a:cubicBezTo>
                <a:cubicBezTo>
                  <a:pt x="2540" y="209550"/>
                  <a:pt x="17780" y="186690"/>
                  <a:pt x="30480" y="177800"/>
                </a:cubicBezTo>
                <a:cubicBezTo>
                  <a:pt x="40640" y="170180"/>
                  <a:pt x="55880" y="168910"/>
                  <a:pt x="68580" y="170180"/>
                </a:cubicBezTo>
                <a:cubicBezTo>
                  <a:pt x="80010" y="171450"/>
                  <a:pt x="93980" y="176530"/>
                  <a:pt x="102870" y="186690"/>
                </a:cubicBezTo>
                <a:cubicBezTo>
                  <a:pt x="113030" y="198120"/>
                  <a:pt x="123190" y="224790"/>
                  <a:pt x="120650" y="241300"/>
                </a:cubicBezTo>
                <a:cubicBezTo>
                  <a:pt x="118110" y="257810"/>
                  <a:pt x="99060" y="278130"/>
                  <a:pt x="85090" y="285750"/>
                </a:cubicBezTo>
                <a:cubicBezTo>
                  <a:pt x="73660" y="292100"/>
                  <a:pt x="59690" y="293370"/>
                  <a:pt x="46990" y="289560"/>
                </a:cubicBezTo>
                <a:cubicBezTo>
                  <a:pt x="31750" y="284480"/>
                  <a:pt x="11430" y="265430"/>
                  <a:pt x="5080" y="251460"/>
                </a:cubicBezTo>
                <a:cubicBezTo>
                  <a:pt x="0" y="240030"/>
                  <a:pt x="0" y="224790"/>
                  <a:pt x="3810" y="213360"/>
                </a:cubicBezTo>
                <a:cubicBezTo>
                  <a:pt x="7620" y="201930"/>
                  <a:pt x="10160" y="193040"/>
                  <a:pt x="25400" y="181610"/>
                </a:cubicBezTo>
                <a:cubicBezTo>
                  <a:pt x="83820" y="139700"/>
                  <a:pt x="353060" y="53340"/>
                  <a:pt x="546100" y="29210"/>
                </a:cubicBezTo>
                <a:cubicBezTo>
                  <a:pt x="778510" y="0"/>
                  <a:pt x="1115060" y="40640"/>
                  <a:pt x="1329690" y="57150"/>
                </a:cubicBezTo>
                <a:cubicBezTo>
                  <a:pt x="1480820" y="68580"/>
                  <a:pt x="1605280" y="78740"/>
                  <a:pt x="1714500" y="101600"/>
                </a:cubicBezTo>
                <a:cubicBezTo>
                  <a:pt x="1798320" y="119380"/>
                  <a:pt x="1864360" y="140970"/>
                  <a:pt x="1931670" y="167640"/>
                </a:cubicBezTo>
                <a:cubicBezTo>
                  <a:pt x="1992630" y="191770"/>
                  <a:pt x="2056130" y="219710"/>
                  <a:pt x="2099310" y="248920"/>
                </a:cubicBezTo>
                <a:cubicBezTo>
                  <a:pt x="2132330" y="270510"/>
                  <a:pt x="2162810" y="295910"/>
                  <a:pt x="2176780" y="317500"/>
                </a:cubicBezTo>
                <a:cubicBezTo>
                  <a:pt x="2185670" y="331470"/>
                  <a:pt x="2190750" y="345440"/>
                  <a:pt x="2189480" y="359410"/>
                </a:cubicBezTo>
                <a:cubicBezTo>
                  <a:pt x="2188210" y="373380"/>
                  <a:pt x="2180590" y="389890"/>
                  <a:pt x="2170430" y="400050"/>
                </a:cubicBezTo>
                <a:cubicBezTo>
                  <a:pt x="2160270" y="410210"/>
                  <a:pt x="2142490" y="417830"/>
                  <a:pt x="2128520" y="417830"/>
                </a:cubicBezTo>
                <a:cubicBezTo>
                  <a:pt x="2114550" y="417830"/>
                  <a:pt x="2086610" y="403860"/>
                  <a:pt x="2086610" y="4038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9"/>
          <p:cNvSpPr/>
          <p:nvPr/>
        </p:nvSpPr>
        <p:spPr>
          <a:xfrm>
            <a:off x="3906203" y="1569720"/>
            <a:ext cx="655320" cy="643890"/>
          </a:xfrm>
          <a:custGeom>
            <a:rect b="b" l="l" r="r" t="t"/>
            <a:pathLst>
              <a:path extrusionOk="0" h="858520" w="873760">
                <a:moveTo>
                  <a:pt x="737870" y="810260"/>
                </a:moveTo>
                <a:cubicBezTo>
                  <a:pt x="627380" y="617220"/>
                  <a:pt x="613410" y="608330"/>
                  <a:pt x="577850" y="574040"/>
                </a:cubicBezTo>
                <a:cubicBezTo>
                  <a:pt x="492760" y="492760"/>
                  <a:pt x="232410" y="247650"/>
                  <a:pt x="129540" y="173990"/>
                </a:cubicBezTo>
                <a:cubicBezTo>
                  <a:pt x="82550" y="139700"/>
                  <a:pt x="36830" y="135890"/>
                  <a:pt x="17780" y="110490"/>
                </a:cubicBezTo>
                <a:cubicBezTo>
                  <a:pt x="3810" y="92710"/>
                  <a:pt x="0" y="68580"/>
                  <a:pt x="2540" y="52070"/>
                </a:cubicBezTo>
                <a:cubicBezTo>
                  <a:pt x="5080" y="38100"/>
                  <a:pt x="13970" y="24130"/>
                  <a:pt x="25400" y="16510"/>
                </a:cubicBezTo>
                <a:cubicBezTo>
                  <a:pt x="39370" y="6350"/>
                  <a:pt x="68580" y="0"/>
                  <a:pt x="85090" y="3810"/>
                </a:cubicBezTo>
                <a:cubicBezTo>
                  <a:pt x="99060" y="6350"/>
                  <a:pt x="111760" y="17780"/>
                  <a:pt x="119380" y="29210"/>
                </a:cubicBezTo>
                <a:cubicBezTo>
                  <a:pt x="127000" y="39370"/>
                  <a:pt x="132080" y="55880"/>
                  <a:pt x="132080" y="68580"/>
                </a:cubicBezTo>
                <a:cubicBezTo>
                  <a:pt x="132080" y="81280"/>
                  <a:pt x="128270" y="97790"/>
                  <a:pt x="118110" y="107950"/>
                </a:cubicBezTo>
                <a:cubicBezTo>
                  <a:pt x="106680" y="120650"/>
                  <a:pt x="77470" y="132080"/>
                  <a:pt x="60960" y="132080"/>
                </a:cubicBezTo>
                <a:cubicBezTo>
                  <a:pt x="46990" y="132080"/>
                  <a:pt x="33020" y="124460"/>
                  <a:pt x="22860" y="115570"/>
                </a:cubicBezTo>
                <a:cubicBezTo>
                  <a:pt x="12700" y="106680"/>
                  <a:pt x="3810" y="93980"/>
                  <a:pt x="2540" y="80010"/>
                </a:cubicBezTo>
                <a:cubicBezTo>
                  <a:pt x="0" y="63500"/>
                  <a:pt x="7620" y="33020"/>
                  <a:pt x="20320" y="20320"/>
                </a:cubicBezTo>
                <a:cubicBezTo>
                  <a:pt x="33020" y="7620"/>
                  <a:pt x="55880" y="0"/>
                  <a:pt x="78740" y="2540"/>
                </a:cubicBezTo>
                <a:cubicBezTo>
                  <a:pt x="115570" y="6350"/>
                  <a:pt x="158750" y="39370"/>
                  <a:pt x="215900" y="78740"/>
                </a:cubicBezTo>
                <a:cubicBezTo>
                  <a:pt x="327660" y="157480"/>
                  <a:pt x="584200" y="389890"/>
                  <a:pt x="676910" y="478790"/>
                </a:cubicBezTo>
                <a:cubicBezTo>
                  <a:pt x="720090" y="519430"/>
                  <a:pt x="737870" y="538480"/>
                  <a:pt x="765810" y="572770"/>
                </a:cubicBezTo>
                <a:cubicBezTo>
                  <a:pt x="795020" y="609600"/>
                  <a:pt x="828040" y="654050"/>
                  <a:pt x="845820" y="694690"/>
                </a:cubicBezTo>
                <a:cubicBezTo>
                  <a:pt x="861060" y="728980"/>
                  <a:pt x="873760" y="770890"/>
                  <a:pt x="872490" y="795020"/>
                </a:cubicBezTo>
                <a:cubicBezTo>
                  <a:pt x="871220" y="808990"/>
                  <a:pt x="867410" y="817880"/>
                  <a:pt x="859790" y="826770"/>
                </a:cubicBezTo>
                <a:cubicBezTo>
                  <a:pt x="850900" y="838200"/>
                  <a:pt x="834390" y="850900"/>
                  <a:pt x="819150" y="854710"/>
                </a:cubicBezTo>
                <a:cubicBezTo>
                  <a:pt x="803910" y="858520"/>
                  <a:pt x="783590" y="854710"/>
                  <a:pt x="769620" y="847090"/>
                </a:cubicBezTo>
                <a:cubicBezTo>
                  <a:pt x="755650" y="839470"/>
                  <a:pt x="737870" y="810260"/>
                  <a:pt x="737870" y="8102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9"/>
          <p:cNvSpPr txBox="1"/>
          <p:nvPr/>
        </p:nvSpPr>
        <p:spPr>
          <a:xfrm>
            <a:off x="10256144" y="6376035"/>
            <a:ext cx="6694791" cy="104775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Thank You!</a:t>
            </a:r>
            <a:endParaRPr/>
          </a:p>
        </p:txBody>
      </p:sp>
      <p:sp>
        <p:nvSpPr>
          <p:cNvPr id="497" name="Google Shape;497;p29"/>
          <p:cNvSpPr/>
          <p:nvPr/>
        </p:nvSpPr>
        <p:spPr>
          <a:xfrm>
            <a:off x="7505700" y="7382686"/>
            <a:ext cx="2490720" cy="2354863"/>
          </a:xfrm>
          <a:custGeom>
            <a:rect b="b" l="l" r="r" t="t"/>
            <a:pathLst>
              <a:path extrusionOk="0" h="2354863" w="2490720">
                <a:moveTo>
                  <a:pt x="0" y="0"/>
                </a:moveTo>
                <a:lnTo>
                  <a:pt x="2490720" y="0"/>
                </a:lnTo>
                <a:lnTo>
                  <a:pt x="2490720" y="2354863"/>
                </a:lnTo>
                <a:lnTo>
                  <a:pt x="0" y="2354863"/>
                </a:lnTo>
                <a:lnTo>
                  <a:pt x="0" y="0"/>
                </a:lnTo>
                <a:close/>
              </a:path>
            </a:pathLst>
          </a:custGeom>
          <a:blipFill rotWithShape="1">
            <a:blip r:embed="rId4">
              <a:alphaModFix/>
            </a:blip>
            <a:stretch>
              <a:fillRect b="0" l="0" r="0" t="0"/>
            </a:stretch>
          </a:blipFill>
          <a:ln>
            <a:noFill/>
          </a:ln>
        </p:spPr>
      </p:sp>
      <p:sp>
        <p:nvSpPr>
          <p:cNvPr id="498" name="Google Shape;498;p29"/>
          <p:cNvSpPr txBox="1"/>
          <p:nvPr/>
        </p:nvSpPr>
        <p:spPr>
          <a:xfrm>
            <a:off x="10764107" y="7554278"/>
            <a:ext cx="6186900" cy="10590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Lorem ipsum dolor sit amet, consectetur adipiscing elit.</a:t>
            </a:r>
            <a:endParaRPr/>
          </a:p>
        </p:txBody>
      </p:sp>
      <p:sp>
        <p:nvSpPr>
          <p:cNvPr id="499" name="Google Shape;499;p29"/>
          <p:cNvSpPr/>
          <p:nvPr/>
        </p:nvSpPr>
        <p:spPr>
          <a:xfrm rot="-1068820">
            <a:off x="-702292" y="-285871"/>
            <a:ext cx="3455970" cy="3072671"/>
          </a:xfrm>
          <a:custGeom>
            <a:rect b="b" l="l" r="r" t="t"/>
            <a:pathLst>
              <a:path extrusionOk="0" h="3072671" w="3455970">
                <a:moveTo>
                  <a:pt x="0" y="0"/>
                </a:moveTo>
                <a:lnTo>
                  <a:pt x="3455970" y="0"/>
                </a:lnTo>
                <a:lnTo>
                  <a:pt x="3455970" y="3072671"/>
                </a:lnTo>
                <a:lnTo>
                  <a:pt x="0" y="3072671"/>
                </a:lnTo>
                <a:lnTo>
                  <a:pt x="0" y="0"/>
                </a:lnTo>
                <a:close/>
              </a:path>
            </a:pathLst>
          </a:custGeom>
          <a:blipFill rotWithShape="1">
            <a:blip r:embed="rId5">
              <a:alphaModFix/>
            </a:blip>
            <a:stretch>
              <a:fillRect b="0" l="0" r="0" t="0"/>
            </a:stretch>
          </a:blipFill>
          <a:ln>
            <a:noFill/>
          </a:ln>
        </p:spPr>
      </p:sp>
      <p:sp>
        <p:nvSpPr>
          <p:cNvPr id="500" name="Google Shape;500;p29"/>
          <p:cNvSpPr/>
          <p:nvPr/>
        </p:nvSpPr>
        <p:spPr>
          <a:xfrm rot="-726070">
            <a:off x="9834489" y="2241012"/>
            <a:ext cx="3518445" cy="1708045"/>
          </a:xfrm>
          <a:custGeom>
            <a:rect b="b" l="l" r="r" t="t"/>
            <a:pathLst>
              <a:path extrusionOk="0" h="1708045" w="3518445">
                <a:moveTo>
                  <a:pt x="0" y="0"/>
                </a:moveTo>
                <a:lnTo>
                  <a:pt x="3518445" y="0"/>
                </a:lnTo>
                <a:lnTo>
                  <a:pt x="3518445" y="1708045"/>
                </a:lnTo>
                <a:lnTo>
                  <a:pt x="0" y="1708045"/>
                </a:lnTo>
                <a:lnTo>
                  <a:pt x="0" y="0"/>
                </a:lnTo>
                <a:close/>
              </a:path>
            </a:pathLst>
          </a:custGeom>
          <a:blipFill rotWithShape="1">
            <a:blip r:embed="rId6">
              <a:alphaModFix/>
            </a:blip>
            <a:stretch>
              <a:fillRect b="0" l="0" r="0" t="0"/>
            </a:stretch>
          </a:blipFill>
          <a:ln>
            <a:noFill/>
          </a:ln>
        </p:spPr>
      </p:sp>
      <p:sp>
        <p:nvSpPr>
          <p:cNvPr id="501" name="Google Shape;501;p29"/>
          <p:cNvSpPr/>
          <p:nvPr/>
        </p:nvSpPr>
        <p:spPr>
          <a:xfrm>
            <a:off x="14066520" y="3042285"/>
            <a:ext cx="3064565" cy="2819400"/>
          </a:xfrm>
          <a:custGeom>
            <a:rect b="b" l="l" r="r" t="t"/>
            <a:pathLst>
              <a:path extrusionOk="0" h="2819400" w="3064565">
                <a:moveTo>
                  <a:pt x="0" y="0"/>
                </a:moveTo>
                <a:lnTo>
                  <a:pt x="3064565" y="0"/>
                </a:lnTo>
                <a:lnTo>
                  <a:pt x="3064565" y="2819400"/>
                </a:lnTo>
                <a:lnTo>
                  <a:pt x="0" y="28194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5" name="Shape 505"/>
        <p:cNvGrpSpPr/>
        <p:nvPr/>
      </p:nvGrpSpPr>
      <p:grpSpPr>
        <a:xfrm>
          <a:off x="0" y="0"/>
          <a:ext cx="0" cy="0"/>
          <a:chOff x="0" y="0"/>
          <a:chExt cx="0" cy="0"/>
        </a:xfrm>
      </p:grpSpPr>
      <p:grpSp>
        <p:nvGrpSpPr>
          <p:cNvPr id="506" name="Google Shape;506;p30"/>
          <p:cNvGrpSpPr/>
          <p:nvPr/>
        </p:nvGrpSpPr>
        <p:grpSpPr>
          <a:xfrm>
            <a:off x="6900534" y="-193797"/>
            <a:ext cx="11387466" cy="10480801"/>
            <a:chOff x="0" y="-47625"/>
            <a:chExt cx="2999168" cy="2760375"/>
          </a:xfrm>
        </p:grpSpPr>
        <p:sp>
          <p:nvSpPr>
            <p:cNvPr id="507" name="Google Shape;507;p30"/>
            <p:cNvSpPr/>
            <p:nvPr/>
          </p:nvSpPr>
          <p:spPr>
            <a:xfrm>
              <a:off x="0" y="0"/>
              <a:ext cx="2999168" cy="2712750"/>
            </a:xfrm>
            <a:custGeom>
              <a:rect b="b" l="l" r="r" t="t"/>
              <a:pathLst>
                <a:path extrusionOk="0" h="2712750" w="2999168">
                  <a:moveTo>
                    <a:pt x="0" y="0"/>
                  </a:moveTo>
                  <a:lnTo>
                    <a:pt x="2999168" y="0"/>
                  </a:lnTo>
                  <a:lnTo>
                    <a:pt x="2999168" y="2712750"/>
                  </a:lnTo>
                  <a:lnTo>
                    <a:pt x="0" y="2712750"/>
                  </a:lnTo>
                  <a:close/>
                </a:path>
              </a:pathLst>
            </a:custGeom>
            <a:solidFill>
              <a:srgbClr val="FFFFFF"/>
            </a:solidFill>
            <a:ln>
              <a:noFill/>
            </a:ln>
          </p:spPr>
        </p:sp>
        <p:sp>
          <p:nvSpPr>
            <p:cNvPr id="508" name="Google Shape;508;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30"/>
          <p:cNvSpPr/>
          <p:nvPr/>
        </p:nvSpPr>
        <p:spPr>
          <a:xfrm flipH="1">
            <a:off x="11859501" y="5809538"/>
            <a:ext cx="1885910" cy="2165449"/>
          </a:xfrm>
          <a:custGeom>
            <a:rect b="b" l="l" r="r" t="t"/>
            <a:pathLst>
              <a:path extrusionOk="0" h="2165449" w="1885910">
                <a:moveTo>
                  <a:pt x="1885909" y="0"/>
                </a:moveTo>
                <a:lnTo>
                  <a:pt x="0" y="0"/>
                </a:lnTo>
                <a:lnTo>
                  <a:pt x="0" y="2165449"/>
                </a:lnTo>
                <a:lnTo>
                  <a:pt x="1885909" y="2165449"/>
                </a:lnTo>
                <a:lnTo>
                  <a:pt x="1885909" y="0"/>
                </a:lnTo>
                <a:close/>
              </a:path>
            </a:pathLst>
          </a:custGeom>
          <a:blipFill rotWithShape="1">
            <a:blip r:embed="rId3">
              <a:alphaModFix/>
            </a:blip>
            <a:stretch>
              <a:fillRect b="0" l="0" r="0" t="0"/>
            </a:stretch>
          </a:blipFill>
          <a:ln>
            <a:noFill/>
          </a:ln>
        </p:spPr>
      </p:sp>
      <p:sp>
        <p:nvSpPr>
          <p:cNvPr id="510" name="Google Shape;510;p30"/>
          <p:cNvSpPr/>
          <p:nvPr/>
        </p:nvSpPr>
        <p:spPr>
          <a:xfrm>
            <a:off x="11385609" y="2439135"/>
            <a:ext cx="2833694" cy="2606998"/>
          </a:xfrm>
          <a:custGeom>
            <a:rect b="b" l="l" r="r" t="t"/>
            <a:pathLst>
              <a:path extrusionOk="0" h="2606998" w="2833694">
                <a:moveTo>
                  <a:pt x="0" y="0"/>
                </a:moveTo>
                <a:lnTo>
                  <a:pt x="2833693" y="0"/>
                </a:lnTo>
                <a:lnTo>
                  <a:pt x="2833693" y="2606998"/>
                </a:lnTo>
                <a:lnTo>
                  <a:pt x="0" y="2606998"/>
                </a:lnTo>
                <a:lnTo>
                  <a:pt x="0" y="0"/>
                </a:lnTo>
                <a:close/>
              </a:path>
            </a:pathLst>
          </a:custGeom>
          <a:blipFill rotWithShape="1">
            <a:blip r:embed="rId4">
              <a:alphaModFix/>
            </a:blip>
            <a:stretch>
              <a:fillRect b="0" l="0" r="0" t="0"/>
            </a:stretch>
          </a:blipFill>
          <a:ln>
            <a:noFill/>
          </a:ln>
        </p:spPr>
      </p:sp>
      <p:sp>
        <p:nvSpPr>
          <p:cNvPr id="511" name="Google Shape;511;p30"/>
          <p:cNvSpPr/>
          <p:nvPr/>
        </p:nvSpPr>
        <p:spPr>
          <a:xfrm flipH="1">
            <a:off x="14691928" y="5702275"/>
            <a:ext cx="2517280" cy="2379974"/>
          </a:xfrm>
          <a:custGeom>
            <a:rect b="b" l="l" r="r" t="t"/>
            <a:pathLst>
              <a:path extrusionOk="0" h="2379974" w="2517280">
                <a:moveTo>
                  <a:pt x="2517281" y="0"/>
                </a:moveTo>
                <a:lnTo>
                  <a:pt x="0" y="0"/>
                </a:lnTo>
                <a:lnTo>
                  <a:pt x="0" y="2379975"/>
                </a:lnTo>
                <a:lnTo>
                  <a:pt x="2517281" y="2379975"/>
                </a:lnTo>
                <a:lnTo>
                  <a:pt x="2517281" y="0"/>
                </a:lnTo>
                <a:close/>
              </a:path>
            </a:pathLst>
          </a:custGeom>
          <a:blipFill rotWithShape="1">
            <a:blip r:embed="rId5">
              <a:alphaModFix/>
            </a:blip>
            <a:stretch>
              <a:fillRect b="0" l="0" r="0" t="0"/>
            </a:stretch>
          </a:blipFill>
          <a:ln>
            <a:noFill/>
          </a:ln>
        </p:spPr>
      </p:sp>
      <p:sp>
        <p:nvSpPr>
          <p:cNvPr id="512" name="Google Shape;512;p30"/>
          <p:cNvSpPr/>
          <p:nvPr/>
        </p:nvSpPr>
        <p:spPr>
          <a:xfrm>
            <a:off x="7761751" y="2341769"/>
            <a:ext cx="3151231" cy="2801731"/>
          </a:xfrm>
          <a:custGeom>
            <a:rect b="b" l="l" r="r" t="t"/>
            <a:pathLst>
              <a:path extrusionOk="0" h="2801731" w="3151231">
                <a:moveTo>
                  <a:pt x="0" y="0"/>
                </a:moveTo>
                <a:lnTo>
                  <a:pt x="3151232" y="0"/>
                </a:lnTo>
                <a:lnTo>
                  <a:pt x="3151232" y="2801731"/>
                </a:lnTo>
                <a:lnTo>
                  <a:pt x="0" y="2801731"/>
                </a:lnTo>
                <a:lnTo>
                  <a:pt x="0" y="0"/>
                </a:lnTo>
                <a:close/>
              </a:path>
            </a:pathLst>
          </a:custGeom>
          <a:blipFill rotWithShape="1">
            <a:blip r:embed="rId6">
              <a:alphaModFix/>
            </a:blip>
            <a:stretch>
              <a:fillRect b="0" l="0" r="0" t="0"/>
            </a:stretch>
          </a:blipFill>
          <a:ln>
            <a:noFill/>
          </a:ln>
        </p:spPr>
      </p:sp>
      <p:sp>
        <p:nvSpPr>
          <p:cNvPr id="513" name="Google Shape;513;p30"/>
          <p:cNvSpPr/>
          <p:nvPr/>
        </p:nvSpPr>
        <p:spPr>
          <a:xfrm>
            <a:off x="7761751" y="6038240"/>
            <a:ext cx="3518445" cy="1708045"/>
          </a:xfrm>
          <a:custGeom>
            <a:rect b="b" l="l" r="r" t="t"/>
            <a:pathLst>
              <a:path extrusionOk="0" h="1708045" w="3518445">
                <a:moveTo>
                  <a:pt x="0" y="0"/>
                </a:moveTo>
                <a:lnTo>
                  <a:pt x="3518445" y="0"/>
                </a:lnTo>
                <a:lnTo>
                  <a:pt x="3518445" y="1708045"/>
                </a:lnTo>
                <a:lnTo>
                  <a:pt x="0" y="1708045"/>
                </a:lnTo>
                <a:lnTo>
                  <a:pt x="0" y="0"/>
                </a:lnTo>
                <a:close/>
              </a:path>
            </a:pathLst>
          </a:custGeom>
          <a:blipFill rotWithShape="1">
            <a:blip r:embed="rId7">
              <a:alphaModFix/>
            </a:blip>
            <a:stretch>
              <a:fillRect b="0" l="0" r="0" t="0"/>
            </a:stretch>
          </a:blipFill>
          <a:ln>
            <a:noFill/>
          </a:ln>
        </p:spPr>
      </p:sp>
      <p:sp>
        <p:nvSpPr>
          <p:cNvPr id="514" name="Google Shape;514;p30"/>
          <p:cNvSpPr/>
          <p:nvPr/>
        </p:nvSpPr>
        <p:spPr>
          <a:xfrm>
            <a:off x="14691928" y="2626599"/>
            <a:ext cx="2740267" cy="2232072"/>
          </a:xfrm>
          <a:custGeom>
            <a:rect b="b" l="l" r="r" t="t"/>
            <a:pathLst>
              <a:path extrusionOk="0" h="2232072" w="2740267">
                <a:moveTo>
                  <a:pt x="0" y="0"/>
                </a:moveTo>
                <a:lnTo>
                  <a:pt x="2740267" y="0"/>
                </a:lnTo>
                <a:lnTo>
                  <a:pt x="2740267" y="2232071"/>
                </a:lnTo>
                <a:lnTo>
                  <a:pt x="0" y="2232071"/>
                </a:lnTo>
                <a:lnTo>
                  <a:pt x="0" y="0"/>
                </a:lnTo>
                <a:close/>
              </a:path>
            </a:pathLst>
          </a:custGeom>
          <a:blipFill rotWithShape="1">
            <a:blip r:embed="rId8">
              <a:alphaModFix/>
            </a:blip>
            <a:stretch>
              <a:fillRect b="0" l="0" r="0" t="0"/>
            </a:stretch>
          </a:blipFill>
          <a:ln>
            <a:noFill/>
          </a:ln>
        </p:spPr>
      </p:sp>
      <p:sp>
        <p:nvSpPr>
          <p:cNvPr id="515" name="Google Shape;515;p30"/>
          <p:cNvSpPr txBox="1"/>
          <p:nvPr/>
        </p:nvSpPr>
        <p:spPr>
          <a:xfrm>
            <a:off x="1028700" y="1539604"/>
            <a:ext cx="5421453"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Resource Page</a:t>
            </a:r>
            <a:endParaRPr/>
          </a:p>
        </p:txBody>
      </p:sp>
      <p:sp>
        <p:nvSpPr>
          <p:cNvPr id="516" name="Google Shape;516;p30"/>
          <p:cNvSpPr txBox="1"/>
          <p:nvPr/>
        </p:nvSpPr>
        <p:spPr>
          <a:xfrm>
            <a:off x="1028700" y="3200036"/>
            <a:ext cx="5421600" cy="552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This presentation template uses the following free fonts:</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Titles: Pirata One</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Headers: Open Sans Bold (Uppercased)</a:t>
            </a:r>
            <a:endParaRPr/>
          </a:p>
          <a:p>
            <a:pPr indent="0" lvl="0" marL="0" marR="0" rtl="0" algn="l">
              <a:lnSpc>
                <a:spcPct val="115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Body Copy: Open Sans  Regular</a:t>
            </a:r>
            <a:endParaRPr/>
          </a:p>
          <a:p>
            <a:pPr indent="0" lvl="0" marL="0" marR="0" rtl="0" algn="l">
              <a:lnSpc>
                <a:spcPct val="115000"/>
              </a:lnSpc>
              <a:spcBef>
                <a:spcPts val="0"/>
              </a:spcBef>
              <a:spcAft>
                <a:spcPts val="0"/>
              </a:spcAft>
              <a:buNone/>
            </a:pPr>
            <a:r>
              <a:t/>
            </a:r>
            <a:endParaRPr b="1"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Don't forget to delete this page before presenting.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0" name="Shape 520"/>
        <p:cNvGrpSpPr/>
        <p:nvPr/>
      </p:nvGrpSpPr>
      <p:grpSpPr>
        <a:xfrm>
          <a:off x="0" y="0"/>
          <a:ext cx="0" cy="0"/>
          <a:chOff x="0" y="0"/>
          <a:chExt cx="0" cy="0"/>
        </a:xfrm>
      </p:grpSpPr>
      <p:pic>
        <p:nvPicPr>
          <p:cNvPr id="521" name="Google Shape;521;p31"/>
          <p:cNvPicPr preferRelativeResize="0"/>
          <p:nvPr/>
        </p:nvPicPr>
        <p:blipFill rotWithShape="1">
          <a:blip r:embed="rId3">
            <a:alphaModFix/>
          </a:blip>
          <a:srcRect b="7811" l="0" r="0" t="7812"/>
          <a:stretch/>
        </p:blipFill>
        <p:spPr>
          <a:xfrm flipH="1">
            <a:off x="0" y="0"/>
            <a:ext cx="18288000" cy="10287000"/>
          </a:xfrm>
          <a:prstGeom prst="rect">
            <a:avLst/>
          </a:prstGeom>
          <a:noFill/>
          <a:ln>
            <a:noFill/>
          </a:ln>
        </p:spPr>
      </p:pic>
      <p:sp>
        <p:nvSpPr>
          <p:cNvPr id="522" name="Google Shape;522;p31"/>
          <p:cNvSpPr txBox="1"/>
          <p:nvPr/>
        </p:nvSpPr>
        <p:spPr>
          <a:xfrm>
            <a:off x="1673379" y="2941708"/>
            <a:ext cx="3243758"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Credits</a:t>
            </a:r>
            <a:endParaRPr/>
          </a:p>
        </p:txBody>
      </p:sp>
      <p:sp>
        <p:nvSpPr>
          <p:cNvPr id="523" name="Google Shape;523;p31"/>
          <p:cNvSpPr txBox="1"/>
          <p:nvPr/>
        </p:nvSpPr>
        <p:spPr>
          <a:xfrm>
            <a:off x="1673379" y="6256656"/>
            <a:ext cx="6012291" cy="25850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This presentation template is free for everyone to use thanks to the following:</a:t>
            </a:r>
            <a:endParaRPr/>
          </a:p>
          <a:p>
            <a:pPr indent="0" lvl="0" marL="0" marR="0" rtl="0" algn="l">
              <a:lnSpc>
                <a:spcPct val="140000"/>
              </a:lnSpc>
              <a:spcBef>
                <a:spcPts val="0"/>
              </a:spcBef>
              <a:spcAft>
                <a:spcPts val="0"/>
              </a:spcAft>
              <a:buNone/>
            </a:pPr>
            <a:r>
              <a:t/>
            </a:r>
            <a:endParaRPr b="1" i="0" sz="2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SlidesCarnival for the presentation template</a:t>
            </a:r>
            <a:endParaRPr/>
          </a:p>
          <a:p>
            <a:pPr indent="0" lvl="0" marL="0" marR="0" rtl="0" algn="l">
              <a:lnSpc>
                <a:spcPct val="140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Pexels and Pixabay for the photos</a:t>
            </a:r>
            <a:endParaRPr/>
          </a:p>
          <a:p>
            <a:pPr indent="0" lvl="0" marL="0" marR="0" rtl="0" algn="l">
              <a:lnSpc>
                <a:spcPct val="140000"/>
              </a:lnSpc>
              <a:spcBef>
                <a:spcPts val="0"/>
              </a:spcBef>
              <a:spcAft>
                <a:spcPts val="0"/>
              </a:spcAft>
              <a:buNone/>
            </a:pPr>
            <a:r>
              <a:t/>
            </a:r>
            <a:endParaRPr b="1" i="0" sz="2100" u="none" cap="none" strike="noStrike">
              <a:solidFill>
                <a:srgbClr val="FFFFFF"/>
              </a:solidFill>
              <a:latin typeface="Open Sans"/>
              <a:ea typeface="Open Sans"/>
              <a:cs typeface="Open Sans"/>
              <a:sym typeface="Open Sans"/>
            </a:endParaRPr>
          </a:p>
          <a:p>
            <a:pPr indent="0" lvl="0" marL="0" marR="0" rtl="0" algn="l">
              <a:lnSpc>
                <a:spcPct val="140000"/>
              </a:lnSpc>
              <a:spcBef>
                <a:spcPts val="0"/>
              </a:spcBef>
              <a:spcAft>
                <a:spcPts val="0"/>
              </a:spcAft>
              <a:buNone/>
            </a:pPr>
            <a:r>
              <a:rPr b="1" i="0" lang="en-US" sz="2100" u="none" cap="none" strike="noStrike">
                <a:solidFill>
                  <a:srgbClr val="FFFFFF"/>
                </a:solidFill>
                <a:latin typeface="Open Sans"/>
                <a:ea typeface="Open Sans"/>
                <a:cs typeface="Open Sans"/>
                <a:sym typeface="Open Sans"/>
              </a:rPr>
              <a:t>Happy Designing!</a:t>
            </a:r>
            <a:endParaRPr/>
          </a:p>
        </p:txBody>
      </p:sp>
      <p:sp>
        <p:nvSpPr>
          <p:cNvPr id="524" name="Google Shape;524;p31"/>
          <p:cNvSpPr/>
          <p:nvPr/>
        </p:nvSpPr>
        <p:spPr>
          <a:xfrm>
            <a:off x="1673379" y="4678044"/>
            <a:ext cx="3723652" cy="930913"/>
          </a:xfrm>
          <a:custGeom>
            <a:rect b="b" l="l" r="r" t="t"/>
            <a:pathLst>
              <a:path extrusionOk="0" h="930913" w="3723652">
                <a:moveTo>
                  <a:pt x="0" y="0"/>
                </a:moveTo>
                <a:lnTo>
                  <a:pt x="3723652" y="0"/>
                </a:lnTo>
                <a:lnTo>
                  <a:pt x="3723652" y="930912"/>
                </a:lnTo>
                <a:lnTo>
                  <a:pt x="0" y="930912"/>
                </a:lnTo>
                <a:lnTo>
                  <a:pt x="0" y="0"/>
                </a:lnTo>
                <a:close/>
              </a:path>
            </a:pathLst>
          </a:custGeom>
          <a:blipFill rotWithShape="1">
            <a:blip r:embed="rId4">
              <a:alphaModFix/>
            </a:blip>
            <a:stretch>
              <a:fillRect b="0" l="0" r="0" t="0"/>
            </a:stretch>
          </a:blipFill>
          <a:ln>
            <a:noFill/>
          </a:ln>
        </p:spPr>
      </p:sp>
      <p:sp>
        <p:nvSpPr>
          <p:cNvPr id="525" name="Google Shape;525;p31"/>
          <p:cNvSpPr/>
          <p:nvPr/>
        </p:nvSpPr>
        <p:spPr>
          <a:xfrm flipH="1">
            <a:off x="9999414" y="4678044"/>
            <a:ext cx="4795639" cy="4534059"/>
          </a:xfrm>
          <a:custGeom>
            <a:rect b="b" l="l" r="r" t="t"/>
            <a:pathLst>
              <a:path extrusionOk="0" h="4534059" w="4795639">
                <a:moveTo>
                  <a:pt x="4795640" y="0"/>
                </a:moveTo>
                <a:lnTo>
                  <a:pt x="0" y="0"/>
                </a:lnTo>
                <a:lnTo>
                  <a:pt x="0" y="4534058"/>
                </a:lnTo>
                <a:lnTo>
                  <a:pt x="4795640" y="4534058"/>
                </a:lnTo>
                <a:lnTo>
                  <a:pt x="4795640" y="0"/>
                </a:lnTo>
                <a:close/>
              </a:path>
            </a:pathLst>
          </a:custGeom>
          <a:blipFill rotWithShape="1">
            <a:blip r:embed="rId5">
              <a:alphaModFix/>
            </a:blip>
            <a:stretch>
              <a:fillRect b="0" l="0" r="0" t="0"/>
            </a:stretch>
          </a:blipFill>
          <a:ln>
            <a:noFill/>
          </a:ln>
        </p:spPr>
      </p:sp>
      <p:sp>
        <p:nvSpPr>
          <p:cNvPr id="526" name="Google Shape;526;p31"/>
          <p:cNvSpPr/>
          <p:nvPr/>
        </p:nvSpPr>
        <p:spPr>
          <a:xfrm flipH="1" rot="-519710">
            <a:off x="14328369" y="1758530"/>
            <a:ext cx="1657761" cy="1903483"/>
          </a:xfrm>
          <a:custGeom>
            <a:rect b="b" l="l" r="r" t="t"/>
            <a:pathLst>
              <a:path extrusionOk="0" h="1903483" w="1657761">
                <a:moveTo>
                  <a:pt x="1657761" y="0"/>
                </a:moveTo>
                <a:lnTo>
                  <a:pt x="0" y="0"/>
                </a:lnTo>
                <a:lnTo>
                  <a:pt x="0" y="1903483"/>
                </a:lnTo>
                <a:lnTo>
                  <a:pt x="1657761" y="1903483"/>
                </a:lnTo>
                <a:lnTo>
                  <a:pt x="1657761" y="0"/>
                </a:lnTo>
                <a:close/>
              </a:path>
            </a:pathLst>
          </a:custGeom>
          <a:blipFill rotWithShape="1">
            <a:blip r:embed="rId6">
              <a:alphaModFix/>
            </a:blip>
            <a:stretch>
              <a:fillRect b="0" l="0" r="0" t="0"/>
            </a:stretch>
          </a:blipFill>
          <a:ln>
            <a:noFill/>
          </a:ln>
        </p:spPr>
      </p:sp>
      <p:sp>
        <p:nvSpPr>
          <p:cNvPr id="527" name="Google Shape;527;p31"/>
          <p:cNvSpPr/>
          <p:nvPr/>
        </p:nvSpPr>
        <p:spPr>
          <a:xfrm rot="1123886">
            <a:off x="7346970" y="1873780"/>
            <a:ext cx="2783821" cy="1351418"/>
          </a:xfrm>
          <a:custGeom>
            <a:rect b="b" l="l" r="r" t="t"/>
            <a:pathLst>
              <a:path extrusionOk="0" h="1351418" w="2783821">
                <a:moveTo>
                  <a:pt x="0" y="0"/>
                </a:moveTo>
                <a:lnTo>
                  <a:pt x="2783821" y="0"/>
                </a:lnTo>
                <a:lnTo>
                  <a:pt x="2783821" y="1351418"/>
                </a:lnTo>
                <a:lnTo>
                  <a:pt x="0" y="1351418"/>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3" name="Shape 103"/>
        <p:cNvGrpSpPr/>
        <p:nvPr/>
      </p:nvGrpSpPr>
      <p:grpSpPr>
        <a:xfrm>
          <a:off x="0" y="0"/>
          <a:ext cx="0" cy="0"/>
          <a:chOff x="0" y="0"/>
          <a:chExt cx="0" cy="0"/>
        </a:xfrm>
      </p:grpSpPr>
      <p:pic>
        <p:nvPicPr>
          <p:cNvPr id="104" name="Google Shape;104;p14"/>
          <p:cNvPicPr preferRelativeResize="0"/>
          <p:nvPr/>
        </p:nvPicPr>
        <p:blipFill rotWithShape="1">
          <a:blip r:embed="rId3">
            <a:alphaModFix/>
          </a:blip>
          <a:srcRect b="9512" l="8876" r="11157" t="10519"/>
          <a:stretch/>
        </p:blipFill>
        <p:spPr>
          <a:xfrm>
            <a:off x="0" y="0"/>
            <a:ext cx="18288000" cy="10287000"/>
          </a:xfrm>
          <a:prstGeom prst="rect">
            <a:avLst/>
          </a:prstGeom>
          <a:noFill/>
          <a:ln>
            <a:noFill/>
          </a:ln>
        </p:spPr>
      </p:pic>
      <p:grpSp>
        <p:nvGrpSpPr>
          <p:cNvPr id="105" name="Google Shape;105;p14"/>
          <p:cNvGrpSpPr/>
          <p:nvPr/>
        </p:nvGrpSpPr>
        <p:grpSpPr>
          <a:xfrm>
            <a:off x="802873" y="3544955"/>
            <a:ext cx="5360531" cy="7528345"/>
            <a:chOff x="0" y="-47625"/>
            <a:chExt cx="1411827" cy="1982774"/>
          </a:xfrm>
        </p:grpSpPr>
        <p:sp>
          <p:nvSpPr>
            <p:cNvPr id="106" name="Google Shape;106;p14"/>
            <p:cNvSpPr/>
            <p:nvPr/>
          </p:nvSpPr>
          <p:spPr>
            <a:xfrm>
              <a:off x="0" y="0"/>
              <a:ext cx="1411827" cy="1935149"/>
            </a:xfrm>
            <a:custGeom>
              <a:rect b="b" l="l" r="r" t="t"/>
              <a:pathLst>
                <a:path extrusionOk="0" h="1935149" w="1411827">
                  <a:moveTo>
                    <a:pt x="73656" y="0"/>
                  </a:moveTo>
                  <a:lnTo>
                    <a:pt x="1338171" y="0"/>
                  </a:lnTo>
                  <a:cubicBezTo>
                    <a:pt x="1378850" y="0"/>
                    <a:pt x="1411827" y="32977"/>
                    <a:pt x="1411827" y="73656"/>
                  </a:cubicBezTo>
                  <a:lnTo>
                    <a:pt x="1411827" y="1861493"/>
                  </a:lnTo>
                  <a:cubicBezTo>
                    <a:pt x="1411827" y="1902172"/>
                    <a:pt x="1378850" y="1935149"/>
                    <a:pt x="1338171" y="1935149"/>
                  </a:cubicBezTo>
                  <a:lnTo>
                    <a:pt x="73656" y="1935149"/>
                  </a:lnTo>
                  <a:cubicBezTo>
                    <a:pt x="32977" y="1935149"/>
                    <a:pt x="0" y="1902172"/>
                    <a:pt x="0" y="1861493"/>
                  </a:cubicBezTo>
                  <a:lnTo>
                    <a:pt x="0" y="73656"/>
                  </a:lnTo>
                  <a:cubicBezTo>
                    <a:pt x="0" y="32977"/>
                    <a:pt x="32977" y="0"/>
                    <a:pt x="73656"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14"/>
          <p:cNvSpPr txBox="1"/>
          <p:nvPr/>
        </p:nvSpPr>
        <p:spPr>
          <a:xfrm>
            <a:off x="750778" y="1899164"/>
            <a:ext cx="16887033"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How to Use This Presentation</a:t>
            </a:r>
            <a:endParaRPr/>
          </a:p>
        </p:txBody>
      </p:sp>
      <p:grpSp>
        <p:nvGrpSpPr>
          <p:cNvPr id="109" name="Google Shape;109;p14"/>
          <p:cNvGrpSpPr/>
          <p:nvPr/>
        </p:nvGrpSpPr>
        <p:grpSpPr>
          <a:xfrm>
            <a:off x="6514029" y="3544955"/>
            <a:ext cx="5360531" cy="7528345"/>
            <a:chOff x="0" y="-47625"/>
            <a:chExt cx="1411827" cy="1982774"/>
          </a:xfrm>
        </p:grpSpPr>
        <p:sp>
          <p:nvSpPr>
            <p:cNvPr id="110" name="Google Shape;110;p14"/>
            <p:cNvSpPr/>
            <p:nvPr/>
          </p:nvSpPr>
          <p:spPr>
            <a:xfrm>
              <a:off x="0" y="0"/>
              <a:ext cx="1411827" cy="1935149"/>
            </a:xfrm>
            <a:custGeom>
              <a:rect b="b" l="l" r="r" t="t"/>
              <a:pathLst>
                <a:path extrusionOk="0" h="1935149" w="1411827">
                  <a:moveTo>
                    <a:pt x="73656" y="0"/>
                  </a:moveTo>
                  <a:lnTo>
                    <a:pt x="1338171" y="0"/>
                  </a:lnTo>
                  <a:cubicBezTo>
                    <a:pt x="1378850" y="0"/>
                    <a:pt x="1411827" y="32977"/>
                    <a:pt x="1411827" y="73656"/>
                  </a:cubicBezTo>
                  <a:lnTo>
                    <a:pt x="1411827" y="1861493"/>
                  </a:lnTo>
                  <a:cubicBezTo>
                    <a:pt x="1411827" y="1902172"/>
                    <a:pt x="1378850" y="1935149"/>
                    <a:pt x="1338171" y="1935149"/>
                  </a:cubicBezTo>
                  <a:lnTo>
                    <a:pt x="73656" y="1935149"/>
                  </a:lnTo>
                  <a:cubicBezTo>
                    <a:pt x="32977" y="1935149"/>
                    <a:pt x="0" y="1902172"/>
                    <a:pt x="0" y="1861493"/>
                  </a:cubicBezTo>
                  <a:lnTo>
                    <a:pt x="0" y="73656"/>
                  </a:lnTo>
                  <a:cubicBezTo>
                    <a:pt x="0" y="32977"/>
                    <a:pt x="32977" y="0"/>
                    <a:pt x="73656"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4"/>
          <p:cNvSpPr txBox="1"/>
          <p:nvPr/>
        </p:nvSpPr>
        <p:spPr>
          <a:xfrm>
            <a:off x="6947364" y="5157355"/>
            <a:ext cx="4494000" cy="3144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Click on the "PowerPoint" button below this presentation preview.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None/>
            </a:pPr>
            <a:r>
              <a:rPr b="0" i="0" lang="en-US" sz="1800" u="sng" cap="none" strike="noStrike">
                <a:solidFill>
                  <a:srgbClr val="000000"/>
                </a:solidFill>
                <a:latin typeface="Open Sans"/>
                <a:ea typeface="Open Sans"/>
                <a:cs typeface="Open Sans"/>
                <a:sym typeface="Open Sans"/>
              </a:rPr>
              <a:t>Alternative: </a:t>
            </a:r>
            <a:r>
              <a:rPr b="0" i="0" lang="en-US" sz="1800" u="none" cap="none" strike="noStrike">
                <a:solidFill>
                  <a:srgbClr val="000000"/>
                </a:solidFill>
                <a:latin typeface="Open Sans"/>
                <a:ea typeface="Open Sans"/>
                <a:cs typeface="Open Sans"/>
                <a:sym typeface="Open Sans"/>
              </a:rPr>
              <a:t>From Canva template file, Click on the "Share" button on the top right corner in Canva and click on "More" at the bottom of the menu. Enter "PowerPoint" in the search bar and click on the PowerPoint icon to download.</a:t>
            </a:r>
            <a:endParaRPr/>
          </a:p>
        </p:txBody>
      </p:sp>
      <p:sp>
        <p:nvSpPr>
          <p:cNvPr id="113" name="Google Shape;113;p14"/>
          <p:cNvSpPr txBox="1"/>
          <p:nvPr/>
        </p:nvSpPr>
        <p:spPr>
          <a:xfrm>
            <a:off x="1505787" y="5157355"/>
            <a:ext cx="3954600" cy="4100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Click on the "Google Slides" button below this presentation preview. Make sure to sign in to your Google account. Click on "Make a copy." Start editing your presentation.</a:t>
            </a:r>
            <a:endParaRPr/>
          </a:p>
          <a:p>
            <a:pPr indent="0" lvl="0" marL="0" marR="0" rtl="0" algn="ctr">
              <a:lnSpc>
                <a:spcPct val="115000"/>
              </a:lnSpc>
              <a:spcBef>
                <a:spcPts val="0"/>
              </a:spcBef>
              <a:spcAft>
                <a:spcPts val="0"/>
              </a:spcAft>
              <a:buNone/>
            </a:pPr>
            <a:r>
              <a:t/>
            </a:r>
            <a:endParaRPr b="0" i="0" sz="1800" u="none" cap="none" strike="noStrike">
              <a:solidFill>
                <a:srgbClr val="000000"/>
              </a:solidFill>
              <a:latin typeface="Open Sans"/>
              <a:ea typeface="Open Sans"/>
              <a:cs typeface="Open Sans"/>
              <a:sym typeface="Open Sans"/>
            </a:endParaRPr>
          </a:p>
          <a:p>
            <a:pPr indent="0" lvl="0" marL="0" marR="0" rtl="0" algn="ctr">
              <a:lnSpc>
                <a:spcPct val="115000"/>
              </a:lnSpc>
              <a:spcBef>
                <a:spcPts val="0"/>
              </a:spcBef>
              <a:spcAft>
                <a:spcPts val="0"/>
              </a:spcAft>
              <a:buNone/>
            </a:pPr>
            <a:r>
              <a:rPr b="0" i="0" lang="en-US" sz="1800" u="sng" cap="none" strike="noStrike">
                <a:solidFill>
                  <a:srgbClr val="000000"/>
                </a:solidFill>
                <a:latin typeface="Open Sans"/>
                <a:ea typeface="Open Sans"/>
                <a:cs typeface="Open Sans"/>
                <a:sym typeface="Open Sans"/>
              </a:rPr>
              <a:t>Alternative: </a:t>
            </a:r>
            <a:r>
              <a:rPr b="0" i="0" lang="en-US" sz="1800" u="none" cap="none" strike="noStrike">
                <a:solidFill>
                  <a:srgbClr val="000000"/>
                </a:solidFill>
                <a:latin typeface="Open Sans"/>
                <a:ea typeface="Open Sans"/>
                <a:cs typeface="Open Sans"/>
                <a:sym typeface="Open Sans"/>
              </a:rPr>
              <a:t>Click on the "Share" button on the top right corner in Canva and click on "More" at the bottom of the menu. Enter "Google Drive" in the search bar and click on the GDrive icon to add this design as a Google slide in your GDrive.</a:t>
            </a:r>
            <a:endParaRPr/>
          </a:p>
        </p:txBody>
      </p:sp>
      <p:sp>
        <p:nvSpPr>
          <p:cNvPr id="114" name="Google Shape;114;p14"/>
          <p:cNvSpPr txBox="1"/>
          <p:nvPr/>
        </p:nvSpPr>
        <p:spPr>
          <a:xfrm>
            <a:off x="1905243" y="4262101"/>
            <a:ext cx="315579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Open Sans"/>
                <a:ea typeface="Open Sans"/>
                <a:cs typeface="Open Sans"/>
                <a:sym typeface="Open Sans"/>
              </a:rPr>
              <a:t>GOOGLE SLIDES</a:t>
            </a:r>
            <a:endParaRPr/>
          </a:p>
        </p:txBody>
      </p:sp>
      <p:sp>
        <p:nvSpPr>
          <p:cNvPr id="115" name="Google Shape;115;p14"/>
          <p:cNvSpPr txBox="1"/>
          <p:nvPr/>
        </p:nvSpPr>
        <p:spPr>
          <a:xfrm>
            <a:off x="7573954" y="4262101"/>
            <a:ext cx="324068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Open Sans"/>
                <a:ea typeface="Open Sans"/>
                <a:cs typeface="Open Sans"/>
                <a:sym typeface="Open Sans"/>
              </a:rPr>
              <a:t>POWERPOINT</a:t>
            </a:r>
            <a:endParaRPr/>
          </a:p>
        </p:txBody>
      </p:sp>
      <p:grpSp>
        <p:nvGrpSpPr>
          <p:cNvPr id="116" name="Google Shape;116;p14"/>
          <p:cNvGrpSpPr/>
          <p:nvPr/>
        </p:nvGrpSpPr>
        <p:grpSpPr>
          <a:xfrm>
            <a:off x="12226985" y="3544955"/>
            <a:ext cx="5360531" cy="7528345"/>
            <a:chOff x="0" y="-47625"/>
            <a:chExt cx="1411827" cy="1982774"/>
          </a:xfrm>
        </p:grpSpPr>
        <p:sp>
          <p:nvSpPr>
            <p:cNvPr id="117" name="Google Shape;117;p14"/>
            <p:cNvSpPr/>
            <p:nvPr/>
          </p:nvSpPr>
          <p:spPr>
            <a:xfrm>
              <a:off x="0" y="0"/>
              <a:ext cx="1411827" cy="1935149"/>
            </a:xfrm>
            <a:custGeom>
              <a:rect b="b" l="l" r="r" t="t"/>
              <a:pathLst>
                <a:path extrusionOk="0" h="1935149" w="1411827">
                  <a:moveTo>
                    <a:pt x="73656" y="0"/>
                  </a:moveTo>
                  <a:lnTo>
                    <a:pt x="1338171" y="0"/>
                  </a:lnTo>
                  <a:cubicBezTo>
                    <a:pt x="1378850" y="0"/>
                    <a:pt x="1411827" y="32977"/>
                    <a:pt x="1411827" y="73656"/>
                  </a:cubicBezTo>
                  <a:lnTo>
                    <a:pt x="1411827" y="1861493"/>
                  </a:lnTo>
                  <a:cubicBezTo>
                    <a:pt x="1411827" y="1902172"/>
                    <a:pt x="1378850" y="1935149"/>
                    <a:pt x="1338171" y="1935149"/>
                  </a:cubicBezTo>
                  <a:lnTo>
                    <a:pt x="73656" y="1935149"/>
                  </a:lnTo>
                  <a:cubicBezTo>
                    <a:pt x="32977" y="1935149"/>
                    <a:pt x="0" y="1902172"/>
                    <a:pt x="0" y="1861493"/>
                  </a:cubicBezTo>
                  <a:lnTo>
                    <a:pt x="0" y="73656"/>
                  </a:lnTo>
                  <a:cubicBezTo>
                    <a:pt x="0" y="32977"/>
                    <a:pt x="32977" y="0"/>
                    <a:pt x="73656"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4"/>
          <p:cNvSpPr txBox="1"/>
          <p:nvPr/>
        </p:nvSpPr>
        <p:spPr>
          <a:xfrm>
            <a:off x="13168385" y="5157355"/>
            <a:ext cx="3477600" cy="1551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800" u="none" cap="none" strike="noStrike">
                <a:solidFill>
                  <a:srgbClr val="000000"/>
                </a:solidFill>
                <a:latin typeface="Open Sans"/>
                <a:ea typeface="Open Sans"/>
                <a:cs typeface="Open Sans"/>
                <a:sym typeface="Open Sans"/>
              </a:rPr>
              <a:t>Click on the "Canva" button under this presentation preview. Start editing your presentation. You need to sign in to your Canva account.</a:t>
            </a:r>
            <a:endParaRPr/>
          </a:p>
        </p:txBody>
      </p:sp>
      <p:sp>
        <p:nvSpPr>
          <p:cNvPr id="120" name="Google Shape;120;p14"/>
          <p:cNvSpPr txBox="1"/>
          <p:nvPr/>
        </p:nvSpPr>
        <p:spPr>
          <a:xfrm>
            <a:off x="13973305" y="4262101"/>
            <a:ext cx="186789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000000"/>
                </a:solidFill>
                <a:latin typeface="Open Sans"/>
                <a:ea typeface="Open Sans"/>
                <a:cs typeface="Open Sans"/>
                <a:sym typeface="Open Sans"/>
              </a:rPr>
              <a:t>CANVA</a:t>
            </a:r>
            <a:endParaRPr/>
          </a:p>
        </p:txBody>
      </p:sp>
      <p:sp>
        <p:nvSpPr>
          <p:cNvPr id="121" name="Google Shape;121;p14"/>
          <p:cNvSpPr/>
          <p:nvPr/>
        </p:nvSpPr>
        <p:spPr>
          <a:xfrm rot="1097214">
            <a:off x="587965" y="1013565"/>
            <a:ext cx="3518445" cy="1708045"/>
          </a:xfrm>
          <a:custGeom>
            <a:rect b="b" l="l" r="r" t="t"/>
            <a:pathLst>
              <a:path extrusionOk="0" h="1708045" w="3518445">
                <a:moveTo>
                  <a:pt x="0" y="0"/>
                </a:moveTo>
                <a:lnTo>
                  <a:pt x="3518445" y="0"/>
                </a:lnTo>
                <a:lnTo>
                  <a:pt x="3518445" y="1708045"/>
                </a:lnTo>
                <a:lnTo>
                  <a:pt x="0" y="1708045"/>
                </a:lnTo>
                <a:lnTo>
                  <a:pt x="0" y="0"/>
                </a:lnTo>
                <a:close/>
              </a:path>
            </a:pathLst>
          </a:custGeom>
          <a:blipFill rotWithShape="1">
            <a:blip r:embed="rId4">
              <a:alphaModFix/>
            </a:blip>
            <a:stretch>
              <a:fillRect b="0" l="0" r="0" t="0"/>
            </a:stretch>
          </a:blipFill>
          <a:ln>
            <a:noFill/>
          </a:ln>
        </p:spPr>
      </p:sp>
      <p:sp>
        <p:nvSpPr>
          <p:cNvPr id="122" name="Google Shape;122;p14"/>
          <p:cNvSpPr/>
          <p:nvPr/>
        </p:nvSpPr>
        <p:spPr>
          <a:xfrm rot="-1151689">
            <a:off x="14156290" y="1035616"/>
            <a:ext cx="3518445" cy="1708045"/>
          </a:xfrm>
          <a:custGeom>
            <a:rect b="b" l="l" r="r" t="t"/>
            <a:pathLst>
              <a:path extrusionOk="0" h="1708045" w="3518445">
                <a:moveTo>
                  <a:pt x="0" y="0"/>
                </a:moveTo>
                <a:lnTo>
                  <a:pt x="3518444" y="0"/>
                </a:lnTo>
                <a:lnTo>
                  <a:pt x="3518444" y="1708045"/>
                </a:lnTo>
                <a:lnTo>
                  <a:pt x="0" y="1708045"/>
                </a:lnTo>
                <a:lnTo>
                  <a:pt x="0" y="0"/>
                </a:lnTo>
                <a:close/>
              </a:path>
            </a:pathLst>
          </a:custGeom>
          <a:blipFill rotWithShape="1">
            <a:blip r:embed="rId4">
              <a:alphaModFix/>
            </a:blip>
            <a:stretch>
              <a:fillRect b="0" l="0" r="0" t="0"/>
            </a:stretch>
          </a:blipFill>
          <a:ln>
            <a:noFill/>
          </a:ln>
        </p:spPr>
      </p:sp>
      <p:sp>
        <p:nvSpPr>
          <p:cNvPr id="123" name="Google Shape;123;p14"/>
          <p:cNvSpPr/>
          <p:nvPr/>
        </p:nvSpPr>
        <p:spPr>
          <a:xfrm>
            <a:off x="13577866" y="7399540"/>
            <a:ext cx="2658769" cy="2446067"/>
          </a:xfrm>
          <a:custGeom>
            <a:rect b="b" l="l" r="r" t="t"/>
            <a:pathLst>
              <a:path extrusionOk="0" h="2446067" w="2658769">
                <a:moveTo>
                  <a:pt x="0" y="0"/>
                </a:moveTo>
                <a:lnTo>
                  <a:pt x="2658769" y="0"/>
                </a:lnTo>
                <a:lnTo>
                  <a:pt x="2658769" y="2446067"/>
                </a:lnTo>
                <a:lnTo>
                  <a:pt x="0" y="244606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7" name="Shape 127"/>
        <p:cNvGrpSpPr/>
        <p:nvPr/>
      </p:nvGrpSpPr>
      <p:grpSpPr>
        <a:xfrm>
          <a:off x="0" y="0"/>
          <a:ext cx="0" cy="0"/>
          <a:chOff x="0" y="0"/>
          <a:chExt cx="0" cy="0"/>
        </a:xfrm>
      </p:grpSpPr>
      <p:pic>
        <p:nvPicPr>
          <p:cNvPr id="128" name="Google Shape;128;p15"/>
          <p:cNvPicPr preferRelativeResize="0"/>
          <p:nvPr/>
        </p:nvPicPr>
        <p:blipFill rotWithShape="1">
          <a:blip r:embed="rId3">
            <a:alphaModFix amt="84000"/>
          </a:blip>
          <a:srcRect b="22232" l="11902" r="8745" t="10813"/>
          <a:stretch/>
        </p:blipFill>
        <p:spPr>
          <a:xfrm>
            <a:off x="0" y="0"/>
            <a:ext cx="18288000" cy="10287000"/>
          </a:xfrm>
          <a:prstGeom prst="rect">
            <a:avLst/>
          </a:prstGeom>
          <a:noFill/>
          <a:ln>
            <a:noFill/>
          </a:ln>
        </p:spPr>
      </p:pic>
      <p:sp>
        <p:nvSpPr>
          <p:cNvPr id="129" name="Google Shape;129;p15"/>
          <p:cNvSpPr txBox="1"/>
          <p:nvPr/>
        </p:nvSpPr>
        <p:spPr>
          <a:xfrm>
            <a:off x="1234494" y="3567113"/>
            <a:ext cx="4803300" cy="3555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To whom does this witchy book belong?</a:t>
            </a:r>
            <a:endParaRPr/>
          </a:p>
        </p:txBody>
      </p:sp>
      <p:sp>
        <p:nvSpPr>
          <p:cNvPr id="130" name="Google Shape;130;p15"/>
          <p:cNvSpPr/>
          <p:nvPr/>
        </p:nvSpPr>
        <p:spPr>
          <a:xfrm>
            <a:off x="6376034" y="3385185"/>
            <a:ext cx="1450657" cy="3164205"/>
          </a:xfrm>
          <a:custGeom>
            <a:rect b="b" l="l" r="r" t="t"/>
            <a:pathLst>
              <a:path extrusionOk="0" h="4218940" w="1934210">
                <a:moveTo>
                  <a:pt x="7620" y="4109720"/>
                </a:moveTo>
                <a:cubicBezTo>
                  <a:pt x="143510" y="3845560"/>
                  <a:pt x="403860" y="3566160"/>
                  <a:pt x="521970" y="3395980"/>
                </a:cubicBezTo>
                <a:cubicBezTo>
                  <a:pt x="608330" y="3270250"/>
                  <a:pt x="638810" y="3181350"/>
                  <a:pt x="727710" y="3055620"/>
                </a:cubicBezTo>
                <a:cubicBezTo>
                  <a:pt x="849630" y="2880360"/>
                  <a:pt x="1097280" y="2623820"/>
                  <a:pt x="1209040" y="2459990"/>
                </a:cubicBezTo>
                <a:cubicBezTo>
                  <a:pt x="1280160" y="2354580"/>
                  <a:pt x="1325880" y="2291080"/>
                  <a:pt x="1363980" y="2186940"/>
                </a:cubicBezTo>
                <a:cubicBezTo>
                  <a:pt x="1408430" y="2066290"/>
                  <a:pt x="1433830" y="1908810"/>
                  <a:pt x="1443990" y="1770380"/>
                </a:cubicBezTo>
                <a:cubicBezTo>
                  <a:pt x="1452880" y="1633220"/>
                  <a:pt x="1424940" y="1475740"/>
                  <a:pt x="1422400" y="1358900"/>
                </a:cubicBezTo>
                <a:cubicBezTo>
                  <a:pt x="1421130" y="1272540"/>
                  <a:pt x="1409700" y="1216660"/>
                  <a:pt x="1426210" y="1135380"/>
                </a:cubicBezTo>
                <a:cubicBezTo>
                  <a:pt x="1447800" y="1028700"/>
                  <a:pt x="1512570" y="900430"/>
                  <a:pt x="1564640" y="781050"/>
                </a:cubicBezTo>
                <a:cubicBezTo>
                  <a:pt x="1619250" y="655320"/>
                  <a:pt x="1710690" y="525780"/>
                  <a:pt x="1744980" y="398780"/>
                </a:cubicBezTo>
                <a:cubicBezTo>
                  <a:pt x="1776730" y="283210"/>
                  <a:pt x="1752600" y="109220"/>
                  <a:pt x="1775460" y="52070"/>
                </a:cubicBezTo>
                <a:cubicBezTo>
                  <a:pt x="1784350" y="30480"/>
                  <a:pt x="1791970" y="20320"/>
                  <a:pt x="1807210" y="12700"/>
                </a:cubicBezTo>
                <a:cubicBezTo>
                  <a:pt x="1824990" y="3810"/>
                  <a:pt x="1860550" y="0"/>
                  <a:pt x="1880870" y="8890"/>
                </a:cubicBezTo>
                <a:cubicBezTo>
                  <a:pt x="1901190" y="17780"/>
                  <a:pt x="1921510" y="46990"/>
                  <a:pt x="1926590" y="67310"/>
                </a:cubicBezTo>
                <a:cubicBezTo>
                  <a:pt x="1930400" y="83820"/>
                  <a:pt x="1927860" y="102870"/>
                  <a:pt x="1918970" y="116840"/>
                </a:cubicBezTo>
                <a:cubicBezTo>
                  <a:pt x="1907540" y="134620"/>
                  <a:pt x="1878330" y="154940"/>
                  <a:pt x="1858010" y="158750"/>
                </a:cubicBezTo>
                <a:cubicBezTo>
                  <a:pt x="1841500" y="162560"/>
                  <a:pt x="1822450" y="156210"/>
                  <a:pt x="1808480" y="148590"/>
                </a:cubicBezTo>
                <a:cubicBezTo>
                  <a:pt x="1794510" y="140970"/>
                  <a:pt x="1780540" y="127000"/>
                  <a:pt x="1775460" y="110490"/>
                </a:cubicBezTo>
                <a:cubicBezTo>
                  <a:pt x="1769110" y="91440"/>
                  <a:pt x="1772920" y="54610"/>
                  <a:pt x="1783080" y="36830"/>
                </a:cubicBezTo>
                <a:cubicBezTo>
                  <a:pt x="1790700" y="21590"/>
                  <a:pt x="1807210" y="10160"/>
                  <a:pt x="1822450" y="5080"/>
                </a:cubicBezTo>
                <a:cubicBezTo>
                  <a:pt x="1837690" y="0"/>
                  <a:pt x="1858010" y="0"/>
                  <a:pt x="1873250" y="5080"/>
                </a:cubicBezTo>
                <a:cubicBezTo>
                  <a:pt x="1888490" y="10160"/>
                  <a:pt x="1905000" y="22860"/>
                  <a:pt x="1913890" y="35560"/>
                </a:cubicBezTo>
                <a:cubicBezTo>
                  <a:pt x="1922780" y="48260"/>
                  <a:pt x="1925320" y="60960"/>
                  <a:pt x="1927860" y="83820"/>
                </a:cubicBezTo>
                <a:cubicBezTo>
                  <a:pt x="1934210" y="143510"/>
                  <a:pt x="1930400" y="292100"/>
                  <a:pt x="1901190" y="403860"/>
                </a:cubicBezTo>
                <a:cubicBezTo>
                  <a:pt x="1865630" y="541020"/>
                  <a:pt x="1758950" y="704850"/>
                  <a:pt x="1703070" y="839470"/>
                </a:cubicBezTo>
                <a:cubicBezTo>
                  <a:pt x="1656080" y="952500"/>
                  <a:pt x="1602740" y="1059180"/>
                  <a:pt x="1583690" y="1154430"/>
                </a:cubicBezTo>
                <a:cubicBezTo>
                  <a:pt x="1569720" y="1228090"/>
                  <a:pt x="1576070" y="1278890"/>
                  <a:pt x="1577340" y="1355090"/>
                </a:cubicBezTo>
                <a:cubicBezTo>
                  <a:pt x="1579880" y="1454150"/>
                  <a:pt x="1604010" y="1615440"/>
                  <a:pt x="1604010" y="1696720"/>
                </a:cubicBezTo>
                <a:cubicBezTo>
                  <a:pt x="1604010" y="1742440"/>
                  <a:pt x="1601470" y="1757680"/>
                  <a:pt x="1596390" y="1802130"/>
                </a:cubicBezTo>
                <a:cubicBezTo>
                  <a:pt x="1586230" y="1879600"/>
                  <a:pt x="1564640" y="2026920"/>
                  <a:pt x="1539240" y="2119630"/>
                </a:cubicBezTo>
                <a:cubicBezTo>
                  <a:pt x="1518920" y="2195830"/>
                  <a:pt x="1501140" y="2247900"/>
                  <a:pt x="1464310" y="2322830"/>
                </a:cubicBezTo>
                <a:cubicBezTo>
                  <a:pt x="1412240" y="2426970"/>
                  <a:pt x="1324610" y="2552700"/>
                  <a:pt x="1235710" y="2677160"/>
                </a:cubicBezTo>
                <a:cubicBezTo>
                  <a:pt x="1130300" y="2825750"/>
                  <a:pt x="965200" y="3008630"/>
                  <a:pt x="867410" y="3149600"/>
                </a:cubicBezTo>
                <a:cubicBezTo>
                  <a:pt x="793750" y="3256280"/>
                  <a:pt x="768350" y="3332480"/>
                  <a:pt x="690880" y="3441700"/>
                </a:cubicBezTo>
                <a:cubicBezTo>
                  <a:pt x="580390" y="3597910"/>
                  <a:pt x="340360" y="3843020"/>
                  <a:pt x="247650" y="3983990"/>
                </a:cubicBezTo>
                <a:cubicBezTo>
                  <a:pt x="194310" y="4064000"/>
                  <a:pt x="175260" y="4150360"/>
                  <a:pt x="142240" y="4185920"/>
                </a:cubicBezTo>
                <a:cubicBezTo>
                  <a:pt x="125730" y="4203700"/>
                  <a:pt x="111760" y="4211320"/>
                  <a:pt x="95250" y="4215130"/>
                </a:cubicBezTo>
                <a:cubicBezTo>
                  <a:pt x="78740" y="4218940"/>
                  <a:pt x="57150" y="4215130"/>
                  <a:pt x="41910" y="4207510"/>
                </a:cubicBezTo>
                <a:cubicBezTo>
                  <a:pt x="26670" y="4199890"/>
                  <a:pt x="12700" y="4182110"/>
                  <a:pt x="6350" y="4165600"/>
                </a:cubicBezTo>
                <a:cubicBezTo>
                  <a:pt x="0" y="4149090"/>
                  <a:pt x="7620" y="4109720"/>
                  <a:pt x="7620" y="41097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p:nvPr/>
        </p:nvSpPr>
        <p:spPr>
          <a:xfrm>
            <a:off x="8259128" y="466725"/>
            <a:ext cx="1618298" cy="1743075"/>
          </a:xfrm>
          <a:custGeom>
            <a:rect b="b" l="l" r="r" t="t"/>
            <a:pathLst>
              <a:path extrusionOk="0" h="2324100" w="2157730">
                <a:moveTo>
                  <a:pt x="25400" y="1795780"/>
                </a:moveTo>
                <a:cubicBezTo>
                  <a:pt x="144780" y="1672590"/>
                  <a:pt x="245110" y="1536700"/>
                  <a:pt x="293370" y="1446530"/>
                </a:cubicBezTo>
                <a:cubicBezTo>
                  <a:pt x="331470" y="1374140"/>
                  <a:pt x="339090" y="1314450"/>
                  <a:pt x="372110" y="1239520"/>
                </a:cubicBezTo>
                <a:cubicBezTo>
                  <a:pt x="412750" y="1146810"/>
                  <a:pt x="469900" y="1045210"/>
                  <a:pt x="525780" y="935990"/>
                </a:cubicBezTo>
                <a:cubicBezTo>
                  <a:pt x="591820" y="808990"/>
                  <a:pt x="681990" y="624840"/>
                  <a:pt x="744220" y="521970"/>
                </a:cubicBezTo>
                <a:cubicBezTo>
                  <a:pt x="783590" y="457200"/>
                  <a:pt x="812800" y="416560"/>
                  <a:pt x="850900" y="370840"/>
                </a:cubicBezTo>
                <a:cubicBezTo>
                  <a:pt x="886460" y="327660"/>
                  <a:pt x="927100" y="287020"/>
                  <a:pt x="966470" y="255270"/>
                </a:cubicBezTo>
                <a:cubicBezTo>
                  <a:pt x="1002030" y="226060"/>
                  <a:pt x="1029970" y="210820"/>
                  <a:pt x="1075690" y="184150"/>
                </a:cubicBezTo>
                <a:cubicBezTo>
                  <a:pt x="1148080" y="140970"/>
                  <a:pt x="1286510" y="54610"/>
                  <a:pt x="1363980" y="29210"/>
                </a:cubicBezTo>
                <a:cubicBezTo>
                  <a:pt x="1410970" y="13970"/>
                  <a:pt x="1451610" y="0"/>
                  <a:pt x="1483360" y="11430"/>
                </a:cubicBezTo>
                <a:cubicBezTo>
                  <a:pt x="1510030" y="21590"/>
                  <a:pt x="1530350" y="48260"/>
                  <a:pt x="1545590" y="78740"/>
                </a:cubicBezTo>
                <a:cubicBezTo>
                  <a:pt x="1567180" y="121920"/>
                  <a:pt x="1560830" y="184150"/>
                  <a:pt x="1576070" y="257810"/>
                </a:cubicBezTo>
                <a:cubicBezTo>
                  <a:pt x="1602740" y="382270"/>
                  <a:pt x="1668780" y="596900"/>
                  <a:pt x="1701800" y="750570"/>
                </a:cubicBezTo>
                <a:cubicBezTo>
                  <a:pt x="1729740" y="885190"/>
                  <a:pt x="1729740" y="1027430"/>
                  <a:pt x="1765300" y="1130300"/>
                </a:cubicBezTo>
                <a:cubicBezTo>
                  <a:pt x="1791970" y="1207770"/>
                  <a:pt x="1830070" y="1264920"/>
                  <a:pt x="1868170" y="1322070"/>
                </a:cubicBezTo>
                <a:cubicBezTo>
                  <a:pt x="1902460" y="1374140"/>
                  <a:pt x="1954530" y="1422400"/>
                  <a:pt x="1978660" y="1463040"/>
                </a:cubicBezTo>
                <a:cubicBezTo>
                  <a:pt x="1993900" y="1489710"/>
                  <a:pt x="2000250" y="1501140"/>
                  <a:pt x="2007870" y="1535430"/>
                </a:cubicBezTo>
                <a:cubicBezTo>
                  <a:pt x="2023110" y="1612900"/>
                  <a:pt x="2007870" y="1836420"/>
                  <a:pt x="2016760" y="1921510"/>
                </a:cubicBezTo>
                <a:cubicBezTo>
                  <a:pt x="2021840" y="1963420"/>
                  <a:pt x="2023110" y="1982470"/>
                  <a:pt x="2034540" y="2015490"/>
                </a:cubicBezTo>
                <a:cubicBezTo>
                  <a:pt x="2048510" y="2058670"/>
                  <a:pt x="2078990" y="2124710"/>
                  <a:pt x="2101850" y="2155190"/>
                </a:cubicBezTo>
                <a:cubicBezTo>
                  <a:pt x="2115820" y="2172970"/>
                  <a:pt x="2133600" y="2178050"/>
                  <a:pt x="2142490" y="2193290"/>
                </a:cubicBezTo>
                <a:cubicBezTo>
                  <a:pt x="2151380" y="2208530"/>
                  <a:pt x="2156460" y="2228850"/>
                  <a:pt x="2153920" y="2246630"/>
                </a:cubicBezTo>
                <a:cubicBezTo>
                  <a:pt x="2151380" y="2264410"/>
                  <a:pt x="2141220" y="2284730"/>
                  <a:pt x="2128520" y="2297430"/>
                </a:cubicBezTo>
                <a:cubicBezTo>
                  <a:pt x="2115820" y="2310130"/>
                  <a:pt x="2096770" y="2319020"/>
                  <a:pt x="2078990" y="2321560"/>
                </a:cubicBezTo>
                <a:cubicBezTo>
                  <a:pt x="2061210" y="2324100"/>
                  <a:pt x="2039620" y="2320290"/>
                  <a:pt x="2024380" y="2311400"/>
                </a:cubicBezTo>
                <a:cubicBezTo>
                  <a:pt x="2009140" y="2302510"/>
                  <a:pt x="1995170" y="2282190"/>
                  <a:pt x="1987550" y="2269490"/>
                </a:cubicBezTo>
                <a:cubicBezTo>
                  <a:pt x="1982470" y="2260600"/>
                  <a:pt x="1979930" y="2252980"/>
                  <a:pt x="1979930" y="2242820"/>
                </a:cubicBezTo>
                <a:cubicBezTo>
                  <a:pt x="1979930" y="2227580"/>
                  <a:pt x="1983740" y="2203450"/>
                  <a:pt x="1993900" y="2188210"/>
                </a:cubicBezTo>
                <a:cubicBezTo>
                  <a:pt x="2004060" y="2172970"/>
                  <a:pt x="2020570" y="2160270"/>
                  <a:pt x="2037080" y="2153920"/>
                </a:cubicBezTo>
                <a:cubicBezTo>
                  <a:pt x="2053590" y="2147570"/>
                  <a:pt x="2075180" y="2146300"/>
                  <a:pt x="2092960" y="2152650"/>
                </a:cubicBezTo>
                <a:cubicBezTo>
                  <a:pt x="2113280" y="2161540"/>
                  <a:pt x="2142490" y="2186940"/>
                  <a:pt x="2150110" y="2209800"/>
                </a:cubicBezTo>
                <a:cubicBezTo>
                  <a:pt x="2157730" y="2232660"/>
                  <a:pt x="2147570" y="2270760"/>
                  <a:pt x="2134870" y="2289810"/>
                </a:cubicBezTo>
                <a:cubicBezTo>
                  <a:pt x="2124710" y="2305050"/>
                  <a:pt x="2104390" y="2316480"/>
                  <a:pt x="2087880" y="2320290"/>
                </a:cubicBezTo>
                <a:cubicBezTo>
                  <a:pt x="2071370" y="2324100"/>
                  <a:pt x="2051050" y="2322830"/>
                  <a:pt x="2033270" y="2315210"/>
                </a:cubicBezTo>
                <a:cubicBezTo>
                  <a:pt x="2010410" y="2306320"/>
                  <a:pt x="1988820" y="2288540"/>
                  <a:pt x="1967230" y="2263140"/>
                </a:cubicBezTo>
                <a:cubicBezTo>
                  <a:pt x="1936750" y="2227580"/>
                  <a:pt x="1901190" y="2153920"/>
                  <a:pt x="1882140" y="2106930"/>
                </a:cubicBezTo>
                <a:cubicBezTo>
                  <a:pt x="1868170" y="2072640"/>
                  <a:pt x="1860550" y="2054860"/>
                  <a:pt x="1854200" y="2012950"/>
                </a:cubicBezTo>
                <a:cubicBezTo>
                  <a:pt x="1841500" y="1930400"/>
                  <a:pt x="1855470" y="1731010"/>
                  <a:pt x="1844040" y="1643380"/>
                </a:cubicBezTo>
                <a:cubicBezTo>
                  <a:pt x="1837690" y="1593850"/>
                  <a:pt x="1833880" y="1562100"/>
                  <a:pt x="1817370" y="1530350"/>
                </a:cubicBezTo>
                <a:cubicBezTo>
                  <a:pt x="1802130" y="1501140"/>
                  <a:pt x="1774190" y="1484630"/>
                  <a:pt x="1752600" y="1455420"/>
                </a:cubicBezTo>
                <a:cubicBezTo>
                  <a:pt x="1724660" y="1417320"/>
                  <a:pt x="1695450" y="1367790"/>
                  <a:pt x="1670050" y="1318260"/>
                </a:cubicBezTo>
                <a:cubicBezTo>
                  <a:pt x="1643380" y="1266190"/>
                  <a:pt x="1615440" y="1217930"/>
                  <a:pt x="1596390" y="1149350"/>
                </a:cubicBezTo>
                <a:cubicBezTo>
                  <a:pt x="1569720" y="1054100"/>
                  <a:pt x="1572260" y="920750"/>
                  <a:pt x="1546860" y="791210"/>
                </a:cubicBezTo>
                <a:cubicBezTo>
                  <a:pt x="1516380" y="635000"/>
                  <a:pt x="1423670" y="389890"/>
                  <a:pt x="1419860" y="279400"/>
                </a:cubicBezTo>
                <a:cubicBezTo>
                  <a:pt x="1417320" y="226060"/>
                  <a:pt x="1456690" y="171450"/>
                  <a:pt x="1440180" y="161290"/>
                </a:cubicBezTo>
                <a:cubicBezTo>
                  <a:pt x="1416050" y="146050"/>
                  <a:pt x="1285240" y="265430"/>
                  <a:pt x="1221740" y="298450"/>
                </a:cubicBezTo>
                <a:cubicBezTo>
                  <a:pt x="1176020" y="322580"/>
                  <a:pt x="1140460" y="321310"/>
                  <a:pt x="1099820" y="350520"/>
                </a:cubicBezTo>
                <a:cubicBezTo>
                  <a:pt x="1041400" y="393700"/>
                  <a:pt x="988060" y="462280"/>
                  <a:pt x="922020" y="554990"/>
                </a:cubicBezTo>
                <a:cubicBezTo>
                  <a:pt x="807720" y="717550"/>
                  <a:pt x="605790" y="1090930"/>
                  <a:pt x="516890" y="1271270"/>
                </a:cubicBezTo>
                <a:cubicBezTo>
                  <a:pt x="464820" y="1375410"/>
                  <a:pt x="454660" y="1437640"/>
                  <a:pt x="407670" y="1524000"/>
                </a:cubicBezTo>
                <a:cubicBezTo>
                  <a:pt x="351790" y="1625600"/>
                  <a:pt x="252730" y="1772920"/>
                  <a:pt x="194310" y="1840230"/>
                </a:cubicBezTo>
                <a:cubicBezTo>
                  <a:pt x="162560" y="1877060"/>
                  <a:pt x="138430" y="1902460"/>
                  <a:pt x="111760" y="1915160"/>
                </a:cubicBezTo>
                <a:cubicBezTo>
                  <a:pt x="93980" y="1924050"/>
                  <a:pt x="74930" y="1925320"/>
                  <a:pt x="59690" y="1922780"/>
                </a:cubicBezTo>
                <a:cubicBezTo>
                  <a:pt x="46990" y="1920240"/>
                  <a:pt x="35560" y="1915160"/>
                  <a:pt x="26670" y="1906270"/>
                </a:cubicBezTo>
                <a:cubicBezTo>
                  <a:pt x="15240" y="1896110"/>
                  <a:pt x="2540" y="1877060"/>
                  <a:pt x="1270" y="1860550"/>
                </a:cubicBezTo>
                <a:cubicBezTo>
                  <a:pt x="0" y="1841500"/>
                  <a:pt x="25400" y="1795780"/>
                  <a:pt x="25400" y="17957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a:off x="10287000" y="3676650"/>
            <a:ext cx="674370" cy="3725227"/>
          </a:xfrm>
          <a:custGeom>
            <a:rect b="b" l="l" r="r" t="t"/>
            <a:pathLst>
              <a:path extrusionOk="0" h="4966970" w="899160">
                <a:moveTo>
                  <a:pt x="873760" y="135890"/>
                </a:moveTo>
                <a:cubicBezTo>
                  <a:pt x="542290" y="505460"/>
                  <a:pt x="436880" y="646430"/>
                  <a:pt x="367030" y="755650"/>
                </a:cubicBezTo>
                <a:cubicBezTo>
                  <a:pt x="312420" y="840740"/>
                  <a:pt x="271780" y="913130"/>
                  <a:pt x="238760" y="991870"/>
                </a:cubicBezTo>
                <a:cubicBezTo>
                  <a:pt x="208280" y="1065530"/>
                  <a:pt x="186690" y="1137920"/>
                  <a:pt x="173990" y="1212850"/>
                </a:cubicBezTo>
                <a:cubicBezTo>
                  <a:pt x="161290" y="1285240"/>
                  <a:pt x="162560" y="1361440"/>
                  <a:pt x="163830" y="1433830"/>
                </a:cubicBezTo>
                <a:cubicBezTo>
                  <a:pt x="165100" y="1504950"/>
                  <a:pt x="166370" y="1564640"/>
                  <a:pt x="179070" y="1644650"/>
                </a:cubicBezTo>
                <a:cubicBezTo>
                  <a:pt x="196850" y="1756410"/>
                  <a:pt x="254000" y="1926590"/>
                  <a:pt x="273050" y="2038350"/>
                </a:cubicBezTo>
                <a:cubicBezTo>
                  <a:pt x="287020" y="2119630"/>
                  <a:pt x="292100" y="2165350"/>
                  <a:pt x="297180" y="2252980"/>
                </a:cubicBezTo>
                <a:cubicBezTo>
                  <a:pt x="304800" y="2388870"/>
                  <a:pt x="308610" y="2584450"/>
                  <a:pt x="297180" y="2776220"/>
                </a:cubicBezTo>
                <a:cubicBezTo>
                  <a:pt x="281940" y="3011170"/>
                  <a:pt x="213360" y="3338830"/>
                  <a:pt x="199390" y="3559810"/>
                </a:cubicBezTo>
                <a:cubicBezTo>
                  <a:pt x="189230" y="3719830"/>
                  <a:pt x="190500" y="3835400"/>
                  <a:pt x="200660" y="3975100"/>
                </a:cubicBezTo>
                <a:cubicBezTo>
                  <a:pt x="210820" y="4119880"/>
                  <a:pt x="251460" y="4274820"/>
                  <a:pt x="264160" y="4414520"/>
                </a:cubicBezTo>
                <a:cubicBezTo>
                  <a:pt x="275590" y="4541520"/>
                  <a:pt x="281940" y="4686300"/>
                  <a:pt x="278130" y="4777740"/>
                </a:cubicBezTo>
                <a:cubicBezTo>
                  <a:pt x="275590" y="4833620"/>
                  <a:pt x="275590" y="4881880"/>
                  <a:pt x="262890" y="4912360"/>
                </a:cubicBezTo>
                <a:cubicBezTo>
                  <a:pt x="255270" y="4931410"/>
                  <a:pt x="245110" y="4944110"/>
                  <a:pt x="231140" y="4953000"/>
                </a:cubicBezTo>
                <a:cubicBezTo>
                  <a:pt x="217170" y="4961890"/>
                  <a:pt x="198120" y="4966970"/>
                  <a:pt x="181610" y="4965700"/>
                </a:cubicBezTo>
                <a:cubicBezTo>
                  <a:pt x="165100" y="4964430"/>
                  <a:pt x="146050" y="4956810"/>
                  <a:pt x="133350" y="4946650"/>
                </a:cubicBezTo>
                <a:cubicBezTo>
                  <a:pt x="120650" y="4936490"/>
                  <a:pt x="111760" y="4918710"/>
                  <a:pt x="107950" y="4902200"/>
                </a:cubicBezTo>
                <a:cubicBezTo>
                  <a:pt x="104140" y="4886960"/>
                  <a:pt x="106680" y="4866640"/>
                  <a:pt x="113030" y="4851400"/>
                </a:cubicBezTo>
                <a:cubicBezTo>
                  <a:pt x="119380" y="4836160"/>
                  <a:pt x="134620" y="4820920"/>
                  <a:pt x="148590" y="4813300"/>
                </a:cubicBezTo>
                <a:cubicBezTo>
                  <a:pt x="163830" y="4805680"/>
                  <a:pt x="184150" y="4800600"/>
                  <a:pt x="200660" y="4805680"/>
                </a:cubicBezTo>
                <a:cubicBezTo>
                  <a:pt x="220980" y="4810760"/>
                  <a:pt x="250190" y="4834890"/>
                  <a:pt x="260350" y="4852670"/>
                </a:cubicBezTo>
                <a:cubicBezTo>
                  <a:pt x="269240" y="4867910"/>
                  <a:pt x="269240" y="4888230"/>
                  <a:pt x="265430" y="4903470"/>
                </a:cubicBezTo>
                <a:cubicBezTo>
                  <a:pt x="261620" y="4919980"/>
                  <a:pt x="252730" y="4937760"/>
                  <a:pt x="238760" y="4947920"/>
                </a:cubicBezTo>
                <a:cubicBezTo>
                  <a:pt x="220980" y="4960620"/>
                  <a:pt x="184150" y="4966970"/>
                  <a:pt x="163830" y="4963160"/>
                </a:cubicBezTo>
                <a:cubicBezTo>
                  <a:pt x="147320" y="4959350"/>
                  <a:pt x="132080" y="4946650"/>
                  <a:pt x="121920" y="4933950"/>
                </a:cubicBezTo>
                <a:cubicBezTo>
                  <a:pt x="111760" y="4921250"/>
                  <a:pt x="107950" y="4907280"/>
                  <a:pt x="105410" y="4884420"/>
                </a:cubicBezTo>
                <a:cubicBezTo>
                  <a:pt x="99060" y="4837430"/>
                  <a:pt x="123190" y="4738370"/>
                  <a:pt x="123190" y="4660900"/>
                </a:cubicBezTo>
                <a:cubicBezTo>
                  <a:pt x="123190" y="4578350"/>
                  <a:pt x="115570" y="4494530"/>
                  <a:pt x="104140" y="4406900"/>
                </a:cubicBezTo>
                <a:cubicBezTo>
                  <a:pt x="91440" y="4310380"/>
                  <a:pt x="55880" y="4183380"/>
                  <a:pt x="44450" y="4103370"/>
                </a:cubicBezTo>
                <a:cubicBezTo>
                  <a:pt x="36830" y="4051300"/>
                  <a:pt x="35560" y="4030980"/>
                  <a:pt x="34290" y="3975100"/>
                </a:cubicBezTo>
                <a:cubicBezTo>
                  <a:pt x="30480" y="3868420"/>
                  <a:pt x="33020" y="3652520"/>
                  <a:pt x="40640" y="3512820"/>
                </a:cubicBezTo>
                <a:cubicBezTo>
                  <a:pt x="46990" y="3395980"/>
                  <a:pt x="57150" y="3294380"/>
                  <a:pt x="71120" y="3191510"/>
                </a:cubicBezTo>
                <a:cubicBezTo>
                  <a:pt x="83820" y="3093720"/>
                  <a:pt x="107950" y="3017520"/>
                  <a:pt x="118110" y="2909570"/>
                </a:cubicBezTo>
                <a:cubicBezTo>
                  <a:pt x="132080" y="2766060"/>
                  <a:pt x="129540" y="2541270"/>
                  <a:pt x="129540" y="2407920"/>
                </a:cubicBezTo>
                <a:cubicBezTo>
                  <a:pt x="129540" y="2320290"/>
                  <a:pt x="134620" y="2277110"/>
                  <a:pt x="124460" y="2189480"/>
                </a:cubicBezTo>
                <a:cubicBezTo>
                  <a:pt x="109220" y="2051050"/>
                  <a:pt x="36830" y="1800860"/>
                  <a:pt x="17780" y="1661160"/>
                </a:cubicBezTo>
                <a:cubicBezTo>
                  <a:pt x="5080" y="1569720"/>
                  <a:pt x="2540" y="1511300"/>
                  <a:pt x="1270" y="1432560"/>
                </a:cubicBezTo>
                <a:cubicBezTo>
                  <a:pt x="0" y="1350010"/>
                  <a:pt x="2540" y="1253490"/>
                  <a:pt x="13970" y="1176020"/>
                </a:cubicBezTo>
                <a:cubicBezTo>
                  <a:pt x="24130" y="1109980"/>
                  <a:pt x="39370" y="1055370"/>
                  <a:pt x="60960" y="993140"/>
                </a:cubicBezTo>
                <a:cubicBezTo>
                  <a:pt x="86360" y="922020"/>
                  <a:pt x="111760" y="857250"/>
                  <a:pt x="161290" y="772160"/>
                </a:cubicBezTo>
                <a:cubicBezTo>
                  <a:pt x="237490" y="640080"/>
                  <a:pt x="388620" y="431800"/>
                  <a:pt x="501650" y="297180"/>
                </a:cubicBezTo>
                <a:cubicBezTo>
                  <a:pt x="594360" y="186690"/>
                  <a:pt x="717550" y="45720"/>
                  <a:pt x="778510" y="12700"/>
                </a:cubicBezTo>
                <a:cubicBezTo>
                  <a:pt x="801370" y="0"/>
                  <a:pt x="816610" y="0"/>
                  <a:pt x="833120" y="2540"/>
                </a:cubicBezTo>
                <a:cubicBezTo>
                  <a:pt x="850900" y="5080"/>
                  <a:pt x="869950" y="17780"/>
                  <a:pt x="881380" y="31750"/>
                </a:cubicBezTo>
                <a:cubicBezTo>
                  <a:pt x="891540" y="45720"/>
                  <a:pt x="899160" y="67310"/>
                  <a:pt x="897890" y="85090"/>
                </a:cubicBezTo>
                <a:cubicBezTo>
                  <a:pt x="896620" y="102870"/>
                  <a:pt x="873760" y="135890"/>
                  <a:pt x="873760" y="1358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a:off x="10226041" y="7760970"/>
            <a:ext cx="201930" cy="489585"/>
          </a:xfrm>
          <a:custGeom>
            <a:rect b="b" l="l" r="r" t="t"/>
            <a:pathLst>
              <a:path extrusionOk="0" h="652780" w="269240">
                <a:moveTo>
                  <a:pt x="172720" y="78740"/>
                </a:moveTo>
                <a:cubicBezTo>
                  <a:pt x="170180" y="369570"/>
                  <a:pt x="179070" y="406400"/>
                  <a:pt x="195580" y="445770"/>
                </a:cubicBezTo>
                <a:cubicBezTo>
                  <a:pt x="212090" y="485140"/>
                  <a:pt x="259080" y="525780"/>
                  <a:pt x="265430" y="556260"/>
                </a:cubicBezTo>
                <a:cubicBezTo>
                  <a:pt x="269240" y="576580"/>
                  <a:pt x="266700" y="593090"/>
                  <a:pt x="256540" y="608330"/>
                </a:cubicBezTo>
                <a:cubicBezTo>
                  <a:pt x="245110" y="626110"/>
                  <a:pt x="215900" y="647700"/>
                  <a:pt x="193040" y="650240"/>
                </a:cubicBezTo>
                <a:cubicBezTo>
                  <a:pt x="170180" y="652780"/>
                  <a:pt x="134620" y="638810"/>
                  <a:pt x="120650" y="621030"/>
                </a:cubicBezTo>
                <a:cubicBezTo>
                  <a:pt x="106680" y="603250"/>
                  <a:pt x="99060" y="567690"/>
                  <a:pt x="105410" y="546100"/>
                </a:cubicBezTo>
                <a:cubicBezTo>
                  <a:pt x="111760" y="524510"/>
                  <a:pt x="138430" y="497840"/>
                  <a:pt x="158750" y="490220"/>
                </a:cubicBezTo>
                <a:cubicBezTo>
                  <a:pt x="175260" y="483870"/>
                  <a:pt x="196850" y="486410"/>
                  <a:pt x="212090" y="491490"/>
                </a:cubicBezTo>
                <a:cubicBezTo>
                  <a:pt x="227330" y="496570"/>
                  <a:pt x="243840" y="509270"/>
                  <a:pt x="252730" y="523240"/>
                </a:cubicBezTo>
                <a:cubicBezTo>
                  <a:pt x="261620" y="537210"/>
                  <a:pt x="269240" y="556260"/>
                  <a:pt x="266700" y="574040"/>
                </a:cubicBezTo>
                <a:cubicBezTo>
                  <a:pt x="264160" y="595630"/>
                  <a:pt x="243840" y="627380"/>
                  <a:pt x="226060" y="640080"/>
                </a:cubicBezTo>
                <a:cubicBezTo>
                  <a:pt x="212090" y="650240"/>
                  <a:pt x="191770" y="652780"/>
                  <a:pt x="175260" y="650240"/>
                </a:cubicBezTo>
                <a:cubicBezTo>
                  <a:pt x="158750" y="647700"/>
                  <a:pt x="142240" y="640080"/>
                  <a:pt x="127000" y="627380"/>
                </a:cubicBezTo>
                <a:cubicBezTo>
                  <a:pt x="105410" y="609600"/>
                  <a:pt x="81280" y="575310"/>
                  <a:pt x="63500" y="543560"/>
                </a:cubicBezTo>
                <a:cubicBezTo>
                  <a:pt x="44450" y="509270"/>
                  <a:pt x="30480" y="466090"/>
                  <a:pt x="20320" y="427990"/>
                </a:cubicBezTo>
                <a:cubicBezTo>
                  <a:pt x="11430" y="391160"/>
                  <a:pt x="6350" y="361950"/>
                  <a:pt x="3810" y="317500"/>
                </a:cubicBezTo>
                <a:cubicBezTo>
                  <a:pt x="0" y="252730"/>
                  <a:pt x="5080" y="129540"/>
                  <a:pt x="15240" y="78740"/>
                </a:cubicBezTo>
                <a:cubicBezTo>
                  <a:pt x="20320" y="54610"/>
                  <a:pt x="24130" y="39370"/>
                  <a:pt x="34290" y="26670"/>
                </a:cubicBezTo>
                <a:cubicBezTo>
                  <a:pt x="41910" y="16510"/>
                  <a:pt x="53340" y="8890"/>
                  <a:pt x="66040" y="5080"/>
                </a:cubicBezTo>
                <a:cubicBezTo>
                  <a:pt x="81280" y="0"/>
                  <a:pt x="106680" y="0"/>
                  <a:pt x="121920" y="5080"/>
                </a:cubicBezTo>
                <a:cubicBezTo>
                  <a:pt x="134620" y="8890"/>
                  <a:pt x="144780" y="16510"/>
                  <a:pt x="152400" y="26670"/>
                </a:cubicBezTo>
                <a:cubicBezTo>
                  <a:pt x="162560" y="39370"/>
                  <a:pt x="172720" y="78740"/>
                  <a:pt x="172720" y="787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10146030" y="1981200"/>
            <a:ext cx="591503" cy="604838"/>
          </a:xfrm>
          <a:custGeom>
            <a:rect b="b" l="l" r="r" t="t"/>
            <a:pathLst>
              <a:path extrusionOk="0" h="806450" w="788670">
                <a:moveTo>
                  <a:pt x="13970" y="697230"/>
                </a:moveTo>
                <a:cubicBezTo>
                  <a:pt x="313690" y="346710"/>
                  <a:pt x="608330" y="68580"/>
                  <a:pt x="680720" y="19050"/>
                </a:cubicBezTo>
                <a:cubicBezTo>
                  <a:pt x="698500" y="6350"/>
                  <a:pt x="703580" y="1270"/>
                  <a:pt x="717550" y="1270"/>
                </a:cubicBezTo>
                <a:cubicBezTo>
                  <a:pt x="734060" y="1270"/>
                  <a:pt x="760730" y="10160"/>
                  <a:pt x="772160" y="22860"/>
                </a:cubicBezTo>
                <a:cubicBezTo>
                  <a:pt x="783590" y="35560"/>
                  <a:pt x="788670" y="63500"/>
                  <a:pt x="786130" y="80010"/>
                </a:cubicBezTo>
                <a:cubicBezTo>
                  <a:pt x="783590" y="93980"/>
                  <a:pt x="774700" y="106680"/>
                  <a:pt x="763270" y="114300"/>
                </a:cubicBezTo>
                <a:cubicBezTo>
                  <a:pt x="749300" y="123190"/>
                  <a:pt x="720090" y="128270"/>
                  <a:pt x="704850" y="124460"/>
                </a:cubicBezTo>
                <a:cubicBezTo>
                  <a:pt x="692150" y="121920"/>
                  <a:pt x="680720" y="110490"/>
                  <a:pt x="673100" y="100330"/>
                </a:cubicBezTo>
                <a:cubicBezTo>
                  <a:pt x="665480" y="90170"/>
                  <a:pt x="660400" y="74930"/>
                  <a:pt x="661670" y="60960"/>
                </a:cubicBezTo>
                <a:cubicBezTo>
                  <a:pt x="664210" y="44450"/>
                  <a:pt x="679450" y="20320"/>
                  <a:pt x="692150" y="10160"/>
                </a:cubicBezTo>
                <a:cubicBezTo>
                  <a:pt x="703580" y="2540"/>
                  <a:pt x="718820" y="0"/>
                  <a:pt x="731520" y="1270"/>
                </a:cubicBezTo>
                <a:cubicBezTo>
                  <a:pt x="744220" y="2540"/>
                  <a:pt x="759460" y="8890"/>
                  <a:pt x="768350" y="17780"/>
                </a:cubicBezTo>
                <a:cubicBezTo>
                  <a:pt x="777240" y="26670"/>
                  <a:pt x="786130" y="39370"/>
                  <a:pt x="787400" y="53340"/>
                </a:cubicBezTo>
                <a:cubicBezTo>
                  <a:pt x="788670" y="69850"/>
                  <a:pt x="783590" y="85090"/>
                  <a:pt x="768350" y="109220"/>
                </a:cubicBezTo>
                <a:cubicBezTo>
                  <a:pt x="715010" y="191770"/>
                  <a:pt x="411480" y="429260"/>
                  <a:pt x="294640" y="558800"/>
                </a:cubicBezTo>
                <a:cubicBezTo>
                  <a:pt x="215900" y="645160"/>
                  <a:pt x="158750" y="759460"/>
                  <a:pt x="114300" y="791210"/>
                </a:cubicBezTo>
                <a:cubicBezTo>
                  <a:pt x="96520" y="803910"/>
                  <a:pt x="82550" y="806450"/>
                  <a:pt x="67310" y="806450"/>
                </a:cubicBezTo>
                <a:cubicBezTo>
                  <a:pt x="52070" y="806450"/>
                  <a:pt x="34290" y="798830"/>
                  <a:pt x="22860" y="788670"/>
                </a:cubicBezTo>
                <a:cubicBezTo>
                  <a:pt x="11430" y="778510"/>
                  <a:pt x="2540" y="759460"/>
                  <a:pt x="1270" y="744220"/>
                </a:cubicBezTo>
                <a:cubicBezTo>
                  <a:pt x="0" y="728980"/>
                  <a:pt x="13970" y="697230"/>
                  <a:pt x="13970" y="6972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a:off x="10451783" y="2323148"/>
            <a:ext cx="586740" cy="460058"/>
          </a:xfrm>
          <a:custGeom>
            <a:rect b="b" l="l" r="r" t="t"/>
            <a:pathLst>
              <a:path extrusionOk="0" h="613410" w="782320">
                <a:moveTo>
                  <a:pt x="25400" y="490220"/>
                </a:moveTo>
                <a:cubicBezTo>
                  <a:pt x="307340" y="261620"/>
                  <a:pt x="595630" y="43180"/>
                  <a:pt x="681990" y="11430"/>
                </a:cubicBezTo>
                <a:cubicBezTo>
                  <a:pt x="708660" y="1270"/>
                  <a:pt x="725170" y="0"/>
                  <a:pt x="740410" y="5080"/>
                </a:cubicBezTo>
                <a:cubicBezTo>
                  <a:pt x="753110" y="8890"/>
                  <a:pt x="764540" y="19050"/>
                  <a:pt x="770890" y="31750"/>
                </a:cubicBezTo>
                <a:cubicBezTo>
                  <a:pt x="778510" y="46990"/>
                  <a:pt x="779780" y="76200"/>
                  <a:pt x="774700" y="91440"/>
                </a:cubicBezTo>
                <a:cubicBezTo>
                  <a:pt x="769620" y="104140"/>
                  <a:pt x="758190" y="114300"/>
                  <a:pt x="746760" y="120650"/>
                </a:cubicBezTo>
                <a:cubicBezTo>
                  <a:pt x="735330" y="127000"/>
                  <a:pt x="718820" y="130810"/>
                  <a:pt x="706120" y="127000"/>
                </a:cubicBezTo>
                <a:cubicBezTo>
                  <a:pt x="689610" y="123190"/>
                  <a:pt x="666750" y="104140"/>
                  <a:pt x="659130" y="90170"/>
                </a:cubicBezTo>
                <a:cubicBezTo>
                  <a:pt x="652780" y="78740"/>
                  <a:pt x="652780" y="63500"/>
                  <a:pt x="655320" y="50800"/>
                </a:cubicBezTo>
                <a:cubicBezTo>
                  <a:pt x="657860" y="38100"/>
                  <a:pt x="665480" y="24130"/>
                  <a:pt x="675640" y="15240"/>
                </a:cubicBezTo>
                <a:cubicBezTo>
                  <a:pt x="685800" y="7620"/>
                  <a:pt x="701040" y="2540"/>
                  <a:pt x="713740" y="1270"/>
                </a:cubicBezTo>
                <a:cubicBezTo>
                  <a:pt x="726440" y="0"/>
                  <a:pt x="742950" y="3810"/>
                  <a:pt x="753110" y="11430"/>
                </a:cubicBezTo>
                <a:cubicBezTo>
                  <a:pt x="763270" y="19050"/>
                  <a:pt x="774700" y="30480"/>
                  <a:pt x="777240" y="44450"/>
                </a:cubicBezTo>
                <a:cubicBezTo>
                  <a:pt x="781050" y="60960"/>
                  <a:pt x="782320" y="78740"/>
                  <a:pt x="767080" y="102870"/>
                </a:cubicBezTo>
                <a:cubicBezTo>
                  <a:pt x="720090" y="177800"/>
                  <a:pt x="396240" y="356870"/>
                  <a:pt x="275590" y="452120"/>
                </a:cubicBezTo>
                <a:cubicBezTo>
                  <a:pt x="201930" y="510540"/>
                  <a:pt x="144780" y="585470"/>
                  <a:pt x="102870" y="604520"/>
                </a:cubicBezTo>
                <a:cubicBezTo>
                  <a:pt x="82550" y="613410"/>
                  <a:pt x="68580" y="613410"/>
                  <a:pt x="53340" y="609600"/>
                </a:cubicBezTo>
                <a:cubicBezTo>
                  <a:pt x="38100" y="605790"/>
                  <a:pt x="21590" y="594360"/>
                  <a:pt x="12700" y="581660"/>
                </a:cubicBezTo>
                <a:cubicBezTo>
                  <a:pt x="3810" y="568960"/>
                  <a:pt x="0" y="548640"/>
                  <a:pt x="2540" y="533400"/>
                </a:cubicBezTo>
                <a:cubicBezTo>
                  <a:pt x="5080" y="518160"/>
                  <a:pt x="25400" y="490220"/>
                  <a:pt x="25400" y="4902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a:off x="10787063" y="2621280"/>
            <a:ext cx="369570" cy="206693"/>
          </a:xfrm>
          <a:custGeom>
            <a:rect b="b" l="l" r="r" t="t"/>
            <a:pathLst>
              <a:path extrusionOk="0" h="275590" w="492760">
                <a:moveTo>
                  <a:pt x="49530" y="133350"/>
                </a:moveTo>
                <a:cubicBezTo>
                  <a:pt x="427990" y="2540"/>
                  <a:pt x="447040" y="5080"/>
                  <a:pt x="462280" y="13970"/>
                </a:cubicBezTo>
                <a:cubicBezTo>
                  <a:pt x="474980" y="21590"/>
                  <a:pt x="483870" y="36830"/>
                  <a:pt x="487680" y="49530"/>
                </a:cubicBezTo>
                <a:cubicBezTo>
                  <a:pt x="491490" y="63500"/>
                  <a:pt x="491490" y="81280"/>
                  <a:pt x="486410" y="93980"/>
                </a:cubicBezTo>
                <a:cubicBezTo>
                  <a:pt x="481330" y="106680"/>
                  <a:pt x="472440" y="121920"/>
                  <a:pt x="459740" y="128270"/>
                </a:cubicBezTo>
                <a:cubicBezTo>
                  <a:pt x="444500" y="137160"/>
                  <a:pt x="412750" y="138430"/>
                  <a:pt x="396240" y="133350"/>
                </a:cubicBezTo>
                <a:cubicBezTo>
                  <a:pt x="382270" y="128270"/>
                  <a:pt x="369570" y="115570"/>
                  <a:pt x="363220" y="104140"/>
                </a:cubicBezTo>
                <a:cubicBezTo>
                  <a:pt x="356870" y="92710"/>
                  <a:pt x="351790" y="76200"/>
                  <a:pt x="354330" y="62230"/>
                </a:cubicBezTo>
                <a:cubicBezTo>
                  <a:pt x="358140" y="44450"/>
                  <a:pt x="374650" y="17780"/>
                  <a:pt x="391160" y="8890"/>
                </a:cubicBezTo>
                <a:cubicBezTo>
                  <a:pt x="407670" y="0"/>
                  <a:pt x="439420" y="2540"/>
                  <a:pt x="455930" y="10160"/>
                </a:cubicBezTo>
                <a:cubicBezTo>
                  <a:pt x="469900" y="16510"/>
                  <a:pt x="480060" y="30480"/>
                  <a:pt x="485140" y="43180"/>
                </a:cubicBezTo>
                <a:cubicBezTo>
                  <a:pt x="490220" y="55880"/>
                  <a:pt x="492760" y="72390"/>
                  <a:pt x="488950" y="86360"/>
                </a:cubicBezTo>
                <a:cubicBezTo>
                  <a:pt x="486410" y="99060"/>
                  <a:pt x="482600" y="110490"/>
                  <a:pt x="466090" y="123190"/>
                </a:cubicBezTo>
                <a:cubicBezTo>
                  <a:pt x="416560" y="163830"/>
                  <a:pt x="152400" y="269240"/>
                  <a:pt x="83820" y="274320"/>
                </a:cubicBezTo>
                <a:cubicBezTo>
                  <a:pt x="59690" y="275590"/>
                  <a:pt x="46990" y="270510"/>
                  <a:pt x="33020" y="261620"/>
                </a:cubicBezTo>
                <a:cubicBezTo>
                  <a:pt x="20320" y="252730"/>
                  <a:pt x="7620" y="234950"/>
                  <a:pt x="3810" y="219710"/>
                </a:cubicBezTo>
                <a:cubicBezTo>
                  <a:pt x="0" y="204470"/>
                  <a:pt x="2540" y="181610"/>
                  <a:pt x="10160" y="167640"/>
                </a:cubicBezTo>
                <a:cubicBezTo>
                  <a:pt x="17780" y="153670"/>
                  <a:pt x="49530" y="133350"/>
                  <a:pt x="49530" y="1333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a:off x="6512242" y="7541894"/>
            <a:ext cx="784860" cy="865822"/>
          </a:xfrm>
          <a:custGeom>
            <a:rect b="b" l="l" r="r" t="t"/>
            <a:pathLst>
              <a:path extrusionOk="0" h="1154430" w="1046480">
                <a:moveTo>
                  <a:pt x="1036320" y="100330"/>
                </a:moveTo>
                <a:cubicBezTo>
                  <a:pt x="817880" y="439420"/>
                  <a:pt x="637540" y="648970"/>
                  <a:pt x="492760" y="793750"/>
                </a:cubicBezTo>
                <a:cubicBezTo>
                  <a:pt x="359410" y="925830"/>
                  <a:pt x="158750" y="1122680"/>
                  <a:pt x="82550" y="1146810"/>
                </a:cubicBezTo>
                <a:cubicBezTo>
                  <a:pt x="58420" y="1154430"/>
                  <a:pt x="41910" y="1149350"/>
                  <a:pt x="27940" y="1141730"/>
                </a:cubicBezTo>
                <a:cubicBezTo>
                  <a:pt x="16510" y="1135380"/>
                  <a:pt x="7620" y="1123950"/>
                  <a:pt x="3810" y="1112520"/>
                </a:cubicBezTo>
                <a:cubicBezTo>
                  <a:pt x="0" y="1101090"/>
                  <a:pt x="0" y="1085850"/>
                  <a:pt x="3810" y="1074420"/>
                </a:cubicBezTo>
                <a:cubicBezTo>
                  <a:pt x="7620" y="1062990"/>
                  <a:pt x="16510" y="1050290"/>
                  <a:pt x="26670" y="1043940"/>
                </a:cubicBezTo>
                <a:cubicBezTo>
                  <a:pt x="36830" y="1037590"/>
                  <a:pt x="50800" y="1033780"/>
                  <a:pt x="62230" y="1033780"/>
                </a:cubicBezTo>
                <a:cubicBezTo>
                  <a:pt x="73660" y="1033780"/>
                  <a:pt x="88900" y="1037590"/>
                  <a:pt x="97790" y="1046480"/>
                </a:cubicBezTo>
                <a:cubicBezTo>
                  <a:pt x="109220" y="1056640"/>
                  <a:pt x="119380" y="1080770"/>
                  <a:pt x="118110" y="1097280"/>
                </a:cubicBezTo>
                <a:cubicBezTo>
                  <a:pt x="116840" y="1113790"/>
                  <a:pt x="101600" y="1135380"/>
                  <a:pt x="88900" y="1144270"/>
                </a:cubicBezTo>
                <a:cubicBezTo>
                  <a:pt x="78740" y="1151890"/>
                  <a:pt x="62230" y="1151890"/>
                  <a:pt x="50800" y="1150620"/>
                </a:cubicBezTo>
                <a:cubicBezTo>
                  <a:pt x="39370" y="1149350"/>
                  <a:pt x="25400" y="1143000"/>
                  <a:pt x="17780" y="1134110"/>
                </a:cubicBezTo>
                <a:cubicBezTo>
                  <a:pt x="8890" y="1125220"/>
                  <a:pt x="2540" y="1111250"/>
                  <a:pt x="1270" y="1099820"/>
                </a:cubicBezTo>
                <a:cubicBezTo>
                  <a:pt x="0" y="1088390"/>
                  <a:pt x="0" y="1079500"/>
                  <a:pt x="8890" y="1062990"/>
                </a:cubicBezTo>
                <a:cubicBezTo>
                  <a:pt x="44450" y="1002030"/>
                  <a:pt x="275590" y="843280"/>
                  <a:pt x="402590" y="712470"/>
                </a:cubicBezTo>
                <a:cubicBezTo>
                  <a:pt x="541020" y="571500"/>
                  <a:pt x="711200" y="373380"/>
                  <a:pt x="803910" y="242570"/>
                </a:cubicBezTo>
                <a:cubicBezTo>
                  <a:pt x="863600" y="157480"/>
                  <a:pt x="895350" y="53340"/>
                  <a:pt x="930910" y="20320"/>
                </a:cubicBezTo>
                <a:cubicBezTo>
                  <a:pt x="946150" y="6350"/>
                  <a:pt x="958850" y="2540"/>
                  <a:pt x="972820" y="1270"/>
                </a:cubicBezTo>
                <a:cubicBezTo>
                  <a:pt x="988060" y="0"/>
                  <a:pt x="1007110" y="5080"/>
                  <a:pt x="1018540" y="13970"/>
                </a:cubicBezTo>
                <a:cubicBezTo>
                  <a:pt x="1029970" y="22860"/>
                  <a:pt x="1041400" y="39370"/>
                  <a:pt x="1043940" y="53340"/>
                </a:cubicBezTo>
                <a:cubicBezTo>
                  <a:pt x="1046480" y="67310"/>
                  <a:pt x="1036320" y="100330"/>
                  <a:pt x="1036320" y="1003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6883717" y="8041005"/>
            <a:ext cx="386715" cy="637222"/>
          </a:xfrm>
          <a:custGeom>
            <a:rect b="b" l="l" r="r" t="t"/>
            <a:pathLst>
              <a:path extrusionOk="0" h="849630" w="515620">
                <a:moveTo>
                  <a:pt x="509270" y="96520"/>
                </a:moveTo>
                <a:cubicBezTo>
                  <a:pt x="312420" y="519430"/>
                  <a:pt x="179070" y="759460"/>
                  <a:pt x="119380" y="817880"/>
                </a:cubicBezTo>
                <a:cubicBezTo>
                  <a:pt x="99060" y="838200"/>
                  <a:pt x="85090" y="844550"/>
                  <a:pt x="68580" y="847090"/>
                </a:cubicBezTo>
                <a:cubicBezTo>
                  <a:pt x="54610" y="848360"/>
                  <a:pt x="39370" y="843280"/>
                  <a:pt x="29210" y="835660"/>
                </a:cubicBezTo>
                <a:cubicBezTo>
                  <a:pt x="19050" y="828040"/>
                  <a:pt x="8890" y="815340"/>
                  <a:pt x="5080" y="802640"/>
                </a:cubicBezTo>
                <a:cubicBezTo>
                  <a:pt x="1270" y="789940"/>
                  <a:pt x="0" y="774700"/>
                  <a:pt x="6350" y="762000"/>
                </a:cubicBezTo>
                <a:cubicBezTo>
                  <a:pt x="12700" y="746760"/>
                  <a:pt x="35560" y="726440"/>
                  <a:pt x="50800" y="721360"/>
                </a:cubicBezTo>
                <a:cubicBezTo>
                  <a:pt x="63500" y="717550"/>
                  <a:pt x="80010" y="720090"/>
                  <a:pt x="91440" y="725170"/>
                </a:cubicBezTo>
                <a:cubicBezTo>
                  <a:pt x="102870" y="730250"/>
                  <a:pt x="115570" y="739140"/>
                  <a:pt x="121920" y="751840"/>
                </a:cubicBezTo>
                <a:cubicBezTo>
                  <a:pt x="128270" y="767080"/>
                  <a:pt x="130810" y="796290"/>
                  <a:pt x="123190" y="811530"/>
                </a:cubicBezTo>
                <a:cubicBezTo>
                  <a:pt x="115570" y="828040"/>
                  <a:pt x="91440" y="843280"/>
                  <a:pt x="74930" y="847090"/>
                </a:cubicBezTo>
                <a:cubicBezTo>
                  <a:pt x="62230" y="849630"/>
                  <a:pt x="46990" y="845820"/>
                  <a:pt x="35560" y="839470"/>
                </a:cubicBezTo>
                <a:cubicBezTo>
                  <a:pt x="24130" y="833120"/>
                  <a:pt x="12700" y="820420"/>
                  <a:pt x="7620" y="808990"/>
                </a:cubicBezTo>
                <a:cubicBezTo>
                  <a:pt x="2540" y="797560"/>
                  <a:pt x="0" y="787400"/>
                  <a:pt x="3810" y="768350"/>
                </a:cubicBezTo>
                <a:cubicBezTo>
                  <a:pt x="19050" y="699770"/>
                  <a:pt x="194310" y="468630"/>
                  <a:pt x="261620" y="334010"/>
                </a:cubicBezTo>
                <a:cubicBezTo>
                  <a:pt x="316230" y="226060"/>
                  <a:pt x="350520" y="73660"/>
                  <a:pt x="388620" y="29210"/>
                </a:cubicBezTo>
                <a:cubicBezTo>
                  <a:pt x="403860" y="11430"/>
                  <a:pt x="415290" y="5080"/>
                  <a:pt x="430530" y="2540"/>
                </a:cubicBezTo>
                <a:cubicBezTo>
                  <a:pt x="445770" y="0"/>
                  <a:pt x="466090" y="2540"/>
                  <a:pt x="478790" y="10160"/>
                </a:cubicBezTo>
                <a:cubicBezTo>
                  <a:pt x="492760" y="17780"/>
                  <a:pt x="505460" y="34290"/>
                  <a:pt x="510540" y="48260"/>
                </a:cubicBezTo>
                <a:cubicBezTo>
                  <a:pt x="515620" y="62230"/>
                  <a:pt x="509270" y="96520"/>
                  <a:pt x="509270" y="965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a:off x="7505700" y="8792528"/>
            <a:ext cx="2856548" cy="629602"/>
          </a:xfrm>
          <a:custGeom>
            <a:rect b="b" l="l" r="r" t="t"/>
            <a:pathLst>
              <a:path extrusionOk="0" h="839470" w="3808730">
                <a:moveTo>
                  <a:pt x="130810" y="19050"/>
                </a:moveTo>
                <a:cubicBezTo>
                  <a:pt x="200660" y="76200"/>
                  <a:pt x="219710" y="85090"/>
                  <a:pt x="255270" y="99060"/>
                </a:cubicBezTo>
                <a:cubicBezTo>
                  <a:pt x="335280" y="130810"/>
                  <a:pt x="518160" y="191770"/>
                  <a:pt x="652780" y="223520"/>
                </a:cubicBezTo>
                <a:cubicBezTo>
                  <a:pt x="787400" y="255270"/>
                  <a:pt x="953770" y="261620"/>
                  <a:pt x="1061720" y="288290"/>
                </a:cubicBezTo>
                <a:cubicBezTo>
                  <a:pt x="1134110" y="306070"/>
                  <a:pt x="1182370" y="320040"/>
                  <a:pt x="1239520" y="349250"/>
                </a:cubicBezTo>
                <a:cubicBezTo>
                  <a:pt x="1300480" y="381000"/>
                  <a:pt x="1358900" y="430530"/>
                  <a:pt x="1416050" y="477520"/>
                </a:cubicBezTo>
                <a:cubicBezTo>
                  <a:pt x="1475740" y="527050"/>
                  <a:pt x="1543050" y="607060"/>
                  <a:pt x="1590040" y="640080"/>
                </a:cubicBezTo>
                <a:cubicBezTo>
                  <a:pt x="1616710" y="659130"/>
                  <a:pt x="1633220" y="669290"/>
                  <a:pt x="1659890" y="675640"/>
                </a:cubicBezTo>
                <a:cubicBezTo>
                  <a:pt x="1691640" y="683260"/>
                  <a:pt x="1723390" y="678180"/>
                  <a:pt x="1769110" y="674370"/>
                </a:cubicBezTo>
                <a:cubicBezTo>
                  <a:pt x="1849120" y="666750"/>
                  <a:pt x="1974850" y="645160"/>
                  <a:pt x="2095500" y="614680"/>
                </a:cubicBezTo>
                <a:cubicBezTo>
                  <a:pt x="2249170" y="575310"/>
                  <a:pt x="2493010" y="495300"/>
                  <a:pt x="2614930" y="447040"/>
                </a:cubicBezTo>
                <a:cubicBezTo>
                  <a:pt x="2684780" y="419100"/>
                  <a:pt x="2734310" y="394970"/>
                  <a:pt x="2774950" y="370840"/>
                </a:cubicBezTo>
                <a:cubicBezTo>
                  <a:pt x="2802890" y="354330"/>
                  <a:pt x="2811780" y="337820"/>
                  <a:pt x="2840990" y="322580"/>
                </a:cubicBezTo>
                <a:cubicBezTo>
                  <a:pt x="2884170" y="299720"/>
                  <a:pt x="2951480" y="278130"/>
                  <a:pt x="3017520" y="262890"/>
                </a:cubicBezTo>
                <a:cubicBezTo>
                  <a:pt x="3098800" y="243840"/>
                  <a:pt x="3208020" y="229870"/>
                  <a:pt x="3295650" y="224790"/>
                </a:cubicBezTo>
                <a:cubicBezTo>
                  <a:pt x="3375660" y="219710"/>
                  <a:pt x="3451860" y="242570"/>
                  <a:pt x="3522980" y="227330"/>
                </a:cubicBezTo>
                <a:cubicBezTo>
                  <a:pt x="3594100" y="212090"/>
                  <a:pt x="3672840" y="132080"/>
                  <a:pt x="3722370" y="132080"/>
                </a:cubicBezTo>
                <a:cubicBezTo>
                  <a:pt x="3751580" y="132080"/>
                  <a:pt x="3776980" y="148590"/>
                  <a:pt x="3790950" y="165100"/>
                </a:cubicBezTo>
                <a:cubicBezTo>
                  <a:pt x="3802380" y="177800"/>
                  <a:pt x="3808730" y="196850"/>
                  <a:pt x="3807460" y="214630"/>
                </a:cubicBezTo>
                <a:cubicBezTo>
                  <a:pt x="3806190" y="236220"/>
                  <a:pt x="3787140" y="269240"/>
                  <a:pt x="3770630" y="281940"/>
                </a:cubicBezTo>
                <a:cubicBezTo>
                  <a:pt x="3756660" y="293370"/>
                  <a:pt x="3737610" y="297180"/>
                  <a:pt x="3721100" y="295910"/>
                </a:cubicBezTo>
                <a:cubicBezTo>
                  <a:pt x="3704590" y="294640"/>
                  <a:pt x="3685540" y="288290"/>
                  <a:pt x="3672840" y="275590"/>
                </a:cubicBezTo>
                <a:cubicBezTo>
                  <a:pt x="3657600" y="260350"/>
                  <a:pt x="3644900" y="226060"/>
                  <a:pt x="3644900" y="204470"/>
                </a:cubicBezTo>
                <a:cubicBezTo>
                  <a:pt x="3644900" y="186690"/>
                  <a:pt x="3655060" y="168910"/>
                  <a:pt x="3666490" y="157480"/>
                </a:cubicBezTo>
                <a:cubicBezTo>
                  <a:pt x="3677920" y="146050"/>
                  <a:pt x="3695700" y="134620"/>
                  <a:pt x="3713480" y="133350"/>
                </a:cubicBezTo>
                <a:cubicBezTo>
                  <a:pt x="3735070" y="132080"/>
                  <a:pt x="3769360" y="142240"/>
                  <a:pt x="3784600" y="158750"/>
                </a:cubicBezTo>
                <a:cubicBezTo>
                  <a:pt x="3799840" y="175260"/>
                  <a:pt x="3806190" y="214630"/>
                  <a:pt x="3804920" y="232410"/>
                </a:cubicBezTo>
                <a:cubicBezTo>
                  <a:pt x="3803650" y="242570"/>
                  <a:pt x="3802380" y="247650"/>
                  <a:pt x="3794760" y="256540"/>
                </a:cubicBezTo>
                <a:cubicBezTo>
                  <a:pt x="3775710" y="279400"/>
                  <a:pt x="3703320" y="327660"/>
                  <a:pt x="3656330" y="349250"/>
                </a:cubicBezTo>
                <a:cubicBezTo>
                  <a:pt x="3613150" y="369570"/>
                  <a:pt x="3573780" y="378460"/>
                  <a:pt x="3522980" y="386080"/>
                </a:cubicBezTo>
                <a:cubicBezTo>
                  <a:pt x="3458210" y="394970"/>
                  <a:pt x="3376930" y="384810"/>
                  <a:pt x="3299460" y="391160"/>
                </a:cubicBezTo>
                <a:cubicBezTo>
                  <a:pt x="3213100" y="397510"/>
                  <a:pt x="3097530" y="411480"/>
                  <a:pt x="3030220" y="425450"/>
                </a:cubicBezTo>
                <a:cubicBezTo>
                  <a:pt x="2988310" y="434340"/>
                  <a:pt x="2960370" y="439420"/>
                  <a:pt x="2931160" y="453390"/>
                </a:cubicBezTo>
                <a:cubicBezTo>
                  <a:pt x="2905760" y="464820"/>
                  <a:pt x="2893060" y="482600"/>
                  <a:pt x="2863850" y="499110"/>
                </a:cubicBezTo>
                <a:cubicBezTo>
                  <a:pt x="2815590" y="525780"/>
                  <a:pt x="2748280" y="557530"/>
                  <a:pt x="2664460" y="590550"/>
                </a:cubicBezTo>
                <a:cubicBezTo>
                  <a:pt x="2531110" y="642620"/>
                  <a:pt x="2292350" y="720090"/>
                  <a:pt x="2132330" y="760730"/>
                </a:cubicBezTo>
                <a:cubicBezTo>
                  <a:pt x="2005330" y="793750"/>
                  <a:pt x="1871980" y="819150"/>
                  <a:pt x="1783080" y="829310"/>
                </a:cubicBezTo>
                <a:cubicBezTo>
                  <a:pt x="1728470" y="835660"/>
                  <a:pt x="1689100" y="839470"/>
                  <a:pt x="1651000" y="833120"/>
                </a:cubicBezTo>
                <a:cubicBezTo>
                  <a:pt x="1619250" y="828040"/>
                  <a:pt x="1595120" y="817880"/>
                  <a:pt x="1568450" y="805180"/>
                </a:cubicBezTo>
                <a:cubicBezTo>
                  <a:pt x="1540510" y="792480"/>
                  <a:pt x="1518920" y="778510"/>
                  <a:pt x="1489710" y="754380"/>
                </a:cubicBezTo>
                <a:cubicBezTo>
                  <a:pt x="1443990" y="717550"/>
                  <a:pt x="1390650" y="645160"/>
                  <a:pt x="1330960" y="598170"/>
                </a:cubicBezTo>
                <a:cubicBezTo>
                  <a:pt x="1268730" y="548640"/>
                  <a:pt x="1181100" y="492760"/>
                  <a:pt x="1125220" y="467360"/>
                </a:cubicBezTo>
                <a:cubicBezTo>
                  <a:pt x="1089660" y="452120"/>
                  <a:pt x="1074420" y="450850"/>
                  <a:pt x="1033780" y="441960"/>
                </a:cubicBezTo>
                <a:cubicBezTo>
                  <a:pt x="952500" y="425450"/>
                  <a:pt x="796290" y="421640"/>
                  <a:pt x="668020" y="392430"/>
                </a:cubicBezTo>
                <a:cubicBezTo>
                  <a:pt x="518160" y="359410"/>
                  <a:pt x="293370" y="285750"/>
                  <a:pt x="190500" y="241300"/>
                </a:cubicBezTo>
                <a:cubicBezTo>
                  <a:pt x="138430" y="218440"/>
                  <a:pt x="109220" y="201930"/>
                  <a:pt x="77470" y="177800"/>
                </a:cubicBezTo>
                <a:cubicBezTo>
                  <a:pt x="49530" y="156210"/>
                  <a:pt x="17780" y="128270"/>
                  <a:pt x="7620" y="104140"/>
                </a:cubicBezTo>
                <a:cubicBezTo>
                  <a:pt x="0" y="86360"/>
                  <a:pt x="2540" y="64770"/>
                  <a:pt x="7620" y="49530"/>
                </a:cubicBezTo>
                <a:cubicBezTo>
                  <a:pt x="11430" y="36830"/>
                  <a:pt x="19050" y="26670"/>
                  <a:pt x="29210" y="19050"/>
                </a:cubicBezTo>
                <a:cubicBezTo>
                  <a:pt x="41910" y="8890"/>
                  <a:pt x="63500" y="0"/>
                  <a:pt x="80010" y="0"/>
                </a:cubicBezTo>
                <a:cubicBezTo>
                  <a:pt x="96520" y="0"/>
                  <a:pt x="130810" y="19050"/>
                  <a:pt x="130810" y="19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a:off x="1028700" y="7383400"/>
            <a:ext cx="3268136" cy="2662045"/>
          </a:xfrm>
          <a:custGeom>
            <a:rect b="b" l="l" r="r" t="t"/>
            <a:pathLst>
              <a:path extrusionOk="0" h="2662045" w="3268136">
                <a:moveTo>
                  <a:pt x="0" y="0"/>
                </a:moveTo>
                <a:lnTo>
                  <a:pt x="3268136" y="0"/>
                </a:lnTo>
                <a:lnTo>
                  <a:pt x="3268136" y="2662045"/>
                </a:lnTo>
                <a:lnTo>
                  <a:pt x="0" y="2662045"/>
                </a:lnTo>
                <a:lnTo>
                  <a:pt x="0" y="0"/>
                </a:lnTo>
                <a:close/>
              </a:path>
            </a:pathLst>
          </a:custGeom>
          <a:blipFill rotWithShape="1">
            <a:blip r:embed="rId4">
              <a:alphaModFix/>
            </a:blip>
            <a:stretch>
              <a:fillRect b="0" l="0" r="0" t="0"/>
            </a:stretch>
          </a:blipFill>
          <a:ln>
            <a:noFill/>
          </a:ln>
        </p:spPr>
      </p:sp>
      <p:sp>
        <p:nvSpPr>
          <p:cNvPr id="141" name="Google Shape;141;p15"/>
          <p:cNvSpPr txBox="1"/>
          <p:nvPr/>
        </p:nvSpPr>
        <p:spPr>
          <a:xfrm>
            <a:off x="12172491" y="3810952"/>
            <a:ext cx="4617300" cy="2412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
        <p:nvSpPr>
          <p:cNvPr id="142" name="Google Shape;142;p15"/>
          <p:cNvSpPr/>
          <p:nvPr/>
        </p:nvSpPr>
        <p:spPr>
          <a:xfrm flipH="1" rot="-105690">
            <a:off x="15097253" y="878778"/>
            <a:ext cx="2125047" cy="2440033"/>
          </a:xfrm>
          <a:custGeom>
            <a:rect b="b" l="l" r="r" t="t"/>
            <a:pathLst>
              <a:path extrusionOk="0" h="2440033" w="2125047">
                <a:moveTo>
                  <a:pt x="2125047" y="0"/>
                </a:moveTo>
                <a:lnTo>
                  <a:pt x="0" y="0"/>
                </a:lnTo>
                <a:lnTo>
                  <a:pt x="0" y="2440032"/>
                </a:lnTo>
                <a:lnTo>
                  <a:pt x="2125047" y="2440032"/>
                </a:lnTo>
                <a:lnTo>
                  <a:pt x="2125047" y="0"/>
                </a:lnTo>
                <a:close/>
              </a:path>
            </a:pathLst>
          </a:custGeom>
          <a:blipFill rotWithShape="1">
            <a:blip r:embed="rId5">
              <a:alphaModFix/>
            </a:blip>
            <a:stretch>
              <a:fillRect b="0" l="0" r="0" t="0"/>
            </a:stretch>
          </a:blipFill>
          <a:ln>
            <a:noFill/>
          </a:ln>
        </p:spPr>
      </p:sp>
      <p:sp>
        <p:nvSpPr>
          <p:cNvPr id="143" name="Google Shape;143;p15"/>
          <p:cNvSpPr/>
          <p:nvPr/>
        </p:nvSpPr>
        <p:spPr>
          <a:xfrm flipH="1">
            <a:off x="9205525" y="6584632"/>
            <a:ext cx="2665718" cy="2520315"/>
          </a:xfrm>
          <a:custGeom>
            <a:rect b="b" l="l" r="r" t="t"/>
            <a:pathLst>
              <a:path extrusionOk="0" h="2520315" w="2665718">
                <a:moveTo>
                  <a:pt x="2665718" y="0"/>
                </a:moveTo>
                <a:lnTo>
                  <a:pt x="0" y="0"/>
                </a:lnTo>
                <a:lnTo>
                  <a:pt x="0" y="2520316"/>
                </a:lnTo>
                <a:lnTo>
                  <a:pt x="2665718" y="2520316"/>
                </a:lnTo>
                <a:lnTo>
                  <a:pt x="2665718" y="0"/>
                </a:lnTo>
                <a:close/>
              </a:path>
            </a:pathLst>
          </a:custGeom>
          <a:blipFill rotWithShape="1">
            <a:blip r:embed="rId6">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7" name="Shape 147"/>
        <p:cNvGrpSpPr/>
        <p:nvPr/>
      </p:nvGrpSpPr>
      <p:grpSpPr>
        <a:xfrm>
          <a:off x="0" y="0"/>
          <a:ext cx="0" cy="0"/>
          <a:chOff x="0" y="0"/>
          <a:chExt cx="0" cy="0"/>
        </a:xfrm>
      </p:grpSpPr>
      <p:pic>
        <p:nvPicPr>
          <p:cNvPr id="148" name="Google Shape;148;p16"/>
          <p:cNvPicPr preferRelativeResize="0"/>
          <p:nvPr/>
        </p:nvPicPr>
        <p:blipFill rotWithShape="1">
          <a:blip r:embed="rId3">
            <a:alphaModFix amt="84000"/>
          </a:blip>
          <a:srcRect b="15855" l="0" r="19732" t="16418"/>
          <a:stretch/>
        </p:blipFill>
        <p:spPr>
          <a:xfrm>
            <a:off x="0" y="0"/>
            <a:ext cx="18288000" cy="10287000"/>
          </a:xfrm>
          <a:prstGeom prst="rect">
            <a:avLst/>
          </a:prstGeom>
          <a:noFill/>
          <a:ln>
            <a:noFill/>
          </a:ln>
        </p:spPr>
      </p:pic>
      <p:sp>
        <p:nvSpPr>
          <p:cNvPr id="149" name="Google Shape;149;p16"/>
          <p:cNvSpPr/>
          <p:nvPr/>
        </p:nvSpPr>
        <p:spPr>
          <a:xfrm>
            <a:off x="7853362" y="5594985"/>
            <a:ext cx="3328035" cy="2356485"/>
          </a:xfrm>
          <a:custGeom>
            <a:rect b="b" l="l" r="r" t="t"/>
            <a:pathLst>
              <a:path extrusionOk="0" h="3141980" w="4437380">
                <a:moveTo>
                  <a:pt x="17780" y="3073400"/>
                </a:moveTo>
                <a:cubicBezTo>
                  <a:pt x="0" y="2781300"/>
                  <a:pt x="2540" y="2758440"/>
                  <a:pt x="7620" y="2706370"/>
                </a:cubicBezTo>
                <a:cubicBezTo>
                  <a:pt x="17780" y="2617470"/>
                  <a:pt x="36830" y="2462530"/>
                  <a:pt x="64770" y="2345690"/>
                </a:cubicBezTo>
                <a:cubicBezTo>
                  <a:pt x="91440" y="2232660"/>
                  <a:pt x="134620" y="2110740"/>
                  <a:pt x="168910" y="2018030"/>
                </a:cubicBezTo>
                <a:cubicBezTo>
                  <a:pt x="195580" y="1946910"/>
                  <a:pt x="215900" y="1898650"/>
                  <a:pt x="246380" y="1833880"/>
                </a:cubicBezTo>
                <a:cubicBezTo>
                  <a:pt x="281940" y="1757680"/>
                  <a:pt x="327660" y="1666240"/>
                  <a:pt x="372110" y="1590040"/>
                </a:cubicBezTo>
                <a:cubicBezTo>
                  <a:pt x="414020" y="1518920"/>
                  <a:pt x="457200" y="1446530"/>
                  <a:pt x="505460" y="1388110"/>
                </a:cubicBezTo>
                <a:cubicBezTo>
                  <a:pt x="547370" y="1337310"/>
                  <a:pt x="585470" y="1304290"/>
                  <a:pt x="638810" y="1256030"/>
                </a:cubicBezTo>
                <a:cubicBezTo>
                  <a:pt x="711200" y="1189990"/>
                  <a:pt x="824230" y="1092200"/>
                  <a:pt x="906780" y="1036320"/>
                </a:cubicBezTo>
                <a:cubicBezTo>
                  <a:pt x="970280" y="993140"/>
                  <a:pt x="1009650" y="974090"/>
                  <a:pt x="1084580" y="938530"/>
                </a:cubicBezTo>
                <a:cubicBezTo>
                  <a:pt x="1205230" y="881380"/>
                  <a:pt x="1402080" y="806450"/>
                  <a:pt x="1568450" y="742950"/>
                </a:cubicBezTo>
                <a:cubicBezTo>
                  <a:pt x="1743710" y="676910"/>
                  <a:pt x="1932940" y="586740"/>
                  <a:pt x="2113280" y="551180"/>
                </a:cubicBezTo>
                <a:cubicBezTo>
                  <a:pt x="2282190" y="518160"/>
                  <a:pt x="2473960" y="542290"/>
                  <a:pt x="2620010" y="525780"/>
                </a:cubicBezTo>
                <a:cubicBezTo>
                  <a:pt x="2731770" y="513080"/>
                  <a:pt x="2806700" y="499110"/>
                  <a:pt x="2914650" y="474980"/>
                </a:cubicBezTo>
                <a:cubicBezTo>
                  <a:pt x="3049270" y="444500"/>
                  <a:pt x="3197860" y="407670"/>
                  <a:pt x="3362960" y="350520"/>
                </a:cubicBezTo>
                <a:cubicBezTo>
                  <a:pt x="3576320" y="276860"/>
                  <a:pt x="3900170" y="109220"/>
                  <a:pt x="4083050" y="54610"/>
                </a:cubicBezTo>
                <a:cubicBezTo>
                  <a:pt x="4189730" y="22860"/>
                  <a:pt x="4284980" y="1270"/>
                  <a:pt x="4343400" y="2540"/>
                </a:cubicBezTo>
                <a:cubicBezTo>
                  <a:pt x="4373880" y="3810"/>
                  <a:pt x="4396740" y="7620"/>
                  <a:pt x="4411980" y="20320"/>
                </a:cubicBezTo>
                <a:cubicBezTo>
                  <a:pt x="4424680" y="30480"/>
                  <a:pt x="4432300" y="48260"/>
                  <a:pt x="4434840" y="63500"/>
                </a:cubicBezTo>
                <a:cubicBezTo>
                  <a:pt x="4437380" y="78740"/>
                  <a:pt x="4436110" y="97790"/>
                  <a:pt x="4427220" y="111760"/>
                </a:cubicBezTo>
                <a:cubicBezTo>
                  <a:pt x="4417060" y="128270"/>
                  <a:pt x="4386580" y="147320"/>
                  <a:pt x="4367530" y="151130"/>
                </a:cubicBezTo>
                <a:cubicBezTo>
                  <a:pt x="4351020" y="153670"/>
                  <a:pt x="4333240" y="148590"/>
                  <a:pt x="4320540" y="140970"/>
                </a:cubicBezTo>
                <a:cubicBezTo>
                  <a:pt x="4307840" y="133350"/>
                  <a:pt x="4293870" y="119380"/>
                  <a:pt x="4288790" y="104140"/>
                </a:cubicBezTo>
                <a:cubicBezTo>
                  <a:pt x="4282440" y="85090"/>
                  <a:pt x="4284980" y="50800"/>
                  <a:pt x="4296410" y="33020"/>
                </a:cubicBezTo>
                <a:cubicBezTo>
                  <a:pt x="4307840" y="15240"/>
                  <a:pt x="4338320" y="0"/>
                  <a:pt x="4359910" y="0"/>
                </a:cubicBezTo>
                <a:cubicBezTo>
                  <a:pt x="4380230" y="0"/>
                  <a:pt x="4410710" y="15240"/>
                  <a:pt x="4422140" y="33020"/>
                </a:cubicBezTo>
                <a:cubicBezTo>
                  <a:pt x="4433570" y="50800"/>
                  <a:pt x="4434840" y="85090"/>
                  <a:pt x="4429760" y="104140"/>
                </a:cubicBezTo>
                <a:cubicBezTo>
                  <a:pt x="4424680" y="119380"/>
                  <a:pt x="4418330" y="129540"/>
                  <a:pt x="4399280" y="140970"/>
                </a:cubicBezTo>
                <a:cubicBezTo>
                  <a:pt x="4347210" y="173990"/>
                  <a:pt x="4177030" y="184150"/>
                  <a:pt x="4042410" y="227330"/>
                </a:cubicBezTo>
                <a:cubicBezTo>
                  <a:pt x="3859530" y="285750"/>
                  <a:pt x="3634740" y="415290"/>
                  <a:pt x="3409950" y="485140"/>
                </a:cubicBezTo>
                <a:cubicBezTo>
                  <a:pt x="3166110" y="561340"/>
                  <a:pt x="2863850" y="626110"/>
                  <a:pt x="2628900" y="659130"/>
                </a:cubicBezTo>
                <a:cubicBezTo>
                  <a:pt x="2438400" y="685800"/>
                  <a:pt x="2274570" y="656590"/>
                  <a:pt x="2105660" y="690880"/>
                </a:cubicBezTo>
                <a:cubicBezTo>
                  <a:pt x="1938020" y="725170"/>
                  <a:pt x="1783080" y="797560"/>
                  <a:pt x="1620520" y="863600"/>
                </a:cubicBezTo>
                <a:cubicBezTo>
                  <a:pt x="1449070" y="933450"/>
                  <a:pt x="1223010" y="1037590"/>
                  <a:pt x="1099820" y="1101090"/>
                </a:cubicBezTo>
                <a:cubicBezTo>
                  <a:pt x="1029970" y="1137920"/>
                  <a:pt x="998220" y="1150620"/>
                  <a:pt x="938530" y="1195070"/>
                </a:cubicBezTo>
                <a:cubicBezTo>
                  <a:pt x="848360" y="1261110"/>
                  <a:pt x="716280" y="1367790"/>
                  <a:pt x="624840" y="1478280"/>
                </a:cubicBezTo>
                <a:cubicBezTo>
                  <a:pt x="528320" y="1595120"/>
                  <a:pt x="449580" y="1741170"/>
                  <a:pt x="381000" y="1885950"/>
                </a:cubicBezTo>
                <a:cubicBezTo>
                  <a:pt x="309880" y="2037080"/>
                  <a:pt x="247650" y="2207260"/>
                  <a:pt x="208280" y="2367280"/>
                </a:cubicBezTo>
                <a:cubicBezTo>
                  <a:pt x="171450" y="2519680"/>
                  <a:pt x="153670" y="2691130"/>
                  <a:pt x="148590" y="2824480"/>
                </a:cubicBezTo>
                <a:cubicBezTo>
                  <a:pt x="144780" y="2926080"/>
                  <a:pt x="179070" y="3048000"/>
                  <a:pt x="161290" y="3094990"/>
                </a:cubicBezTo>
                <a:cubicBezTo>
                  <a:pt x="153670" y="3115310"/>
                  <a:pt x="140970" y="3125470"/>
                  <a:pt x="125730" y="3133090"/>
                </a:cubicBezTo>
                <a:cubicBezTo>
                  <a:pt x="110490" y="3140710"/>
                  <a:pt x="88900" y="3141980"/>
                  <a:pt x="72390" y="3138170"/>
                </a:cubicBezTo>
                <a:cubicBezTo>
                  <a:pt x="55880" y="3134360"/>
                  <a:pt x="38100" y="3120390"/>
                  <a:pt x="29210" y="3107690"/>
                </a:cubicBezTo>
                <a:cubicBezTo>
                  <a:pt x="21590" y="3097530"/>
                  <a:pt x="17780" y="3073400"/>
                  <a:pt x="17780" y="30734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11352847" y="367666"/>
            <a:ext cx="2549843" cy="4983480"/>
          </a:xfrm>
          <a:custGeom>
            <a:rect b="b" l="l" r="r" t="t"/>
            <a:pathLst>
              <a:path extrusionOk="0" h="6644640" w="3399790">
                <a:moveTo>
                  <a:pt x="10160" y="6537960"/>
                </a:moveTo>
                <a:cubicBezTo>
                  <a:pt x="603250" y="5421630"/>
                  <a:pt x="661670" y="5334000"/>
                  <a:pt x="751840" y="5163820"/>
                </a:cubicBezTo>
                <a:cubicBezTo>
                  <a:pt x="878840" y="4923790"/>
                  <a:pt x="1024890" y="4591050"/>
                  <a:pt x="1188720" y="4283710"/>
                </a:cubicBezTo>
                <a:cubicBezTo>
                  <a:pt x="1374140" y="3935730"/>
                  <a:pt x="1696720" y="3411220"/>
                  <a:pt x="1812290" y="3185160"/>
                </a:cubicBezTo>
                <a:cubicBezTo>
                  <a:pt x="1861820" y="3087370"/>
                  <a:pt x="1868170" y="3054350"/>
                  <a:pt x="1910080" y="2970530"/>
                </a:cubicBezTo>
                <a:cubicBezTo>
                  <a:pt x="1971040" y="2847340"/>
                  <a:pt x="2082800" y="2667000"/>
                  <a:pt x="2153920" y="2524760"/>
                </a:cubicBezTo>
                <a:cubicBezTo>
                  <a:pt x="2217420" y="2397760"/>
                  <a:pt x="2264410" y="2270760"/>
                  <a:pt x="2319020" y="2160270"/>
                </a:cubicBezTo>
                <a:cubicBezTo>
                  <a:pt x="2366010" y="2066290"/>
                  <a:pt x="2407920" y="2005330"/>
                  <a:pt x="2461260" y="1902460"/>
                </a:cubicBezTo>
                <a:cubicBezTo>
                  <a:pt x="2537460" y="1755140"/>
                  <a:pt x="2641600" y="1536700"/>
                  <a:pt x="2721610" y="1357630"/>
                </a:cubicBezTo>
                <a:cubicBezTo>
                  <a:pt x="2799080" y="1186180"/>
                  <a:pt x="2871470" y="1031240"/>
                  <a:pt x="2934970" y="848360"/>
                </a:cubicBezTo>
                <a:cubicBezTo>
                  <a:pt x="3006090" y="643890"/>
                  <a:pt x="3050540" y="314960"/>
                  <a:pt x="3117850" y="182880"/>
                </a:cubicBezTo>
                <a:cubicBezTo>
                  <a:pt x="3150870" y="118110"/>
                  <a:pt x="3188970" y="82550"/>
                  <a:pt x="3220720" y="52070"/>
                </a:cubicBezTo>
                <a:cubicBezTo>
                  <a:pt x="3242310" y="30480"/>
                  <a:pt x="3258820" y="12700"/>
                  <a:pt x="3281680" y="6350"/>
                </a:cubicBezTo>
                <a:cubicBezTo>
                  <a:pt x="3304540" y="0"/>
                  <a:pt x="3338830" y="0"/>
                  <a:pt x="3357880" y="11430"/>
                </a:cubicBezTo>
                <a:cubicBezTo>
                  <a:pt x="3376930" y="22860"/>
                  <a:pt x="3394710" y="57150"/>
                  <a:pt x="3397250" y="78740"/>
                </a:cubicBezTo>
                <a:cubicBezTo>
                  <a:pt x="3399790" y="96520"/>
                  <a:pt x="3392170" y="115570"/>
                  <a:pt x="3382010" y="129540"/>
                </a:cubicBezTo>
                <a:cubicBezTo>
                  <a:pt x="3373120" y="143510"/>
                  <a:pt x="3356610" y="156210"/>
                  <a:pt x="3340100" y="160020"/>
                </a:cubicBezTo>
                <a:cubicBezTo>
                  <a:pt x="3319780" y="165100"/>
                  <a:pt x="3281680" y="157480"/>
                  <a:pt x="3263900" y="146050"/>
                </a:cubicBezTo>
                <a:cubicBezTo>
                  <a:pt x="3248660" y="135890"/>
                  <a:pt x="3238500" y="118110"/>
                  <a:pt x="3234690" y="101600"/>
                </a:cubicBezTo>
                <a:cubicBezTo>
                  <a:pt x="3230880" y="85090"/>
                  <a:pt x="3232150" y="64770"/>
                  <a:pt x="3238500" y="49530"/>
                </a:cubicBezTo>
                <a:cubicBezTo>
                  <a:pt x="3244850" y="34290"/>
                  <a:pt x="3257550" y="17780"/>
                  <a:pt x="3274060" y="10160"/>
                </a:cubicBezTo>
                <a:cubicBezTo>
                  <a:pt x="3293110" y="1270"/>
                  <a:pt x="3329940" y="0"/>
                  <a:pt x="3350260" y="7620"/>
                </a:cubicBezTo>
                <a:cubicBezTo>
                  <a:pt x="3366770" y="13970"/>
                  <a:pt x="3382010" y="27940"/>
                  <a:pt x="3388360" y="44450"/>
                </a:cubicBezTo>
                <a:cubicBezTo>
                  <a:pt x="3395980" y="64770"/>
                  <a:pt x="3398520" y="95250"/>
                  <a:pt x="3387090" y="121920"/>
                </a:cubicBezTo>
                <a:cubicBezTo>
                  <a:pt x="3370580" y="162560"/>
                  <a:pt x="3296920" y="186690"/>
                  <a:pt x="3261360" y="250190"/>
                </a:cubicBezTo>
                <a:cubicBezTo>
                  <a:pt x="3200400" y="358140"/>
                  <a:pt x="3175000" y="610870"/>
                  <a:pt x="3128010" y="751840"/>
                </a:cubicBezTo>
                <a:cubicBezTo>
                  <a:pt x="3092450" y="858520"/>
                  <a:pt x="3067050" y="911860"/>
                  <a:pt x="3016250" y="1028700"/>
                </a:cubicBezTo>
                <a:cubicBezTo>
                  <a:pt x="2924810" y="1238250"/>
                  <a:pt x="2741930" y="1624330"/>
                  <a:pt x="2609850" y="1896110"/>
                </a:cubicBezTo>
                <a:cubicBezTo>
                  <a:pt x="2491740" y="2138680"/>
                  <a:pt x="2392680" y="2330450"/>
                  <a:pt x="2264410" y="2581910"/>
                </a:cubicBezTo>
                <a:cubicBezTo>
                  <a:pt x="2106930" y="2891790"/>
                  <a:pt x="1901190" y="3302000"/>
                  <a:pt x="1729740" y="3614420"/>
                </a:cubicBezTo>
                <a:cubicBezTo>
                  <a:pt x="1583690" y="3879850"/>
                  <a:pt x="1445260" y="4085590"/>
                  <a:pt x="1308100" y="4343400"/>
                </a:cubicBezTo>
                <a:cubicBezTo>
                  <a:pt x="1159510" y="4624070"/>
                  <a:pt x="1031240" y="4935220"/>
                  <a:pt x="873760" y="5238750"/>
                </a:cubicBezTo>
                <a:cubicBezTo>
                  <a:pt x="704850" y="5563870"/>
                  <a:pt x="429260" y="6022340"/>
                  <a:pt x="323850" y="6231890"/>
                </a:cubicBezTo>
                <a:cubicBezTo>
                  <a:pt x="276860" y="6325870"/>
                  <a:pt x="262890" y="6375400"/>
                  <a:pt x="229870" y="6440170"/>
                </a:cubicBezTo>
                <a:cubicBezTo>
                  <a:pt x="199390" y="6499860"/>
                  <a:pt x="162560" y="6573520"/>
                  <a:pt x="134620" y="6606540"/>
                </a:cubicBezTo>
                <a:cubicBezTo>
                  <a:pt x="120650" y="6623050"/>
                  <a:pt x="110490" y="6634480"/>
                  <a:pt x="95250" y="6639560"/>
                </a:cubicBezTo>
                <a:cubicBezTo>
                  <a:pt x="80010" y="6644640"/>
                  <a:pt x="59690" y="6643370"/>
                  <a:pt x="45720" y="6638290"/>
                </a:cubicBezTo>
                <a:cubicBezTo>
                  <a:pt x="34290" y="6634480"/>
                  <a:pt x="25400" y="6626860"/>
                  <a:pt x="17780" y="6617970"/>
                </a:cubicBezTo>
                <a:cubicBezTo>
                  <a:pt x="10160" y="6609080"/>
                  <a:pt x="3810" y="6598920"/>
                  <a:pt x="2540" y="6587490"/>
                </a:cubicBezTo>
                <a:cubicBezTo>
                  <a:pt x="0" y="6573520"/>
                  <a:pt x="10160" y="6537960"/>
                  <a:pt x="10160" y="65379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p:nvPr/>
        </p:nvSpPr>
        <p:spPr>
          <a:xfrm>
            <a:off x="14049375" y="277178"/>
            <a:ext cx="332423" cy="254317"/>
          </a:xfrm>
          <a:custGeom>
            <a:rect b="b" l="l" r="r" t="t"/>
            <a:pathLst>
              <a:path extrusionOk="0" h="339090" w="443230">
                <a:moveTo>
                  <a:pt x="110490" y="8890"/>
                </a:moveTo>
                <a:cubicBezTo>
                  <a:pt x="415290" y="186690"/>
                  <a:pt x="433070" y="207010"/>
                  <a:pt x="438150" y="231140"/>
                </a:cubicBezTo>
                <a:cubicBezTo>
                  <a:pt x="443230" y="254000"/>
                  <a:pt x="436880" y="287020"/>
                  <a:pt x="425450" y="304800"/>
                </a:cubicBezTo>
                <a:cubicBezTo>
                  <a:pt x="416560" y="318770"/>
                  <a:pt x="398780" y="328930"/>
                  <a:pt x="383540" y="334010"/>
                </a:cubicBezTo>
                <a:cubicBezTo>
                  <a:pt x="368300" y="339090"/>
                  <a:pt x="346710" y="339090"/>
                  <a:pt x="331470" y="331470"/>
                </a:cubicBezTo>
                <a:cubicBezTo>
                  <a:pt x="312420" y="322580"/>
                  <a:pt x="288290" y="294640"/>
                  <a:pt x="283210" y="273050"/>
                </a:cubicBezTo>
                <a:cubicBezTo>
                  <a:pt x="278130" y="251460"/>
                  <a:pt x="288290" y="217170"/>
                  <a:pt x="303530" y="200660"/>
                </a:cubicBezTo>
                <a:cubicBezTo>
                  <a:pt x="318770" y="184150"/>
                  <a:pt x="354330" y="175260"/>
                  <a:pt x="374650" y="176530"/>
                </a:cubicBezTo>
                <a:cubicBezTo>
                  <a:pt x="392430" y="177800"/>
                  <a:pt x="408940" y="189230"/>
                  <a:pt x="420370" y="200660"/>
                </a:cubicBezTo>
                <a:cubicBezTo>
                  <a:pt x="431800" y="212090"/>
                  <a:pt x="441960" y="229870"/>
                  <a:pt x="441960" y="247650"/>
                </a:cubicBezTo>
                <a:cubicBezTo>
                  <a:pt x="441960" y="267970"/>
                  <a:pt x="429260" y="302260"/>
                  <a:pt x="414020" y="317500"/>
                </a:cubicBezTo>
                <a:cubicBezTo>
                  <a:pt x="401320" y="330200"/>
                  <a:pt x="382270" y="335280"/>
                  <a:pt x="365760" y="336550"/>
                </a:cubicBezTo>
                <a:cubicBezTo>
                  <a:pt x="349250" y="337820"/>
                  <a:pt x="331470" y="331470"/>
                  <a:pt x="316230" y="322580"/>
                </a:cubicBezTo>
                <a:cubicBezTo>
                  <a:pt x="298450" y="311150"/>
                  <a:pt x="292100" y="289560"/>
                  <a:pt x="267970" y="269240"/>
                </a:cubicBezTo>
                <a:cubicBezTo>
                  <a:pt x="218440" y="229870"/>
                  <a:pt x="52070" y="170180"/>
                  <a:pt x="17780" y="128270"/>
                </a:cubicBezTo>
                <a:cubicBezTo>
                  <a:pt x="2540" y="109220"/>
                  <a:pt x="0" y="92710"/>
                  <a:pt x="1270" y="74930"/>
                </a:cubicBezTo>
                <a:cubicBezTo>
                  <a:pt x="2540" y="57150"/>
                  <a:pt x="11430" y="36830"/>
                  <a:pt x="24130" y="24130"/>
                </a:cubicBezTo>
                <a:cubicBezTo>
                  <a:pt x="35560" y="11430"/>
                  <a:pt x="58420" y="2540"/>
                  <a:pt x="73660" y="1270"/>
                </a:cubicBezTo>
                <a:cubicBezTo>
                  <a:pt x="86360" y="0"/>
                  <a:pt x="110490" y="8890"/>
                  <a:pt x="110490" y="88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14417993" y="699135"/>
            <a:ext cx="1422083" cy="5216842"/>
          </a:xfrm>
          <a:custGeom>
            <a:rect b="b" l="l" r="r" t="t"/>
            <a:pathLst>
              <a:path extrusionOk="0" h="6955790" w="1896110">
                <a:moveTo>
                  <a:pt x="146050" y="46990"/>
                </a:moveTo>
                <a:cubicBezTo>
                  <a:pt x="248920" y="384810"/>
                  <a:pt x="327660" y="848360"/>
                  <a:pt x="378460" y="1163320"/>
                </a:cubicBezTo>
                <a:cubicBezTo>
                  <a:pt x="426720" y="1465580"/>
                  <a:pt x="454660" y="1741170"/>
                  <a:pt x="501650" y="2054860"/>
                </a:cubicBezTo>
                <a:cubicBezTo>
                  <a:pt x="554990" y="2405380"/>
                  <a:pt x="613410" y="2805430"/>
                  <a:pt x="684530" y="3167380"/>
                </a:cubicBezTo>
                <a:cubicBezTo>
                  <a:pt x="754380" y="3517900"/>
                  <a:pt x="858520" y="3901440"/>
                  <a:pt x="922020" y="4197350"/>
                </a:cubicBezTo>
                <a:cubicBezTo>
                  <a:pt x="969010" y="4419600"/>
                  <a:pt x="1007110" y="4588510"/>
                  <a:pt x="1037590" y="4785360"/>
                </a:cubicBezTo>
                <a:cubicBezTo>
                  <a:pt x="1068070" y="4983480"/>
                  <a:pt x="1065530" y="5175250"/>
                  <a:pt x="1104900" y="5382260"/>
                </a:cubicBezTo>
                <a:cubicBezTo>
                  <a:pt x="1149350" y="5612130"/>
                  <a:pt x="1239520" y="5897880"/>
                  <a:pt x="1301750" y="6101080"/>
                </a:cubicBezTo>
                <a:cubicBezTo>
                  <a:pt x="1348740" y="6252210"/>
                  <a:pt x="1375410" y="6393180"/>
                  <a:pt x="1435100" y="6493510"/>
                </a:cubicBezTo>
                <a:cubicBezTo>
                  <a:pt x="1480820" y="6569710"/>
                  <a:pt x="1539240" y="6620510"/>
                  <a:pt x="1596390" y="6670040"/>
                </a:cubicBezTo>
                <a:cubicBezTo>
                  <a:pt x="1649730" y="6715760"/>
                  <a:pt x="1720850" y="6760210"/>
                  <a:pt x="1766570" y="6781800"/>
                </a:cubicBezTo>
                <a:cubicBezTo>
                  <a:pt x="1794510" y="6794500"/>
                  <a:pt x="1818640" y="6793230"/>
                  <a:pt x="1837690" y="6802120"/>
                </a:cubicBezTo>
                <a:cubicBezTo>
                  <a:pt x="1852930" y="6809740"/>
                  <a:pt x="1868170" y="6816090"/>
                  <a:pt x="1877060" y="6830060"/>
                </a:cubicBezTo>
                <a:cubicBezTo>
                  <a:pt x="1887220" y="6846570"/>
                  <a:pt x="1894840" y="6880860"/>
                  <a:pt x="1888490" y="6901180"/>
                </a:cubicBezTo>
                <a:cubicBezTo>
                  <a:pt x="1882140" y="6921500"/>
                  <a:pt x="1856740" y="6945630"/>
                  <a:pt x="1836420" y="6950710"/>
                </a:cubicBezTo>
                <a:cubicBezTo>
                  <a:pt x="1816100" y="6955790"/>
                  <a:pt x="1783080" y="6948170"/>
                  <a:pt x="1766570" y="6934200"/>
                </a:cubicBezTo>
                <a:cubicBezTo>
                  <a:pt x="1750060" y="6920230"/>
                  <a:pt x="1737360" y="6888480"/>
                  <a:pt x="1739900" y="6866890"/>
                </a:cubicBezTo>
                <a:cubicBezTo>
                  <a:pt x="1742440" y="6845300"/>
                  <a:pt x="1761490" y="6817360"/>
                  <a:pt x="1780540" y="6807200"/>
                </a:cubicBezTo>
                <a:cubicBezTo>
                  <a:pt x="1799590" y="6797040"/>
                  <a:pt x="1835150" y="6800850"/>
                  <a:pt x="1852930" y="6808470"/>
                </a:cubicBezTo>
                <a:cubicBezTo>
                  <a:pt x="1868170" y="6814820"/>
                  <a:pt x="1879600" y="6830060"/>
                  <a:pt x="1885950" y="6844030"/>
                </a:cubicBezTo>
                <a:cubicBezTo>
                  <a:pt x="1892300" y="6858000"/>
                  <a:pt x="1896110" y="6877050"/>
                  <a:pt x="1891030" y="6892290"/>
                </a:cubicBezTo>
                <a:cubicBezTo>
                  <a:pt x="1884680" y="6911340"/>
                  <a:pt x="1861820" y="6938010"/>
                  <a:pt x="1844040" y="6946900"/>
                </a:cubicBezTo>
                <a:cubicBezTo>
                  <a:pt x="1828800" y="6954520"/>
                  <a:pt x="1814830" y="6951980"/>
                  <a:pt x="1795780" y="6949440"/>
                </a:cubicBezTo>
                <a:cubicBezTo>
                  <a:pt x="1765300" y="6944360"/>
                  <a:pt x="1722120" y="6925310"/>
                  <a:pt x="1680210" y="6903720"/>
                </a:cubicBezTo>
                <a:cubicBezTo>
                  <a:pt x="1623060" y="6873240"/>
                  <a:pt x="1540510" y="6817360"/>
                  <a:pt x="1489710" y="6776720"/>
                </a:cubicBezTo>
                <a:cubicBezTo>
                  <a:pt x="1451610" y="6746240"/>
                  <a:pt x="1426210" y="6722110"/>
                  <a:pt x="1395730" y="6687820"/>
                </a:cubicBezTo>
                <a:cubicBezTo>
                  <a:pt x="1360170" y="6647180"/>
                  <a:pt x="1319530" y="6598920"/>
                  <a:pt x="1290320" y="6544310"/>
                </a:cubicBezTo>
                <a:cubicBezTo>
                  <a:pt x="1257300" y="6482080"/>
                  <a:pt x="1244600" y="6423660"/>
                  <a:pt x="1215390" y="6328410"/>
                </a:cubicBezTo>
                <a:cubicBezTo>
                  <a:pt x="1158240" y="6144260"/>
                  <a:pt x="1055370" y="5811520"/>
                  <a:pt x="993140" y="5513070"/>
                </a:cubicBezTo>
                <a:cubicBezTo>
                  <a:pt x="918210" y="5158740"/>
                  <a:pt x="880110" y="4669790"/>
                  <a:pt x="817880" y="4334510"/>
                </a:cubicBezTo>
                <a:cubicBezTo>
                  <a:pt x="770890" y="4081780"/>
                  <a:pt x="717550" y="3876040"/>
                  <a:pt x="668020" y="3672840"/>
                </a:cubicBezTo>
                <a:cubicBezTo>
                  <a:pt x="624840" y="3498850"/>
                  <a:pt x="582930" y="3385820"/>
                  <a:pt x="539750" y="3191510"/>
                </a:cubicBezTo>
                <a:cubicBezTo>
                  <a:pt x="474980" y="2896870"/>
                  <a:pt x="400050" y="2424430"/>
                  <a:pt x="346710" y="2073910"/>
                </a:cubicBezTo>
                <a:cubicBezTo>
                  <a:pt x="299720" y="1764030"/>
                  <a:pt x="274320" y="1470660"/>
                  <a:pt x="231140" y="1196340"/>
                </a:cubicBezTo>
                <a:cubicBezTo>
                  <a:pt x="193040" y="952500"/>
                  <a:pt x="140970" y="680720"/>
                  <a:pt x="106680" y="506730"/>
                </a:cubicBezTo>
                <a:cubicBezTo>
                  <a:pt x="86360" y="400050"/>
                  <a:pt x="72390" y="325120"/>
                  <a:pt x="52070" y="250190"/>
                </a:cubicBezTo>
                <a:cubicBezTo>
                  <a:pt x="36830" y="190500"/>
                  <a:pt x="3810" y="130810"/>
                  <a:pt x="1270" y="91440"/>
                </a:cubicBezTo>
                <a:cubicBezTo>
                  <a:pt x="0" y="68580"/>
                  <a:pt x="2540" y="52070"/>
                  <a:pt x="11430" y="38100"/>
                </a:cubicBezTo>
                <a:cubicBezTo>
                  <a:pt x="20320" y="24130"/>
                  <a:pt x="38100" y="10160"/>
                  <a:pt x="54610" y="5080"/>
                </a:cubicBezTo>
                <a:cubicBezTo>
                  <a:pt x="71120" y="0"/>
                  <a:pt x="93980" y="1270"/>
                  <a:pt x="109220" y="8890"/>
                </a:cubicBezTo>
                <a:cubicBezTo>
                  <a:pt x="124460" y="16510"/>
                  <a:pt x="146050" y="46990"/>
                  <a:pt x="146050" y="469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p:nvPr/>
        </p:nvSpPr>
        <p:spPr>
          <a:xfrm>
            <a:off x="16256317" y="6077903"/>
            <a:ext cx="1801177" cy="2132648"/>
          </a:xfrm>
          <a:custGeom>
            <a:rect b="b" l="l" r="r" t="t"/>
            <a:pathLst>
              <a:path extrusionOk="0" h="2843530" w="2401570">
                <a:moveTo>
                  <a:pt x="106680" y="13970"/>
                </a:moveTo>
                <a:cubicBezTo>
                  <a:pt x="716280" y="361950"/>
                  <a:pt x="994410" y="421640"/>
                  <a:pt x="1202690" y="508000"/>
                </a:cubicBezTo>
                <a:cubicBezTo>
                  <a:pt x="1386840" y="584200"/>
                  <a:pt x="1577340" y="662940"/>
                  <a:pt x="1713230" y="751840"/>
                </a:cubicBezTo>
                <a:cubicBezTo>
                  <a:pt x="1817370" y="820420"/>
                  <a:pt x="1887220" y="894080"/>
                  <a:pt x="1965960" y="971550"/>
                </a:cubicBezTo>
                <a:cubicBezTo>
                  <a:pt x="2043430" y="1047750"/>
                  <a:pt x="2129790" y="1130300"/>
                  <a:pt x="2184400" y="1211580"/>
                </a:cubicBezTo>
                <a:cubicBezTo>
                  <a:pt x="2230120" y="1281430"/>
                  <a:pt x="2254250" y="1339850"/>
                  <a:pt x="2282190" y="1423670"/>
                </a:cubicBezTo>
                <a:cubicBezTo>
                  <a:pt x="2319020" y="1535430"/>
                  <a:pt x="2346960" y="1670050"/>
                  <a:pt x="2366010" y="1827530"/>
                </a:cubicBezTo>
                <a:cubicBezTo>
                  <a:pt x="2392680" y="2044700"/>
                  <a:pt x="2401570" y="2444750"/>
                  <a:pt x="2397760" y="2612390"/>
                </a:cubicBezTo>
                <a:cubicBezTo>
                  <a:pt x="2396490" y="2691130"/>
                  <a:pt x="2393950" y="2750820"/>
                  <a:pt x="2383790" y="2786380"/>
                </a:cubicBezTo>
                <a:cubicBezTo>
                  <a:pt x="2378710" y="2804160"/>
                  <a:pt x="2376170" y="2814320"/>
                  <a:pt x="2364740" y="2823210"/>
                </a:cubicBezTo>
                <a:cubicBezTo>
                  <a:pt x="2352040" y="2833370"/>
                  <a:pt x="2322830" y="2843530"/>
                  <a:pt x="2305050" y="2839720"/>
                </a:cubicBezTo>
                <a:cubicBezTo>
                  <a:pt x="2287270" y="2835910"/>
                  <a:pt x="2265680" y="2815590"/>
                  <a:pt x="2258060" y="2800350"/>
                </a:cubicBezTo>
                <a:cubicBezTo>
                  <a:pt x="2251710" y="2787650"/>
                  <a:pt x="2252980" y="2771140"/>
                  <a:pt x="2256790" y="2758440"/>
                </a:cubicBezTo>
                <a:cubicBezTo>
                  <a:pt x="2260600" y="2745740"/>
                  <a:pt x="2268220" y="2730500"/>
                  <a:pt x="2279650" y="2722880"/>
                </a:cubicBezTo>
                <a:cubicBezTo>
                  <a:pt x="2293620" y="2713990"/>
                  <a:pt x="2322830" y="2706370"/>
                  <a:pt x="2340610" y="2712720"/>
                </a:cubicBezTo>
                <a:cubicBezTo>
                  <a:pt x="2357120" y="2719070"/>
                  <a:pt x="2377440" y="2739390"/>
                  <a:pt x="2382520" y="2757170"/>
                </a:cubicBezTo>
                <a:cubicBezTo>
                  <a:pt x="2387600" y="2774950"/>
                  <a:pt x="2381250" y="2804160"/>
                  <a:pt x="2369820" y="2818130"/>
                </a:cubicBezTo>
                <a:cubicBezTo>
                  <a:pt x="2358390" y="2832100"/>
                  <a:pt x="2329180" y="2840990"/>
                  <a:pt x="2312670" y="2840990"/>
                </a:cubicBezTo>
                <a:cubicBezTo>
                  <a:pt x="2298700" y="2840990"/>
                  <a:pt x="2284730" y="2832100"/>
                  <a:pt x="2274570" y="2823210"/>
                </a:cubicBezTo>
                <a:cubicBezTo>
                  <a:pt x="2264410" y="2814320"/>
                  <a:pt x="2258060" y="2804160"/>
                  <a:pt x="2254250" y="2786380"/>
                </a:cubicBezTo>
                <a:cubicBezTo>
                  <a:pt x="2246630" y="2750820"/>
                  <a:pt x="2270760" y="2680970"/>
                  <a:pt x="2274570" y="2613660"/>
                </a:cubicBezTo>
                <a:cubicBezTo>
                  <a:pt x="2279650" y="2522220"/>
                  <a:pt x="2275840" y="2411730"/>
                  <a:pt x="2268220" y="2288540"/>
                </a:cubicBezTo>
                <a:cubicBezTo>
                  <a:pt x="2259330" y="2127250"/>
                  <a:pt x="2245360" y="1889760"/>
                  <a:pt x="2213610" y="1727200"/>
                </a:cubicBezTo>
                <a:cubicBezTo>
                  <a:pt x="2188210" y="1598930"/>
                  <a:pt x="2143760" y="1466850"/>
                  <a:pt x="2114550" y="1390650"/>
                </a:cubicBezTo>
                <a:cubicBezTo>
                  <a:pt x="2099310" y="1350010"/>
                  <a:pt x="2087880" y="1328420"/>
                  <a:pt x="2070100" y="1300480"/>
                </a:cubicBezTo>
                <a:cubicBezTo>
                  <a:pt x="2051050" y="1271270"/>
                  <a:pt x="2035810" y="1253490"/>
                  <a:pt x="2002790" y="1216660"/>
                </a:cubicBezTo>
                <a:cubicBezTo>
                  <a:pt x="1932940" y="1137920"/>
                  <a:pt x="1751330" y="944880"/>
                  <a:pt x="1649730" y="866140"/>
                </a:cubicBezTo>
                <a:cubicBezTo>
                  <a:pt x="1584960" y="816610"/>
                  <a:pt x="1543050" y="797560"/>
                  <a:pt x="1475740" y="763270"/>
                </a:cubicBezTo>
                <a:cubicBezTo>
                  <a:pt x="1388110" y="718820"/>
                  <a:pt x="1289050" y="673100"/>
                  <a:pt x="1165860" y="626110"/>
                </a:cubicBezTo>
                <a:cubicBezTo>
                  <a:pt x="993140" y="560070"/>
                  <a:pt x="725170" y="509270"/>
                  <a:pt x="530860" y="421640"/>
                </a:cubicBezTo>
                <a:cubicBezTo>
                  <a:pt x="349250" y="340360"/>
                  <a:pt x="96520" y="194310"/>
                  <a:pt x="31750" y="128270"/>
                </a:cubicBezTo>
                <a:cubicBezTo>
                  <a:pt x="10160" y="106680"/>
                  <a:pt x="2540" y="90170"/>
                  <a:pt x="1270" y="72390"/>
                </a:cubicBezTo>
                <a:cubicBezTo>
                  <a:pt x="0" y="57150"/>
                  <a:pt x="6350" y="38100"/>
                  <a:pt x="16510" y="26670"/>
                </a:cubicBezTo>
                <a:cubicBezTo>
                  <a:pt x="26670" y="15240"/>
                  <a:pt x="44450" y="5080"/>
                  <a:pt x="59690" y="2540"/>
                </a:cubicBezTo>
                <a:cubicBezTo>
                  <a:pt x="74930" y="0"/>
                  <a:pt x="106680" y="13970"/>
                  <a:pt x="106680" y="139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6"/>
          <p:cNvSpPr/>
          <p:nvPr/>
        </p:nvSpPr>
        <p:spPr>
          <a:xfrm>
            <a:off x="7989571" y="8980170"/>
            <a:ext cx="2875597" cy="1811655"/>
          </a:xfrm>
          <a:custGeom>
            <a:rect b="b" l="l" r="r" t="t"/>
            <a:pathLst>
              <a:path extrusionOk="0" h="2415540" w="3834130">
                <a:moveTo>
                  <a:pt x="120650" y="40640"/>
                </a:moveTo>
                <a:cubicBezTo>
                  <a:pt x="207010" y="228600"/>
                  <a:pt x="279400" y="344170"/>
                  <a:pt x="339090" y="430530"/>
                </a:cubicBezTo>
                <a:cubicBezTo>
                  <a:pt x="396240" y="513080"/>
                  <a:pt x="435610" y="580390"/>
                  <a:pt x="521970" y="664210"/>
                </a:cubicBezTo>
                <a:cubicBezTo>
                  <a:pt x="657860" y="797560"/>
                  <a:pt x="887730" y="947420"/>
                  <a:pt x="1115060" y="1108710"/>
                </a:cubicBezTo>
                <a:cubicBezTo>
                  <a:pt x="1408430" y="1318260"/>
                  <a:pt x="1879600" y="1643380"/>
                  <a:pt x="2141220" y="1803400"/>
                </a:cubicBezTo>
                <a:cubicBezTo>
                  <a:pt x="2296160" y="1898650"/>
                  <a:pt x="2381250" y="1954530"/>
                  <a:pt x="2519680" y="2012950"/>
                </a:cubicBezTo>
                <a:cubicBezTo>
                  <a:pt x="2673350" y="2077720"/>
                  <a:pt x="2838450" y="2123440"/>
                  <a:pt x="3025140" y="2164080"/>
                </a:cubicBezTo>
                <a:cubicBezTo>
                  <a:pt x="3249930" y="2213610"/>
                  <a:pt x="3685540" y="2232660"/>
                  <a:pt x="3782060" y="2272030"/>
                </a:cubicBezTo>
                <a:cubicBezTo>
                  <a:pt x="3807460" y="2282190"/>
                  <a:pt x="3818890" y="2289810"/>
                  <a:pt x="3826510" y="2303780"/>
                </a:cubicBezTo>
                <a:cubicBezTo>
                  <a:pt x="3834130" y="2319020"/>
                  <a:pt x="3832860" y="2345690"/>
                  <a:pt x="3825240" y="2359660"/>
                </a:cubicBezTo>
                <a:cubicBezTo>
                  <a:pt x="3817620" y="2373630"/>
                  <a:pt x="3794760" y="2387600"/>
                  <a:pt x="3778250" y="2388870"/>
                </a:cubicBezTo>
                <a:cubicBezTo>
                  <a:pt x="3761740" y="2390140"/>
                  <a:pt x="3737610" y="2379980"/>
                  <a:pt x="3727450" y="2367280"/>
                </a:cubicBezTo>
                <a:cubicBezTo>
                  <a:pt x="3717290" y="2354580"/>
                  <a:pt x="3713480" y="2327910"/>
                  <a:pt x="3717290" y="2312670"/>
                </a:cubicBezTo>
                <a:cubicBezTo>
                  <a:pt x="3719830" y="2299970"/>
                  <a:pt x="3728720" y="2288540"/>
                  <a:pt x="3738880" y="2282190"/>
                </a:cubicBezTo>
                <a:cubicBezTo>
                  <a:pt x="3749040" y="2275840"/>
                  <a:pt x="3763010" y="2272030"/>
                  <a:pt x="3775710" y="2272030"/>
                </a:cubicBezTo>
                <a:cubicBezTo>
                  <a:pt x="3787140" y="2272030"/>
                  <a:pt x="3802380" y="2277110"/>
                  <a:pt x="3811270" y="2284730"/>
                </a:cubicBezTo>
                <a:cubicBezTo>
                  <a:pt x="3820160" y="2292350"/>
                  <a:pt x="3829050" y="2305050"/>
                  <a:pt x="3831590" y="2316480"/>
                </a:cubicBezTo>
                <a:cubicBezTo>
                  <a:pt x="3834130" y="2327910"/>
                  <a:pt x="3834130" y="2343150"/>
                  <a:pt x="3827780" y="2354580"/>
                </a:cubicBezTo>
                <a:cubicBezTo>
                  <a:pt x="3820160" y="2368550"/>
                  <a:pt x="3810000" y="2382520"/>
                  <a:pt x="3784600" y="2388870"/>
                </a:cubicBezTo>
                <a:cubicBezTo>
                  <a:pt x="3686810" y="2415540"/>
                  <a:pt x="3229610" y="2326640"/>
                  <a:pt x="2994660" y="2274570"/>
                </a:cubicBezTo>
                <a:cubicBezTo>
                  <a:pt x="2799080" y="2231390"/>
                  <a:pt x="2626360" y="2181860"/>
                  <a:pt x="2466340" y="2114550"/>
                </a:cubicBezTo>
                <a:cubicBezTo>
                  <a:pt x="2322830" y="2053590"/>
                  <a:pt x="2233930" y="1993900"/>
                  <a:pt x="2075180" y="1896110"/>
                </a:cubicBezTo>
                <a:cubicBezTo>
                  <a:pt x="1811020" y="1733550"/>
                  <a:pt x="1344930" y="1412240"/>
                  <a:pt x="1047750" y="1201420"/>
                </a:cubicBezTo>
                <a:cubicBezTo>
                  <a:pt x="814070" y="1035050"/>
                  <a:pt x="575310" y="880110"/>
                  <a:pt x="433070" y="741680"/>
                </a:cubicBezTo>
                <a:cubicBezTo>
                  <a:pt x="341630" y="652780"/>
                  <a:pt x="298450" y="581660"/>
                  <a:pt x="236220" y="494030"/>
                </a:cubicBezTo>
                <a:cubicBezTo>
                  <a:pt x="171450" y="402590"/>
                  <a:pt x="92710" y="280670"/>
                  <a:pt x="53340" y="204470"/>
                </a:cubicBezTo>
                <a:cubicBezTo>
                  <a:pt x="29210" y="158750"/>
                  <a:pt x="11430" y="119380"/>
                  <a:pt x="5080" y="88900"/>
                </a:cubicBezTo>
                <a:cubicBezTo>
                  <a:pt x="1270" y="71120"/>
                  <a:pt x="0" y="57150"/>
                  <a:pt x="3810" y="44450"/>
                </a:cubicBezTo>
                <a:cubicBezTo>
                  <a:pt x="6350" y="34290"/>
                  <a:pt x="11430" y="25400"/>
                  <a:pt x="19050" y="19050"/>
                </a:cubicBezTo>
                <a:cubicBezTo>
                  <a:pt x="29210" y="10160"/>
                  <a:pt x="48260" y="2540"/>
                  <a:pt x="60960" y="1270"/>
                </a:cubicBezTo>
                <a:cubicBezTo>
                  <a:pt x="71120" y="0"/>
                  <a:pt x="81280" y="2540"/>
                  <a:pt x="90170" y="7620"/>
                </a:cubicBezTo>
                <a:cubicBezTo>
                  <a:pt x="101600" y="13970"/>
                  <a:pt x="120650" y="40640"/>
                  <a:pt x="120650" y="406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p:nvPr/>
        </p:nvSpPr>
        <p:spPr>
          <a:xfrm rot="-726070">
            <a:off x="12430037" y="6733948"/>
            <a:ext cx="4644529" cy="2254708"/>
          </a:xfrm>
          <a:custGeom>
            <a:rect b="b" l="l" r="r" t="t"/>
            <a:pathLst>
              <a:path extrusionOk="0" h="2254708" w="4644529">
                <a:moveTo>
                  <a:pt x="0" y="0"/>
                </a:moveTo>
                <a:lnTo>
                  <a:pt x="4644529" y="0"/>
                </a:lnTo>
                <a:lnTo>
                  <a:pt x="4644529" y="2254708"/>
                </a:lnTo>
                <a:lnTo>
                  <a:pt x="0" y="2254708"/>
                </a:lnTo>
                <a:lnTo>
                  <a:pt x="0" y="0"/>
                </a:lnTo>
                <a:close/>
              </a:path>
            </a:pathLst>
          </a:custGeom>
          <a:blipFill rotWithShape="1">
            <a:blip r:embed="rId4">
              <a:alphaModFix/>
            </a:blip>
            <a:stretch>
              <a:fillRect b="0" l="0" r="0" t="0"/>
            </a:stretch>
          </a:blipFill>
          <a:ln>
            <a:noFill/>
          </a:ln>
        </p:spPr>
      </p:sp>
      <p:sp>
        <p:nvSpPr>
          <p:cNvPr id="156" name="Google Shape;156;p16"/>
          <p:cNvSpPr/>
          <p:nvPr/>
        </p:nvSpPr>
        <p:spPr>
          <a:xfrm flipH="1" rot="377333">
            <a:off x="9300901" y="1163160"/>
            <a:ext cx="2620246" cy="3008633"/>
          </a:xfrm>
          <a:custGeom>
            <a:rect b="b" l="l" r="r" t="t"/>
            <a:pathLst>
              <a:path extrusionOk="0" h="3008633" w="2620246">
                <a:moveTo>
                  <a:pt x="2620246" y="0"/>
                </a:moveTo>
                <a:lnTo>
                  <a:pt x="0" y="0"/>
                </a:lnTo>
                <a:lnTo>
                  <a:pt x="0" y="3008633"/>
                </a:lnTo>
                <a:lnTo>
                  <a:pt x="2620246" y="3008633"/>
                </a:lnTo>
                <a:lnTo>
                  <a:pt x="2620246" y="0"/>
                </a:lnTo>
                <a:close/>
              </a:path>
            </a:pathLst>
          </a:custGeom>
          <a:blipFill rotWithShape="1">
            <a:blip r:embed="rId5">
              <a:alphaModFix/>
            </a:blip>
            <a:stretch>
              <a:fillRect b="0" l="0" r="0" t="0"/>
            </a:stretch>
          </a:blipFill>
          <a:ln>
            <a:noFill/>
          </a:ln>
        </p:spPr>
      </p:sp>
      <p:grpSp>
        <p:nvGrpSpPr>
          <p:cNvPr id="157" name="Google Shape;157;p16"/>
          <p:cNvGrpSpPr/>
          <p:nvPr/>
        </p:nvGrpSpPr>
        <p:grpSpPr>
          <a:xfrm>
            <a:off x="-514350" y="1021755"/>
            <a:ext cx="7449440" cy="8236545"/>
            <a:chOff x="0" y="-47625"/>
            <a:chExt cx="1961992" cy="2169296"/>
          </a:xfrm>
        </p:grpSpPr>
        <p:sp>
          <p:nvSpPr>
            <p:cNvPr id="158" name="Google Shape;158;p16"/>
            <p:cNvSpPr/>
            <p:nvPr/>
          </p:nvSpPr>
          <p:spPr>
            <a:xfrm>
              <a:off x="0" y="0"/>
              <a:ext cx="1961992" cy="2121671"/>
            </a:xfrm>
            <a:custGeom>
              <a:rect b="b" l="l" r="r" t="t"/>
              <a:pathLst>
                <a:path extrusionOk="0" h="2121671" w="1961992">
                  <a:moveTo>
                    <a:pt x="53002" y="0"/>
                  </a:moveTo>
                  <a:lnTo>
                    <a:pt x="1908990" y="0"/>
                  </a:lnTo>
                  <a:cubicBezTo>
                    <a:pt x="1938263" y="0"/>
                    <a:pt x="1961992" y="23730"/>
                    <a:pt x="1961992" y="53002"/>
                  </a:cubicBezTo>
                  <a:lnTo>
                    <a:pt x="1961992" y="2068668"/>
                  </a:lnTo>
                  <a:cubicBezTo>
                    <a:pt x="1961992" y="2097941"/>
                    <a:pt x="1938263" y="2121671"/>
                    <a:pt x="1908990" y="2121671"/>
                  </a:cubicBezTo>
                  <a:lnTo>
                    <a:pt x="53002" y="2121671"/>
                  </a:lnTo>
                  <a:cubicBezTo>
                    <a:pt x="23730" y="2121671"/>
                    <a:pt x="0" y="2097941"/>
                    <a:pt x="0" y="2068668"/>
                  </a:cubicBezTo>
                  <a:lnTo>
                    <a:pt x="0" y="53002"/>
                  </a:lnTo>
                  <a:cubicBezTo>
                    <a:pt x="0" y="23730"/>
                    <a:pt x="23730" y="0"/>
                    <a:pt x="5300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6"/>
          <p:cNvSpPr txBox="1"/>
          <p:nvPr/>
        </p:nvSpPr>
        <p:spPr>
          <a:xfrm>
            <a:off x="1028700" y="1812131"/>
            <a:ext cx="4803404"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Keep in mind</a:t>
            </a:r>
            <a:endParaRPr/>
          </a:p>
        </p:txBody>
      </p:sp>
      <p:grpSp>
        <p:nvGrpSpPr>
          <p:cNvPr id="161" name="Google Shape;161;p16"/>
          <p:cNvGrpSpPr/>
          <p:nvPr/>
        </p:nvGrpSpPr>
        <p:grpSpPr>
          <a:xfrm>
            <a:off x="1028700" y="3462176"/>
            <a:ext cx="5323331" cy="1359080"/>
            <a:chOff x="0" y="9525"/>
            <a:chExt cx="7097774" cy="1812107"/>
          </a:xfrm>
        </p:grpSpPr>
        <p:sp>
          <p:nvSpPr>
            <p:cNvPr id="162" name="Google Shape;162;p16"/>
            <p:cNvSpPr txBox="1"/>
            <p:nvPr/>
          </p:nvSpPr>
          <p:spPr>
            <a:xfrm>
              <a:off x="0" y="9525"/>
              <a:ext cx="1438800" cy="143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01</a:t>
              </a:r>
              <a:endParaRPr/>
            </a:p>
          </p:txBody>
        </p:sp>
        <p:sp>
          <p:nvSpPr>
            <p:cNvPr id="163" name="Google Shape;163;p16"/>
            <p:cNvSpPr txBox="1"/>
            <p:nvPr/>
          </p:nvSpPr>
          <p:spPr>
            <a:xfrm>
              <a:off x="1565774" y="894932"/>
              <a:ext cx="45798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164" name="Google Shape;164;p16"/>
            <p:cNvSpPr txBox="1"/>
            <p:nvPr/>
          </p:nvSpPr>
          <p:spPr>
            <a:xfrm>
              <a:off x="1565774" y="139492"/>
              <a:ext cx="5532000" cy="57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grpSp>
      <p:grpSp>
        <p:nvGrpSpPr>
          <p:cNvPr id="165" name="Google Shape;165;p16"/>
          <p:cNvGrpSpPr/>
          <p:nvPr/>
        </p:nvGrpSpPr>
        <p:grpSpPr>
          <a:xfrm>
            <a:off x="1028700" y="5306773"/>
            <a:ext cx="5323331" cy="1359080"/>
            <a:chOff x="0" y="9525"/>
            <a:chExt cx="7097774" cy="1812107"/>
          </a:xfrm>
        </p:grpSpPr>
        <p:sp>
          <p:nvSpPr>
            <p:cNvPr id="166" name="Google Shape;166;p16"/>
            <p:cNvSpPr txBox="1"/>
            <p:nvPr/>
          </p:nvSpPr>
          <p:spPr>
            <a:xfrm>
              <a:off x="0" y="9525"/>
              <a:ext cx="1438800" cy="143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02</a:t>
              </a:r>
              <a:endParaRPr/>
            </a:p>
          </p:txBody>
        </p:sp>
        <p:sp>
          <p:nvSpPr>
            <p:cNvPr id="167" name="Google Shape;167;p16"/>
            <p:cNvSpPr txBox="1"/>
            <p:nvPr/>
          </p:nvSpPr>
          <p:spPr>
            <a:xfrm>
              <a:off x="1565774" y="894932"/>
              <a:ext cx="45798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168" name="Google Shape;168;p16"/>
            <p:cNvSpPr txBox="1"/>
            <p:nvPr/>
          </p:nvSpPr>
          <p:spPr>
            <a:xfrm>
              <a:off x="1565774" y="139492"/>
              <a:ext cx="5532000" cy="57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grpSp>
      <p:grpSp>
        <p:nvGrpSpPr>
          <p:cNvPr id="169" name="Google Shape;169;p16"/>
          <p:cNvGrpSpPr/>
          <p:nvPr/>
        </p:nvGrpSpPr>
        <p:grpSpPr>
          <a:xfrm>
            <a:off x="1028700" y="7151370"/>
            <a:ext cx="5323331" cy="1359080"/>
            <a:chOff x="0" y="9525"/>
            <a:chExt cx="7097774" cy="1812107"/>
          </a:xfrm>
        </p:grpSpPr>
        <p:sp>
          <p:nvSpPr>
            <p:cNvPr id="170" name="Google Shape;170;p16"/>
            <p:cNvSpPr txBox="1"/>
            <p:nvPr/>
          </p:nvSpPr>
          <p:spPr>
            <a:xfrm>
              <a:off x="0" y="9525"/>
              <a:ext cx="1438800" cy="1436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03</a:t>
              </a:r>
              <a:endParaRPr/>
            </a:p>
          </p:txBody>
        </p:sp>
        <p:sp>
          <p:nvSpPr>
            <p:cNvPr id="171" name="Google Shape;171;p16"/>
            <p:cNvSpPr txBox="1"/>
            <p:nvPr/>
          </p:nvSpPr>
          <p:spPr>
            <a:xfrm>
              <a:off x="1565774" y="894932"/>
              <a:ext cx="4579800" cy="926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172" name="Google Shape;172;p16"/>
            <p:cNvSpPr txBox="1"/>
            <p:nvPr/>
          </p:nvSpPr>
          <p:spPr>
            <a:xfrm>
              <a:off x="1565774" y="139492"/>
              <a:ext cx="5532000" cy="574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grpSp>
      <p:sp>
        <p:nvSpPr>
          <p:cNvPr id="173" name="Google Shape;173;p16"/>
          <p:cNvSpPr/>
          <p:nvPr/>
        </p:nvSpPr>
        <p:spPr>
          <a:xfrm>
            <a:off x="15700600" y="0"/>
            <a:ext cx="2910707" cy="2587883"/>
          </a:xfrm>
          <a:custGeom>
            <a:rect b="b" l="l" r="r" t="t"/>
            <a:pathLst>
              <a:path extrusionOk="0" h="2587883" w="2910707">
                <a:moveTo>
                  <a:pt x="0" y="0"/>
                </a:moveTo>
                <a:lnTo>
                  <a:pt x="2910707" y="0"/>
                </a:lnTo>
                <a:lnTo>
                  <a:pt x="2910707" y="2587883"/>
                </a:lnTo>
                <a:lnTo>
                  <a:pt x="0" y="2587883"/>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7"/>
          <p:cNvPicPr preferRelativeResize="0"/>
          <p:nvPr/>
        </p:nvPicPr>
        <p:blipFill rotWithShape="1">
          <a:blip r:embed="rId3">
            <a:alphaModFix amt="84000"/>
          </a:blip>
          <a:srcRect b="2864" l="0" r="0" t="2865"/>
          <a:stretch/>
        </p:blipFill>
        <p:spPr>
          <a:xfrm>
            <a:off x="0" y="0"/>
            <a:ext cx="8729864" cy="10287000"/>
          </a:xfrm>
          <a:prstGeom prst="rect">
            <a:avLst/>
          </a:prstGeom>
          <a:noFill/>
          <a:ln>
            <a:noFill/>
          </a:ln>
        </p:spPr>
      </p:pic>
      <p:sp>
        <p:nvSpPr>
          <p:cNvPr id="179" name="Google Shape;179;p17"/>
          <p:cNvSpPr/>
          <p:nvPr/>
        </p:nvSpPr>
        <p:spPr>
          <a:xfrm>
            <a:off x="226695" y="3311843"/>
            <a:ext cx="1883092" cy="4974907"/>
          </a:xfrm>
          <a:custGeom>
            <a:rect b="b" l="l" r="r" t="t"/>
            <a:pathLst>
              <a:path extrusionOk="0" h="6633210" w="2510790">
                <a:moveTo>
                  <a:pt x="20320" y="6502400"/>
                </a:moveTo>
                <a:cubicBezTo>
                  <a:pt x="251460" y="6221730"/>
                  <a:pt x="285750" y="6141720"/>
                  <a:pt x="347980" y="6056630"/>
                </a:cubicBezTo>
                <a:cubicBezTo>
                  <a:pt x="425450" y="5949950"/>
                  <a:pt x="562610" y="5829300"/>
                  <a:pt x="636270" y="5715000"/>
                </a:cubicBezTo>
                <a:cubicBezTo>
                  <a:pt x="699770" y="5617210"/>
                  <a:pt x="745490" y="5513070"/>
                  <a:pt x="778510" y="5419090"/>
                </a:cubicBezTo>
                <a:cubicBezTo>
                  <a:pt x="807720" y="5339080"/>
                  <a:pt x="821690" y="5275580"/>
                  <a:pt x="834390" y="5187950"/>
                </a:cubicBezTo>
                <a:cubicBezTo>
                  <a:pt x="850900" y="5076190"/>
                  <a:pt x="845820" y="4917440"/>
                  <a:pt x="855980" y="4801870"/>
                </a:cubicBezTo>
                <a:cubicBezTo>
                  <a:pt x="864870" y="4707890"/>
                  <a:pt x="868680" y="4624070"/>
                  <a:pt x="887730" y="4546600"/>
                </a:cubicBezTo>
                <a:cubicBezTo>
                  <a:pt x="905510" y="4476750"/>
                  <a:pt x="930910" y="4417060"/>
                  <a:pt x="962660" y="4353560"/>
                </a:cubicBezTo>
                <a:cubicBezTo>
                  <a:pt x="995680" y="4286250"/>
                  <a:pt x="1038860" y="4232910"/>
                  <a:pt x="1083310" y="4152900"/>
                </a:cubicBezTo>
                <a:cubicBezTo>
                  <a:pt x="1145540" y="4039870"/>
                  <a:pt x="1249680" y="3873500"/>
                  <a:pt x="1292860" y="3733800"/>
                </a:cubicBezTo>
                <a:cubicBezTo>
                  <a:pt x="1332230" y="3608070"/>
                  <a:pt x="1330960" y="3496310"/>
                  <a:pt x="1343660" y="3355340"/>
                </a:cubicBezTo>
                <a:cubicBezTo>
                  <a:pt x="1360170" y="3177540"/>
                  <a:pt x="1351280" y="2917190"/>
                  <a:pt x="1374140" y="2752090"/>
                </a:cubicBezTo>
                <a:cubicBezTo>
                  <a:pt x="1389380" y="2635250"/>
                  <a:pt x="1409700" y="2565400"/>
                  <a:pt x="1440180" y="2454910"/>
                </a:cubicBezTo>
                <a:cubicBezTo>
                  <a:pt x="1480820" y="2311400"/>
                  <a:pt x="1540510" y="2138680"/>
                  <a:pt x="1606550" y="1964690"/>
                </a:cubicBezTo>
                <a:cubicBezTo>
                  <a:pt x="1684020" y="1758950"/>
                  <a:pt x="1824990" y="1456690"/>
                  <a:pt x="1884680" y="1300480"/>
                </a:cubicBezTo>
                <a:cubicBezTo>
                  <a:pt x="1916430" y="1216660"/>
                  <a:pt x="1936750" y="1159510"/>
                  <a:pt x="1953260" y="1104900"/>
                </a:cubicBezTo>
                <a:cubicBezTo>
                  <a:pt x="1964690" y="1065530"/>
                  <a:pt x="1972310" y="1041400"/>
                  <a:pt x="1978660" y="1002030"/>
                </a:cubicBezTo>
                <a:cubicBezTo>
                  <a:pt x="1987550" y="949960"/>
                  <a:pt x="1981200" y="880110"/>
                  <a:pt x="1992630" y="816610"/>
                </a:cubicBezTo>
                <a:cubicBezTo>
                  <a:pt x="2004060" y="748030"/>
                  <a:pt x="2024380" y="676910"/>
                  <a:pt x="2051050" y="603250"/>
                </a:cubicBezTo>
                <a:cubicBezTo>
                  <a:pt x="2081530" y="520700"/>
                  <a:pt x="2120900" y="436880"/>
                  <a:pt x="2167890" y="349250"/>
                </a:cubicBezTo>
                <a:cubicBezTo>
                  <a:pt x="2222500" y="247650"/>
                  <a:pt x="2316480" y="76200"/>
                  <a:pt x="2363470" y="30480"/>
                </a:cubicBezTo>
                <a:cubicBezTo>
                  <a:pt x="2381250" y="13970"/>
                  <a:pt x="2392680" y="8890"/>
                  <a:pt x="2409190" y="5080"/>
                </a:cubicBezTo>
                <a:cubicBezTo>
                  <a:pt x="2425700" y="1270"/>
                  <a:pt x="2446020" y="3810"/>
                  <a:pt x="2461260" y="11430"/>
                </a:cubicBezTo>
                <a:cubicBezTo>
                  <a:pt x="2476500" y="19050"/>
                  <a:pt x="2490470" y="34290"/>
                  <a:pt x="2498090" y="49530"/>
                </a:cubicBezTo>
                <a:cubicBezTo>
                  <a:pt x="2505710" y="64770"/>
                  <a:pt x="2510790" y="83820"/>
                  <a:pt x="2505710" y="100330"/>
                </a:cubicBezTo>
                <a:cubicBezTo>
                  <a:pt x="2500630" y="120650"/>
                  <a:pt x="2477770" y="151130"/>
                  <a:pt x="2457450" y="160020"/>
                </a:cubicBezTo>
                <a:cubicBezTo>
                  <a:pt x="2435860" y="168910"/>
                  <a:pt x="2399030" y="163830"/>
                  <a:pt x="2379980" y="153670"/>
                </a:cubicBezTo>
                <a:cubicBezTo>
                  <a:pt x="2364740" y="146050"/>
                  <a:pt x="2353310" y="128270"/>
                  <a:pt x="2348230" y="113030"/>
                </a:cubicBezTo>
                <a:cubicBezTo>
                  <a:pt x="2343150" y="97790"/>
                  <a:pt x="2340610" y="77470"/>
                  <a:pt x="2346960" y="60960"/>
                </a:cubicBezTo>
                <a:cubicBezTo>
                  <a:pt x="2354580" y="40640"/>
                  <a:pt x="2381250" y="13970"/>
                  <a:pt x="2400300" y="6350"/>
                </a:cubicBezTo>
                <a:cubicBezTo>
                  <a:pt x="2416810" y="0"/>
                  <a:pt x="2437130" y="1270"/>
                  <a:pt x="2453640" y="8890"/>
                </a:cubicBezTo>
                <a:cubicBezTo>
                  <a:pt x="2472690" y="17780"/>
                  <a:pt x="2498090" y="45720"/>
                  <a:pt x="2504440" y="66040"/>
                </a:cubicBezTo>
                <a:cubicBezTo>
                  <a:pt x="2509520" y="82550"/>
                  <a:pt x="2506980" y="93980"/>
                  <a:pt x="2499360" y="118110"/>
                </a:cubicBezTo>
                <a:cubicBezTo>
                  <a:pt x="2476500" y="185420"/>
                  <a:pt x="2332990" y="372110"/>
                  <a:pt x="2280920" y="472440"/>
                </a:cubicBezTo>
                <a:cubicBezTo>
                  <a:pt x="2245360" y="541020"/>
                  <a:pt x="2223770" y="599440"/>
                  <a:pt x="2204720" y="652780"/>
                </a:cubicBezTo>
                <a:cubicBezTo>
                  <a:pt x="2189480" y="694690"/>
                  <a:pt x="2181860" y="717550"/>
                  <a:pt x="2169160" y="768350"/>
                </a:cubicBezTo>
                <a:cubicBezTo>
                  <a:pt x="2146300" y="858520"/>
                  <a:pt x="2141220" y="998220"/>
                  <a:pt x="2095500" y="1154430"/>
                </a:cubicBezTo>
                <a:cubicBezTo>
                  <a:pt x="2019300" y="1412240"/>
                  <a:pt x="1778000" y="1906270"/>
                  <a:pt x="1691640" y="2152650"/>
                </a:cubicBezTo>
                <a:cubicBezTo>
                  <a:pt x="1642110" y="2293620"/>
                  <a:pt x="1619250" y="2373630"/>
                  <a:pt x="1590040" y="2491740"/>
                </a:cubicBezTo>
                <a:cubicBezTo>
                  <a:pt x="1559560" y="2618740"/>
                  <a:pt x="1534160" y="2735580"/>
                  <a:pt x="1516380" y="2889250"/>
                </a:cubicBezTo>
                <a:cubicBezTo>
                  <a:pt x="1492250" y="3097530"/>
                  <a:pt x="1507490" y="3465830"/>
                  <a:pt x="1484630" y="3632200"/>
                </a:cubicBezTo>
                <a:cubicBezTo>
                  <a:pt x="1473200" y="3717290"/>
                  <a:pt x="1455420" y="3774440"/>
                  <a:pt x="1438910" y="3823970"/>
                </a:cubicBezTo>
                <a:cubicBezTo>
                  <a:pt x="1427480" y="3858260"/>
                  <a:pt x="1421130" y="3867150"/>
                  <a:pt x="1402080" y="3906520"/>
                </a:cubicBezTo>
                <a:cubicBezTo>
                  <a:pt x="1351280" y="4008120"/>
                  <a:pt x="1160780" y="4312920"/>
                  <a:pt x="1098550" y="4446270"/>
                </a:cubicBezTo>
                <a:cubicBezTo>
                  <a:pt x="1064260" y="4521200"/>
                  <a:pt x="1047750" y="4549140"/>
                  <a:pt x="1031240" y="4627880"/>
                </a:cubicBezTo>
                <a:cubicBezTo>
                  <a:pt x="1002030" y="4766310"/>
                  <a:pt x="1013460" y="5067300"/>
                  <a:pt x="991870" y="5213350"/>
                </a:cubicBezTo>
                <a:cubicBezTo>
                  <a:pt x="979170" y="5303520"/>
                  <a:pt x="970280" y="5347970"/>
                  <a:pt x="942340" y="5427980"/>
                </a:cubicBezTo>
                <a:cubicBezTo>
                  <a:pt x="904240" y="5538470"/>
                  <a:pt x="821690" y="5715000"/>
                  <a:pt x="768350" y="5806440"/>
                </a:cubicBezTo>
                <a:cubicBezTo>
                  <a:pt x="735330" y="5862320"/>
                  <a:pt x="712470" y="5891530"/>
                  <a:pt x="675640" y="5935980"/>
                </a:cubicBezTo>
                <a:cubicBezTo>
                  <a:pt x="631190" y="5989320"/>
                  <a:pt x="575310" y="6036310"/>
                  <a:pt x="519430" y="6104890"/>
                </a:cubicBezTo>
                <a:cubicBezTo>
                  <a:pt x="440690" y="6201410"/>
                  <a:pt x="331470" y="6377940"/>
                  <a:pt x="259080" y="6468110"/>
                </a:cubicBezTo>
                <a:cubicBezTo>
                  <a:pt x="213360" y="6525260"/>
                  <a:pt x="172720" y="6577330"/>
                  <a:pt x="139700" y="6604000"/>
                </a:cubicBezTo>
                <a:cubicBezTo>
                  <a:pt x="120650" y="6619240"/>
                  <a:pt x="105410" y="6628130"/>
                  <a:pt x="90170" y="6630669"/>
                </a:cubicBezTo>
                <a:cubicBezTo>
                  <a:pt x="77470" y="6633210"/>
                  <a:pt x="64770" y="6631940"/>
                  <a:pt x="53340" y="6626860"/>
                </a:cubicBezTo>
                <a:cubicBezTo>
                  <a:pt x="39370" y="6620510"/>
                  <a:pt x="20320" y="6605269"/>
                  <a:pt x="11430" y="6590030"/>
                </a:cubicBezTo>
                <a:cubicBezTo>
                  <a:pt x="2540" y="6574790"/>
                  <a:pt x="0" y="6550660"/>
                  <a:pt x="2540" y="6535419"/>
                </a:cubicBezTo>
                <a:cubicBezTo>
                  <a:pt x="5080" y="6522719"/>
                  <a:pt x="20320" y="6502400"/>
                  <a:pt x="20320" y="65024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p:nvPr/>
        </p:nvSpPr>
        <p:spPr>
          <a:xfrm>
            <a:off x="2256472" y="887730"/>
            <a:ext cx="4999673" cy="2102168"/>
          </a:xfrm>
          <a:custGeom>
            <a:rect b="b" l="l" r="r" t="t"/>
            <a:pathLst>
              <a:path extrusionOk="0" h="2802890" w="6666230">
                <a:moveTo>
                  <a:pt x="33020" y="2660650"/>
                </a:moveTo>
                <a:cubicBezTo>
                  <a:pt x="255270" y="2473960"/>
                  <a:pt x="372110" y="2355850"/>
                  <a:pt x="427990" y="2272030"/>
                </a:cubicBezTo>
                <a:cubicBezTo>
                  <a:pt x="468630" y="2211070"/>
                  <a:pt x="485140" y="2165350"/>
                  <a:pt x="508000" y="2100580"/>
                </a:cubicBezTo>
                <a:cubicBezTo>
                  <a:pt x="535940" y="2023110"/>
                  <a:pt x="541020" y="1940560"/>
                  <a:pt x="577850" y="1837690"/>
                </a:cubicBezTo>
                <a:cubicBezTo>
                  <a:pt x="635000" y="1678940"/>
                  <a:pt x="734060" y="1446530"/>
                  <a:pt x="844550" y="1249680"/>
                </a:cubicBezTo>
                <a:cubicBezTo>
                  <a:pt x="967740" y="1031240"/>
                  <a:pt x="1195070" y="708660"/>
                  <a:pt x="1295400" y="591820"/>
                </a:cubicBezTo>
                <a:cubicBezTo>
                  <a:pt x="1337310" y="543560"/>
                  <a:pt x="1348740" y="537210"/>
                  <a:pt x="1394460" y="500380"/>
                </a:cubicBezTo>
                <a:cubicBezTo>
                  <a:pt x="1482090" y="431800"/>
                  <a:pt x="1666240" y="313690"/>
                  <a:pt x="1799590" y="232410"/>
                </a:cubicBezTo>
                <a:cubicBezTo>
                  <a:pt x="1924050" y="156210"/>
                  <a:pt x="2052320" y="59690"/>
                  <a:pt x="2170430" y="26670"/>
                </a:cubicBezTo>
                <a:cubicBezTo>
                  <a:pt x="2266950" y="0"/>
                  <a:pt x="2340610" y="11430"/>
                  <a:pt x="2449830" y="13970"/>
                </a:cubicBezTo>
                <a:cubicBezTo>
                  <a:pt x="2603500" y="17780"/>
                  <a:pt x="2800350" y="44450"/>
                  <a:pt x="3002280" y="71120"/>
                </a:cubicBezTo>
                <a:cubicBezTo>
                  <a:pt x="3249930" y="102870"/>
                  <a:pt x="3568700" y="143510"/>
                  <a:pt x="3825240" y="199390"/>
                </a:cubicBezTo>
                <a:cubicBezTo>
                  <a:pt x="4056380" y="250190"/>
                  <a:pt x="4319270" y="308610"/>
                  <a:pt x="4476750" y="383540"/>
                </a:cubicBezTo>
                <a:cubicBezTo>
                  <a:pt x="4578350" y="431800"/>
                  <a:pt x="4644390" y="509270"/>
                  <a:pt x="4706620" y="546100"/>
                </a:cubicBezTo>
                <a:cubicBezTo>
                  <a:pt x="4745990" y="570230"/>
                  <a:pt x="4756150" y="582930"/>
                  <a:pt x="4806950" y="596900"/>
                </a:cubicBezTo>
                <a:cubicBezTo>
                  <a:pt x="4931410" y="632460"/>
                  <a:pt x="5279390" y="579120"/>
                  <a:pt x="5486400" y="659130"/>
                </a:cubicBezTo>
                <a:cubicBezTo>
                  <a:pt x="5698490" y="741680"/>
                  <a:pt x="5895340" y="976630"/>
                  <a:pt x="6060440" y="1096010"/>
                </a:cubicBezTo>
                <a:cubicBezTo>
                  <a:pt x="6181090" y="1183640"/>
                  <a:pt x="6316980" y="1259840"/>
                  <a:pt x="6381750" y="1315720"/>
                </a:cubicBezTo>
                <a:cubicBezTo>
                  <a:pt x="6414770" y="1343660"/>
                  <a:pt x="6426200" y="1355090"/>
                  <a:pt x="6447790" y="1386840"/>
                </a:cubicBezTo>
                <a:cubicBezTo>
                  <a:pt x="6480810" y="1433830"/>
                  <a:pt x="6513830" y="1502410"/>
                  <a:pt x="6544310" y="1578610"/>
                </a:cubicBezTo>
                <a:cubicBezTo>
                  <a:pt x="6586220" y="1684020"/>
                  <a:pt x="6666230" y="1902460"/>
                  <a:pt x="6663690" y="1968500"/>
                </a:cubicBezTo>
                <a:cubicBezTo>
                  <a:pt x="6662420" y="1991360"/>
                  <a:pt x="6656070" y="2001520"/>
                  <a:pt x="6647180" y="2012950"/>
                </a:cubicBezTo>
                <a:cubicBezTo>
                  <a:pt x="6638290" y="2024380"/>
                  <a:pt x="6623050" y="2037080"/>
                  <a:pt x="6607810" y="2039620"/>
                </a:cubicBezTo>
                <a:cubicBezTo>
                  <a:pt x="6588760" y="2043430"/>
                  <a:pt x="6555740" y="2034540"/>
                  <a:pt x="6540500" y="2023110"/>
                </a:cubicBezTo>
                <a:cubicBezTo>
                  <a:pt x="6527800" y="2014220"/>
                  <a:pt x="6520180" y="1997710"/>
                  <a:pt x="6516370" y="1982470"/>
                </a:cubicBezTo>
                <a:cubicBezTo>
                  <a:pt x="6513830" y="1968500"/>
                  <a:pt x="6513830" y="1949450"/>
                  <a:pt x="6521450" y="1935480"/>
                </a:cubicBezTo>
                <a:cubicBezTo>
                  <a:pt x="6531610" y="1918970"/>
                  <a:pt x="6557010" y="1896110"/>
                  <a:pt x="6577330" y="1893570"/>
                </a:cubicBezTo>
                <a:cubicBezTo>
                  <a:pt x="6597650" y="1891030"/>
                  <a:pt x="6629400" y="1902460"/>
                  <a:pt x="6643370" y="1917700"/>
                </a:cubicBezTo>
                <a:cubicBezTo>
                  <a:pt x="6657340" y="1932940"/>
                  <a:pt x="6663690" y="1965960"/>
                  <a:pt x="6661150" y="1985010"/>
                </a:cubicBezTo>
                <a:cubicBezTo>
                  <a:pt x="6658610" y="2000250"/>
                  <a:pt x="6647180" y="2014220"/>
                  <a:pt x="6635750" y="2024380"/>
                </a:cubicBezTo>
                <a:cubicBezTo>
                  <a:pt x="6624320" y="2033270"/>
                  <a:pt x="6607810" y="2042160"/>
                  <a:pt x="6592570" y="2042160"/>
                </a:cubicBezTo>
                <a:cubicBezTo>
                  <a:pt x="6573520" y="2042160"/>
                  <a:pt x="6549390" y="2034540"/>
                  <a:pt x="6529070" y="2011680"/>
                </a:cubicBezTo>
                <a:cubicBezTo>
                  <a:pt x="6482080" y="1957070"/>
                  <a:pt x="6450330" y="1734820"/>
                  <a:pt x="6409690" y="1630680"/>
                </a:cubicBezTo>
                <a:cubicBezTo>
                  <a:pt x="6380480" y="1554480"/>
                  <a:pt x="6352540" y="1485900"/>
                  <a:pt x="6319520" y="1440180"/>
                </a:cubicBezTo>
                <a:cubicBezTo>
                  <a:pt x="6296660" y="1408430"/>
                  <a:pt x="6282690" y="1402080"/>
                  <a:pt x="6244590" y="1371600"/>
                </a:cubicBezTo>
                <a:cubicBezTo>
                  <a:pt x="6142990" y="1291590"/>
                  <a:pt x="5793740" y="1078230"/>
                  <a:pt x="5657850" y="977900"/>
                </a:cubicBezTo>
                <a:cubicBezTo>
                  <a:pt x="5581650" y="920750"/>
                  <a:pt x="5533390" y="868680"/>
                  <a:pt x="5483860" y="836930"/>
                </a:cubicBezTo>
                <a:cubicBezTo>
                  <a:pt x="5450840" y="816610"/>
                  <a:pt x="5436870" y="805180"/>
                  <a:pt x="5394960" y="795020"/>
                </a:cubicBezTo>
                <a:cubicBezTo>
                  <a:pt x="5306060" y="773430"/>
                  <a:pt x="5077460" y="789940"/>
                  <a:pt x="4960620" y="779780"/>
                </a:cubicBezTo>
                <a:cubicBezTo>
                  <a:pt x="4880610" y="773430"/>
                  <a:pt x="4814570" y="768350"/>
                  <a:pt x="4758690" y="753110"/>
                </a:cubicBezTo>
                <a:cubicBezTo>
                  <a:pt x="4718050" y="741680"/>
                  <a:pt x="4696460" y="734060"/>
                  <a:pt x="4655820" y="711200"/>
                </a:cubicBezTo>
                <a:cubicBezTo>
                  <a:pt x="4587240" y="673100"/>
                  <a:pt x="4513580" y="577850"/>
                  <a:pt x="4398010" y="520700"/>
                </a:cubicBezTo>
                <a:cubicBezTo>
                  <a:pt x="4216400" y="430530"/>
                  <a:pt x="3876040" y="349250"/>
                  <a:pt x="3630930" y="294640"/>
                </a:cubicBezTo>
                <a:cubicBezTo>
                  <a:pt x="3411220" y="245110"/>
                  <a:pt x="3199130" y="222250"/>
                  <a:pt x="2994660" y="198120"/>
                </a:cubicBezTo>
                <a:cubicBezTo>
                  <a:pt x="2806700" y="176530"/>
                  <a:pt x="2597150" y="157480"/>
                  <a:pt x="2451100" y="153670"/>
                </a:cubicBezTo>
                <a:cubicBezTo>
                  <a:pt x="2352040" y="151130"/>
                  <a:pt x="2287270" y="135890"/>
                  <a:pt x="2200910" y="160020"/>
                </a:cubicBezTo>
                <a:cubicBezTo>
                  <a:pt x="2095500" y="189230"/>
                  <a:pt x="1974850" y="279400"/>
                  <a:pt x="1874520" y="342900"/>
                </a:cubicBezTo>
                <a:cubicBezTo>
                  <a:pt x="1783080" y="400050"/>
                  <a:pt x="1704340" y="455930"/>
                  <a:pt x="1620520" y="519430"/>
                </a:cubicBezTo>
                <a:cubicBezTo>
                  <a:pt x="1534160" y="585470"/>
                  <a:pt x="1438910" y="654050"/>
                  <a:pt x="1365250" y="734060"/>
                </a:cubicBezTo>
                <a:cubicBezTo>
                  <a:pt x="1294130" y="810260"/>
                  <a:pt x="1247140" y="891540"/>
                  <a:pt x="1186180" y="986790"/>
                </a:cubicBezTo>
                <a:cubicBezTo>
                  <a:pt x="1112520" y="1102360"/>
                  <a:pt x="1028700" y="1244600"/>
                  <a:pt x="958850" y="1380490"/>
                </a:cubicBezTo>
                <a:cubicBezTo>
                  <a:pt x="889000" y="1517650"/>
                  <a:pt x="819150" y="1668780"/>
                  <a:pt x="768350" y="1804670"/>
                </a:cubicBezTo>
                <a:cubicBezTo>
                  <a:pt x="723900" y="1924050"/>
                  <a:pt x="704850" y="2052320"/>
                  <a:pt x="666750" y="2151380"/>
                </a:cubicBezTo>
                <a:cubicBezTo>
                  <a:pt x="636270" y="2230120"/>
                  <a:pt x="614680" y="2287270"/>
                  <a:pt x="566420" y="2358390"/>
                </a:cubicBezTo>
                <a:cubicBezTo>
                  <a:pt x="501650" y="2452370"/>
                  <a:pt x="377190" y="2574290"/>
                  <a:pt x="292100" y="2651760"/>
                </a:cubicBezTo>
                <a:cubicBezTo>
                  <a:pt x="227330" y="2711450"/>
                  <a:pt x="156210" y="2778760"/>
                  <a:pt x="110490" y="2795270"/>
                </a:cubicBezTo>
                <a:cubicBezTo>
                  <a:pt x="87630" y="2802890"/>
                  <a:pt x="71120" y="2801620"/>
                  <a:pt x="54610" y="2796540"/>
                </a:cubicBezTo>
                <a:cubicBezTo>
                  <a:pt x="38100" y="2791460"/>
                  <a:pt x="21590" y="2777490"/>
                  <a:pt x="12700" y="2762250"/>
                </a:cubicBezTo>
                <a:cubicBezTo>
                  <a:pt x="3810" y="2747010"/>
                  <a:pt x="0" y="2724150"/>
                  <a:pt x="3810" y="2707640"/>
                </a:cubicBezTo>
                <a:cubicBezTo>
                  <a:pt x="7620" y="2691130"/>
                  <a:pt x="33020" y="2660650"/>
                  <a:pt x="33020" y="26606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7"/>
          <p:cNvSpPr/>
          <p:nvPr/>
        </p:nvSpPr>
        <p:spPr>
          <a:xfrm>
            <a:off x="7362825" y="3876675"/>
            <a:ext cx="1279207" cy="5172075"/>
          </a:xfrm>
          <a:custGeom>
            <a:rect b="b" l="l" r="r" t="t"/>
            <a:pathLst>
              <a:path extrusionOk="0" h="6896100" w="1705610">
                <a:moveTo>
                  <a:pt x="162560" y="85090"/>
                </a:moveTo>
                <a:cubicBezTo>
                  <a:pt x="153670" y="226060"/>
                  <a:pt x="156210" y="303530"/>
                  <a:pt x="168910" y="363220"/>
                </a:cubicBezTo>
                <a:cubicBezTo>
                  <a:pt x="181610" y="420370"/>
                  <a:pt x="201930" y="473710"/>
                  <a:pt x="227330" y="528320"/>
                </a:cubicBezTo>
                <a:cubicBezTo>
                  <a:pt x="254000" y="588010"/>
                  <a:pt x="299720" y="642620"/>
                  <a:pt x="327660" y="704850"/>
                </a:cubicBezTo>
                <a:cubicBezTo>
                  <a:pt x="355600" y="768350"/>
                  <a:pt x="374650" y="839470"/>
                  <a:pt x="392430" y="908050"/>
                </a:cubicBezTo>
                <a:cubicBezTo>
                  <a:pt x="410210" y="976630"/>
                  <a:pt x="424180" y="1041400"/>
                  <a:pt x="431800" y="1116330"/>
                </a:cubicBezTo>
                <a:cubicBezTo>
                  <a:pt x="440690" y="1202690"/>
                  <a:pt x="439420" y="1315720"/>
                  <a:pt x="435610" y="1398270"/>
                </a:cubicBezTo>
                <a:cubicBezTo>
                  <a:pt x="431800" y="1464310"/>
                  <a:pt x="424180" y="1516380"/>
                  <a:pt x="415290" y="1576070"/>
                </a:cubicBezTo>
                <a:cubicBezTo>
                  <a:pt x="405130" y="1639570"/>
                  <a:pt x="394970" y="1700530"/>
                  <a:pt x="378460" y="1769110"/>
                </a:cubicBezTo>
                <a:cubicBezTo>
                  <a:pt x="358140" y="1850390"/>
                  <a:pt x="316230" y="1949450"/>
                  <a:pt x="297180" y="2033270"/>
                </a:cubicBezTo>
                <a:cubicBezTo>
                  <a:pt x="280670" y="2106930"/>
                  <a:pt x="271780" y="2185670"/>
                  <a:pt x="266700" y="2242820"/>
                </a:cubicBezTo>
                <a:cubicBezTo>
                  <a:pt x="264160" y="2282190"/>
                  <a:pt x="262890" y="2305050"/>
                  <a:pt x="265430" y="2344420"/>
                </a:cubicBezTo>
                <a:cubicBezTo>
                  <a:pt x="269240" y="2400300"/>
                  <a:pt x="279400" y="2473960"/>
                  <a:pt x="297180" y="2547620"/>
                </a:cubicBezTo>
                <a:cubicBezTo>
                  <a:pt x="320040" y="2641600"/>
                  <a:pt x="359410" y="2772410"/>
                  <a:pt x="397510" y="2860040"/>
                </a:cubicBezTo>
                <a:cubicBezTo>
                  <a:pt x="427990" y="2928620"/>
                  <a:pt x="458470" y="2973070"/>
                  <a:pt x="496570" y="3035300"/>
                </a:cubicBezTo>
                <a:cubicBezTo>
                  <a:pt x="541020" y="3107690"/>
                  <a:pt x="589280" y="3186430"/>
                  <a:pt x="648970" y="3268980"/>
                </a:cubicBezTo>
                <a:cubicBezTo>
                  <a:pt x="721360" y="3369310"/>
                  <a:pt x="843280" y="3489960"/>
                  <a:pt x="908050" y="3590290"/>
                </a:cubicBezTo>
                <a:cubicBezTo>
                  <a:pt x="957580" y="3669030"/>
                  <a:pt x="991870" y="3723640"/>
                  <a:pt x="1017270" y="3813810"/>
                </a:cubicBezTo>
                <a:cubicBezTo>
                  <a:pt x="1051560" y="3937000"/>
                  <a:pt x="1036320" y="4127500"/>
                  <a:pt x="1062990" y="4269740"/>
                </a:cubicBezTo>
                <a:cubicBezTo>
                  <a:pt x="1088390" y="4399280"/>
                  <a:pt x="1141730" y="4528820"/>
                  <a:pt x="1167130" y="4634230"/>
                </a:cubicBezTo>
                <a:cubicBezTo>
                  <a:pt x="1186180" y="4712970"/>
                  <a:pt x="1198880" y="4772660"/>
                  <a:pt x="1209040" y="4841240"/>
                </a:cubicBezTo>
                <a:cubicBezTo>
                  <a:pt x="1219200" y="4906010"/>
                  <a:pt x="1228090" y="4955540"/>
                  <a:pt x="1226820" y="5033010"/>
                </a:cubicBezTo>
                <a:cubicBezTo>
                  <a:pt x="1225550" y="5152390"/>
                  <a:pt x="1197610" y="5351780"/>
                  <a:pt x="1177290" y="5485130"/>
                </a:cubicBezTo>
                <a:cubicBezTo>
                  <a:pt x="1160780" y="5591810"/>
                  <a:pt x="1131570" y="5678170"/>
                  <a:pt x="1121410" y="5769610"/>
                </a:cubicBezTo>
                <a:cubicBezTo>
                  <a:pt x="1111250" y="5853430"/>
                  <a:pt x="1103630" y="5933440"/>
                  <a:pt x="1112520" y="6014720"/>
                </a:cubicBezTo>
                <a:cubicBezTo>
                  <a:pt x="1121410" y="6099810"/>
                  <a:pt x="1151890" y="6192520"/>
                  <a:pt x="1178560" y="6268720"/>
                </a:cubicBezTo>
                <a:cubicBezTo>
                  <a:pt x="1201420" y="6334760"/>
                  <a:pt x="1225550" y="6399530"/>
                  <a:pt x="1258570" y="6449060"/>
                </a:cubicBezTo>
                <a:cubicBezTo>
                  <a:pt x="1286510" y="6490970"/>
                  <a:pt x="1311910" y="6515100"/>
                  <a:pt x="1357630" y="6553200"/>
                </a:cubicBezTo>
                <a:cubicBezTo>
                  <a:pt x="1432560" y="6616700"/>
                  <a:pt x="1645920" y="6725920"/>
                  <a:pt x="1686560" y="6775450"/>
                </a:cubicBezTo>
                <a:cubicBezTo>
                  <a:pt x="1700530" y="6791960"/>
                  <a:pt x="1704340" y="6802120"/>
                  <a:pt x="1704340" y="6817360"/>
                </a:cubicBezTo>
                <a:cubicBezTo>
                  <a:pt x="1704340" y="6836410"/>
                  <a:pt x="1691640" y="6865620"/>
                  <a:pt x="1677670" y="6878320"/>
                </a:cubicBezTo>
                <a:cubicBezTo>
                  <a:pt x="1666240" y="6888480"/>
                  <a:pt x="1648460" y="6893560"/>
                  <a:pt x="1634490" y="6893560"/>
                </a:cubicBezTo>
                <a:cubicBezTo>
                  <a:pt x="1619250" y="6893560"/>
                  <a:pt x="1601470" y="6888480"/>
                  <a:pt x="1590040" y="6879590"/>
                </a:cubicBezTo>
                <a:cubicBezTo>
                  <a:pt x="1578610" y="6870700"/>
                  <a:pt x="1567180" y="6858000"/>
                  <a:pt x="1564640" y="6842760"/>
                </a:cubicBezTo>
                <a:cubicBezTo>
                  <a:pt x="1560830" y="6824980"/>
                  <a:pt x="1564640" y="6791960"/>
                  <a:pt x="1577340" y="6776720"/>
                </a:cubicBezTo>
                <a:cubicBezTo>
                  <a:pt x="1590040" y="6761480"/>
                  <a:pt x="1619250" y="6748780"/>
                  <a:pt x="1639570" y="6751320"/>
                </a:cubicBezTo>
                <a:cubicBezTo>
                  <a:pt x="1658620" y="6753860"/>
                  <a:pt x="1685290" y="6770370"/>
                  <a:pt x="1695450" y="6788150"/>
                </a:cubicBezTo>
                <a:cubicBezTo>
                  <a:pt x="1705610" y="6805930"/>
                  <a:pt x="1705610" y="6837680"/>
                  <a:pt x="1696720" y="6855460"/>
                </a:cubicBezTo>
                <a:cubicBezTo>
                  <a:pt x="1687830" y="6873240"/>
                  <a:pt x="1659890" y="6889750"/>
                  <a:pt x="1642110" y="6893560"/>
                </a:cubicBezTo>
                <a:cubicBezTo>
                  <a:pt x="1626870" y="6896100"/>
                  <a:pt x="1615440" y="6891020"/>
                  <a:pt x="1596390" y="6883400"/>
                </a:cubicBezTo>
                <a:cubicBezTo>
                  <a:pt x="1562100" y="6869430"/>
                  <a:pt x="1511300" y="6833870"/>
                  <a:pt x="1457960" y="6798310"/>
                </a:cubicBezTo>
                <a:cubicBezTo>
                  <a:pt x="1383030" y="6748780"/>
                  <a:pt x="1248410" y="6663690"/>
                  <a:pt x="1192530" y="6606540"/>
                </a:cubicBezTo>
                <a:cubicBezTo>
                  <a:pt x="1159510" y="6573520"/>
                  <a:pt x="1150620" y="6555740"/>
                  <a:pt x="1126490" y="6513830"/>
                </a:cubicBezTo>
                <a:cubicBezTo>
                  <a:pt x="1085850" y="6440170"/>
                  <a:pt x="1018540" y="6286500"/>
                  <a:pt x="989330" y="6193790"/>
                </a:cubicBezTo>
                <a:cubicBezTo>
                  <a:pt x="967740" y="6126480"/>
                  <a:pt x="956310" y="6076950"/>
                  <a:pt x="949960" y="6013450"/>
                </a:cubicBezTo>
                <a:cubicBezTo>
                  <a:pt x="942340" y="5946140"/>
                  <a:pt x="943610" y="5888990"/>
                  <a:pt x="951230" y="5800090"/>
                </a:cubicBezTo>
                <a:cubicBezTo>
                  <a:pt x="963930" y="5651500"/>
                  <a:pt x="1029970" y="5356860"/>
                  <a:pt x="1045210" y="5208270"/>
                </a:cubicBezTo>
                <a:cubicBezTo>
                  <a:pt x="1054100" y="5120640"/>
                  <a:pt x="1059180" y="5072380"/>
                  <a:pt x="1056640" y="4996180"/>
                </a:cubicBezTo>
                <a:cubicBezTo>
                  <a:pt x="1052830" y="4906010"/>
                  <a:pt x="1040130" y="4805680"/>
                  <a:pt x="1018540" y="4701540"/>
                </a:cubicBezTo>
                <a:cubicBezTo>
                  <a:pt x="993140" y="4580890"/>
                  <a:pt x="932180" y="4448810"/>
                  <a:pt x="905510" y="4315460"/>
                </a:cubicBezTo>
                <a:cubicBezTo>
                  <a:pt x="877570" y="4175760"/>
                  <a:pt x="887730" y="3985260"/>
                  <a:pt x="858520" y="3878580"/>
                </a:cubicBezTo>
                <a:cubicBezTo>
                  <a:pt x="840740" y="3812540"/>
                  <a:pt x="815340" y="3776980"/>
                  <a:pt x="787400" y="3726180"/>
                </a:cubicBezTo>
                <a:cubicBezTo>
                  <a:pt x="758190" y="3674110"/>
                  <a:pt x="728980" y="3623310"/>
                  <a:pt x="688340" y="3569970"/>
                </a:cubicBezTo>
                <a:cubicBezTo>
                  <a:pt x="641350" y="3507740"/>
                  <a:pt x="574040" y="3455670"/>
                  <a:pt x="515620" y="3378200"/>
                </a:cubicBezTo>
                <a:cubicBezTo>
                  <a:pt x="439420" y="3276600"/>
                  <a:pt x="335280" y="3102610"/>
                  <a:pt x="281940" y="3002280"/>
                </a:cubicBezTo>
                <a:cubicBezTo>
                  <a:pt x="247650" y="2938780"/>
                  <a:pt x="232410" y="2903220"/>
                  <a:pt x="209550" y="2839720"/>
                </a:cubicBezTo>
                <a:cubicBezTo>
                  <a:pt x="177800" y="2753360"/>
                  <a:pt x="138430" y="2620010"/>
                  <a:pt x="120650" y="2529840"/>
                </a:cubicBezTo>
                <a:cubicBezTo>
                  <a:pt x="106680" y="2461260"/>
                  <a:pt x="101600" y="2407920"/>
                  <a:pt x="99060" y="2344420"/>
                </a:cubicBezTo>
                <a:cubicBezTo>
                  <a:pt x="96520" y="2275840"/>
                  <a:pt x="99060" y="2200910"/>
                  <a:pt x="106680" y="2131060"/>
                </a:cubicBezTo>
                <a:cubicBezTo>
                  <a:pt x="114300" y="2063750"/>
                  <a:pt x="128270" y="1997710"/>
                  <a:pt x="146050" y="1935480"/>
                </a:cubicBezTo>
                <a:cubicBezTo>
                  <a:pt x="162560" y="1875790"/>
                  <a:pt x="193040" y="1823720"/>
                  <a:pt x="209550" y="1765300"/>
                </a:cubicBezTo>
                <a:cubicBezTo>
                  <a:pt x="227330" y="1704340"/>
                  <a:pt x="237490" y="1639570"/>
                  <a:pt x="247650" y="1577340"/>
                </a:cubicBezTo>
                <a:cubicBezTo>
                  <a:pt x="257810" y="1517650"/>
                  <a:pt x="267970" y="1465580"/>
                  <a:pt x="271780" y="1398270"/>
                </a:cubicBezTo>
                <a:cubicBezTo>
                  <a:pt x="276860" y="1309370"/>
                  <a:pt x="279400" y="1192530"/>
                  <a:pt x="266700" y="1090930"/>
                </a:cubicBezTo>
                <a:cubicBezTo>
                  <a:pt x="254000" y="989330"/>
                  <a:pt x="228600" y="880110"/>
                  <a:pt x="193040" y="791210"/>
                </a:cubicBezTo>
                <a:cubicBezTo>
                  <a:pt x="162560" y="712470"/>
                  <a:pt x="106680" y="651510"/>
                  <a:pt x="76200" y="581660"/>
                </a:cubicBezTo>
                <a:cubicBezTo>
                  <a:pt x="48260" y="516890"/>
                  <a:pt x="26670" y="454660"/>
                  <a:pt x="13970" y="386080"/>
                </a:cubicBezTo>
                <a:cubicBezTo>
                  <a:pt x="1270" y="314960"/>
                  <a:pt x="0" y="224790"/>
                  <a:pt x="1270" y="163830"/>
                </a:cubicBezTo>
                <a:cubicBezTo>
                  <a:pt x="2540" y="120650"/>
                  <a:pt x="0" y="80010"/>
                  <a:pt x="11430" y="53340"/>
                </a:cubicBezTo>
                <a:cubicBezTo>
                  <a:pt x="19050" y="34290"/>
                  <a:pt x="33020" y="20320"/>
                  <a:pt x="45720" y="11430"/>
                </a:cubicBezTo>
                <a:cubicBezTo>
                  <a:pt x="55880" y="3810"/>
                  <a:pt x="68580" y="0"/>
                  <a:pt x="81280" y="0"/>
                </a:cubicBezTo>
                <a:cubicBezTo>
                  <a:pt x="97790" y="0"/>
                  <a:pt x="121920" y="5080"/>
                  <a:pt x="134620" y="17780"/>
                </a:cubicBezTo>
                <a:cubicBezTo>
                  <a:pt x="149860" y="31750"/>
                  <a:pt x="162560" y="85090"/>
                  <a:pt x="162560" y="850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p:nvPr/>
        </p:nvSpPr>
        <p:spPr>
          <a:xfrm>
            <a:off x="7229475" y="2863215"/>
            <a:ext cx="181927" cy="363855"/>
          </a:xfrm>
          <a:custGeom>
            <a:rect b="b" l="l" r="r" t="t"/>
            <a:pathLst>
              <a:path extrusionOk="0" h="485140" w="242570">
                <a:moveTo>
                  <a:pt x="148590" y="55880"/>
                </a:moveTo>
                <a:cubicBezTo>
                  <a:pt x="238760" y="367030"/>
                  <a:pt x="242570" y="401320"/>
                  <a:pt x="234950" y="426720"/>
                </a:cubicBezTo>
                <a:cubicBezTo>
                  <a:pt x="229870" y="444500"/>
                  <a:pt x="219710" y="458470"/>
                  <a:pt x="207010" y="467360"/>
                </a:cubicBezTo>
                <a:cubicBezTo>
                  <a:pt x="194310" y="476250"/>
                  <a:pt x="176530" y="482600"/>
                  <a:pt x="161290" y="482600"/>
                </a:cubicBezTo>
                <a:cubicBezTo>
                  <a:pt x="146050" y="482600"/>
                  <a:pt x="127000" y="477520"/>
                  <a:pt x="114300" y="466090"/>
                </a:cubicBezTo>
                <a:cubicBezTo>
                  <a:pt x="99060" y="452120"/>
                  <a:pt x="83820" y="421640"/>
                  <a:pt x="85090" y="401320"/>
                </a:cubicBezTo>
                <a:cubicBezTo>
                  <a:pt x="86360" y="379730"/>
                  <a:pt x="105410" y="351790"/>
                  <a:pt x="121920" y="340360"/>
                </a:cubicBezTo>
                <a:cubicBezTo>
                  <a:pt x="135890" y="330200"/>
                  <a:pt x="154940" y="328930"/>
                  <a:pt x="170180" y="330200"/>
                </a:cubicBezTo>
                <a:cubicBezTo>
                  <a:pt x="185420" y="331470"/>
                  <a:pt x="203200" y="340360"/>
                  <a:pt x="214630" y="350520"/>
                </a:cubicBezTo>
                <a:cubicBezTo>
                  <a:pt x="226060" y="360680"/>
                  <a:pt x="234950" y="378460"/>
                  <a:pt x="237490" y="393700"/>
                </a:cubicBezTo>
                <a:cubicBezTo>
                  <a:pt x="240030" y="408940"/>
                  <a:pt x="237490" y="427990"/>
                  <a:pt x="228600" y="441960"/>
                </a:cubicBezTo>
                <a:cubicBezTo>
                  <a:pt x="217170" y="458470"/>
                  <a:pt x="187960" y="478790"/>
                  <a:pt x="168910" y="482600"/>
                </a:cubicBezTo>
                <a:cubicBezTo>
                  <a:pt x="152400" y="485140"/>
                  <a:pt x="134620" y="478790"/>
                  <a:pt x="121920" y="471170"/>
                </a:cubicBezTo>
                <a:cubicBezTo>
                  <a:pt x="109220" y="463550"/>
                  <a:pt x="97790" y="450850"/>
                  <a:pt x="90170" y="433070"/>
                </a:cubicBezTo>
                <a:cubicBezTo>
                  <a:pt x="76200" y="401320"/>
                  <a:pt x="81280" y="340360"/>
                  <a:pt x="68580" y="288290"/>
                </a:cubicBezTo>
                <a:cubicBezTo>
                  <a:pt x="53340" y="226060"/>
                  <a:pt x="1270" y="130810"/>
                  <a:pt x="0" y="85090"/>
                </a:cubicBezTo>
                <a:cubicBezTo>
                  <a:pt x="0" y="62230"/>
                  <a:pt x="5080" y="46990"/>
                  <a:pt x="15240" y="33020"/>
                </a:cubicBezTo>
                <a:cubicBezTo>
                  <a:pt x="25400" y="19050"/>
                  <a:pt x="44450" y="7620"/>
                  <a:pt x="60960" y="3810"/>
                </a:cubicBezTo>
                <a:cubicBezTo>
                  <a:pt x="77470" y="0"/>
                  <a:pt x="100330" y="3810"/>
                  <a:pt x="114300" y="12700"/>
                </a:cubicBezTo>
                <a:cubicBezTo>
                  <a:pt x="129540" y="21590"/>
                  <a:pt x="148590" y="55880"/>
                  <a:pt x="148590" y="558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7"/>
          <p:cNvSpPr/>
          <p:nvPr/>
        </p:nvSpPr>
        <p:spPr>
          <a:xfrm>
            <a:off x="4756785" y="6959625"/>
            <a:ext cx="2963739" cy="2726640"/>
          </a:xfrm>
          <a:custGeom>
            <a:rect b="b" l="l" r="r" t="t"/>
            <a:pathLst>
              <a:path extrusionOk="0" h="2726640" w="2963739">
                <a:moveTo>
                  <a:pt x="0" y="0"/>
                </a:moveTo>
                <a:lnTo>
                  <a:pt x="2963739" y="0"/>
                </a:lnTo>
                <a:lnTo>
                  <a:pt x="2963739" y="2726640"/>
                </a:lnTo>
                <a:lnTo>
                  <a:pt x="0" y="2726640"/>
                </a:lnTo>
                <a:lnTo>
                  <a:pt x="0" y="0"/>
                </a:lnTo>
                <a:close/>
              </a:path>
            </a:pathLst>
          </a:custGeom>
          <a:blipFill rotWithShape="1">
            <a:blip r:embed="rId4">
              <a:alphaModFix/>
            </a:blip>
            <a:stretch>
              <a:fillRect b="0" l="0" r="0" t="0"/>
            </a:stretch>
          </a:blipFill>
          <a:ln>
            <a:noFill/>
          </a:ln>
        </p:spPr>
      </p:sp>
      <p:sp>
        <p:nvSpPr>
          <p:cNvPr id="184" name="Google Shape;184;p17"/>
          <p:cNvSpPr txBox="1"/>
          <p:nvPr/>
        </p:nvSpPr>
        <p:spPr>
          <a:xfrm>
            <a:off x="9980230" y="1701165"/>
            <a:ext cx="7279070"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Table of Contents</a:t>
            </a:r>
            <a:endParaRPr/>
          </a:p>
        </p:txBody>
      </p:sp>
      <p:sp>
        <p:nvSpPr>
          <p:cNvPr id="185" name="Google Shape;185;p17"/>
          <p:cNvSpPr/>
          <p:nvPr/>
        </p:nvSpPr>
        <p:spPr>
          <a:xfrm>
            <a:off x="204976" y="427644"/>
            <a:ext cx="2016254" cy="1792633"/>
          </a:xfrm>
          <a:custGeom>
            <a:rect b="b" l="l" r="r" t="t"/>
            <a:pathLst>
              <a:path extrusionOk="0" h="1792633" w="2016254">
                <a:moveTo>
                  <a:pt x="0" y="0"/>
                </a:moveTo>
                <a:lnTo>
                  <a:pt x="2016254" y="0"/>
                </a:lnTo>
                <a:lnTo>
                  <a:pt x="2016254" y="1792634"/>
                </a:lnTo>
                <a:lnTo>
                  <a:pt x="0" y="1792634"/>
                </a:lnTo>
                <a:lnTo>
                  <a:pt x="0" y="0"/>
                </a:lnTo>
                <a:close/>
              </a:path>
            </a:pathLst>
          </a:custGeom>
          <a:blipFill rotWithShape="1">
            <a:blip r:embed="rId5">
              <a:alphaModFix/>
            </a:blip>
            <a:stretch>
              <a:fillRect b="0" l="0" r="0" t="0"/>
            </a:stretch>
          </a:blipFill>
          <a:ln>
            <a:noFill/>
          </a:ln>
        </p:spPr>
      </p:sp>
      <p:grpSp>
        <p:nvGrpSpPr>
          <p:cNvPr id="186" name="Google Shape;186;p17"/>
          <p:cNvGrpSpPr/>
          <p:nvPr/>
        </p:nvGrpSpPr>
        <p:grpSpPr>
          <a:xfrm>
            <a:off x="9980230" y="3416935"/>
            <a:ext cx="7124190" cy="723900"/>
            <a:chOff x="0" y="0"/>
            <a:chExt cx="9498921" cy="965200"/>
          </a:xfrm>
        </p:grpSpPr>
        <p:sp>
          <p:nvSpPr>
            <p:cNvPr id="187" name="Google Shape;187;p17"/>
            <p:cNvSpPr txBox="1"/>
            <p:nvPr/>
          </p:nvSpPr>
          <p:spPr>
            <a:xfrm>
              <a:off x="0" y="0"/>
              <a:ext cx="1438774"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US" sz="4800" u="none" cap="none" strike="noStrike">
                  <a:solidFill>
                    <a:srgbClr val="000000"/>
                  </a:solidFill>
                  <a:latin typeface="Pirata One"/>
                  <a:ea typeface="Pirata One"/>
                  <a:cs typeface="Pirata One"/>
                  <a:sym typeface="Pirata One"/>
                </a:rPr>
                <a:t>01</a:t>
              </a:r>
              <a:endParaRPr/>
            </a:p>
          </p:txBody>
        </p:sp>
        <p:sp>
          <p:nvSpPr>
            <p:cNvPr id="188" name="Google Shape;188;p17"/>
            <p:cNvSpPr txBox="1"/>
            <p:nvPr/>
          </p:nvSpPr>
          <p:spPr>
            <a:xfrm>
              <a:off x="1438774" y="131868"/>
              <a:ext cx="8060147"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Open Sans"/>
                  <a:ea typeface="Open Sans"/>
                  <a:cs typeface="Open Sans"/>
                  <a:sym typeface="Open Sans"/>
                </a:rPr>
                <a:t>WRITE AN AGENDA HERE.</a:t>
              </a:r>
              <a:endParaRPr/>
            </a:p>
          </p:txBody>
        </p:sp>
      </p:grpSp>
      <p:grpSp>
        <p:nvGrpSpPr>
          <p:cNvPr id="189" name="Google Shape;189;p17"/>
          <p:cNvGrpSpPr/>
          <p:nvPr/>
        </p:nvGrpSpPr>
        <p:grpSpPr>
          <a:xfrm>
            <a:off x="9980230" y="4552950"/>
            <a:ext cx="7124190" cy="723900"/>
            <a:chOff x="0" y="0"/>
            <a:chExt cx="9498921" cy="965200"/>
          </a:xfrm>
        </p:grpSpPr>
        <p:sp>
          <p:nvSpPr>
            <p:cNvPr id="190" name="Google Shape;190;p17"/>
            <p:cNvSpPr txBox="1"/>
            <p:nvPr/>
          </p:nvSpPr>
          <p:spPr>
            <a:xfrm>
              <a:off x="0" y="0"/>
              <a:ext cx="1438774"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US" sz="4800" u="none" cap="none" strike="noStrike">
                  <a:solidFill>
                    <a:srgbClr val="000000"/>
                  </a:solidFill>
                  <a:latin typeface="Pirata One"/>
                  <a:ea typeface="Pirata One"/>
                  <a:cs typeface="Pirata One"/>
                  <a:sym typeface="Pirata One"/>
                </a:rPr>
                <a:t>02</a:t>
              </a:r>
              <a:endParaRPr/>
            </a:p>
          </p:txBody>
        </p:sp>
        <p:sp>
          <p:nvSpPr>
            <p:cNvPr id="191" name="Google Shape;191;p17"/>
            <p:cNvSpPr txBox="1"/>
            <p:nvPr/>
          </p:nvSpPr>
          <p:spPr>
            <a:xfrm>
              <a:off x="1438774" y="131868"/>
              <a:ext cx="8060147"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Open Sans"/>
                  <a:ea typeface="Open Sans"/>
                  <a:cs typeface="Open Sans"/>
                  <a:sym typeface="Open Sans"/>
                </a:rPr>
                <a:t>WRITE AN AGENDA HERE.</a:t>
              </a:r>
              <a:endParaRPr/>
            </a:p>
          </p:txBody>
        </p:sp>
      </p:grpSp>
      <p:grpSp>
        <p:nvGrpSpPr>
          <p:cNvPr id="192" name="Google Shape;192;p17"/>
          <p:cNvGrpSpPr/>
          <p:nvPr/>
        </p:nvGrpSpPr>
        <p:grpSpPr>
          <a:xfrm>
            <a:off x="9980230" y="5688965"/>
            <a:ext cx="7124190" cy="723900"/>
            <a:chOff x="0" y="0"/>
            <a:chExt cx="9498921" cy="965200"/>
          </a:xfrm>
        </p:grpSpPr>
        <p:sp>
          <p:nvSpPr>
            <p:cNvPr id="193" name="Google Shape;193;p17"/>
            <p:cNvSpPr txBox="1"/>
            <p:nvPr/>
          </p:nvSpPr>
          <p:spPr>
            <a:xfrm>
              <a:off x="0" y="0"/>
              <a:ext cx="1438774"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US" sz="4800" u="none" cap="none" strike="noStrike">
                  <a:solidFill>
                    <a:srgbClr val="000000"/>
                  </a:solidFill>
                  <a:latin typeface="Pirata One"/>
                  <a:ea typeface="Pirata One"/>
                  <a:cs typeface="Pirata One"/>
                  <a:sym typeface="Pirata One"/>
                </a:rPr>
                <a:t>03</a:t>
              </a:r>
              <a:endParaRPr/>
            </a:p>
          </p:txBody>
        </p:sp>
        <p:sp>
          <p:nvSpPr>
            <p:cNvPr id="194" name="Google Shape;194;p17"/>
            <p:cNvSpPr txBox="1"/>
            <p:nvPr/>
          </p:nvSpPr>
          <p:spPr>
            <a:xfrm>
              <a:off x="1438774" y="131868"/>
              <a:ext cx="8060147"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Open Sans"/>
                  <a:ea typeface="Open Sans"/>
                  <a:cs typeface="Open Sans"/>
                  <a:sym typeface="Open Sans"/>
                </a:rPr>
                <a:t>WRITE AN AGENDA HERE.</a:t>
              </a:r>
              <a:endParaRPr/>
            </a:p>
          </p:txBody>
        </p:sp>
      </p:grpSp>
      <p:grpSp>
        <p:nvGrpSpPr>
          <p:cNvPr id="195" name="Google Shape;195;p17"/>
          <p:cNvGrpSpPr/>
          <p:nvPr/>
        </p:nvGrpSpPr>
        <p:grpSpPr>
          <a:xfrm>
            <a:off x="9980230" y="6824980"/>
            <a:ext cx="7124190" cy="723900"/>
            <a:chOff x="0" y="0"/>
            <a:chExt cx="9498921" cy="965200"/>
          </a:xfrm>
        </p:grpSpPr>
        <p:sp>
          <p:nvSpPr>
            <p:cNvPr id="196" name="Google Shape;196;p17"/>
            <p:cNvSpPr txBox="1"/>
            <p:nvPr/>
          </p:nvSpPr>
          <p:spPr>
            <a:xfrm>
              <a:off x="0" y="0"/>
              <a:ext cx="1438774"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US" sz="4800" u="none" cap="none" strike="noStrike">
                  <a:solidFill>
                    <a:srgbClr val="000000"/>
                  </a:solidFill>
                  <a:latin typeface="Pirata One"/>
                  <a:ea typeface="Pirata One"/>
                  <a:cs typeface="Pirata One"/>
                  <a:sym typeface="Pirata One"/>
                </a:rPr>
                <a:t>04</a:t>
              </a:r>
              <a:endParaRPr/>
            </a:p>
          </p:txBody>
        </p:sp>
        <p:sp>
          <p:nvSpPr>
            <p:cNvPr id="197" name="Google Shape;197;p17"/>
            <p:cNvSpPr txBox="1"/>
            <p:nvPr/>
          </p:nvSpPr>
          <p:spPr>
            <a:xfrm>
              <a:off x="1438774" y="131868"/>
              <a:ext cx="8060147"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Open Sans"/>
                  <a:ea typeface="Open Sans"/>
                  <a:cs typeface="Open Sans"/>
                  <a:sym typeface="Open Sans"/>
                </a:rPr>
                <a:t>WRITE AN AGENDA HERE.</a:t>
              </a:r>
              <a:endParaRPr/>
            </a:p>
          </p:txBody>
        </p:sp>
      </p:grpSp>
      <p:grpSp>
        <p:nvGrpSpPr>
          <p:cNvPr id="198" name="Google Shape;198;p17"/>
          <p:cNvGrpSpPr/>
          <p:nvPr/>
        </p:nvGrpSpPr>
        <p:grpSpPr>
          <a:xfrm>
            <a:off x="9980230" y="7960995"/>
            <a:ext cx="7124190" cy="723900"/>
            <a:chOff x="0" y="0"/>
            <a:chExt cx="9498921" cy="965200"/>
          </a:xfrm>
        </p:grpSpPr>
        <p:sp>
          <p:nvSpPr>
            <p:cNvPr id="199" name="Google Shape;199;p17"/>
            <p:cNvSpPr txBox="1"/>
            <p:nvPr/>
          </p:nvSpPr>
          <p:spPr>
            <a:xfrm>
              <a:off x="0" y="0"/>
              <a:ext cx="1438774" cy="965200"/>
            </a:xfrm>
            <a:prstGeom prst="rect">
              <a:avLst/>
            </a:prstGeom>
            <a:noFill/>
            <a:ln>
              <a:noFill/>
            </a:ln>
          </p:spPr>
          <p:txBody>
            <a:bodyPr anchorCtr="0" anchor="t" bIns="0" lIns="0" spcFirstLastPara="1" rIns="0" wrap="square" tIns="0">
              <a:spAutoFit/>
            </a:bodyPr>
            <a:lstStyle/>
            <a:p>
              <a:pPr indent="0" lvl="0" marL="0" marR="0" rtl="0" algn="l">
                <a:lnSpc>
                  <a:spcPct val="119979"/>
                </a:lnSpc>
                <a:spcBef>
                  <a:spcPts val="0"/>
                </a:spcBef>
                <a:spcAft>
                  <a:spcPts val="0"/>
                </a:spcAft>
                <a:buNone/>
              </a:pPr>
              <a:r>
                <a:rPr b="0" i="0" lang="en-US" sz="4800" u="none" cap="none" strike="noStrike">
                  <a:solidFill>
                    <a:srgbClr val="000000"/>
                  </a:solidFill>
                  <a:latin typeface="Pirata One"/>
                  <a:ea typeface="Pirata One"/>
                  <a:cs typeface="Pirata One"/>
                  <a:sym typeface="Pirata One"/>
                </a:rPr>
                <a:t>05</a:t>
              </a:r>
              <a:endParaRPr/>
            </a:p>
          </p:txBody>
        </p:sp>
        <p:sp>
          <p:nvSpPr>
            <p:cNvPr id="200" name="Google Shape;200;p17"/>
            <p:cNvSpPr txBox="1"/>
            <p:nvPr/>
          </p:nvSpPr>
          <p:spPr>
            <a:xfrm>
              <a:off x="1438774" y="131868"/>
              <a:ext cx="8060147" cy="67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200" u="none" cap="none" strike="noStrike">
                  <a:solidFill>
                    <a:srgbClr val="000000"/>
                  </a:solidFill>
                  <a:latin typeface="Open Sans"/>
                  <a:ea typeface="Open Sans"/>
                  <a:cs typeface="Open Sans"/>
                  <a:sym typeface="Open Sans"/>
                </a:rPr>
                <a:t>WRITE AN AGENDA HERE.</a:t>
              </a:r>
              <a:endParaRPr/>
            </a:p>
          </p:txBody>
        </p:sp>
      </p:grpSp>
      <p:cxnSp>
        <p:nvCxnSpPr>
          <p:cNvPr id="201" name="Google Shape;201;p17"/>
          <p:cNvCxnSpPr/>
          <p:nvPr/>
        </p:nvCxnSpPr>
        <p:spPr>
          <a:xfrm rot="10800000">
            <a:off x="8736330" y="-130973"/>
            <a:ext cx="0" cy="10548900"/>
          </a:xfrm>
          <a:prstGeom prst="straightConnector1">
            <a:avLst/>
          </a:prstGeom>
          <a:noFill/>
          <a:ln cap="flat" cmpd="sng" w="95250">
            <a:solidFill>
              <a:srgbClr val="00000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18"/>
          <p:cNvPicPr preferRelativeResize="0"/>
          <p:nvPr/>
        </p:nvPicPr>
        <p:blipFill rotWithShape="1">
          <a:blip r:embed="rId3">
            <a:alphaModFix/>
          </a:blip>
          <a:srcRect b="37802" l="0" r="0" t="13694"/>
          <a:stretch/>
        </p:blipFill>
        <p:spPr>
          <a:xfrm>
            <a:off x="0" y="0"/>
            <a:ext cx="18288000" cy="5913483"/>
          </a:xfrm>
          <a:prstGeom prst="rect">
            <a:avLst/>
          </a:prstGeom>
          <a:noFill/>
          <a:ln>
            <a:noFill/>
          </a:ln>
        </p:spPr>
      </p:pic>
      <p:sp>
        <p:nvSpPr>
          <p:cNvPr id="207" name="Google Shape;207;p18"/>
          <p:cNvSpPr txBox="1"/>
          <p:nvPr/>
        </p:nvSpPr>
        <p:spPr>
          <a:xfrm>
            <a:off x="1028700" y="8689975"/>
            <a:ext cx="5774801"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timeline here</a:t>
            </a:r>
            <a:endParaRPr/>
          </a:p>
        </p:txBody>
      </p:sp>
      <p:sp>
        <p:nvSpPr>
          <p:cNvPr id="208" name="Google Shape;208;p18"/>
          <p:cNvSpPr/>
          <p:nvPr/>
        </p:nvSpPr>
        <p:spPr>
          <a:xfrm>
            <a:off x="4702492" y="3495675"/>
            <a:ext cx="721995" cy="1220153"/>
          </a:xfrm>
          <a:custGeom>
            <a:rect b="b" l="l" r="r" t="t"/>
            <a:pathLst>
              <a:path extrusionOk="0" h="1626870" w="962660">
                <a:moveTo>
                  <a:pt x="162560" y="80010"/>
                </a:moveTo>
                <a:cubicBezTo>
                  <a:pt x="204470" y="509270"/>
                  <a:pt x="309880" y="923290"/>
                  <a:pt x="349250" y="1043940"/>
                </a:cubicBezTo>
                <a:cubicBezTo>
                  <a:pt x="363220" y="1085850"/>
                  <a:pt x="367030" y="1096010"/>
                  <a:pt x="384810" y="1127760"/>
                </a:cubicBezTo>
                <a:cubicBezTo>
                  <a:pt x="411480" y="1177290"/>
                  <a:pt x="441960" y="1256030"/>
                  <a:pt x="504190" y="1305560"/>
                </a:cubicBezTo>
                <a:cubicBezTo>
                  <a:pt x="591820" y="1376680"/>
                  <a:pt x="833120" y="1428750"/>
                  <a:pt x="897890" y="1463040"/>
                </a:cubicBezTo>
                <a:cubicBezTo>
                  <a:pt x="920750" y="1474470"/>
                  <a:pt x="930910" y="1479550"/>
                  <a:pt x="941070" y="1492250"/>
                </a:cubicBezTo>
                <a:cubicBezTo>
                  <a:pt x="951230" y="1504950"/>
                  <a:pt x="958850" y="1524000"/>
                  <a:pt x="960120" y="1540510"/>
                </a:cubicBezTo>
                <a:cubicBezTo>
                  <a:pt x="961390" y="1557020"/>
                  <a:pt x="956310" y="1577340"/>
                  <a:pt x="944880" y="1591310"/>
                </a:cubicBezTo>
                <a:cubicBezTo>
                  <a:pt x="930910" y="1607820"/>
                  <a:pt x="897890" y="1624330"/>
                  <a:pt x="876300" y="1625600"/>
                </a:cubicBezTo>
                <a:cubicBezTo>
                  <a:pt x="858520" y="1626870"/>
                  <a:pt x="839470" y="1620520"/>
                  <a:pt x="826770" y="1607820"/>
                </a:cubicBezTo>
                <a:cubicBezTo>
                  <a:pt x="811530" y="1592580"/>
                  <a:pt x="796290" y="1558290"/>
                  <a:pt x="796290" y="1536700"/>
                </a:cubicBezTo>
                <a:cubicBezTo>
                  <a:pt x="796290" y="1518920"/>
                  <a:pt x="803910" y="1501140"/>
                  <a:pt x="816610" y="1488440"/>
                </a:cubicBezTo>
                <a:cubicBezTo>
                  <a:pt x="831850" y="1473200"/>
                  <a:pt x="867410" y="1460500"/>
                  <a:pt x="889000" y="1461770"/>
                </a:cubicBezTo>
                <a:cubicBezTo>
                  <a:pt x="906780" y="1463040"/>
                  <a:pt x="924560" y="1471930"/>
                  <a:pt x="935990" y="1484630"/>
                </a:cubicBezTo>
                <a:cubicBezTo>
                  <a:pt x="949960" y="1501140"/>
                  <a:pt x="962660" y="1535430"/>
                  <a:pt x="958850" y="1558290"/>
                </a:cubicBezTo>
                <a:cubicBezTo>
                  <a:pt x="955040" y="1579880"/>
                  <a:pt x="929640" y="1607820"/>
                  <a:pt x="910590" y="1617980"/>
                </a:cubicBezTo>
                <a:cubicBezTo>
                  <a:pt x="895350" y="1626870"/>
                  <a:pt x="877570" y="1625600"/>
                  <a:pt x="858520" y="1623060"/>
                </a:cubicBezTo>
                <a:cubicBezTo>
                  <a:pt x="834390" y="1620520"/>
                  <a:pt x="814070" y="1610360"/>
                  <a:pt x="777240" y="1596390"/>
                </a:cubicBezTo>
                <a:cubicBezTo>
                  <a:pt x="697230" y="1565910"/>
                  <a:pt x="488950" y="1497330"/>
                  <a:pt x="405130" y="1432560"/>
                </a:cubicBezTo>
                <a:cubicBezTo>
                  <a:pt x="349250" y="1389380"/>
                  <a:pt x="323850" y="1337310"/>
                  <a:pt x="292100" y="1289050"/>
                </a:cubicBezTo>
                <a:cubicBezTo>
                  <a:pt x="262890" y="1245870"/>
                  <a:pt x="243840" y="1221740"/>
                  <a:pt x="218440" y="1159510"/>
                </a:cubicBezTo>
                <a:cubicBezTo>
                  <a:pt x="165100" y="1024890"/>
                  <a:pt x="85090" y="651510"/>
                  <a:pt x="50800" y="485140"/>
                </a:cubicBezTo>
                <a:cubicBezTo>
                  <a:pt x="30480" y="388620"/>
                  <a:pt x="17780" y="328930"/>
                  <a:pt x="11430" y="255270"/>
                </a:cubicBezTo>
                <a:cubicBezTo>
                  <a:pt x="5080" y="187960"/>
                  <a:pt x="0" y="97790"/>
                  <a:pt x="8890" y="60960"/>
                </a:cubicBezTo>
                <a:cubicBezTo>
                  <a:pt x="12700" y="44450"/>
                  <a:pt x="17780" y="36830"/>
                  <a:pt x="26670" y="27940"/>
                </a:cubicBezTo>
                <a:cubicBezTo>
                  <a:pt x="38100" y="16510"/>
                  <a:pt x="59690" y="5080"/>
                  <a:pt x="74930" y="2540"/>
                </a:cubicBezTo>
                <a:cubicBezTo>
                  <a:pt x="87630" y="0"/>
                  <a:pt x="101600" y="3810"/>
                  <a:pt x="113030" y="7620"/>
                </a:cubicBezTo>
                <a:cubicBezTo>
                  <a:pt x="124460" y="11430"/>
                  <a:pt x="135890" y="17780"/>
                  <a:pt x="143510" y="27940"/>
                </a:cubicBezTo>
                <a:cubicBezTo>
                  <a:pt x="153670" y="40640"/>
                  <a:pt x="162560" y="80010"/>
                  <a:pt x="162560" y="800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p:nvPr/>
        </p:nvSpPr>
        <p:spPr>
          <a:xfrm>
            <a:off x="5211128" y="4972050"/>
            <a:ext cx="355282" cy="589597"/>
          </a:xfrm>
          <a:custGeom>
            <a:rect b="b" l="l" r="r" t="t"/>
            <a:pathLst>
              <a:path extrusionOk="0" h="786130" w="473710">
                <a:moveTo>
                  <a:pt x="473710" y="86360"/>
                </a:moveTo>
                <a:cubicBezTo>
                  <a:pt x="438150" y="288290"/>
                  <a:pt x="415290" y="318770"/>
                  <a:pt x="389890" y="359410"/>
                </a:cubicBezTo>
                <a:cubicBezTo>
                  <a:pt x="356870" y="411480"/>
                  <a:pt x="303530" y="467360"/>
                  <a:pt x="265430" y="528320"/>
                </a:cubicBezTo>
                <a:cubicBezTo>
                  <a:pt x="223520" y="594360"/>
                  <a:pt x="182880" y="706120"/>
                  <a:pt x="151130" y="745490"/>
                </a:cubicBezTo>
                <a:cubicBezTo>
                  <a:pt x="137160" y="763270"/>
                  <a:pt x="128270" y="773430"/>
                  <a:pt x="111760" y="778510"/>
                </a:cubicBezTo>
                <a:cubicBezTo>
                  <a:pt x="91440" y="784860"/>
                  <a:pt x="54610" y="779780"/>
                  <a:pt x="36830" y="769620"/>
                </a:cubicBezTo>
                <a:cubicBezTo>
                  <a:pt x="21590" y="760730"/>
                  <a:pt x="11430" y="742950"/>
                  <a:pt x="6350" y="727710"/>
                </a:cubicBezTo>
                <a:cubicBezTo>
                  <a:pt x="1270" y="712470"/>
                  <a:pt x="0" y="692150"/>
                  <a:pt x="6350" y="676910"/>
                </a:cubicBezTo>
                <a:cubicBezTo>
                  <a:pt x="13970" y="657860"/>
                  <a:pt x="41910" y="633730"/>
                  <a:pt x="60960" y="626110"/>
                </a:cubicBezTo>
                <a:cubicBezTo>
                  <a:pt x="77470" y="619760"/>
                  <a:pt x="97790" y="622300"/>
                  <a:pt x="113030" y="628650"/>
                </a:cubicBezTo>
                <a:cubicBezTo>
                  <a:pt x="128270" y="635000"/>
                  <a:pt x="143510" y="646430"/>
                  <a:pt x="151130" y="661670"/>
                </a:cubicBezTo>
                <a:cubicBezTo>
                  <a:pt x="160020" y="680720"/>
                  <a:pt x="162560" y="718820"/>
                  <a:pt x="154940" y="737870"/>
                </a:cubicBezTo>
                <a:cubicBezTo>
                  <a:pt x="148590" y="754380"/>
                  <a:pt x="133350" y="767080"/>
                  <a:pt x="119380" y="774700"/>
                </a:cubicBezTo>
                <a:cubicBezTo>
                  <a:pt x="105410" y="782320"/>
                  <a:pt x="85090" y="786130"/>
                  <a:pt x="68580" y="782320"/>
                </a:cubicBezTo>
                <a:cubicBezTo>
                  <a:pt x="48260" y="777240"/>
                  <a:pt x="19050" y="754380"/>
                  <a:pt x="8890" y="736600"/>
                </a:cubicBezTo>
                <a:cubicBezTo>
                  <a:pt x="0" y="721360"/>
                  <a:pt x="0" y="707390"/>
                  <a:pt x="3810" y="685800"/>
                </a:cubicBezTo>
                <a:cubicBezTo>
                  <a:pt x="12700" y="638810"/>
                  <a:pt x="66040" y="549910"/>
                  <a:pt x="109220" y="478790"/>
                </a:cubicBezTo>
                <a:cubicBezTo>
                  <a:pt x="158750" y="396240"/>
                  <a:pt x="255270" y="303530"/>
                  <a:pt x="290830" y="222250"/>
                </a:cubicBezTo>
                <a:cubicBezTo>
                  <a:pt x="318770" y="158750"/>
                  <a:pt x="311150" y="71120"/>
                  <a:pt x="328930" y="39370"/>
                </a:cubicBezTo>
                <a:cubicBezTo>
                  <a:pt x="336550" y="25400"/>
                  <a:pt x="344170" y="20320"/>
                  <a:pt x="355600" y="13970"/>
                </a:cubicBezTo>
                <a:cubicBezTo>
                  <a:pt x="369570" y="6350"/>
                  <a:pt x="393700" y="0"/>
                  <a:pt x="410210" y="3810"/>
                </a:cubicBezTo>
                <a:cubicBezTo>
                  <a:pt x="426720" y="7620"/>
                  <a:pt x="447040" y="19050"/>
                  <a:pt x="457200" y="33020"/>
                </a:cubicBezTo>
                <a:cubicBezTo>
                  <a:pt x="467360" y="46990"/>
                  <a:pt x="473710" y="86360"/>
                  <a:pt x="473710" y="863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p:nvPr/>
        </p:nvSpPr>
        <p:spPr>
          <a:xfrm>
            <a:off x="4517707" y="794385"/>
            <a:ext cx="415290" cy="2049780"/>
          </a:xfrm>
          <a:custGeom>
            <a:rect b="b" l="l" r="r" t="t"/>
            <a:pathLst>
              <a:path extrusionOk="0" h="2733040" w="553720">
                <a:moveTo>
                  <a:pt x="182880" y="2659380"/>
                </a:moveTo>
                <a:cubicBezTo>
                  <a:pt x="186690" y="2048510"/>
                  <a:pt x="158750" y="1826260"/>
                  <a:pt x="166370" y="1644650"/>
                </a:cubicBezTo>
                <a:cubicBezTo>
                  <a:pt x="172720" y="1485900"/>
                  <a:pt x="213360" y="1316990"/>
                  <a:pt x="222250" y="1201420"/>
                </a:cubicBezTo>
                <a:cubicBezTo>
                  <a:pt x="227330" y="1127760"/>
                  <a:pt x="232410" y="1075690"/>
                  <a:pt x="227330" y="1021080"/>
                </a:cubicBezTo>
                <a:cubicBezTo>
                  <a:pt x="222250" y="975360"/>
                  <a:pt x="217170" y="944880"/>
                  <a:pt x="198120" y="896620"/>
                </a:cubicBezTo>
                <a:cubicBezTo>
                  <a:pt x="166370" y="817880"/>
                  <a:pt x="50800" y="670560"/>
                  <a:pt x="22860" y="603250"/>
                </a:cubicBezTo>
                <a:cubicBezTo>
                  <a:pt x="8890" y="570230"/>
                  <a:pt x="5080" y="552450"/>
                  <a:pt x="2540" y="525780"/>
                </a:cubicBezTo>
                <a:cubicBezTo>
                  <a:pt x="0" y="497840"/>
                  <a:pt x="1270" y="468630"/>
                  <a:pt x="6350" y="438150"/>
                </a:cubicBezTo>
                <a:cubicBezTo>
                  <a:pt x="11430" y="405130"/>
                  <a:pt x="20320" y="365760"/>
                  <a:pt x="33020" y="335280"/>
                </a:cubicBezTo>
                <a:cubicBezTo>
                  <a:pt x="43180" y="309880"/>
                  <a:pt x="55880" y="290830"/>
                  <a:pt x="72390" y="267970"/>
                </a:cubicBezTo>
                <a:cubicBezTo>
                  <a:pt x="91440" y="242570"/>
                  <a:pt x="110490" y="218440"/>
                  <a:pt x="143510" y="190500"/>
                </a:cubicBezTo>
                <a:cubicBezTo>
                  <a:pt x="199390" y="143510"/>
                  <a:pt x="328930" y="59690"/>
                  <a:pt x="388620" y="30480"/>
                </a:cubicBezTo>
                <a:cubicBezTo>
                  <a:pt x="419100" y="15240"/>
                  <a:pt x="439420" y="5080"/>
                  <a:pt x="462280" y="3810"/>
                </a:cubicBezTo>
                <a:cubicBezTo>
                  <a:pt x="481330" y="3810"/>
                  <a:pt x="500380" y="8890"/>
                  <a:pt x="514350" y="19050"/>
                </a:cubicBezTo>
                <a:cubicBezTo>
                  <a:pt x="528320" y="29210"/>
                  <a:pt x="542290" y="44450"/>
                  <a:pt x="546100" y="62230"/>
                </a:cubicBezTo>
                <a:cubicBezTo>
                  <a:pt x="551180" y="83820"/>
                  <a:pt x="546100" y="121920"/>
                  <a:pt x="532130" y="139700"/>
                </a:cubicBezTo>
                <a:cubicBezTo>
                  <a:pt x="518160" y="157480"/>
                  <a:pt x="482600" y="172720"/>
                  <a:pt x="459740" y="171450"/>
                </a:cubicBezTo>
                <a:cubicBezTo>
                  <a:pt x="436880" y="170180"/>
                  <a:pt x="403860" y="149860"/>
                  <a:pt x="392430" y="129540"/>
                </a:cubicBezTo>
                <a:cubicBezTo>
                  <a:pt x="381000" y="109220"/>
                  <a:pt x="382270" y="71120"/>
                  <a:pt x="389890" y="50800"/>
                </a:cubicBezTo>
                <a:cubicBezTo>
                  <a:pt x="396240" y="34290"/>
                  <a:pt x="412750" y="20320"/>
                  <a:pt x="427990" y="12700"/>
                </a:cubicBezTo>
                <a:cubicBezTo>
                  <a:pt x="443230" y="5080"/>
                  <a:pt x="463550" y="0"/>
                  <a:pt x="481330" y="5080"/>
                </a:cubicBezTo>
                <a:cubicBezTo>
                  <a:pt x="501650" y="10160"/>
                  <a:pt x="533400" y="31750"/>
                  <a:pt x="542290" y="53340"/>
                </a:cubicBezTo>
                <a:cubicBezTo>
                  <a:pt x="551180" y="74930"/>
                  <a:pt x="553720" y="104140"/>
                  <a:pt x="537210" y="132080"/>
                </a:cubicBezTo>
                <a:cubicBezTo>
                  <a:pt x="501650" y="193040"/>
                  <a:pt x="279400" y="280670"/>
                  <a:pt x="224790" y="342900"/>
                </a:cubicBezTo>
                <a:cubicBezTo>
                  <a:pt x="196850" y="374650"/>
                  <a:pt x="189230" y="402590"/>
                  <a:pt x="179070" y="431800"/>
                </a:cubicBezTo>
                <a:cubicBezTo>
                  <a:pt x="168910" y="459740"/>
                  <a:pt x="160020" y="486410"/>
                  <a:pt x="162560" y="514350"/>
                </a:cubicBezTo>
                <a:cubicBezTo>
                  <a:pt x="165100" y="543560"/>
                  <a:pt x="179070" y="568960"/>
                  <a:pt x="196850" y="601980"/>
                </a:cubicBezTo>
                <a:cubicBezTo>
                  <a:pt x="224790" y="655320"/>
                  <a:pt x="299720" y="726440"/>
                  <a:pt x="331470" y="793750"/>
                </a:cubicBezTo>
                <a:cubicBezTo>
                  <a:pt x="361950" y="857250"/>
                  <a:pt x="379730" y="927100"/>
                  <a:pt x="388620" y="991870"/>
                </a:cubicBezTo>
                <a:cubicBezTo>
                  <a:pt x="396240" y="1052830"/>
                  <a:pt x="391160" y="1098550"/>
                  <a:pt x="384810" y="1173480"/>
                </a:cubicBezTo>
                <a:cubicBezTo>
                  <a:pt x="374650" y="1294130"/>
                  <a:pt x="328930" y="1456690"/>
                  <a:pt x="316230" y="1644650"/>
                </a:cubicBezTo>
                <a:cubicBezTo>
                  <a:pt x="297180" y="1921510"/>
                  <a:pt x="364490" y="2562860"/>
                  <a:pt x="327660" y="2677160"/>
                </a:cubicBezTo>
                <a:cubicBezTo>
                  <a:pt x="320040" y="2702560"/>
                  <a:pt x="311150" y="2710180"/>
                  <a:pt x="297180" y="2719070"/>
                </a:cubicBezTo>
                <a:cubicBezTo>
                  <a:pt x="284480" y="2727960"/>
                  <a:pt x="264160" y="2733040"/>
                  <a:pt x="247650" y="2731770"/>
                </a:cubicBezTo>
                <a:cubicBezTo>
                  <a:pt x="231140" y="2730500"/>
                  <a:pt x="212090" y="2720340"/>
                  <a:pt x="200660" y="2707640"/>
                </a:cubicBezTo>
                <a:cubicBezTo>
                  <a:pt x="190500" y="2696210"/>
                  <a:pt x="182880" y="2659380"/>
                  <a:pt x="182880" y="26593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p:nvPr/>
        </p:nvSpPr>
        <p:spPr>
          <a:xfrm>
            <a:off x="6240780" y="789623"/>
            <a:ext cx="362902" cy="1420177"/>
          </a:xfrm>
          <a:custGeom>
            <a:rect b="b" l="l" r="r" t="t"/>
            <a:pathLst>
              <a:path extrusionOk="0" h="1893570" w="483870">
                <a:moveTo>
                  <a:pt x="480060" y="102870"/>
                </a:moveTo>
                <a:cubicBezTo>
                  <a:pt x="422910" y="307340"/>
                  <a:pt x="426720" y="433070"/>
                  <a:pt x="415290" y="521970"/>
                </a:cubicBezTo>
                <a:cubicBezTo>
                  <a:pt x="406400" y="596900"/>
                  <a:pt x="401320" y="646430"/>
                  <a:pt x="379730" y="730250"/>
                </a:cubicBezTo>
                <a:cubicBezTo>
                  <a:pt x="346710" y="863600"/>
                  <a:pt x="240030" y="1093470"/>
                  <a:pt x="208280" y="1239520"/>
                </a:cubicBezTo>
                <a:cubicBezTo>
                  <a:pt x="185420" y="1344930"/>
                  <a:pt x="184150" y="1422400"/>
                  <a:pt x="179070" y="1517650"/>
                </a:cubicBezTo>
                <a:cubicBezTo>
                  <a:pt x="173990" y="1617980"/>
                  <a:pt x="198120" y="1765300"/>
                  <a:pt x="176530" y="1826260"/>
                </a:cubicBezTo>
                <a:cubicBezTo>
                  <a:pt x="165100" y="1856740"/>
                  <a:pt x="147320" y="1875790"/>
                  <a:pt x="128270" y="1884680"/>
                </a:cubicBezTo>
                <a:cubicBezTo>
                  <a:pt x="113030" y="1892300"/>
                  <a:pt x="92710" y="1893570"/>
                  <a:pt x="76200" y="1887220"/>
                </a:cubicBezTo>
                <a:cubicBezTo>
                  <a:pt x="55880" y="1879600"/>
                  <a:pt x="29210" y="1852930"/>
                  <a:pt x="20320" y="1833880"/>
                </a:cubicBezTo>
                <a:cubicBezTo>
                  <a:pt x="13970" y="1818640"/>
                  <a:pt x="15240" y="1798320"/>
                  <a:pt x="20320" y="1783080"/>
                </a:cubicBezTo>
                <a:cubicBezTo>
                  <a:pt x="25400" y="1767840"/>
                  <a:pt x="36830" y="1750060"/>
                  <a:pt x="52070" y="1741170"/>
                </a:cubicBezTo>
                <a:cubicBezTo>
                  <a:pt x="69850" y="1731010"/>
                  <a:pt x="106680" y="1725930"/>
                  <a:pt x="127000" y="1732280"/>
                </a:cubicBezTo>
                <a:cubicBezTo>
                  <a:pt x="143510" y="1737360"/>
                  <a:pt x="158750" y="1752600"/>
                  <a:pt x="167640" y="1766570"/>
                </a:cubicBezTo>
                <a:cubicBezTo>
                  <a:pt x="176530" y="1780540"/>
                  <a:pt x="180340" y="1800860"/>
                  <a:pt x="179070" y="1817370"/>
                </a:cubicBezTo>
                <a:cubicBezTo>
                  <a:pt x="177800" y="1833880"/>
                  <a:pt x="167640" y="1852930"/>
                  <a:pt x="156210" y="1864360"/>
                </a:cubicBezTo>
                <a:cubicBezTo>
                  <a:pt x="144780" y="1875790"/>
                  <a:pt x="127000" y="1885950"/>
                  <a:pt x="110490" y="1888490"/>
                </a:cubicBezTo>
                <a:cubicBezTo>
                  <a:pt x="93980" y="1891030"/>
                  <a:pt x="74930" y="1889760"/>
                  <a:pt x="59690" y="1880870"/>
                </a:cubicBezTo>
                <a:cubicBezTo>
                  <a:pt x="41910" y="1869440"/>
                  <a:pt x="26670" y="1846580"/>
                  <a:pt x="16510" y="1817370"/>
                </a:cubicBezTo>
                <a:cubicBezTo>
                  <a:pt x="0" y="1765300"/>
                  <a:pt x="8890" y="1668780"/>
                  <a:pt x="11430" y="1579880"/>
                </a:cubicBezTo>
                <a:cubicBezTo>
                  <a:pt x="15240" y="1468120"/>
                  <a:pt x="24130" y="1304290"/>
                  <a:pt x="41910" y="1201420"/>
                </a:cubicBezTo>
                <a:cubicBezTo>
                  <a:pt x="54610" y="1129030"/>
                  <a:pt x="69850" y="1090930"/>
                  <a:pt x="92710" y="1021080"/>
                </a:cubicBezTo>
                <a:cubicBezTo>
                  <a:pt x="125730" y="920750"/>
                  <a:pt x="195580" y="789940"/>
                  <a:pt x="227330" y="659130"/>
                </a:cubicBezTo>
                <a:cubicBezTo>
                  <a:pt x="262890" y="514350"/>
                  <a:pt x="261620" y="294640"/>
                  <a:pt x="285750" y="186690"/>
                </a:cubicBezTo>
                <a:cubicBezTo>
                  <a:pt x="298450" y="129540"/>
                  <a:pt x="312420" y="87630"/>
                  <a:pt x="328930" y="57150"/>
                </a:cubicBezTo>
                <a:cubicBezTo>
                  <a:pt x="339090" y="36830"/>
                  <a:pt x="346710" y="21590"/>
                  <a:pt x="363220" y="12700"/>
                </a:cubicBezTo>
                <a:cubicBezTo>
                  <a:pt x="381000" y="2540"/>
                  <a:pt x="416560" y="0"/>
                  <a:pt x="435610" y="7620"/>
                </a:cubicBezTo>
                <a:cubicBezTo>
                  <a:pt x="453390" y="13970"/>
                  <a:pt x="468630" y="30480"/>
                  <a:pt x="476250" y="46990"/>
                </a:cubicBezTo>
                <a:cubicBezTo>
                  <a:pt x="483870" y="62230"/>
                  <a:pt x="480060" y="102870"/>
                  <a:pt x="480060" y="1028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p:nvPr/>
        </p:nvSpPr>
        <p:spPr>
          <a:xfrm>
            <a:off x="6296978" y="2503170"/>
            <a:ext cx="257175" cy="756285"/>
          </a:xfrm>
          <a:custGeom>
            <a:rect b="b" l="l" r="r" t="t"/>
            <a:pathLst>
              <a:path extrusionOk="0" h="1008380" w="342900">
                <a:moveTo>
                  <a:pt x="163830" y="80010"/>
                </a:moveTo>
                <a:cubicBezTo>
                  <a:pt x="167640" y="358140"/>
                  <a:pt x="172720" y="414020"/>
                  <a:pt x="189230" y="478790"/>
                </a:cubicBezTo>
                <a:cubicBezTo>
                  <a:pt x="208280" y="556260"/>
                  <a:pt x="255270" y="650240"/>
                  <a:pt x="280670" y="727710"/>
                </a:cubicBezTo>
                <a:cubicBezTo>
                  <a:pt x="302260" y="795020"/>
                  <a:pt x="332740" y="875030"/>
                  <a:pt x="332740" y="919480"/>
                </a:cubicBezTo>
                <a:cubicBezTo>
                  <a:pt x="332740" y="943610"/>
                  <a:pt x="327660" y="960120"/>
                  <a:pt x="316230" y="974090"/>
                </a:cubicBezTo>
                <a:cubicBezTo>
                  <a:pt x="304800" y="988060"/>
                  <a:pt x="284480" y="1000760"/>
                  <a:pt x="266700" y="1004570"/>
                </a:cubicBezTo>
                <a:cubicBezTo>
                  <a:pt x="248920" y="1008380"/>
                  <a:pt x="226060" y="1003300"/>
                  <a:pt x="210820" y="994410"/>
                </a:cubicBezTo>
                <a:cubicBezTo>
                  <a:pt x="195580" y="985520"/>
                  <a:pt x="181610" y="970280"/>
                  <a:pt x="173990" y="948690"/>
                </a:cubicBezTo>
                <a:cubicBezTo>
                  <a:pt x="162560" y="914400"/>
                  <a:pt x="162560" y="834390"/>
                  <a:pt x="179070" y="798830"/>
                </a:cubicBezTo>
                <a:cubicBezTo>
                  <a:pt x="190500" y="773430"/>
                  <a:pt x="214630" y="754380"/>
                  <a:pt x="234950" y="746760"/>
                </a:cubicBezTo>
                <a:cubicBezTo>
                  <a:pt x="251460" y="740410"/>
                  <a:pt x="271780" y="744220"/>
                  <a:pt x="287020" y="750570"/>
                </a:cubicBezTo>
                <a:cubicBezTo>
                  <a:pt x="302260" y="756920"/>
                  <a:pt x="317500" y="769620"/>
                  <a:pt x="325120" y="784860"/>
                </a:cubicBezTo>
                <a:cubicBezTo>
                  <a:pt x="334010" y="803910"/>
                  <a:pt x="339090" y="840740"/>
                  <a:pt x="328930" y="861060"/>
                </a:cubicBezTo>
                <a:cubicBezTo>
                  <a:pt x="318770" y="881380"/>
                  <a:pt x="287020" y="901700"/>
                  <a:pt x="266700" y="906780"/>
                </a:cubicBezTo>
                <a:cubicBezTo>
                  <a:pt x="250190" y="910590"/>
                  <a:pt x="229870" y="904240"/>
                  <a:pt x="215900" y="896620"/>
                </a:cubicBezTo>
                <a:cubicBezTo>
                  <a:pt x="201930" y="889000"/>
                  <a:pt x="185420" y="875030"/>
                  <a:pt x="180340" y="858520"/>
                </a:cubicBezTo>
                <a:cubicBezTo>
                  <a:pt x="173990" y="838200"/>
                  <a:pt x="173990" y="801370"/>
                  <a:pt x="186690" y="782320"/>
                </a:cubicBezTo>
                <a:cubicBezTo>
                  <a:pt x="199390" y="763270"/>
                  <a:pt x="232410" y="746760"/>
                  <a:pt x="252730" y="744220"/>
                </a:cubicBezTo>
                <a:cubicBezTo>
                  <a:pt x="270510" y="741680"/>
                  <a:pt x="289560" y="750570"/>
                  <a:pt x="302260" y="759460"/>
                </a:cubicBezTo>
                <a:cubicBezTo>
                  <a:pt x="316230" y="769620"/>
                  <a:pt x="326390" y="782320"/>
                  <a:pt x="332740" y="801370"/>
                </a:cubicBezTo>
                <a:cubicBezTo>
                  <a:pt x="342900" y="833120"/>
                  <a:pt x="337820" y="908050"/>
                  <a:pt x="331470" y="938530"/>
                </a:cubicBezTo>
                <a:cubicBezTo>
                  <a:pt x="327660" y="955040"/>
                  <a:pt x="326390" y="963930"/>
                  <a:pt x="316230" y="974090"/>
                </a:cubicBezTo>
                <a:cubicBezTo>
                  <a:pt x="302260" y="988060"/>
                  <a:pt x="269240" y="1007110"/>
                  <a:pt x="247650" y="1005840"/>
                </a:cubicBezTo>
                <a:cubicBezTo>
                  <a:pt x="224790" y="1004570"/>
                  <a:pt x="203200" y="991870"/>
                  <a:pt x="182880" y="966470"/>
                </a:cubicBezTo>
                <a:cubicBezTo>
                  <a:pt x="137160" y="909320"/>
                  <a:pt x="86360" y="695960"/>
                  <a:pt x="60960" y="610870"/>
                </a:cubicBezTo>
                <a:cubicBezTo>
                  <a:pt x="46990" y="563880"/>
                  <a:pt x="40640" y="543560"/>
                  <a:pt x="33020" y="500380"/>
                </a:cubicBezTo>
                <a:cubicBezTo>
                  <a:pt x="22860" y="443230"/>
                  <a:pt x="12700" y="365760"/>
                  <a:pt x="8890" y="294640"/>
                </a:cubicBezTo>
                <a:cubicBezTo>
                  <a:pt x="5080" y="219710"/>
                  <a:pt x="0" y="104140"/>
                  <a:pt x="10160" y="62230"/>
                </a:cubicBezTo>
                <a:cubicBezTo>
                  <a:pt x="13970" y="45720"/>
                  <a:pt x="19050" y="38100"/>
                  <a:pt x="27940" y="29210"/>
                </a:cubicBezTo>
                <a:cubicBezTo>
                  <a:pt x="39370" y="17780"/>
                  <a:pt x="62230" y="5080"/>
                  <a:pt x="77470" y="2540"/>
                </a:cubicBezTo>
                <a:cubicBezTo>
                  <a:pt x="90170" y="0"/>
                  <a:pt x="102870" y="3810"/>
                  <a:pt x="114300" y="7620"/>
                </a:cubicBezTo>
                <a:cubicBezTo>
                  <a:pt x="125730" y="11430"/>
                  <a:pt x="137160" y="19050"/>
                  <a:pt x="144780" y="29210"/>
                </a:cubicBezTo>
                <a:cubicBezTo>
                  <a:pt x="154940" y="41910"/>
                  <a:pt x="163830" y="80010"/>
                  <a:pt x="163830" y="800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p:nvPr/>
        </p:nvSpPr>
        <p:spPr>
          <a:xfrm>
            <a:off x="7052310" y="1058227"/>
            <a:ext cx="583883" cy="1084897"/>
          </a:xfrm>
          <a:custGeom>
            <a:rect b="b" l="l" r="r" t="t"/>
            <a:pathLst>
              <a:path extrusionOk="0" h="1446530" w="778510">
                <a:moveTo>
                  <a:pt x="0" y="1366520"/>
                </a:moveTo>
                <a:cubicBezTo>
                  <a:pt x="5080" y="852170"/>
                  <a:pt x="21590" y="730250"/>
                  <a:pt x="62230" y="635000"/>
                </a:cubicBezTo>
                <a:cubicBezTo>
                  <a:pt x="99060" y="551180"/>
                  <a:pt x="168910" y="496570"/>
                  <a:pt x="213360" y="419100"/>
                </a:cubicBezTo>
                <a:cubicBezTo>
                  <a:pt x="259080" y="339090"/>
                  <a:pt x="294640" y="226060"/>
                  <a:pt x="331470" y="163830"/>
                </a:cubicBezTo>
                <a:cubicBezTo>
                  <a:pt x="354330" y="124460"/>
                  <a:pt x="369570" y="93980"/>
                  <a:pt x="397510" y="71120"/>
                </a:cubicBezTo>
                <a:cubicBezTo>
                  <a:pt x="425450" y="48260"/>
                  <a:pt x="457200" y="36830"/>
                  <a:pt x="497840" y="26670"/>
                </a:cubicBezTo>
                <a:cubicBezTo>
                  <a:pt x="554990" y="12700"/>
                  <a:pt x="668020" y="0"/>
                  <a:pt x="712470" y="11430"/>
                </a:cubicBezTo>
                <a:cubicBezTo>
                  <a:pt x="735330" y="17780"/>
                  <a:pt x="748030" y="27940"/>
                  <a:pt x="758190" y="41910"/>
                </a:cubicBezTo>
                <a:cubicBezTo>
                  <a:pt x="768350" y="55880"/>
                  <a:pt x="774700" y="76200"/>
                  <a:pt x="774700" y="93980"/>
                </a:cubicBezTo>
                <a:cubicBezTo>
                  <a:pt x="774700" y="111760"/>
                  <a:pt x="767080" y="132080"/>
                  <a:pt x="756920" y="146050"/>
                </a:cubicBezTo>
                <a:cubicBezTo>
                  <a:pt x="746760" y="160020"/>
                  <a:pt x="728980" y="172720"/>
                  <a:pt x="711200" y="176530"/>
                </a:cubicBezTo>
                <a:cubicBezTo>
                  <a:pt x="689610" y="180340"/>
                  <a:pt x="650240" y="171450"/>
                  <a:pt x="632460" y="158750"/>
                </a:cubicBezTo>
                <a:cubicBezTo>
                  <a:pt x="617220" y="148590"/>
                  <a:pt x="608330" y="125730"/>
                  <a:pt x="604520" y="111760"/>
                </a:cubicBezTo>
                <a:cubicBezTo>
                  <a:pt x="601980" y="101600"/>
                  <a:pt x="600710" y="93980"/>
                  <a:pt x="604520" y="83820"/>
                </a:cubicBezTo>
                <a:cubicBezTo>
                  <a:pt x="609600" y="66040"/>
                  <a:pt x="628650" y="29210"/>
                  <a:pt x="650240" y="17780"/>
                </a:cubicBezTo>
                <a:cubicBezTo>
                  <a:pt x="670560" y="6350"/>
                  <a:pt x="709930" y="6350"/>
                  <a:pt x="730250" y="17780"/>
                </a:cubicBezTo>
                <a:cubicBezTo>
                  <a:pt x="750570" y="29210"/>
                  <a:pt x="770890" y="63500"/>
                  <a:pt x="774700" y="85090"/>
                </a:cubicBezTo>
                <a:cubicBezTo>
                  <a:pt x="778510" y="102870"/>
                  <a:pt x="770890" y="123190"/>
                  <a:pt x="762000" y="138430"/>
                </a:cubicBezTo>
                <a:cubicBezTo>
                  <a:pt x="753110" y="153670"/>
                  <a:pt x="739140" y="166370"/>
                  <a:pt x="720090" y="173990"/>
                </a:cubicBezTo>
                <a:cubicBezTo>
                  <a:pt x="689610" y="186690"/>
                  <a:pt x="628650" y="172720"/>
                  <a:pt x="588010" y="185420"/>
                </a:cubicBezTo>
                <a:cubicBezTo>
                  <a:pt x="549910" y="196850"/>
                  <a:pt x="516890" y="208280"/>
                  <a:pt x="483870" y="242570"/>
                </a:cubicBezTo>
                <a:cubicBezTo>
                  <a:pt x="426720" y="302260"/>
                  <a:pt x="383540" y="476250"/>
                  <a:pt x="328930" y="563880"/>
                </a:cubicBezTo>
                <a:cubicBezTo>
                  <a:pt x="287020" y="631190"/>
                  <a:pt x="227330" y="665480"/>
                  <a:pt x="198120" y="731520"/>
                </a:cubicBezTo>
                <a:cubicBezTo>
                  <a:pt x="166370" y="805180"/>
                  <a:pt x="162560" y="891540"/>
                  <a:pt x="153670" y="988060"/>
                </a:cubicBezTo>
                <a:cubicBezTo>
                  <a:pt x="142240" y="1109980"/>
                  <a:pt x="175260" y="1341120"/>
                  <a:pt x="147320" y="1403350"/>
                </a:cubicBezTo>
                <a:cubicBezTo>
                  <a:pt x="137160" y="1426210"/>
                  <a:pt x="123190" y="1433830"/>
                  <a:pt x="106680" y="1440180"/>
                </a:cubicBezTo>
                <a:cubicBezTo>
                  <a:pt x="90170" y="1446530"/>
                  <a:pt x="67310" y="1446530"/>
                  <a:pt x="50800" y="1440180"/>
                </a:cubicBezTo>
                <a:cubicBezTo>
                  <a:pt x="34290" y="1433830"/>
                  <a:pt x="17780" y="1417320"/>
                  <a:pt x="8890" y="1403350"/>
                </a:cubicBezTo>
                <a:cubicBezTo>
                  <a:pt x="2540" y="1391920"/>
                  <a:pt x="0" y="1366520"/>
                  <a:pt x="0" y="13665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8"/>
          <p:cNvSpPr/>
          <p:nvPr/>
        </p:nvSpPr>
        <p:spPr>
          <a:xfrm>
            <a:off x="7784306" y="969645"/>
            <a:ext cx="1626870" cy="784860"/>
          </a:xfrm>
          <a:custGeom>
            <a:rect b="b" l="l" r="r" t="t"/>
            <a:pathLst>
              <a:path extrusionOk="0" h="1046480" w="2169160">
                <a:moveTo>
                  <a:pt x="88900" y="64770"/>
                </a:moveTo>
                <a:cubicBezTo>
                  <a:pt x="322580" y="73660"/>
                  <a:pt x="378460" y="29210"/>
                  <a:pt x="436880" y="17780"/>
                </a:cubicBezTo>
                <a:cubicBezTo>
                  <a:pt x="495300" y="6350"/>
                  <a:pt x="546100" y="0"/>
                  <a:pt x="614680" y="12700"/>
                </a:cubicBezTo>
                <a:cubicBezTo>
                  <a:pt x="718820" y="31750"/>
                  <a:pt x="863600" y="121920"/>
                  <a:pt x="995680" y="166370"/>
                </a:cubicBezTo>
                <a:cubicBezTo>
                  <a:pt x="1135380" y="213360"/>
                  <a:pt x="1290320" y="259080"/>
                  <a:pt x="1432560" y="287020"/>
                </a:cubicBezTo>
                <a:cubicBezTo>
                  <a:pt x="1565910" y="312420"/>
                  <a:pt x="1720850" y="313690"/>
                  <a:pt x="1823720" y="330200"/>
                </a:cubicBezTo>
                <a:cubicBezTo>
                  <a:pt x="1892300" y="341630"/>
                  <a:pt x="1950720" y="347980"/>
                  <a:pt x="1992630" y="367030"/>
                </a:cubicBezTo>
                <a:cubicBezTo>
                  <a:pt x="2021840" y="379730"/>
                  <a:pt x="2038350" y="391160"/>
                  <a:pt x="2061210" y="415290"/>
                </a:cubicBezTo>
                <a:cubicBezTo>
                  <a:pt x="2094230" y="450850"/>
                  <a:pt x="2141220" y="523240"/>
                  <a:pt x="2157730" y="571500"/>
                </a:cubicBezTo>
                <a:cubicBezTo>
                  <a:pt x="2169160" y="607060"/>
                  <a:pt x="2169160" y="642620"/>
                  <a:pt x="2166620" y="673100"/>
                </a:cubicBezTo>
                <a:cubicBezTo>
                  <a:pt x="2165350" y="699770"/>
                  <a:pt x="2160270" y="718820"/>
                  <a:pt x="2150110" y="746760"/>
                </a:cubicBezTo>
                <a:cubicBezTo>
                  <a:pt x="2133600" y="791210"/>
                  <a:pt x="2082800" y="861060"/>
                  <a:pt x="2067560" y="906780"/>
                </a:cubicBezTo>
                <a:cubicBezTo>
                  <a:pt x="2057400" y="937260"/>
                  <a:pt x="2063750" y="966470"/>
                  <a:pt x="2053590" y="988060"/>
                </a:cubicBezTo>
                <a:cubicBezTo>
                  <a:pt x="2045970" y="1005840"/>
                  <a:pt x="2034540" y="1021080"/>
                  <a:pt x="2020570" y="1029970"/>
                </a:cubicBezTo>
                <a:cubicBezTo>
                  <a:pt x="2006600" y="1038860"/>
                  <a:pt x="1985010" y="1045210"/>
                  <a:pt x="1968500" y="1043940"/>
                </a:cubicBezTo>
                <a:cubicBezTo>
                  <a:pt x="1950720" y="1042670"/>
                  <a:pt x="1930400" y="1035050"/>
                  <a:pt x="1917700" y="1023620"/>
                </a:cubicBezTo>
                <a:cubicBezTo>
                  <a:pt x="1905000" y="1012190"/>
                  <a:pt x="1894840" y="993140"/>
                  <a:pt x="1891030" y="976630"/>
                </a:cubicBezTo>
                <a:cubicBezTo>
                  <a:pt x="1887220" y="960120"/>
                  <a:pt x="1888490" y="937260"/>
                  <a:pt x="1897380" y="922020"/>
                </a:cubicBezTo>
                <a:cubicBezTo>
                  <a:pt x="1908810" y="902970"/>
                  <a:pt x="1940560" y="880110"/>
                  <a:pt x="1962150" y="875030"/>
                </a:cubicBezTo>
                <a:cubicBezTo>
                  <a:pt x="1979930" y="871220"/>
                  <a:pt x="2000250" y="876300"/>
                  <a:pt x="2015490" y="885190"/>
                </a:cubicBezTo>
                <a:cubicBezTo>
                  <a:pt x="2030730" y="894080"/>
                  <a:pt x="2044700" y="909320"/>
                  <a:pt x="2051050" y="924560"/>
                </a:cubicBezTo>
                <a:cubicBezTo>
                  <a:pt x="2057400" y="939800"/>
                  <a:pt x="2059940" y="962660"/>
                  <a:pt x="2056130" y="979170"/>
                </a:cubicBezTo>
                <a:cubicBezTo>
                  <a:pt x="2052320" y="995680"/>
                  <a:pt x="2043430" y="1014730"/>
                  <a:pt x="2028190" y="1024890"/>
                </a:cubicBezTo>
                <a:cubicBezTo>
                  <a:pt x="2010410" y="1037590"/>
                  <a:pt x="1972310" y="1046480"/>
                  <a:pt x="1949450" y="1040130"/>
                </a:cubicBezTo>
                <a:cubicBezTo>
                  <a:pt x="1926590" y="1033780"/>
                  <a:pt x="1903730" y="1008380"/>
                  <a:pt x="1893570" y="985520"/>
                </a:cubicBezTo>
                <a:cubicBezTo>
                  <a:pt x="1883410" y="962660"/>
                  <a:pt x="1885950" y="938530"/>
                  <a:pt x="1892300" y="905510"/>
                </a:cubicBezTo>
                <a:cubicBezTo>
                  <a:pt x="1905000" y="843280"/>
                  <a:pt x="1998980" y="708660"/>
                  <a:pt x="2002790" y="647700"/>
                </a:cubicBezTo>
                <a:cubicBezTo>
                  <a:pt x="2005330" y="614680"/>
                  <a:pt x="1995170" y="595630"/>
                  <a:pt x="1982470" y="571500"/>
                </a:cubicBezTo>
                <a:cubicBezTo>
                  <a:pt x="1968500" y="546100"/>
                  <a:pt x="1949450" y="515620"/>
                  <a:pt x="1922780" y="500380"/>
                </a:cubicBezTo>
                <a:cubicBezTo>
                  <a:pt x="1894840" y="483870"/>
                  <a:pt x="1860550" y="486410"/>
                  <a:pt x="1816100" y="481330"/>
                </a:cubicBezTo>
                <a:cubicBezTo>
                  <a:pt x="1743710" y="472440"/>
                  <a:pt x="1619250" y="477520"/>
                  <a:pt x="1529080" y="466090"/>
                </a:cubicBezTo>
                <a:cubicBezTo>
                  <a:pt x="1446530" y="455930"/>
                  <a:pt x="1380490" y="440690"/>
                  <a:pt x="1292860" y="420370"/>
                </a:cubicBezTo>
                <a:cubicBezTo>
                  <a:pt x="1181100" y="393700"/>
                  <a:pt x="1036320" y="358140"/>
                  <a:pt x="914400" y="316230"/>
                </a:cubicBezTo>
                <a:cubicBezTo>
                  <a:pt x="796290" y="275590"/>
                  <a:pt x="646430" y="185420"/>
                  <a:pt x="572770" y="171450"/>
                </a:cubicBezTo>
                <a:cubicBezTo>
                  <a:pt x="539750" y="165100"/>
                  <a:pt x="529590" y="168910"/>
                  <a:pt x="496570" y="172720"/>
                </a:cubicBezTo>
                <a:cubicBezTo>
                  <a:pt x="435610" y="180340"/>
                  <a:pt x="317500" y="232410"/>
                  <a:pt x="240030" y="237490"/>
                </a:cubicBezTo>
                <a:cubicBezTo>
                  <a:pt x="177800" y="242570"/>
                  <a:pt x="107950" y="232410"/>
                  <a:pt x="69850" y="219710"/>
                </a:cubicBezTo>
                <a:cubicBezTo>
                  <a:pt x="48260" y="213360"/>
                  <a:pt x="33020" y="205740"/>
                  <a:pt x="21590" y="193040"/>
                </a:cubicBezTo>
                <a:cubicBezTo>
                  <a:pt x="10160" y="180340"/>
                  <a:pt x="0" y="160020"/>
                  <a:pt x="1270" y="142240"/>
                </a:cubicBezTo>
                <a:cubicBezTo>
                  <a:pt x="2540" y="121920"/>
                  <a:pt x="19050" y="90170"/>
                  <a:pt x="35560" y="77470"/>
                </a:cubicBezTo>
                <a:cubicBezTo>
                  <a:pt x="49530" y="66040"/>
                  <a:pt x="88900" y="64770"/>
                  <a:pt x="88900" y="647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8"/>
          <p:cNvSpPr/>
          <p:nvPr/>
        </p:nvSpPr>
        <p:spPr>
          <a:xfrm>
            <a:off x="9210675" y="1948815"/>
            <a:ext cx="479107" cy="1475422"/>
          </a:xfrm>
          <a:custGeom>
            <a:rect b="b" l="l" r="r" t="t"/>
            <a:pathLst>
              <a:path extrusionOk="0" h="1967230" w="638810">
                <a:moveTo>
                  <a:pt x="146050" y="36830"/>
                </a:moveTo>
                <a:cubicBezTo>
                  <a:pt x="295910" y="283210"/>
                  <a:pt x="303530" y="309880"/>
                  <a:pt x="314960" y="349250"/>
                </a:cubicBezTo>
                <a:cubicBezTo>
                  <a:pt x="328930" y="398780"/>
                  <a:pt x="341630" y="462280"/>
                  <a:pt x="346710" y="521970"/>
                </a:cubicBezTo>
                <a:cubicBezTo>
                  <a:pt x="351790" y="585470"/>
                  <a:pt x="326390" y="660400"/>
                  <a:pt x="340360" y="722630"/>
                </a:cubicBezTo>
                <a:cubicBezTo>
                  <a:pt x="354330" y="782320"/>
                  <a:pt x="396240" y="820420"/>
                  <a:pt x="425450" y="887730"/>
                </a:cubicBezTo>
                <a:cubicBezTo>
                  <a:pt x="467360" y="984250"/>
                  <a:pt x="530860" y="1121410"/>
                  <a:pt x="556260" y="1248410"/>
                </a:cubicBezTo>
                <a:cubicBezTo>
                  <a:pt x="582930" y="1379220"/>
                  <a:pt x="562610" y="1544320"/>
                  <a:pt x="577850" y="1662430"/>
                </a:cubicBezTo>
                <a:cubicBezTo>
                  <a:pt x="589280" y="1751330"/>
                  <a:pt x="638810" y="1842770"/>
                  <a:pt x="627380" y="1894840"/>
                </a:cubicBezTo>
                <a:cubicBezTo>
                  <a:pt x="621030" y="1925320"/>
                  <a:pt x="596900" y="1948180"/>
                  <a:pt x="577850" y="1958340"/>
                </a:cubicBezTo>
                <a:cubicBezTo>
                  <a:pt x="561340" y="1967230"/>
                  <a:pt x="539750" y="1967230"/>
                  <a:pt x="523240" y="1963420"/>
                </a:cubicBezTo>
                <a:cubicBezTo>
                  <a:pt x="506730" y="1959610"/>
                  <a:pt x="488950" y="1948180"/>
                  <a:pt x="477520" y="1934210"/>
                </a:cubicBezTo>
                <a:cubicBezTo>
                  <a:pt x="467360" y="1921510"/>
                  <a:pt x="459740" y="1899920"/>
                  <a:pt x="458470" y="1883410"/>
                </a:cubicBezTo>
                <a:cubicBezTo>
                  <a:pt x="458470" y="1865630"/>
                  <a:pt x="463550" y="1845310"/>
                  <a:pt x="473710" y="1831340"/>
                </a:cubicBezTo>
                <a:cubicBezTo>
                  <a:pt x="483870" y="1817370"/>
                  <a:pt x="499110" y="1802130"/>
                  <a:pt x="516890" y="1798320"/>
                </a:cubicBezTo>
                <a:cubicBezTo>
                  <a:pt x="538480" y="1793240"/>
                  <a:pt x="576580" y="1798320"/>
                  <a:pt x="595630" y="1812290"/>
                </a:cubicBezTo>
                <a:cubicBezTo>
                  <a:pt x="614680" y="1826260"/>
                  <a:pt x="628650" y="1863090"/>
                  <a:pt x="628650" y="1885950"/>
                </a:cubicBezTo>
                <a:cubicBezTo>
                  <a:pt x="628650" y="1905000"/>
                  <a:pt x="618490" y="1924050"/>
                  <a:pt x="607060" y="1936750"/>
                </a:cubicBezTo>
                <a:cubicBezTo>
                  <a:pt x="595630" y="1949450"/>
                  <a:pt x="577850" y="1960880"/>
                  <a:pt x="560070" y="1963420"/>
                </a:cubicBezTo>
                <a:cubicBezTo>
                  <a:pt x="538480" y="1965960"/>
                  <a:pt x="504190" y="1959610"/>
                  <a:pt x="483870" y="1941830"/>
                </a:cubicBezTo>
                <a:cubicBezTo>
                  <a:pt x="457200" y="1918970"/>
                  <a:pt x="441960" y="1878330"/>
                  <a:pt x="427990" y="1823720"/>
                </a:cubicBezTo>
                <a:cubicBezTo>
                  <a:pt x="400050" y="1714500"/>
                  <a:pt x="421640" y="1436370"/>
                  <a:pt x="400050" y="1311910"/>
                </a:cubicBezTo>
                <a:cubicBezTo>
                  <a:pt x="387350" y="1236980"/>
                  <a:pt x="373380" y="1203960"/>
                  <a:pt x="347980" y="1136650"/>
                </a:cubicBezTo>
                <a:cubicBezTo>
                  <a:pt x="311150" y="1038860"/>
                  <a:pt x="209550" y="875030"/>
                  <a:pt x="182880" y="789940"/>
                </a:cubicBezTo>
                <a:cubicBezTo>
                  <a:pt x="167640" y="742950"/>
                  <a:pt x="165100" y="718820"/>
                  <a:pt x="163830" y="676910"/>
                </a:cubicBezTo>
                <a:cubicBezTo>
                  <a:pt x="161290" y="626110"/>
                  <a:pt x="182880" y="561340"/>
                  <a:pt x="179070" y="504190"/>
                </a:cubicBezTo>
                <a:cubicBezTo>
                  <a:pt x="175260" y="447040"/>
                  <a:pt x="160020" y="393700"/>
                  <a:pt x="137160" y="334010"/>
                </a:cubicBezTo>
                <a:cubicBezTo>
                  <a:pt x="107950" y="257810"/>
                  <a:pt x="8890" y="142240"/>
                  <a:pt x="2540" y="88900"/>
                </a:cubicBezTo>
                <a:cubicBezTo>
                  <a:pt x="0" y="64770"/>
                  <a:pt x="7620" y="48260"/>
                  <a:pt x="16510" y="34290"/>
                </a:cubicBezTo>
                <a:cubicBezTo>
                  <a:pt x="24130" y="22860"/>
                  <a:pt x="33020" y="15240"/>
                  <a:pt x="45720" y="10160"/>
                </a:cubicBezTo>
                <a:cubicBezTo>
                  <a:pt x="60960" y="3810"/>
                  <a:pt x="85090" y="0"/>
                  <a:pt x="101600" y="5080"/>
                </a:cubicBezTo>
                <a:cubicBezTo>
                  <a:pt x="118110" y="10160"/>
                  <a:pt x="146050" y="36830"/>
                  <a:pt x="146050" y="368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9754552" y="1939290"/>
            <a:ext cx="5309235" cy="2195513"/>
          </a:xfrm>
          <a:custGeom>
            <a:rect b="b" l="l" r="r" t="t"/>
            <a:pathLst>
              <a:path extrusionOk="0" h="2927350" w="7078980">
                <a:moveTo>
                  <a:pt x="43180" y="2701290"/>
                </a:moveTo>
                <a:cubicBezTo>
                  <a:pt x="499110" y="2484120"/>
                  <a:pt x="519430" y="2470150"/>
                  <a:pt x="567690" y="2434590"/>
                </a:cubicBezTo>
                <a:cubicBezTo>
                  <a:pt x="648970" y="2376170"/>
                  <a:pt x="764540" y="2279650"/>
                  <a:pt x="877570" y="2183130"/>
                </a:cubicBezTo>
                <a:cubicBezTo>
                  <a:pt x="1022350" y="2059940"/>
                  <a:pt x="1226820" y="1894840"/>
                  <a:pt x="1360170" y="1748790"/>
                </a:cubicBezTo>
                <a:cubicBezTo>
                  <a:pt x="1473200" y="1624330"/>
                  <a:pt x="1553210" y="1504950"/>
                  <a:pt x="1638300" y="1374140"/>
                </a:cubicBezTo>
                <a:cubicBezTo>
                  <a:pt x="1724660" y="1240790"/>
                  <a:pt x="1819910" y="1065530"/>
                  <a:pt x="1877060" y="955040"/>
                </a:cubicBezTo>
                <a:cubicBezTo>
                  <a:pt x="1912620" y="885190"/>
                  <a:pt x="1932940" y="847090"/>
                  <a:pt x="1957070" y="779780"/>
                </a:cubicBezTo>
                <a:cubicBezTo>
                  <a:pt x="1988820" y="694690"/>
                  <a:pt x="2021840" y="581660"/>
                  <a:pt x="2040890" y="480060"/>
                </a:cubicBezTo>
                <a:cubicBezTo>
                  <a:pt x="2061210" y="377190"/>
                  <a:pt x="2052320" y="246380"/>
                  <a:pt x="2075180" y="162560"/>
                </a:cubicBezTo>
                <a:cubicBezTo>
                  <a:pt x="2091690" y="102870"/>
                  <a:pt x="2108200" y="39370"/>
                  <a:pt x="2141220" y="17780"/>
                </a:cubicBezTo>
                <a:cubicBezTo>
                  <a:pt x="2167890" y="0"/>
                  <a:pt x="2204720" y="15240"/>
                  <a:pt x="2245360" y="19050"/>
                </a:cubicBezTo>
                <a:cubicBezTo>
                  <a:pt x="2305050" y="25400"/>
                  <a:pt x="2376170" y="49530"/>
                  <a:pt x="2462530" y="62230"/>
                </a:cubicBezTo>
                <a:cubicBezTo>
                  <a:pt x="2586990" y="81280"/>
                  <a:pt x="2743200" y="95250"/>
                  <a:pt x="2921000" y="113030"/>
                </a:cubicBezTo>
                <a:cubicBezTo>
                  <a:pt x="3168650" y="137160"/>
                  <a:pt x="3505200" y="167640"/>
                  <a:pt x="3810000" y="186690"/>
                </a:cubicBezTo>
                <a:cubicBezTo>
                  <a:pt x="4131310" y="207010"/>
                  <a:pt x="4527550" y="200660"/>
                  <a:pt x="4801870" y="229870"/>
                </a:cubicBezTo>
                <a:cubicBezTo>
                  <a:pt x="4998720" y="251460"/>
                  <a:pt x="5161280" y="281940"/>
                  <a:pt x="5306060" y="317500"/>
                </a:cubicBezTo>
                <a:cubicBezTo>
                  <a:pt x="5417820" y="344170"/>
                  <a:pt x="5477510" y="363220"/>
                  <a:pt x="5598160" y="410210"/>
                </a:cubicBezTo>
                <a:cubicBezTo>
                  <a:pt x="5810250" y="492760"/>
                  <a:pt x="6252210" y="701040"/>
                  <a:pt x="6454140" y="810260"/>
                </a:cubicBezTo>
                <a:cubicBezTo>
                  <a:pt x="6570980" y="872490"/>
                  <a:pt x="6628130" y="911860"/>
                  <a:pt x="6720840" y="974090"/>
                </a:cubicBezTo>
                <a:cubicBezTo>
                  <a:pt x="6827520" y="1046480"/>
                  <a:pt x="7009130" y="1174750"/>
                  <a:pt x="7053580" y="1223010"/>
                </a:cubicBezTo>
                <a:cubicBezTo>
                  <a:pt x="7067550" y="1238250"/>
                  <a:pt x="7075170" y="1244600"/>
                  <a:pt x="7076440" y="1258570"/>
                </a:cubicBezTo>
                <a:cubicBezTo>
                  <a:pt x="7078980" y="1273810"/>
                  <a:pt x="7070090" y="1300480"/>
                  <a:pt x="7059930" y="1313180"/>
                </a:cubicBezTo>
                <a:cubicBezTo>
                  <a:pt x="7051040" y="1323340"/>
                  <a:pt x="7042150" y="1328420"/>
                  <a:pt x="7021830" y="1330960"/>
                </a:cubicBezTo>
                <a:cubicBezTo>
                  <a:pt x="6959600" y="1338580"/>
                  <a:pt x="6774180" y="1271270"/>
                  <a:pt x="6628130" y="1253490"/>
                </a:cubicBezTo>
                <a:cubicBezTo>
                  <a:pt x="6449060" y="1230630"/>
                  <a:pt x="6219190" y="1224280"/>
                  <a:pt x="6026150" y="1219200"/>
                </a:cubicBezTo>
                <a:cubicBezTo>
                  <a:pt x="5848350" y="1215390"/>
                  <a:pt x="5669280" y="1210310"/>
                  <a:pt x="5514340" y="1224280"/>
                </a:cubicBezTo>
                <a:cubicBezTo>
                  <a:pt x="5384800" y="1235710"/>
                  <a:pt x="5251450" y="1262380"/>
                  <a:pt x="5157470" y="1285240"/>
                </a:cubicBezTo>
                <a:cubicBezTo>
                  <a:pt x="5095240" y="1300480"/>
                  <a:pt x="5048250" y="1316990"/>
                  <a:pt x="5003800" y="1334770"/>
                </a:cubicBezTo>
                <a:cubicBezTo>
                  <a:pt x="4966970" y="1350010"/>
                  <a:pt x="4940300" y="1361440"/>
                  <a:pt x="4904740" y="1384300"/>
                </a:cubicBezTo>
                <a:cubicBezTo>
                  <a:pt x="4853940" y="1417320"/>
                  <a:pt x="4772660" y="1479550"/>
                  <a:pt x="4733290" y="1524000"/>
                </a:cubicBezTo>
                <a:cubicBezTo>
                  <a:pt x="4706620" y="1554480"/>
                  <a:pt x="4693920" y="1579880"/>
                  <a:pt x="4678680" y="1612900"/>
                </a:cubicBezTo>
                <a:cubicBezTo>
                  <a:pt x="4662170" y="1651000"/>
                  <a:pt x="4648200" y="1696720"/>
                  <a:pt x="4640580" y="1739900"/>
                </a:cubicBezTo>
                <a:cubicBezTo>
                  <a:pt x="4632960" y="1781810"/>
                  <a:pt x="4631690" y="1821180"/>
                  <a:pt x="4632960" y="1866900"/>
                </a:cubicBezTo>
                <a:cubicBezTo>
                  <a:pt x="4634230" y="1918970"/>
                  <a:pt x="4639310" y="1974850"/>
                  <a:pt x="4648200" y="2033270"/>
                </a:cubicBezTo>
                <a:cubicBezTo>
                  <a:pt x="4659630" y="2101850"/>
                  <a:pt x="4687570" y="2192020"/>
                  <a:pt x="4697730" y="2252980"/>
                </a:cubicBezTo>
                <a:cubicBezTo>
                  <a:pt x="4704080" y="2296160"/>
                  <a:pt x="4715510" y="2325370"/>
                  <a:pt x="4707890" y="2363470"/>
                </a:cubicBezTo>
                <a:cubicBezTo>
                  <a:pt x="4699000" y="2410460"/>
                  <a:pt x="4669790" y="2491740"/>
                  <a:pt x="4631690" y="2509520"/>
                </a:cubicBezTo>
                <a:cubicBezTo>
                  <a:pt x="4593590" y="2526030"/>
                  <a:pt x="4533900" y="2491740"/>
                  <a:pt x="4481830" y="2471420"/>
                </a:cubicBezTo>
                <a:cubicBezTo>
                  <a:pt x="4420870" y="2448560"/>
                  <a:pt x="4351020" y="2399030"/>
                  <a:pt x="4288790" y="2371090"/>
                </a:cubicBezTo>
                <a:cubicBezTo>
                  <a:pt x="4231640" y="2345690"/>
                  <a:pt x="4192270" y="2329180"/>
                  <a:pt x="4122420" y="2308860"/>
                </a:cubicBezTo>
                <a:cubicBezTo>
                  <a:pt x="4008120" y="2274570"/>
                  <a:pt x="3787140" y="2227580"/>
                  <a:pt x="3661410" y="2208530"/>
                </a:cubicBezTo>
                <a:cubicBezTo>
                  <a:pt x="3575050" y="2195830"/>
                  <a:pt x="3501390" y="2181860"/>
                  <a:pt x="3441700" y="2188210"/>
                </a:cubicBezTo>
                <a:cubicBezTo>
                  <a:pt x="3398520" y="2193290"/>
                  <a:pt x="3366770" y="2200910"/>
                  <a:pt x="3332480" y="2222500"/>
                </a:cubicBezTo>
                <a:cubicBezTo>
                  <a:pt x="3291840" y="2247900"/>
                  <a:pt x="3256280" y="2302510"/>
                  <a:pt x="3221990" y="2341880"/>
                </a:cubicBezTo>
                <a:cubicBezTo>
                  <a:pt x="3191510" y="2377440"/>
                  <a:pt x="3169920" y="2397760"/>
                  <a:pt x="3136900" y="2446020"/>
                </a:cubicBezTo>
                <a:cubicBezTo>
                  <a:pt x="3074670" y="2536190"/>
                  <a:pt x="2971800" y="2780030"/>
                  <a:pt x="2896870" y="2852420"/>
                </a:cubicBezTo>
                <a:cubicBezTo>
                  <a:pt x="2857500" y="2890520"/>
                  <a:pt x="2829560" y="2903220"/>
                  <a:pt x="2783840" y="2913380"/>
                </a:cubicBezTo>
                <a:cubicBezTo>
                  <a:pt x="2722880" y="2927350"/>
                  <a:pt x="2646680" y="2922270"/>
                  <a:pt x="2555240" y="2904490"/>
                </a:cubicBezTo>
                <a:cubicBezTo>
                  <a:pt x="2405380" y="2875280"/>
                  <a:pt x="2152650" y="2752090"/>
                  <a:pt x="1982470" y="2701290"/>
                </a:cubicBezTo>
                <a:cubicBezTo>
                  <a:pt x="1849120" y="2661920"/>
                  <a:pt x="1729740" y="2630170"/>
                  <a:pt x="1621790" y="2614930"/>
                </a:cubicBezTo>
                <a:cubicBezTo>
                  <a:pt x="1536700" y="2602230"/>
                  <a:pt x="1466850" y="2597150"/>
                  <a:pt x="1389380" y="2602230"/>
                </a:cubicBezTo>
                <a:cubicBezTo>
                  <a:pt x="1309370" y="2607310"/>
                  <a:pt x="1220470" y="2627630"/>
                  <a:pt x="1149350" y="2646680"/>
                </a:cubicBezTo>
                <a:cubicBezTo>
                  <a:pt x="1090930" y="2663190"/>
                  <a:pt x="1029970" y="2703830"/>
                  <a:pt x="994410" y="2705100"/>
                </a:cubicBezTo>
                <a:cubicBezTo>
                  <a:pt x="976630" y="2706370"/>
                  <a:pt x="963930" y="2702560"/>
                  <a:pt x="952500" y="2693670"/>
                </a:cubicBezTo>
                <a:cubicBezTo>
                  <a:pt x="938530" y="2682240"/>
                  <a:pt x="923290" y="2655570"/>
                  <a:pt x="922020" y="2637790"/>
                </a:cubicBezTo>
                <a:cubicBezTo>
                  <a:pt x="920750" y="2622550"/>
                  <a:pt x="927100" y="2607310"/>
                  <a:pt x="935990" y="2595880"/>
                </a:cubicBezTo>
                <a:cubicBezTo>
                  <a:pt x="944880" y="2584450"/>
                  <a:pt x="958850" y="2574290"/>
                  <a:pt x="972820" y="2571750"/>
                </a:cubicBezTo>
                <a:cubicBezTo>
                  <a:pt x="990600" y="2569210"/>
                  <a:pt x="1021080" y="2573020"/>
                  <a:pt x="1035050" y="2585720"/>
                </a:cubicBezTo>
                <a:cubicBezTo>
                  <a:pt x="1049020" y="2598420"/>
                  <a:pt x="1059180" y="2626360"/>
                  <a:pt x="1059180" y="2644140"/>
                </a:cubicBezTo>
                <a:cubicBezTo>
                  <a:pt x="1059180" y="2659380"/>
                  <a:pt x="1051560" y="2674620"/>
                  <a:pt x="1040130" y="2684780"/>
                </a:cubicBezTo>
                <a:cubicBezTo>
                  <a:pt x="1027430" y="2696210"/>
                  <a:pt x="999490" y="2707640"/>
                  <a:pt x="980440" y="2705100"/>
                </a:cubicBezTo>
                <a:cubicBezTo>
                  <a:pt x="961390" y="2702560"/>
                  <a:pt x="937260" y="2680970"/>
                  <a:pt x="928370" y="2665730"/>
                </a:cubicBezTo>
                <a:cubicBezTo>
                  <a:pt x="920750" y="2653030"/>
                  <a:pt x="922020" y="2636520"/>
                  <a:pt x="924560" y="2622550"/>
                </a:cubicBezTo>
                <a:cubicBezTo>
                  <a:pt x="927100" y="2609850"/>
                  <a:pt x="932180" y="2597150"/>
                  <a:pt x="946150" y="2585720"/>
                </a:cubicBezTo>
                <a:cubicBezTo>
                  <a:pt x="975360" y="2560320"/>
                  <a:pt x="1057910" y="2533650"/>
                  <a:pt x="1123950" y="2515870"/>
                </a:cubicBezTo>
                <a:cubicBezTo>
                  <a:pt x="1203960" y="2495550"/>
                  <a:pt x="1295400" y="2479040"/>
                  <a:pt x="1394460" y="2477770"/>
                </a:cubicBezTo>
                <a:cubicBezTo>
                  <a:pt x="1513840" y="2476500"/>
                  <a:pt x="1678940" y="2500630"/>
                  <a:pt x="1793240" y="2522220"/>
                </a:cubicBezTo>
                <a:cubicBezTo>
                  <a:pt x="1880870" y="2538730"/>
                  <a:pt x="1929130" y="2555240"/>
                  <a:pt x="2021840" y="2583180"/>
                </a:cubicBezTo>
                <a:cubicBezTo>
                  <a:pt x="2166620" y="2626360"/>
                  <a:pt x="2454910" y="2739390"/>
                  <a:pt x="2573020" y="2764790"/>
                </a:cubicBezTo>
                <a:cubicBezTo>
                  <a:pt x="2627630" y="2776220"/>
                  <a:pt x="2658110" y="2778760"/>
                  <a:pt x="2694940" y="2778760"/>
                </a:cubicBezTo>
                <a:cubicBezTo>
                  <a:pt x="2724150" y="2778760"/>
                  <a:pt x="2750820" y="2781300"/>
                  <a:pt x="2773680" y="2769870"/>
                </a:cubicBezTo>
                <a:cubicBezTo>
                  <a:pt x="2797810" y="2758440"/>
                  <a:pt x="2810510" y="2739390"/>
                  <a:pt x="2834640" y="2707640"/>
                </a:cubicBezTo>
                <a:cubicBezTo>
                  <a:pt x="2885440" y="2641600"/>
                  <a:pt x="2966720" y="2461260"/>
                  <a:pt x="3035300" y="2364740"/>
                </a:cubicBezTo>
                <a:cubicBezTo>
                  <a:pt x="3089910" y="2287270"/>
                  <a:pt x="3143250" y="2216150"/>
                  <a:pt x="3201670" y="2167890"/>
                </a:cubicBezTo>
                <a:cubicBezTo>
                  <a:pt x="3247390" y="2129790"/>
                  <a:pt x="3299460" y="2103120"/>
                  <a:pt x="3345180" y="2086610"/>
                </a:cubicBezTo>
                <a:cubicBezTo>
                  <a:pt x="3382010" y="2072640"/>
                  <a:pt x="3408680" y="2067560"/>
                  <a:pt x="3450590" y="2066290"/>
                </a:cubicBezTo>
                <a:cubicBezTo>
                  <a:pt x="3512820" y="2063750"/>
                  <a:pt x="3594100" y="2077720"/>
                  <a:pt x="3685540" y="2092960"/>
                </a:cubicBezTo>
                <a:cubicBezTo>
                  <a:pt x="3817620" y="2114550"/>
                  <a:pt x="4044950" y="2160270"/>
                  <a:pt x="4165600" y="2194560"/>
                </a:cubicBezTo>
                <a:cubicBezTo>
                  <a:pt x="4240530" y="2216150"/>
                  <a:pt x="4287520" y="2233930"/>
                  <a:pt x="4345940" y="2259330"/>
                </a:cubicBezTo>
                <a:cubicBezTo>
                  <a:pt x="4403090" y="2284730"/>
                  <a:pt x="4457700" y="2325370"/>
                  <a:pt x="4512310" y="2345690"/>
                </a:cubicBezTo>
                <a:cubicBezTo>
                  <a:pt x="4561840" y="2363470"/>
                  <a:pt x="4660900" y="2376170"/>
                  <a:pt x="4660900" y="2379980"/>
                </a:cubicBezTo>
                <a:cubicBezTo>
                  <a:pt x="4660900" y="2382520"/>
                  <a:pt x="4601210" y="2393950"/>
                  <a:pt x="4579620" y="2374900"/>
                </a:cubicBezTo>
                <a:cubicBezTo>
                  <a:pt x="4536440" y="2336800"/>
                  <a:pt x="4536440" y="2138680"/>
                  <a:pt x="4523740" y="2044700"/>
                </a:cubicBezTo>
                <a:cubicBezTo>
                  <a:pt x="4513580" y="1974850"/>
                  <a:pt x="4503420" y="1924050"/>
                  <a:pt x="4504690" y="1859280"/>
                </a:cubicBezTo>
                <a:cubicBezTo>
                  <a:pt x="4505960" y="1786890"/>
                  <a:pt x="4522470" y="1689100"/>
                  <a:pt x="4537710" y="1631950"/>
                </a:cubicBezTo>
                <a:cubicBezTo>
                  <a:pt x="4547870" y="1595120"/>
                  <a:pt x="4556760" y="1574800"/>
                  <a:pt x="4573270" y="1544320"/>
                </a:cubicBezTo>
                <a:cubicBezTo>
                  <a:pt x="4592320" y="1508760"/>
                  <a:pt x="4620260" y="1466850"/>
                  <a:pt x="4648200" y="1435100"/>
                </a:cubicBezTo>
                <a:cubicBezTo>
                  <a:pt x="4673600" y="1405890"/>
                  <a:pt x="4701540" y="1383030"/>
                  <a:pt x="4733290" y="1358900"/>
                </a:cubicBezTo>
                <a:cubicBezTo>
                  <a:pt x="4768850" y="1330960"/>
                  <a:pt x="4813300" y="1300480"/>
                  <a:pt x="4853940" y="1277620"/>
                </a:cubicBezTo>
                <a:cubicBezTo>
                  <a:pt x="4892040" y="1256030"/>
                  <a:pt x="4926330" y="1240790"/>
                  <a:pt x="4969510" y="1224280"/>
                </a:cubicBezTo>
                <a:cubicBezTo>
                  <a:pt x="5019040" y="1205230"/>
                  <a:pt x="5069840" y="1188720"/>
                  <a:pt x="5137150" y="1172210"/>
                </a:cubicBezTo>
                <a:cubicBezTo>
                  <a:pt x="5236210" y="1148080"/>
                  <a:pt x="5401310" y="1120140"/>
                  <a:pt x="5509260" y="1108710"/>
                </a:cubicBezTo>
                <a:cubicBezTo>
                  <a:pt x="5590540" y="1099820"/>
                  <a:pt x="5634990" y="1099820"/>
                  <a:pt x="5723890" y="1098550"/>
                </a:cubicBezTo>
                <a:cubicBezTo>
                  <a:pt x="5868670" y="1097280"/>
                  <a:pt x="6125210" y="1104900"/>
                  <a:pt x="6292850" y="1112520"/>
                </a:cubicBezTo>
                <a:cubicBezTo>
                  <a:pt x="6424930" y="1118870"/>
                  <a:pt x="6531610" y="1122680"/>
                  <a:pt x="6645910" y="1136650"/>
                </a:cubicBezTo>
                <a:cubicBezTo>
                  <a:pt x="6756400" y="1149350"/>
                  <a:pt x="6898640" y="1173480"/>
                  <a:pt x="6971030" y="1192530"/>
                </a:cubicBezTo>
                <a:cubicBezTo>
                  <a:pt x="7007860" y="1202690"/>
                  <a:pt x="7035800" y="1209040"/>
                  <a:pt x="7053580" y="1223010"/>
                </a:cubicBezTo>
                <a:cubicBezTo>
                  <a:pt x="7066280" y="1233170"/>
                  <a:pt x="7072630" y="1247140"/>
                  <a:pt x="7076440" y="1258570"/>
                </a:cubicBezTo>
                <a:cubicBezTo>
                  <a:pt x="7078980" y="1268730"/>
                  <a:pt x="7078980" y="1277620"/>
                  <a:pt x="7075170" y="1287780"/>
                </a:cubicBezTo>
                <a:cubicBezTo>
                  <a:pt x="7071360" y="1299210"/>
                  <a:pt x="7062470" y="1315720"/>
                  <a:pt x="7049770" y="1322070"/>
                </a:cubicBezTo>
                <a:cubicBezTo>
                  <a:pt x="7035800" y="1329690"/>
                  <a:pt x="7018020" y="1333500"/>
                  <a:pt x="6993890" y="1325880"/>
                </a:cubicBezTo>
                <a:cubicBezTo>
                  <a:pt x="6926580" y="1305560"/>
                  <a:pt x="6766560" y="1144270"/>
                  <a:pt x="6661150" y="1071880"/>
                </a:cubicBezTo>
                <a:cubicBezTo>
                  <a:pt x="6570980" y="1009650"/>
                  <a:pt x="6516370" y="974090"/>
                  <a:pt x="6403340" y="913130"/>
                </a:cubicBezTo>
                <a:cubicBezTo>
                  <a:pt x="6206490" y="806450"/>
                  <a:pt x="5770880" y="600710"/>
                  <a:pt x="5563870" y="519430"/>
                </a:cubicBezTo>
                <a:cubicBezTo>
                  <a:pt x="5447030" y="473710"/>
                  <a:pt x="5391150" y="457200"/>
                  <a:pt x="5283200" y="430530"/>
                </a:cubicBezTo>
                <a:cubicBezTo>
                  <a:pt x="5143500" y="396240"/>
                  <a:pt x="4986020" y="364490"/>
                  <a:pt x="4792980" y="344170"/>
                </a:cubicBezTo>
                <a:cubicBezTo>
                  <a:pt x="4519930" y="314960"/>
                  <a:pt x="4169410" y="325120"/>
                  <a:pt x="3798570" y="302260"/>
                </a:cubicBezTo>
                <a:cubicBezTo>
                  <a:pt x="3327400" y="273050"/>
                  <a:pt x="2381250" y="16510"/>
                  <a:pt x="2193290" y="171450"/>
                </a:cubicBezTo>
                <a:cubicBezTo>
                  <a:pt x="2106930" y="242570"/>
                  <a:pt x="2176780" y="401320"/>
                  <a:pt x="2153920" y="511810"/>
                </a:cubicBezTo>
                <a:cubicBezTo>
                  <a:pt x="2132330" y="619760"/>
                  <a:pt x="2095500" y="736600"/>
                  <a:pt x="2062480" y="826770"/>
                </a:cubicBezTo>
                <a:cubicBezTo>
                  <a:pt x="2035810" y="897890"/>
                  <a:pt x="2015490" y="937260"/>
                  <a:pt x="1978660" y="1010920"/>
                </a:cubicBezTo>
                <a:cubicBezTo>
                  <a:pt x="1920240" y="1125220"/>
                  <a:pt x="1823720" y="1303020"/>
                  <a:pt x="1733550" y="1440180"/>
                </a:cubicBezTo>
                <a:cubicBezTo>
                  <a:pt x="1644650" y="1577340"/>
                  <a:pt x="1558290" y="1705610"/>
                  <a:pt x="1441450" y="1836420"/>
                </a:cubicBezTo>
                <a:cubicBezTo>
                  <a:pt x="1305560" y="1987550"/>
                  <a:pt x="1101090" y="2155190"/>
                  <a:pt x="956310" y="2283460"/>
                </a:cubicBezTo>
                <a:cubicBezTo>
                  <a:pt x="842010" y="2385060"/>
                  <a:pt x="731520" y="2486660"/>
                  <a:pt x="645160" y="2548890"/>
                </a:cubicBezTo>
                <a:cubicBezTo>
                  <a:pt x="589280" y="2589530"/>
                  <a:pt x="560070" y="2603500"/>
                  <a:pt x="497840" y="2636520"/>
                </a:cubicBezTo>
                <a:cubicBezTo>
                  <a:pt x="394970" y="2691130"/>
                  <a:pt x="151130" y="2823210"/>
                  <a:pt x="80010" y="2830830"/>
                </a:cubicBezTo>
                <a:cubicBezTo>
                  <a:pt x="57150" y="2833370"/>
                  <a:pt x="45720" y="2828290"/>
                  <a:pt x="33020" y="2820670"/>
                </a:cubicBezTo>
                <a:cubicBezTo>
                  <a:pt x="20320" y="2813050"/>
                  <a:pt x="7620" y="2796540"/>
                  <a:pt x="3810" y="2782570"/>
                </a:cubicBezTo>
                <a:cubicBezTo>
                  <a:pt x="0" y="2768600"/>
                  <a:pt x="1270" y="2748280"/>
                  <a:pt x="7620" y="2734310"/>
                </a:cubicBezTo>
                <a:cubicBezTo>
                  <a:pt x="13970" y="2720340"/>
                  <a:pt x="43180" y="2701290"/>
                  <a:pt x="43180" y="27012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7" name="Google Shape;217;p18"/>
          <p:cNvCxnSpPr/>
          <p:nvPr/>
        </p:nvCxnSpPr>
        <p:spPr>
          <a:xfrm rot="10800000">
            <a:off x="-254951" y="5913483"/>
            <a:ext cx="18858863" cy="0"/>
          </a:xfrm>
          <a:prstGeom prst="straightConnector1">
            <a:avLst/>
          </a:prstGeom>
          <a:noFill/>
          <a:ln cap="flat" cmpd="sng" w="95250">
            <a:solidFill>
              <a:srgbClr val="000000"/>
            </a:solidFill>
            <a:prstDash val="solid"/>
            <a:round/>
            <a:headEnd len="sm" w="sm" type="none"/>
            <a:tailEnd len="sm" w="sm" type="none"/>
          </a:ln>
        </p:spPr>
      </p:cxnSp>
      <p:sp>
        <p:nvSpPr>
          <p:cNvPr id="218" name="Google Shape;218;p18"/>
          <p:cNvSpPr/>
          <p:nvPr/>
        </p:nvSpPr>
        <p:spPr>
          <a:xfrm>
            <a:off x="2465472" y="6422005"/>
            <a:ext cx="2499910" cy="2036291"/>
          </a:xfrm>
          <a:custGeom>
            <a:rect b="b" l="l" r="r" t="t"/>
            <a:pathLst>
              <a:path extrusionOk="0" h="2036291" w="2499910">
                <a:moveTo>
                  <a:pt x="0" y="0"/>
                </a:moveTo>
                <a:lnTo>
                  <a:pt x="2499910" y="0"/>
                </a:lnTo>
                <a:lnTo>
                  <a:pt x="2499910" y="2036290"/>
                </a:lnTo>
                <a:lnTo>
                  <a:pt x="0" y="2036290"/>
                </a:lnTo>
                <a:lnTo>
                  <a:pt x="0" y="0"/>
                </a:lnTo>
                <a:close/>
              </a:path>
            </a:pathLst>
          </a:custGeom>
          <a:blipFill rotWithShape="1">
            <a:blip r:embed="rId4">
              <a:alphaModFix/>
            </a:blip>
            <a:stretch>
              <a:fillRect b="0" l="0" r="0" t="0"/>
            </a:stretch>
          </a:blipFill>
          <a:ln>
            <a:noFill/>
          </a:ln>
        </p:spPr>
      </p:sp>
      <p:grpSp>
        <p:nvGrpSpPr>
          <p:cNvPr id="219" name="Google Shape;219;p18"/>
          <p:cNvGrpSpPr/>
          <p:nvPr/>
        </p:nvGrpSpPr>
        <p:grpSpPr>
          <a:xfrm>
            <a:off x="8095042" y="4493853"/>
            <a:ext cx="2818351" cy="2983488"/>
            <a:chOff x="0" y="-220184"/>
            <a:chExt cx="3757802" cy="3977984"/>
          </a:xfrm>
        </p:grpSpPr>
        <p:grpSp>
          <p:nvGrpSpPr>
            <p:cNvPr id="220" name="Google Shape;220;p18"/>
            <p:cNvGrpSpPr/>
            <p:nvPr/>
          </p:nvGrpSpPr>
          <p:grpSpPr>
            <a:xfrm>
              <a:off x="0" y="-220184"/>
              <a:ext cx="3757802" cy="3977984"/>
              <a:chOff x="0" y="-47625"/>
              <a:chExt cx="812800" cy="860425"/>
            </a:xfrm>
          </p:grpSpPr>
          <p:sp>
            <p:nvSpPr>
              <p:cNvPr id="221" name="Google Shape;221;p18"/>
              <p:cNvSpPr/>
              <p:nvPr/>
            </p:nvSpPr>
            <p:spPr>
              <a:xfrm>
                <a:off x="0" y="0"/>
                <a:ext cx="622610" cy="616949"/>
              </a:xfrm>
              <a:custGeom>
                <a:rect b="b" l="l" r="r" t="t"/>
                <a:pathLst>
                  <a:path extrusionOk="0" h="616949" w="622610">
                    <a:moveTo>
                      <a:pt x="182891" y="0"/>
                    </a:moveTo>
                    <a:lnTo>
                      <a:pt x="439719" y="0"/>
                    </a:lnTo>
                    <a:cubicBezTo>
                      <a:pt x="540727" y="0"/>
                      <a:pt x="622610" y="81883"/>
                      <a:pt x="622610" y="182891"/>
                    </a:cubicBezTo>
                    <a:lnTo>
                      <a:pt x="622610" y="434058"/>
                    </a:lnTo>
                    <a:cubicBezTo>
                      <a:pt x="622610" y="535066"/>
                      <a:pt x="540727" y="616949"/>
                      <a:pt x="439719" y="616949"/>
                    </a:cubicBezTo>
                    <a:lnTo>
                      <a:pt x="182891" y="616949"/>
                    </a:lnTo>
                    <a:cubicBezTo>
                      <a:pt x="134385" y="616949"/>
                      <a:pt x="87866" y="597680"/>
                      <a:pt x="53567" y="563382"/>
                    </a:cubicBezTo>
                    <a:cubicBezTo>
                      <a:pt x="19269" y="529083"/>
                      <a:pt x="0" y="482564"/>
                      <a:pt x="0" y="434058"/>
                    </a:cubicBezTo>
                    <a:lnTo>
                      <a:pt x="0" y="182891"/>
                    </a:lnTo>
                    <a:cubicBezTo>
                      <a:pt x="0" y="81883"/>
                      <a:pt x="81883" y="0"/>
                      <a:pt x="182891"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8"/>
            <p:cNvSpPr txBox="1"/>
            <p:nvPr/>
          </p:nvSpPr>
          <p:spPr>
            <a:xfrm>
              <a:off x="331131" y="730839"/>
              <a:ext cx="2216238" cy="14001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01</a:t>
              </a:r>
              <a:endParaRPr/>
            </a:p>
          </p:txBody>
        </p:sp>
      </p:grpSp>
      <p:sp>
        <p:nvSpPr>
          <p:cNvPr id="224" name="Google Shape;224;p18"/>
          <p:cNvSpPr txBox="1"/>
          <p:nvPr/>
        </p:nvSpPr>
        <p:spPr>
          <a:xfrm>
            <a:off x="8042849" y="8401145"/>
            <a:ext cx="2263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225" name="Google Shape;225;p18"/>
          <p:cNvSpPr txBox="1"/>
          <p:nvPr/>
        </p:nvSpPr>
        <p:spPr>
          <a:xfrm>
            <a:off x="7918696" y="7272115"/>
            <a:ext cx="25116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grpSp>
        <p:nvGrpSpPr>
          <p:cNvPr id="226" name="Google Shape;226;p18"/>
          <p:cNvGrpSpPr/>
          <p:nvPr/>
        </p:nvGrpSpPr>
        <p:grpSpPr>
          <a:xfrm>
            <a:off x="11721035" y="4493853"/>
            <a:ext cx="2818351" cy="2983488"/>
            <a:chOff x="0" y="-220184"/>
            <a:chExt cx="3757802" cy="3977984"/>
          </a:xfrm>
        </p:grpSpPr>
        <p:grpSp>
          <p:nvGrpSpPr>
            <p:cNvPr id="227" name="Google Shape;227;p18"/>
            <p:cNvGrpSpPr/>
            <p:nvPr/>
          </p:nvGrpSpPr>
          <p:grpSpPr>
            <a:xfrm>
              <a:off x="0" y="-220184"/>
              <a:ext cx="3757802" cy="3977984"/>
              <a:chOff x="0" y="-47625"/>
              <a:chExt cx="812800" cy="860425"/>
            </a:xfrm>
          </p:grpSpPr>
          <p:sp>
            <p:nvSpPr>
              <p:cNvPr id="228" name="Google Shape;228;p18"/>
              <p:cNvSpPr/>
              <p:nvPr/>
            </p:nvSpPr>
            <p:spPr>
              <a:xfrm>
                <a:off x="0" y="0"/>
                <a:ext cx="622610" cy="616949"/>
              </a:xfrm>
              <a:custGeom>
                <a:rect b="b" l="l" r="r" t="t"/>
                <a:pathLst>
                  <a:path extrusionOk="0" h="616949" w="622610">
                    <a:moveTo>
                      <a:pt x="182891" y="0"/>
                    </a:moveTo>
                    <a:lnTo>
                      <a:pt x="439719" y="0"/>
                    </a:lnTo>
                    <a:cubicBezTo>
                      <a:pt x="540727" y="0"/>
                      <a:pt x="622610" y="81883"/>
                      <a:pt x="622610" y="182891"/>
                    </a:cubicBezTo>
                    <a:lnTo>
                      <a:pt x="622610" y="434058"/>
                    </a:lnTo>
                    <a:cubicBezTo>
                      <a:pt x="622610" y="535066"/>
                      <a:pt x="540727" y="616949"/>
                      <a:pt x="439719" y="616949"/>
                    </a:cubicBezTo>
                    <a:lnTo>
                      <a:pt x="182891" y="616949"/>
                    </a:lnTo>
                    <a:cubicBezTo>
                      <a:pt x="134385" y="616949"/>
                      <a:pt x="87866" y="597680"/>
                      <a:pt x="53567" y="563382"/>
                    </a:cubicBezTo>
                    <a:cubicBezTo>
                      <a:pt x="19269" y="529083"/>
                      <a:pt x="0" y="482564"/>
                      <a:pt x="0" y="434058"/>
                    </a:cubicBezTo>
                    <a:lnTo>
                      <a:pt x="0" y="182891"/>
                    </a:lnTo>
                    <a:cubicBezTo>
                      <a:pt x="0" y="81883"/>
                      <a:pt x="81883" y="0"/>
                      <a:pt x="182891"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0" name="Google Shape;230;p18"/>
            <p:cNvSpPr txBox="1"/>
            <p:nvPr/>
          </p:nvSpPr>
          <p:spPr>
            <a:xfrm>
              <a:off x="331131" y="730839"/>
              <a:ext cx="2216238" cy="14001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02</a:t>
              </a:r>
              <a:endParaRPr/>
            </a:p>
          </p:txBody>
        </p:sp>
      </p:grpSp>
      <p:sp>
        <p:nvSpPr>
          <p:cNvPr id="231" name="Google Shape;231;p18"/>
          <p:cNvSpPr txBox="1"/>
          <p:nvPr/>
        </p:nvSpPr>
        <p:spPr>
          <a:xfrm>
            <a:off x="11668842" y="8401145"/>
            <a:ext cx="2263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232" name="Google Shape;232;p18"/>
          <p:cNvSpPr txBox="1"/>
          <p:nvPr/>
        </p:nvSpPr>
        <p:spPr>
          <a:xfrm>
            <a:off x="11544689" y="7272115"/>
            <a:ext cx="25116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grpSp>
        <p:nvGrpSpPr>
          <p:cNvPr id="233" name="Google Shape;233;p18"/>
          <p:cNvGrpSpPr/>
          <p:nvPr/>
        </p:nvGrpSpPr>
        <p:grpSpPr>
          <a:xfrm>
            <a:off x="15276329" y="4493853"/>
            <a:ext cx="2818351" cy="2983488"/>
            <a:chOff x="0" y="-220184"/>
            <a:chExt cx="3757802" cy="3977984"/>
          </a:xfrm>
        </p:grpSpPr>
        <p:grpSp>
          <p:nvGrpSpPr>
            <p:cNvPr id="234" name="Google Shape;234;p18"/>
            <p:cNvGrpSpPr/>
            <p:nvPr/>
          </p:nvGrpSpPr>
          <p:grpSpPr>
            <a:xfrm>
              <a:off x="0" y="-220184"/>
              <a:ext cx="3757802" cy="3977984"/>
              <a:chOff x="0" y="-47625"/>
              <a:chExt cx="812800" cy="860425"/>
            </a:xfrm>
          </p:grpSpPr>
          <p:sp>
            <p:nvSpPr>
              <p:cNvPr id="235" name="Google Shape;235;p18"/>
              <p:cNvSpPr/>
              <p:nvPr/>
            </p:nvSpPr>
            <p:spPr>
              <a:xfrm>
                <a:off x="0" y="0"/>
                <a:ext cx="622610" cy="616949"/>
              </a:xfrm>
              <a:custGeom>
                <a:rect b="b" l="l" r="r" t="t"/>
                <a:pathLst>
                  <a:path extrusionOk="0" h="616949" w="622610">
                    <a:moveTo>
                      <a:pt x="182891" y="0"/>
                    </a:moveTo>
                    <a:lnTo>
                      <a:pt x="439719" y="0"/>
                    </a:lnTo>
                    <a:cubicBezTo>
                      <a:pt x="540727" y="0"/>
                      <a:pt x="622610" y="81883"/>
                      <a:pt x="622610" y="182891"/>
                    </a:cubicBezTo>
                    <a:lnTo>
                      <a:pt x="622610" y="434058"/>
                    </a:lnTo>
                    <a:cubicBezTo>
                      <a:pt x="622610" y="535066"/>
                      <a:pt x="540727" y="616949"/>
                      <a:pt x="439719" y="616949"/>
                    </a:cubicBezTo>
                    <a:lnTo>
                      <a:pt x="182891" y="616949"/>
                    </a:lnTo>
                    <a:cubicBezTo>
                      <a:pt x="134385" y="616949"/>
                      <a:pt x="87866" y="597680"/>
                      <a:pt x="53567" y="563382"/>
                    </a:cubicBezTo>
                    <a:cubicBezTo>
                      <a:pt x="19269" y="529083"/>
                      <a:pt x="0" y="482564"/>
                      <a:pt x="0" y="434058"/>
                    </a:cubicBezTo>
                    <a:lnTo>
                      <a:pt x="0" y="182891"/>
                    </a:lnTo>
                    <a:cubicBezTo>
                      <a:pt x="0" y="81883"/>
                      <a:pt x="81883" y="0"/>
                      <a:pt x="182891"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7" name="Google Shape;237;p18"/>
            <p:cNvSpPr txBox="1"/>
            <p:nvPr/>
          </p:nvSpPr>
          <p:spPr>
            <a:xfrm>
              <a:off x="331131" y="730839"/>
              <a:ext cx="2216238" cy="14001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03</a:t>
              </a:r>
              <a:endParaRPr/>
            </a:p>
          </p:txBody>
        </p:sp>
      </p:grpSp>
      <p:sp>
        <p:nvSpPr>
          <p:cNvPr id="238" name="Google Shape;238;p18"/>
          <p:cNvSpPr txBox="1"/>
          <p:nvPr/>
        </p:nvSpPr>
        <p:spPr>
          <a:xfrm>
            <a:off x="15224136" y="8401145"/>
            <a:ext cx="2263200" cy="106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Briefly elaborate on what you want to discuss. </a:t>
            </a:r>
            <a:endParaRPr/>
          </a:p>
        </p:txBody>
      </p:sp>
      <p:sp>
        <p:nvSpPr>
          <p:cNvPr id="239" name="Google Shape;239;p18"/>
          <p:cNvSpPr txBox="1"/>
          <p:nvPr/>
        </p:nvSpPr>
        <p:spPr>
          <a:xfrm>
            <a:off x="15099982" y="7272115"/>
            <a:ext cx="2511600" cy="926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99" u="none" cap="none" strike="noStrike">
                <a:solidFill>
                  <a:srgbClr val="000000"/>
                </a:solidFill>
                <a:latin typeface="Open Sans"/>
                <a:ea typeface="Open Sans"/>
                <a:cs typeface="Open Sans"/>
                <a:sym typeface="Open Sans"/>
              </a:rPr>
              <a:t>ADD A MAIN POINT</a:t>
            </a:r>
            <a:endParaRPr/>
          </a:p>
        </p:txBody>
      </p:sp>
      <p:sp>
        <p:nvSpPr>
          <p:cNvPr id="240" name="Google Shape;240;p18"/>
          <p:cNvSpPr/>
          <p:nvPr/>
        </p:nvSpPr>
        <p:spPr>
          <a:xfrm flipH="1" rot="-256976">
            <a:off x="15495114" y="686923"/>
            <a:ext cx="2240810" cy="2572955"/>
          </a:xfrm>
          <a:custGeom>
            <a:rect b="b" l="l" r="r" t="t"/>
            <a:pathLst>
              <a:path extrusionOk="0" h="2572955" w="2240810">
                <a:moveTo>
                  <a:pt x="2240810" y="0"/>
                </a:moveTo>
                <a:lnTo>
                  <a:pt x="0" y="0"/>
                </a:lnTo>
                <a:lnTo>
                  <a:pt x="0" y="2572954"/>
                </a:lnTo>
                <a:lnTo>
                  <a:pt x="2240810" y="2572954"/>
                </a:lnTo>
                <a:lnTo>
                  <a:pt x="2240810" y="0"/>
                </a:lnTo>
                <a:close/>
              </a:path>
            </a:pathLst>
          </a:custGeom>
          <a:blipFill rotWithShape="1">
            <a:blip r:embed="rId5">
              <a:alphaModFix/>
            </a:blip>
            <a:stretch>
              <a:fillRect b="0" l="0" r="0" t="0"/>
            </a:stretch>
          </a:blipFill>
          <a:ln>
            <a:noFill/>
          </a:ln>
        </p:spPr>
      </p:sp>
      <p:sp>
        <p:nvSpPr>
          <p:cNvPr id="241" name="Google Shape;241;p18"/>
          <p:cNvSpPr/>
          <p:nvPr/>
        </p:nvSpPr>
        <p:spPr>
          <a:xfrm rot="1097214">
            <a:off x="540291" y="1950502"/>
            <a:ext cx="3034270" cy="1473000"/>
          </a:xfrm>
          <a:custGeom>
            <a:rect b="b" l="l" r="r" t="t"/>
            <a:pathLst>
              <a:path extrusionOk="0" h="1473000" w="3034270">
                <a:moveTo>
                  <a:pt x="0" y="0"/>
                </a:moveTo>
                <a:lnTo>
                  <a:pt x="3034270" y="0"/>
                </a:lnTo>
                <a:lnTo>
                  <a:pt x="3034270" y="1473001"/>
                </a:lnTo>
                <a:lnTo>
                  <a:pt x="0" y="1473001"/>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5" name="Shape 245"/>
        <p:cNvGrpSpPr/>
        <p:nvPr/>
      </p:nvGrpSpPr>
      <p:grpSpPr>
        <a:xfrm>
          <a:off x="0" y="0"/>
          <a:ext cx="0" cy="0"/>
          <a:chOff x="0" y="0"/>
          <a:chExt cx="0" cy="0"/>
        </a:xfrm>
      </p:grpSpPr>
      <p:pic>
        <p:nvPicPr>
          <p:cNvPr id="246" name="Google Shape;246;p19"/>
          <p:cNvPicPr preferRelativeResize="0"/>
          <p:nvPr/>
        </p:nvPicPr>
        <p:blipFill rotWithShape="1">
          <a:blip r:embed="rId3">
            <a:alphaModFix/>
          </a:blip>
          <a:srcRect b="5587" l="13615" r="0" t="21524"/>
          <a:stretch/>
        </p:blipFill>
        <p:spPr>
          <a:xfrm>
            <a:off x="0" y="0"/>
            <a:ext cx="18288000" cy="10287000"/>
          </a:xfrm>
          <a:prstGeom prst="rect">
            <a:avLst/>
          </a:prstGeom>
          <a:noFill/>
          <a:ln>
            <a:noFill/>
          </a:ln>
        </p:spPr>
      </p:pic>
      <p:sp>
        <p:nvSpPr>
          <p:cNvPr id="247" name="Google Shape;247;p19"/>
          <p:cNvSpPr/>
          <p:nvPr/>
        </p:nvSpPr>
        <p:spPr>
          <a:xfrm>
            <a:off x="6422708" y="694373"/>
            <a:ext cx="4291965" cy="2890838"/>
          </a:xfrm>
          <a:custGeom>
            <a:rect b="b" l="l" r="r" t="t"/>
            <a:pathLst>
              <a:path extrusionOk="0" h="3854450" w="5722620">
                <a:moveTo>
                  <a:pt x="240030" y="2301240"/>
                </a:moveTo>
                <a:cubicBezTo>
                  <a:pt x="194310" y="1911350"/>
                  <a:pt x="43180" y="1676400"/>
                  <a:pt x="16510" y="1544320"/>
                </a:cubicBezTo>
                <a:cubicBezTo>
                  <a:pt x="0" y="1465580"/>
                  <a:pt x="5080" y="1397000"/>
                  <a:pt x="13970" y="1347470"/>
                </a:cubicBezTo>
                <a:cubicBezTo>
                  <a:pt x="20320" y="1315720"/>
                  <a:pt x="29210" y="1296670"/>
                  <a:pt x="44450" y="1273810"/>
                </a:cubicBezTo>
                <a:cubicBezTo>
                  <a:pt x="60960" y="1248410"/>
                  <a:pt x="76200" y="1224280"/>
                  <a:pt x="114300" y="1205230"/>
                </a:cubicBezTo>
                <a:cubicBezTo>
                  <a:pt x="195580" y="1164590"/>
                  <a:pt x="472440" y="1162050"/>
                  <a:pt x="558800" y="1139190"/>
                </a:cubicBezTo>
                <a:cubicBezTo>
                  <a:pt x="595630" y="1129030"/>
                  <a:pt x="607060" y="1122680"/>
                  <a:pt x="635000" y="1108710"/>
                </a:cubicBezTo>
                <a:cubicBezTo>
                  <a:pt x="674370" y="1088390"/>
                  <a:pt x="720090" y="1050290"/>
                  <a:pt x="768350" y="1023620"/>
                </a:cubicBezTo>
                <a:cubicBezTo>
                  <a:pt x="820420" y="994410"/>
                  <a:pt x="883920" y="974090"/>
                  <a:pt x="937260" y="941070"/>
                </a:cubicBezTo>
                <a:cubicBezTo>
                  <a:pt x="990600" y="906780"/>
                  <a:pt x="1041400" y="863600"/>
                  <a:pt x="1085850" y="821690"/>
                </a:cubicBezTo>
                <a:cubicBezTo>
                  <a:pt x="1129030" y="781050"/>
                  <a:pt x="1165860" y="723900"/>
                  <a:pt x="1201420" y="693420"/>
                </a:cubicBezTo>
                <a:cubicBezTo>
                  <a:pt x="1226820" y="671830"/>
                  <a:pt x="1242060" y="662940"/>
                  <a:pt x="1273810" y="645160"/>
                </a:cubicBezTo>
                <a:cubicBezTo>
                  <a:pt x="1324610" y="615950"/>
                  <a:pt x="1409700" y="575310"/>
                  <a:pt x="1484630" y="544830"/>
                </a:cubicBezTo>
                <a:cubicBezTo>
                  <a:pt x="1564640" y="511810"/>
                  <a:pt x="1659890" y="478790"/>
                  <a:pt x="1738630" y="453390"/>
                </a:cubicBezTo>
                <a:cubicBezTo>
                  <a:pt x="1805940" y="431800"/>
                  <a:pt x="1858010" y="412750"/>
                  <a:pt x="1926590" y="400050"/>
                </a:cubicBezTo>
                <a:cubicBezTo>
                  <a:pt x="2007870" y="384810"/>
                  <a:pt x="2109470" y="388620"/>
                  <a:pt x="2194560" y="377190"/>
                </a:cubicBezTo>
                <a:cubicBezTo>
                  <a:pt x="2272030" y="365760"/>
                  <a:pt x="2353310" y="351790"/>
                  <a:pt x="2416810" y="334010"/>
                </a:cubicBezTo>
                <a:cubicBezTo>
                  <a:pt x="2467610" y="320040"/>
                  <a:pt x="2494280" y="311150"/>
                  <a:pt x="2550160" y="285750"/>
                </a:cubicBezTo>
                <a:cubicBezTo>
                  <a:pt x="2653030" y="238760"/>
                  <a:pt x="2866390" y="92710"/>
                  <a:pt x="2976880" y="53340"/>
                </a:cubicBezTo>
                <a:cubicBezTo>
                  <a:pt x="3041650" y="30480"/>
                  <a:pt x="3068320" y="29210"/>
                  <a:pt x="3138170" y="21590"/>
                </a:cubicBezTo>
                <a:cubicBezTo>
                  <a:pt x="3261360" y="8890"/>
                  <a:pt x="3556000" y="0"/>
                  <a:pt x="3658870" y="13970"/>
                </a:cubicBezTo>
                <a:cubicBezTo>
                  <a:pt x="3703320" y="20320"/>
                  <a:pt x="3717290" y="24130"/>
                  <a:pt x="3751580" y="40640"/>
                </a:cubicBezTo>
                <a:cubicBezTo>
                  <a:pt x="3801110" y="64770"/>
                  <a:pt x="3860800" y="109220"/>
                  <a:pt x="3916680" y="162560"/>
                </a:cubicBezTo>
                <a:cubicBezTo>
                  <a:pt x="3991610" y="234950"/>
                  <a:pt x="4061460" y="363220"/>
                  <a:pt x="4149090" y="448310"/>
                </a:cubicBezTo>
                <a:cubicBezTo>
                  <a:pt x="4237990" y="534670"/>
                  <a:pt x="4344670" y="607060"/>
                  <a:pt x="4446270" y="678180"/>
                </a:cubicBezTo>
                <a:cubicBezTo>
                  <a:pt x="4544060" y="746760"/>
                  <a:pt x="4638040" y="803910"/>
                  <a:pt x="4747260" y="867410"/>
                </a:cubicBezTo>
                <a:cubicBezTo>
                  <a:pt x="4871720" y="939800"/>
                  <a:pt x="5067300" y="1027430"/>
                  <a:pt x="5152390" y="1089660"/>
                </a:cubicBezTo>
                <a:cubicBezTo>
                  <a:pt x="5196840" y="1121410"/>
                  <a:pt x="5217160" y="1145540"/>
                  <a:pt x="5243830" y="1176020"/>
                </a:cubicBezTo>
                <a:cubicBezTo>
                  <a:pt x="5267960" y="1203960"/>
                  <a:pt x="5283200" y="1226820"/>
                  <a:pt x="5307330" y="1264920"/>
                </a:cubicBezTo>
                <a:cubicBezTo>
                  <a:pt x="5347970" y="1330960"/>
                  <a:pt x="5419090" y="1446530"/>
                  <a:pt x="5457190" y="1539240"/>
                </a:cubicBezTo>
                <a:cubicBezTo>
                  <a:pt x="5492750" y="1626870"/>
                  <a:pt x="5515610" y="1728470"/>
                  <a:pt x="5533390" y="1807210"/>
                </a:cubicBezTo>
                <a:cubicBezTo>
                  <a:pt x="5547360" y="1868170"/>
                  <a:pt x="5556250" y="1902460"/>
                  <a:pt x="5561330" y="1969770"/>
                </a:cubicBezTo>
                <a:cubicBezTo>
                  <a:pt x="5570220" y="2078990"/>
                  <a:pt x="5542280" y="2284730"/>
                  <a:pt x="5553710" y="2400300"/>
                </a:cubicBezTo>
                <a:cubicBezTo>
                  <a:pt x="5561330" y="2479040"/>
                  <a:pt x="5577840" y="2532380"/>
                  <a:pt x="5598160" y="2595880"/>
                </a:cubicBezTo>
                <a:cubicBezTo>
                  <a:pt x="5618480" y="2660650"/>
                  <a:pt x="5660390" y="2729230"/>
                  <a:pt x="5678170" y="2783840"/>
                </a:cubicBezTo>
                <a:cubicBezTo>
                  <a:pt x="5690870" y="2823210"/>
                  <a:pt x="5694680" y="2856230"/>
                  <a:pt x="5701030" y="2887980"/>
                </a:cubicBezTo>
                <a:cubicBezTo>
                  <a:pt x="5707380" y="2915920"/>
                  <a:pt x="5715000" y="2934970"/>
                  <a:pt x="5717540" y="2966720"/>
                </a:cubicBezTo>
                <a:cubicBezTo>
                  <a:pt x="5722620" y="3014980"/>
                  <a:pt x="5722620" y="3101340"/>
                  <a:pt x="5715000" y="3153410"/>
                </a:cubicBezTo>
                <a:cubicBezTo>
                  <a:pt x="5708650" y="3192780"/>
                  <a:pt x="5699760" y="3221990"/>
                  <a:pt x="5684520" y="3253740"/>
                </a:cubicBezTo>
                <a:cubicBezTo>
                  <a:pt x="5668010" y="3286760"/>
                  <a:pt x="5648960" y="3317240"/>
                  <a:pt x="5619750" y="3346450"/>
                </a:cubicBezTo>
                <a:cubicBezTo>
                  <a:pt x="5584190" y="3383280"/>
                  <a:pt x="5527040" y="3413760"/>
                  <a:pt x="5478780" y="3453130"/>
                </a:cubicBezTo>
                <a:cubicBezTo>
                  <a:pt x="5425440" y="3497580"/>
                  <a:pt x="5332730" y="3547110"/>
                  <a:pt x="5314950" y="3604260"/>
                </a:cubicBezTo>
                <a:cubicBezTo>
                  <a:pt x="5299710" y="3653790"/>
                  <a:pt x="5355590" y="3727450"/>
                  <a:pt x="5354320" y="3766820"/>
                </a:cubicBezTo>
                <a:cubicBezTo>
                  <a:pt x="5353050" y="3789680"/>
                  <a:pt x="5349240" y="3804920"/>
                  <a:pt x="5336540" y="3818890"/>
                </a:cubicBezTo>
                <a:cubicBezTo>
                  <a:pt x="5321300" y="3835400"/>
                  <a:pt x="5288280" y="3854450"/>
                  <a:pt x="5264150" y="3853180"/>
                </a:cubicBezTo>
                <a:cubicBezTo>
                  <a:pt x="5240020" y="3851910"/>
                  <a:pt x="5207000" y="3831590"/>
                  <a:pt x="5194300" y="3811270"/>
                </a:cubicBezTo>
                <a:cubicBezTo>
                  <a:pt x="5181600" y="3790950"/>
                  <a:pt x="5180330" y="3752850"/>
                  <a:pt x="5190490" y="3731260"/>
                </a:cubicBezTo>
                <a:cubicBezTo>
                  <a:pt x="5200650" y="3709670"/>
                  <a:pt x="5231130" y="3685540"/>
                  <a:pt x="5255260" y="3681730"/>
                </a:cubicBezTo>
                <a:cubicBezTo>
                  <a:pt x="5278120" y="3677920"/>
                  <a:pt x="5314950" y="3690620"/>
                  <a:pt x="5331460" y="3708400"/>
                </a:cubicBezTo>
                <a:cubicBezTo>
                  <a:pt x="5347970" y="3726180"/>
                  <a:pt x="5355590" y="3764280"/>
                  <a:pt x="5353050" y="3785870"/>
                </a:cubicBezTo>
                <a:cubicBezTo>
                  <a:pt x="5350510" y="3803650"/>
                  <a:pt x="5337810" y="3821430"/>
                  <a:pt x="5323840" y="3832860"/>
                </a:cubicBezTo>
                <a:cubicBezTo>
                  <a:pt x="5311140" y="3844290"/>
                  <a:pt x="5290820" y="3853180"/>
                  <a:pt x="5273040" y="3853180"/>
                </a:cubicBezTo>
                <a:cubicBezTo>
                  <a:pt x="5250180" y="3853180"/>
                  <a:pt x="5218430" y="3840480"/>
                  <a:pt x="5199380" y="3818890"/>
                </a:cubicBezTo>
                <a:cubicBezTo>
                  <a:pt x="5172710" y="3788410"/>
                  <a:pt x="5160010" y="3710940"/>
                  <a:pt x="5151120" y="3663950"/>
                </a:cubicBezTo>
                <a:cubicBezTo>
                  <a:pt x="5143500" y="3627120"/>
                  <a:pt x="5133340" y="3592830"/>
                  <a:pt x="5142230" y="3561080"/>
                </a:cubicBezTo>
                <a:cubicBezTo>
                  <a:pt x="5151120" y="3529330"/>
                  <a:pt x="5176520" y="3506470"/>
                  <a:pt x="5204460" y="3474720"/>
                </a:cubicBezTo>
                <a:cubicBezTo>
                  <a:pt x="5246370" y="3426460"/>
                  <a:pt x="5328920" y="3343910"/>
                  <a:pt x="5379720" y="3305810"/>
                </a:cubicBezTo>
                <a:cubicBezTo>
                  <a:pt x="5412740" y="3280410"/>
                  <a:pt x="5447030" y="3276600"/>
                  <a:pt x="5471160" y="3255010"/>
                </a:cubicBezTo>
                <a:cubicBezTo>
                  <a:pt x="5492750" y="3235960"/>
                  <a:pt x="5509260" y="3211830"/>
                  <a:pt x="5521960" y="3187700"/>
                </a:cubicBezTo>
                <a:cubicBezTo>
                  <a:pt x="5534660" y="3163570"/>
                  <a:pt x="5542280" y="3140710"/>
                  <a:pt x="5546090" y="3108960"/>
                </a:cubicBezTo>
                <a:cubicBezTo>
                  <a:pt x="5551170" y="3064510"/>
                  <a:pt x="5543550" y="2994660"/>
                  <a:pt x="5537200" y="2946400"/>
                </a:cubicBezTo>
                <a:cubicBezTo>
                  <a:pt x="5532120" y="2908300"/>
                  <a:pt x="5528310" y="2882900"/>
                  <a:pt x="5515610" y="2843530"/>
                </a:cubicBezTo>
                <a:cubicBezTo>
                  <a:pt x="5497830" y="2788920"/>
                  <a:pt x="5455920" y="2713990"/>
                  <a:pt x="5434330" y="2650490"/>
                </a:cubicBezTo>
                <a:cubicBezTo>
                  <a:pt x="5414010" y="2593340"/>
                  <a:pt x="5397500" y="2555240"/>
                  <a:pt x="5387340" y="2481580"/>
                </a:cubicBezTo>
                <a:cubicBezTo>
                  <a:pt x="5369560" y="2353310"/>
                  <a:pt x="5412740" y="2105660"/>
                  <a:pt x="5389880" y="1940560"/>
                </a:cubicBezTo>
                <a:cubicBezTo>
                  <a:pt x="5369560" y="1795780"/>
                  <a:pt x="5321300" y="1654810"/>
                  <a:pt x="5273040" y="1540510"/>
                </a:cubicBezTo>
                <a:cubicBezTo>
                  <a:pt x="5233670" y="1446530"/>
                  <a:pt x="5179060" y="1353820"/>
                  <a:pt x="5135880" y="1297940"/>
                </a:cubicBezTo>
                <a:cubicBezTo>
                  <a:pt x="5109210" y="1263650"/>
                  <a:pt x="5092700" y="1248410"/>
                  <a:pt x="5057140" y="1223010"/>
                </a:cubicBezTo>
                <a:cubicBezTo>
                  <a:pt x="5001260" y="1183640"/>
                  <a:pt x="4907280" y="1151890"/>
                  <a:pt x="4819650" y="1104900"/>
                </a:cubicBezTo>
                <a:cubicBezTo>
                  <a:pt x="4705350" y="1043940"/>
                  <a:pt x="4556760" y="963930"/>
                  <a:pt x="4433570" y="881380"/>
                </a:cubicBezTo>
                <a:cubicBezTo>
                  <a:pt x="4310380" y="800100"/>
                  <a:pt x="4185920" y="715010"/>
                  <a:pt x="4079240" y="613410"/>
                </a:cubicBezTo>
                <a:cubicBezTo>
                  <a:pt x="3972560" y="510540"/>
                  <a:pt x="3877310" y="346710"/>
                  <a:pt x="3796030" y="267970"/>
                </a:cubicBezTo>
                <a:cubicBezTo>
                  <a:pt x="3745230" y="219710"/>
                  <a:pt x="3721100" y="184150"/>
                  <a:pt x="3658870" y="163830"/>
                </a:cubicBezTo>
                <a:cubicBezTo>
                  <a:pt x="3562350" y="132080"/>
                  <a:pt x="3364230" y="161290"/>
                  <a:pt x="3249930" y="170180"/>
                </a:cubicBezTo>
                <a:cubicBezTo>
                  <a:pt x="3166110" y="176530"/>
                  <a:pt x="3089910" y="186690"/>
                  <a:pt x="3032760" y="201930"/>
                </a:cubicBezTo>
                <a:cubicBezTo>
                  <a:pt x="2994660" y="212090"/>
                  <a:pt x="2978150" y="220980"/>
                  <a:pt x="2940050" y="238760"/>
                </a:cubicBezTo>
                <a:cubicBezTo>
                  <a:pt x="2870200" y="271780"/>
                  <a:pt x="2744470" y="355600"/>
                  <a:pt x="2655570" y="396240"/>
                </a:cubicBezTo>
                <a:cubicBezTo>
                  <a:pt x="2581910" y="429260"/>
                  <a:pt x="2528570" y="449580"/>
                  <a:pt x="2448560" y="472440"/>
                </a:cubicBezTo>
                <a:cubicBezTo>
                  <a:pt x="2345690" y="501650"/>
                  <a:pt x="2180590" y="538480"/>
                  <a:pt x="2087880" y="547370"/>
                </a:cubicBezTo>
                <a:cubicBezTo>
                  <a:pt x="2030730" y="552450"/>
                  <a:pt x="1996440" y="539750"/>
                  <a:pt x="1948180" y="546100"/>
                </a:cubicBezTo>
                <a:cubicBezTo>
                  <a:pt x="1896110" y="552450"/>
                  <a:pt x="1849120" y="568960"/>
                  <a:pt x="1786890" y="590550"/>
                </a:cubicBezTo>
                <a:cubicBezTo>
                  <a:pt x="1697990" y="622300"/>
                  <a:pt x="1558290" y="684530"/>
                  <a:pt x="1470660" y="728980"/>
                </a:cubicBezTo>
                <a:cubicBezTo>
                  <a:pt x="1405890" y="762000"/>
                  <a:pt x="1355090" y="786130"/>
                  <a:pt x="1305560" y="825500"/>
                </a:cubicBezTo>
                <a:cubicBezTo>
                  <a:pt x="1256030" y="864870"/>
                  <a:pt x="1221740" y="920750"/>
                  <a:pt x="1173480" y="962660"/>
                </a:cubicBezTo>
                <a:cubicBezTo>
                  <a:pt x="1123950" y="1005840"/>
                  <a:pt x="1075690" y="1040130"/>
                  <a:pt x="1010920" y="1082040"/>
                </a:cubicBezTo>
                <a:cubicBezTo>
                  <a:pt x="920750" y="1140460"/>
                  <a:pt x="750570" y="1236980"/>
                  <a:pt x="675640" y="1271270"/>
                </a:cubicBezTo>
                <a:cubicBezTo>
                  <a:pt x="640080" y="1287780"/>
                  <a:pt x="629920" y="1291590"/>
                  <a:pt x="594360" y="1301750"/>
                </a:cubicBezTo>
                <a:cubicBezTo>
                  <a:pt x="534670" y="1318260"/>
                  <a:pt x="417830" y="1346200"/>
                  <a:pt x="347980" y="1348740"/>
                </a:cubicBezTo>
                <a:cubicBezTo>
                  <a:pt x="295910" y="1351280"/>
                  <a:pt x="238760" y="1318260"/>
                  <a:pt x="210820" y="1334770"/>
                </a:cubicBezTo>
                <a:cubicBezTo>
                  <a:pt x="187960" y="1348740"/>
                  <a:pt x="181610" y="1391920"/>
                  <a:pt x="176530" y="1419860"/>
                </a:cubicBezTo>
                <a:cubicBezTo>
                  <a:pt x="171450" y="1445260"/>
                  <a:pt x="170180" y="1460500"/>
                  <a:pt x="177800" y="1496060"/>
                </a:cubicBezTo>
                <a:cubicBezTo>
                  <a:pt x="198120" y="1596390"/>
                  <a:pt x="368300" y="1938020"/>
                  <a:pt x="391160" y="2043430"/>
                </a:cubicBezTo>
                <a:cubicBezTo>
                  <a:pt x="400050" y="2084070"/>
                  <a:pt x="394970" y="2098040"/>
                  <a:pt x="396240" y="2132330"/>
                </a:cubicBezTo>
                <a:cubicBezTo>
                  <a:pt x="397510" y="2179320"/>
                  <a:pt x="403860" y="2261870"/>
                  <a:pt x="396240" y="2301240"/>
                </a:cubicBezTo>
                <a:cubicBezTo>
                  <a:pt x="392430" y="2324100"/>
                  <a:pt x="387350" y="2340610"/>
                  <a:pt x="377190" y="2353310"/>
                </a:cubicBezTo>
                <a:cubicBezTo>
                  <a:pt x="369570" y="2363470"/>
                  <a:pt x="358140" y="2371090"/>
                  <a:pt x="345440" y="2374900"/>
                </a:cubicBezTo>
                <a:cubicBezTo>
                  <a:pt x="330200" y="2379980"/>
                  <a:pt x="307340" y="2381250"/>
                  <a:pt x="290830" y="2374900"/>
                </a:cubicBezTo>
                <a:cubicBezTo>
                  <a:pt x="274320" y="2368550"/>
                  <a:pt x="257810" y="2352040"/>
                  <a:pt x="248920" y="2338070"/>
                </a:cubicBezTo>
                <a:cubicBezTo>
                  <a:pt x="242570" y="2326640"/>
                  <a:pt x="240030" y="2301240"/>
                  <a:pt x="240030" y="23012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0533698" y="4013358"/>
            <a:ext cx="179070" cy="386715"/>
          </a:xfrm>
          <a:custGeom>
            <a:rect b="b" l="l" r="r" t="t"/>
            <a:pathLst>
              <a:path extrusionOk="0" h="515620" w="238760">
                <a:moveTo>
                  <a:pt x="161290" y="64770"/>
                </a:moveTo>
                <a:cubicBezTo>
                  <a:pt x="233680" y="468630"/>
                  <a:pt x="226060" y="480060"/>
                  <a:pt x="214630" y="491490"/>
                </a:cubicBezTo>
                <a:cubicBezTo>
                  <a:pt x="203200" y="502920"/>
                  <a:pt x="186690" y="513080"/>
                  <a:pt x="170180" y="514350"/>
                </a:cubicBezTo>
                <a:cubicBezTo>
                  <a:pt x="149860" y="515620"/>
                  <a:pt x="115570" y="504190"/>
                  <a:pt x="100330" y="490220"/>
                </a:cubicBezTo>
                <a:cubicBezTo>
                  <a:pt x="87630" y="478790"/>
                  <a:pt x="81280" y="459740"/>
                  <a:pt x="80010" y="444500"/>
                </a:cubicBezTo>
                <a:cubicBezTo>
                  <a:pt x="78740" y="427990"/>
                  <a:pt x="82550" y="408940"/>
                  <a:pt x="91440" y="394970"/>
                </a:cubicBezTo>
                <a:cubicBezTo>
                  <a:pt x="100330" y="381000"/>
                  <a:pt x="114300" y="369570"/>
                  <a:pt x="129540" y="363220"/>
                </a:cubicBezTo>
                <a:cubicBezTo>
                  <a:pt x="144780" y="356870"/>
                  <a:pt x="165100" y="354330"/>
                  <a:pt x="180340" y="360680"/>
                </a:cubicBezTo>
                <a:cubicBezTo>
                  <a:pt x="199390" y="368300"/>
                  <a:pt x="224790" y="393700"/>
                  <a:pt x="232410" y="412750"/>
                </a:cubicBezTo>
                <a:cubicBezTo>
                  <a:pt x="238760" y="427990"/>
                  <a:pt x="237490" y="447040"/>
                  <a:pt x="232410" y="462280"/>
                </a:cubicBezTo>
                <a:cubicBezTo>
                  <a:pt x="227330" y="477520"/>
                  <a:pt x="217170" y="494030"/>
                  <a:pt x="201930" y="501650"/>
                </a:cubicBezTo>
                <a:cubicBezTo>
                  <a:pt x="184150" y="511810"/>
                  <a:pt x="147320" y="515620"/>
                  <a:pt x="128270" y="509270"/>
                </a:cubicBezTo>
                <a:cubicBezTo>
                  <a:pt x="111760" y="504190"/>
                  <a:pt x="101600" y="496570"/>
                  <a:pt x="90170" y="476250"/>
                </a:cubicBezTo>
                <a:cubicBezTo>
                  <a:pt x="55880" y="417830"/>
                  <a:pt x="0" y="140970"/>
                  <a:pt x="7620" y="72390"/>
                </a:cubicBezTo>
                <a:cubicBezTo>
                  <a:pt x="10160" y="46990"/>
                  <a:pt x="17780" y="34290"/>
                  <a:pt x="30480" y="22860"/>
                </a:cubicBezTo>
                <a:cubicBezTo>
                  <a:pt x="43180" y="11430"/>
                  <a:pt x="63500" y="2540"/>
                  <a:pt x="81280" y="1270"/>
                </a:cubicBezTo>
                <a:cubicBezTo>
                  <a:pt x="97790" y="0"/>
                  <a:pt x="120650" y="7620"/>
                  <a:pt x="133350" y="17780"/>
                </a:cubicBezTo>
                <a:cubicBezTo>
                  <a:pt x="147320" y="27940"/>
                  <a:pt x="161290" y="64770"/>
                  <a:pt x="161290" y="647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0637520" y="4823936"/>
            <a:ext cx="1030605" cy="3622357"/>
          </a:xfrm>
          <a:custGeom>
            <a:rect b="b" l="l" r="r" t="t"/>
            <a:pathLst>
              <a:path extrusionOk="0" h="4829810" w="1374140">
                <a:moveTo>
                  <a:pt x="186690" y="92710"/>
                </a:moveTo>
                <a:cubicBezTo>
                  <a:pt x="156210" y="359410"/>
                  <a:pt x="156210" y="406400"/>
                  <a:pt x="163830" y="477520"/>
                </a:cubicBezTo>
                <a:cubicBezTo>
                  <a:pt x="175260" y="582930"/>
                  <a:pt x="208280" y="735330"/>
                  <a:pt x="238760" y="867410"/>
                </a:cubicBezTo>
                <a:cubicBezTo>
                  <a:pt x="270510" y="1007110"/>
                  <a:pt x="307340" y="1151890"/>
                  <a:pt x="353060" y="1292860"/>
                </a:cubicBezTo>
                <a:cubicBezTo>
                  <a:pt x="400050" y="1437640"/>
                  <a:pt x="471170" y="1642110"/>
                  <a:pt x="519430" y="1724660"/>
                </a:cubicBezTo>
                <a:cubicBezTo>
                  <a:pt x="541020" y="1761490"/>
                  <a:pt x="558800" y="1765300"/>
                  <a:pt x="581660" y="1798320"/>
                </a:cubicBezTo>
                <a:cubicBezTo>
                  <a:pt x="621030" y="1852930"/>
                  <a:pt x="666750" y="1949450"/>
                  <a:pt x="722630" y="2033270"/>
                </a:cubicBezTo>
                <a:cubicBezTo>
                  <a:pt x="792480" y="2136140"/>
                  <a:pt x="913130" y="2273300"/>
                  <a:pt x="972820" y="2367280"/>
                </a:cubicBezTo>
                <a:cubicBezTo>
                  <a:pt x="1012190" y="2429510"/>
                  <a:pt x="1028700" y="2466340"/>
                  <a:pt x="1059180" y="2531110"/>
                </a:cubicBezTo>
                <a:cubicBezTo>
                  <a:pt x="1102360" y="2622550"/>
                  <a:pt x="1158240" y="2741930"/>
                  <a:pt x="1200150" y="2867660"/>
                </a:cubicBezTo>
                <a:cubicBezTo>
                  <a:pt x="1250950" y="3021330"/>
                  <a:pt x="1299210" y="3229610"/>
                  <a:pt x="1328420" y="3390900"/>
                </a:cubicBezTo>
                <a:cubicBezTo>
                  <a:pt x="1352550" y="3525520"/>
                  <a:pt x="1369060" y="3648710"/>
                  <a:pt x="1371600" y="3765550"/>
                </a:cubicBezTo>
                <a:cubicBezTo>
                  <a:pt x="1374140" y="3868420"/>
                  <a:pt x="1366520" y="3949700"/>
                  <a:pt x="1350010" y="4057650"/>
                </a:cubicBezTo>
                <a:cubicBezTo>
                  <a:pt x="1328420" y="4196080"/>
                  <a:pt x="1285240" y="4392930"/>
                  <a:pt x="1242060" y="4523740"/>
                </a:cubicBezTo>
                <a:cubicBezTo>
                  <a:pt x="1209040" y="4625340"/>
                  <a:pt x="1159510" y="4738370"/>
                  <a:pt x="1129030" y="4784090"/>
                </a:cubicBezTo>
                <a:cubicBezTo>
                  <a:pt x="1116330" y="4803140"/>
                  <a:pt x="1111250" y="4813300"/>
                  <a:pt x="1096010" y="4819650"/>
                </a:cubicBezTo>
                <a:cubicBezTo>
                  <a:pt x="1078230" y="4827270"/>
                  <a:pt x="1042670" y="4828540"/>
                  <a:pt x="1024890" y="4820920"/>
                </a:cubicBezTo>
                <a:cubicBezTo>
                  <a:pt x="1009650" y="4814570"/>
                  <a:pt x="996950" y="4800600"/>
                  <a:pt x="990600" y="4786630"/>
                </a:cubicBezTo>
                <a:cubicBezTo>
                  <a:pt x="984250" y="4772660"/>
                  <a:pt x="979170" y="4753610"/>
                  <a:pt x="984250" y="4738370"/>
                </a:cubicBezTo>
                <a:cubicBezTo>
                  <a:pt x="989330" y="4719320"/>
                  <a:pt x="1010920" y="4690110"/>
                  <a:pt x="1029970" y="4682490"/>
                </a:cubicBezTo>
                <a:cubicBezTo>
                  <a:pt x="1049020" y="4674870"/>
                  <a:pt x="1083310" y="4677410"/>
                  <a:pt x="1101090" y="4688840"/>
                </a:cubicBezTo>
                <a:cubicBezTo>
                  <a:pt x="1118870" y="4700270"/>
                  <a:pt x="1132840" y="4730750"/>
                  <a:pt x="1135380" y="4751070"/>
                </a:cubicBezTo>
                <a:cubicBezTo>
                  <a:pt x="1136650" y="4767580"/>
                  <a:pt x="1130300" y="4785360"/>
                  <a:pt x="1121410" y="4798060"/>
                </a:cubicBezTo>
                <a:cubicBezTo>
                  <a:pt x="1112520" y="4810760"/>
                  <a:pt x="1097280" y="4822190"/>
                  <a:pt x="1080770" y="4826000"/>
                </a:cubicBezTo>
                <a:cubicBezTo>
                  <a:pt x="1061720" y="4829810"/>
                  <a:pt x="1027430" y="4824730"/>
                  <a:pt x="1010920" y="4812030"/>
                </a:cubicBezTo>
                <a:cubicBezTo>
                  <a:pt x="994410" y="4799330"/>
                  <a:pt x="982980" y="4775200"/>
                  <a:pt x="982980" y="4745990"/>
                </a:cubicBezTo>
                <a:cubicBezTo>
                  <a:pt x="982980" y="4688840"/>
                  <a:pt x="1061720" y="4584700"/>
                  <a:pt x="1093470" y="4489450"/>
                </a:cubicBezTo>
                <a:cubicBezTo>
                  <a:pt x="1130300" y="4375150"/>
                  <a:pt x="1160780" y="4218940"/>
                  <a:pt x="1182370" y="4104640"/>
                </a:cubicBezTo>
                <a:cubicBezTo>
                  <a:pt x="1198880" y="4013200"/>
                  <a:pt x="1212850" y="3945890"/>
                  <a:pt x="1216660" y="3856990"/>
                </a:cubicBezTo>
                <a:cubicBezTo>
                  <a:pt x="1220470" y="3751580"/>
                  <a:pt x="1211580" y="3634740"/>
                  <a:pt x="1193800" y="3514090"/>
                </a:cubicBezTo>
                <a:cubicBezTo>
                  <a:pt x="1173480" y="3375660"/>
                  <a:pt x="1122680" y="3182620"/>
                  <a:pt x="1093470" y="3075940"/>
                </a:cubicBezTo>
                <a:cubicBezTo>
                  <a:pt x="1076960" y="3013710"/>
                  <a:pt x="1068070" y="2984500"/>
                  <a:pt x="1047750" y="2928620"/>
                </a:cubicBezTo>
                <a:cubicBezTo>
                  <a:pt x="1018540" y="2848610"/>
                  <a:pt x="967740" y="2729230"/>
                  <a:pt x="928370" y="2645410"/>
                </a:cubicBezTo>
                <a:cubicBezTo>
                  <a:pt x="896620" y="2575560"/>
                  <a:pt x="875030" y="2524760"/>
                  <a:pt x="833120" y="2458720"/>
                </a:cubicBezTo>
                <a:cubicBezTo>
                  <a:pt x="779780" y="2373630"/>
                  <a:pt x="685800" y="2274570"/>
                  <a:pt x="622300" y="2180590"/>
                </a:cubicBezTo>
                <a:cubicBezTo>
                  <a:pt x="562610" y="2091690"/>
                  <a:pt x="505460" y="1972310"/>
                  <a:pt x="461010" y="1908810"/>
                </a:cubicBezTo>
                <a:cubicBezTo>
                  <a:pt x="435610" y="1871980"/>
                  <a:pt x="415290" y="1859280"/>
                  <a:pt x="393700" y="1824990"/>
                </a:cubicBezTo>
                <a:cubicBezTo>
                  <a:pt x="364490" y="1778000"/>
                  <a:pt x="337820" y="1711960"/>
                  <a:pt x="311150" y="1643380"/>
                </a:cubicBezTo>
                <a:cubicBezTo>
                  <a:pt x="276860" y="1555750"/>
                  <a:pt x="242570" y="1450340"/>
                  <a:pt x="208280" y="1338580"/>
                </a:cubicBezTo>
                <a:cubicBezTo>
                  <a:pt x="167640" y="1206500"/>
                  <a:pt x="121920" y="1040130"/>
                  <a:pt x="87630" y="900430"/>
                </a:cubicBezTo>
                <a:cubicBezTo>
                  <a:pt x="55880" y="772160"/>
                  <a:pt x="19050" y="614680"/>
                  <a:pt x="7620" y="530860"/>
                </a:cubicBezTo>
                <a:cubicBezTo>
                  <a:pt x="1270" y="488950"/>
                  <a:pt x="1270" y="473710"/>
                  <a:pt x="1270" y="435610"/>
                </a:cubicBezTo>
                <a:cubicBezTo>
                  <a:pt x="0" y="381000"/>
                  <a:pt x="2540" y="300990"/>
                  <a:pt x="8890" y="234950"/>
                </a:cubicBezTo>
                <a:cubicBezTo>
                  <a:pt x="15240" y="171450"/>
                  <a:pt x="20320" y="85090"/>
                  <a:pt x="39370" y="46990"/>
                </a:cubicBezTo>
                <a:cubicBezTo>
                  <a:pt x="49530" y="26670"/>
                  <a:pt x="63500" y="13970"/>
                  <a:pt x="78740" y="7620"/>
                </a:cubicBezTo>
                <a:cubicBezTo>
                  <a:pt x="93980" y="1270"/>
                  <a:pt x="116840" y="0"/>
                  <a:pt x="133350" y="5080"/>
                </a:cubicBezTo>
                <a:cubicBezTo>
                  <a:pt x="149860" y="10160"/>
                  <a:pt x="167640" y="24130"/>
                  <a:pt x="176530" y="39370"/>
                </a:cubicBezTo>
                <a:cubicBezTo>
                  <a:pt x="185420" y="53340"/>
                  <a:pt x="186690" y="92710"/>
                  <a:pt x="186690" y="927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0661333" y="8870156"/>
            <a:ext cx="781050" cy="1724025"/>
          </a:xfrm>
          <a:custGeom>
            <a:rect b="b" l="l" r="r" t="t"/>
            <a:pathLst>
              <a:path extrusionOk="0" h="2298700" w="1041400">
                <a:moveTo>
                  <a:pt x="1029970" y="116840"/>
                </a:moveTo>
                <a:cubicBezTo>
                  <a:pt x="909320" y="381000"/>
                  <a:pt x="906780" y="419100"/>
                  <a:pt x="891540" y="455930"/>
                </a:cubicBezTo>
                <a:cubicBezTo>
                  <a:pt x="877570" y="488950"/>
                  <a:pt x="866140" y="510540"/>
                  <a:pt x="839470" y="546100"/>
                </a:cubicBezTo>
                <a:cubicBezTo>
                  <a:pt x="788670" y="613410"/>
                  <a:pt x="675640" y="728980"/>
                  <a:pt x="586740" y="812800"/>
                </a:cubicBezTo>
                <a:cubicBezTo>
                  <a:pt x="497840" y="896620"/>
                  <a:pt x="373380" y="972820"/>
                  <a:pt x="308610" y="1051560"/>
                </a:cubicBezTo>
                <a:cubicBezTo>
                  <a:pt x="260350" y="1109980"/>
                  <a:pt x="234950" y="1154430"/>
                  <a:pt x="209550" y="1226820"/>
                </a:cubicBezTo>
                <a:cubicBezTo>
                  <a:pt x="173990" y="1327150"/>
                  <a:pt x="161290" y="1492250"/>
                  <a:pt x="148590" y="1610360"/>
                </a:cubicBezTo>
                <a:cubicBezTo>
                  <a:pt x="138430" y="1711960"/>
                  <a:pt x="129540" y="1807210"/>
                  <a:pt x="133350" y="1893570"/>
                </a:cubicBezTo>
                <a:cubicBezTo>
                  <a:pt x="137160" y="1967230"/>
                  <a:pt x="147320" y="2045970"/>
                  <a:pt x="165100" y="2099310"/>
                </a:cubicBezTo>
                <a:cubicBezTo>
                  <a:pt x="177800" y="2137410"/>
                  <a:pt x="204470" y="2166620"/>
                  <a:pt x="213360" y="2192020"/>
                </a:cubicBezTo>
                <a:cubicBezTo>
                  <a:pt x="219710" y="2208530"/>
                  <a:pt x="224790" y="2221230"/>
                  <a:pt x="220980" y="2236470"/>
                </a:cubicBezTo>
                <a:cubicBezTo>
                  <a:pt x="217170" y="2254250"/>
                  <a:pt x="198120" y="2280920"/>
                  <a:pt x="180340" y="2289810"/>
                </a:cubicBezTo>
                <a:cubicBezTo>
                  <a:pt x="162560" y="2298700"/>
                  <a:pt x="129540" y="2296160"/>
                  <a:pt x="113030" y="2286000"/>
                </a:cubicBezTo>
                <a:cubicBezTo>
                  <a:pt x="96520" y="2275840"/>
                  <a:pt x="80010" y="2247900"/>
                  <a:pt x="78740" y="2228850"/>
                </a:cubicBezTo>
                <a:cubicBezTo>
                  <a:pt x="77470" y="2208530"/>
                  <a:pt x="92710" y="2180590"/>
                  <a:pt x="106680" y="2167890"/>
                </a:cubicBezTo>
                <a:cubicBezTo>
                  <a:pt x="118110" y="2157730"/>
                  <a:pt x="135890" y="2153920"/>
                  <a:pt x="149860" y="2153920"/>
                </a:cubicBezTo>
                <a:cubicBezTo>
                  <a:pt x="163830" y="2153920"/>
                  <a:pt x="181610" y="2157730"/>
                  <a:pt x="193040" y="2167890"/>
                </a:cubicBezTo>
                <a:cubicBezTo>
                  <a:pt x="207010" y="2180590"/>
                  <a:pt x="222250" y="2208530"/>
                  <a:pt x="220980" y="2228850"/>
                </a:cubicBezTo>
                <a:cubicBezTo>
                  <a:pt x="219710" y="2247900"/>
                  <a:pt x="203200" y="2275840"/>
                  <a:pt x="186690" y="2286000"/>
                </a:cubicBezTo>
                <a:cubicBezTo>
                  <a:pt x="170180" y="2296160"/>
                  <a:pt x="137160" y="2296160"/>
                  <a:pt x="119380" y="2289810"/>
                </a:cubicBezTo>
                <a:cubicBezTo>
                  <a:pt x="105410" y="2284730"/>
                  <a:pt x="96520" y="2272030"/>
                  <a:pt x="86360" y="2258060"/>
                </a:cubicBezTo>
                <a:cubicBezTo>
                  <a:pt x="73660" y="2240280"/>
                  <a:pt x="64770" y="2217420"/>
                  <a:pt x="54610" y="2186940"/>
                </a:cubicBezTo>
                <a:cubicBezTo>
                  <a:pt x="38100" y="2139950"/>
                  <a:pt x="19050" y="2054860"/>
                  <a:pt x="10160" y="2000250"/>
                </a:cubicBezTo>
                <a:cubicBezTo>
                  <a:pt x="3810" y="1959610"/>
                  <a:pt x="3810" y="1936750"/>
                  <a:pt x="2540" y="1891030"/>
                </a:cubicBezTo>
                <a:cubicBezTo>
                  <a:pt x="0" y="1816100"/>
                  <a:pt x="2540" y="1686560"/>
                  <a:pt x="7620" y="1595120"/>
                </a:cubicBezTo>
                <a:cubicBezTo>
                  <a:pt x="12700" y="1515110"/>
                  <a:pt x="21590" y="1435100"/>
                  <a:pt x="30480" y="1370330"/>
                </a:cubicBezTo>
                <a:cubicBezTo>
                  <a:pt x="36830" y="1319530"/>
                  <a:pt x="41910" y="1280160"/>
                  <a:pt x="52070" y="1236980"/>
                </a:cubicBezTo>
                <a:cubicBezTo>
                  <a:pt x="62230" y="1196340"/>
                  <a:pt x="71120" y="1160780"/>
                  <a:pt x="91440" y="1120140"/>
                </a:cubicBezTo>
                <a:cubicBezTo>
                  <a:pt x="118110" y="1066800"/>
                  <a:pt x="158750" y="1005840"/>
                  <a:pt x="210820" y="947420"/>
                </a:cubicBezTo>
                <a:cubicBezTo>
                  <a:pt x="279400" y="869950"/>
                  <a:pt x="396240" y="791210"/>
                  <a:pt x="478790" y="708660"/>
                </a:cubicBezTo>
                <a:cubicBezTo>
                  <a:pt x="558800" y="628650"/>
                  <a:pt x="651510" y="527050"/>
                  <a:pt x="699770" y="461010"/>
                </a:cubicBezTo>
                <a:cubicBezTo>
                  <a:pt x="727710" y="421640"/>
                  <a:pt x="740410" y="400050"/>
                  <a:pt x="758190" y="360680"/>
                </a:cubicBezTo>
                <a:cubicBezTo>
                  <a:pt x="781050" y="309880"/>
                  <a:pt x="793750" y="236220"/>
                  <a:pt x="819150" y="179070"/>
                </a:cubicBezTo>
                <a:cubicBezTo>
                  <a:pt x="843280" y="125730"/>
                  <a:pt x="873760" y="55880"/>
                  <a:pt x="902970" y="27940"/>
                </a:cubicBezTo>
                <a:cubicBezTo>
                  <a:pt x="919480" y="12700"/>
                  <a:pt x="934720" y="5080"/>
                  <a:pt x="952500" y="2540"/>
                </a:cubicBezTo>
                <a:cubicBezTo>
                  <a:pt x="969010" y="0"/>
                  <a:pt x="991870" y="5080"/>
                  <a:pt x="1005840" y="15240"/>
                </a:cubicBezTo>
                <a:cubicBezTo>
                  <a:pt x="1019810" y="25400"/>
                  <a:pt x="1033780" y="45720"/>
                  <a:pt x="1037590" y="62230"/>
                </a:cubicBezTo>
                <a:cubicBezTo>
                  <a:pt x="1041400" y="78740"/>
                  <a:pt x="1029970" y="116840"/>
                  <a:pt x="1029970" y="1168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1" name="Google Shape;251;p19"/>
          <p:cNvGrpSpPr/>
          <p:nvPr/>
        </p:nvGrpSpPr>
        <p:grpSpPr>
          <a:xfrm>
            <a:off x="11510963" y="2436882"/>
            <a:ext cx="10421899" cy="3266929"/>
            <a:chOff x="0" y="-47625"/>
            <a:chExt cx="2744862" cy="860425"/>
          </a:xfrm>
        </p:grpSpPr>
        <p:sp>
          <p:nvSpPr>
            <p:cNvPr id="252" name="Google Shape;252;p19"/>
            <p:cNvSpPr/>
            <p:nvPr/>
          </p:nvSpPr>
          <p:spPr>
            <a:xfrm>
              <a:off x="0" y="0"/>
              <a:ext cx="2744862" cy="736286"/>
            </a:xfrm>
            <a:custGeom>
              <a:rect b="b" l="l" r="r" t="t"/>
              <a:pathLst>
                <a:path extrusionOk="0" h="736286" w="2744862">
                  <a:moveTo>
                    <a:pt x="37885" y="0"/>
                  </a:moveTo>
                  <a:lnTo>
                    <a:pt x="2706977" y="0"/>
                  </a:lnTo>
                  <a:cubicBezTo>
                    <a:pt x="2727900" y="0"/>
                    <a:pt x="2744862" y="16962"/>
                    <a:pt x="2744862" y="37885"/>
                  </a:cubicBezTo>
                  <a:lnTo>
                    <a:pt x="2744862" y="698401"/>
                  </a:lnTo>
                  <a:cubicBezTo>
                    <a:pt x="2744862" y="719325"/>
                    <a:pt x="2727900" y="736286"/>
                    <a:pt x="2706977" y="736286"/>
                  </a:cubicBezTo>
                  <a:lnTo>
                    <a:pt x="37885" y="736286"/>
                  </a:lnTo>
                  <a:cubicBezTo>
                    <a:pt x="16962" y="736286"/>
                    <a:pt x="0" y="719325"/>
                    <a:pt x="0" y="698401"/>
                  </a:cubicBezTo>
                  <a:lnTo>
                    <a:pt x="0" y="37885"/>
                  </a:lnTo>
                  <a:cubicBezTo>
                    <a:pt x="0" y="16962"/>
                    <a:pt x="16962" y="0"/>
                    <a:pt x="37885" y="0"/>
                  </a:cubicBezTo>
                  <a:close/>
                </a:path>
              </a:pathLst>
            </a:custGeom>
            <a:solidFill>
              <a:srgbClr val="000000"/>
            </a:solidFill>
            <a:ln cap="rnd" cmpd="sng" w="952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19"/>
          <p:cNvSpPr txBox="1"/>
          <p:nvPr/>
        </p:nvSpPr>
        <p:spPr>
          <a:xfrm>
            <a:off x="12544425" y="2967752"/>
            <a:ext cx="43815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Pirata One"/>
                <a:ea typeface="Pirata One"/>
                <a:cs typeface="Pirata One"/>
                <a:sym typeface="Pirata One"/>
              </a:rPr>
              <a:t>Add Section Title here</a:t>
            </a:r>
            <a:endParaRPr/>
          </a:p>
        </p:txBody>
      </p:sp>
      <p:sp>
        <p:nvSpPr>
          <p:cNvPr id="255" name="Google Shape;255;p19"/>
          <p:cNvSpPr/>
          <p:nvPr/>
        </p:nvSpPr>
        <p:spPr>
          <a:xfrm>
            <a:off x="708660" y="4435792"/>
            <a:ext cx="521970" cy="2299335"/>
          </a:xfrm>
          <a:custGeom>
            <a:rect b="b" l="l" r="r" t="t"/>
            <a:pathLst>
              <a:path extrusionOk="0" h="3065780" w="695960">
                <a:moveTo>
                  <a:pt x="439420" y="2936240"/>
                </a:moveTo>
                <a:cubicBezTo>
                  <a:pt x="513080" y="2857500"/>
                  <a:pt x="533400" y="2813050"/>
                  <a:pt x="542290" y="2773680"/>
                </a:cubicBezTo>
                <a:cubicBezTo>
                  <a:pt x="551180" y="2733040"/>
                  <a:pt x="549910" y="2688590"/>
                  <a:pt x="547370" y="2642870"/>
                </a:cubicBezTo>
                <a:cubicBezTo>
                  <a:pt x="544830" y="2590800"/>
                  <a:pt x="539750" y="2538730"/>
                  <a:pt x="521970" y="2477770"/>
                </a:cubicBezTo>
                <a:cubicBezTo>
                  <a:pt x="497840" y="2395220"/>
                  <a:pt x="445770" y="2296160"/>
                  <a:pt x="396240" y="2195830"/>
                </a:cubicBezTo>
                <a:cubicBezTo>
                  <a:pt x="336550" y="2075180"/>
                  <a:pt x="233680" y="1913890"/>
                  <a:pt x="181610" y="1803400"/>
                </a:cubicBezTo>
                <a:cubicBezTo>
                  <a:pt x="144780" y="1725930"/>
                  <a:pt x="125730" y="1677670"/>
                  <a:pt x="101600" y="1600200"/>
                </a:cubicBezTo>
                <a:cubicBezTo>
                  <a:pt x="72390" y="1503680"/>
                  <a:pt x="43180" y="1377950"/>
                  <a:pt x="27940" y="1267460"/>
                </a:cubicBezTo>
                <a:cubicBezTo>
                  <a:pt x="12700" y="1160780"/>
                  <a:pt x="0" y="1018540"/>
                  <a:pt x="8890" y="948690"/>
                </a:cubicBezTo>
                <a:cubicBezTo>
                  <a:pt x="13970" y="913130"/>
                  <a:pt x="21590" y="895350"/>
                  <a:pt x="35560" y="871220"/>
                </a:cubicBezTo>
                <a:cubicBezTo>
                  <a:pt x="49530" y="845820"/>
                  <a:pt x="66040" y="829310"/>
                  <a:pt x="93980" y="800100"/>
                </a:cubicBezTo>
                <a:cubicBezTo>
                  <a:pt x="146050" y="744220"/>
                  <a:pt x="275590" y="645160"/>
                  <a:pt x="336550" y="574040"/>
                </a:cubicBezTo>
                <a:cubicBezTo>
                  <a:pt x="382270" y="520700"/>
                  <a:pt x="416560" y="476250"/>
                  <a:pt x="440690" y="422910"/>
                </a:cubicBezTo>
                <a:cubicBezTo>
                  <a:pt x="463550" y="370840"/>
                  <a:pt x="478790" y="304800"/>
                  <a:pt x="478790" y="257810"/>
                </a:cubicBezTo>
                <a:cubicBezTo>
                  <a:pt x="478790" y="223520"/>
                  <a:pt x="450850" y="176530"/>
                  <a:pt x="458470" y="167640"/>
                </a:cubicBezTo>
                <a:cubicBezTo>
                  <a:pt x="461010" y="163830"/>
                  <a:pt x="473710" y="170180"/>
                  <a:pt x="474980" y="167640"/>
                </a:cubicBezTo>
                <a:cubicBezTo>
                  <a:pt x="477520" y="161290"/>
                  <a:pt x="427990" y="133350"/>
                  <a:pt x="419100" y="113030"/>
                </a:cubicBezTo>
                <a:cubicBezTo>
                  <a:pt x="412750" y="96520"/>
                  <a:pt x="414020" y="76200"/>
                  <a:pt x="419100" y="59690"/>
                </a:cubicBezTo>
                <a:cubicBezTo>
                  <a:pt x="424180" y="43180"/>
                  <a:pt x="438150" y="25400"/>
                  <a:pt x="452120" y="16510"/>
                </a:cubicBezTo>
                <a:cubicBezTo>
                  <a:pt x="466090" y="7620"/>
                  <a:pt x="487680" y="1270"/>
                  <a:pt x="504190" y="2540"/>
                </a:cubicBezTo>
                <a:cubicBezTo>
                  <a:pt x="520700" y="3810"/>
                  <a:pt x="541020" y="11430"/>
                  <a:pt x="553720" y="22860"/>
                </a:cubicBezTo>
                <a:cubicBezTo>
                  <a:pt x="566420" y="34290"/>
                  <a:pt x="577850" y="50800"/>
                  <a:pt x="580390" y="68580"/>
                </a:cubicBezTo>
                <a:cubicBezTo>
                  <a:pt x="582930" y="90170"/>
                  <a:pt x="575310" y="128270"/>
                  <a:pt x="558800" y="144780"/>
                </a:cubicBezTo>
                <a:cubicBezTo>
                  <a:pt x="542290" y="161290"/>
                  <a:pt x="505460" y="171450"/>
                  <a:pt x="483870" y="168910"/>
                </a:cubicBezTo>
                <a:cubicBezTo>
                  <a:pt x="466090" y="167640"/>
                  <a:pt x="448310" y="156210"/>
                  <a:pt x="436880" y="143510"/>
                </a:cubicBezTo>
                <a:cubicBezTo>
                  <a:pt x="425450" y="130810"/>
                  <a:pt x="416560" y="111760"/>
                  <a:pt x="415290" y="95250"/>
                </a:cubicBezTo>
                <a:cubicBezTo>
                  <a:pt x="414020" y="78740"/>
                  <a:pt x="416560" y="57150"/>
                  <a:pt x="426720" y="43180"/>
                </a:cubicBezTo>
                <a:cubicBezTo>
                  <a:pt x="439420" y="25400"/>
                  <a:pt x="476250" y="6350"/>
                  <a:pt x="494030" y="2540"/>
                </a:cubicBezTo>
                <a:cubicBezTo>
                  <a:pt x="505460" y="0"/>
                  <a:pt x="511810" y="0"/>
                  <a:pt x="521970" y="6350"/>
                </a:cubicBezTo>
                <a:cubicBezTo>
                  <a:pt x="546100" y="19050"/>
                  <a:pt x="598170" y="80010"/>
                  <a:pt x="617220" y="115570"/>
                </a:cubicBezTo>
                <a:cubicBezTo>
                  <a:pt x="631190" y="140970"/>
                  <a:pt x="636270" y="162560"/>
                  <a:pt x="640080" y="190500"/>
                </a:cubicBezTo>
                <a:cubicBezTo>
                  <a:pt x="645160" y="223520"/>
                  <a:pt x="646430" y="261620"/>
                  <a:pt x="641350" y="302260"/>
                </a:cubicBezTo>
                <a:cubicBezTo>
                  <a:pt x="635000" y="353060"/>
                  <a:pt x="622300" y="414020"/>
                  <a:pt x="595630" y="472440"/>
                </a:cubicBezTo>
                <a:cubicBezTo>
                  <a:pt x="561340" y="544830"/>
                  <a:pt x="500380" y="628650"/>
                  <a:pt x="438150" y="697230"/>
                </a:cubicBezTo>
                <a:cubicBezTo>
                  <a:pt x="374650" y="768350"/>
                  <a:pt x="267970" y="838200"/>
                  <a:pt x="217170" y="890270"/>
                </a:cubicBezTo>
                <a:cubicBezTo>
                  <a:pt x="186690" y="920750"/>
                  <a:pt x="162560" y="938530"/>
                  <a:pt x="151130" y="969010"/>
                </a:cubicBezTo>
                <a:cubicBezTo>
                  <a:pt x="139700" y="999490"/>
                  <a:pt x="144780" y="1028700"/>
                  <a:pt x="146050" y="1070610"/>
                </a:cubicBezTo>
                <a:cubicBezTo>
                  <a:pt x="148590" y="1140460"/>
                  <a:pt x="163830" y="1263650"/>
                  <a:pt x="179070" y="1348740"/>
                </a:cubicBezTo>
                <a:cubicBezTo>
                  <a:pt x="191770" y="1421130"/>
                  <a:pt x="204470" y="1477010"/>
                  <a:pt x="228600" y="1549400"/>
                </a:cubicBezTo>
                <a:cubicBezTo>
                  <a:pt x="257810" y="1638300"/>
                  <a:pt x="299720" y="1729740"/>
                  <a:pt x="353060" y="1838960"/>
                </a:cubicBezTo>
                <a:cubicBezTo>
                  <a:pt x="426720" y="1988820"/>
                  <a:pt x="588010" y="2228850"/>
                  <a:pt x="640080" y="2362200"/>
                </a:cubicBezTo>
                <a:cubicBezTo>
                  <a:pt x="669290" y="2437130"/>
                  <a:pt x="676910" y="2495550"/>
                  <a:pt x="685800" y="2547620"/>
                </a:cubicBezTo>
                <a:cubicBezTo>
                  <a:pt x="692150" y="2583180"/>
                  <a:pt x="695960" y="2603500"/>
                  <a:pt x="695960" y="2640330"/>
                </a:cubicBezTo>
                <a:cubicBezTo>
                  <a:pt x="695960" y="2693670"/>
                  <a:pt x="695960" y="2774950"/>
                  <a:pt x="678180" y="2834640"/>
                </a:cubicBezTo>
                <a:cubicBezTo>
                  <a:pt x="661670" y="2891790"/>
                  <a:pt x="626110" y="2952750"/>
                  <a:pt x="596900" y="2990850"/>
                </a:cubicBezTo>
                <a:cubicBezTo>
                  <a:pt x="575310" y="3018790"/>
                  <a:pt x="552450" y="3044190"/>
                  <a:pt x="527050" y="3054350"/>
                </a:cubicBezTo>
                <a:cubicBezTo>
                  <a:pt x="505460" y="3063240"/>
                  <a:pt x="476250" y="3065780"/>
                  <a:pt x="458470" y="3056890"/>
                </a:cubicBezTo>
                <a:cubicBezTo>
                  <a:pt x="440690" y="3048000"/>
                  <a:pt x="420370" y="3021330"/>
                  <a:pt x="417830" y="3001010"/>
                </a:cubicBezTo>
                <a:cubicBezTo>
                  <a:pt x="415290" y="2980690"/>
                  <a:pt x="439420" y="2936240"/>
                  <a:pt x="439420" y="29362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449706" y="3987166"/>
            <a:ext cx="1115378" cy="1116330"/>
          </a:xfrm>
          <a:custGeom>
            <a:rect b="b" l="l" r="r" t="t"/>
            <a:pathLst>
              <a:path extrusionOk="0" h="1488440" w="1487170">
                <a:moveTo>
                  <a:pt x="149860" y="974090"/>
                </a:moveTo>
                <a:cubicBezTo>
                  <a:pt x="219710" y="1221740"/>
                  <a:pt x="297180" y="1329690"/>
                  <a:pt x="304800" y="1386840"/>
                </a:cubicBezTo>
                <a:cubicBezTo>
                  <a:pt x="308610" y="1417320"/>
                  <a:pt x="303530" y="1441450"/>
                  <a:pt x="292100" y="1457960"/>
                </a:cubicBezTo>
                <a:cubicBezTo>
                  <a:pt x="281940" y="1473200"/>
                  <a:pt x="261620" y="1483360"/>
                  <a:pt x="243840" y="1485900"/>
                </a:cubicBezTo>
                <a:cubicBezTo>
                  <a:pt x="227330" y="1488440"/>
                  <a:pt x="203200" y="1483360"/>
                  <a:pt x="189230" y="1475740"/>
                </a:cubicBezTo>
                <a:cubicBezTo>
                  <a:pt x="177800" y="1469390"/>
                  <a:pt x="168910" y="1461770"/>
                  <a:pt x="162560" y="1449070"/>
                </a:cubicBezTo>
                <a:cubicBezTo>
                  <a:pt x="153670" y="1431290"/>
                  <a:pt x="152400" y="1402080"/>
                  <a:pt x="154940" y="1372870"/>
                </a:cubicBezTo>
                <a:cubicBezTo>
                  <a:pt x="158750" y="1330960"/>
                  <a:pt x="173990" y="1277620"/>
                  <a:pt x="194310" y="1220470"/>
                </a:cubicBezTo>
                <a:cubicBezTo>
                  <a:pt x="220980" y="1141730"/>
                  <a:pt x="274320" y="1021080"/>
                  <a:pt x="313690" y="944880"/>
                </a:cubicBezTo>
                <a:cubicBezTo>
                  <a:pt x="342900" y="886460"/>
                  <a:pt x="370840" y="830580"/>
                  <a:pt x="401320" y="796290"/>
                </a:cubicBezTo>
                <a:cubicBezTo>
                  <a:pt x="421640" y="773430"/>
                  <a:pt x="436880" y="763270"/>
                  <a:pt x="464820" y="749300"/>
                </a:cubicBezTo>
                <a:cubicBezTo>
                  <a:pt x="506730" y="727710"/>
                  <a:pt x="585470" y="723900"/>
                  <a:pt x="638810" y="695960"/>
                </a:cubicBezTo>
                <a:cubicBezTo>
                  <a:pt x="693420" y="668020"/>
                  <a:pt x="751840" y="618490"/>
                  <a:pt x="791210" y="580390"/>
                </a:cubicBezTo>
                <a:cubicBezTo>
                  <a:pt x="821690" y="551180"/>
                  <a:pt x="843280" y="520700"/>
                  <a:pt x="862330" y="491490"/>
                </a:cubicBezTo>
                <a:cubicBezTo>
                  <a:pt x="880110" y="466090"/>
                  <a:pt x="894080" y="440690"/>
                  <a:pt x="904240" y="414020"/>
                </a:cubicBezTo>
                <a:cubicBezTo>
                  <a:pt x="914400" y="388620"/>
                  <a:pt x="916940" y="368300"/>
                  <a:pt x="923290" y="334010"/>
                </a:cubicBezTo>
                <a:cubicBezTo>
                  <a:pt x="934720" y="270510"/>
                  <a:pt x="930910" y="115570"/>
                  <a:pt x="957580" y="60960"/>
                </a:cubicBezTo>
                <a:cubicBezTo>
                  <a:pt x="971550" y="31750"/>
                  <a:pt x="990600" y="12700"/>
                  <a:pt x="1012190" y="6350"/>
                </a:cubicBezTo>
                <a:cubicBezTo>
                  <a:pt x="1033780" y="0"/>
                  <a:pt x="1069340" y="6350"/>
                  <a:pt x="1087120" y="20320"/>
                </a:cubicBezTo>
                <a:cubicBezTo>
                  <a:pt x="1104900" y="34290"/>
                  <a:pt x="1101090" y="66040"/>
                  <a:pt x="1118870" y="90170"/>
                </a:cubicBezTo>
                <a:cubicBezTo>
                  <a:pt x="1144270" y="125730"/>
                  <a:pt x="1200150" y="152400"/>
                  <a:pt x="1238250" y="200660"/>
                </a:cubicBezTo>
                <a:cubicBezTo>
                  <a:pt x="1291590" y="267970"/>
                  <a:pt x="1352550" y="381000"/>
                  <a:pt x="1390650" y="467360"/>
                </a:cubicBezTo>
                <a:cubicBezTo>
                  <a:pt x="1423670" y="542290"/>
                  <a:pt x="1447800" y="628650"/>
                  <a:pt x="1461770" y="687070"/>
                </a:cubicBezTo>
                <a:cubicBezTo>
                  <a:pt x="1470660" y="725170"/>
                  <a:pt x="1473200" y="745490"/>
                  <a:pt x="1475740" y="783590"/>
                </a:cubicBezTo>
                <a:cubicBezTo>
                  <a:pt x="1479550" y="835660"/>
                  <a:pt x="1487170" y="933450"/>
                  <a:pt x="1474470" y="972820"/>
                </a:cubicBezTo>
                <a:cubicBezTo>
                  <a:pt x="1466850" y="993140"/>
                  <a:pt x="1456690" y="1005840"/>
                  <a:pt x="1442720" y="1014730"/>
                </a:cubicBezTo>
                <a:cubicBezTo>
                  <a:pt x="1428750" y="1023620"/>
                  <a:pt x="1409700" y="1031240"/>
                  <a:pt x="1391920" y="1028700"/>
                </a:cubicBezTo>
                <a:cubicBezTo>
                  <a:pt x="1370330" y="1026160"/>
                  <a:pt x="1338580" y="1005840"/>
                  <a:pt x="1325880" y="988060"/>
                </a:cubicBezTo>
                <a:cubicBezTo>
                  <a:pt x="1315720" y="974090"/>
                  <a:pt x="1310640" y="955040"/>
                  <a:pt x="1314450" y="937260"/>
                </a:cubicBezTo>
                <a:cubicBezTo>
                  <a:pt x="1318260" y="915670"/>
                  <a:pt x="1337310" y="882650"/>
                  <a:pt x="1357630" y="872490"/>
                </a:cubicBezTo>
                <a:cubicBezTo>
                  <a:pt x="1377950" y="862330"/>
                  <a:pt x="1414780" y="863600"/>
                  <a:pt x="1435100" y="872490"/>
                </a:cubicBezTo>
                <a:cubicBezTo>
                  <a:pt x="1451610" y="878840"/>
                  <a:pt x="1464310" y="895350"/>
                  <a:pt x="1471930" y="910590"/>
                </a:cubicBezTo>
                <a:cubicBezTo>
                  <a:pt x="1479550" y="925830"/>
                  <a:pt x="1482090" y="947420"/>
                  <a:pt x="1477010" y="963930"/>
                </a:cubicBezTo>
                <a:cubicBezTo>
                  <a:pt x="1470660" y="984250"/>
                  <a:pt x="1449070" y="1013460"/>
                  <a:pt x="1427480" y="1022350"/>
                </a:cubicBezTo>
                <a:cubicBezTo>
                  <a:pt x="1405890" y="1031240"/>
                  <a:pt x="1369060" y="1024890"/>
                  <a:pt x="1350010" y="1014730"/>
                </a:cubicBezTo>
                <a:cubicBezTo>
                  <a:pt x="1334770" y="1005840"/>
                  <a:pt x="1325880" y="994410"/>
                  <a:pt x="1318260" y="972820"/>
                </a:cubicBezTo>
                <a:cubicBezTo>
                  <a:pt x="1303020" y="929640"/>
                  <a:pt x="1324610" y="822960"/>
                  <a:pt x="1313180" y="749300"/>
                </a:cubicBezTo>
                <a:cubicBezTo>
                  <a:pt x="1301750" y="675640"/>
                  <a:pt x="1276350" y="600710"/>
                  <a:pt x="1248410" y="533400"/>
                </a:cubicBezTo>
                <a:cubicBezTo>
                  <a:pt x="1221740" y="469900"/>
                  <a:pt x="1189990" y="420370"/>
                  <a:pt x="1149350" y="355600"/>
                </a:cubicBezTo>
                <a:cubicBezTo>
                  <a:pt x="1097280" y="273050"/>
                  <a:pt x="960120" y="137160"/>
                  <a:pt x="955040" y="80010"/>
                </a:cubicBezTo>
                <a:cubicBezTo>
                  <a:pt x="952500" y="55880"/>
                  <a:pt x="967740" y="39370"/>
                  <a:pt x="979170" y="26670"/>
                </a:cubicBezTo>
                <a:cubicBezTo>
                  <a:pt x="988060" y="16510"/>
                  <a:pt x="998220" y="8890"/>
                  <a:pt x="1012190" y="6350"/>
                </a:cubicBezTo>
                <a:cubicBezTo>
                  <a:pt x="1031240" y="2540"/>
                  <a:pt x="1069340" y="6350"/>
                  <a:pt x="1087120" y="20320"/>
                </a:cubicBezTo>
                <a:cubicBezTo>
                  <a:pt x="1104900" y="34290"/>
                  <a:pt x="1113790" y="58420"/>
                  <a:pt x="1118870" y="90170"/>
                </a:cubicBezTo>
                <a:cubicBezTo>
                  <a:pt x="1127760" y="151130"/>
                  <a:pt x="1104900" y="283210"/>
                  <a:pt x="1084580" y="367030"/>
                </a:cubicBezTo>
                <a:cubicBezTo>
                  <a:pt x="1066800" y="440690"/>
                  <a:pt x="1045210" y="510540"/>
                  <a:pt x="1012190" y="568960"/>
                </a:cubicBezTo>
                <a:cubicBezTo>
                  <a:pt x="981710" y="622300"/>
                  <a:pt x="939800" y="662940"/>
                  <a:pt x="900430" y="704850"/>
                </a:cubicBezTo>
                <a:cubicBezTo>
                  <a:pt x="862330" y="745490"/>
                  <a:pt x="830580" y="781050"/>
                  <a:pt x="778510" y="815340"/>
                </a:cubicBezTo>
                <a:cubicBezTo>
                  <a:pt x="707390" y="861060"/>
                  <a:pt x="576580" y="862330"/>
                  <a:pt x="501650" y="934720"/>
                </a:cubicBezTo>
                <a:cubicBezTo>
                  <a:pt x="406400" y="1026160"/>
                  <a:pt x="300990" y="1304290"/>
                  <a:pt x="297180" y="1369060"/>
                </a:cubicBezTo>
                <a:cubicBezTo>
                  <a:pt x="295910" y="1386840"/>
                  <a:pt x="308610" y="1391920"/>
                  <a:pt x="308610" y="1404620"/>
                </a:cubicBezTo>
                <a:cubicBezTo>
                  <a:pt x="308610" y="1421130"/>
                  <a:pt x="303530" y="1443990"/>
                  <a:pt x="292100" y="1457960"/>
                </a:cubicBezTo>
                <a:cubicBezTo>
                  <a:pt x="278130" y="1473200"/>
                  <a:pt x="245110" y="1487170"/>
                  <a:pt x="224790" y="1487170"/>
                </a:cubicBezTo>
                <a:cubicBezTo>
                  <a:pt x="207010" y="1487170"/>
                  <a:pt x="191770" y="1480820"/>
                  <a:pt x="173990" y="1464310"/>
                </a:cubicBezTo>
                <a:cubicBezTo>
                  <a:pt x="133350" y="1424940"/>
                  <a:pt x="74930" y="1278890"/>
                  <a:pt x="45720" y="1197610"/>
                </a:cubicBezTo>
                <a:cubicBezTo>
                  <a:pt x="22860" y="1132840"/>
                  <a:pt x="5080" y="1060450"/>
                  <a:pt x="1270" y="1017270"/>
                </a:cubicBezTo>
                <a:cubicBezTo>
                  <a:pt x="0" y="994410"/>
                  <a:pt x="0" y="977900"/>
                  <a:pt x="6350" y="962660"/>
                </a:cubicBezTo>
                <a:cubicBezTo>
                  <a:pt x="11430" y="949960"/>
                  <a:pt x="19050" y="941070"/>
                  <a:pt x="29210" y="933450"/>
                </a:cubicBezTo>
                <a:cubicBezTo>
                  <a:pt x="41910" y="924560"/>
                  <a:pt x="67310" y="919480"/>
                  <a:pt x="82550" y="919480"/>
                </a:cubicBezTo>
                <a:cubicBezTo>
                  <a:pt x="95250" y="919480"/>
                  <a:pt x="106680" y="923290"/>
                  <a:pt x="116840" y="930910"/>
                </a:cubicBezTo>
                <a:cubicBezTo>
                  <a:pt x="129540" y="939800"/>
                  <a:pt x="149860" y="974090"/>
                  <a:pt x="149860" y="9740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2774633" y="3394709"/>
            <a:ext cx="645795" cy="2329815"/>
          </a:xfrm>
          <a:custGeom>
            <a:rect b="b" l="l" r="r" t="t"/>
            <a:pathLst>
              <a:path extrusionOk="0" h="3106420" w="861060">
                <a:moveTo>
                  <a:pt x="152400" y="3027680"/>
                </a:moveTo>
                <a:cubicBezTo>
                  <a:pt x="171450" y="2430780"/>
                  <a:pt x="175260" y="2415540"/>
                  <a:pt x="186690" y="2390140"/>
                </a:cubicBezTo>
                <a:cubicBezTo>
                  <a:pt x="198120" y="2362200"/>
                  <a:pt x="210820" y="2338070"/>
                  <a:pt x="237490" y="2307590"/>
                </a:cubicBezTo>
                <a:cubicBezTo>
                  <a:pt x="284480" y="2254250"/>
                  <a:pt x="416560" y="2185670"/>
                  <a:pt x="473710" y="2120900"/>
                </a:cubicBezTo>
                <a:cubicBezTo>
                  <a:pt x="518160" y="2071370"/>
                  <a:pt x="554990" y="2024380"/>
                  <a:pt x="567690" y="1968500"/>
                </a:cubicBezTo>
                <a:cubicBezTo>
                  <a:pt x="580390" y="1910080"/>
                  <a:pt x="557530" y="1830070"/>
                  <a:pt x="546100" y="1776730"/>
                </a:cubicBezTo>
                <a:cubicBezTo>
                  <a:pt x="537210" y="1736090"/>
                  <a:pt x="528320" y="1711960"/>
                  <a:pt x="511810" y="1671320"/>
                </a:cubicBezTo>
                <a:cubicBezTo>
                  <a:pt x="486410" y="1611630"/>
                  <a:pt x="415290" y="1518920"/>
                  <a:pt x="401320" y="1459230"/>
                </a:cubicBezTo>
                <a:cubicBezTo>
                  <a:pt x="392430" y="1418590"/>
                  <a:pt x="389890" y="1381760"/>
                  <a:pt x="403860" y="1352550"/>
                </a:cubicBezTo>
                <a:cubicBezTo>
                  <a:pt x="417830" y="1322070"/>
                  <a:pt x="452120" y="1304290"/>
                  <a:pt x="485140" y="1280160"/>
                </a:cubicBezTo>
                <a:cubicBezTo>
                  <a:pt x="529590" y="1247140"/>
                  <a:pt x="637540" y="1216660"/>
                  <a:pt x="654050" y="1177290"/>
                </a:cubicBezTo>
                <a:cubicBezTo>
                  <a:pt x="664210" y="1151890"/>
                  <a:pt x="650240" y="1127760"/>
                  <a:pt x="633730" y="1094740"/>
                </a:cubicBezTo>
                <a:cubicBezTo>
                  <a:pt x="601980" y="1029970"/>
                  <a:pt x="504190" y="925830"/>
                  <a:pt x="424180" y="835660"/>
                </a:cubicBezTo>
                <a:cubicBezTo>
                  <a:pt x="328930" y="728980"/>
                  <a:pt x="158750" y="575310"/>
                  <a:pt x="93980" y="499110"/>
                </a:cubicBezTo>
                <a:cubicBezTo>
                  <a:pt x="63500" y="463550"/>
                  <a:pt x="46990" y="444500"/>
                  <a:pt x="31750" y="415290"/>
                </a:cubicBezTo>
                <a:cubicBezTo>
                  <a:pt x="17780" y="389890"/>
                  <a:pt x="5080" y="363220"/>
                  <a:pt x="2540" y="336550"/>
                </a:cubicBezTo>
                <a:cubicBezTo>
                  <a:pt x="0" y="311150"/>
                  <a:pt x="3810" y="287020"/>
                  <a:pt x="13970" y="259080"/>
                </a:cubicBezTo>
                <a:cubicBezTo>
                  <a:pt x="27940" y="219710"/>
                  <a:pt x="63500" y="168910"/>
                  <a:pt x="93980" y="128270"/>
                </a:cubicBezTo>
                <a:cubicBezTo>
                  <a:pt x="125730" y="86360"/>
                  <a:pt x="168910" y="26670"/>
                  <a:pt x="200660" y="10160"/>
                </a:cubicBezTo>
                <a:cubicBezTo>
                  <a:pt x="218440" y="0"/>
                  <a:pt x="234950" y="0"/>
                  <a:pt x="250190" y="2540"/>
                </a:cubicBezTo>
                <a:cubicBezTo>
                  <a:pt x="265430" y="5080"/>
                  <a:pt x="284480" y="13970"/>
                  <a:pt x="294640" y="25400"/>
                </a:cubicBezTo>
                <a:cubicBezTo>
                  <a:pt x="306070" y="36830"/>
                  <a:pt x="313690" y="55880"/>
                  <a:pt x="314960" y="71120"/>
                </a:cubicBezTo>
                <a:cubicBezTo>
                  <a:pt x="316230" y="86360"/>
                  <a:pt x="314960" y="105410"/>
                  <a:pt x="304800" y="119380"/>
                </a:cubicBezTo>
                <a:cubicBezTo>
                  <a:pt x="293370" y="135890"/>
                  <a:pt x="264160" y="156210"/>
                  <a:pt x="242570" y="157480"/>
                </a:cubicBezTo>
                <a:cubicBezTo>
                  <a:pt x="220980" y="158750"/>
                  <a:pt x="187960" y="144780"/>
                  <a:pt x="175260" y="127000"/>
                </a:cubicBezTo>
                <a:cubicBezTo>
                  <a:pt x="162560" y="110490"/>
                  <a:pt x="158750" y="73660"/>
                  <a:pt x="163830" y="54610"/>
                </a:cubicBezTo>
                <a:cubicBezTo>
                  <a:pt x="167640" y="38100"/>
                  <a:pt x="180340" y="24130"/>
                  <a:pt x="193040" y="15240"/>
                </a:cubicBezTo>
                <a:cubicBezTo>
                  <a:pt x="205740" y="6350"/>
                  <a:pt x="226060" y="1270"/>
                  <a:pt x="241300" y="1270"/>
                </a:cubicBezTo>
                <a:cubicBezTo>
                  <a:pt x="257810" y="2540"/>
                  <a:pt x="276860" y="7620"/>
                  <a:pt x="288290" y="19050"/>
                </a:cubicBezTo>
                <a:cubicBezTo>
                  <a:pt x="302260" y="33020"/>
                  <a:pt x="314960" y="67310"/>
                  <a:pt x="314960" y="87630"/>
                </a:cubicBezTo>
                <a:cubicBezTo>
                  <a:pt x="314960" y="104140"/>
                  <a:pt x="306070" y="115570"/>
                  <a:pt x="294640" y="133350"/>
                </a:cubicBezTo>
                <a:cubicBezTo>
                  <a:pt x="271780" y="168910"/>
                  <a:pt x="190500" y="231140"/>
                  <a:pt x="173990" y="274320"/>
                </a:cubicBezTo>
                <a:cubicBezTo>
                  <a:pt x="162560" y="303530"/>
                  <a:pt x="163830" y="330200"/>
                  <a:pt x="172720" y="358140"/>
                </a:cubicBezTo>
                <a:cubicBezTo>
                  <a:pt x="184150" y="392430"/>
                  <a:pt x="218440" y="420370"/>
                  <a:pt x="254000" y="458470"/>
                </a:cubicBezTo>
                <a:cubicBezTo>
                  <a:pt x="306070" y="515620"/>
                  <a:pt x="387350" y="580390"/>
                  <a:pt x="463550" y="657860"/>
                </a:cubicBezTo>
                <a:cubicBezTo>
                  <a:pt x="562610" y="758190"/>
                  <a:pt x="732790" y="938530"/>
                  <a:pt x="792480" y="1016000"/>
                </a:cubicBezTo>
                <a:cubicBezTo>
                  <a:pt x="817880" y="1050290"/>
                  <a:pt x="830580" y="1065530"/>
                  <a:pt x="842010" y="1093470"/>
                </a:cubicBezTo>
                <a:cubicBezTo>
                  <a:pt x="853440" y="1122680"/>
                  <a:pt x="861060" y="1159510"/>
                  <a:pt x="857250" y="1188720"/>
                </a:cubicBezTo>
                <a:cubicBezTo>
                  <a:pt x="853440" y="1215390"/>
                  <a:pt x="843280" y="1234440"/>
                  <a:pt x="821690" y="1259840"/>
                </a:cubicBezTo>
                <a:cubicBezTo>
                  <a:pt x="777240" y="1310640"/>
                  <a:pt x="584200" y="1372870"/>
                  <a:pt x="568960" y="1438910"/>
                </a:cubicBezTo>
                <a:cubicBezTo>
                  <a:pt x="557530" y="1490980"/>
                  <a:pt x="638810" y="1553210"/>
                  <a:pt x="662940" y="1606550"/>
                </a:cubicBezTo>
                <a:cubicBezTo>
                  <a:pt x="683260" y="1651000"/>
                  <a:pt x="695960" y="1685290"/>
                  <a:pt x="707390" y="1732280"/>
                </a:cubicBezTo>
                <a:cubicBezTo>
                  <a:pt x="721360" y="1789430"/>
                  <a:pt x="734060" y="1871980"/>
                  <a:pt x="735330" y="1926590"/>
                </a:cubicBezTo>
                <a:cubicBezTo>
                  <a:pt x="736600" y="1965960"/>
                  <a:pt x="734060" y="1997710"/>
                  <a:pt x="725170" y="2028190"/>
                </a:cubicBezTo>
                <a:cubicBezTo>
                  <a:pt x="717550" y="2054860"/>
                  <a:pt x="707390" y="2072640"/>
                  <a:pt x="690880" y="2099310"/>
                </a:cubicBezTo>
                <a:cubicBezTo>
                  <a:pt x="666750" y="2139950"/>
                  <a:pt x="631190" y="2194560"/>
                  <a:pt x="585470" y="2240280"/>
                </a:cubicBezTo>
                <a:cubicBezTo>
                  <a:pt x="527050" y="2298700"/>
                  <a:pt x="398780" y="2357120"/>
                  <a:pt x="355600" y="2407920"/>
                </a:cubicBezTo>
                <a:cubicBezTo>
                  <a:pt x="331470" y="2435860"/>
                  <a:pt x="325120" y="2446020"/>
                  <a:pt x="314960" y="2486660"/>
                </a:cubicBezTo>
                <a:cubicBezTo>
                  <a:pt x="288290" y="2589530"/>
                  <a:pt x="330200" y="2993390"/>
                  <a:pt x="293370" y="3067050"/>
                </a:cubicBezTo>
                <a:cubicBezTo>
                  <a:pt x="281940" y="3089910"/>
                  <a:pt x="267970" y="3096260"/>
                  <a:pt x="251460" y="3101340"/>
                </a:cubicBezTo>
                <a:cubicBezTo>
                  <a:pt x="236220" y="3106420"/>
                  <a:pt x="212090" y="3105150"/>
                  <a:pt x="198120" y="3100070"/>
                </a:cubicBezTo>
                <a:cubicBezTo>
                  <a:pt x="186690" y="3096260"/>
                  <a:pt x="176530" y="3088640"/>
                  <a:pt x="168910" y="3078480"/>
                </a:cubicBezTo>
                <a:cubicBezTo>
                  <a:pt x="160020" y="3065780"/>
                  <a:pt x="152400" y="3027680"/>
                  <a:pt x="152400" y="30276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3953828" y="4027170"/>
            <a:ext cx="1274445" cy="1825943"/>
          </a:xfrm>
          <a:custGeom>
            <a:rect b="b" l="l" r="r" t="t"/>
            <a:pathLst>
              <a:path extrusionOk="0" h="2434590" w="1699260">
                <a:moveTo>
                  <a:pt x="300990" y="1162050"/>
                </a:moveTo>
                <a:cubicBezTo>
                  <a:pt x="154940" y="1343660"/>
                  <a:pt x="160020" y="1363980"/>
                  <a:pt x="163830" y="1407160"/>
                </a:cubicBezTo>
                <a:cubicBezTo>
                  <a:pt x="171450" y="1498600"/>
                  <a:pt x="234950" y="1694180"/>
                  <a:pt x="252730" y="1828800"/>
                </a:cubicBezTo>
                <a:cubicBezTo>
                  <a:pt x="267970" y="1949450"/>
                  <a:pt x="251460" y="2082800"/>
                  <a:pt x="269240" y="2178050"/>
                </a:cubicBezTo>
                <a:cubicBezTo>
                  <a:pt x="281940" y="2246630"/>
                  <a:pt x="325120" y="2313940"/>
                  <a:pt x="326390" y="2350770"/>
                </a:cubicBezTo>
                <a:cubicBezTo>
                  <a:pt x="327660" y="2368550"/>
                  <a:pt x="323850" y="2378710"/>
                  <a:pt x="317500" y="2390140"/>
                </a:cubicBezTo>
                <a:cubicBezTo>
                  <a:pt x="311150" y="2401570"/>
                  <a:pt x="300990" y="2411730"/>
                  <a:pt x="290830" y="2419350"/>
                </a:cubicBezTo>
                <a:cubicBezTo>
                  <a:pt x="280670" y="2426970"/>
                  <a:pt x="266700" y="2432050"/>
                  <a:pt x="254000" y="2433320"/>
                </a:cubicBezTo>
                <a:cubicBezTo>
                  <a:pt x="241300" y="2434590"/>
                  <a:pt x="227330" y="2433320"/>
                  <a:pt x="214630" y="2428240"/>
                </a:cubicBezTo>
                <a:cubicBezTo>
                  <a:pt x="199390" y="2421890"/>
                  <a:pt x="180340" y="2413000"/>
                  <a:pt x="171450" y="2390140"/>
                </a:cubicBezTo>
                <a:cubicBezTo>
                  <a:pt x="151130" y="2338070"/>
                  <a:pt x="186690" y="2170430"/>
                  <a:pt x="205740" y="2080260"/>
                </a:cubicBezTo>
                <a:cubicBezTo>
                  <a:pt x="220980" y="2007870"/>
                  <a:pt x="238760" y="1945640"/>
                  <a:pt x="265430" y="1887220"/>
                </a:cubicBezTo>
                <a:cubicBezTo>
                  <a:pt x="289560" y="1833880"/>
                  <a:pt x="321310" y="1778000"/>
                  <a:pt x="354330" y="1741170"/>
                </a:cubicBezTo>
                <a:cubicBezTo>
                  <a:pt x="379730" y="1713230"/>
                  <a:pt x="405130" y="1685290"/>
                  <a:pt x="435610" y="1677670"/>
                </a:cubicBezTo>
                <a:cubicBezTo>
                  <a:pt x="464820" y="1670050"/>
                  <a:pt x="500380" y="1675130"/>
                  <a:pt x="533400" y="1691640"/>
                </a:cubicBezTo>
                <a:cubicBezTo>
                  <a:pt x="579120" y="1714500"/>
                  <a:pt x="659130" y="1836420"/>
                  <a:pt x="671830" y="1828800"/>
                </a:cubicBezTo>
                <a:cubicBezTo>
                  <a:pt x="680720" y="1823720"/>
                  <a:pt x="643890" y="1761490"/>
                  <a:pt x="642620" y="1724660"/>
                </a:cubicBezTo>
                <a:cubicBezTo>
                  <a:pt x="640080" y="1685290"/>
                  <a:pt x="659130" y="1653540"/>
                  <a:pt x="664210" y="1601470"/>
                </a:cubicBezTo>
                <a:cubicBezTo>
                  <a:pt x="671830" y="1513840"/>
                  <a:pt x="678180" y="1384300"/>
                  <a:pt x="669290" y="1248410"/>
                </a:cubicBezTo>
                <a:cubicBezTo>
                  <a:pt x="656590" y="1060450"/>
                  <a:pt x="588010" y="758190"/>
                  <a:pt x="570230" y="581660"/>
                </a:cubicBezTo>
                <a:cubicBezTo>
                  <a:pt x="558800" y="466090"/>
                  <a:pt x="548640" y="373380"/>
                  <a:pt x="556260" y="293370"/>
                </a:cubicBezTo>
                <a:cubicBezTo>
                  <a:pt x="562610" y="234950"/>
                  <a:pt x="572770" y="187960"/>
                  <a:pt x="594360" y="146050"/>
                </a:cubicBezTo>
                <a:cubicBezTo>
                  <a:pt x="613410" y="109220"/>
                  <a:pt x="642620" y="78740"/>
                  <a:pt x="670560" y="53340"/>
                </a:cubicBezTo>
                <a:cubicBezTo>
                  <a:pt x="695960" y="30480"/>
                  <a:pt x="722630" y="1270"/>
                  <a:pt x="751840" y="1270"/>
                </a:cubicBezTo>
                <a:cubicBezTo>
                  <a:pt x="783590" y="0"/>
                  <a:pt x="816610" y="21590"/>
                  <a:pt x="855980" y="62230"/>
                </a:cubicBezTo>
                <a:cubicBezTo>
                  <a:pt x="963930" y="172720"/>
                  <a:pt x="1160780" y="673100"/>
                  <a:pt x="1289050" y="843280"/>
                </a:cubicBezTo>
                <a:cubicBezTo>
                  <a:pt x="1361440" y="939800"/>
                  <a:pt x="1442720" y="982980"/>
                  <a:pt x="1492250" y="1045210"/>
                </a:cubicBezTo>
                <a:cubicBezTo>
                  <a:pt x="1529080" y="1090930"/>
                  <a:pt x="1549400" y="1131570"/>
                  <a:pt x="1573530" y="1176020"/>
                </a:cubicBezTo>
                <a:cubicBezTo>
                  <a:pt x="1597660" y="1221740"/>
                  <a:pt x="1621790" y="1272540"/>
                  <a:pt x="1639570" y="1315720"/>
                </a:cubicBezTo>
                <a:cubicBezTo>
                  <a:pt x="1653540" y="1352550"/>
                  <a:pt x="1664970" y="1383030"/>
                  <a:pt x="1672590" y="1418590"/>
                </a:cubicBezTo>
                <a:cubicBezTo>
                  <a:pt x="1681480" y="1455420"/>
                  <a:pt x="1699260" y="1504950"/>
                  <a:pt x="1689100" y="1535430"/>
                </a:cubicBezTo>
                <a:cubicBezTo>
                  <a:pt x="1681480" y="1559560"/>
                  <a:pt x="1658620" y="1582420"/>
                  <a:pt x="1637030" y="1590040"/>
                </a:cubicBezTo>
                <a:cubicBezTo>
                  <a:pt x="1616710" y="1597660"/>
                  <a:pt x="1581150" y="1590040"/>
                  <a:pt x="1563370" y="1578610"/>
                </a:cubicBezTo>
                <a:cubicBezTo>
                  <a:pt x="1549400" y="1569720"/>
                  <a:pt x="1537970" y="1551940"/>
                  <a:pt x="1534160" y="1536700"/>
                </a:cubicBezTo>
                <a:cubicBezTo>
                  <a:pt x="1530350" y="1521460"/>
                  <a:pt x="1529080" y="1501140"/>
                  <a:pt x="1536700" y="1485900"/>
                </a:cubicBezTo>
                <a:cubicBezTo>
                  <a:pt x="1545590" y="1466850"/>
                  <a:pt x="1572260" y="1441450"/>
                  <a:pt x="1593850" y="1436370"/>
                </a:cubicBezTo>
                <a:cubicBezTo>
                  <a:pt x="1615440" y="1431290"/>
                  <a:pt x="1649730" y="1442720"/>
                  <a:pt x="1666240" y="1455420"/>
                </a:cubicBezTo>
                <a:cubicBezTo>
                  <a:pt x="1680210" y="1465580"/>
                  <a:pt x="1687830" y="1484630"/>
                  <a:pt x="1690370" y="1501140"/>
                </a:cubicBezTo>
                <a:cubicBezTo>
                  <a:pt x="1692910" y="1516380"/>
                  <a:pt x="1691640" y="1536700"/>
                  <a:pt x="1682750" y="1550670"/>
                </a:cubicBezTo>
                <a:cubicBezTo>
                  <a:pt x="1671320" y="1568450"/>
                  <a:pt x="1642110" y="1591310"/>
                  <a:pt x="1620520" y="1593850"/>
                </a:cubicBezTo>
                <a:cubicBezTo>
                  <a:pt x="1598930" y="1596390"/>
                  <a:pt x="1569720" y="1587500"/>
                  <a:pt x="1550670" y="1567180"/>
                </a:cubicBezTo>
                <a:cubicBezTo>
                  <a:pt x="1520190" y="1534160"/>
                  <a:pt x="1515110" y="1427480"/>
                  <a:pt x="1493520" y="1372870"/>
                </a:cubicBezTo>
                <a:cubicBezTo>
                  <a:pt x="1477010" y="1329690"/>
                  <a:pt x="1460500" y="1296670"/>
                  <a:pt x="1440180" y="1261110"/>
                </a:cubicBezTo>
                <a:cubicBezTo>
                  <a:pt x="1421130" y="1225550"/>
                  <a:pt x="1405890" y="1200150"/>
                  <a:pt x="1376680" y="1160780"/>
                </a:cubicBezTo>
                <a:cubicBezTo>
                  <a:pt x="1327150" y="1096010"/>
                  <a:pt x="1234440" y="1024890"/>
                  <a:pt x="1156970" y="916940"/>
                </a:cubicBezTo>
                <a:cubicBezTo>
                  <a:pt x="1036320" y="749300"/>
                  <a:pt x="820420" y="340360"/>
                  <a:pt x="763270" y="220980"/>
                </a:cubicBezTo>
                <a:cubicBezTo>
                  <a:pt x="744220" y="181610"/>
                  <a:pt x="722630" y="153670"/>
                  <a:pt x="731520" y="138430"/>
                </a:cubicBezTo>
                <a:cubicBezTo>
                  <a:pt x="740410" y="124460"/>
                  <a:pt x="805180" y="121920"/>
                  <a:pt x="810260" y="130810"/>
                </a:cubicBezTo>
                <a:cubicBezTo>
                  <a:pt x="815340" y="139700"/>
                  <a:pt x="769620" y="171450"/>
                  <a:pt x="753110" y="195580"/>
                </a:cubicBezTo>
                <a:cubicBezTo>
                  <a:pt x="736600" y="219710"/>
                  <a:pt x="720090" y="245110"/>
                  <a:pt x="712470" y="273050"/>
                </a:cubicBezTo>
                <a:cubicBezTo>
                  <a:pt x="704850" y="302260"/>
                  <a:pt x="707390" y="331470"/>
                  <a:pt x="707390" y="368300"/>
                </a:cubicBezTo>
                <a:cubicBezTo>
                  <a:pt x="707390" y="420370"/>
                  <a:pt x="707390" y="473710"/>
                  <a:pt x="715010" y="556260"/>
                </a:cubicBezTo>
                <a:cubicBezTo>
                  <a:pt x="730250" y="713740"/>
                  <a:pt x="805180" y="1046480"/>
                  <a:pt x="821690" y="1240790"/>
                </a:cubicBezTo>
                <a:cubicBezTo>
                  <a:pt x="834390" y="1384300"/>
                  <a:pt x="834390" y="1518920"/>
                  <a:pt x="828040" y="1616710"/>
                </a:cubicBezTo>
                <a:cubicBezTo>
                  <a:pt x="824230" y="1680210"/>
                  <a:pt x="815340" y="1723390"/>
                  <a:pt x="803910" y="1771650"/>
                </a:cubicBezTo>
                <a:cubicBezTo>
                  <a:pt x="793750" y="1814830"/>
                  <a:pt x="789940" y="1855470"/>
                  <a:pt x="768350" y="1891030"/>
                </a:cubicBezTo>
                <a:cubicBezTo>
                  <a:pt x="745490" y="1929130"/>
                  <a:pt x="699770" y="1983740"/>
                  <a:pt x="664210" y="1992630"/>
                </a:cubicBezTo>
                <a:cubicBezTo>
                  <a:pt x="636270" y="1998980"/>
                  <a:pt x="605790" y="1982470"/>
                  <a:pt x="580390" y="1968500"/>
                </a:cubicBezTo>
                <a:cubicBezTo>
                  <a:pt x="552450" y="1953260"/>
                  <a:pt x="516890" y="1926590"/>
                  <a:pt x="504190" y="1899920"/>
                </a:cubicBezTo>
                <a:cubicBezTo>
                  <a:pt x="492760" y="1875790"/>
                  <a:pt x="509270" y="1819910"/>
                  <a:pt x="500380" y="1817370"/>
                </a:cubicBezTo>
                <a:cubicBezTo>
                  <a:pt x="486410" y="1813560"/>
                  <a:pt x="427990" y="1931670"/>
                  <a:pt x="405130" y="1982470"/>
                </a:cubicBezTo>
                <a:cubicBezTo>
                  <a:pt x="387350" y="2021840"/>
                  <a:pt x="377190" y="2056130"/>
                  <a:pt x="369570" y="2094230"/>
                </a:cubicBezTo>
                <a:cubicBezTo>
                  <a:pt x="360680" y="2133600"/>
                  <a:pt x="365760" y="2179320"/>
                  <a:pt x="355600" y="2217420"/>
                </a:cubicBezTo>
                <a:cubicBezTo>
                  <a:pt x="346710" y="2251710"/>
                  <a:pt x="317500" y="2287270"/>
                  <a:pt x="316230" y="2312670"/>
                </a:cubicBezTo>
                <a:cubicBezTo>
                  <a:pt x="314960" y="2327910"/>
                  <a:pt x="326390" y="2338070"/>
                  <a:pt x="326390" y="2350770"/>
                </a:cubicBezTo>
                <a:cubicBezTo>
                  <a:pt x="326390" y="2363470"/>
                  <a:pt x="325120" y="2378710"/>
                  <a:pt x="317500" y="2390140"/>
                </a:cubicBezTo>
                <a:cubicBezTo>
                  <a:pt x="308610" y="2404110"/>
                  <a:pt x="290830" y="2421890"/>
                  <a:pt x="273050" y="2428240"/>
                </a:cubicBezTo>
                <a:cubicBezTo>
                  <a:pt x="256540" y="2434590"/>
                  <a:pt x="232410" y="2434590"/>
                  <a:pt x="214630" y="2428240"/>
                </a:cubicBezTo>
                <a:cubicBezTo>
                  <a:pt x="195580" y="2420620"/>
                  <a:pt x="177800" y="2401570"/>
                  <a:pt x="163830" y="2382520"/>
                </a:cubicBezTo>
                <a:cubicBezTo>
                  <a:pt x="148590" y="2360930"/>
                  <a:pt x="139700" y="2332990"/>
                  <a:pt x="130810" y="2303780"/>
                </a:cubicBezTo>
                <a:cubicBezTo>
                  <a:pt x="120650" y="2270760"/>
                  <a:pt x="114300" y="2241550"/>
                  <a:pt x="109220" y="2194560"/>
                </a:cubicBezTo>
                <a:cubicBezTo>
                  <a:pt x="99060" y="2113280"/>
                  <a:pt x="109220" y="1976120"/>
                  <a:pt x="93980" y="1856740"/>
                </a:cubicBezTo>
                <a:cubicBezTo>
                  <a:pt x="77470" y="1717040"/>
                  <a:pt x="10160" y="1506220"/>
                  <a:pt x="3810" y="1408430"/>
                </a:cubicBezTo>
                <a:cubicBezTo>
                  <a:pt x="0" y="1361440"/>
                  <a:pt x="2540" y="1334770"/>
                  <a:pt x="10160" y="1301750"/>
                </a:cubicBezTo>
                <a:cubicBezTo>
                  <a:pt x="16510" y="1271270"/>
                  <a:pt x="24130" y="1249680"/>
                  <a:pt x="43180" y="1219200"/>
                </a:cubicBezTo>
                <a:cubicBezTo>
                  <a:pt x="74930" y="1168400"/>
                  <a:pt x="161290" y="1065530"/>
                  <a:pt x="204470" y="1041400"/>
                </a:cubicBezTo>
                <a:cubicBezTo>
                  <a:pt x="224790" y="1029970"/>
                  <a:pt x="241300" y="1027430"/>
                  <a:pt x="257810" y="1029970"/>
                </a:cubicBezTo>
                <a:cubicBezTo>
                  <a:pt x="274320" y="1032510"/>
                  <a:pt x="295910" y="1043940"/>
                  <a:pt x="306070" y="1057910"/>
                </a:cubicBezTo>
                <a:cubicBezTo>
                  <a:pt x="317500" y="1071880"/>
                  <a:pt x="323850" y="1093470"/>
                  <a:pt x="322580" y="1111250"/>
                </a:cubicBezTo>
                <a:cubicBezTo>
                  <a:pt x="321310" y="1129030"/>
                  <a:pt x="300990" y="1162050"/>
                  <a:pt x="300990" y="1162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5439727" y="5497831"/>
            <a:ext cx="621030" cy="1788795"/>
          </a:xfrm>
          <a:custGeom>
            <a:rect b="b" l="l" r="r" t="t"/>
            <a:pathLst>
              <a:path extrusionOk="0" h="2385060" w="828040">
                <a:moveTo>
                  <a:pt x="166370" y="86360"/>
                </a:moveTo>
                <a:cubicBezTo>
                  <a:pt x="154940" y="299720"/>
                  <a:pt x="156210" y="332740"/>
                  <a:pt x="163830" y="364490"/>
                </a:cubicBezTo>
                <a:cubicBezTo>
                  <a:pt x="171450" y="393700"/>
                  <a:pt x="177800" y="411480"/>
                  <a:pt x="199390" y="444500"/>
                </a:cubicBezTo>
                <a:cubicBezTo>
                  <a:pt x="245110" y="511810"/>
                  <a:pt x="389890" y="638810"/>
                  <a:pt x="462280" y="723900"/>
                </a:cubicBezTo>
                <a:cubicBezTo>
                  <a:pt x="518160" y="789940"/>
                  <a:pt x="557530" y="839470"/>
                  <a:pt x="600710" y="906780"/>
                </a:cubicBezTo>
                <a:cubicBezTo>
                  <a:pt x="647700" y="980440"/>
                  <a:pt x="694690" y="1064260"/>
                  <a:pt x="730250" y="1148080"/>
                </a:cubicBezTo>
                <a:cubicBezTo>
                  <a:pt x="765810" y="1233170"/>
                  <a:pt x="801370" y="1343660"/>
                  <a:pt x="815340" y="1412240"/>
                </a:cubicBezTo>
                <a:cubicBezTo>
                  <a:pt x="824230" y="1454150"/>
                  <a:pt x="828040" y="1483360"/>
                  <a:pt x="824230" y="1516380"/>
                </a:cubicBezTo>
                <a:cubicBezTo>
                  <a:pt x="820420" y="1548130"/>
                  <a:pt x="808990" y="1576070"/>
                  <a:pt x="793750" y="1605280"/>
                </a:cubicBezTo>
                <a:cubicBezTo>
                  <a:pt x="777240" y="1637030"/>
                  <a:pt x="758190" y="1663700"/>
                  <a:pt x="726440" y="1699260"/>
                </a:cubicBezTo>
                <a:cubicBezTo>
                  <a:pt x="674370" y="1758950"/>
                  <a:pt x="544830" y="1855470"/>
                  <a:pt x="495300" y="1917700"/>
                </a:cubicBezTo>
                <a:cubicBezTo>
                  <a:pt x="464820" y="1955800"/>
                  <a:pt x="449580" y="1983740"/>
                  <a:pt x="435610" y="2018030"/>
                </a:cubicBezTo>
                <a:cubicBezTo>
                  <a:pt x="421640" y="2051050"/>
                  <a:pt x="411480" y="2081530"/>
                  <a:pt x="410210" y="2120900"/>
                </a:cubicBezTo>
                <a:cubicBezTo>
                  <a:pt x="408940" y="2171700"/>
                  <a:pt x="449580" y="2258060"/>
                  <a:pt x="447040" y="2299970"/>
                </a:cubicBezTo>
                <a:cubicBezTo>
                  <a:pt x="445770" y="2322830"/>
                  <a:pt x="440690" y="2336800"/>
                  <a:pt x="430530" y="2350770"/>
                </a:cubicBezTo>
                <a:cubicBezTo>
                  <a:pt x="420370" y="2363470"/>
                  <a:pt x="403860" y="2374900"/>
                  <a:pt x="387350" y="2379980"/>
                </a:cubicBezTo>
                <a:cubicBezTo>
                  <a:pt x="370840" y="2385060"/>
                  <a:pt x="350520" y="2385060"/>
                  <a:pt x="334010" y="2377440"/>
                </a:cubicBezTo>
                <a:cubicBezTo>
                  <a:pt x="314960" y="2367280"/>
                  <a:pt x="290830" y="2338070"/>
                  <a:pt x="284480" y="2317750"/>
                </a:cubicBezTo>
                <a:cubicBezTo>
                  <a:pt x="279400" y="2301240"/>
                  <a:pt x="280670" y="2280920"/>
                  <a:pt x="289560" y="2265680"/>
                </a:cubicBezTo>
                <a:cubicBezTo>
                  <a:pt x="299720" y="2246630"/>
                  <a:pt x="331470" y="2223770"/>
                  <a:pt x="351790" y="2218690"/>
                </a:cubicBezTo>
                <a:cubicBezTo>
                  <a:pt x="369570" y="2214880"/>
                  <a:pt x="388620" y="2219960"/>
                  <a:pt x="403860" y="2227580"/>
                </a:cubicBezTo>
                <a:cubicBezTo>
                  <a:pt x="419100" y="2235200"/>
                  <a:pt x="434340" y="2249170"/>
                  <a:pt x="440690" y="2265680"/>
                </a:cubicBezTo>
                <a:cubicBezTo>
                  <a:pt x="448310" y="2286000"/>
                  <a:pt x="447040" y="2324100"/>
                  <a:pt x="435610" y="2343150"/>
                </a:cubicBezTo>
                <a:cubicBezTo>
                  <a:pt x="424180" y="2362200"/>
                  <a:pt x="392430" y="2381250"/>
                  <a:pt x="369570" y="2382520"/>
                </a:cubicBezTo>
                <a:cubicBezTo>
                  <a:pt x="346710" y="2383790"/>
                  <a:pt x="317500" y="2371090"/>
                  <a:pt x="298450" y="2350770"/>
                </a:cubicBezTo>
                <a:cubicBezTo>
                  <a:pt x="271780" y="2321560"/>
                  <a:pt x="256540" y="2245360"/>
                  <a:pt x="248920" y="2198370"/>
                </a:cubicBezTo>
                <a:cubicBezTo>
                  <a:pt x="242570" y="2160270"/>
                  <a:pt x="243840" y="2128520"/>
                  <a:pt x="248920" y="2090420"/>
                </a:cubicBezTo>
                <a:cubicBezTo>
                  <a:pt x="255270" y="2044700"/>
                  <a:pt x="271780" y="1985010"/>
                  <a:pt x="289560" y="1941830"/>
                </a:cubicBezTo>
                <a:cubicBezTo>
                  <a:pt x="303530" y="1906270"/>
                  <a:pt x="320040" y="1875790"/>
                  <a:pt x="340360" y="1847850"/>
                </a:cubicBezTo>
                <a:cubicBezTo>
                  <a:pt x="359410" y="1821180"/>
                  <a:pt x="375920" y="1803400"/>
                  <a:pt x="403860" y="1776730"/>
                </a:cubicBezTo>
                <a:cubicBezTo>
                  <a:pt x="445770" y="1734820"/>
                  <a:pt x="534670" y="1670050"/>
                  <a:pt x="575310" y="1626870"/>
                </a:cubicBezTo>
                <a:cubicBezTo>
                  <a:pt x="601980" y="1598930"/>
                  <a:pt x="618490" y="1578610"/>
                  <a:pt x="633730" y="1553210"/>
                </a:cubicBezTo>
                <a:cubicBezTo>
                  <a:pt x="647700" y="1529080"/>
                  <a:pt x="664210" y="1512570"/>
                  <a:pt x="666750" y="1479550"/>
                </a:cubicBezTo>
                <a:cubicBezTo>
                  <a:pt x="670560" y="1418590"/>
                  <a:pt x="621030" y="1296670"/>
                  <a:pt x="585470" y="1214120"/>
                </a:cubicBezTo>
                <a:cubicBezTo>
                  <a:pt x="551180" y="1134110"/>
                  <a:pt x="505460" y="1057910"/>
                  <a:pt x="461010" y="990600"/>
                </a:cubicBezTo>
                <a:cubicBezTo>
                  <a:pt x="421640" y="929640"/>
                  <a:pt x="387350" y="883920"/>
                  <a:pt x="336550" y="824230"/>
                </a:cubicBezTo>
                <a:cubicBezTo>
                  <a:pt x="271780" y="748030"/>
                  <a:pt x="149860" y="640080"/>
                  <a:pt x="100330" y="576580"/>
                </a:cubicBezTo>
                <a:cubicBezTo>
                  <a:pt x="72390" y="541020"/>
                  <a:pt x="58420" y="519430"/>
                  <a:pt x="43180" y="487680"/>
                </a:cubicBezTo>
                <a:cubicBezTo>
                  <a:pt x="29210" y="457200"/>
                  <a:pt x="19050" y="426720"/>
                  <a:pt x="12700" y="391160"/>
                </a:cubicBezTo>
                <a:cubicBezTo>
                  <a:pt x="5080" y="350520"/>
                  <a:pt x="2540" y="304800"/>
                  <a:pt x="2540" y="255270"/>
                </a:cubicBezTo>
                <a:cubicBezTo>
                  <a:pt x="2540" y="194310"/>
                  <a:pt x="0" y="93980"/>
                  <a:pt x="16510" y="53340"/>
                </a:cubicBezTo>
                <a:cubicBezTo>
                  <a:pt x="25400" y="31750"/>
                  <a:pt x="36830" y="19050"/>
                  <a:pt x="52070" y="11430"/>
                </a:cubicBezTo>
                <a:cubicBezTo>
                  <a:pt x="67310" y="3810"/>
                  <a:pt x="88900" y="0"/>
                  <a:pt x="105410" y="3810"/>
                </a:cubicBezTo>
                <a:cubicBezTo>
                  <a:pt x="121920" y="7620"/>
                  <a:pt x="142240" y="19050"/>
                  <a:pt x="152400" y="33020"/>
                </a:cubicBezTo>
                <a:cubicBezTo>
                  <a:pt x="162560" y="46990"/>
                  <a:pt x="166370" y="86360"/>
                  <a:pt x="166370" y="863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p:nvPr/>
        </p:nvSpPr>
        <p:spPr>
          <a:xfrm>
            <a:off x="2477453" y="4950143"/>
            <a:ext cx="215265" cy="413385"/>
          </a:xfrm>
          <a:custGeom>
            <a:rect b="b" l="l" r="r" t="t"/>
            <a:pathLst>
              <a:path extrusionOk="0" h="551180" w="287020">
                <a:moveTo>
                  <a:pt x="152400" y="62230"/>
                </a:moveTo>
                <a:cubicBezTo>
                  <a:pt x="245110" y="397510"/>
                  <a:pt x="281940" y="426720"/>
                  <a:pt x="284480" y="459740"/>
                </a:cubicBezTo>
                <a:cubicBezTo>
                  <a:pt x="287020" y="485140"/>
                  <a:pt x="274320" y="514350"/>
                  <a:pt x="260350" y="529590"/>
                </a:cubicBezTo>
                <a:cubicBezTo>
                  <a:pt x="248920" y="542290"/>
                  <a:pt x="231140" y="549910"/>
                  <a:pt x="214630" y="549910"/>
                </a:cubicBezTo>
                <a:cubicBezTo>
                  <a:pt x="194310" y="549910"/>
                  <a:pt x="160020" y="538480"/>
                  <a:pt x="146050" y="521970"/>
                </a:cubicBezTo>
                <a:cubicBezTo>
                  <a:pt x="132080" y="505460"/>
                  <a:pt x="124460" y="469900"/>
                  <a:pt x="130810" y="449580"/>
                </a:cubicBezTo>
                <a:cubicBezTo>
                  <a:pt x="137160" y="427990"/>
                  <a:pt x="163830" y="403860"/>
                  <a:pt x="182880" y="396240"/>
                </a:cubicBezTo>
                <a:cubicBezTo>
                  <a:pt x="198120" y="389890"/>
                  <a:pt x="217170" y="392430"/>
                  <a:pt x="232410" y="397510"/>
                </a:cubicBezTo>
                <a:cubicBezTo>
                  <a:pt x="247650" y="402590"/>
                  <a:pt x="264160" y="415290"/>
                  <a:pt x="273050" y="427990"/>
                </a:cubicBezTo>
                <a:cubicBezTo>
                  <a:pt x="281940" y="441960"/>
                  <a:pt x="287020" y="461010"/>
                  <a:pt x="285750" y="477520"/>
                </a:cubicBezTo>
                <a:cubicBezTo>
                  <a:pt x="284480" y="492760"/>
                  <a:pt x="278130" y="511810"/>
                  <a:pt x="266700" y="523240"/>
                </a:cubicBezTo>
                <a:cubicBezTo>
                  <a:pt x="251460" y="537210"/>
                  <a:pt x="217170" y="551180"/>
                  <a:pt x="196850" y="549910"/>
                </a:cubicBezTo>
                <a:cubicBezTo>
                  <a:pt x="180340" y="548640"/>
                  <a:pt x="166370" y="542290"/>
                  <a:pt x="151130" y="528320"/>
                </a:cubicBezTo>
                <a:cubicBezTo>
                  <a:pt x="125730" y="505460"/>
                  <a:pt x="101600" y="454660"/>
                  <a:pt x="80010" y="401320"/>
                </a:cubicBezTo>
                <a:cubicBezTo>
                  <a:pt x="48260" y="322580"/>
                  <a:pt x="5080" y="156210"/>
                  <a:pt x="1270" y="95250"/>
                </a:cubicBezTo>
                <a:cubicBezTo>
                  <a:pt x="0" y="69850"/>
                  <a:pt x="0" y="55880"/>
                  <a:pt x="8890" y="40640"/>
                </a:cubicBezTo>
                <a:cubicBezTo>
                  <a:pt x="17780" y="25400"/>
                  <a:pt x="34290" y="10160"/>
                  <a:pt x="52070" y="5080"/>
                </a:cubicBezTo>
                <a:cubicBezTo>
                  <a:pt x="72390" y="0"/>
                  <a:pt x="106680" y="3810"/>
                  <a:pt x="123190" y="15240"/>
                </a:cubicBezTo>
                <a:cubicBezTo>
                  <a:pt x="138430" y="25400"/>
                  <a:pt x="152400" y="62230"/>
                  <a:pt x="152400" y="622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9"/>
          <p:cNvSpPr/>
          <p:nvPr/>
        </p:nvSpPr>
        <p:spPr>
          <a:xfrm>
            <a:off x="3068955" y="3471862"/>
            <a:ext cx="661988" cy="381000"/>
          </a:xfrm>
          <a:custGeom>
            <a:rect b="b" l="l" r="r" t="t"/>
            <a:pathLst>
              <a:path extrusionOk="0" h="508000" w="882650">
                <a:moveTo>
                  <a:pt x="132080" y="20320"/>
                </a:moveTo>
                <a:cubicBezTo>
                  <a:pt x="325120" y="134620"/>
                  <a:pt x="510540" y="137160"/>
                  <a:pt x="584200" y="151130"/>
                </a:cubicBezTo>
                <a:cubicBezTo>
                  <a:pt x="619760" y="157480"/>
                  <a:pt x="637540" y="160020"/>
                  <a:pt x="662940" y="170180"/>
                </a:cubicBezTo>
                <a:cubicBezTo>
                  <a:pt x="688340" y="180340"/>
                  <a:pt x="711200" y="189230"/>
                  <a:pt x="737870" y="210820"/>
                </a:cubicBezTo>
                <a:cubicBezTo>
                  <a:pt x="779780" y="246380"/>
                  <a:pt x="854710" y="335280"/>
                  <a:pt x="871220" y="383540"/>
                </a:cubicBezTo>
                <a:cubicBezTo>
                  <a:pt x="881380" y="412750"/>
                  <a:pt x="882650" y="440690"/>
                  <a:pt x="872490" y="461010"/>
                </a:cubicBezTo>
                <a:cubicBezTo>
                  <a:pt x="862330" y="481330"/>
                  <a:pt x="830580" y="500380"/>
                  <a:pt x="810260" y="504190"/>
                </a:cubicBezTo>
                <a:cubicBezTo>
                  <a:pt x="793750" y="508000"/>
                  <a:pt x="773430" y="501650"/>
                  <a:pt x="759460" y="494030"/>
                </a:cubicBezTo>
                <a:cubicBezTo>
                  <a:pt x="745490" y="486410"/>
                  <a:pt x="728980" y="471170"/>
                  <a:pt x="723900" y="454660"/>
                </a:cubicBezTo>
                <a:cubicBezTo>
                  <a:pt x="717550" y="434340"/>
                  <a:pt x="721360" y="397510"/>
                  <a:pt x="731520" y="378460"/>
                </a:cubicBezTo>
                <a:cubicBezTo>
                  <a:pt x="740410" y="363220"/>
                  <a:pt x="756920" y="351790"/>
                  <a:pt x="772160" y="346710"/>
                </a:cubicBezTo>
                <a:cubicBezTo>
                  <a:pt x="787400" y="341630"/>
                  <a:pt x="808990" y="340360"/>
                  <a:pt x="824230" y="345440"/>
                </a:cubicBezTo>
                <a:cubicBezTo>
                  <a:pt x="840740" y="350520"/>
                  <a:pt x="858520" y="361950"/>
                  <a:pt x="867410" y="375920"/>
                </a:cubicBezTo>
                <a:cubicBezTo>
                  <a:pt x="876300" y="389890"/>
                  <a:pt x="882650" y="410210"/>
                  <a:pt x="881380" y="426720"/>
                </a:cubicBezTo>
                <a:cubicBezTo>
                  <a:pt x="880110" y="443230"/>
                  <a:pt x="875030" y="462280"/>
                  <a:pt x="863600" y="474980"/>
                </a:cubicBezTo>
                <a:cubicBezTo>
                  <a:pt x="848360" y="490220"/>
                  <a:pt x="814070" y="505460"/>
                  <a:pt x="792480" y="505460"/>
                </a:cubicBezTo>
                <a:cubicBezTo>
                  <a:pt x="774700" y="505460"/>
                  <a:pt x="760730" y="496570"/>
                  <a:pt x="744220" y="483870"/>
                </a:cubicBezTo>
                <a:cubicBezTo>
                  <a:pt x="718820" y="463550"/>
                  <a:pt x="694690" y="406400"/>
                  <a:pt x="668020" y="375920"/>
                </a:cubicBezTo>
                <a:cubicBezTo>
                  <a:pt x="646430" y="350520"/>
                  <a:pt x="633730" y="327660"/>
                  <a:pt x="599440" y="312420"/>
                </a:cubicBezTo>
                <a:cubicBezTo>
                  <a:pt x="539750" y="284480"/>
                  <a:pt x="397510" y="294640"/>
                  <a:pt x="317500" y="279400"/>
                </a:cubicBezTo>
                <a:cubicBezTo>
                  <a:pt x="256540" y="267970"/>
                  <a:pt x="207010" y="260350"/>
                  <a:pt x="158750" y="236220"/>
                </a:cubicBezTo>
                <a:cubicBezTo>
                  <a:pt x="110490" y="212090"/>
                  <a:pt x="53340" y="165100"/>
                  <a:pt x="27940" y="134620"/>
                </a:cubicBezTo>
                <a:cubicBezTo>
                  <a:pt x="13970" y="116840"/>
                  <a:pt x="5080" y="101600"/>
                  <a:pt x="2540" y="86360"/>
                </a:cubicBezTo>
                <a:cubicBezTo>
                  <a:pt x="0" y="73660"/>
                  <a:pt x="2540" y="60960"/>
                  <a:pt x="7620" y="48260"/>
                </a:cubicBezTo>
                <a:cubicBezTo>
                  <a:pt x="13970" y="34290"/>
                  <a:pt x="29210" y="15240"/>
                  <a:pt x="44450" y="7620"/>
                </a:cubicBezTo>
                <a:cubicBezTo>
                  <a:pt x="59690" y="0"/>
                  <a:pt x="83820" y="0"/>
                  <a:pt x="99060" y="2540"/>
                </a:cubicBezTo>
                <a:cubicBezTo>
                  <a:pt x="111760" y="5080"/>
                  <a:pt x="132080" y="20320"/>
                  <a:pt x="132080" y="203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txBox="1"/>
          <p:nvPr/>
        </p:nvSpPr>
        <p:spPr>
          <a:xfrm>
            <a:off x="12544425" y="6069330"/>
            <a:ext cx="4381500" cy="219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200" u="none" cap="none" strike="noStrike">
                <a:solidFill>
                  <a:srgbClr val="FFFFFF"/>
                </a:solidFill>
                <a:latin typeface="Open Sans"/>
                <a:ea typeface="Open Sans"/>
                <a:cs typeface="Open Sans"/>
                <a:sym typeface="Open Sans"/>
              </a:rPr>
              <a:t>Lorem ipsum dolor sit amet, consectetur adipiscing elit, sed do eiusmod tempor.</a:t>
            </a:r>
            <a:endParaRPr/>
          </a:p>
        </p:txBody>
      </p:sp>
      <p:sp>
        <p:nvSpPr>
          <p:cNvPr id="263" name="Google Shape;263;p19"/>
          <p:cNvSpPr/>
          <p:nvPr/>
        </p:nvSpPr>
        <p:spPr>
          <a:xfrm rot="-151081">
            <a:off x="7107492" y="7793312"/>
            <a:ext cx="2929063" cy="2769296"/>
          </a:xfrm>
          <a:custGeom>
            <a:rect b="b" l="l" r="r" t="t"/>
            <a:pathLst>
              <a:path extrusionOk="0" h="2769296" w="2929063">
                <a:moveTo>
                  <a:pt x="0" y="0"/>
                </a:moveTo>
                <a:lnTo>
                  <a:pt x="2929063" y="0"/>
                </a:lnTo>
                <a:lnTo>
                  <a:pt x="2929063" y="2769297"/>
                </a:lnTo>
                <a:lnTo>
                  <a:pt x="0" y="2769297"/>
                </a:lnTo>
                <a:lnTo>
                  <a:pt x="0" y="0"/>
                </a:lnTo>
                <a:close/>
              </a:path>
            </a:pathLst>
          </a:custGeom>
          <a:blipFill rotWithShape="1">
            <a:blip r:embed="rId4">
              <a:alphaModFix/>
            </a:blip>
            <a:stretch>
              <a:fillRect b="0" l="0" r="0" t="0"/>
            </a:stretch>
          </a:blipFill>
          <a:ln>
            <a:noFill/>
          </a:ln>
        </p:spPr>
      </p:sp>
      <p:sp>
        <p:nvSpPr>
          <p:cNvPr id="264" name="Google Shape;264;p19"/>
          <p:cNvSpPr/>
          <p:nvPr/>
        </p:nvSpPr>
        <p:spPr>
          <a:xfrm rot="967383">
            <a:off x="1968379" y="1032735"/>
            <a:ext cx="3498518" cy="1698372"/>
          </a:xfrm>
          <a:custGeom>
            <a:rect b="b" l="l" r="r" t="t"/>
            <a:pathLst>
              <a:path extrusionOk="0" h="1698372" w="3498518">
                <a:moveTo>
                  <a:pt x="0" y="0"/>
                </a:moveTo>
                <a:lnTo>
                  <a:pt x="3498518" y="0"/>
                </a:lnTo>
                <a:lnTo>
                  <a:pt x="3498518" y="1698371"/>
                </a:lnTo>
                <a:lnTo>
                  <a:pt x="0" y="169837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0"/>
          <p:cNvPicPr preferRelativeResize="0"/>
          <p:nvPr/>
        </p:nvPicPr>
        <p:blipFill rotWithShape="1">
          <a:blip r:embed="rId3">
            <a:alphaModFix/>
          </a:blip>
          <a:srcRect b="48740" l="3499" r="3499" t="0"/>
          <a:stretch/>
        </p:blipFill>
        <p:spPr>
          <a:xfrm>
            <a:off x="0" y="0"/>
            <a:ext cx="18288000" cy="6719984"/>
          </a:xfrm>
          <a:prstGeom prst="rect">
            <a:avLst/>
          </a:prstGeom>
          <a:noFill/>
          <a:ln>
            <a:noFill/>
          </a:ln>
        </p:spPr>
      </p:pic>
      <p:sp>
        <p:nvSpPr>
          <p:cNvPr id="270" name="Google Shape;270;p20"/>
          <p:cNvSpPr/>
          <p:nvPr/>
        </p:nvSpPr>
        <p:spPr>
          <a:xfrm>
            <a:off x="13522643" y="2953365"/>
            <a:ext cx="3326204" cy="2709345"/>
          </a:xfrm>
          <a:custGeom>
            <a:rect b="b" l="l" r="r" t="t"/>
            <a:pathLst>
              <a:path extrusionOk="0" h="2709345" w="3326204">
                <a:moveTo>
                  <a:pt x="0" y="0"/>
                </a:moveTo>
                <a:lnTo>
                  <a:pt x="3326204" y="0"/>
                </a:lnTo>
                <a:lnTo>
                  <a:pt x="3326204" y="2709344"/>
                </a:lnTo>
                <a:lnTo>
                  <a:pt x="0" y="2709344"/>
                </a:lnTo>
                <a:lnTo>
                  <a:pt x="0" y="0"/>
                </a:lnTo>
                <a:close/>
              </a:path>
            </a:pathLst>
          </a:custGeom>
          <a:blipFill rotWithShape="1">
            <a:blip r:embed="rId4">
              <a:alphaModFix/>
            </a:blip>
            <a:stretch>
              <a:fillRect b="0" l="0" r="0" t="0"/>
            </a:stretch>
          </a:blipFill>
          <a:ln>
            <a:noFill/>
          </a:ln>
        </p:spPr>
      </p:sp>
      <p:sp>
        <p:nvSpPr>
          <p:cNvPr id="271" name="Google Shape;271;p20"/>
          <p:cNvSpPr/>
          <p:nvPr/>
        </p:nvSpPr>
        <p:spPr>
          <a:xfrm flipH="1" rot="361013">
            <a:off x="769218" y="2714805"/>
            <a:ext cx="2517280" cy="2379974"/>
          </a:xfrm>
          <a:custGeom>
            <a:rect b="b" l="l" r="r" t="t"/>
            <a:pathLst>
              <a:path extrusionOk="0" h="2379974" w="2517280">
                <a:moveTo>
                  <a:pt x="2517281" y="0"/>
                </a:moveTo>
                <a:lnTo>
                  <a:pt x="0" y="0"/>
                </a:lnTo>
                <a:lnTo>
                  <a:pt x="0" y="2379974"/>
                </a:lnTo>
                <a:lnTo>
                  <a:pt x="2517281" y="2379974"/>
                </a:lnTo>
                <a:lnTo>
                  <a:pt x="2517281" y="0"/>
                </a:lnTo>
                <a:close/>
              </a:path>
            </a:pathLst>
          </a:custGeom>
          <a:blipFill rotWithShape="1">
            <a:blip r:embed="rId5">
              <a:alphaModFix/>
            </a:blip>
            <a:stretch>
              <a:fillRect b="0" l="0" r="0" t="0"/>
            </a:stretch>
          </a:blipFill>
          <a:ln>
            <a:noFill/>
          </a:ln>
        </p:spPr>
      </p:sp>
      <p:sp>
        <p:nvSpPr>
          <p:cNvPr id="272" name="Google Shape;272;p20"/>
          <p:cNvSpPr txBox="1"/>
          <p:nvPr/>
        </p:nvSpPr>
        <p:spPr>
          <a:xfrm>
            <a:off x="1421395" y="7577234"/>
            <a:ext cx="4851953"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Story Here</a:t>
            </a:r>
            <a:endParaRPr/>
          </a:p>
        </p:txBody>
      </p:sp>
      <p:sp>
        <p:nvSpPr>
          <p:cNvPr id="273" name="Google Shape;273;p20"/>
          <p:cNvSpPr txBox="1"/>
          <p:nvPr/>
        </p:nvSpPr>
        <p:spPr>
          <a:xfrm>
            <a:off x="7054398" y="7510559"/>
            <a:ext cx="4848600" cy="181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a:t>
            </a:r>
            <a:endParaRPr/>
          </a:p>
        </p:txBody>
      </p:sp>
      <p:sp>
        <p:nvSpPr>
          <p:cNvPr id="274" name="Google Shape;274;p20"/>
          <p:cNvSpPr/>
          <p:nvPr/>
        </p:nvSpPr>
        <p:spPr>
          <a:xfrm>
            <a:off x="3533775" y="2601278"/>
            <a:ext cx="1794510" cy="3807143"/>
          </a:xfrm>
          <a:custGeom>
            <a:rect b="b" l="l" r="r" t="t"/>
            <a:pathLst>
              <a:path extrusionOk="0" h="5076190" w="2392680">
                <a:moveTo>
                  <a:pt x="2032000" y="4966970"/>
                </a:moveTo>
                <a:cubicBezTo>
                  <a:pt x="2124710" y="4690110"/>
                  <a:pt x="2127250" y="4640580"/>
                  <a:pt x="2136140" y="4568190"/>
                </a:cubicBezTo>
                <a:cubicBezTo>
                  <a:pt x="2148840" y="4464050"/>
                  <a:pt x="2171700" y="4301490"/>
                  <a:pt x="2178050" y="4185920"/>
                </a:cubicBezTo>
                <a:cubicBezTo>
                  <a:pt x="2183130" y="4090670"/>
                  <a:pt x="2175510" y="4015740"/>
                  <a:pt x="2179320" y="3925570"/>
                </a:cubicBezTo>
                <a:cubicBezTo>
                  <a:pt x="2183130" y="3827780"/>
                  <a:pt x="2198370" y="3759200"/>
                  <a:pt x="2204720" y="3622040"/>
                </a:cubicBezTo>
                <a:cubicBezTo>
                  <a:pt x="2217420" y="3336290"/>
                  <a:pt x="2225040" y="2579370"/>
                  <a:pt x="2207260" y="2297430"/>
                </a:cubicBezTo>
                <a:cubicBezTo>
                  <a:pt x="2198370" y="2164080"/>
                  <a:pt x="2186940" y="2110740"/>
                  <a:pt x="2169160" y="2005330"/>
                </a:cubicBezTo>
                <a:cubicBezTo>
                  <a:pt x="2147570" y="1879600"/>
                  <a:pt x="2147570" y="1672590"/>
                  <a:pt x="2084070" y="1593850"/>
                </a:cubicBezTo>
                <a:cubicBezTo>
                  <a:pt x="2040890" y="1540510"/>
                  <a:pt x="1969770" y="1536700"/>
                  <a:pt x="1906270" y="1516380"/>
                </a:cubicBezTo>
                <a:cubicBezTo>
                  <a:pt x="1836420" y="1493520"/>
                  <a:pt x="1788160" y="1485900"/>
                  <a:pt x="1682750" y="1468120"/>
                </a:cubicBezTo>
                <a:cubicBezTo>
                  <a:pt x="1428750" y="1427480"/>
                  <a:pt x="596900" y="1377950"/>
                  <a:pt x="381000" y="1325880"/>
                </a:cubicBezTo>
                <a:cubicBezTo>
                  <a:pt x="307340" y="1308100"/>
                  <a:pt x="271780" y="1296670"/>
                  <a:pt x="236220" y="1271270"/>
                </a:cubicBezTo>
                <a:cubicBezTo>
                  <a:pt x="208280" y="1252220"/>
                  <a:pt x="190500" y="1226820"/>
                  <a:pt x="176530" y="1201420"/>
                </a:cubicBezTo>
                <a:cubicBezTo>
                  <a:pt x="163830" y="1177290"/>
                  <a:pt x="163830" y="1163320"/>
                  <a:pt x="154940" y="1123950"/>
                </a:cubicBezTo>
                <a:cubicBezTo>
                  <a:pt x="130810" y="1010920"/>
                  <a:pt x="78740" y="640080"/>
                  <a:pt x="54610" y="448310"/>
                </a:cubicBezTo>
                <a:cubicBezTo>
                  <a:pt x="36830" y="306070"/>
                  <a:pt x="0" y="148590"/>
                  <a:pt x="17780" y="77470"/>
                </a:cubicBezTo>
                <a:cubicBezTo>
                  <a:pt x="25400" y="44450"/>
                  <a:pt x="40640" y="22860"/>
                  <a:pt x="60960" y="11430"/>
                </a:cubicBezTo>
                <a:cubicBezTo>
                  <a:pt x="81280" y="0"/>
                  <a:pt x="119380" y="0"/>
                  <a:pt x="139700" y="10160"/>
                </a:cubicBezTo>
                <a:cubicBezTo>
                  <a:pt x="160020" y="20320"/>
                  <a:pt x="182880" y="52070"/>
                  <a:pt x="185420" y="74930"/>
                </a:cubicBezTo>
                <a:cubicBezTo>
                  <a:pt x="187960" y="97790"/>
                  <a:pt x="172720" y="133350"/>
                  <a:pt x="157480" y="148590"/>
                </a:cubicBezTo>
                <a:cubicBezTo>
                  <a:pt x="144780" y="161290"/>
                  <a:pt x="124460" y="167640"/>
                  <a:pt x="107950" y="168910"/>
                </a:cubicBezTo>
                <a:cubicBezTo>
                  <a:pt x="91440" y="170180"/>
                  <a:pt x="69850" y="167640"/>
                  <a:pt x="55880" y="156210"/>
                </a:cubicBezTo>
                <a:cubicBezTo>
                  <a:pt x="38100" y="143510"/>
                  <a:pt x="17780" y="109220"/>
                  <a:pt x="17780" y="86360"/>
                </a:cubicBezTo>
                <a:cubicBezTo>
                  <a:pt x="17780" y="63500"/>
                  <a:pt x="36830" y="30480"/>
                  <a:pt x="53340" y="16510"/>
                </a:cubicBezTo>
                <a:cubicBezTo>
                  <a:pt x="67310" y="5080"/>
                  <a:pt x="87630" y="1270"/>
                  <a:pt x="104140" y="1270"/>
                </a:cubicBezTo>
                <a:cubicBezTo>
                  <a:pt x="120650" y="1270"/>
                  <a:pt x="142240" y="8890"/>
                  <a:pt x="154940" y="20320"/>
                </a:cubicBezTo>
                <a:cubicBezTo>
                  <a:pt x="167640" y="30480"/>
                  <a:pt x="176530" y="44450"/>
                  <a:pt x="182880" y="66040"/>
                </a:cubicBezTo>
                <a:cubicBezTo>
                  <a:pt x="195580" y="107950"/>
                  <a:pt x="186690" y="175260"/>
                  <a:pt x="195580" y="264160"/>
                </a:cubicBezTo>
                <a:cubicBezTo>
                  <a:pt x="213360" y="452120"/>
                  <a:pt x="233680" y="1031240"/>
                  <a:pt x="306070" y="1137920"/>
                </a:cubicBezTo>
                <a:cubicBezTo>
                  <a:pt x="330200" y="1173480"/>
                  <a:pt x="349250" y="1172210"/>
                  <a:pt x="388620" y="1183640"/>
                </a:cubicBezTo>
                <a:cubicBezTo>
                  <a:pt x="463550" y="1205230"/>
                  <a:pt x="615950" y="1191260"/>
                  <a:pt x="740410" y="1202690"/>
                </a:cubicBezTo>
                <a:cubicBezTo>
                  <a:pt x="881380" y="1216660"/>
                  <a:pt x="1047750" y="1250950"/>
                  <a:pt x="1192530" y="1263650"/>
                </a:cubicBezTo>
                <a:cubicBezTo>
                  <a:pt x="1324610" y="1276350"/>
                  <a:pt x="1460500" y="1272540"/>
                  <a:pt x="1573530" y="1282700"/>
                </a:cubicBezTo>
                <a:cubicBezTo>
                  <a:pt x="1663700" y="1291590"/>
                  <a:pt x="1736090" y="1297940"/>
                  <a:pt x="1816100" y="1315720"/>
                </a:cubicBezTo>
                <a:cubicBezTo>
                  <a:pt x="1898650" y="1334770"/>
                  <a:pt x="1998980" y="1370330"/>
                  <a:pt x="2061210" y="1394460"/>
                </a:cubicBezTo>
                <a:cubicBezTo>
                  <a:pt x="2101850" y="1410970"/>
                  <a:pt x="2129790" y="1422400"/>
                  <a:pt x="2157730" y="1440180"/>
                </a:cubicBezTo>
                <a:cubicBezTo>
                  <a:pt x="2183130" y="1456690"/>
                  <a:pt x="2205990" y="1471930"/>
                  <a:pt x="2222500" y="1497330"/>
                </a:cubicBezTo>
                <a:cubicBezTo>
                  <a:pt x="2242820" y="1527810"/>
                  <a:pt x="2250440" y="1565910"/>
                  <a:pt x="2263140" y="1612900"/>
                </a:cubicBezTo>
                <a:cubicBezTo>
                  <a:pt x="2280920" y="1680210"/>
                  <a:pt x="2294890" y="1769110"/>
                  <a:pt x="2310130" y="1864360"/>
                </a:cubicBezTo>
                <a:cubicBezTo>
                  <a:pt x="2330450" y="1988820"/>
                  <a:pt x="2358390" y="2115820"/>
                  <a:pt x="2371090" y="2297430"/>
                </a:cubicBezTo>
                <a:cubicBezTo>
                  <a:pt x="2392680" y="2603500"/>
                  <a:pt x="2379980" y="3182620"/>
                  <a:pt x="2371090" y="3531870"/>
                </a:cubicBezTo>
                <a:cubicBezTo>
                  <a:pt x="2364740" y="3788410"/>
                  <a:pt x="2358390" y="3987800"/>
                  <a:pt x="2339340" y="4201160"/>
                </a:cubicBezTo>
                <a:cubicBezTo>
                  <a:pt x="2322830" y="4396740"/>
                  <a:pt x="2296160" y="4632960"/>
                  <a:pt x="2268220" y="4762500"/>
                </a:cubicBezTo>
                <a:cubicBezTo>
                  <a:pt x="2252980" y="4832350"/>
                  <a:pt x="2235200" y="4872990"/>
                  <a:pt x="2217420" y="4922520"/>
                </a:cubicBezTo>
                <a:cubicBezTo>
                  <a:pt x="2200910" y="4965700"/>
                  <a:pt x="2186940" y="5017770"/>
                  <a:pt x="2165350" y="5043170"/>
                </a:cubicBezTo>
                <a:cubicBezTo>
                  <a:pt x="2151380" y="5059680"/>
                  <a:pt x="2133600" y="5068570"/>
                  <a:pt x="2118360" y="5072380"/>
                </a:cubicBezTo>
                <a:cubicBezTo>
                  <a:pt x="2105660" y="5076190"/>
                  <a:pt x="2094230" y="5074920"/>
                  <a:pt x="2081530" y="5071110"/>
                </a:cubicBezTo>
                <a:cubicBezTo>
                  <a:pt x="2066290" y="5066030"/>
                  <a:pt x="2045970" y="5053330"/>
                  <a:pt x="2037080" y="5038090"/>
                </a:cubicBezTo>
                <a:cubicBezTo>
                  <a:pt x="2026920" y="5020310"/>
                  <a:pt x="2032000" y="4966970"/>
                  <a:pt x="2032000" y="49669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0"/>
          <p:cNvSpPr/>
          <p:nvPr/>
        </p:nvSpPr>
        <p:spPr>
          <a:xfrm>
            <a:off x="3629025" y="481966"/>
            <a:ext cx="2453640" cy="1792605"/>
          </a:xfrm>
          <a:custGeom>
            <a:rect b="b" l="l" r="r" t="t"/>
            <a:pathLst>
              <a:path extrusionOk="0" h="2390140" w="3271520">
                <a:moveTo>
                  <a:pt x="0" y="2305050"/>
                </a:moveTo>
                <a:cubicBezTo>
                  <a:pt x="72390" y="1850390"/>
                  <a:pt x="85090" y="1828800"/>
                  <a:pt x="106680" y="1803400"/>
                </a:cubicBezTo>
                <a:cubicBezTo>
                  <a:pt x="127000" y="1779270"/>
                  <a:pt x="156210" y="1760220"/>
                  <a:pt x="181610" y="1743710"/>
                </a:cubicBezTo>
                <a:cubicBezTo>
                  <a:pt x="204470" y="1729740"/>
                  <a:pt x="220980" y="1715770"/>
                  <a:pt x="252730" y="1709420"/>
                </a:cubicBezTo>
                <a:cubicBezTo>
                  <a:pt x="306070" y="1697990"/>
                  <a:pt x="387350" y="1708150"/>
                  <a:pt x="476250" y="1714500"/>
                </a:cubicBezTo>
                <a:cubicBezTo>
                  <a:pt x="612140" y="1724660"/>
                  <a:pt x="797560" y="1766570"/>
                  <a:pt x="984250" y="1781810"/>
                </a:cubicBezTo>
                <a:cubicBezTo>
                  <a:pt x="1210310" y="1799590"/>
                  <a:pt x="1607820" y="1823720"/>
                  <a:pt x="1734820" y="1803400"/>
                </a:cubicBezTo>
                <a:cubicBezTo>
                  <a:pt x="1780540" y="1795780"/>
                  <a:pt x="1795780" y="1786890"/>
                  <a:pt x="1823720" y="1771650"/>
                </a:cubicBezTo>
                <a:cubicBezTo>
                  <a:pt x="1851660" y="1755140"/>
                  <a:pt x="1883410" y="1733550"/>
                  <a:pt x="1902460" y="1706880"/>
                </a:cubicBezTo>
                <a:cubicBezTo>
                  <a:pt x="1920240" y="1681480"/>
                  <a:pt x="1929130" y="1659890"/>
                  <a:pt x="1935480" y="1615440"/>
                </a:cubicBezTo>
                <a:cubicBezTo>
                  <a:pt x="1951990" y="1507490"/>
                  <a:pt x="1916430" y="1245870"/>
                  <a:pt x="1912620" y="1041400"/>
                </a:cubicBezTo>
                <a:cubicBezTo>
                  <a:pt x="1907540" y="807720"/>
                  <a:pt x="1902460" y="429260"/>
                  <a:pt x="1912620" y="287020"/>
                </a:cubicBezTo>
                <a:cubicBezTo>
                  <a:pt x="1916430" y="229870"/>
                  <a:pt x="1912620" y="201930"/>
                  <a:pt x="1929130" y="168910"/>
                </a:cubicBezTo>
                <a:cubicBezTo>
                  <a:pt x="1945640" y="135890"/>
                  <a:pt x="1982470" y="109220"/>
                  <a:pt x="2012950" y="90170"/>
                </a:cubicBezTo>
                <a:cubicBezTo>
                  <a:pt x="2040890" y="72390"/>
                  <a:pt x="2059940" y="66040"/>
                  <a:pt x="2105660" y="57150"/>
                </a:cubicBezTo>
                <a:cubicBezTo>
                  <a:pt x="2228850" y="35560"/>
                  <a:pt x="2600960" y="59690"/>
                  <a:pt x="2802890" y="49530"/>
                </a:cubicBezTo>
                <a:cubicBezTo>
                  <a:pt x="2959100" y="41910"/>
                  <a:pt x="3154680" y="0"/>
                  <a:pt x="3216910" y="12700"/>
                </a:cubicBezTo>
                <a:cubicBezTo>
                  <a:pt x="3237230" y="16510"/>
                  <a:pt x="3244850" y="21590"/>
                  <a:pt x="3253740" y="33020"/>
                </a:cubicBezTo>
                <a:cubicBezTo>
                  <a:pt x="3263900" y="46990"/>
                  <a:pt x="3271520" y="76200"/>
                  <a:pt x="3268980" y="92710"/>
                </a:cubicBezTo>
                <a:cubicBezTo>
                  <a:pt x="3266440" y="106680"/>
                  <a:pt x="3257550" y="119380"/>
                  <a:pt x="3247390" y="128270"/>
                </a:cubicBezTo>
                <a:cubicBezTo>
                  <a:pt x="3237230" y="137160"/>
                  <a:pt x="3220720" y="143510"/>
                  <a:pt x="3208020" y="143510"/>
                </a:cubicBezTo>
                <a:cubicBezTo>
                  <a:pt x="3194050" y="143510"/>
                  <a:pt x="3178810" y="138430"/>
                  <a:pt x="3167380" y="130810"/>
                </a:cubicBezTo>
                <a:cubicBezTo>
                  <a:pt x="3155950" y="123190"/>
                  <a:pt x="3145790" y="111760"/>
                  <a:pt x="3141980" y="97790"/>
                </a:cubicBezTo>
                <a:cubicBezTo>
                  <a:pt x="3138170" y="81280"/>
                  <a:pt x="3141980" y="50800"/>
                  <a:pt x="3153410" y="36830"/>
                </a:cubicBezTo>
                <a:cubicBezTo>
                  <a:pt x="3164840" y="22860"/>
                  <a:pt x="3191510" y="10160"/>
                  <a:pt x="3209290" y="11430"/>
                </a:cubicBezTo>
                <a:cubicBezTo>
                  <a:pt x="3227070" y="12700"/>
                  <a:pt x="3253740" y="29210"/>
                  <a:pt x="3262630" y="44450"/>
                </a:cubicBezTo>
                <a:cubicBezTo>
                  <a:pt x="3271520" y="59690"/>
                  <a:pt x="3271520" y="88900"/>
                  <a:pt x="3263900" y="105410"/>
                </a:cubicBezTo>
                <a:cubicBezTo>
                  <a:pt x="3256280" y="121920"/>
                  <a:pt x="3243580" y="130810"/>
                  <a:pt x="3214370" y="142240"/>
                </a:cubicBezTo>
                <a:cubicBezTo>
                  <a:pt x="3091180" y="189230"/>
                  <a:pt x="2303780" y="190500"/>
                  <a:pt x="2157730" y="229870"/>
                </a:cubicBezTo>
                <a:cubicBezTo>
                  <a:pt x="2117090" y="241300"/>
                  <a:pt x="2103120" y="236220"/>
                  <a:pt x="2084070" y="265430"/>
                </a:cubicBezTo>
                <a:cubicBezTo>
                  <a:pt x="2024380" y="360680"/>
                  <a:pt x="2076450" y="900430"/>
                  <a:pt x="2085340" y="1098550"/>
                </a:cubicBezTo>
                <a:cubicBezTo>
                  <a:pt x="2090420" y="1209040"/>
                  <a:pt x="2104390" y="1267460"/>
                  <a:pt x="2108200" y="1355090"/>
                </a:cubicBezTo>
                <a:cubicBezTo>
                  <a:pt x="2112010" y="1449070"/>
                  <a:pt x="2122170" y="1562100"/>
                  <a:pt x="2104390" y="1644650"/>
                </a:cubicBezTo>
                <a:cubicBezTo>
                  <a:pt x="2090420" y="1710690"/>
                  <a:pt x="2059940" y="1769110"/>
                  <a:pt x="2028190" y="1813560"/>
                </a:cubicBezTo>
                <a:cubicBezTo>
                  <a:pt x="2002790" y="1849120"/>
                  <a:pt x="1978660" y="1870710"/>
                  <a:pt x="1941830" y="1894840"/>
                </a:cubicBezTo>
                <a:cubicBezTo>
                  <a:pt x="1896110" y="1925320"/>
                  <a:pt x="1828800" y="1958340"/>
                  <a:pt x="1769110" y="1971040"/>
                </a:cubicBezTo>
                <a:cubicBezTo>
                  <a:pt x="1710690" y="1983740"/>
                  <a:pt x="1666240" y="1973580"/>
                  <a:pt x="1588770" y="1971040"/>
                </a:cubicBezTo>
                <a:cubicBezTo>
                  <a:pt x="1447800" y="1967230"/>
                  <a:pt x="1155700" y="1957070"/>
                  <a:pt x="989330" y="1940560"/>
                </a:cubicBezTo>
                <a:cubicBezTo>
                  <a:pt x="869950" y="1929130"/>
                  <a:pt x="786130" y="1907540"/>
                  <a:pt x="681990" y="1894840"/>
                </a:cubicBezTo>
                <a:cubicBezTo>
                  <a:pt x="575310" y="1882140"/>
                  <a:pt x="430530" y="1865630"/>
                  <a:pt x="355600" y="1864360"/>
                </a:cubicBezTo>
                <a:cubicBezTo>
                  <a:pt x="316230" y="1864360"/>
                  <a:pt x="293370" y="1861820"/>
                  <a:pt x="266700" y="1870710"/>
                </a:cubicBezTo>
                <a:cubicBezTo>
                  <a:pt x="242570" y="1879600"/>
                  <a:pt x="219710" y="1885950"/>
                  <a:pt x="201930" y="1913890"/>
                </a:cubicBezTo>
                <a:cubicBezTo>
                  <a:pt x="158750" y="1981200"/>
                  <a:pt x="175260" y="2293620"/>
                  <a:pt x="138430" y="2354580"/>
                </a:cubicBezTo>
                <a:cubicBezTo>
                  <a:pt x="125730" y="2376170"/>
                  <a:pt x="110490" y="2382520"/>
                  <a:pt x="93980" y="2386330"/>
                </a:cubicBezTo>
                <a:cubicBezTo>
                  <a:pt x="77470" y="2390140"/>
                  <a:pt x="54610" y="2386330"/>
                  <a:pt x="40640" y="2379980"/>
                </a:cubicBezTo>
                <a:cubicBezTo>
                  <a:pt x="29210" y="2374900"/>
                  <a:pt x="20320" y="2367280"/>
                  <a:pt x="13970" y="2357120"/>
                </a:cubicBezTo>
                <a:cubicBezTo>
                  <a:pt x="6350" y="2344420"/>
                  <a:pt x="0" y="2305050"/>
                  <a:pt x="0" y="23050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a:off x="6484620" y="914399"/>
            <a:ext cx="1595438" cy="2697480"/>
          </a:xfrm>
          <a:custGeom>
            <a:rect b="b" l="l" r="r" t="t"/>
            <a:pathLst>
              <a:path extrusionOk="0" h="3596640" w="2127250">
                <a:moveTo>
                  <a:pt x="146050" y="36830"/>
                </a:moveTo>
                <a:cubicBezTo>
                  <a:pt x="245110" y="224790"/>
                  <a:pt x="246380" y="236220"/>
                  <a:pt x="256540" y="279400"/>
                </a:cubicBezTo>
                <a:cubicBezTo>
                  <a:pt x="283210" y="402590"/>
                  <a:pt x="337820" y="857250"/>
                  <a:pt x="363220" y="993140"/>
                </a:cubicBezTo>
                <a:cubicBezTo>
                  <a:pt x="373380" y="1047750"/>
                  <a:pt x="378460" y="1074420"/>
                  <a:pt x="389890" y="1107440"/>
                </a:cubicBezTo>
                <a:cubicBezTo>
                  <a:pt x="400050" y="1135380"/>
                  <a:pt x="398780" y="1160780"/>
                  <a:pt x="424180" y="1181100"/>
                </a:cubicBezTo>
                <a:cubicBezTo>
                  <a:pt x="476250" y="1223010"/>
                  <a:pt x="619760" y="1234440"/>
                  <a:pt x="759460" y="1253490"/>
                </a:cubicBezTo>
                <a:cubicBezTo>
                  <a:pt x="986790" y="1283970"/>
                  <a:pt x="1507490" y="1282700"/>
                  <a:pt x="1662430" y="1303020"/>
                </a:cubicBezTo>
                <a:cubicBezTo>
                  <a:pt x="1717040" y="1310640"/>
                  <a:pt x="1734820" y="1310640"/>
                  <a:pt x="1771650" y="1325880"/>
                </a:cubicBezTo>
                <a:cubicBezTo>
                  <a:pt x="1817370" y="1344930"/>
                  <a:pt x="1877060" y="1388110"/>
                  <a:pt x="1911350" y="1417320"/>
                </a:cubicBezTo>
                <a:cubicBezTo>
                  <a:pt x="1934210" y="1437640"/>
                  <a:pt x="1946910" y="1447800"/>
                  <a:pt x="1963420" y="1474470"/>
                </a:cubicBezTo>
                <a:cubicBezTo>
                  <a:pt x="1990090" y="1516380"/>
                  <a:pt x="2019300" y="1581150"/>
                  <a:pt x="2040890" y="1653540"/>
                </a:cubicBezTo>
                <a:cubicBezTo>
                  <a:pt x="2071370" y="1757680"/>
                  <a:pt x="2091690" y="1892300"/>
                  <a:pt x="2105660" y="2048510"/>
                </a:cubicBezTo>
                <a:cubicBezTo>
                  <a:pt x="2125980" y="2270760"/>
                  <a:pt x="2119630" y="2672080"/>
                  <a:pt x="2122170" y="2863850"/>
                </a:cubicBezTo>
                <a:cubicBezTo>
                  <a:pt x="2123440" y="2967990"/>
                  <a:pt x="2127250" y="3027680"/>
                  <a:pt x="2122170" y="3103880"/>
                </a:cubicBezTo>
                <a:cubicBezTo>
                  <a:pt x="2117090" y="3172460"/>
                  <a:pt x="2122170" y="3246120"/>
                  <a:pt x="2095500" y="3299460"/>
                </a:cubicBezTo>
                <a:cubicBezTo>
                  <a:pt x="2071370" y="3348990"/>
                  <a:pt x="2012950" y="3392170"/>
                  <a:pt x="1977390" y="3418840"/>
                </a:cubicBezTo>
                <a:cubicBezTo>
                  <a:pt x="1953260" y="3436620"/>
                  <a:pt x="1943100" y="3442970"/>
                  <a:pt x="1908810" y="3454400"/>
                </a:cubicBezTo>
                <a:cubicBezTo>
                  <a:pt x="1828800" y="3482340"/>
                  <a:pt x="1643380" y="3521710"/>
                  <a:pt x="1485900" y="3542030"/>
                </a:cubicBezTo>
                <a:cubicBezTo>
                  <a:pt x="1292860" y="3566160"/>
                  <a:pt x="938530" y="3596640"/>
                  <a:pt x="833120" y="3572510"/>
                </a:cubicBezTo>
                <a:cubicBezTo>
                  <a:pt x="796290" y="3564890"/>
                  <a:pt x="777240" y="3554730"/>
                  <a:pt x="764540" y="3535680"/>
                </a:cubicBezTo>
                <a:cubicBezTo>
                  <a:pt x="751840" y="3516630"/>
                  <a:pt x="746760" y="3479800"/>
                  <a:pt x="755650" y="3458210"/>
                </a:cubicBezTo>
                <a:cubicBezTo>
                  <a:pt x="764540" y="3436620"/>
                  <a:pt x="792480" y="3412490"/>
                  <a:pt x="815340" y="3407410"/>
                </a:cubicBezTo>
                <a:cubicBezTo>
                  <a:pt x="838200" y="3402330"/>
                  <a:pt x="875030" y="3412490"/>
                  <a:pt x="891540" y="3429000"/>
                </a:cubicBezTo>
                <a:cubicBezTo>
                  <a:pt x="908050" y="3445510"/>
                  <a:pt x="916940" y="3481070"/>
                  <a:pt x="915670" y="3502660"/>
                </a:cubicBezTo>
                <a:cubicBezTo>
                  <a:pt x="914400" y="3520440"/>
                  <a:pt x="902970" y="3538220"/>
                  <a:pt x="891540" y="3549650"/>
                </a:cubicBezTo>
                <a:cubicBezTo>
                  <a:pt x="878840" y="3561080"/>
                  <a:pt x="861060" y="3572510"/>
                  <a:pt x="843280" y="3572510"/>
                </a:cubicBezTo>
                <a:cubicBezTo>
                  <a:pt x="821690" y="3573780"/>
                  <a:pt x="784860" y="3561080"/>
                  <a:pt x="769620" y="3543300"/>
                </a:cubicBezTo>
                <a:cubicBezTo>
                  <a:pt x="754380" y="3525520"/>
                  <a:pt x="746760" y="3488690"/>
                  <a:pt x="753110" y="3467100"/>
                </a:cubicBezTo>
                <a:cubicBezTo>
                  <a:pt x="759460" y="3444240"/>
                  <a:pt x="773430" y="3425190"/>
                  <a:pt x="806450" y="3409950"/>
                </a:cubicBezTo>
                <a:cubicBezTo>
                  <a:pt x="906780" y="3364230"/>
                  <a:pt x="1343660" y="3403600"/>
                  <a:pt x="1527810" y="3376930"/>
                </a:cubicBezTo>
                <a:cubicBezTo>
                  <a:pt x="1645920" y="3359150"/>
                  <a:pt x="1750060" y="3329940"/>
                  <a:pt x="1813560" y="3305810"/>
                </a:cubicBezTo>
                <a:cubicBezTo>
                  <a:pt x="1847850" y="3293110"/>
                  <a:pt x="1868170" y="3286760"/>
                  <a:pt x="1889760" y="3267710"/>
                </a:cubicBezTo>
                <a:cubicBezTo>
                  <a:pt x="1912620" y="3247390"/>
                  <a:pt x="1931670" y="3227070"/>
                  <a:pt x="1944370" y="3186430"/>
                </a:cubicBezTo>
                <a:cubicBezTo>
                  <a:pt x="1972310" y="3100070"/>
                  <a:pt x="1954530" y="2900680"/>
                  <a:pt x="1954530" y="2739390"/>
                </a:cubicBezTo>
                <a:cubicBezTo>
                  <a:pt x="1954530" y="2548890"/>
                  <a:pt x="1951990" y="2286000"/>
                  <a:pt x="1941830" y="2117090"/>
                </a:cubicBezTo>
                <a:cubicBezTo>
                  <a:pt x="1934210" y="2001520"/>
                  <a:pt x="1925320" y="1908810"/>
                  <a:pt x="1911350" y="1823720"/>
                </a:cubicBezTo>
                <a:cubicBezTo>
                  <a:pt x="1901190" y="1757680"/>
                  <a:pt x="1889760" y="1696720"/>
                  <a:pt x="1873250" y="1648460"/>
                </a:cubicBezTo>
                <a:cubicBezTo>
                  <a:pt x="1860550" y="1611630"/>
                  <a:pt x="1854200" y="1584960"/>
                  <a:pt x="1830070" y="1557020"/>
                </a:cubicBezTo>
                <a:cubicBezTo>
                  <a:pt x="1797050" y="1517650"/>
                  <a:pt x="1722120" y="1469390"/>
                  <a:pt x="1675130" y="1451610"/>
                </a:cubicBezTo>
                <a:cubicBezTo>
                  <a:pt x="1642110" y="1438910"/>
                  <a:pt x="1625600" y="1440180"/>
                  <a:pt x="1582420" y="1437640"/>
                </a:cubicBezTo>
                <a:cubicBezTo>
                  <a:pt x="1484630" y="1431290"/>
                  <a:pt x="1245870" y="1451610"/>
                  <a:pt x="1103630" y="1447800"/>
                </a:cubicBezTo>
                <a:cubicBezTo>
                  <a:pt x="988060" y="1443990"/>
                  <a:pt x="901700" y="1437640"/>
                  <a:pt x="791210" y="1422400"/>
                </a:cubicBezTo>
                <a:cubicBezTo>
                  <a:pt x="662940" y="1404620"/>
                  <a:pt x="464820" y="1380490"/>
                  <a:pt x="379730" y="1344930"/>
                </a:cubicBezTo>
                <a:cubicBezTo>
                  <a:pt x="336550" y="1327150"/>
                  <a:pt x="311150" y="1308100"/>
                  <a:pt x="289560" y="1283970"/>
                </a:cubicBezTo>
                <a:cubicBezTo>
                  <a:pt x="270510" y="1263650"/>
                  <a:pt x="262890" y="1243330"/>
                  <a:pt x="250190" y="1212850"/>
                </a:cubicBezTo>
                <a:cubicBezTo>
                  <a:pt x="231140" y="1164590"/>
                  <a:pt x="215900" y="1104900"/>
                  <a:pt x="198120" y="1017270"/>
                </a:cubicBezTo>
                <a:cubicBezTo>
                  <a:pt x="163830" y="847090"/>
                  <a:pt x="137160" y="419100"/>
                  <a:pt x="87630" y="259080"/>
                </a:cubicBezTo>
                <a:cubicBezTo>
                  <a:pt x="62230" y="179070"/>
                  <a:pt x="6350" y="129540"/>
                  <a:pt x="2540" y="87630"/>
                </a:cubicBezTo>
                <a:cubicBezTo>
                  <a:pt x="0" y="64770"/>
                  <a:pt x="7620" y="48260"/>
                  <a:pt x="16510" y="34290"/>
                </a:cubicBezTo>
                <a:cubicBezTo>
                  <a:pt x="22860" y="22860"/>
                  <a:pt x="33020" y="15240"/>
                  <a:pt x="44450" y="10160"/>
                </a:cubicBezTo>
                <a:cubicBezTo>
                  <a:pt x="59690" y="3810"/>
                  <a:pt x="83820" y="0"/>
                  <a:pt x="100330" y="3810"/>
                </a:cubicBezTo>
                <a:cubicBezTo>
                  <a:pt x="116840" y="7620"/>
                  <a:pt x="146050" y="36830"/>
                  <a:pt x="146050" y="3683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a:off x="6675596" y="3857723"/>
            <a:ext cx="189548" cy="2737485"/>
          </a:xfrm>
          <a:custGeom>
            <a:rect b="b" l="l" r="r" t="t"/>
            <a:pathLst>
              <a:path extrusionOk="0" h="3649980" w="252730">
                <a:moveTo>
                  <a:pt x="165100" y="67310"/>
                </a:moveTo>
                <a:cubicBezTo>
                  <a:pt x="241300" y="640080"/>
                  <a:pt x="246380" y="811530"/>
                  <a:pt x="248920" y="1055370"/>
                </a:cubicBezTo>
                <a:cubicBezTo>
                  <a:pt x="252730" y="1443990"/>
                  <a:pt x="220980" y="2117090"/>
                  <a:pt x="219710" y="2569210"/>
                </a:cubicBezTo>
                <a:cubicBezTo>
                  <a:pt x="218440" y="2937510"/>
                  <a:pt x="251460" y="3453130"/>
                  <a:pt x="232410" y="3571240"/>
                </a:cubicBezTo>
                <a:cubicBezTo>
                  <a:pt x="228600" y="3597910"/>
                  <a:pt x="227330" y="3605530"/>
                  <a:pt x="215900" y="3618230"/>
                </a:cubicBezTo>
                <a:cubicBezTo>
                  <a:pt x="201930" y="3633470"/>
                  <a:pt x="172720" y="3649980"/>
                  <a:pt x="151130" y="3648710"/>
                </a:cubicBezTo>
                <a:cubicBezTo>
                  <a:pt x="129540" y="3647440"/>
                  <a:pt x="100330" y="3627120"/>
                  <a:pt x="88900" y="3610610"/>
                </a:cubicBezTo>
                <a:cubicBezTo>
                  <a:pt x="78740" y="3596640"/>
                  <a:pt x="76200" y="3577590"/>
                  <a:pt x="77470" y="3562350"/>
                </a:cubicBezTo>
                <a:cubicBezTo>
                  <a:pt x="78740" y="3547110"/>
                  <a:pt x="87630" y="3529330"/>
                  <a:pt x="99060" y="3517900"/>
                </a:cubicBezTo>
                <a:cubicBezTo>
                  <a:pt x="109220" y="3506470"/>
                  <a:pt x="127000" y="3497580"/>
                  <a:pt x="142240" y="3495040"/>
                </a:cubicBezTo>
                <a:cubicBezTo>
                  <a:pt x="157480" y="3492500"/>
                  <a:pt x="176530" y="3493770"/>
                  <a:pt x="190500" y="3502660"/>
                </a:cubicBezTo>
                <a:cubicBezTo>
                  <a:pt x="207010" y="3512820"/>
                  <a:pt x="227330" y="3543300"/>
                  <a:pt x="231140" y="3562350"/>
                </a:cubicBezTo>
                <a:cubicBezTo>
                  <a:pt x="234950" y="3578860"/>
                  <a:pt x="231140" y="3596640"/>
                  <a:pt x="220980" y="3610610"/>
                </a:cubicBezTo>
                <a:cubicBezTo>
                  <a:pt x="209550" y="3627120"/>
                  <a:pt x="180340" y="3647440"/>
                  <a:pt x="158750" y="3648710"/>
                </a:cubicBezTo>
                <a:cubicBezTo>
                  <a:pt x="137160" y="3649980"/>
                  <a:pt x="107950" y="3633470"/>
                  <a:pt x="93980" y="3618230"/>
                </a:cubicBezTo>
                <a:cubicBezTo>
                  <a:pt x="82550" y="3605530"/>
                  <a:pt x="82550" y="3599180"/>
                  <a:pt x="77470" y="3571240"/>
                </a:cubicBezTo>
                <a:cubicBezTo>
                  <a:pt x="41910" y="3360420"/>
                  <a:pt x="101600" y="1301750"/>
                  <a:pt x="90170" y="825500"/>
                </a:cubicBezTo>
                <a:cubicBezTo>
                  <a:pt x="86360" y="657860"/>
                  <a:pt x="83820" y="604520"/>
                  <a:pt x="72390" y="486410"/>
                </a:cubicBezTo>
                <a:cubicBezTo>
                  <a:pt x="59690" y="354330"/>
                  <a:pt x="0" y="137160"/>
                  <a:pt x="12700" y="67310"/>
                </a:cubicBezTo>
                <a:cubicBezTo>
                  <a:pt x="16510" y="41910"/>
                  <a:pt x="25400" y="30480"/>
                  <a:pt x="38100" y="19050"/>
                </a:cubicBezTo>
                <a:cubicBezTo>
                  <a:pt x="50800" y="7620"/>
                  <a:pt x="72390" y="0"/>
                  <a:pt x="88900" y="0"/>
                </a:cubicBezTo>
                <a:cubicBezTo>
                  <a:pt x="105410" y="0"/>
                  <a:pt x="127000" y="7620"/>
                  <a:pt x="139700" y="19050"/>
                </a:cubicBezTo>
                <a:cubicBezTo>
                  <a:pt x="152400" y="30480"/>
                  <a:pt x="165100" y="67310"/>
                  <a:pt x="165100" y="673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p:nvPr/>
        </p:nvSpPr>
        <p:spPr>
          <a:xfrm>
            <a:off x="8923020" y="2228850"/>
            <a:ext cx="3181350" cy="2022158"/>
          </a:xfrm>
          <a:custGeom>
            <a:rect b="b" l="l" r="r" t="t"/>
            <a:pathLst>
              <a:path extrusionOk="0" h="2696210" w="4241800">
                <a:moveTo>
                  <a:pt x="1270" y="718820"/>
                </a:moveTo>
                <a:cubicBezTo>
                  <a:pt x="88900" y="383540"/>
                  <a:pt x="82550" y="323850"/>
                  <a:pt x="91440" y="276860"/>
                </a:cubicBezTo>
                <a:cubicBezTo>
                  <a:pt x="97790" y="243840"/>
                  <a:pt x="102870" y="219710"/>
                  <a:pt x="115570" y="191770"/>
                </a:cubicBezTo>
                <a:cubicBezTo>
                  <a:pt x="129540" y="161290"/>
                  <a:pt x="139700" y="127000"/>
                  <a:pt x="172720" y="104140"/>
                </a:cubicBezTo>
                <a:cubicBezTo>
                  <a:pt x="229870" y="66040"/>
                  <a:pt x="364490" y="60960"/>
                  <a:pt x="466090" y="46990"/>
                </a:cubicBezTo>
                <a:cubicBezTo>
                  <a:pt x="575310" y="31750"/>
                  <a:pt x="668020" y="20320"/>
                  <a:pt x="807720" y="16510"/>
                </a:cubicBezTo>
                <a:cubicBezTo>
                  <a:pt x="1026160" y="10160"/>
                  <a:pt x="1464310" y="38100"/>
                  <a:pt x="1652270" y="39370"/>
                </a:cubicBezTo>
                <a:cubicBezTo>
                  <a:pt x="1746250" y="40640"/>
                  <a:pt x="1786890" y="40640"/>
                  <a:pt x="1863090" y="36830"/>
                </a:cubicBezTo>
                <a:cubicBezTo>
                  <a:pt x="1951990" y="31750"/>
                  <a:pt x="2047240" y="15240"/>
                  <a:pt x="2152650" y="10160"/>
                </a:cubicBezTo>
                <a:cubicBezTo>
                  <a:pt x="2279650" y="3810"/>
                  <a:pt x="2465070" y="0"/>
                  <a:pt x="2571750" y="6350"/>
                </a:cubicBezTo>
                <a:cubicBezTo>
                  <a:pt x="2637790" y="10160"/>
                  <a:pt x="2691130" y="12700"/>
                  <a:pt x="2731770" y="27940"/>
                </a:cubicBezTo>
                <a:cubicBezTo>
                  <a:pt x="2759710" y="38100"/>
                  <a:pt x="2774950" y="52070"/>
                  <a:pt x="2796540" y="71120"/>
                </a:cubicBezTo>
                <a:cubicBezTo>
                  <a:pt x="2823210" y="95250"/>
                  <a:pt x="2856230" y="132080"/>
                  <a:pt x="2875280" y="167640"/>
                </a:cubicBezTo>
                <a:cubicBezTo>
                  <a:pt x="2893060" y="201930"/>
                  <a:pt x="2900680" y="234950"/>
                  <a:pt x="2910840" y="276860"/>
                </a:cubicBezTo>
                <a:cubicBezTo>
                  <a:pt x="2924810" y="334010"/>
                  <a:pt x="2921000" y="420370"/>
                  <a:pt x="2941320" y="480060"/>
                </a:cubicBezTo>
                <a:cubicBezTo>
                  <a:pt x="2959100" y="533400"/>
                  <a:pt x="2987040" y="590550"/>
                  <a:pt x="3021330" y="621030"/>
                </a:cubicBezTo>
                <a:cubicBezTo>
                  <a:pt x="3049270" y="646430"/>
                  <a:pt x="3079750" y="654050"/>
                  <a:pt x="3120390" y="662940"/>
                </a:cubicBezTo>
                <a:cubicBezTo>
                  <a:pt x="3176270" y="675640"/>
                  <a:pt x="3262630" y="665480"/>
                  <a:pt x="3331210" y="674370"/>
                </a:cubicBezTo>
                <a:cubicBezTo>
                  <a:pt x="3398520" y="683260"/>
                  <a:pt x="3475990" y="695960"/>
                  <a:pt x="3528060" y="712470"/>
                </a:cubicBezTo>
                <a:cubicBezTo>
                  <a:pt x="3564890" y="723900"/>
                  <a:pt x="3589020" y="737870"/>
                  <a:pt x="3616960" y="754380"/>
                </a:cubicBezTo>
                <a:cubicBezTo>
                  <a:pt x="3643630" y="770890"/>
                  <a:pt x="3669030" y="788670"/>
                  <a:pt x="3690620" y="810260"/>
                </a:cubicBezTo>
                <a:cubicBezTo>
                  <a:pt x="3712210" y="830580"/>
                  <a:pt x="3727450" y="847090"/>
                  <a:pt x="3747770" y="880110"/>
                </a:cubicBezTo>
                <a:cubicBezTo>
                  <a:pt x="3784600" y="939800"/>
                  <a:pt x="3849370" y="1088390"/>
                  <a:pt x="3872230" y="1153160"/>
                </a:cubicBezTo>
                <a:cubicBezTo>
                  <a:pt x="3884930" y="1187450"/>
                  <a:pt x="3887470" y="1197610"/>
                  <a:pt x="3893820" y="1235710"/>
                </a:cubicBezTo>
                <a:cubicBezTo>
                  <a:pt x="3907790" y="1314450"/>
                  <a:pt x="3905250" y="1507490"/>
                  <a:pt x="3931920" y="1606550"/>
                </a:cubicBezTo>
                <a:cubicBezTo>
                  <a:pt x="3950970" y="1677670"/>
                  <a:pt x="3980180" y="1734820"/>
                  <a:pt x="4009390" y="1783080"/>
                </a:cubicBezTo>
                <a:cubicBezTo>
                  <a:pt x="4032250" y="1822450"/>
                  <a:pt x="4057650" y="1838960"/>
                  <a:pt x="4084320" y="1880870"/>
                </a:cubicBezTo>
                <a:cubicBezTo>
                  <a:pt x="4123690" y="1943100"/>
                  <a:pt x="4187190" y="2043430"/>
                  <a:pt x="4212590" y="2131060"/>
                </a:cubicBezTo>
                <a:cubicBezTo>
                  <a:pt x="4237990" y="2216150"/>
                  <a:pt x="4241800" y="2308860"/>
                  <a:pt x="4240530" y="2395220"/>
                </a:cubicBezTo>
                <a:cubicBezTo>
                  <a:pt x="4239260" y="2477770"/>
                  <a:pt x="4229100" y="2589530"/>
                  <a:pt x="4208780" y="2636520"/>
                </a:cubicBezTo>
                <a:cubicBezTo>
                  <a:pt x="4198620" y="2658110"/>
                  <a:pt x="4188460" y="2670810"/>
                  <a:pt x="4173220" y="2679700"/>
                </a:cubicBezTo>
                <a:cubicBezTo>
                  <a:pt x="4157980" y="2688590"/>
                  <a:pt x="4137660" y="2696210"/>
                  <a:pt x="4119880" y="2692400"/>
                </a:cubicBezTo>
                <a:cubicBezTo>
                  <a:pt x="4098290" y="2688590"/>
                  <a:pt x="4064000" y="2668270"/>
                  <a:pt x="4052570" y="2647950"/>
                </a:cubicBezTo>
                <a:cubicBezTo>
                  <a:pt x="4041140" y="2627630"/>
                  <a:pt x="4042410" y="2588260"/>
                  <a:pt x="4051300" y="2567940"/>
                </a:cubicBezTo>
                <a:cubicBezTo>
                  <a:pt x="4058920" y="2550160"/>
                  <a:pt x="4075430" y="2536190"/>
                  <a:pt x="4090670" y="2528570"/>
                </a:cubicBezTo>
                <a:cubicBezTo>
                  <a:pt x="4105910" y="2520950"/>
                  <a:pt x="4127500" y="2517140"/>
                  <a:pt x="4145280" y="2522220"/>
                </a:cubicBezTo>
                <a:cubicBezTo>
                  <a:pt x="4166870" y="2528570"/>
                  <a:pt x="4197350" y="2552700"/>
                  <a:pt x="4207510" y="2573020"/>
                </a:cubicBezTo>
                <a:cubicBezTo>
                  <a:pt x="4216400" y="2589530"/>
                  <a:pt x="4217670" y="2609850"/>
                  <a:pt x="4211320" y="2627630"/>
                </a:cubicBezTo>
                <a:cubicBezTo>
                  <a:pt x="4203700" y="2649220"/>
                  <a:pt x="4177030" y="2678430"/>
                  <a:pt x="4156710" y="2687320"/>
                </a:cubicBezTo>
                <a:cubicBezTo>
                  <a:pt x="4140200" y="2694940"/>
                  <a:pt x="4118610" y="2696210"/>
                  <a:pt x="4102100" y="2688590"/>
                </a:cubicBezTo>
                <a:cubicBezTo>
                  <a:pt x="4081780" y="2679700"/>
                  <a:pt x="4056380" y="2659380"/>
                  <a:pt x="4046220" y="2630170"/>
                </a:cubicBezTo>
                <a:cubicBezTo>
                  <a:pt x="4027170" y="2576830"/>
                  <a:pt x="4069080" y="2452370"/>
                  <a:pt x="4069080" y="2374900"/>
                </a:cubicBezTo>
                <a:cubicBezTo>
                  <a:pt x="4069080" y="2310130"/>
                  <a:pt x="4066540" y="2242820"/>
                  <a:pt x="4055110" y="2194560"/>
                </a:cubicBezTo>
                <a:cubicBezTo>
                  <a:pt x="4047490" y="2159000"/>
                  <a:pt x="4041140" y="2143760"/>
                  <a:pt x="4022090" y="2106930"/>
                </a:cubicBezTo>
                <a:cubicBezTo>
                  <a:pt x="3986530" y="2037080"/>
                  <a:pt x="3863340" y="1882140"/>
                  <a:pt x="3827780" y="1814830"/>
                </a:cubicBezTo>
                <a:cubicBezTo>
                  <a:pt x="3811270" y="1783080"/>
                  <a:pt x="3806190" y="1765300"/>
                  <a:pt x="3797300" y="1739900"/>
                </a:cubicBezTo>
                <a:cubicBezTo>
                  <a:pt x="3788410" y="1714500"/>
                  <a:pt x="3779520" y="1697990"/>
                  <a:pt x="3771900" y="1661160"/>
                </a:cubicBezTo>
                <a:cubicBezTo>
                  <a:pt x="3755390" y="1586230"/>
                  <a:pt x="3749040" y="1393190"/>
                  <a:pt x="3733800" y="1308100"/>
                </a:cubicBezTo>
                <a:cubicBezTo>
                  <a:pt x="3724910" y="1258570"/>
                  <a:pt x="3721100" y="1234440"/>
                  <a:pt x="3705860" y="1191260"/>
                </a:cubicBezTo>
                <a:cubicBezTo>
                  <a:pt x="3685540" y="1132840"/>
                  <a:pt x="3643630" y="1041400"/>
                  <a:pt x="3615690" y="990600"/>
                </a:cubicBezTo>
                <a:cubicBezTo>
                  <a:pt x="3596640" y="956310"/>
                  <a:pt x="3586480" y="930910"/>
                  <a:pt x="3562350" y="910590"/>
                </a:cubicBezTo>
                <a:cubicBezTo>
                  <a:pt x="3536950" y="889000"/>
                  <a:pt x="3502660" y="881380"/>
                  <a:pt x="3463290" y="869950"/>
                </a:cubicBezTo>
                <a:cubicBezTo>
                  <a:pt x="3408680" y="854710"/>
                  <a:pt x="3329940" y="840740"/>
                  <a:pt x="3262630" y="834390"/>
                </a:cubicBezTo>
                <a:cubicBezTo>
                  <a:pt x="3196590" y="828040"/>
                  <a:pt x="3114040" y="836930"/>
                  <a:pt x="3061970" y="831850"/>
                </a:cubicBezTo>
                <a:cubicBezTo>
                  <a:pt x="3028950" y="828040"/>
                  <a:pt x="3004820" y="826770"/>
                  <a:pt x="2980690" y="815340"/>
                </a:cubicBezTo>
                <a:cubicBezTo>
                  <a:pt x="2956560" y="803910"/>
                  <a:pt x="2937510" y="787400"/>
                  <a:pt x="2915920" y="762000"/>
                </a:cubicBezTo>
                <a:cubicBezTo>
                  <a:pt x="2881630" y="722630"/>
                  <a:pt x="2832100" y="637540"/>
                  <a:pt x="2806700" y="586740"/>
                </a:cubicBezTo>
                <a:cubicBezTo>
                  <a:pt x="2788920" y="549910"/>
                  <a:pt x="2782570" y="529590"/>
                  <a:pt x="2771140" y="488950"/>
                </a:cubicBezTo>
                <a:cubicBezTo>
                  <a:pt x="2754630" y="426720"/>
                  <a:pt x="2750820" y="299720"/>
                  <a:pt x="2727960" y="246380"/>
                </a:cubicBezTo>
                <a:cubicBezTo>
                  <a:pt x="2715260" y="215900"/>
                  <a:pt x="2710180" y="198120"/>
                  <a:pt x="2679700" y="181610"/>
                </a:cubicBezTo>
                <a:cubicBezTo>
                  <a:pt x="2602230" y="142240"/>
                  <a:pt x="2316480" y="166370"/>
                  <a:pt x="2167890" y="170180"/>
                </a:cubicBezTo>
                <a:cubicBezTo>
                  <a:pt x="2053590" y="173990"/>
                  <a:pt x="1995170" y="190500"/>
                  <a:pt x="1863090" y="194310"/>
                </a:cubicBezTo>
                <a:cubicBezTo>
                  <a:pt x="1617980" y="200660"/>
                  <a:pt x="1019810" y="165100"/>
                  <a:pt x="811530" y="168910"/>
                </a:cubicBezTo>
                <a:cubicBezTo>
                  <a:pt x="723900" y="170180"/>
                  <a:pt x="692150" y="172720"/>
                  <a:pt x="623570" y="180340"/>
                </a:cubicBezTo>
                <a:cubicBezTo>
                  <a:pt x="538480" y="190500"/>
                  <a:pt x="407670" y="212090"/>
                  <a:pt x="341630" y="231140"/>
                </a:cubicBezTo>
                <a:cubicBezTo>
                  <a:pt x="304800" y="241300"/>
                  <a:pt x="276860" y="238760"/>
                  <a:pt x="256540" y="264160"/>
                </a:cubicBezTo>
                <a:cubicBezTo>
                  <a:pt x="220980" y="307340"/>
                  <a:pt x="233680" y="435610"/>
                  <a:pt x="214630" y="520700"/>
                </a:cubicBezTo>
                <a:cubicBezTo>
                  <a:pt x="194310" y="609600"/>
                  <a:pt x="162560" y="748030"/>
                  <a:pt x="135890" y="786130"/>
                </a:cubicBezTo>
                <a:cubicBezTo>
                  <a:pt x="125730" y="800100"/>
                  <a:pt x="118110" y="803910"/>
                  <a:pt x="105410" y="807720"/>
                </a:cubicBezTo>
                <a:cubicBezTo>
                  <a:pt x="90170" y="812800"/>
                  <a:pt x="67310" y="814070"/>
                  <a:pt x="50800" y="808990"/>
                </a:cubicBezTo>
                <a:cubicBezTo>
                  <a:pt x="34290" y="803910"/>
                  <a:pt x="17780" y="788670"/>
                  <a:pt x="8890" y="773430"/>
                </a:cubicBezTo>
                <a:cubicBezTo>
                  <a:pt x="0" y="758190"/>
                  <a:pt x="1270" y="718820"/>
                  <a:pt x="1270" y="7188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p:nvPr/>
        </p:nvSpPr>
        <p:spPr>
          <a:xfrm>
            <a:off x="11744325" y="4472941"/>
            <a:ext cx="174307" cy="539115"/>
          </a:xfrm>
          <a:custGeom>
            <a:rect b="b" l="l" r="r" t="t"/>
            <a:pathLst>
              <a:path extrusionOk="0" h="718820" w="232410">
                <a:moveTo>
                  <a:pt x="231140" y="97790"/>
                </a:moveTo>
                <a:cubicBezTo>
                  <a:pt x="191770" y="317500"/>
                  <a:pt x="200660" y="369570"/>
                  <a:pt x="196850" y="430530"/>
                </a:cubicBezTo>
                <a:cubicBezTo>
                  <a:pt x="193040" y="501650"/>
                  <a:pt x="187960" y="615950"/>
                  <a:pt x="170180" y="660400"/>
                </a:cubicBezTo>
                <a:cubicBezTo>
                  <a:pt x="161290" y="681990"/>
                  <a:pt x="151130" y="694690"/>
                  <a:pt x="137160" y="703580"/>
                </a:cubicBezTo>
                <a:cubicBezTo>
                  <a:pt x="123190" y="712470"/>
                  <a:pt x="102870" y="718820"/>
                  <a:pt x="85090" y="716280"/>
                </a:cubicBezTo>
                <a:cubicBezTo>
                  <a:pt x="63500" y="712470"/>
                  <a:pt x="31750" y="692150"/>
                  <a:pt x="19050" y="674370"/>
                </a:cubicBezTo>
                <a:cubicBezTo>
                  <a:pt x="8890" y="659130"/>
                  <a:pt x="6350" y="638810"/>
                  <a:pt x="8890" y="622300"/>
                </a:cubicBezTo>
                <a:cubicBezTo>
                  <a:pt x="11430" y="605790"/>
                  <a:pt x="17780" y="585470"/>
                  <a:pt x="31750" y="574040"/>
                </a:cubicBezTo>
                <a:cubicBezTo>
                  <a:pt x="48260" y="560070"/>
                  <a:pt x="85090" y="548640"/>
                  <a:pt x="106680" y="551180"/>
                </a:cubicBezTo>
                <a:cubicBezTo>
                  <a:pt x="124460" y="552450"/>
                  <a:pt x="142240" y="562610"/>
                  <a:pt x="153670" y="576580"/>
                </a:cubicBezTo>
                <a:cubicBezTo>
                  <a:pt x="166370" y="593090"/>
                  <a:pt x="177800" y="629920"/>
                  <a:pt x="172720" y="652780"/>
                </a:cubicBezTo>
                <a:cubicBezTo>
                  <a:pt x="167640" y="675640"/>
                  <a:pt x="139700" y="702310"/>
                  <a:pt x="120650" y="711200"/>
                </a:cubicBezTo>
                <a:cubicBezTo>
                  <a:pt x="104140" y="718820"/>
                  <a:pt x="83820" y="718820"/>
                  <a:pt x="67310" y="713740"/>
                </a:cubicBezTo>
                <a:cubicBezTo>
                  <a:pt x="50800" y="708660"/>
                  <a:pt x="34290" y="695960"/>
                  <a:pt x="24130" y="681990"/>
                </a:cubicBezTo>
                <a:cubicBezTo>
                  <a:pt x="13970" y="668020"/>
                  <a:pt x="10160" y="656590"/>
                  <a:pt x="7620" y="631190"/>
                </a:cubicBezTo>
                <a:cubicBezTo>
                  <a:pt x="0" y="562610"/>
                  <a:pt x="26670" y="341630"/>
                  <a:pt x="41910" y="237490"/>
                </a:cubicBezTo>
                <a:cubicBezTo>
                  <a:pt x="52070" y="167640"/>
                  <a:pt x="62230" y="101600"/>
                  <a:pt x="78740" y="63500"/>
                </a:cubicBezTo>
                <a:cubicBezTo>
                  <a:pt x="87630" y="41910"/>
                  <a:pt x="93980" y="26670"/>
                  <a:pt x="109220" y="16510"/>
                </a:cubicBezTo>
                <a:cubicBezTo>
                  <a:pt x="127000" y="5080"/>
                  <a:pt x="161290" y="0"/>
                  <a:pt x="181610" y="6350"/>
                </a:cubicBezTo>
                <a:cubicBezTo>
                  <a:pt x="199390" y="11430"/>
                  <a:pt x="214630" y="26670"/>
                  <a:pt x="223520" y="41910"/>
                </a:cubicBezTo>
                <a:cubicBezTo>
                  <a:pt x="232410" y="57150"/>
                  <a:pt x="231140" y="97790"/>
                  <a:pt x="231140" y="9779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a:off x="11733220" y="5228663"/>
            <a:ext cx="273372" cy="1372591"/>
          </a:xfrm>
          <a:custGeom>
            <a:rect b="b" l="l" r="r" t="t"/>
            <a:pathLst>
              <a:path extrusionOk="0" h="2129790" w="424180">
                <a:moveTo>
                  <a:pt x="170180" y="67310"/>
                </a:moveTo>
                <a:cubicBezTo>
                  <a:pt x="234950" y="751840"/>
                  <a:pt x="297180" y="1104900"/>
                  <a:pt x="322580" y="1348740"/>
                </a:cubicBezTo>
                <a:cubicBezTo>
                  <a:pt x="342900" y="1537970"/>
                  <a:pt x="335280" y="1725930"/>
                  <a:pt x="359410" y="1854200"/>
                </a:cubicBezTo>
                <a:cubicBezTo>
                  <a:pt x="374650" y="1936750"/>
                  <a:pt x="424180" y="2007870"/>
                  <a:pt x="421640" y="2051050"/>
                </a:cubicBezTo>
                <a:cubicBezTo>
                  <a:pt x="420370" y="2073910"/>
                  <a:pt x="411480" y="2087880"/>
                  <a:pt x="400050" y="2100580"/>
                </a:cubicBezTo>
                <a:cubicBezTo>
                  <a:pt x="388620" y="2113280"/>
                  <a:pt x="370840" y="2124710"/>
                  <a:pt x="353060" y="2127250"/>
                </a:cubicBezTo>
                <a:cubicBezTo>
                  <a:pt x="331470" y="2129790"/>
                  <a:pt x="294640" y="2118360"/>
                  <a:pt x="278130" y="2104390"/>
                </a:cubicBezTo>
                <a:cubicBezTo>
                  <a:pt x="264160" y="2092960"/>
                  <a:pt x="256540" y="2072640"/>
                  <a:pt x="254000" y="2056130"/>
                </a:cubicBezTo>
                <a:cubicBezTo>
                  <a:pt x="251460" y="2039620"/>
                  <a:pt x="254000" y="2018030"/>
                  <a:pt x="264160" y="2002790"/>
                </a:cubicBezTo>
                <a:cubicBezTo>
                  <a:pt x="276860" y="1985010"/>
                  <a:pt x="307340" y="1963420"/>
                  <a:pt x="330200" y="1960880"/>
                </a:cubicBezTo>
                <a:cubicBezTo>
                  <a:pt x="353060" y="1958340"/>
                  <a:pt x="387350" y="1976120"/>
                  <a:pt x="402590" y="1991360"/>
                </a:cubicBezTo>
                <a:cubicBezTo>
                  <a:pt x="415290" y="2004060"/>
                  <a:pt x="421640" y="2025650"/>
                  <a:pt x="421640" y="2042160"/>
                </a:cubicBezTo>
                <a:cubicBezTo>
                  <a:pt x="421640" y="2058670"/>
                  <a:pt x="416560" y="2078990"/>
                  <a:pt x="406400" y="2092960"/>
                </a:cubicBezTo>
                <a:cubicBezTo>
                  <a:pt x="396240" y="2106930"/>
                  <a:pt x="378460" y="2119630"/>
                  <a:pt x="361950" y="2124710"/>
                </a:cubicBezTo>
                <a:cubicBezTo>
                  <a:pt x="345440" y="2129790"/>
                  <a:pt x="323850" y="2129790"/>
                  <a:pt x="308610" y="2123440"/>
                </a:cubicBezTo>
                <a:cubicBezTo>
                  <a:pt x="292100" y="2117090"/>
                  <a:pt x="279400" y="2108200"/>
                  <a:pt x="266700" y="2089150"/>
                </a:cubicBezTo>
                <a:cubicBezTo>
                  <a:pt x="240030" y="2049780"/>
                  <a:pt x="209550" y="1951990"/>
                  <a:pt x="195580" y="1877060"/>
                </a:cubicBezTo>
                <a:cubicBezTo>
                  <a:pt x="180340" y="1797050"/>
                  <a:pt x="191770" y="1724660"/>
                  <a:pt x="184150" y="1620520"/>
                </a:cubicBezTo>
                <a:cubicBezTo>
                  <a:pt x="171450" y="1456690"/>
                  <a:pt x="139700" y="1183640"/>
                  <a:pt x="114300" y="993140"/>
                </a:cubicBezTo>
                <a:cubicBezTo>
                  <a:pt x="92710" y="831850"/>
                  <a:pt x="62230" y="699770"/>
                  <a:pt x="45720" y="547370"/>
                </a:cubicBezTo>
                <a:cubicBezTo>
                  <a:pt x="29210" y="387350"/>
                  <a:pt x="0" y="121920"/>
                  <a:pt x="17780" y="55880"/>
                </a:cubicBezTo>
                <a:cubicBezTo>
                  <a:pt x="22860" y="38100"/>
                  <a:pt x="27940" y="33020"/>
                  <a:pt x="38100" y="24130"/>
                </a:cubicBezTo>
                <a:cubicBezTo>
                  <a:pt x="50800" y="13970"/>
                  <a:pt x="71120" y="2540"/>
                  <a:pt x="88900" y="1270"/>
                </a:cubicBezTo>
                <a:cubicBezTo>
                  <a:pt x="106680" y="0"/>
                  <a:pt x="128270" y="7620"/>
                  <a:pt x="142240" y="19050"/>
                </a:cubicBezTo>
                <a:cubicBezTo>
                  <a:pt x="156210" y="30480"/>
                  <a:pt x="170180" y="67310"/>
                  <a:pt x="170180" y="673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a:off x="8315326" y="3017520"/>
            <a:ext cx="266700" cy="1846898"/>
          </a:xfrm>
          <a:custGeom>
            <a:rect b="b" l="l" r="r" t="t"/>
            <a:pathLst>
              <a:path extrusionOk="0" h="2462530" w="355600">
                <a:moveTo>
                  <a:pt x="330200" y="80010"/>
                </a:moveTo>
                <a:cubicBezTo>
                  <a:pt x="328930" y="264160"/>
                  <a:pt x="314960" y="322580"/>
                  <a:pt x="311150" y="378460"/>
                </a:cubicBezTo>
                <a:cubicBezTo>
                  <a:pt x="307340" y="435610"/>
                  <a:pt x="306070" y="506730"/>
                  <a:pt x="312420" y="553720"/>
                </a:cubicBezTo>
                <a:cubicBezTo>
                  <a:pt x="316230" y="586740"/>
                  <a:pt x="331470" y="605790"/>
                  <a:pt x="334010" y="637540"/>
                </a:cubicBezTo>
                <a:cubicBezTo>
                  <a:pt x="337820" y="679450"/>
                  <a:pt x="331470" y="736600"/>
                  <a:pt x="320040" y="787400"/>
                </a:cubicBezTo>
                <a:cubicBezTo>
                  <a:pt x="308610" y="843280"/>
                  <a:pt x="276860" y="902970"/>
                  <a:pt x="261620" y="960120"/>
                </a:cubicBezTo>
                <a:cubicBezTo>
                  <a:pt x="246380" y="1014730"/>
                  <a:pt x="237490" y="1068070"/>
                  <a:pt x="227330" y="1125220"/>
                </a:cubicBezTo>
                <a:cubicBezTo>
                  <a:pt x="215900" y="1188720"/>
                  <a:pt x="204470" y="1247140"/>
                  <a:pt x="195580" y="1323340"/>
                </a:cubicBezTo>
                <a:cubicBezTo>
                  <a:pt x="184150" y="1427480"/>
                  <a:pt x="173990" y="1598930"/>
                  <a:pt x="170180" y="1692910"/>
                </a:cubicBezTo>
                <a:cubicBezTo>
                  <a:pt x="167640" y="1751330"/>
                  <a:pt x="163830" y="1793240"/>
                  <a:pt x="167640" y="1835150"/>
                </a:cubicBezTo>
                <a:cubicBezTo>
                  <a:pt x="170180" y="1868170"/>
                  <a:pt x="171450" y="1883410"/>
                  <a:pt x="182880" y="1924050"/>
                </a:cubicBezTo>
                <a:cubicBezTo>
                  <a:pt x="208280" y="2016760"/>
                  <a:pt x="346710" y="2297430"/>
                  <a:pt x="351790" y="2372360"/>
                </a:cubicBezTo>
                <a:cubicBezTo>
                  <a:pt x="353060" y="2396490"/>
                  <a:pt x="350520" y="2407920"/>
                  <a:pt x="340360" y="2421890"/>
                </a:cubicBezTo>
                <a:cubicBezTo>
                  <a:pt x="327660" y="2438400"/>
                  <a:pt x="297180" y="2457450"/>
                  <a:pt x="276860" y="2459990"/>
                </a:cubicBezTo>
                <a:cubicBezTo>
                  <a:pt x="260350" y="2462530"/>
                  <a:pt x="241300" y="2454910"/>
                  <a:pt x="227330" y="2446020"/>
                </a:cubicBezTo>
                <a:cubicBezTo>
                  <a:pt x="214630" y="2437130"/>
                  <a:pt x="200660" y="2421890"/>
                  <a:pt x="196850" y="2405380"/>
                </a:cubicBezTo>
                <a:cubicBezTo>
                  <a:pt x="191770" y="2385060"/>
                  <a:pt x="198120" y="2349500"/>
                  <a:pt x="209550" y="2331720"/>
                </a:cubicBezTo>
                <a:cubicBezTo>
                  <a:pt x="218440" y="2317750"/>
                  <a:pt x="237490" y="2307590"/>
                  <a:pt x="252730" y="2303780"/>
                </a:cubicBezTo>
                <a:cubicBezTo>
                  <a:pt x="267970" y="2299970"/>
                  <a:pt x="288290" y="2298700"/>
                  <a:pt x="303530" y="2306320"/>
                </a:cubicBezTo>
                <a:cubicBezTo>
                  <a:pt x="321310" y="2315210"/>
                  <a:pt x="344170" y="2343150"/>
                  <a:pt x="350520" y="2363470"/>
                </a:cubicBezTo>
                <a:cubicBezTo>
                  <a:pt x="355600" y="2379980"/>
                  <a:pt x="351790" y="2400300"/>
                  <a:pt x="345440" y="2414270"/>
                </a:cubicBezTo>
                <a:cubicBezTo>
                  <a:pt x="339090" y="2429510"/>
                  <a:pt x="323850" y="2443480"/>
                  <a:pt x="309880" y="2451100"/>
                </a:cubicBezTo>
                <a:cubicBezTo>
                  <a:pt x="295910" y="2458720"/>
                  <a:pt x="275590" y="2462530"/>
                  <a:pt x="259080" y="2458720"/>
                </a:cubicBezTo>
                <a:cubicBezTo>
                  <a:pt x="238760" y="2453640"/>
                  <a:pt x="207010" y="2428240"/>
                  <a:pt x="200660" y="2413000"/>
                </a:cubicBezTo>
                <a:cubicBezTo>
                  <a:pt x="196850" y="2404110"/>
                  <a:pt x="204470" y="2397760"/>
                  <a:pt x="201930" y="2387600"/>
                </a:cubicBezTo>
                <a:cubicBezTo>
                  <a:pt x="196850" y="2367280"/>
                  <a:pt x="168910" y="2341880"/>
                  <a:pt x="149860" y="2302510"/>
                </a:cubicBezTo>
                <a:cubicBezTo>
                  <a:pt x="113030" y="2226310"/>
                  <a:pt x="44450" y="2061210"/>
                  <a:pt x="20320" y="1950720"/>
                </a:cubicBezTo>
                <a:cubicBezTo>
                  <a:pt x="0" y="1858010"/>
                  <a:pt x="1270" y="1786890"/>
                  <a:pt x="1270" y="1689100"/>
                </a:cubicBezTo>
                <a:cubicBezTo>
                  <a:pt x="1270" y="1563370"/>
                  <a:pt x="17780" y="1381760"/>
                  <a:pt x="35560" y="1257300"/>
                </a:cubicBezTo>
                <a:cubicBezTo>
                  <a:pt x="49530" y="1160780"/>
                  <a:pt x="82550" y="1062990"/>
                  <a:pt x="90170" y="1000760"/>
                </a:cubicBezTo>
                <a:cubicBezTo>
                  <a:pt x="93980" y="965200"/>
                  <a:pt x="85090" y="949960"/>
                  <a:pt x="91440" y="916940"/>
                </a:cubicBezTo>
                <a:cubicBezTo>
                  <a:pt x="100330" y="867410"/>
                  <a:pt x="146050" y="787400"/>
                  <a:pt x="157480" y="739140"/>
                </a:cubicBezTo>
                <a:cubicBezTo>
                  <a:pt x="165100" y="707390"/>
                  <a:pt x="167640" y="685800"/>
                  <a:pt x="165100" y="659130"/>
                </a:cubicBezTo>
                <a:cubicBezTo>
                  <a:pt x="162560" y="631190"/>
                  <a:pt x="147320" y="604520"/>
                  <a:pt x="143510" y="576580"/>
                </a:cubicBezTo>
                <a:cubicBezTo>
                  <a:pt x="139700" y="548640"/>
                  <a:pt x="142240" y="530860"/>
                  <a:pt x="143510" y="491490"/>
                </a:cubicBezTo>
                <a:cubicBezTo>
                  <a:pt x="147320" y="402590"/>
                  <a:pt x="151130" y="129540"/>
                  <a:pt x="175260" y="60960"/>
                </a:cubicBezTo>
                <a:cubicBezTo>
                  <a:pt x="184150" y="35560"/>
                  <a:pt x="193040" y="25400"/>
                  <a:pt x="207010" y="15240"/>
                </a:cubicBezTo>
                <a:cubicBezTo>
                  <a:pt x="220980" y="5080"/>
                  <a:pt x="243840" y="0"/>
                  <a:pt x="260350" y="2540"/>
                </a:cubicBezTo>
                <a:cubicBezTo>
                  <a:pt x="278130" y="5080"/>
                  <a:pt x="298450" y="15240"/>
                  <a:pt x="309880" y="27940"/>
                </a:cubicBezTo>
                <a:cubicBezTo>
                  <a:pt x="321310" y="40640"/>
                  <a:pt x="330200" y="80010"/>
                  <a:pt x="330200" y="800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a:off x="8228487" y="5074887"/>
            <a:ext cx="354129" cy="1515400"/>
          </a:xfrm>
          <a:custGeom>
            <a:rect b="b" l="l" r="r" t="t"/>
            <a:pathLst>
              <a:path extrusionOk="0" h="2277110" w="532130">
                <a:moveTo>
                  <a:pt x="516890" y="69850"/>
                </a:moveTo>
                <a:cubicBezTo>
                  <a:pt x="532130" y="424180"/>
                  <a:pt x="529590" y="439420"/>
                  <a:pt x="521970" y="499110"/>
                </a:cubicBezTo>
                <a:cubicBezTo>
                  <a:pt x="501650" y="651510"/>
                  <a:pt x="434340" y="1024890"/>
                  <a:pt x="374650" y="1300480"/>
                </a:cubicBezTo>
                <a:cubicBezTo>
                  <a:pt x="309880" y="1600200"/>
                  <a:pt x="200660" y="2132330"/>
                  <a:pt x="146050" y="2231390"/>
                </a:cubicBezTo>
                <a:cubicBezTo>
                  <a:pt x="133350" y="2252980"/>
                  <a:pt x="127000" y="2259330"/>
                  <a:pt x="113030" y="2265680"/>
                </a:cubicBezTo>
                <a:cubicBezTo>
                  <a:pt x="100330" y="2273300"/>
                  <a:pt x="81280" y="2277110"/>
                  <a:pt x="66040" y="2273300"/>
                </a:cubicBezTo>
                <a:cubicBezTo>
                  <a:pt x="46990" y="2268220"/>
                  <a:pt x="20320" y="2247900"/>
                  <a:pt x="10160" y="2231390"/>
                </a:cubicBezTo>
                <a:cubicBezTo>
                  <a:pt x="2540" y="2217420"/>
                  <a:pt x="1270" y="2198370"/>
                  <a:pt x="5080" y="2183130"/>
                </a:cubicBezTo>
                <a:cubicBezTo>
                  <a:pt x="8890" y="2167890"/>
                  <a:pt x="17780" y="2152650"/>
                  <a:pt x="29210" y="2142490"/>
                </a:cubicBezTo>
                <a:cubicBezTo>
                  <a:pt x="40640" y="2132330"/>
                  <a:pt x="58420" y="2125980"/>
                  <a:pt x="73660" y="2124710"/>
                </a:cubicBezTo>
                <a:cubicBezTo>
                  <a:pt x="88900" y="2123440"/>
                  <a:pt x="107950" y="2127250"/>
                  <a:pt x="120650" y="2137410"/>
                </a:cubicBezTo>
                <a:cubicBezTo>
                  <a:pt x="135890" y="2150110"/>
                  <a:pt x="152400" y="2180590"/>
                  <a:pt x="153670" y="2199640"/>
                </a:cubicBezTo>
                <a:cubicBezTo>
                  <a:pt x="154940" y="2216150"/>
                  <a:pt x="149860" y="2233930"/>
                  <a:pt x="138430" y="2245360"/>
                </a:cubicBezTo>
                <a:cubicBezTo>
                  <a:pt x="125730" y="2259330"/>
                  <a:pt x="92710" y="2274570"/>
                  <a:pt x="73660" y="2274570"/>
                </a:cubicBezTo>
                <a:cubicBezTo>
                  <a:pt x="57150" y="2274570"/>
                  <a:pt x="40640" y="2268220"/>
                  <a:pt x="29210" y="2256790"/>
                </a:cubicBezTo>
                <a:cubicBezTo>
                  <a:pt x="15240" y="2242820"/>
                  <a:pt x="5080" y="2222500"/>
                  <a:pt x="3810" y="2192020"/>
                </a:cubicBezTo>
                <a:cubicBezTo>
                  <a:pt x="0" y="2119630"/>
                  <a:pt x="66040" y="1972310"/>
                  <a:pt x="101600" y="1824990"/>
                </a:cubicBezTo>
                <a:cubicBezTo>
                  <a:pt x="154940" y="1602740"/>
                  <a:pt x="242570" y="1189990"/>
                  <a:pt x="276860" y="984250"/>
                </a:cubicBezTo>
                <a:cubicBezTo>
                  <a:pt x="295910" y="867410"/>
                  <a:pt x="297180" y="787400"/>
                  <a:pt x="311150" y="706120"/>
                </a:cubicBezTo>
                <a:cubicBezTo>
                  <a:pt x="322580" y="642620"/>
                  <a:pt x="340360" y="596900"/>
                  <a:pt x="350520" y="537210"/>
                </a:cubicBezTo>
                <a:cubicBezTo>
                  <a:pt x="360680" y="473710"/>
                  <a:pt x="367030" y="408940"/>
                  <a:pt x="369570" y="336550"/>
                </a:cubicBezTo>
                <a:cubicBezTo>
                  <a:pt x="372110" y="254000"/>
                  <a:pt x="350520" y="121920"/>
                  <a:pt x="361950" y="68580"/>
                </a:cubicBezTo>
                <a:cubicBezTo>
                  <a:pt x="367030" y="44450"/>
                  <a:pt x="374650" y="30480"/>
                  <a:pt x="387350" y="19050"/>
                </a:cubicBezTo>
                <a:cubicBezTo>
                  <a:pt x="400050" y="7620"/>
                  <a:pt x="422910" y="0"/>
                  <a:pt x="440690" y="0"/>
                </a:cubicBezTo>
                <a:cubicBezTo>
                  <a:pt x="458470" y="0"/>
                  <a:pt x="478790" y="8890"/>
                  <a:pt x="491490" y="20320"/>
                </a:cubicBezTo>
                <a:cubicBezTo>
                  <a:pt x="504190" y="31750"/>
                  <a:pt x="516890" y="69850"/>
                  <a:pt x="516890" y="698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3" name="Google Shape;283;p20"/>
          <p:cNvCxnSpPr/>
          <p:nvPr/>
        </p:nvCxnSpPr>
        <p:spPr>
          <a:xfrm rot="10800000">
            <a:off x="-285431" y="6767609"/>
            <a:ext cx="18858863" cy="0"/>
          </a:xfrm>
          <a:prstGeom prst="straightConnector1">
            <a:avLst/>
          </a:prstGeom>
          <a:noFill/>
          <a:ln cap="flat" cmpd="sng" w="95250">
            <a:solidFill>
              <a:srgbClr val="000000"/>
            </a:solidFill>
            <a:prstDash val="solid"/>
            <a:round/>
            <a:headEnd len="sm" w="sm" type="none"/>
            <a:tailEnd len="sm" w="sm" type="none"/>
          </a:ln>
        </p:spPr>
      </p:cxnSp>
      <p:sp>
        <p:nvSpPr>
          <p:cNvPr id="284" name="Google Shape;284;p20"/>
          <p:cNvSpPr txBox="1"/>
          <p:nvPr/>
        </p:nvSpPr>
        <p:spPr>
          <a:xfrm>
            <a:off x="12680840" y="7510559"/>
            <a:ext cx="45786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8" name="Shape 288"/>
        <p:cNvGrpSpPr/>
        <p:nvPr/>
      </p:nvGrpSpPr>
      <p:grpSpPr>
        <a:xfrm>
          <a:off x="0" y="0"/>
          <a:ext cx="0" cy="0"/>
          <a:chOff x="0" y="0"/>
          <a:chExt cx="0" cy="0"/>
        </a:xfrm>
      </p:grpSpPr>
      <p:pic>
        <p:nvPicPr>
          <p:cNvPr id="289" name="Google Shape;289;p21"/>
          <p:cNvPicPr preferRelativeResize="0"/>
          <p:nvPr/>
        </p:nvPicPr>
        <p:blipFill rotWithShape="1">
          <a:blip r:embed="rId3">
            <a:alphaModFix/>
          </a:blip>
          <a:srcRect b="20078" l="0" r="0" t="6309"/>
          <a:stretch/>
        </p:blipFill>
        <p:spPr>
          <a:xfrm>
            <a:off x="0" y="0"/>
            <a:ext cx="18288000" cy="10287000"/>
          </a:xfrm>
          <a:prstGeom prst="rect">
            <a:avLst/>
          </a:prstGeom>
          <a:noFill/>
          <a:ln>
            <a:noFill/>
          </a:ln>
        </p:spPr>
      </p:pic>
      <p:grpSp>
        <p:nvGrpSpPr>
          <p:cNvPr id="290" name="Google Shape;290;p21"/>
          <p:cNvGrpSpPr/>
          <p:nvPr/>
        </p:nvGrpSpPr>
        <p:grpSpPr>
          <a:xfrm>
            <a:off x="1028700" y="1768661"/>
            <a:ext cx="5076184" cy="6568852"/>
            <a:chOff x="0" y="-47625"/>
            <a:chExt cx="1336937" cy="1730068"/>
          </a:xfrm>
        </p:grpSpPr>
        <p:sp>
          <p:nvSpPr>
            <p:cNvPr id="291" name="Google Shape;291;p21"/>
            <p:cNvSpPr/>
            <p:nvPr/>
          </p:nvSpPr>
          <p:spPr>
            <a:xfrm>
              <a:off x="0" y="0"/>
              <a:ext cx="1336937" cy="1682443"/>
            </a:xfrm>
            <a:custGeom>
              <a:rect b="b" l="l" r="r" t="t"/>
              <a:pathLst>
                <a:path extrusionOk="0" h="1682443" w="1336937">
                  <a:moveTo>
                    <a:pt x="77782" y="0"/>
                  </a:moveTo>
                  <a:lnTo>
                    <a:pt x="1259155" y="0"/>
                  </a:lnTo>
                  <a:cubicBezTo>
                    <a:pt x="1279784" y="0"/>
                    <a:pt x="1299568" y="8195"/>
                    <a:pt x="1314155" y="22782"/>
                  </a:cubicBezTo>
                  <a:cubicBezTo>
                    <a:pt x="1328742" y="37369"/>
                    <a:pt x="1336937" y="57153"/>
                    <a:pt x="1336937" y="77782"/>
                  </a:cubicBezTo>
                  <a:lnTo>
                    <a:pt x="1336937" y="1604661"/>
                  </a:lnTo>
                  <a:cubicBezTo>
                    <a:pt x="1336937" y="1625290"/>
                    <a:pt x="1328742" y="1645074"/>
                    <a:pt x="1314155" y="1659661"/>
                  </a:cubicBezTo>
                  <a:cubicBezTo>
                    <a:pt x="1299568" y="1674248"/>
                    <a:pt x="1279784" y="1682443"/>
                    <a:pt x="1259155" y="1682443"/>
                  </a:cubicBezTo>
                  <a:lnTo>
                    <a:pt x="77782" y="1682443"/>
                  </a:lnTo>
                  <a:cubicBezTo>
                    <a:pt x="57153" y="1682443"/>
                    <a:pt x="37369" y="1674248"/>
                    <a:pt x="22782" y="1659661"/>
                  </a:cubicBezTo>
                  <a:cubicBezTo>
                    <a:pt x="8195" y="1645074"/>
                    <a:pt x="0" y="1625290"/>
                    <a:pt x="0" y="1604661"/>
                  </a:cubicBezTo>
                  <a:lnTo>
                    <a:pt x="0" y="77782"/>
                  </a:lnTo>
                  <a:cubicBezTo>
                    <a:pt x="0" y="57153"/>
                    <a:pt x="8195" y="37369"/>
                    <a:pt x="22782" y="22782"/>
                  </a:cubicBezTo>
                  <a:cubicBezTo>
                    <a:pt x="37369" y="8195"/>
                    <a:pt x="57153" y="0"/>
                    <a:pt x="7778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3" name="Google Shape;293;p21"/>
          <p:cNvSpPr txBox="1"/>
          <p:nvPr/>
        </p:nvSpPr>
        <p:spPr>
          <a:xfrm>
            <a:off x="1509632" y="2649035"/>
            <a:ext cx="41142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Story Here</a:t>
            </a:r>
            <a:endParaRPr/>
          </a:p>
        </p:txBody>
      </p:sp>
      <p:sp>
        <p:nvSpPr>
          <p:cNvPr id="294" name="Google Shape;294;p21"/>
          <p:cNvSpPr txBox="1"/>
          <p:nvPr/>
        </p:nvSpPr>
        <p:spPr>
          <a:xfrm>
            <a:off x="1812012" y="4921408"/>
            <a:ext cx="35097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a:t>
            </a:r>
            <a:endParaRPr/>
          </a:p>
        </p:txBody>
      </p:sp>
      <p:sp>
        <p:nvSpPr>
          <p:cNvPr id="295" name="Google Shape;295;p21"/>
          <p:cNvSpPr/>
          <p:nvPr/>
        </p:nvSpPr>
        <p:spPr>
          <a:xfrm>
            <a:off x="-725229" y="7698898"/>
            <a:ext cx="3507858" cy="3118805"/>
          </a:xfrm>
          <a:custGeom>
            <a:rect b="b" l="l" r="r" t="t"/>
            <a:pathLst>
              <a:path extrusionOk="0" h="3118805" w="3507858">
                <a:moveTo>
                  <a:pt x="0" y="0"/>
                </a:moveTo>
                <a:lnTo>
                  <a:pt x="3507858" y="0"/>
                </a:lnTo>
                <a:lnTo>
                  <a:pt x="3507858" y="3118804"/>
                </a:lnTo>
                <a:lnTo>
                  <a:pt x="0" y="3118804"/>
                </a:lnTo>
                <a:lnTo>
                  <a:pt x="0" y="0"/>
                </a:lnTo>
                <a:close/>
              </a:path>
            </a:pathLst>
          </a:custGeom>
          <a:blipFill rotWithShape="1">
            <a:blip r:embed="rId4">
              <a:alphaModFix/>
            </a:blip>
            <a:stretch>
              <a:fillRect b="0" l="0" r="0" t="0"/>
            </a:stretch>
          </a:blipFill>
          <a:ln>
            <a:noFill/>
          </a:ln>
        </p:spPr>
      </p:sp>
      <p:grpSp>
        <p:nvGrpSpPr>
          <p:cNvPr id="296" name="Google Shape;296;p21"/>
          <p:cNvGrpSpPr/>
          <p:nvPr/>
        </p:nvGrpSpPr>
        <p:grpSpPr>
          <a:xfrm>
            <a:off x="12183116" y="1768661"/>
            <a:ext cx="5076184" cy="6568852"/>
            <a:chOff x="0" y="-47625"/>
            <a:chExt cx="1336937" cy="1730068"/>
          </a:xfrm>
        </p:grpSpPr>
        <p:sp>
          <p:nvSpPr>
            <p:cNvPr id="297" name="Google Shape;297;p21"/>
            <p:cNvSpPr/>
            <p:nvPr/>
          </p:nvSpPr>
          <p:spPr>
            <a:xfrm>
              <a:off x="0" y="0"/>
              <a:ext cx="1336937" cy="1682443"/>
            </a:xfrm>
            <a:custGeom>
              <a:rect b="b" l="l" r="r" t="t"/>
              <a:pathLst>
                <a:path extrusionOk="0" h="1682443" w="1336937">
                  <a:moveTo>
                    <a:pt x="77782" y="0"/>
                  </a:moveTo>
                  <a:lnTo>
                    <a:pt x="1259155" y="0"/>
                  </a:lnTo>
                  <a:cubicBezTo>
                    <a:pt x="1279784" y="0"/>
                    <a:pt x="1299568" y="8195"/>
                    <a:pt x="1314155" y="22782"/>
                  </a:cubicBezTo>
                  <a:cubicBezTo>
                    <a:pt x="1328742" y="37369"/>
                    <a:pt x="1336937" y="57153"/>
                    <a:pt x="1336937" y="77782"/>
                  </a:cubicBezTo>
                  <a:lnTo>
                    <a:pt x="1336937" y="1604661"/>
                  </a:lnTo>
                  <a:cubicBezTo>
                    <a:pt x="1336937" y="1625290"/>
                    <a:pt x="1328742" y="1645074"/>
                    <a:pt x="1314155" y="1659661"/>
                  </a:cubicBezTo>
                  <a:cubicBezTo>
                    <a:pt x="1299568" y="1674248"/>
                    <a:pt x="1279784" y="1682443"/>
                    <a:pt x="1259155" y="1682443"/>
                  </a:cubicBezTo>
                  <a:lnTo>
                    <a:pt x="77782" y="1682443"/>
                  </a:lnTo>
                  <a:cubicBezTo>
                    <a:pt x="57153" y="1682443"/>
                    <a:pt x="37369" y="1674248"/>
                    <a:pt x="22782" y="1659661"/>
                  </a:cubicBezTo>
                  <a:cubicBezTo>
                    <a:pt x="8195" y="1645074"/>
                    <a:pt x="0" y="1625290"/>
                    <a:pt x="0" y="1604661"/>
                  </a:cubicBezTo>
                  <a:lnTo>
                    <a:pt x="0" y="77782"/>
                  </a:lnTo>
                  <a:cubicBezTo>
                    <a:pt x="0" y="57153"/>
                    <a:pt x="8195" y="37369"/>
                    <a:pt x="22782" y="22782"/>
                  </a:cubicBezTo>
                  <a:cubicBezTo>
                    <a:pt x="37369" y="8195"/>
                    <a:pt x="57153" y="0"/>
                    <a:pt x="77782" y="0"/>
                  </a:cubicBezTo>
                  <a:close/>
                </a:path>
              </a:pathLst>
            </a:custGeom>
            <a:solidFill>
              <a:srgbClr val="FFFFFF"/>
            </a:solidFill>
            <a:ln cap="rnd" cmpd="sng" w="952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21"/>
          <p:cNvSpPr txBox="1"/>
          <p:nvPr/>
        </p:nvSpPr>
        <p:spPr>
          <a:xfrm>
            <a:off x="12664048" y="2649035"/>
            <a:ext cx="41142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000000"/>
                </a:solidFill>
                <a:latin typeface="Pirata One"/>
                <a:ea typeface="Pirata One"/>
                <a:cs typeface="Pirata One"/>
                <a:sym typeface="Pirata One"/>
              </a:rPr>
              <a:t>Add Story Here</a:t>
            </a:r>
            <a:endParaRPr/>
          </a:p>
        </p:txBody>
      </p:sp>
      <p:sp>
        <p:nvSpPr>
          <p:cNvPr id="300" name="Google Shape;300;p21"/>
          <p:cNvSpPr/>
          <p:nvPr/>
        </p:nvSpPr>
        <p:spPr>
          <a:xfrm flipH="1" rot="-105690">
            <a:off x="15975981" y="475947"/>
            <a:ext cx="2566638" cy="2947080"/>
          </a:xfrm>
          <a:custGeom>
            <a:rect b="b" l="l" r="r" t="t"/>
            <a:pathLst>
              <a:path extrusionOk="0" h="2947080" w="2566638">
                <a:moveTo>
                  <a:pt x="2566638" y="0"/>
                </a:moveTo>
                <a:lnTo>
                  <a:pt x="0" y="0"/>
                </a:lnTo>
                <a:lnTo>
                  <a:pt x="0" y="2947080"/>
                </a:lnTo>
                <a:lnTo>
                  <a:pt x="2566638" y="2947080"/>
                </a:lnTo>
                <a:lnTo>
                  <a:pt x="2566638" y="0"/>
                </a:lnTo>
                <a:close/>
              </a:path>
            </a:pathLst>
          </a:custGeom>
          <a:blipFill rotWithShape="1">
            <a:blip r:embed="rId5">
              <a:alphaModFix/>
            </a:blip>
            <a:stretch>
              <a:fillRect b="0" l="0" r="0" t="0"/>
            </a:stretch>
          </a:blipFill>
          <a:ln>
            <a:noFill/>
          </a:ln>
        </p:spPr>
      </p:sp>
      <p:sp>
        <p:nvSpPr>
          <p:cNvPr id="301" name="Google Shape;301;p21"/>
          <p:cNvSpPr txBox="1"/>
          <p:nvPr/>
        </p:nvSpPr>
        <p:spPr>
          <a:xfrm>
            <a:off x="12966428" y="4921408"/>
            <a:ext cx="3509700" cy="25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Lorem ipsum dolor sit amet, consectetur adipiscing elit, sed do eiusmod tempor incididunt ut labore et dolore magna aliqua. Feugiat vivamus at augue eget arcu dictum. </a:t>
            </a:r>
            <a:endParaRPr/>
          </a:p>
        </p:txBody>
      </p:sp>
      <p:sp>
        <p:nvSpPr>
          <p:cNvPr id="302" name="Google Shape;302;p21"/>
          <p:cNvSpPr/>
          <p:nvPr/>
        </p:nvSpPr>
        <p:spPr>
          <a:xfrm>
            <a:off x="7640955" y="942022"/>
            <a:ext cx="2034540" cy="1493520"/>
          </a:xfrm>
          <a:custGeom>
            <a:rect b="b" l="l" r="r" t="t"/>
            <a:pathLst>
              <a:path extrusionOk="0" h="1991360" w="2712720">
                <a:moveTo>
                  <a:pt x="666750" y="1963420"/>
                </a:moveTo>
                <a:cubicBezTo>
                  <a:pt x="254000" y="1572260"/>
                  <a:pt x="198120" y="1487170"/>
                  <a:pt x="154940" y="1409700"/>
                </a:cubicBezTo>
                <a:cubicBezTo>
                  <a:pt x="120650" y="1347470"/>
                  <a:pt x="99060" y="1299210"/>
                  <a:pt x="77470" y="1230630"/>
                </a:cubicBezTo>
                <a:cubicBezTo>
                  <a:pt x="49530" y="1144270"/>
                  <a:pt x="22860" y="1027430"/>
                  <a:pt x="12700" y="928370"/>
                </a:cubicBezTo>
                <a:cubicBezTo>
                  <a:pt x="2540" y="833120"/>
                  <a:pt x="0" y="731520"/>
                  <a:pt x="13970" y="647700"/>
                </a:cubicBezTo>
                <a:cubicBezTo>
                  <a:pt x="25400" y="577850"/>
                  <a:pt x="52070" y="509270"/>
                  <a:pt x="74930" y="459740"/>
                </a:cubicBezTo>
                <a:cubicBezTo>
                  <a:pt x="91440" y="424180"/>
                  <a:pt x="109220" y="398780"/>
                  <a:pt x="129540" y="374650"/>
                </a:cubicBezTo>
                <a:cubicBezTo>
                  <a:pt x="147320" y="353060"/>
                  <a:pt x="162560" y="339090"/>
                  <a:pt x="187960" y="320040"/>
                </a:cubicBezTo>
                <a:cubicBezTo>
                  <a:pt x="227330" y="290830"/>
                  <a:pt x="279400" y="256540"/>
                  <a:pt x="349250" y="226060"/>
                </a:cubicBezTo>
                <a:cubicBezTo>
                  <a:pt x="459740" y="176530"/>
                  <a:pt x="657860" y="120650"/>
                  <a:pt x="800100" y="82550"/>
                </a:cubicBezTo>
                <a:cubicBezTo>
                  <a:pt x="923290" y="49530"/>
                  <a:pt x="1057910" y="12700"/>
                  <a:pt x="1151890" y="5080"/>
                </a:cubicBezTo>
                <a:cubicBezTo>
                  <a:pt x="1212850" y="0"/>
                  <a:pt x="1247140" y="5080"/>
                  <a:pt x="1305560" y="11430"/>
                </a:cubicBezTo>
                <a:cubicBezTo>
                  <a:pt x="1385570" y="20320"/>
                  <a:pt x="1483360" y="40640"/>
                  <a:pt x="1588770" y="64770"/>
                </a:cubicBezTo>
                <a:cubicBezTo>
                  <a:pt x="1722120" y="95250"/>
                  <a:pt x="1917700" y="128270"/>
                  <a:pt x="2040890" y="184150"/>
                </a:cubicBezTo>
                <a:cubicBezTo>
                  <a:pt x="2138680" y="228600"/>
                  <a:pt x="2208530" y="288290"/>
                  <a:pt x="2283460" y="347980"/>
                </a:cubicBezTo>
                <a:cubicBezTo>
                  <a:pt x="2354580" y="405130"/>
                  <a:pt x="2418080" y="457200"/>
                  <a:pt x="2480310" y="534670"/>
                </a:cubicBezTo>
                <a:cubicBezTo>
                  <a:pt x="2559050" y="632460"/>
                  <a:pt x="2684780" y="824230"/>
                  <a:pt x="2703830" y="902970"/>
                </a:cubicBezTo>
                <a:cubicBezTo>
                  <a:pt x="2711450" y="937260"/>
                  <a:pt x="2710180" y="961390"/>
                  <a:pt x="2697480" y="980440"/>
                </a:cubicBezTo>
                <a:cubicBezTo>
                  <a:pt x="2684780" y="999490"/>
                  <a:pt x="2653030" y="1018540"/>
                  <a:pt x="2630170" y="1019810"/>
                </a:cubicBezTo>
                <a:cubicBezTo>
                  <a:pt x="2607310" y="1021080"/>
                  <a:pt x="2574290" y="1004570"/>
                  <a:pt x="2560320" y="985520"/>
                </a:cubicBezTo>
                <a:cubicBezTo>
                  <a:pt x="2546350" y="966470"/>
                  <a:pt x="2541270" y="929640"/>
                  <a:pt x="2548890" y="908050"/>
                </a:cubicBezTo>
                <a:cubicBezTo>
                  <a:pt x="2556510" y="886460"/>
                  <a:pt x="2584450" y="859790"/>
                  <a:pt x="2607310" y="854710"/>
                </a:cubicBezTo>
                <a:cubicBezTo>
                  <a:pt x="2630170" y="849630"/>
                  <a:pt x="2665730" y="861060"/>
                  <a:pt x="2683510" y="873760"/>
                </a:cubicBezTo>
                <a:cubicBezTo>
                  <a:pt x="2697480" y="885190"/>
                  <a:pt x="2707640" y="904240"/>
                  <a:pt x="2710180" y="920750"/>
                </a:cubicBezTo>
                <a:cubicBezTo>
                  <a:pt x="2712720" y="937260"/>
                  <a:pt x="2710180" y="957580"/>
                  <a:pt x="2702560" y="972820"/>
                </a:cubicBezTo>
                <a:cubicBezTo>
                  <a:pt x="2694940" y="988060"/>
                  <a:pt x="2680970" y="1004570"/>
                  <a:pt x="2664460" y="1010920"/>
                </a:cubicBezTo>
                <a:cubicBezTo>
                  <a:pt x="2644140" y="1018540"/>
                  <a:pt x="2611120" y="1021080"/>
                  <a:pt x="2586990" y="1008380"/>
                </a:cubicBezTo>
                <a:cubicBezTo>
                  <a:pt x="2550160" y="989330"/>
                  <a:pt x="2520950" y="929640"/>
                  <a:pt x="2484120" y="873760"/>
                </a:cubicBezTo>
                <a:cubicBezTo>
                  <a:pt x="2432050" y="795020"/>
                  <a:pt x="2388870" y="661670"/>
                  <a:pt x="2313940" y="571500"/>
                </a:cubicBezTo>
                <a:cubicBezTo>
                  <a:pt x="2233930" y="476250"/>
                  <a:pt x="2100580" y="373380"/>
                  <a:pt x="2010410" y="321310"/>
                </a:cubicBezTo>
                <a:cubicBezTo>
                  <a:pt x="1950720" y="287020"/>
                  <a:pt x="1918970" y="279400"/>
                  <a:pt x="1846580" y="259080"/>
                </a:cubicBezTo>
                <a:cubicBezTo>
                  <a:pt x="1717040" y="223520"/>
                  <a:pt x="1426210" y="171450"/>
                  <a:pt x="1290320" y="158750"/>
                </a:cubicBezTo>
                <a:cubicBezTo>
                  <a:pt x="1212850" y="152400"/>
                  <a:pt x="1173480" y="151130"/>
                  <a:pt x="1107440" y="158750"/>
                </a:cubicBezTo>
                <a:cubicBezTo>
                  <a:pt x="1027430" y="167640"/>
                  <a:pt x="937260" y="193040"/>
                  <a:pt x="847090" y="219710"/>
                </a:cubicBezTo>
                <a:cubicBezTo>
                  <a:pt x="745490" y="250190"/>
                  <a:pt x="614680" y="300990"/>
                  <a:pt x="528320" y="335280"/>
                </a:cubicBezTo>
                <a:cubicBezTo>
                  <a:pt x="467360" y="359410"/>
                  <a:pt x="419100" y="377190"/>
                  <a:pt x="375920" y="401320"/>
                </a:cubicBezTo>
                <a:cubicBezTo>
                  <a:pt x="341630" y="420370"/>
                  <a:pt x="312420" y="439420"/>
                  <a:pt x="287020" y="461010"/>
                </a:cubicBezTo>
                <a:cubicBezTo>
                  <a:pt x="265430" y="478790"/>
                  <a:pt x="247650" y="495300"/>
                  <a:pt x="233680" y="516890"/>
                </a:cubicBezTo>
                <a:cubicBezTo>
                  <a:pt x="218440" y="539750"/>
                  <a:pt x="207010" y="568960"/>
                  <a:pt x="198120" y="598170"/>
                </a:cubicBezTo>
                <a:cubicBezTo>
                  <a:pt x="189230" y="627380"/>
                  <a:pt x="182880" y="655320"/>
                  <a:pt x="179070" y="692150"/>
                </a:cubicBezTo>
                <a:cubicBezTo>
                  <a:pt x="173990" y="740410"/>
                  <a:pt x="172720" y="803910"/>
                  <a:pt x="176530" y="863600"/>
                </a:cubicBezTo>
                <a:cubicBezTo>
                  <a:pt x="180340" y="929640"/>
                  <a:pt x="190500" y="999490"/>
                  <a:pt x="207010" y="1069340"/>
                </a:cubicBezTo>
                <a:cubicBezTo>
                  <a:pt x="224790" y="1143000"/>
                  <a:pt x="245110" y="1221740"/>
                  <a:pt x="279400" y="1294130"/>
                </a:cubicBezTo>
                <a:cubicBezTo>
                  <a:pt x="314960" y="1370330"/>
                  <a:pt x="356870" y="1435100"/>
                  <a:pt x="420370" y="1512570"/>
                </a:cubicBezTo>
                <a:cubicBezTo>
                  <a:pt x="510540" y="1623060"/>
                  <a:pt x="756920" y="1800860"/>
                  <a:pt x="793750" y="1873250"/>
                </a:cubicBezTo>
                <a:cubicBezTo>
                  <a:pt x="806450" y="1897380"/>
                  <a:pt x="805180" y="1912620"/>
                  <a:pt x="801370" y="1929130"/>
                </a:cubicBezTo>
                <a:cubicBezTo>
                  <a:pt x="797560" y="1945640"/>
                  <a:pt x="784860" y="1964690"/>
                  <a:pt x="770890" y="1974850"/>
                </a:cubicBezTo>
                <a:cubicBezTo>
                  <a:pt x="756920" y="1985010"/>
                  <a:pt x="734060" y="1991360"/>
                  <a:pt x="716280" y="1988820"/>
                </a:cubicBezTo>
                <a:cubicBezTo>
                  <a:pt x="698500" y="1986280"/>
                  <a:pt x="666750" y="1963420"/>
                  <a:pt x="666750" y="196342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1"/>
          <p:cNvSpPr/>
          <p:nvPr/>
        </p:nvSpPr>
        <p:spPr>
          <a:xfrm>
            <a:off x="9652635" y="1744981"/>
            <a:ext cx="1183957" cy="1962150"/>
          </a:xfrm>
          <a:custGeom>
            <a:rect b="b" l="l" r="r" t="t"/>
            <a:pathLst>
              <a:path extrusionOk="0" h="2616200" w="1578610">
                <a:moveTo>
                  <a:pt x="123190" y="13970"/>
                </a:moveTo>
                <a:cubicBezTo>
                  <a:pt x="190500" y="50800"/>
                  <a:pt x="223520" y="58420"/>
                  <a:pt x="266700" y="63500"/>
                </a:cubicBezTo>
                <a:cubicBezTo>
                  <a:pt x="341630" y="73660"/>
                  <a:pt x="474980" y="67310"/>
                  <a:pt x="577850" y="73660"/>
                </a:cubicBezTo>
                <a:cubicBezTo>
                  <a:pt x="678180" y="80010"/>
                  <a:pt x="789940" y="90170"/>
                  <a:pt x="876300" y="102870"/>
                </a:cubicBezTo>
                <a:cubicBezTo>
                  <a:pt x="943610" y="113030"/>
                  <a:pt x="994410" y="120650"/>
                  <a:pt x="1054100" y="138430"/>
                </a:cubicBezTo>
                <a:cubicBezTo>
                  <a:pt x="1120140" y="157480"/>
                  <a:pt x="1192530" y="186690"/>
                  <a:pt x="1253490" y="218440"/>
                </a:cubicBezTo>
                <a:cubicBezTo>
                  <a:pt x="1309370" y="247650"/>
                  <a:pt x="1363980" y="276860"/>
                  <a:pt x="1405890" y="316230"/>
                </a:cubicBezTo>
                <a:cubicBezTo>
                  <a:pt x="1443990" y="353060"/>
                  <a:pt x="1474470" y="405130"/>
                  <a:pt x="1497330" y="445770"/>
                </a:cubicBezTo>
                <a:cubicBezTo>
                  <a:pt x="1515110" y="478790"/>
                  <a:pt x="1525270" y="508000"/>
                  <a:pt x="1535430" y="541020"/>
                </a:cubicBezTo>
                <a:cubicBezTo>
                  <a:pt x="1545590" y="574040"/>
                  <a:pt x="1554480" y="604520"/>
                  <a:pt x="1560830" y="642620"/>
                </a:cubicBezTo>
                <a:cubicBezTo>
                  <a:pt x="1569720" y="692150"/>
                  <a:pt x="1578610" y="759460"/>
                  <a:pt x="1577340" y="816610"/>
                </a:cubicBezTo>
                <a:cubicBezTo>
                  <a:pt x="1576070" y="871220"/>
                  <a:pt x="1570990" y="922020"/>
                  <a:pt x="1558290" y="975360"/>
                </a:cubicBezTo>
                <a:cubicBezTo>
                  <a:pt x="1545590" y="1031240"/>
                  <a:pt x="1525270" y="1078230"/>
                  <a:pt x="1499870" y="1143000"/>
                </a:cubicBezTo>
                <a:cubicBezTo>
                  <a:pt x="1463040" y="1234440"/>
                  <a:pt x="1389380" y="1363980"/>
                  <a:pt x="1350010" y="1471930"/>
                </a:cubicBezTo>
                <a:cubicBezTo>
                  <a:pt x="1314450" y="1569720"/>
                  <a:pt x="1303020" y="1661160"/>
                  <a:pt x="1270000" y="1761490"/>
                </a:cubicBezTo>
                <a:cubicBezTo>
                  <a:pt x="1233170" y="1875790"/>
                  <a:pt x="1162050" y="2014220"/>
                  <a:pt x="1134110" y="2120900"/>
                </a:cubicBezTo>
                <a:cubicBezTo>
                  <a:pt x="1112520" y="2202180"/>
                  <a:pt x="1103630" y="2268220"/>
                  <a:pt x="1098550" y="2341880"/>
                </a:cubicBezTo>
                <a:cubicBezTo>
                  <a:pt x="1093470" y="2414270"/>
                  <a:pt x="1115060" y="2517140"/>
                  <a:pt x="1101090" y="2559050"/>
                </a:cubicBezTo>
                <a:cubicBezTo>
                  <a:pt x="1094740" y="2579370"/>
                  <a:pt x="1083310" y="2590800"/>
                  <a:pt x="1070610" y="2599690"/>
                </a:cubicBezTo>
                <a:cubicBezTo>
                  <a:pt x="1056640" y="2608580"/>
                  <a:pt x="1037590" y="2613660"/>
                  <a:pt x="1021080" y="2612390"/>
                </a:cubicBezTo>
                <a:cubicBezTo>
                  <a:pt x="1004570" y="2611120"/>
                  <a:pt x="985520" y="2606040"/>
                  <a:pt x="974090" y="2593340"/>
                </a:cubicBezTo>
                <a:cubicBezTo>
                  <a:pt x="958850" y="2578100"/>
                  <a:pt x="943610" y="2545080"/>
                  <a:pt x="946150" y="2523490"/>
                </a:cubicBezTo>
                <a:cubicBezTo>
                  <a:pt x="948690" y="2501900"/>
                  <a:pt x="969010" y="2471420"/>
                  <a:pt x="989330" y="2461260"/>
                </a:cubicBezTo>
                <a:cubicBezTo>
                  <a:pt x="1008380" y="2451100"/>
                  <a:pt x="1045210" y="2452370"/>
                  <a:pt x="1064260" y="2462530"/>
                </a:cubicBezTo>
                <a:cubicBezTo>
                  <a:pt x="1083310" y="2472690"/>
                  <a:pt x="1102360" y="2504440"/>
                  <a:pt x="1106170" y="2524760"/>
                </a:cubicBezTo>
                <a:cubicBezTo>
                  <a:pt x="1108710" y="2541270"/>
                  <a:pt x="1103630" y="2560320"/>
                  <a:pt x="1094740" y="2574290"/>
                </a:cubicBezTo>
                <a:cubicBezTo>
                  <a:pt x="1085850" y="2588260"/>
                  <a:pt x="1070610" y="2600960"/>
                  <a:pt x="1055370" y="2607310"/>
                </a:cubicBezTo>
                <a:cubicBezTo>
                  <a:pt x="1040130" y="2613660"/>
                  <a:pt x="1019810" y="2616200"/>
                  <a:pt x="1003300" y="2609850"/>
                </a:cubicBezTo>
                <a:cubicBezTo>
                  <a:pt x="984250" y="2602230"/>
                  <a:pt x="961390" y="2581910"/>
                  <a:pt x="949960" y="2557780"/>
                </a:cubicBezTo>
                <a:cubicBezTo>
                  <a:pt x="933450" y="2523490"/>
                  <a:pt x="935990" y="2468880"/>
                  <a:pt x="937260" y="2415540"/>
                </a:cubicBezTo>
                <a:cubicBezTo>
                  <a:pt x="938530" y="2346960"/>
                  <a:pt x="955040" y="2244090"/>
                  <a:pt x="963930" y="2180590"/>
                </a:cubicBezTo>
                <a:cubicBezTo>
                  <a:pt x="970280" y="2137410"/>
                  <a:pt x="970280" y="2122170"/>
                  <a:pt x="982980" y="2071370"/>
                </a:cubicBezTo>
                <a:cubicBezTo>
                  <a:pt x="1013460" y="1945640"/>
                  <a:pt x="1108710" y="1628140"/>
                  <a:pt x="1179830" y="1430020"/>
                </a:cubicBezTo>
                <a:cubicBezTo>
                  <a:pt x="1243330" y="1253490"/>
                  <a:pt x="1356360" y="1029970"/>
                  <a:pt x="1386840" y="935990"/>
                </a:cubicBezTo>
                <a:cubicBezTo>
                  <a:pt x="1398270" y="900430"/>
                  <a:pt x="1402080" y="885190"/>
                  <a:pt x="1404620" y="859790"/>
                </a:cubicBezTo>
                <a:cubicBezTo>
                  <a:pt x="1407160" y="833120"/>
                  <a:pt x="1405890" y="811530"/>
                  <a:pt x="1403350" y="778510"/>
                </a:cubicBezTo>
                <a:cubicBezTo>
                  <a:pt x="1398270" y="726440"/>
                  <a:pt x="1384300" y="632460"/>
                  <a:pt x="1367790" y="579120"/>
                </a:cubicBezTo>
                <a:cubicBezTo>
                  <a:pt x="1355090" y="541020"/>
                  <a:pt x="1341120" y="513080"/>
                  <a:pt x="1323340" y="486410"/>
                </a:cubicBezTo>
                <a:cubicBezTo>
                  <a:pt x="1306830" y="461010"/>
                  <a:pt x="1287780" y="439420"/>
                  <a:pt x="1264920" y="420370"/>
                </a:cubicBezTo>
                <a:cubicBezTo>
                  <a:pt x="1242060" y="401320"/>
                  <a:pt x="1219200" y="388620"/>
                  <a:pt x="1184910" y="372110"/>
                </a:cubicBezTo>
                <a:cubicBezTo>
                  <a:pt x="1132840" y="345440"/>
                  <a:pt x="1059180" y="308610"/>
                  <a:pt x="977900" y="288290"/>
                </a:cubicBezTo>
                <a:cubicBezTo>
                  <a:pt x="872490" y="261620"/>
                  <a:pt x="723900" y="254000"/>
                  <a:pt x="599440" y="242570"/>
                </a:cubicBezTo>
                <a:cubicBezTo>
                  <a:pt x="477520" y="232410"/>
                  <a:pt x="312420" y="232410"/>
                  <a:pt x="237490" y="223520"/>
                </a:cubicBezTo>
                <a:cubicBezTo>
                  <a:pt x="203200" y="219710"/>
                  <a:pt x="187960" y="217170"/>
                  <a:pt x="162560" y="209550"/>
                </a:cubicBezTo>
                <a:cubicBezTo>
                  <a:pt x="135890" y="200660"/>
                  <a:pt x="106680" y="187960"/>
                  <a:pt x="81280" y="172720"/>
                </a:cubicBezTo>
                <a:cubicBezTo>
                  <a:pt x="57150" y="157480"/>
                  <a:pt x="26670" y="139700"/>
                  <a:pt x="13970" y="119380"/>
                </a:cubicBezTo>
                <a:cubicBezTo>
                  <a:pt x="3810" y="102870"/>
                  <a:pt x="0" y="81280"/>
                  <a:pt x="5080" y="63500"/>
                </a:cubicBezTo>
                <a:cubicBezTo>
                  <a:pt x="10160" y="43180"/>
                  <a:pt x="34290" y="16510"/>
                  <a:pt x="50800" y="7620"/>
                </a:cubicBezTo>
                <a:cubicBezTo>
                  <a:pt x="62230" y="1270"/>
                  <a:pt x="76200" y="0"/>
                  <a:pt x="87630" y="1270"/>
                </a:cubicBezTo>
                <a:cubicBezTo>
                  <a:pt x="100330" y="2540"/>
                  <a:pt x="123190" y="13970"/>
                  <a:pt x="123190" y="1397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1"/>
          <p:cNvSpPr/>
          <p:nvPr/>
        </p:nvSpPr>
        <p:spPr>
          <a:xfrm>
            <a:off x="7770495" y="1801177"/>
            <a:ext cx="890588" cy="1587817"/>
          </a:xfrm>
          <a:custGeom>
            <a:rect b="b" l="l" r="r" t="t"/>
            <a:pathLst>
              <a:path extrusionOk="0" h="2117090" w="1187450">
                <a:moveTo>
                  <a:pt x="610870" y="0"/>
                </a:moveTo>
                <a:cubicBezTo>
                  <a:pt x="778510" y="7620"/>
                  <a:pt x="801370" y="22860"/>
                  <a:pt x="831850" y="43180"/>
                </a:cubicBezTo>
                <a:cubicBezTo>
                  <a:pt x="873760" y="72390"/>
                  <a:pt x="934720" y="128270"/>
                  <a:pt x="970280" y="166370"/>
                </a:cubicBezTo>
                <a:cubicBezTo>
                  <a:pt x="995680" y="193040"/>
                  <a:pt x="1008380" y="210820"/>
                  <a:pt x="1028700" y="242570"/>
                </a:cubicBezTo>
                <a:cubicBezTo>
                  <a:pt x="1057910" y="287020"/>
                  <a:pt x="1101090" y="365760"/>
                  <a:pt x="1122680" y="412750"/>
                </a:cubicBezTo>
                <a:cubicBezTo>
                  <a:pt x="1136650" y="443230"/>
                  <a:pt x="1141730" y="459740"/>
                  <a:pt x="1150620" y="491490"/>
                </a:cubicBezTo>
                <a:cubicBezTo>
                  <a:pt x="1163320" y="538480"/>
                  <a:pt x="1181100" y="618490"/>
                  <a:pt x="1184910" y="668020"/>
                </a:cubicBezTo>
                <a:cubicBezTo>
                  <a:pt x="1187450" y="702310"/>
                  <a:pt x="1187450" y="727710"/>
                  <a:pt x="1181100" y="756920"/>
                </a:cubicBezTo>
                <a:cubicBezTo>
                  <a:pt x="1173480" y="787400"/>
                  <a:pt x="1162050" y="816610"/>
                  <a:pt x="1141730" y="847090"/>
                </a:cubicBezTo>
                <a:cubicBezTo>
                  <a:pt x="1115060" y="887730"/>
                  <a:pt x="1079500" y="927100"/>
                  <a:pt x="1023620" y="974090"/>
                </a:cubicBezTo>
                <a:cubicBezTo>
                  <a:pt x="924560" y="1057910"/>
                  <a:pt x="676910" y="1195070"/>
                  <a:pt x="574040" y="1273810"/>
                </a:cubicBezTo>
                <a:cubicBezTo>
                  <a:pt x="515620" y="1318260"/>
                  <a:pt x="485140" y="1344930"/>
                  <a:pt x="444500" y="1385570"/>
                </a:cubicBezTo>
                <a:cubicBezTo>
                  <a:pt x="402590" y="1427480"/>
                  <a:pt x="359410" y="1474470"/>
                  <a:pt x="323850" y="1520190"/>
                </a:cubicBezTo>
                <a:cubicBezTo>
                  <a:pt x="290830" y="1562100"/>
                  <a:pt x="259080" y="1609090"/>
                  <a:pt x="238760" y="1649730"/>
                </a:cubicBezTo>
                <a:cubicBezTo>
                  <a:pt x="222250" y="1681480"/>
                  <a:pt x="214630" y="1704340"/>
                  <a:pt x="205740" y="1738630"/>
                </a:cubicBezTo>
                <a:cubicBezTo>
                  <a:pt x="194310" y="1784350"/>
                  <a:pt x="179070" y="1852930"/>
                  <a:pt x="180340" y="1901190"/>
                </a:cubicBezTo>
                <a:cubicBezTo>
                  <a:pt x="181610" y="1940560"/>
                  <a:pt x="204470" y="1977390"/>
                  <a:pt x="205740" y="2007870"/>
                </a:cubicBezTo>
                <a:cubicBezTo>
                  <a:pt x="207010" y="2029460"/>
                  <a:pt x="207010" y="2048510"/>
                  <a:pt x="199390" y="2065020"/>
                </a:cubicBezTo>
                <a:cubicBezTo>
                  <a:pt x="191770" y="2081530"/>
                  <a:pt x="176530" y="2096770"/>
                  <a:pt x="160020" y="2105660"/>
                </a:cubicBezTo>
                <a:cubicBezTo>
                  <a:pt x="144780" y="2113280"/>
                  <a:pt x="121920" y="2117090"/>
                  <a:pt x="104140" y="2114550"/>
                </a:cubicBezTo>
                <a:cubicBezTo>
                  <a:pt x="86360" y="2112010"/>
                  <a:pt x="67310" y="2100580"/>
                  <a:pt x="54610" y="2087880"/>
                </a:cubicBezTo>
                <a:cubicBezTo>
                  <a:pt x="41910" y="2075180"/>
                  <a:pt x="33020" y="2051050"/>
                  <a:pt x="30480" y="2035810"/>
                </a:cubicBezTo>
                <a:cubicBezTo>
                  <a:pt x="27940" y="2025650"/>
                  <a:pt x="27940" y="2018030"/>
                  <a:pt x="31750" y="2007870"/>
                </a:cubicBezTo>
                <a:cubicBezTo>
                  <a:pt x="36830" y="1993900"/>
                  <a:pt x="48260" y="1971040"/>
                  <a:pt x="62230" y="1959610"/>
                </a:cubicBezTo>
                <a:cubicBezTo>
                  <a:pt x="76200" y="1948180"/>
                  <a:pt x="96520" y="1939290"/>
                  <a:pt x="114300" y="1938020"/>
                </a:cubicBezTo>
                <a:cubicBezTo>
                  <a:pt x="132080" y="1936750"/>
                  <a:pt x="153670" y="1941830"/>
                  <a:pt x="168910" y="1953260"/>
                </a:cubicBezTo>
                <a:cubicBezTo>
                  <a:pt x="186690" y="1967230"/>
                  <a:pt x="208280" y="2002790"/>
                  <a:pt x="208280" y="2026920"/>
                </a:cubicBezTo>
                <a:cubicBezTo>
                  <a:pt x="208280" y="2051050"/>
                  <a:pt x="189230" y="2086610"/>
                  <a:pt x="168910" y="2100580"/>
                </a:cubicBezTo>
                <a:cubicBezTo>
                  <a:pt x="148590" y="2114550"/>
                  <a:pt x="107950" y="2115820"/>
                  <a:pt x="86360" y="2109470"/>
                </a:cubicBezTo>
                <a:cubicBezTo>
                  <a:pt x="68580" y="2104390"/>
                  <a:pt x="54610" y="2090420"/>
                  <a:pt x="43180" y="2072640"/>
                </a:cubicBezTo>
                <a:cubicBezTo>
                  <a:pt x="26670" y="2047240"/>
                  <a:pt x="13970" y="2006600"/>
                  <a:pt x="7620" y="1965960"/>
                </a:cubicBezTo>
                <a:cubicBezTo>
                  <a:pt x="0" y="1917700"/>
                  <a:pt x="2540" y="1858010"/>
                  <a:pt x="11430" y="1800860"/>
                </a:cubicBezTo>
                <a:cubicBezTo>
                  <a:pt x="20320" y="1736090"/>
                  <a:pt x="46990" y="1649730"/>
                  <a:pt x="67310" y="1598930"/>
                </a:cubicBezTo>
                <a:cubicBezTo>
                  <a:pt x="80010" y="1565910"/>
                  <a:pt x="86360" y="1553210"/>
                  <a:pt x="107950" y="1521460"/>
                </a:cubicBezTo>
                <a:cubicBezTo>
                  <a:pt x="149860" y="1457960"/>
                  <a:pt x="255270" y="1327150"/>
                  <a:pt x="321310" y="1258570"/>
                </a:cubicBezTo>
                <a:cubicBezTo>
                  <a:pt x="370840" y="1207770"/>
                  <a:pt x="398780" y="1184910"/>
                  <a:pt x="461010" y="1137920"/>
                </a:cubicBezTo>
                <a:cubicBezTo>
                  <a:pt x="566420" y="1057910"/>
                  <a:pt x="835660" y="902970"/>
                  <a:pt x="913130" y="839470"/>
                </a:cubicBezTo>
                <a:cubicBezTo>
                  <a:pt x="943610" y="815340"/>
                  <a:pt x="953770" y="803910"/>
                  <a:pt x="970280" y="782320"/>
                </a:cubicBezTo>
                <a:cubicBezTo>
                  <a:pt x="986790" y="759460"/>
                  <a:pt x="1005840" y="734060"/>
                  <a:pt x="1010920" y="702310"/>
                </a:cubicBezTo>
                <a:cubicBezTo>
                  <a:pt x="1017270" y="659130"/>
                  <a:pt x="1000760" y="594360"/>
                  <a:pt x="985520" y="541020"/>
                </a:cubicBezTo>
                <a:cubicBezTo>
                  <a:pt x="970280" y="486410"/>
                  <a:pt x="939800" y="420370"/>
                  <a:pt x="916940" y="378460"/>
                </a:cubicBezTo>
                <a:cubicBezTo>
                  <a:pt x="900430" y="349250"/>
                  <a:pt x="887730" y="334010"/>
                  <a:pt x="867410" y="308610"/>
                </a:cubicBezTo>
                <a:cubicBezTo>
                  <a:pt x="838200" y="273050"/>
                  <a:pt x="792480" y="214630"/>
                  <a:pt x="755650" y="187960"/>
                </a:cubicBezTo>
                <a:cubicBezTo>
                  <a:pt x="727710" y="168910"/>
                  <a:pt x="701040" y="158750"/>
                  <a:pt x="671830" y="152400"/>
                </a:cubicBezTo>
                <a:cubicBezTo>
                  <a:pt x="643890" y="146050"/>
                  <a:pt x="607060" y="158750"/>
                  <a:pt x="585470" y="149860"/>
                </a:cubicBezTo>
                <a:cubicBezTo>
                  <a:pt x="567690" y="142240"/>
                  <a:pt x="552450" y="128270"/>
                  <a:pt x="546100" y="111760"/>
                </a:cubicBezTo>
                <a:cubicBezTo>
                  <a:pt x="538480" y="92710"/>
                  <a:pt x="538480" y="58420"/>
                  <a:pt x="548640" y="39370"/>
                </a:cubicBezTo>
                <a:cubicBezTo>
                  <a:pt x="558800" y="20320"/>
                  <a:pt x="610870" y="0"/>
                  <a:pt x="61087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p:nvPr/>
        </p:nvSpPr>
        <p:spPr>
          <a:xfrm>
            <a:off x="10378440" y="4836795"/>
            <a:ext cx="524827" cy="1468755"/>
          </a:xfrm>
          <a:custGeom>
            <a:rect b="b" l="l" r="r" t="t"/>
            <a:pathLst>
              <a:path extrusionOk="0" h="1958340" w="699770">
                <a:moveTo>
                  <a:pt x="12700" y="1841500"/>
                </a:moveTo>
                <a:cubicBezTo>
                  <a:pt x="90170" y="1717040"/>
                  <a:pt x="140970" y="1651000"/>
                  <a:pt x="199390" y="1595120"/>
                </a:cubicBezTo>
                <a:cubicBezTo>
                  <a:pt x="273050" y="1526540"/>
                  <a:pt x="433070" y="1455420"/>
                  <a:pt x="472440" y="1394460"/>
                </a:cubicBezTo>
                <a:cubicBezTo>
                  <a:pt x="492760" y="1361440"/>
                  <a:pt x="486410" y="1337310"/>
                  <a:pt x="490220" y="1301750"/>
                </a:cubicBezTo>
                <a:cubicBezTo>
                  <a:pt x="495300" y="1252220"/>
                  <a:pt x="494030" y="1206500"/>
                  <a:pt x="495300" y="1122680"/>
                </a:cubicBezTo>
                <a:cubicBezTo>
                  <a:pt x="497840" y="919480"/>
                  <a:pt x="462280" y="227330"/>
                  <a:pt x="497840" y="86360"/>
                </a:cubicBezTo>
                <a:cubicBezTo>
                  <a:pt x="508000" y="46990"/>
                  <a:pt x="516890" y="29210"/>
                  <a:pt x="535940" y="16510"/>
                </a:cubicBezTo>
                <a:cubicBezTo>
                  <a:pt x="554990" y="3810"/>
                  <a:pt x="593090" y="0"/>
                  <a:pt x="614680" y="8890"/>
                </a:cubicBezTo>
                <a:cubicBezTo>
                  <a:pt x="636270" y="17780"/>
                  <a:pt x="660400" y="46990"/>
                  <a:pt x="665480" y="69850"/>
                </a:cubicBezTo>
                <a:cubicBezTo>
                  <a:pt x="670560" y="92710"/>
                  <a:pt x="656590" y="129540"/>
                  <a:pt x="642620" y="146050"/>
                </a:cubicBezTo>
                <a:cubicBezTo>
                  <a:pt x="631190" y="160020"/>
                  <a:pt x="612140" y="167640"/>
                  <a:pt x="595630" y="170180"/>
                </a:cubicBezTo>
                <a:cubicBezTo>
                  <a:pt x="579120" y="172720"/>
                  <a:pt x="557530" y="171450"/>
                  <a:pt x="542290" y="161290"/>
                </a:cubicBezTo>
                <a:cubicBezTo>
                  <a:pt x="524510" y="149860"/>
                  <a:pt x="502920" y="116840"/>
                  <a:pt x="499110" y="95250"/>
                </a:cubicBezTo>
                <a:cubicBezTo>
                  <a:pt x="495300" y="77470"/>
                  <a:pt x="500380" y="57150"/>
                  <a:pt x="510540" y="43180"/>
                </a:cubicBezTo>
                <a:cubicBezTo>
                  <a:pt x="523240" y="25400"/>
                  <a:pt x="557530" y="5080"/>
                  <a:pt x="579120" y="2540"/>
                </a:cubicBezTo>
                <a:cubicBezTo>
                  <a:pt x="596900" y="0"/>
                  <a:pt x="617220" y="6350"/>
                  <a:pt x="631190" y="17780"/>
                </a:cubicBezTo>
                <a:cubicBezTo>
                  <a:pt x="647700" y="31750"/>
                  <a:pt x="657860" y="49530"/>
                  <a:pt x="666750" y="87630"/>
                </a:cubicBezTo>
                <a:cubicBezTo>
                  <a:pt x="699770" y="226060"/>
                  <a:pt x="674370" y="864870"/>
                  <a:pt x="668020" y="1101090"/>
                </a:cubicBezTo>
                <a:cubicBezTo>
                  <a:pt x="664210" y="1228090"/>
                  <a:pt x="669290" y="1324610"/>
                  <a:pt x="651510" y="1394460"/>
                </a:cubicBezTo>
                <a:cubicBezTo>
                  <a:pt x="641350" y="1437640"/>
                  <a:pt x="633730" y="1457960"/>
                  <a:pt x="605790" y="1492250"/>
                </a:cubicBezTo>
                <a:cubicBezTo>
                  <a:pt x="554990" y="1554480"/>
                  <a:pt x="396240" y="1629410"/>
                  <a:pt x="322580" y="1695450"/>
                </a:cubicBezTo>
                <a:cubicBezTo>
                  <a:pt x="267970" y="1744980"/>
                  <a:pt x="227330" y="1794510"/>
                  <a:pt x="191770" y="1840230"/>
                </a:cubicBezTo>
                <a:cubicBezTo>
                  <a:pt x="163830" y="1877060"/>
                  <a:pt x="147320" y="1927860"/>
                  <a:pt x="121920" y="1945640"/>
                </a:cubicBezTo>
                <a:cubicBezTo>
                  <a:pt x="105410" y="1957070"/>
                  <a:pt x="83820" y="1958340"/>
                  <a:pt x="68580" y="1957070"/>
                </a:cubicBezTo>
                <a:cubicBezTo>
                  <a:pt x="55880" y="1955800"/>
                  <a:pt x="43180" y="1950720"/>
                  <a:pt x="33020" y="1941830"/>
                </a:cubicBezTo>
                <a:cubicBezTo>
                  <a:pt x="20320" y="1931670"/>
                  <a:pt x="7620" y="1912620"/>
                  <a:pt x="3810" y="1896110"/>
                </a:cubicBezTo>
                <a:cubicBezTo>
                  <a:pt x="0" y="1879600"/>
                  <a:pt x="12700" y="1841500"/>
                  <a:pt x="12700" y="18415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1"/>
          <p:cNvSpPr/>
          <p:nvPr/>
        </p:nvSpPr>
        <p:spPr>
          <a:xfrm>
            <a:off x="10447020" y="3924300"/>
            <a:ext cx="225743" cy="602932"/>
          </a:xfrm>
          <a:custGeom>
            <a:rect b="b" l="l" r="r" t="t"/>
            <a:pathLst>
              <a:path extrusionOk="0" h="803910" w="300990">
                <a:moveTo>
                  <a:pt x="160020" y="60960"/>
                </a:moveTo>
                <a:cubicBezTo>
                  <a:pt x="297180" y="735330"/>
                  <a:pt x="298450" y="745490"/>
                  <a:pt x="288290" y="759460"/>
                </a:cubicBezTo>
                <a:cubicBezTo>
                  <a:pt x="276860" y="777240"/>
                  <a:pt x="246380" y="797560"/>
                  <a:pt x="224790" y="800100"/>
                </a:cubicBezTo>
                <a:cubicBezTo>
                  <a:pt x="201930" y="802640"/>
                  <a:pt x="168910" y="786130"/>
                  <a:pt x="154940" y="770890"/>
                </a:cubicBezTo>
                <a:cubicBezTo>
                  <a:pt x="143510" y="758190"/>
                  <a:pt x="137160" y="739140"/>
                  <a:pt x="137160" y="722630"/>
                </a:cubicBezTo>
                <a:cubicBezTo>
                  <a:pt x="137160" y="706120"/>
                  <a:pt x="143510" y="687070"/>
                  <a:pt x="152400" y="673100"/>
                </a:cubicBezTo>
                <a:cubicBezTo>
                  <a:pt x="162560" y="659130"/>
                  <a:pt x="179070" y="647700"/>
                  <a:pt x="194310" y="642620"/>
                </a:cubicBezTo>
                <a:cubicBezTo>
                  <a:pt x="209550" y="637540"/>
                  <a:pt x="229870" y="636270"/>
                  <a:pt x="245110" y="643890"/>
                </a:cubicBezTo>
                <a:cubicBezTo>
                  <a:pt x="264160" y="652780"/>
                  <a:pt x="289560" y="679450"/>
                  <a:pt x="295910" y="699770"/>
                </a:cubicBezTo>
                <a:cubicBezTo>
                  <a:pt x="300990" y="716280"/>
                  <a:pt x="298450" y="736600"/>
                  <a:pt x="292100" y="751840"/>
                </a:cubicBezTo>
                <a:cubicBezTo>
                  <a:pt x="285750" y="767080"/>
                  <a:pt x="271780" y="782320"/>
                  <a:pt x="257810" y="789940"/>
                </a:cubicBezTo>
                <a:cubicBezTo>
                  <a:pt x="243840" y="797560"/>
                  <a:pt x="223520" y="803910"/>
                  <a:pt x="207010" y="800100"/>
                </a:cubicBezTo>
                <a:cubicBezTo>
                  <a:pt x="186690" y="795020"/>
                  <a:pt x="165100" y="784860"/>
                  <a:pt x="146050" y="755650"/>
                </a:cubicBezTo>
                <a:cubicBezTo>
                  <a:pt x="88900" y="665480"/>
                  <a:pt x="0" y="176530"/>
                  <a:pt x="7620" y="80010"/>
                </a:cubicBezTo>
                <a:cubicBezTo>
                  <a:pt x="10160" y="53340"/>
                  <a:pt x="15240" y="41910"/>
                  <a:pt x="26670" y="29210"/>
                </a:cubicBezTo>
                <a:cubicBezTo>
                  <a:pt x="38100" y="16510"/>
                  <a:pt x="58420" y="5080"/>
                  <a:pt x="74930" y="2540"/>
                </a:cubicBezTo>
                <a:cubicBezTo>
                  <a:pt x="91440" y="0"/>
                  <a:pt x="114300" y="5080"/>
                  <a:pt x="128270" y="15240"/>
                </a:cubicBezTo>
                <a:cubicBezTo>
                  <a:pt x="142240" y="25400"/>
                  <a:pt x="160020" y="60960"/>
                  <a:pt x="160020" y="609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1"/>
          <p:cNvSpPr/>
          <p:nvPr/>
        </p:nvSpPr>
        <p:spPr>
          <a:xfrm>
            <a:off x="7562851" y="4698682"/>
            <a:ext cx="270510" cy="1474470"/>
          </a:xfrm>
          <a:custGeom>
            <a:rect b="b" l="l" r="r" t="t"/>
            <a:pathLst>
              <a:path extrusionOk="0" h="1965960" w="360680">
                <a:moveTo>
                  <a:pt x="195580" y="67310"/>
                </a:moveTo>
                <a:cubicBezTo>
                  <a:pt x="222250" y="284480"/>
                  <a:pt x="220980" y="328930"/>
                  <a:pt x="218440" y="420370"/>
                </a:cubicBezTo>
                <a:cubicBezTo>
                  <a:pt x="213360" y="629920"/>
                  <a:pt x="158750" y="1245870"/>
                  <a:pt x="167640" y="1450340"/>
                </a:cubicBezTo>
                <a:cubicBezTo>
                  <a:pt x="171450" y="1537970"/>
                  <a:pt x="167640" y="1577340"/>
                  <a:pt x="193040" y="1635760"/>
                </a:cubicBezTo>
                <a:cubicBezTo>
                  <a:pt x="220980" y="1703070"/>
                  <a:pt x="317500" y="1780540"/>
                  <a:pt x="341630" y="1824990"/>
                </a:cubicBezTo>
                <a:cubicBezTo>
                  <a:pt x="353060" y="1846580"/>
                  <a:pt x="359410" y="1859280"/>
                  <a:pt x="359410" y="1877060"/>
                </a:cubicBezTo>
                <a:cubicBezTo>
                  <a:pt x="359410" y="1894840"/>
                  <a:pt x="353060" y="1915160"/>
                  <a:pt x="342900" y="1929130"/>
                </a:cubicBezTo>
                <a:cubicBezTo>
                  <a:pt x="332740" y="1943100"/>
                  <a:pt x="313690" y="1955800"/>
                  <a:pt x="297180" y="1960880"/>
                </a:cubicBezTo>
                <a:cubicBezTo>
                  <a:pt x="280670" y="1965960"/>
                  <a:pt x="259080" y="1965960"/>
                  <a:pt x="242570" y="1959610"/>
                </a:cubicBezTo>
                <a:cubicBezTo>
                  <a:pt x="226060" y="1953260"/>
                  <a:pt x="209550" y="1940560"/>
                  <a:pt x="200660" y="1924050"/>
                </a:cubicBezTo>
                <a:cubicBezTo>
                  <a:pt x="190500" y="1903730"/>
                  <a:pt x="185420" y="1865630"/>
                  <a:pt x="194310" y="1844040"/>
                </a:cubicBezTo>
                <a:cubicBezTo>
                  <a:pt x="203200" y="1822450"/>
                  <a:pt x="234950" y="1797050"/>
                  <a:pt x="257810" y="1793240"/>
                </a:cubicBezTo>
                <a:cubicBezTo>
                  <a:pt x="281940" y="1789430"/>
                  <a:pt x="318770" y="1803400"/>
                  <a:pt x="335280" y="1818640"/>
                </a:cubicBezTo>
                <a:cubicBezTo>
                  <a:pt x="349250" y="1831340"/>
                  <a:pt x="358140" y="1850390"/>
                  <a:pt x="359410" y="1868170"/>
                </a:cubicBezTo>
                <a:cubicBezTo>
                  <a:pt x="360680" y="1889760"/>
                  <a:pt x="345440" y="1926590"/>
                  <a:pt x="330200" y="1943100"/>
                </a:cubicBezTo>
                <a:cubicBezTo>
                  <a:pt x="317500" y="1955800"/>
                  <a:pt x="298450" y="1964690"/>
                  <a:pt x="279400" y="1964690"/>
                </a:cubicBezTo>
                <a:cubicBezTo>
                  <a:pt x="256540" y="1964690"/>
                  <a:pt x="232410" y="1951990"/>
                  <a:pt x="205740" y="1931670"/>
                </a:cubicBezTo>
                <a:cubicBezTo>
                  <a:pt x="158750" y="1894840"/>
                  <a:pt x="82550" y="1800860"/>
                  <a:pt x="49530" y="1733550"/>
                </a:cubicBezTo>
                <a:cubicBezTo>
                  <a:pt x="21590" y="1676400"/>
                  <a:pt x="13970" y="1610360"/>
                  <a:pt x="6350" y="1558290"/>
                </a:cubicBezTo>
                <a:cubicBezTo>
                  <a:pt x="0" y="1517650"/>
                  <a:pt x="1270" y="1499870"/>
                  <a:pt x="1270" y="1450340"/>
                </a:cubicBezTo>
                <a:cubicBezTo>
                  <a:pt x="2540" y="1346200"/>
                  <a:pt x="27940" y="1130300"/>
                  <a:pt x="36830" y="962660"/>
                </a:cubicBezTo>
                <a:cubicBezTo>
                  <a:pt x="45720" y="786130"/>
                  <a:pt x="52070" y="553720"/>
                  <a:pt x="54610" y="419100"/>
                </a:cubicBezTo>
                <a:cubicBezTo>
                  <a:pt x="55880" y="339090"/>
                  <a:pt x="58420" y="289560"/>
                  <a:pt x="55880" y="228600"/>
                </a:cubicBezTo>
                <a:cubicBezTo>
                  <a:pt x="53340" y="173990"/>
                  <a:pt x="33020" y="107950"/>
                  <a:pt x="39370" y="71120"/>
                </a:cubicBezTo>
                <a:cubicBezTo>
                  <a:pt x="43180" y="49530"/>
                  <a:pt x="50800" y="33020"/>
                  <a:pt x="63500" y="21590"/>
                </a:cubicBezTo>
                <a:cubicBezTo>
                  <a:pt x="76200" y="10160"/>
                  <a:pt x="97790" y="0"/>
                  <a:pt x="115570" y="0"/>
                </a:cubicBezTo>
                <a:cubicBezTo>
                  <a:pt x="133350" y="0"/>
                  <a:pt x="154940" y="7620"/>
                  <a:pt x="167640" y="19050"/>
                </a:cubicBezTo>
                <a:cubicBezTo>
                  <a:pt x="181610" y="30480"/>
                  <a:pt x="195580" y="67310"/>
                  <a:pt x="195580" y="6731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1"/>
          <p:cNvSpPr/>
          <p:nvPr/>
        </p:nvSpPr>
        <p:spPr>
          <a:xfrm>
            <a:off x="10387965" y="6611302"/>
            <a:ext cx="399097" cy="2218372"/>
          </a:xfrm>
          <a:custGeom>
            <a:rect b="b" l="l" r="r" t="t"/>
            <a:pathLst>
              <a:path extrusionOk="0" h="2957830" w="532130">
                <a:moveTo>
                  <a:pt x="153670" y="55880"/>
                </a:moveTo>
                <a:cubicBezTo>
                  <a:pt x="325120" y="651510"/>
                  <a:pt x="417830" y="871220"/>
                  <a:pt x="459740" y="1047750"/>
                </a:cubicBezTo>
                <a:cubicBezTo>
                  <a:pt x="494030" y="1193800"/>
                  <a:pt x="510540" y="1309370"/>
                  <a:pt x="520700" y="1455420"/>
                </a:cubicBezTo>
                <a:cubicBezTo>
                  <a:pt x="532130" y="1620520"/>
                  <a:pt x="524510" y="1832610"/>
                  <a:pt x="515620" y="1988820"/>
                </a:cubicBezTo>
                <a:cubicBezTo>
                  <a:pt x="508000" y="2110740"/>
                  <a:pt x="496570" y="2207260"/>
                  <a:pt x="481330" y="2315210"/>
                </a:cubicBezTo>
                <a:cubicBezTo>
                  <a:pt x="466090" y="2424430"/>
                  <a:pt x="434340" y="2537460"/>
                  <a:pt x="421640" y="2640330"/>
                </a:cubicBezTo>
                <a:cubicBezTo>
                  <a:pt x="410210" y="2731770"/>
                  <a:pt x="422910" y="2851150"/>
                  <a:pt x="403860" y="2899410"/>
                </a:cubicBezTo>
                <a:cubicBezTo>
                  <a:pt x="394970" y="2921000"/>
                  <a:pt x="384810" y="2932430"/>
                  <a:pt x="370840" y="2941320"/>
                </a:cubicBezTo>
                <a:cubicBezTo>
                  <a:pt x="356870" y="2950210"/>
                  <a:pt x="337820" y="2957830"/>
                  <a:pt x="320040" y="2955290"/>
                </a:cubicBezTo>
                <a:cubicBezTo>
                  <a:pt x="298450" y="2952750"/>
                  <a:pt x="265430" y="2932430"/>
                  <a:pt x="252730" y="2914650"/>
                </a:cubicBezTo>
                <a:cubicBezTo>
                  <a:pt x="242570" y="2900680"/>
                  <a:pt x="240030" y="2879090"/>
                  <a:pt x="242570" y="2862580"/>
                </a:cubicBezTo>
                <a:cubicBezTo>
                  <a:pt x="245110" y="2846070"/>
                  <a:pt x="252730" y="2827020"/>
                  <a:pt x="264160" y="2814320"/>
                </a:cubicBezTo>
                <a:cubicBezTo>
                  <a:pt x="275590" y="2802890"/>
                  <a:pt x="293370" y="2791460"/>
                  <a:pt x="311150" y="2790190"/>
                </a:cubicBezTo>
                <a:cubicBezTo>
                  <a:pt x="332740" y="2788920"/>
                  <a:pt x="368300" y="2799080"/>
                  <a:pt x="384810" y="2815590"/>
                </a:cubicBezTo>
                <a:cubicBezTo>
                  <a:pt x="401320" y="2832100"/>
                  <a:pt x="408940" y="2868930"/>
                  <a:pt x="406400" y="2890520"/>
                </a:cubicBezTo>
                <a:cubicBezTo>
                  <a:pt x="403860" y="2908300"/>
                  <a:pt x="391160" y="2924810"/>
                  <a:pt x="378460" y="2936240"/>
                </a:cubicBezTo>
                <a:cubicBezTo>
                  <a:pt x="365760" y="2946400"/>
                  <a:pt x="346710" y="2955290"/>
                  <a:pt x="328930" y="2955290"/>
                </a:cubicBezTo>
                <a:cubicBezTo>
                  <a:pt x="307340" y="2954020"/>
                  <a:pt x="271780" y="2938780"/>
                  <a:pt x="257810" y="2922270"/>
                </a:cubicBezTo>
                <a:cubicBezTo>
                  <a:pt x="246380" y="2908300"/>
                  <a:pt x="243840" y="2895600"/>
                  <a:pt x="241300" y="2871470"/>
                </a:cubicBezTo>
                <a:cubicBezTo>
                  <a:pt x="234950" y="2818130"/>
                  <a:pt x="252730" y="2696210"/>
                  <a:pt x="265430" y="2603500"/>
                </a:cubicBezTo>
                <a:cubicBezTo>
                  <a:pt x="279400" y="2503170"/>
                  <a:pt x="309880" y="2397760"/>
                  <a:pt x="326390" y="2293620"/>
                </a:cubicBezTo>
                <a:cubicBezTo>
                  <a:pt x="342900" y="2190750"/>
                  <a:pt x="354330" y="2094230"/>
                  <a:pt x="361950" y="1985010"/>
                </a:cubicBezTo>
                <a:cubicBezTo>
                  <a:pt x="369570" y="1860550"/>
                  <a:pt x="369570" y="1703070"/>
                  <a:pt x="367030" y="1587500"/>
                </a:cubicBezTo>
                <a:cubicBezTo>
                  <a:pt x="364490" y="1498600"/>
                  <a:pt x="360680" y="1432560"/>
                  <a:pt x="351790" y="1352550"/>
                </a:cubicBezTo>
                <a:cubicBezTo>
                  <a:pt x="341630" y="1267460"/>
                  <a:pt x="334010" y="1192530"/>
                  <a:pt x="308610" y="1092200"/>
                </a:cubicBezTo>
                <a:cubicBezTo>
                  <a:pt x="273050" y="947420"/>
                  <a:pt x="187960" y="745490"/>
                  <a:pt x="135890" y="574040"/>
                </a:cubicBezTo>
                <a:cubicBezTo>
                  <a:pt x="86360" y="408940"/>
                  <a:pt x="0" y="165100"/>
                  <a:pt x="1270" y="83820"/>
                </a:cubicBezTo>
                <a:cubicBezTo>
                  <a:pt x="1270" y="57150"/>
                  <a:pt x="7620" y="44450"/>
                  <a:pt x="17780" y="30480"/>
                </a:cubicBezTo>
                <a:cubicBezTo>
                  <a:pt x="27940" y="16510"/>
                  <a:pt x="48260" y="5080"/>
                  <a:pt x="64770" y="2540"/>
                </a:cubicBezTo>
                <a:cubicBezTo>
                  <a:pt x="81280" y="0"/>
                  <a:pt x="104140" y="3810"/>
                  <a:pt x="119380" y="12700"/>
                </a:cubicBezTo>
                <a:cubicBezTo>
                  <a:pt x="134620" y="21590"/>
                  <a:pt x="153670" y="55880"/>
                  <a:pt x="153670" y="558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
          <p:cNvSpPr/>
          <p:nvPr/>
        </p:nvSpPr>
        <p:spPr>
          <a:xfrm>
            <a:off x="10506075" y="9024938"/>
            <a:ext cx="215265" cy="1024890"/>
          </a:xfrm>
          <a:custGeom>
            <a:rect b="b" l="l" r="r" t="t"/>
            <a:pathLst>
              <a:path extrusionOk="0" h="1366520" w="287020">
                <a:moveTo>
                  <a:pt x="176530" y="78740"/>
                </a:moveTo>
                <a:cubicBezTo>
                  <a:pt x="190500" y="902970"/>
                  <a:pt x="287020" y="1207770"/>
                  <a:pt x="261620" y="1300480"/>
                </a:cubicBezTo>
                <a:cubicBezTo>
                  <a:pt x="252730" y="1333500"/>
                  <a:pt x="233680" y="1348740"/>
                  <a:pt x="215900" y="1358900"/>
                </a:cubicBezTo>
                <a:cubicBezTo>
                  <a:pt x="200660" y="1366520"/>
                  <a:pt x="180340" y="1366520"/>
                  <a:pt x="165100" y="1362710"/>
                </a:cubicBezTo>
                <a:cubicBezTo>
                  <a:pt x="149860" y="1358900"/>
                  <a:pt x="133350" y="1348740"/>
                  <a:pt x="123190" y="1336040"/>
                </a:cubicBezTo>
                <a:cubicBezTo>
                  <a:pt x="113030" y="1323340"/>
                  <a:pt x="105410" y="1304290"/>
                  <a:pt x="105410" y="1287780"/>
                </a:cubicBezTo>
                <a:cubicBezTo>
                  <a:pt x="105410" y="1271270"/>
                  <a:pt x="111760" y="1252220"/>
                  <a:pt x="120650" y="1239520"/>
                </a:cubicBezTo>
                <a:cubicBezTo>
                  <a:pt x="129540" y="1226820"/>
                  <a:pt x="144780" y="1214120"/>
                  <a:pt x="161290" y="1210310"/>
                </a:cubicBezTo>
                <a:cubicBezTo>
                  <a:pt x="181610" y="1206500"/>
                  <a:pt x="217170" y="1210310"/>
                  <a:pt x="233680" y="1224280"/>
                </a:cubicBezTo>
                <a:cubicBezTo>
                  <a:pt x="250190" y="1238250"/>
                  <a:pt x="262890" y="1271270"/>
                  <a:pt x="262890" y="1291590"/>
                </a:cubicBezTo>
                <a:cubicBezTo>
                  <a:pt x="262890" y="1308100"/>
                  <a:pt x="252730" y="1325880"/>
                  <a:pt x="242570" y="1338580"/>
                </a:cubicBezTo>
                <a:cubicBezTo>
                  <a:pt x="232410" y="1350010"/>
                  <a:pt x="215900" y="1361440"/>
                  <a:pt x="199390" y="1363980"/>
                </a:cubicBezTo>
                <a:cubicBezTo>
                  <a:pt x="179070" y="1366520"/>
                  <a:pt x="143510" y="1355090"/>
                  <a:pt x="128270" y="1342390"/>
                </a:cubicBezTo>
                <a:cubicBezTo>
                  <a:pt x="115570" y="1330960"/>
                  <a:pt x="113030" y="1322070"/>
                  <a:pt x="105410" y="1296670"/>
                </a:cubicBezTo>
                <a:cubicBezTo>
                  <a:pt x="78740" y="1211580"/>
                  <a:pt x="38100" y="904240"/>
                  <a:pt x="25400" y="701040"/>
                </a:cubicBezTo>
                <a:cubicBezTo>
                  <a:pt x="11430" y="491490"/>
                  <a:pt x="0" y="146050"/>
                  <a:pt x="27940" y="59690"/>
                </a:cubicBezTo>
                <a:cubicBezTo>
                  <a:pt x="35560" y="34290"/>
                  <a:pt x="44450" y="26670"/>
                  <a:pt x="58420" y="16510"/>
                </a:cubicBezTo>
                <a:cubicBezTo>
                  <a:pt x="72390" y="6350"/>
                  <a:pt x="93980" y="0"/>
                  <a:pt x="110490" y="2540"/>
                </a:cubicBezTo>
                <a:cubicBezTo>
                  <a:pt x="127000" y="5080"/>
                  <a:pt x="146050" y="15240"/>
                  <a:pt x="157480" y="27940"/>
                </a:cubicBezTo>
                <a:cubicBezTo>
                  <a:pt x="168910" y="40640"/>
                  <a:pt x="176530" y="78740"/>
                  <a:pt x="176530" y="7874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1"/>
          <p:cNvSpPr/>
          <p:nvPr/>
        </p:nvSpPr>
        <p:spPr>
          <a:xfrm>
            <a:off x="7376160" y="7390448"/>
            <a:ext cx="395288" cy="2547938"/>
          </a:xfrm>
          <a:custGeom>
            <a:rect b="b" l="l" r="r" t="t"/>
            <a:pathLst>
              <a:path extrusionOk="0" h="3397250" w="527050">
                <a:moveTo>
                  <a:pt x="2540" y="3319780"/>
                </a:moveTo>
                <a:cubicBezTo>
                  <a:pt x="0" y="2150110"/>
                  <a:pt x="13970" y="2081530"/>
                  <a:pt x="31750" y="2004060"/>
                </a:cubicBezTo>
                <a:cubicBezTo>
                  <a:pt x="45720" y="1940560"/>
                  <a:pt x="60960" y="1896110"/>
                  <a:pt x="83820" y="1833880"/>
                </a:cubicBezTo>
                <a:cubicBezTo>
                  <a:pt x="113030" y="1756410"/>
                  <a:pt x="166370" y="1667510"/>
                  <a:pt x="198120" y="1577340"/>
                </a:cubicBezTo>
                <a:cubicBezTo>
                  <a:pt x="231140" y="1482090"/>
                  <a:pt x="257810" y="1379220"/>
                  <a:pt x="275590" y="1277620"/>
                </a:cubicBezTo>
                <a:cubicBezTo>
                  <a:pt x="293370" y="1176020"/>
                  <a:pt x="298450" y="1092200"/>
                  <a:pt x="307340" y="969010"/>
                </a:cubicBezTo>
                <a:cubicBezTo>
                  <a:pt x="320040" y="786130"/>
                  <a:pt x="318770" y="455930"/>
                  <a:pt x="334010" y="288290"/>
                </a:cubicBezTo>
                <a:cubicBezTo>
                  <a:pt x="342900" y="189230"/>
                  <a:pt x="342900" y="101600"/>
                  <a:pt x="368300" y="54610"/>
                </a:cubicBezTo>
                <a:cubicBezTo>
                  <a:pt x="382270" y="27940"/>
                  <a:pt x="403860" y="11430"/>
                  <a:pt x="424180" y="5080"/>
                </a:cubicBezTo>
                <a:cubicBezTo>
                  <a:pt x="440690" y="0"/>
                  <a:pt x="461010" y="3810"/>
                  <a:pt x="476250" y="10160"/>
                </a:cubicBezTo>
                <a:cubicBezTo>
                  <a:pt x="491490" y="16510"/>
                  <a:pt x="505460" y="30480"/>
                  <a:pt x="513080" y="44450"/>
                </a:cubicBezTo>
                <a:cubicBezTo>
                  <a:pt x="520700" y="58420"/>
                  <a:pt x="527050" y="77470"/>
                  <a:pt x="523240" y="93980"/>
                </a:cubicBezTo>
                <a:cubicBezTo>
                  <a:pt x="519430" y="114300"/>
                  <a:pt x="496570" y="143510"/>
                  <a:pt x="478790" y="154940"/>
                </a:cubicBezTo>
                <a:cubicBezTo>
                  <a:pt x="463550" y="163830"/>
                  <a:pt x="444500" y="165100"/>
                  <a:pt x="427990" y="162560"/>
                </a:cubicBezTo>
                <a:cubicBezTo>
                  <a:pt x="412750" y="160020"/>
                  <a:pt x="393700" y="149860"/>
                  <a:pt x="383540" y="137160"/>
                </a:cubicBezTo>
                <a:cubicBezTo>
                  <a:pt x="372110" y="124460"/>
                  <a:pt x="364490" y="105410"/>
                  <a:pt x="363220" y="88900"/>
                </a:cubicBezTo>
                <a:cubicBezTo>
                  <a:pt x="361950" y="72390"/>
                  <a:pt x="365760" y="53340"/>
                  <a:pt x="375920" y="39370"/>
                </a:cubicBezTo>
                <a:cubicBezTo>
                  <a:pt x="388620" y="22860"/>
                  <a:pt x="419100" y="2540"/>
                  <a:pt x="441960" y="2540"/>
                </a:cubicBezTo>
                <a:cubicBezTo>
                  <a:pt x="463550" y="2540"/>
                  <a:pt x="496570" y="20320"/>
                  <a:pt x="509270" y="36830"/>
                </a:cubicBezTo>
                <a:cubicBezTo>
                  <a:pt x="520700" y="49530"/>
                  <a:pt x="521970" y="62230"/>
                  <a:pt x="523240" y="86360"/>
                </a:cubicBezTo>
                <a:cubicBezTo>
                  <a:pt x="527050" y="146050"/>
                  <a:pt x="491490" y="273050"/>
                  <a:pt x="481330" y="400050"/>
                </a:cubicBezTo>
                <a:cubicBezTo>
                  <a:pt x="464820" y="595630"/>
                  <a:pt x="474980" y="976630"/>
                  <a:pt x="455930" y="1146810"/>
                </a:cubicBezTo>
                <a:cubicBezTo>
                  <a:pt x="445770" y="1236980"/>
                  <a:pt x="434340" y="1277620"/>
                  <a:pt x="416560" y="1350010"/>
                </a:cubicBezTo>
                <a:cubicBezTo>
                  <a:pt x="396240" y="1436370"/>
                  <a:pt x="370840" y="1539240"/>
                  <a:pt x="337820" y="1628140"/>
                </a:cubicBezTo>
                <a:cubicBezTo>
                  <a:pt x="304800" y="1715770"/>
                  <a:pt x="251460" y="1794510"/>
                  <a:pt x="220980" y="1883410"/>
                </a:cubicBezTo>
                <a:cubicBezTo>
                  <a:pt x="189230" y="1972310"/>
                  <a:pt x="165100" y="2090420"/>
                  <a:pt x="152400" y="2161540"/>
                </a:cubicBezTo>
                <a:cubicBezTo>
                  <a:pt x="144780" y="2205990"/>
                  <a:pt x="142240" y="2214880"/>
                  <a:pt x="139700" y="2269490"/>
                </a:cubicBezTo>
                <a:cubicBezTo>
                  <a:pt x="130810" y="2440940"/>
                  <a:pt x="187960" y="3218180"/>
                  <a:pt x="151130" y="3337560"/>
                </a:cubicBezTo>
                <a:cubicBezTo>
                  <a:pt x="143510" y="3364230"/>
                  <a:pt x="134620" y="3373120"/>
                  <a:pt x="120650" y="3382010"/>
                </a:cubicBezTo>
                <a:cubicBezTo>
                  <a:pt x="106680" y="3390900"/>
                  <a:pt x="85090" y="3397250"/>
                  <a:pt x="68580" y="3394710"/>
                </a:cubicBezTo>
                <a:cubicBezTo>
                  <a:pt x="52070" y="3392170"/>
                  <a:pt x="33020" y="3382010"/>
                  <a:pt x="21590" y="3369310"/>
                </a:cubicBezTo>
                <a:cubicBezTo>
                  <a:pt x="10160" y="3356610"/>
                  <a:pt x="2540" y="3319780"/>
                  <a:pt x="2540" y="33197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1"/>
          <p:cNvSpPr/>
          <p:nvPr/>
        </p:nvSpPr>
        <p:spPr>
          <a:xfrm>
            <a:off x="7692389" y="6377940"/>
            <a:ext cx="178117" cy="908685"/>
          </a:xfrm>
          <a:custGeom>
            <a:rect b="b" l="l" r="r" t="t"/>
            <a:pathLst>
              <a:path extrusionOk="0" h="1211580" w="237490">
                <a:moveTo>
                  <a:pt x="8890" y="1109980"/>
                </a:moveTo>
                <a:cubicBezTo>
                  <a:pt x="62230" y="886460"/>
                  <a:pt x="69850" y="834390"/>
                  <a:pt x="69850" y="748030"/>
                </a:cubicBezTo>
                <a:cubicBezTo>
                  <a:pt x="69850" y="591820"/>
                  <a:pt x="0" y="182880"/>
                  <a:pt x="10160" y="87630"/>
                </a:cubicBezTo>
                <a:cubicBezTo>
                  <a:pt x="12700" y="60960"/>
                  <a:pt x="13970" y="50800"/>
                  <a:pt x="25400" y="36830"/>
                </a:cubicBezTo>
                <a:cubicBezTo>
                  <a:pt x="39370" y="20320"/>
                  <a:pt x="72390" y="1270"/>
                  <a:pt x="95250" y="1270"/>
                </a:cubicBezTo>
                <a:cubicBezTo>
                  <a:pt x="118110" y="1270"/>
                  <a:pt x="151130" y="22860"/>
                  <a:pt x="163830" y="39370"/>
                </a:cubicBezTo>
                <a:cubicBezTo>
                  <a:pt x="173990" y="53340"/>
                  <a:pt x="177800" y="73660"/>
                  <a:pt x="176530" y="90170"/>
                </a:cubicBezTo>
                <a:cubicBezTo>
                  <a:pt x="175260" y="106680"/>
                  <a:pt x="167640" y="127000"/>
                  <a:pt x="156210" y="139700"/>
                </a:cubicBezTo>
                <a:cubicBezTo>
                  <a:pt x="144780" y="152400"/>
                  <a:pt x="127000" y="162560"/>
                  <a:pt x="110490" y="166370"/>
                </a:cubicBezTo>
                <a:cubicBezTo>
                  <a:pt x="93980" y="170180"/>
                  <a:pt x="72390" y="167640"/>
                  <a:pt x="57150" y="158750"/>
                </a:cubicBezTo>
                <a:cubicBezTo>
                  <a:pt x="38100" y="147320"/>
                  <a:pt x="16510" y="116840"/>
                  <a:pt x="11430" y="96520"/>
                </a:cubicBezTo>
                <a:cubicBezTo>
                  <a:pt x="7620" y="78740"/>
                  <a:pt x="13970" y="59690"/>
                  <a:pt x="21590" y="44450"/>
                </a:cubicBezTo>
                <a:cubicBezTo>
                  <a:pt x="29210" y="29210"/>
                  <a:pt x="43180" y="13970"/>
                  <a:pt x="59690" y="7620"/>
                </a:cubicBezTo>
                <a:cubicBezTo>
                  <a:pt x="80010" y="0"/>
                  <a:pt x="119380" y="3810"/>
                  <a:pt x="138430" y="13970"/>
                </a:cubicBezTo>
                <a:cubicBezTo>
                  <a:pt x="153670" y="21590"/>
                  <a:pt x="161290" y="30480"/>
                  <a:pt x="171450" y="54610"/>
                </a:cubicBezTo>
                <a:cubicBezTo>
                  <a:pt x="207010" y="139700"/>
                  <a:pt x="237490" y="538480"/>
                  <a:pt x="236220" y="712470"/>
                </a:cubicBezTo>
                <a:cubicBezTo>
                  <a:pt x="234950" y="828040"/>
                  <a:pt x="218440" y="916940"/>
                  <a:pt x="201930" y="999490"/>
                </a:cubicBezTo>
                <a:cubicBezTo>
                  <a:pt x="187960" y="1064260"/>
                  <a:pt x="173990" y="1136650"/>
                  <a:pt x="151130" y="1170940"/>
                </a:cubicBezTo>
                <a:cubicBezTo>
                  <a:pt x="138430" y="1189990"/>
                  <a:pt x="124460" y="1201420"/>
                  <a:pt x="107950" y="1206500"/>
                </a:cubicBezTo>
                <a:cubicBezTo>
                  <a:pt x="91440" y="1211580"/>
                  <a:pt x="68580" y="1210310"/>
                  <a:pt x="53340" y="1203960"/>
                </a:cubicBezTo>
                <a:cubicBezTo>
                  <a:pt x="36830" y="1197610"/>
                  <a:pt x="20320" y="1181100"/>
                  <a:pt x="12700" y="1165860"/>
                </a:cubicBezTo>
                <a:cubicBezTo>
                  <a:pt x="5080" y="1150620"/>
                  <a:pt x="8890" y="1109980"/>
                  <a:pt x="8890" y="11099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