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</p:sldIdLst>
  <p:sldSz cy="10287000" cx="18288000"/>
  <p:notesSz cx="6858000" cy="9144000"/>
  <p:embeddedFontLst>
    <p:embeddedFont>
      <p:font typeface="Josefin Sans"/>
      <p:bold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E3355270-7833-4282-9ADF-821B6CFFBB9C}">
  <a:tblStyle styleId="{E3355270-7833-4282-9ADF-821B6CFFBB9C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JosefinSans-boldItalic.fntdata"/><Relationship Id="rId16" Type="http://schemas.openxmlformats.org/officeDocument/2006/relationships/slide" Target="slides/slide10.xml"/><Relationship Id="rId38" Type="http://schemas.openxmlformats.org/officeDocument/2006/relationships/font" Target="fonts/JosefinSans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21481294b3_0_5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221481294b3_0_52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7" name="Google Shape;31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6" name="Google Shape;416;p1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21481294b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g221481294b3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21481294b3_0_5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5" name="Google Shape;475;g221481294b3_0_5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21481294b3_0_5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Google Shape;485;g221481294b3_0_59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21481294b3_0_5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221481294b3_0_5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21481294b3_0_6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7" name="Google Shape;507;g221481294b3_0_63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2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221481294b3_0_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4" name="Google Shape;514;g221481294b3_0_9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221481294b3_0_1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1" name="Google Shape;531;g221481294b3_0_10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221481294b3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0" name="Google Shape;540;g221481294b3_0_1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7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221481294b3_0_6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9" name="Google Shape;569;g221481294b3_0_64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21481294b3_0_2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6" name="Google Shape;576;g221481294b3_0_23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221481294b3_0_6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0" name="Google Shape;600;g221481294b3_0_66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221481294b3_0_6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6" name="Google Shape;616;g221481294b3_0_67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21481294b3_0_6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7" name="Google Shape;627;g221481294b3_0_6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221481294b3_0_3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g221481294b3_0_3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221481294b3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0" name="Google Shape;700;g221481294b3_0_363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g221481294b3_0_3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4" name="Google Shape;734;g221481294b3_0_3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221481294b3_0_5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g221481294b3_0_559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1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2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6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6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7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7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7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7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9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0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4.png"/><Relationship Id="rId4" Type="http://schemas.openxmlformats.org/officeDocument/2006/relationships/image" Target="../media/image49.png"/><Relationship Id="rId5" Type="http://schemas.openxmlformats.org/officeDocument/2006/relationships/image" Target="../media/image36.png"/><Relationship Id="rId6" Type="http://schemas.openxmlformats.org/officeDocument/2006/relationships/image" Target="../media/image42.png"/><Relationship Id="rId7" Type="http://schemas.openxmlformats.org/officeDocument/2006/relationships/image" Target="../media/image4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52.png"/><Relationship Id="rId4" Type="http://schemas.openxmlformats.org/officeDocument/2006/relationships/image" Target="../media/image29.png"/><Relationship Id="rId5" Type="http://schemas.openxmlformats.org/officeDocument/2006/relationships/image" Target="../media/image38.jpg"/><Relationship Id="rId6" Type="http://schemas.openxmlformats.org/officeDocument/2006/relationships/image" Target="../media/image6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7.png"/><Relationship Id="rId4" Type="http://schemas.openxmlformats.org/officeDocument/2006/relationships/image" Target="../media/image46.jpg"/><Relationship Id="rId5" Type="http://schemas.openxmlformats.org/officeDocument/2006/relationships/image" Target="../media/image44.jpg"/><Relationship Id="rId6" Type="http://schemas.openxmlformats.org/officeDocument/2006/relationships/image" Target="../media/image3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3.png"/><Relationship Id="rId4" Type="http://schemas.openxmlformats.org/officeDocument/2006/relationships/image" Target="../media/image4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9.jpg"/><Relationship Id="rId4" Type="http://schemas.openxmlformats.org/officeDocument/2006/relationships/image" Target="../media/image5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7.png"/><Relationship Id="rId4" Type="http://schemas.openxmlformats.org/officeDocument/2006/relationships/image" Target="../media/image51.png"/><Relationship Id="rId5" Type="http://schemas.openxmlformats.org/officeDocument/2006/relationships/image" Target="../media/image58.png"/><Relationship Id="rId6" Type="http://schemas.openxmlformats.org/officeDocument/2006/relationships/image" Target="../media/image4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0.png"/><Relationship Id="rId4" Type="http://schemas.openxmlformats.org/officeDocument/2006/relationships/image" Target="../media/image65.jpg"/><Relationship Id="rId5" Type="http://schemas.openxmlformats.org/officeDocument/2006/relationships/image" Target="../media/image56.jpg"/><Relationship Id="rId6" Type="http://schemas.openxmlformats.org/officeDocument/2006/relationships/image" Target="../media/image6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6.png"/><Relationship Id="rId4" Type="http://schemas.openxmlformats.org/officeDocument/2006/relationships/image" Target="../media/image67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70.png"/><Relationship Id="rId4" Type="http://schemas.openxmlformats.org/officeDocument/2006/relationships/image" Target="../media/image7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73.png"/><Relationship Id="rId4" Type="http://schemas.openxmlformats.org/officeDocument/2006/relationships/image" Target="../media/image78.png"/><Relationship Id="rId5" Type="http://schemas.openxmlformats.org/officeDocument/2006/relationships/image" Target="../media/image80.png"/><Relationship Id="rId6" Type="http://schemas.openxmlformats.org/officeDocument/2006/relationships/image" Target="../media/image8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53.png"/><Relationship Id="rId4" Type="http://schemas.openxmlformats.org/officeDocument/2006/relationships/image" Target="../media/image155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5.png"/><Relationship Id="rId4" Type="http://schemas.openxmlformats.org/officeDocument/2006/relationships/image" Target="../media/image69.jpg"/><Relationship Id="rId5" Type="http://schemas.openxmlformats.org/officeDocument/2006/relationships/image" Target="../media/image8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86.png"/><Relationship Id="rId4" Type="http://schemas.openxmlformats.org/officeDocument/2006/relationships/image" Target="../media/image88.jpg"/><Relationship Id="rId5" Type="http://schemas.openxmlformats.org/officeDocument/2006/relationships/image" Target="../media/image8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5.jpg"/><Relationship Id="rId4" Type="http://schemas.openxmlformats.org/officeDocument/2006/relationships/image" Target="../media/image83.jpg"/><Relationship Id="rId5" Type="http://schemas.openxmlformats.org/officeDocument/2006/relationships/image" Target="../media/image89.jpg"/><Relationship Id="rId6" Type="http://schemas.openxmlformats.org/officeDocument/2006/relationships/image" Target="../media/image77.jpg"/><Relationship Id="rId7" Type="http://schemas.openxmlformats.org/officeDocument/2006/relationships/image" Target="../media/image93.png"/><Relationship Id="rId8" Type="http://schemas.openxmlformats.org/officeDocument/2006/relationships/image" Target="../media/image92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9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94.png"/><Relationship Id="rId4" Type="http://schemas.openxmlformats.org/officeDocument/2006/relationships/image" Target="../media/image90.jpg"/><Relationship Id="rId10" Type="http://schemas.openxmlformats.org/officeDocument/2006/relationships/image" Target="../media/image117.png"/><Relationship Id="rId9" Type="http://schemas.openxmlformats.org/officeDocument/2006/relationships/image" Target="../media/image100.png"/><Relationship Id="rId5" Type="http://schemas.openxmlformats.org/officeDocument/2006/relationships/image" Target="../media/image95.png"/><Relationship Id="rId6" Type="http://schemas.openxmlformats.org/officeDocument/2006/relationships/image" Target="../media/image104.png"/><Relationship Id="rId7" Type="http://schemas.openxmlformats.org/officeDocument/2006/relationships/image" Target="../media/image109.png"/><Relationship Id="rId8" Type="http://schemas.openxmlformats.org/officeDocument/2006/relationships/image" Target="../media/image14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0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01.png"/><Relationship Id="rId4" Type="http://schemas.openxmlformats.org/officeDocument/2006/relationships/image" Target="../media/image148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1.png"/><Relationship Id="rId4" Type="http://schemas.openxmlformats.org/officeDocument/2006/relationships/image" Target="../media/image102.png"/><Relationship Id="rId5" Type="http://schemas.openxmlformats.org/officeDocument/2006/relationships/image" Target="../media/image99.png"/></Relationships>
</file>

<file path=ppt/slides/_rels/slide29.xml.rels><?xml version="1.0" encoding="UTF-8" standalone="yes"?><Relationships xmlns="http://schemas.openxmlformats.org/package/2006/relationships"><Relationship Id="rId20" Type="http://schemas.openxmlformats.org/officeDocument/2006/relationships/image" Target="../media/image34.png"/><Relationship Id="rId22" Type="http://schemas.openxmlformats.org/officeDocument/2006/relationships/image" Target="../media/image40.png"/><Relationship Id="rId21" Type="http://schemas.openxmlformats.org/officeDocument/2006/relationships/image" Target="../media/image27.png"/><Relationship Id="rId24" Type="http://schemas.openxmlformats.org/officeDocument/2006/relationships/image" Target="../media/image22.png"/><Relationship Id="rId23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08.png"/><Relationship Id="rId4" Type="http://schemas.openxmlformats.org/officeDocument/2006/relationships/image" Target="../media/image99.png"/><Relationship Id="rId9" Type="http://schemas.openxmlformats.org/officeDocument/2006/relationships/image" Target="../media/image92.png"/><Relationship Id="rId26" Type="http://schemas.openxmlformats.org/officeDocument/2006/relationships/image" Target="../media/image9.png"/><Relationship Id="rId25" Type="http://schemas.openxmlformats.org/officeDocument/2006/relationships/image" Target="../media/image26.png"/><Relationship Id="rId28" Type="http://schemas.openxmlformats.org/officeDocument/2006/relationships/image" Target="../media/image11.png"/><Relationship Id="rId27" Type="http://schemas.openxmlformats.org/officeDocument/2006/relationships/image" Target="../media/image5.png"/><Relationship Id="rId5" Type="http://schemas.openxmlformats.org/officeDocument/2006/relationships/image" Target="../media/image122.png"/><Relationship Id="rId6" Type="http://schemas.openxmlformats.org/officeDocument/2006/relationships/image" Target="../media/image126.png"/><Relationship Id="rId29" Type="http://schemas.openxmlformats.org/officeDocument/2006/relationships/image" Target="../media/image2.png"/><Relationship Id="rId7" Type="http://schemas.openxmlformats.org/officeDocument/2006/relationships/image" Target="../media/image111.png"/><Relationship Id="rId8" Type="http://schemas.openxmlformats.org/officeDocument/2006/relationships/image" Target="../media/image93.png"/><Relationship Id="rId31" Type="http://schemas.openxmlformats.org/officeDocument/2006/relationships/image" Target="../media/image144.png"/><Relationship Id="rId30" Type="http://schemas.openxmlformats.org/officeDocument/2006/relationships/image" Target="../media/image179.png"/><Relationship Id="rId11" Type="http://schemas.openxmlformats.org/officeDocument/2006/relationships/image" Target="../media/image120.png"/><Relationship Id="rId33" Type="http://schemas.openxmlformats.org/officeDocument/2006/relationships/image" Target="../media/image52.png"/><Relationship Id="rId10" Type="http://schemas.openxmlformats.org/officeDocument/2006/relationships/image" Target="../media/image87.png"/><Relationship Id="rId32" Type="http://schemas.openxmlformats.org/officeDocument/2006/relationships/image" Target="../media/image168.png"/><Relationship Id="rId13" Type="http://schemas.openxmlformats.org/officeDocument/2006/relationships/image" Target="../media/image131.png"/><Relationship Id="rId35" Type="http://schemas.openxmlformats.org/officeDocument/2006/relationships/image" Target="../media/image81.png"/><Relationship Id="rId12" Type="http://schemas.openxmlformats.org/officeDocument/2006/relationships/image" Target="../media/image142.png"/><Relationship Id="rId34" Type="http://schemas.openxmlformats.org/officeDocument/2006/relationships/image" Target="../media/image86.png"/><Relationship Id="rId15" Type="http://schemas.openxmlformats.org/officeDocument/2006/relationships/image" Target="../media/image67.png"/><Relationship Id="rId37" Type="http://schemas.openxmlformats.org/officeDocument/2006/relationships/image" Target="../media/image149.png"/><Relationship Id="rId14" Type="http://schemas.openxmlformats.org/officeDocument/2006/relationships/image" Target="../media/image138.png"/><Relationship Id="rId36" Type="http://schemas.openxmlformats.org/officeDocument/2006/relationships/image" Target="../media/image145.png"/><Relationship Id="rId17" Type="http://schemas.openxmlformats.org/officeDocument/2006/relationships/image" Target="../media/image43.png"/><Relationship Id="rId16" Type="http://schemas.openxmlformats.org/officeDocument/2006/relationships/image" Target="../media/image51.png"/><Relationship Id="rId38" Type="http://schemas.openxmlformats.org/officeDocument/2006/relationships/image" Target="../media/image156.png"/><Relationship Id="rId19" Type="http://schemas.openxmlformats.org/officeDocument/2006/relationships/image" Target="../media/image47.png"/><Relationship Id="rId18" Type="http://schemas.openxmlformats.org/officeDocument/2006/relationships/image" Target="../media/image45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Relationship Id="rId4" Type="http://schemas.openxmlformats.org/officeDocument/2006/relationships/image" Target="../media/image14.png"/><Relationship Id="rId5" Type="http://schemas.openxmlformats.org/officeDocument/2006/relationships/image" Target="../media/image23.png"/><Relationship Id="rId6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20" Type="http://schemas.openxmlformats.org/officeDocument/2006/relationships/image" Target="../media/image32.png"/><Relationship Id="rId22" Type="http://schemas.openxmlformats.org/officeDocument/2006/relationships/image" Target="../media/image36.png"/><Relationship Id="rId21" Type="http://schemas.openxmlformats.org/officeDocument/2006/relationships/image" Target="../media/image49.png"/><Relationship Id="rId24" Type="http://schemas.openxmlformats.org/officeDocument/2006/relationships/image" Target="../media/image41.png"/><Relationship Id="rId23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48.png"/><Relationship Id="rId4" Type="http://schemas.openxmlformats.org/officeDocument/2006/relationships/image" Target="../media/image94.png"/><Relationship Id="rId9" Type="http://schemas.openxmlformats.org/officeDocument/2006/relationships/image" Target="../media/image62.png"/><Relationship Id="rId26" Type="http://schemas.openxmlformats.org/officeDocument/2006/relationships/image" Target="../media/image84.png"/><Relationship Id="rId25" Type="http://schemas.openxmlformats.org/officeDocument/2006/relationships/image" Target="../media/image78.png"/><Relationship Id="rId27" Type="http://schemas.openxmlformats.org/officeDocument/2006/relationships/image" Target="../media/image80.png"/><Relationship Id="rId5" Type="http://schemas.openxmlformats.org/officeDocument/2006/relationships/image" Target="../media/image95.png"/><Relationship Id="rId6" Type="http://schemas.openxmlformats.org/officeDocument/2006/relationships/image" Target="../media/image85.png"/><Relationship Id="rId7" Type="http://schemas.openxmlformats.org/officeDocument/2006/relationships/image" Target="../media/image66.png"/><Relationship Id="rId8" Type="http://schemas.openxmlformats.org/officeDocument/2006/relationships/image" Target="../media/image55.png"/><Relationship Id="rId11" Type="http://schemas.openxmlformats.org/officeDocument/2006/relationships/image" Target="../media/image20.png"/><Relationship Id="rId10" Type="http://schemas.openxmlformats.org/officeDocument/2006/relationships/image" Target="../media/image39.png"/><Relationship Id="rId13" Type="http://schemas.openxmlformats.org/officeDocument/2006/relationships/image" Target="../media/image21.png"/><Relationship Id="rId12" Type="http://schemas.openxmlformats.org/officeDocument/2006/relationships/image" Target="../media/image15.png"/><Relationship Id="rId15" Type="http://schemas.openxmlformats.org/officeDocument/2006/relationships/image" Target="../media/image14.png"/><Relationship Id="rId14" Type="http://schemas.openxmlformats.org/officeDocument/2006/relationships/image" Target="../media/image19.png"/><Relationship Id="rId17" Type="http://schemas.openxmlformats.org/officeDocument/2006/relationships/image" Target="../media/image33.png"/><Relationship Id="rId16" Type="http://schemas.openxmlformats.org/officeDocument/2006/relationships/image" Target="../media/image23.png"/><Relationship Id="rId19" Type="http://schemas.openxmlformats.org/officeDocument/2006/relationships/image" Target="../media/image25.png"/><Relationship Id="rId18" Type="http://schemas.openxmlformats.org/officeDocument/2006/relationships/image" Target="../media/image31.png"/></Relationships>
</file>

<file path=ppt/slides/_rels/slide31.xml.rels><?xml version="1.0" encoding="UTF-8" standalone="yes"?><Relationships xmlns="http://schemas.openxmlformats.org/package/2006/relationships"><Relationship Id="rId40" Type="http://schemas.openxmlformats.org/officeDocument/2006/relationships/image" Target="../media/image202.png"/><Relationship Id="rId20" Type="http://schemas.openxmlformats.org/officeDocument/2006/relationships/image" Target="../media/image198.png"/><Relationship Id="rId41" Type="http://schemas.openxmlformats.org/officeDocument/2006/relationships/image" Target="../media/image207.png"/><Relationship Id="rId22" Type="http://schemas.openxmlformats.org/officeDocument/2006/relationships/image" Target="../media/image189.png"/><Relationship Id="rId21" Type="http://schemas.openxmlformats.org/officeDocument/2006/relationships/image" Target="../media/image188.png"/><Relationship Id="rId24" Type="http://schemas.openxmlformats.org/officeDocument/2006/relationships/image" Target="../media/image193.png"/><Relationship Id="rId23" Type="http://schemas.openxmlformats.org/officeDocument/2006/relationships/image" Target="../media/image195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3.png"/><Relationship Id="rId4" Type="http://schemas.openxmlformats.org/officeDocument/2006/relationships/image" Target="../media/image164.png"/><Relationship Id="rId9" Type="http://schemas.openxmlformats.org/officeDocument/2006/relationships/image" Target="../media/image169.png"/><Relationship Id="rId26" Type="http://schemas.openxmlformats.org/officeDocument/2006/relationships/image" Target="../media/image204.png"/><Relationship Id="rId25" Type="http://schemas.openxmlformats.org/officeDocument/2006/relationships/image" Target="../media/image194.png"/><Relationship Id="rId28" Type="http://schemas.openxmlformats.org/officeDocument/2006/relationships/image" Target="../media/image187.png"/><Relationship Id="rId27" Type="http://schemas.openxmlformats.org/officeDocument/2006/relationships/image" Target="../media/image185.png"/><Relationship Id="rId5" Type="http://schemas.openxmlformats.org/officeDocument/2006/relationships/image" Target="../media/image170.png"/><Relationship Id="rId6" Type="http://schemas.openxmlformats.org/officeDocument/2006/relationships/image" Target="../media/image181.png"/><Relationship Id="rId29" Type="http://schemas.openxmlformats.org/officeDocument/2006/relationships/image" Target="../media/image208.png"/><Relationship Id="rId7" Type="http://schemas.openxmlformats.org/officeDocument/2006/relationships/image" Target="../media/image165.png"/><Relationship Id="rId8" Type="http://schemas.openxmlformats.org/officeDocument/2006/relationships/image" Target="../media/image166.png"/><Relationship Id="rId31" Type="http://schemas.openxmlformats.org/officeDocument/2006/relationships/image" Target="../media/image209.png"/><Relationship Id="rId30" Type="http://schemas.openxmlformats.org/officeDocument/2006/relationships/image" Target="../media/image210.png"/><Relationship Id="rId11" Type="http://schemas.openxmlformats.org/officeDocument/2006/relationships/image" Target="../media/image176.png"/><Relationship Id="rId33" Type="http://schemas.openxmlformats.org/officeDocument/2006/relationships/image" Target="../media/image197.png"/><Relationship Id="rId10" Type="http://schemas.openxmlformats.org/officeDocument/2006/relationships/image" Target="../media/image167.png"/><Relationship Id="rId32" Type="http://schemas.openxmlformats.org/officeDocument/2006/relationships/image" Target="../media/image199.png"/><Relationship Id="rId13" Type="http://schemas.openxmlformats.org/officeDocument/2006/relationships/image" Target="../media/image182.png"/><Relationship Id="rId35" Type="http://schemas.openxmlformats.org/officeDocument/2006/relationships/image" Target="../media/image206.png"/><Relationship Id="rId12" Type="http://schemas.openxmlformats.org/officeDocument/2006/relationships/image" Target="../media/image180.png"/><Relationship Id="rId34" Type="http://schemas.openxmlformats.org/officeDocument/2006/relationships/image" Target="../media/image196.png"/><Relationship Id="rId15" Type="http://schemas.openxmlformats.org/officeDocument/2006/relationships/image" Target="../media/image186.png"/><Relationship Id="rId37" Type="http://schemas.openxmlformats.org/officeDocument/2006/relationships/image" Target="../media/image200.png"/><Relationship Id="rId14" Type="http://schemas.openxmlformats.org/officeDocument/2006/relationships/image" Target="../media/image183.png"/><Relationship Id="rId36" Type="http://schemas.openxmlformats.org/officeDocument/2006/relationships/image" Target="../media/image205.png"/><Relationship Id="rId17" Type="http://schemas.openxmlformats.org/officeDocument/2006/relationships/image" Target="../media/image190.png"/><Relationship Id="rId39" Type="http://schemas.openxmlformats.org/officeDocument/2006/relationships/image" Target="../media/image203.png"/><Relationship Id="rId16" Type="http://schemas.openxmlformats.org/officeDocument/2006/relationships/image" Target="../media/image192.png"/><Relationship Id="rId38" Type="http://schemas.openxmlformats.org/officeDocument/2006/relationships/image" Target="../media/image201.png"/><Relationship Id="rId19" Type="http://schemas.openxmlformats.org/officeDocument/2006/relationships/image" Target="../media/image191.png"/><Relationship Id="rId18" Type="http://schemas.openxmlformats.org/officeDocument/2006/relationships/image" Target="../media/image18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2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Relationship Id="rId4" Type="http://schemas.openxmlformats.org/officeDocument/2006/relationships/image" Target="../media/image1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11.png"/><Relationship Id="rId5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Relationship Id="rId4" Type="http://schemas.openxmlformats.org/officeDocument/2006/relationships/image" Target="../media/image15.png"/><Relationship Id="rId5" Type="http://schemas.openxmlformats.org/officeDocument/2006/relationships/image" Target="../media/image20.png"/><Relationship Id="rId6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Relationship Id="rId4" Type="http://schemas.openxmlformats.org/officeDocument/2006/relationships/image" Target="../media/image71.jpg"/><Relationship Id="rId5" Type="http://schemas.openxmlformats.org/officeDocument/2006/relationships/image" Target="../media/image33.png"/><Relationship Id="rId6" Type="http://schemas.openxmlformats.org/officeDocument/2006/relationships/image" Target="../media/image31.png"/><Relationship Id="rId7" Type="http://schemas.openxmlformats.org/officeDocument/2006/relationships/image" Target="../media/image25.png"/><Relationship Id="rId8" Type="http://schemas.openxmlformats.org/officeDocument/2006/relationships/image" Target="../media/image3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4.png"/><Relationship Id="rId4" Type="http://schemas.openxmlformats.org/officeDocument/2006/relationships/image" Target="../media/image27.png"/><Relationship Id="rId5" Type="http://schemas.openxmlformats.org/officeDocument/2006/relationships/image" Target="../media/image40.png"/><Relationship Id="rId6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678"/>
        </a:soli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oogle Shape;84;p13"/>
          <p:cNvGrpSpPr/>
          <p:nvPr/>
        </p:nvGrpSpPr>
        <p:grpSpPr>
          <a:xfrm>
            <a:off x="6541886" y="-253158"/>
            <a:ext cx="12035482" cy="10540225"/>
            <a:chOff x="0" y="-66675"/>
            <a:chExt cx="3169818" cy="2776008"/>
          </a:xfrm>
        </p:grpSpPr>
        <p:sp>
          <p:nvSpPr>
            <p:cNvPr id="85" name="Google Shape;85;p13"/>
            <p:cNvSpPr/>
            <p:nvPr/>
          </p:nvSpPr>
          <p:spPr>
            <a:xfrm>
              <a:off x="0" y="0"/>
              <a:ext cx="3169818" cy="2709333"/>
            </a:xfrm>
            <a:custGeom>
              <a:rect b="b" l="l" r="r" t="t"/>
              <a:pathLst>
                <a:path extrusionOk="0" h="2709333" w="3169818">
                  <a:moveTo>
                    <a:pt x="0" y="0"/>
                  </a:moveTo>
                  <a:lnTo>
                    <a:pt x="3169818" y="0"/>
                  </a:lnTo>
                  <a:lnTo>
                    <a:pt x="316981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86" name="Google Shape;86;p13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7" name="Google Shape;87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Google Shape;88;p13"/>
          <p:cNvGrpSpPr/>
          <p:nvPr/>
        </p:nvGrpSpPr>
        <p:grpSpPr>
          <a:xfrm>
            <a:off x="0" y="-253150"/>
            <a:ext cx="6541960" cy="3641231"/>
            <a:chOff x="0" y="-66675"/>
            <a:chExt cx="1762429" cy="959001"/>
          </a:xfrm>
        </p:grpSpPr>
        <p:sp>
          <p:nvSpPr>
            <p:cNvPr id="89" name="Google Shape;89;p13"/>
            <p:cNvSpPr/>
            <p:nvPr/>
          </p:nvSpPr>
          <p:spPr>
            <a:xfrm>
              <a:off x="0" y="0"/>
              <a:ext cx="1762429" cy="892326"/>
            </a:xfrm>
            <a:custGeom>
              <a:rect b="b" l="l" r="r" t="t"/>
              <a:pathLst>
                <a:path extrusionOk="0" h="892326" w="1762429">
                  <a:moveTo>
                    <a:pt x="0" y="0"/>
                  </a:moveTo>
                  <a:lnTo>
                    <a:pt x="1762429" y="0"/>
                  </a:lnTo>
                  <a:lnTo>
                    <a:pt x="1762429" y="892326"/>
                  </a:lnTo>
                  <a:lnTo>
                    <a:pt x="0" y="892326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90" name="Google Shape;90;p13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1" name="Google Shape;91;p13"/>
          <p:cNvSpPr txBox="1"/>
          <p:nvPr/>
        </p:nvSpPr>
        <p:spPr>
          <a:xfrm>
            <a:off x="452490" y="1361454"/>
            <a:ext cx="5637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999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Summer | Business </a:t>
            </a:r>
            <a:endParaRPr/>
          </a:p>
        </p:txBody>
      </p:sp>
      <p:grpSp>
        <p:nvGrpSpPr>
          <p:cNvPr id="92" name="Google Shape;92;p13"/>
          <p:cNvGrpSpPr/>
          <p:nvPr/>
        </p:nvGrpSpPr>
        <p:grpSpPr>
          <a:xfrm>
            <a:off x="6541875" y="4995552"/>
            <a:ext cx="12035451" cy="5482896"/>
            <a:chOff x="0" y="-66675"/>
            <a:chExt cx="1762429" cy="959001"/>
          </a:xfrm>
        </p:grpSpPr>
        <p:sp>
          <p:nvSpPr>
            <p:cNvPr id="93" name="Google Shape;93;p13"/>
            <p:cNvSpPr/>
            <p:nvPr/>
          </p:nvSpPr>
          <p:spPr>
            <a:xfrm>
              <a:off x="0" y="0"/>
              <a:ext cx="1762429" cy="892326"/>
            </a:xfrm>
            <a:custGeom>
              <a:rect b="b" l="l" r="r" t="t"/>
              <a:pathLst>
                <a:path extrusionOk="0" h="892326" w="1762429">
                  <a:moveTo>
                    <a:pt x="0" y="0"/>
                  </a:moveTo>
                  <a:lnTo>
                    <a:pt x="1762429" y="0"/>
                  </a:lnTo>
                  <a:lnTo>
                    <a:pt x="1762429" y="892326"/>
                  </a:lnTo>
                  <a:lnTo>
                    <a:pt x="0" y="892326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94" name="Google Shape;94;p13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solidFill>
              <a:srgbClr val="00A678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5" name="Google Shape;95;p13"/>
          <p:cNvSpPr txBox="1"/>
          <p:nvPr/>
        </p:nvSpPr>
        <p:spPr>
          <a:xfrm>
            <a:off x="6939494" y="6030980"/>
            <a:ext cx="10950900" cy="3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1520" u="none" cap="none" strike="noStrike">
                <a:solidFill>
                  <a:srgbClr val="FDE4A3"/>
                </a:solidFill>
                <a:latin typeface="Josefin Sans"/>
                <a:ea typeface="Josefin Sans"/>
                <a:cs typeface="Josefin Sans"/>
                <a:sym typeface="Josefin Sans"/>
              </a:rPr>
              <a:t>Travel Agency Business Plan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Google Shape;283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66527" y="4881530"/>
            <a:ext cx="3857406" cy="6221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22"/>
          <p:cNvPicPr preferRelativeResize="0"/>
          <p:nvPr/>
        </p:nvPicPr>
        <p:blipFill rotWithShape="1">
          <a:blip r:embed="rId3">
            <a:alphaModFix/>
          </a:blip>
          <a:srcRect b="7353" l="0" r="7695" t="0"/>
          <a:stretch/>
        </p:blipFill>
        <p:spPr>
          <a:xfrm>
            <a:off x="-566527" y="-462664"/>
            <a:ext cx="3560537" cy="576402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22"/>
          <p:cNvSpPr txBox="1"/>
          <p:nvPr/>
        </p:nvSpPr>
        <p:spPr>
          <a:xfrm>
            <a:off x="7127624" y="3965905"/>
            <a:ext cx="387075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Service One</a:t>
            </a:r>
            <a:endParaRPr/>
          </a:p>
        </p:txBody>
      </p:sp>
      <p:sp>
        <p:nvSpPr>
          <p:cNvPr id="286" name="Google Shape;286;p22"/>
          <p:cNvSpPr txBox="1"/>
          <p:nvPr/>
        </p:nvSpPr>
        <p:spPr>
          <a:xfrm>
            <a:off x="14167565" y="3965905"/>
            <a:ext cx="3870752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Service Two</a:t>
            </a:r>
            <a:endParaRPr/>
          </a:p>
        </p:txBody>
      </p:sp>
      <p:sp>
        <p:nvSpPr>
          <p:cNvPr id="287" name="Google Shape;287;p22"/>
          <p:cNvSpPr txBox="1"/>
          <p:nvPr/>
        </p:nvSpPr>
        <p:spPr>
          <a:xfrm>
            <a:off x="7127624" y="7353125"/>
            <a:ext cx="4032753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Service Three</a:t>
            </a:r>
            <a:endParaRPr/>
          </a:p>
        </p:txBody>
      </p:sp>
      <p:sp>
        <p:nvSpPr>
          <p:cNvPr id="288" name="Google Shape;288;p22"/>
          <p:cNvSpPr txBox="1"/>
          <p:nvPr/>
        </p:nvSpPr>
        <p:spPr>
          <a:xfrm>
            <a:off x="14167565" y="7353125"/>
            <a:ext cx="4032753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Service Four</a:t>
            </a:r>
            <a:endParaRPr/>
          </a:p>
        </p:txBody>
      </p:sp>
      <p:sp>
        <p:nvSpPr>
          <p:cNvPr id="289" name="Google Shape;289;p22"/>
          <p:cNvSpPr txBox="1"/>
          <p:nvPr/>
        </p:nvSpPr>
        <p:spPr>
          <a:xfrm>
            <a:off x="7127624" y="4627119"/>
            <a:ext cx="3870752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90" name="Google Shape;290;p22"/>
          <p:cNvSpPr txBox="1"/>
          <p:nvPr/>
        </p:nvSpPr>
        <p:spPr>
          <a:xfrm>
            <a:off x="14167565" y="4627119"/>
            <a:ext cx="3870752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91" name="Google Shape;291;p22"/>
          <p:cNvSpPr txBox="1"/>
          <p:nvPr/>
        </p:nvSpPr>
        <p:spPr>
          <a:xfrm>
            <a:off x="7127624" y="8031095"/>
            <a:ext cx="3870752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92" name="Google Shape;292;p22"/>
          <p:cNvSpPr txBox="1"/>
          <p:nvPr/>
        </p:nvSpPr>
        <p:spPr>
          <a:xfrm>
            <a:off x="14167565" y="8031095"/>
            <a:ext cx="3870752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pic>
        <p:nvPicPr>
          <p:cNvPr id="293" name="Google Shape;29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15959" y="3364422"/>
            <a:ext cx="2683932" cy="26928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15959" y="6766622"/>
            <a:ext cx="2683932" cy="268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056797" y="6550363"/>
            <a:ext cx="2682144" cy="268393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6" name="Google Shape;296;p22"/>
          <p:cNvGrpSpPr/>
          <p:nvPr/>
        </p:nvGrpSpPr>
        <p:grpSpPr>
          <a:xfrm>
            <a:off x="2994010" y="-253157"/>
            <a:ext cx="15293990" cy="3339259"/>
            <a:chOff x="0" y="-66675"/>
            <a:chExt cx="4028047" cy="879475"/>
          </a:xfrm>
        </p:grpSpPr>
        <p:sp>
          <p:nvSpPr>
            <p:cNvPr id="297" name="Google Shape;297;p22"/>
            <p:cNvSpPr/>
            <p:nvPr/>
          </p:nvSpPr>
          <p:spPr>
            <a:xfrm>
              <a:off x="0" y="0"/>
              <a:ext cx="4028047" cy="700463"/>
            </a:xfrm>
            <a:custGeom>
              <a:rect b="b" l="l" r="r" t="t"/>
              <a:pathLst>
                <a:path extrusionOk="0" h="700463" w="4028047">
                  <a:moveTo>
                    <a:pt x="0" y="0"/>
                  </a:moveTo>
                  <a:lnTo>
                    <a:pt x="4028047" y="0"/>
                  </a:lnTo>
                  <a:lnTo>
                    <a:pt x="4028047" y="700463"/>
                  </a:lnTo>
                  <a:lnTo>
                    <a:pt x="0" y="700463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298" name="Google Shape;298;p22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9" name="Google Shape;299;p22"/>
          <p:cNvSpPr txBox="1"/>
          <p:nvPr/>
        </p:nvSpPr>
        <p:spPr>
          <a:xfrm>
            <a:off x="3025073" y="868872"/>
            <a:ext cx="15262927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Our Services</a:t>
            </a:r>
            <a:endParaRPr/>
          </a:p>
        </p:txBody>
      </p:sp>
      <p:pic>
        <p:nvPicPr>
          <p:cNvPr id="300" name="Google Shape;300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1056797" y="3373217"/>
            <a:ext cx="2659244" cy="26627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251766" y="3738461"/>
            <a:ext cx="4251540" cy="44968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06" name="Google Shape;306;p23"/>
          <p:cNvGrpSpPr/>
          <p:nvPr/>
        </p:nvGrpSpPr>
        <p:grpSpPr>
          <a:xfrm>
            <a:off x="10253856" y="7765737"/>
            <a:ext cx="8034144" cy="3339258"/>
            <a:chOff x="0" y="-66675"/>
            <a:chExt cx="2115988" cy="879475"/>
          </a:xfrm>
        </p:grpSpPr>
        <p:sp>
          <p:nvSpPr>
            <p:cNvPr id="307" name="Google Shape;307;p23"/>
            <p:cNvSpPr/>
            <p:nvPr/>
          </p:nvSpPr>
          <p:spPr>
            <a:xfrm>
              <a:off x="0" y="0"/>
              <a:ext cx="2115988" cy="597361"/>
            </a:xfrm>
            <a:custGeom>
              <a:rect b="b" l="l" r="r" t="t"/>
              <a:pathLst>
                <a:path extrusionOk="0" h="597361" w="2115988">
                  <a:moveTo>
                    <a:pt x="0" y="0"/>
                  </a:moveTo>
                  <a:lnTo>
                    <a:pt x="2115988" y="0"/>
                  </a:lnTo>
                  <a:lnTo>
                    <a:pt x="2115988" y="597361"/>
                  </a:lnTo>
                  <a:lnTo>
                    <a:pt x="0" y="597361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308" name="Google Shape;308;p23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9" name="Google Shape;309;p23"/>
          <p:cNvPicPr preferRelativeResize="0"/>
          <p:nvPr/>
        </p:nvPicPr>
        <p:blipFill rotWithShape="1">
          <a:blip r:embed="rId4">
            <a:alphaModFix/>
          </a:blip>
          <a:srcRect b="5048" l="5241" r="4974" t="4880"/>
          <a:stretch/>
        </p:blipFill>
        <p:spPr>
          <a:xfrm>
            <a:off x="14449510" y="-231644"/>
            <a:ext cx="3962949" cy="42049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23"/>
          <p:cNvPicPr preferRelativeResize="0"/>
          <p:nvPr/>
        </p:nvPicPr>
        <p:blipFill rotWithShape="1">
          <a:blip r:embed="rId5">
            <a:alphaModFix/>
          </a:blip>
          <a:srcRect b="0" l="14145" r="14146" t="0"/>
          <a:stretch/>
        </p:blipFill>
        <p:spPr>
          <a:xfrm>
            <a:off x="10253856" y="0"/>
            <a:ext cx="4310132" cy="801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1" name="Google Shape;311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435195" y="2289842"/>
            <a:ext cx="5383466" cy="538346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3"/>
          <p:cNvSpPr txBox="1"/>
          <p:nvPr/>
        </p:nvSpPr>
        <p:spPr>
          <a:xfrm>
            <a:off x="0" y="813467"/>
            <a:ext cx="10253856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Our Advantage</a:t>
            </a:r>
            <a:endParaRPr/>
          </a:p>
        </p:txBody>
      </p:sp>
      <p:sp>
        <p:nvSpPr>
          <p:cNvPr id="313" name="Google Shape;313;p23"/>
          <p:cNvSpPr txBox="1"/>
          <p:nvPr/>
        </p:nvSpPr>
        <p:spPr>
          <a:xfrm>
            <a:off x="10253856" y="8672125"/>
            <a:ext cx="8034144" cy="87591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YEAR: 2022</a:t>
            </a:r>
            <a:endParaRPr/>
          </a:p>
          <a:p>
            <a:pPr indent="0" lvl="0" marL="0" marR="0" rtl="0" algn="ctr">
              <a:lnSpc>
                <a:spcPct val="15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ROLE: WRITE YOUR ROLE</a:t>
            </a:r>
            <a:endParaRPr/>
          </a:p>
        </p:txBody>
      </p:sp>
      <p:sp>
        <p:nvSpPr>
          <p:cNvPr id="314" name="Google Shape;314;p23"/>
          <p:cNvSpPr txBox="1"/>
          <p:nvPr/>
        </p:nvSpPr>
        <p:spPr>
          <a:xfrm>
            <a:off x="669696" y="8025733"/>
            <a:ext cx="8914465" cy="15989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Google Shape;319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54463" y="-610843"/>
            <a:ext cx="3218999" cy="5161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89208" y="-610843"/>
            <a:ext cx="3218999" cy="51616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24"/>
          <p:cNvGrpSpPr/>
          <p:nvPr/>
        </p:nvGrpSpPr>
        <p:grpSpPr>
          <a:xfrm>
            <a:off x="2515867" y="-253157"/>
            <a:ext cx="13256265" cy="9968522"/>
            <a:chOff x="0" y="-66675"/>
            <a:chExt cx="3491362" cy="2625454"/>
          </a:xfrm>
        </p:grpSpPr>
        <p:sp>
          <p:nvSpPr>
            <p:cNvPr id="322" name="Google Shape;322;p24"/>
            <p:cNvSpPr/>
            <p:nvPr/>
          </p:nvSpPr>
          <p:spPr>
            <a:xfrm>
              <a:off x="0" y="0"/>
              <a:ext cx="3491362" cy="2558779"/>
            </a:xfrm>
            <a:custGeom>
              <a:rect b="b" l="l" r="r" t="t"/>
              <a:pathLst>
                <a:path extrusionOk="0" h="2558779" w="3491362">
                  <a:moveTo>
                    <a:pt x="0" y="0"/>
                  </a:moveTo>
                  <a:lnTo>
                    <a:pt x="3491362" y="0"/>
                  </a:lnTo>
                  <a:lnTo>
                    <a:pt x="3491362" y="2558779"/>
                  </a:lnTo>
                  <a:lnTo>
                    <a:pt x="0" y="2558779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323" name="Google Shape;323;p2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24"/>
          <p:cNvGrpSpPr/>
          <p:nvPr/>
        </p:nvGrpSpPr>
        <p:grpSpPr>
          <a:xfrm>
            <a:off x="0" y="9462208"/>
            <a:ext cx="18287996" cy="3339258"/>
            <a:chOff x="0" y="-66675"/>
            <a:chExt cx="4816592" cy="879475"/>
          </a:xfrm>
        </p:grpSpPr>
        <p:sp>
          <p:nvSpPr>
            <p:cNvPr id="325" name="Google Shape;325;p24"/>
            <p:cNvSpPr/>
            <p:nvPr/>
          </p:nvSpPr>
          <p:spPr>
            <a:xfrm>
              <a:off x="0" y="0"/>
              <a:ext cx="4816592" cy="150554"/>
            </a:xfrm>
            <a:custGeom>
              <a:rect b="b" l="l" r="r" t="t"/>
              <a:pathLst>
                <a:path extrusionOk="0" h="15055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50554"/>
                  </a:lnTo>
                  <a:lnTo>
                    <a:pt x="0" y="150554"/>
                  </a:lnTo>
                  <a:close/>
                </a:path>
              </a:pathLst>
            </a:custGeom>
            <a:solidFill>
              <a:srgbClr val="EB703C"/>
            </a:solidFill>
            <a:ln>
              <a:noFill/>
            </a:ln>
          </p:spPr>
        </p:sp>
        <p:sp>
          <p:nvSpPr>
            <p:cNvPr id="326" name="Google Shape;326;p24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7" name="Google Shape;327;p24"/>
          <p:cNvGrpSpPr/>
          <p:nvPr/>
        </p:nvGrpSpPr>
        <p:grpSpPr>
          <a:xfrm>
            <a:off x="0" y="4212469"/>
            <a:ext cx="18288000" cy="5502897"/>
            <a:chOff x="0" y="0"/>
            <a:chExt cx="24384000" cy="7337196"/>
          </a:xfrm>
        </p:grpSpPr>
        <p:pic>
          <p:nvPicPr>
            <p:cNvPr id="328" name="Google Shape;328;p24"/>
            <p:cNvPicPr preferRelativeResize="0"/>
            <p:nvPr/>
          </p:nvPicPr>
          <p:blipFill rotWithShape="1">
            <a:blip r:embed="rId4">
              <a:alphaModFix/>
            </a:blip>
            <a:srcRect b="0" l="6768" r="38189" t="0"/>
            <a:stretch/>
          </p:blipFill>
          <p:spPr>
            <a:xfrm>
              <a:off x="0" y="0"/>
              <a:ext cx="8128000" cy="7337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9" name="Google Shape;329;p24"/>
            <p:cNvPicPr preferRelativeResize="0"/>
            <p:nvPr/>
          </p:nvPicPr>
          <p:blipFill rotWithShape="1">
            <a:blip r:embed="rId5">
              <a:alphaModFix/>
            </a:blip>
            <a:srcRect b="0" l="23938" r="2209" t="0"/>
            <a:stretch/>
          </p:blipFill>
          <p:spPr>
            <a:xfrm>
              <a:off x="8128000" y="0"/>
              <a:ext cx="8128000" cy="733719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30" name="Google Shape;330;p24"/>
            <p:cNvPicPr preferRelativeResize="0"/>
            <p:nvPr/>
          </p:nvPicPr>
          <p:blipFill rotWithShape="1">
            <a:blip r:embed="rId6">
              <a:alphaModFix/>
            </a:blip>
            <a:srcRect b="13891" l="0" r="0" t="13890"/>
            <a:stretch/>
          </p:blipFill>
          <p:spPr>
            <a:xfrm>
              <a:off x="16256000" y="0"/>
              <a:ext cx="8128000" cy="733719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1" name="Google Shape;331;p24"/>
          <p:cNvSpPr txBox="1"/>
          <p:nvPr/>
        </p:nvSpPr>
        <p:spPr>
          <a:xfrm>
            <a:off x="2515867" y="2532670"/>
            <a:ext cx="13054070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What can you say about your projects? Share it here!</a:t>
            </a:r>
            <a:endParaRPr/>
          </a:p>
        </p:txBody>
      </p:sp>
      <p:sp>
        <p:nvSpPr>
          <p:cNvPr id="332" name="Google Shape;332;p24"/>
          <p:cNvSpPr txBox="1"/>
          <p:nvPr/>
        </p:nvSpPr>
        <p:spPr>
          <a:xfrm>
            <a:off x="4079892" y="1265845"/>
            <a:ext cx="10128216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Gallery Image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93AE"/>
        </a:solidFill>
      </p:bgPr>
    </p:bg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820629" y="-263561"/>
            <a:ext cx="3773731" cy="5099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270026" y="-404049"/>
            <a:ext cx="3912326" cy="5051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9" name="Google Shape;339;p25"/>
          <p:cNvGrpSpPr/>
          <p:nvPr/>
        </p:nvGrpSpPr>
        <p:grpSpPr>
          <a:xfrm>
            <a:off x="3275257" y="-253157"/>
            <a:ext cx="11737486" cy="4481538"/>
            <a:chOff x="0" y="-66675"/>
            <a:chExt cx="3091354" cy="1180323"/>
          </a:xfrm>
        </p:grpSpPr>
        <p:sp>
          <p:nvSpPr>
            <p:cNvPr id="340" name="Google Shape;340;p25"/>
            <p:cNvSpPr/>
            <p:nvPr/>
          </p:nvSpPr>
          <p:spPr>
            <a:xfrm>
              <a:off x="0" y="0"/>
              <a:ext cx="3091354" cy="1113648"/>
            </a:xfrm>
            <a:custGeom>
              <a:rect b="b" l="l" r="r" t="t"/>
              <a:pathLst>
                <a:path extrusionOk="0" h="1113648" w="3091354">
                  <a:moveTo>
                    <a:pt x="0" y="0"/>
                  </a:moveTo>
                  <a:lnTo>
                    <a:pt x="3091354" y="0"/>
                  </a:lnTo>
                  <a:lnTo>
                    <a:pt x="3091354" y="1113648"/>
                  </a:lnTo>
                  <a:lnTo>
                    <a:pt x="0" y="1113648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341" name="Google Shape;341;p2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2" name="Google Shape;342;p25"/>
          <p:cNvGrpSpPr/>
          <p:nvPr/>
        </p:nvGrpSpPr>
        <p:grpSpPr>
          <a:xfrm>
            <a:off x="-559981" y="3949505"/>
            <a:ext cx="19407961" cy="6793776"/>
            <a:chOff x="0" y="-66675"/>
            <a:chExt cx="5111562" cy="1789307"/>
          </a:xfrm>
        </p:grpSpPr>
        <p:sp>
          <p:nvSpPr>
            <p:cNvPr id="343" name="Google Shape;343;p25"/>
            <p:cNvSpPr/>
            <p:nvPr/>
          </p:nvSpPr>
          <p:spPr>
            <a:xfrm>
              <a:off x="0" y="0"/>
              <a:ext cx="5111562" cy="1722632"/>
            </a:xfrm>
            <a:custGeom>
              <a:rect b="b" l="l" r="r" t="t"/>
              <a:pathLst>
                <a:path extrusionOk="0" h="1722632" w="5111562">
                  <a:moveTo>
                    <a:pt x="0" y="0"/>
                  </a:moveTo>
                  <a:lnTo>
                    <a:pt x="5111562" y="0"/>
                  </a:lnTo>
                  <a:lnTo>
                    <a:pt x="5111562" y="1722632"/>
                  </a:lnTo>
                  <a:lnTo>
                    <a:pt x="0" y="1722632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</p:spPr>
        </p:sp>
        <p:sp>
          <p:nvSpPr>
            <p:cNvPr id="344" name="Google Shape;344;p2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45;p25"/>
          <p:cNvGrpSpPr/>
          <p:nvPr/>
        </p:nvGrpSpPr>
        <p:grpSpPr>
          <a:xfrm>
            <a:off x="1483395" y="5166881"/>
            <a:ext cx="3380062" cy="3213201"/>
            <a:chOff x="-105630" y="-3427"/>
            <a:chExt cx="4506749" cy="4284268"/>
          </a:xfrm>
        </p:grpSpPr>
        <p:sp>
          <p:nvSpPr>
            <p:cNvPr id="346" name="Google Shape;346;p25"/>
            <p:cNvSpPr txBox="1"/>
            <p:nvPr/>
          </p:nvSpPr>
          <p:spPr>
            <a:xfrm>
              <a:off x="1340212" y="1527154"/>
              <a:ext cx="1596989" cy="1118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00A678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43%</a:t>
              </a:r>
              <a:endParaRPr/>
            </a:p>
          </p:txBody>
        </p:sp>
        <p:grpSp>
          <p:nvGrpSpPr>
            <p:cNvPr id="347" name="Google Shape;347;p25"/>
            <p:cNvGrpSpPr/>
            <p:nvPr/>
          </p:nvGrpSpPr>
          <p:grpSpPr>
            <a:xfrm>
              <a:off x="-105630" y="-3427"/>
              <a:ext cx="4506749" cy="4284268"/>
              <a:chOff x="-62725" y="-2035"/>
              <a:chExt cx="2676183" cy="2544070"/>
            </a:xfrm>
          </p:grpSpPr>
          <p:sp>
            <p:nvSpPr>
              <p:cNvPr id="348" name="Google Shape;348;p2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63CDD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49" name="Google Shape;349;p25"/>
              <p:cNvSpPr/>
              <p:nvPr/>
            </p:nvSpPr>
            <p:spPr>
              <a:xfrm>
                <a:off x="1253776" y="17180"/>
                <a:ext cx="1359682" cy="2305316"/>
              </a:xfrm>
              <a:custGeom>
                <a:rect b="b" l="l" r="r" t="t"/>
                <a:pathLst>
                  <a:path extrusionOk="0" h="2305316" w="1359682">
                    <a:moveTo>
                      <a:pt x="333724" y="23148"/>
                    </a:moveTo>
                    <a:cubicBezTo>
                      <a:pt x="795530" y="142386"/>
                      <a:pt x="1151595" y="510313"/>
                      <a:pt x="1255638" y="975778"/>
                    </a:cubicBezTo>
                    <a:cubicBezTo>
                      <a:pt x="1359682" y="1441243"/>
                      <a:pt x="1194161" y="1925759"/>
                      <a:pt x="827075" y="2230276"/>
                    </a:cubicBezTo>
                    <a:cubicBezTo>
                      <a:pt x="757285" y="2288700"/>
                      <a:pt x="661569" y="2305316"/>
                      <a:pt x="576170" y="2273833"/>
                    </a:cubicBezTo>
                    <a:cubicBezTo>
                      <a:pt x="490772" y="2242349"/>
                      <a:pt x="428746" y="2167579"/>
                      <a:pt x="413580" y="2077835"/>
                    </a:cubicBezTo>
                    <a:cubicBezTo>
                      <a:pt x="398413" y="1988091"/>
                      <a:pt x="432425" y="1897091"/>
                      <a:pt x="502735" y="1839294"/>
                    </a:cubicBezTo>
                    <a:cubicBezTo>
                      <a:pt x="722986" y="1656583"/>
                      <a:pt x="822299" y="1365874"/>
                      <a:pt x="759873" y="1086595"/>
                    </a:cubicBezTo>
                    <a:cubicBezTo>
                      <a:pt x="697446" y="807316"/>
                      <a:pt x="483808" y="586559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EB70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0" name="Google Shape;350;p25"/>
          <p:cNvGrpSpPr/>
          <p:nvPr/>
        </p:nvGrpSpPr>
        <p:grpSpPr>
          <a:xfrm>
            <a:off x="7460747" y="5166881"/>
            <a:ext cx="3381045" cy="3317668"/>
            <a:chOff x="-105630" y="-3427"/>
            <a:chExt cx="4508059" cy="4423557"/>
          </a:xfrm>
        </p:grpSpPr>
        <p:sp>
          <p:nvSpPr>
            <p:cNvPr id="351" name="Google Shape;351;p25"/>
            <p:cNvSpPr txBox="1"/>
            <p:nvPr/>
          </p:nvSpPr>
          <p:spPr>
            <a:xfrm>
              <a:off x="1292466" y="1527154"/>
              <a:ext cx="1692483" cy="1118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00A678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60%</a:t>
              </a:r>
              <a:endParaRPr/>
            </a:p>
          </p:txBody>
        </p:sp>
        <p:grpSp>
          <p:nvGrpSpPr>
            <p:cNvPr id="352" name="Google Shape;352;p25"/>
            <p:cNvGrpSpPr/>
            <p:nvPr/>
          </p:nvGrpSpPr>
          <p:grpSpPr>
            <a:xfrm>
              <a:off x="-105630" y="-3427"/>
              <a:ext cx="4508059" cy="4423557"/>
              <a:chOff x="-62725" y="-2035"/>
              <a:chExt cx="2676961" cy="2626782"/>
            </a:xfrm>
          </p:grpSpPr>
          <p:sp>
            <p:nvSpPr>
              <p:cNvPr id="353" name="Google Shape;353;p2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63CDD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4" name="Google Shape;354;p25"/>
              <p:cNvSpPr/>
              <p:nvPr/>
            </p:nvSpPr>
            <p:spPr>
              <a:xfrm>
                <a:off x="631484" y="17180"/>
                <a:ext cx="1982752" cy="2607567"/>
              </a:xfrm>
              <a:custGeom>
                <a:rect b="b" l="l" r="r" t="t"/>
                <a:pathLst>
                  <a:path extrusionOk="0" h="2607567" w="1982752">
                    <a:moveTo>
                      <a:pt x="956016" y="23148"/>
                    </a:moveTo>
                    <a:cubicBezTo>
                      <a:pt x="1413392" y="141242"/>
                      <a:pt x="1767432" y="503428"/>
                      <a:pt x="1875092" y="963372"/>
                    </a:cubicBezTo>
                    <a:cubicBezTo>
                      <a:pt x="1982752" y="1423316"/>
                      <a:pt x="1826241" y="1905008"/>
                      <a:pt x="1468794" y="2213830"/>
                    </a:cubicBezTo>
                    <a:cubicBezTo>
                      <a:pt x="1111347" y="2522651"/>
                      <a:pt x="612034" y="2607566"/>
                      <a:pt x="172596" y="2434267"/>
                    </a:cubicBezTo>
                    <a:cubicBezTo>
                      <a:pt x="87777" y="2401255"/>
                      <a:pt x="27104" y="2325383"/>
                      <a:pt x="13552" y="2235381"/>
                    </a:cubicBezTo>
                    <a:cubicBezTo>
                      <a:pt x="0" y="2145379"/>
                      <a:pt x="35640" y="2055005"/>
                      <a:pt x="106977" y="1998480"/>
                    </a:cubicBezTo>
                    <a:cubicBezTo>
                      <a:pt x="178315" y="1941954"/>
                      <a:pt x="274443" y="1927919"/>
                      <a:pt x="358964" y="1961689"/>
                    </a:cubicBezTo>
                    <a:cubicBezTo>
                      <a:pt x="622627" y="2065668"/>
                      <a:pt x="922214" y="2014718"/>
                      <a:pt x="1136682" y="1829426"/>
                    </a:cubicBezTo>
                    <a:cubicBezTo>
                      <a:pt x="1351150" y="1644133"/>
                      <a:pt x="1445057" y="1355117"/>
                      <a:pt x="1380461" y="1079151"/>
                    </a:cubicBezTo>
                    <a:cubicBezTo>
                      <a:pt x="1315865" y="803185"/>
                      <a:pt x="1103441" y="585873"/>
                      <a:pt x="829016" y="515017"/>
                    </a:cubicBezTo>
                    <a:cubicBezTo>
                      <a:pt x="740788" y="492657"/>
                      <a:pt x="671268" y="424799"/>
                      <a:pt x="646780" y="337138"/>
                    </a:cubicBezTo>
                    <a:cubicBezTo>
                      <a:pt x="622292" y="249478"/>
                      <a:pt x="646578" y="155414"/>
                      <a:pt x="710444" y="90567"/>
                    </a:cubicBezTo>
                    <a:cubicBezTo>
                      <a:pt x="774310" y="25719"/>
                      <a:pt x="867992" y="0"/>
                      <a:pt x="956016" y="23148"/>
                    </a:cubicBezTo>
                    <a:close/>
                  </a:path>
                </a:pathLst>
              </a:custGeom>
              <a:solidFill>
                <a:srgbClr val="EB70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55" name="Google Shape;355;p25"/>
          <p:cNvGrpSpPr/>
          <p:nvPr/>
        </p:nvGrpSpPr>
        <p:grpSpPr>
          <a:xfrm>
            <a:off x="13438099" y="5166881"/>
            <a:ext cx="3386292" cy="3213201"/>
            <a:chOff x="-105630" y="-3427"/>
            <a:chExt cx="4515055" cy="4284268"/>
          </a:xfrm>
        </p:grpSpPr>
        <p:sp>
          <p:nvSpPr>
            <p:cNvPr id="356" name="Google Shape;356;p25"/>
            <p:cNvSpPr txBox="1"/>
            <p:nvPr/>
          </p:nvSpPr>
          <p:spPr>
            <a:xfrm>
              <a:off x="1353421" y="1527154"/>
              <a:ext cx="1570572" cy="111833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5000" u="none" cap="none" strike="noStrike">
                  <a:solidFill>
                    <a:srgbClr val="00A678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35%</a:t>
              </a:r>
              <a:endParaRPr/>
            </a:p>
          </p:txBody>
        </p:sp>
        <p:grpSp>
          <p:nvGrpSpPr>
            <p:cNvPr id="357" name="Google Shape;357;p25"/>
            <p:cNvGrpSpPr/>
            <p:nvPr/>
          </p:nvGrpSpPr>
          <p:grpSpPr>
            <a:xfrm>
              <a:off x="-105630" y="-3427"/>
              <a:ext cx="4515055" cy="4284268"/>
              <a:chOff x="-62725" y="-2035"/>
              <a:chExt cx="2681115" cy="2544070"/>
            </a:xfrm>
          </p:grpSpPr>
          <p:sp>
            <p:nvSpPr>
              <p:cNvPr id="358" name="Google Shape;358;p25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63CDD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59" name="Google Shape;359;p25"/>
              <p:cNvSpPr/>
              <p:nvPr/>
            </p:nvSpPr>
            <p:spPr>
              <a:xfrm>
                <a:off x="1270000" y="0"/>
                <a:ext cx="1348390" cy="2016487"/>
              </a:xfrm>
              <a:custGeom>
                <a:rect b="b" l="l" r="r" t="t"/>
                <a:pathLst>
                  <a:path extrusionOk="0" h="2016487" w="1348390">
                    <a:moveTo>
                      <a:pt x="0" y="0"/>
                    </a:moveTo>
                    <a:cubicBezTo>
                      <a:pt x="477569" y="0"/>
                      <a:pt x="914766" y="267915"/>
                      <a:pt x="1131578" y="693432"/>
                    </a:cubicBezTo>
                    <a:cubicBezTo>
                      <a:pt x="1348390" y="1118949"/>
                      <a:pt x="1308160" y="1630125"/>
                      <a:pt x="1027452" y="2016487"/>
                    </a:cubicBezTo>
                    <a:lnTo>
                      <a:pt x="616471" y="1717892"/>
                    </a:lnTo>
                    <a:cubicBezTo>
                      <a:pt x="784896" y="1486075"/>
                      <a:pt x="809034" y="1179370"/>
                      <a:pt x="678947" y="924059"/>
                    </a:cubicBezTo>
                    <a:cubicBezTo>
                      <a:pt x="548860" y="668749"/>
                      <a:pt x="286542" y="508000"/>
                      <a:pt x="0" y="508000"/>
                    </a:cubicBezTo>
                    <a:close/>
                  </a:path>
                </a:pathLst>
              </a:custGeom>
              <a:solidFill>
                <a:srgbClr val="EB703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360" name="Google Shape;360;p25"/>
          <p:cNvSpPr txBox="1"/>
          <p:nvPr/>
        </p:nvSpPr>
        <p:spPr>
          <a:xfrm>
            <a:off x="1397209" y="8709660"/>
            <a:ext cx="353887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featured statistic.</a:t>
            </a:r>
            <a:endParaRPr/>
          </a:p>
        </p:txBody>
      </p:sp>
      <p:sp>
        <p:nvSpPr>
          <p:cNvPr id="361" name="Google Shape;361;p25"/>
          <p:cNvSpPr txBox="1"/>
          <p:nvPr/>
        </p:nvSpPr>
        <p:spPr>
          <a:xfrm>
            <a:off x="7374561" y="8709660"/>
            <a:ext cx="353887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featured statistic.</a:t>
            </a:r>
            <a:endParaRPr/>
          </a:p>
        </p:txBody>
      </p:sp>
      <p:sp>
        <p:nvSpPr>
          <p:cNvPr id="362" name="Google Shape;362;p25"/>
          <p:cNvSpPr txBox="1"/>
          <p:nvPr/>
        </p:nvSpPr>
        <p:spPr>
          <a:xfrm>
            <a:off x="13351913" y="8709660"/>
            <a:ext cx="3538878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featured statistic.</a:t>
            </a:r>
            <a:endParaRPr/>
          </a:p>
        </p:txBody>
      </p:sp>
      <p:sp>
        <p:nvSpPr>
          <p:cNvPr id="363" name="Google Shape;363;p25"/>
          <p:cNvSpPr txBox="1"/>
          <p:nvPr/>
        </p:nvSpPr>
        <p:spPr>
          <a:xfrm>
            <a:off x="2171684" y="1313720"/>
            <a:ext cx="13944632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Market Research</a:t>
            </a:r>
            <a:endParaRPr/>
          </a:p>
        </p:txBody>
      </p:sp>
      <p:sp>
        <p:nvSpPr>
          <p:cNvPr id="364" name="Google Shape;364;p25"/>
          <p:cNvSpPr txBox="1"/>
          <p:nvPr/>
        </p:nvSpPr>
        <p:spPr>
          <a:xfrm>
            <a:off x="2982803" y="2475727"/>
            <a:ext cx="12322393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 featured statistic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Google Shape;369;p26"/>
          <p:cNvPicPr preferRelativeResize="0"/>
          <p:nvPr/>
        </p:nvPicPr>
        <p:blipFill rotWithShape="1">
          <a:blip r:embed="rId3">
            <a:alphaModFix/>
          </a:blip>
          <a:srcRect b="0" l="3625" r="3624" t="0"/>
          <a:stretch/>
        </p:blipFill>
        <p:spPr>
          <a:xfrm>
            <a:off x="0" y="2748119"/>
            <a:ext cx="8044898" cy="5778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0" name="Google Shape;370;p26"/>
          <p:cNvGrpSpPr/>
          <p:nvPr/>
        </p:nvGrpSpPr>
        <p:grpSpPr>
          <a:xfrm>
            <a:off x="9643967" y="1371414"/>
            <a:ext cx="7710584" cy="8067381"/>
            <a:chOff x="0" y="-57150"/>
            <a:chExt cx="10280778" cy="10756508"/>
          </a:xfrm>
        </p:grpSpPr>
        <p:sp>
          <p:nvSpPr>
            <p:cNvPr id="371" name="Google Shape;371;p26"/>
            <p:cNvSpPr txBox="1"/>
            <p:nvPr/>
          </p:nvSpPr>
          <p:spPr>
            <a:xfrm>
              <a:off x="0" y="2582160"/>
              <a:ext cx="1109499" cy="1055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5</a:t>
              </a:r>
              <a:endParaRPr/>
            </a:p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34.9%</a:t>
              </a:r>
              <a:endParaRPr/>
            </a:p>
          </p:txBody>
        </p:sp>
        <p:sp>
          <p:nvSpPr>
            <p:cNvPr id="372" name="Google Shape;372;p26"/>
            <p:cNvSpPr txBox="1"/>
            <p:nvPr/>
          </p:nvSpPr>
          <p:spPr>
            <a:xfrm>
              <a:off x="4074580" y="9643922"/>
              <a:ext cx="1114559" cy="1055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4</a:t>
              </a:r>
              <a:endParaRPr/>
            </a:p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28.6%</a:t>
              </a:r>
              <a:endParaRPr/>
            </a:p>
          </p:txBody>
        </p:sp>
        <p:sp>
          <p:nvSpPr>
            <p:cNvPr id="373" name="Google Shape;373;p26"/>
            <p:cNvSpPr txBox="1"/>
            <p:nvPr/>
          </p:nvSpPr>
          <p:spPr>
            <a:xfrm>
              <a:off x="9170890" y="4675400"/>
              <a:ext cx="1109888" cy="1055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3</a:t>
              </a:r>
              <a:endParaRPr/>
            </a:p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23.8%</a:t>
              </a:r>
              <a:endParaRPr/>
            </a:p>
          </p:txBody>
        </p:sp>
        <p:sp>
          <p:nvSpPr>
            <p:cNvPr id="374" name="Google Shape;374;p26"/>
            <p:cNvSpPr txBox="1"/>
            <p:nvPr/>
          </p:nvSpPr>
          <p:spPr>
            <a:xfrm>
              <a:off x="6200047" y="323969"/>
              <a:ext cx="1118062" cy="1055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2</a:t>
              </a:r>
              <a:endParaRPr/>
            </a:p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12.7%</a:t>
              </a:r>
              <a:endParaRPr/>
            </a:p>
          </p:txBody>
        </p:sp>
        <p:sp>
          <p:nvSpPr>
            <p:cNvPr id="375" name="Google Shape;375;p26"/>
            <p:cNvSpPr txBox="1"/>
            <p:nvPr/>
          </p:nvSpPr>
          <p:spPr>
            <a:xfrm>
              <a:off x="4356641" y="-57150"/>
              <a:ext cx="1034297" cy="105543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Item 1</a:t>
              </a:r>
              <a:endParaRPr/>
            </a:p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000000"/>
                  </a:solidFill>
                  <a:latin typeface="Josefin Sans"/>
                  <a:ea typeface="Josefin Sans"/>
                  <a:cs typeface="Josefin Sans"/>
                  <a:sym typeface="Josefin Sans"/>
                </a:rPr>
                <a:t>0%</a:t>
              </a:r>
              <a:endParaRPr/>
            </a:p>
          </p:txBody>
        </p:sp>
        <p:grpSp>
          <p:nvGrpSpPr>
            <p:cNvPr id="376" name="Google Shape;376;p26"/>
            <p:cNvGrpSpPr/>
            <p:nvPr/>
          </p:nvGrpSpPr>
          <p:grpSpPr>
            <a:xfrm>
              <a:off x="591886" y="1317023"/>
              <a:ext cx="8699945" cy="8154554"/>
              <a:chOff x="-77487" y="0"/>
              <a:chExt cx="2737816" cy="2566185"/>
            </a:xfrm>
          </p:grpSpPr>
          <p:sp>
            <p:nvSpPr>
              <p:cNvPr id="377" name="Google Shape;377;p26"/>
              <p:cNvSpPr/>
              <p:nvPr/>
            </p:nvSpPr>
            <p:spPr>
              <a:xfrm>
                <a:off x="1270000" y="0"/>
                <a:ext cx="63474" cy="635794"/>
              </a:xfrm>
              <a:custGeom>
                <a:rect b="b" l="l" r="r" t="t"/>
                <a:pathLst>
                  <a:path extrusionOk="0" h="635794" w="63474">
                    <a:moveTo>
                      <a:pt x="0" y="0"/>
                    </a:moveTo>
                    <a:lnTo>
                      <a:pt x="0" y="0"/>
                    </a:lnTo>
                    <a:cubicBezTo>
                      <a:pt x="21168" y="0"/>
                      <a:pt x="42332" y="529"/>
                      <a:pt x="63474" y="1587"/>
                    </a:cubicBezTo>
                    <a:lnTo>
                      <a:pt x="31737" y="635794"/>
                    </a:lnTo>
                    <a:cubicBezTo>
                      <a:pt x="21166" y="635265"/>
                      <a:pt x="10584" y="635000"/>
                      <a:pt x="0" y="635000"/>
                    </a:cubicBezTo>
                    <a:close/>
                  </a:path>
                </a:pathLst>
              </a:custGeom>
              <a:solidFill>
                <a:srgbClr val="63CDD7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8" name="Google Shape;378;p26"/>
              <p:cNvSpPr/>
              <p:nvPr/>
            </p:nvSpPr>
            <p:spPr>
              <a:xfrm>
                <a:off x="1270000" y="0"/>
                <a:ext cx="952334" cy="849893"/>
              </a:xfrm>
              <a:custGeom>
                <a:rect b="b" l="l" r="r" t="t"/>
                <a:pathLst>
                  <a:path extrusionOk="0" h="849893" w="952334">
                    <a:moveTo>
                      <a:pt x="0" y="0"/>
                    </a:moveTo>
                    <a:lnTo>
                      <a:pt x="0" y="0"/>
                    </a:lnTo>
                    <a:cubicBezTo>
                      <a:pt x="364403" y="0"/>
                      <a:pt x="711250" y="156531"/>
                      <a:pt x="952334" y="429786"/>
                    </a:cubicBezTo>
                    <a:lnTo>
                      <a:pt x="476167" y="849893"/>
                    </a:lnTo>
                    <a:cubicBezTo>
                      <a:pt x="355625" y="713266"/>
                      <a:pt x="182202" y="635000"/>
                      <a:pt x="0" y="635000"/>
                    </a:cubicBezTo>
                    <a:close/>
                  </a:path>
                </a:pathLst>
              </a:custGeom>
              <a:solidFill>
                <a:srgbClr val="3FA1C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9" name="Google Shape;379;p26"/>
              <p:cNvSpPr/>
              <p:nvPr/>
            </p:nvSpPr>
            <p:spPr>
              <a:xfrm>
                <a:off x="1724516" y="383239"/>
                <a:ext cx="935813" cy="1773643"/>
              </a:xfrm>
              <a:custGeom>
                <a:rect b="b" l="l" r="r" t="t"/>
                <a:pathLst>
                  <a:path extrusionOk="0" h="1773643" w="935813">
                    <a:moveTo>
                      <a:pt x="454635" y="0"/>
                    </a:moveTo>
                    <a:cubicBezTo>
                      <a:pt x="935813" y="493328"/>
                      <a:pt x="935760" y="1280380"/>
                      <a:pt x="454516" y="1773643"/>
                    </a:cubicBezTo>
                    <a:lnTo>
                      <a:pt x="0" y="1330202"/>
                    </a:lnTo>
                    <a:cubicBezTo>
                      <a:pt x="240622" y="1083570"/>
                      <a:pt x="240649" y="690044"/>
                      <a:pt x="60" y="443381"/>
                    </a:cubicBezTo>
                    <a:close/>
                  </a:path>
                </a:pathLst>
              </a:custGeom>
              <a:solidFill>
                <a:srgbClr val="2F75A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0" name="Google Shape;380;p26"/>
              <p:cNvSpPr/>
              <p:nvPr/>
            </p:nvSpPr>
            <p:spPr>
              <a:xfrm>
                <a:off x="203075" y="1614446"/>
                <a:ext cx="2019147" cy="951739"/>
              </a:xfrm>
              <a:custGeom>
                <a:rect b="b" l="l" r="r" t="t"/>
                <a:pathLst>
                  <a:path extrusionOk="0" h="951739" w="2019147">
                    <a:moveTo>
                      <a:pt x="2019147" y="495895"/>
                    </a:moveTo>
                    <a:cubicBezTo>
                      <a:pt x="1756032" y="794040"/>
                      <a:pt x="1368462" y="951739"/>
                      <a:pt x="971933" y="921996"/>
                    </a:cubicBezTo>
                    <a:cubicBezTo>
                      <a:pt x="575404" y="892254"/>
                      <a:pt x="215695" y="678505"/>
                      <a:pt x="0" y="344445"/>
                    </a:cubicBezTo>
                    <a:lnTo>
                      <a:pt x="533463" y="0"/>
                    </a:lnTo>
                    <a:cubicBezTo>
                      <a:pt x="641310" y="167029"/>
                      <a:pt x="821165" y="273904"/>
                      <a:pt x="1019429" y="288775"/>
                    </a:cubicBezTo>
                    <a:cubicBezTo>
                      <a:pt x="1217694" y="303646"/>
                      <a:pt x="1411479" y="224797"/>
                      <a:pt x="1543036" y="75724"/>
                    </a:cubicBezTo>
                    <a:close/>
                  </a:path>
                </a:pathLst>
              </a:custGeom>
              <a:solidFill>
                <a:srgbClr val="2D4A7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81" name="Google Shape;381;p26"/>
              <p:cNvSpPr/>
              <p:nvPr/>
            </p:nvSpPr>
            <p:spPr>
              <a:xfrm>
                <a:off x="-77487" y="0"/>
                <a:ext cx="1347424" cy="2011355"/>
              </a:xfrm>
              <a:custGeom>
                <a:rect b="b" l="l" r="r" t="t"/>
                <a:pathLst>
                  <a:path extrusionOk="0" h="2011355" w="1347424">
                    <a:moveTo>
                      <a:pt x="316326" y="2011355"/>
                    </a:moveTo>
                    <a:cubicBezTo>
                      <a:pt x="38226" y="1624541"/>
                      <a:pt x="0" y="1114621"/>
                      <a:pt x="217321" y="690669"/>
                    </a:cubicBezTo>
                    <a:cubicBezTo>
                      <a:pt x="434642" y="266717"/>
                      <a:pt x="870953" y="48"/>
                      <a:pt x="1347360" y="0"/>
                    </a:cubicBezTo>
                    <a:lnTo>
                      <a:pt x="1347424" y="635000"/>
                    </a:lnTo>
                    <a:cubicBezTo>
                      <a:pt x="1109220" y="635024"/>
                      <a:pt x="891064" y="768358"/>
                      <a:pt x="782404" y="980334"/>
                    </a:cubicBezTo>
                    <a:cubicBezTo>
                      <a:pt x="673744" y="1192311"/>
                      <a:pt x="692857" y="1447271"/>
                      <a:pt x="831906" y="1640677"/>
                    </a:cubicBezTo>
                    <a:close/>
                  </a:path>
                </a:pathLst>
              </a:custGeom>
              <a:solidFill>
                <a:srgbClr val="29225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382" name="Google Shape;38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322557" y="3454019"/>
            <a:ext cx="3945031" cy="39450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3" name="Google Shape;383;p26"/>
          <p:cNvGrpSpPr/>
          <p:nvPr/>
        </p:nvGrpSpPr>
        <p:grpSpPr>
          <a:xfrm>
            <a:off x="0" y="-253157"/>
            <a:ext cx="8044898" cy="3339257"/>
            <a:chOff x="0" y="-66675"/>
            <a:chExt cx="2118821" cy="879475"/>
          </a:xfrm>
        </p:grpSpPr>
        <p:sp>
          <p:nvSpPr>
            <p:cNvPr id="384" name="Google Shape;384;p26"/>
            <p:cNvSpPr/>
            <p:nvPr/>
          </p:nvSpPr>
          <p:spPr>
            <a:xfrm>
              <a:off x="0" y="0"/>
              <a:ext cx="2118821" cy="726293"/>
            </a:xfrm>
            <a:custGeom>
              <a:rect b="b" l="l" r="r" t="t"/>
              <a:pathLst>
                <a:path extrusionOk="0" h="726293" w="2118821">
                  <a:moveTo>
                    <a:pt x="0" y="0"/>
                  </a:moveTo>
                  <a:lnTo>
                    <a:pt x="2118821" y="0"/>
                  </a:lnTo>
                  <a:lnTo>
                    <a:pt x="2118821" y="726293"/>
                  </a:lnTo>
                  <a:lnTo>
                    <a:pt x="0" y="726293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385" name="Google Shape;385;p2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p26"/>
          <p:cNvGrpSpPr/>
          <p:nvPr/>
        </p:nvGrpSpPr>
        <p:grpSpPr>
          <a:xfrm>
            <a:off x="0" y="8273874"/>
            <a:ext cx="8044898" cy="3339254"/>
            <a:chOff x="0" y="-66675"/>
            <a:chExt cx="2118821" cy="879475"/>
          </a:xfrm>
        </p:grpSpPr>
        <p:sp>
          <p:nvSpPr>
            <p:cNvPr id="387" name="Google Shape;387;p26"/>
            <p:cNvSpPr/>
            <p:nvPr/>
          </p:nvSpPr>
          <p:spPr>
            <a:xfrm>
              <a:off x="0" y="0"/>
              <a:ext cx="2118821" cy="560997"/>
            </a:xfrm>
            <a:custGeom>
              <a:rect b="b" l="l" r="r" t="t"/>
              <a:pathLst>
                <a:path extrusionOk="0" h="560997" w="2118821">
                  <a:moveTo>
                    <a:pt x="0" y="0"/>
                  </a:moveTo>
                  <a:lnTo>
                    <a:pt x="2118821" y="0"/>
                  </a:lnTo>
                  <a:lnTo>
                    <a:pt x="2118821" y="560997"/>
                  </a:lnTo>
                  <a:lnTo>
                    <a:pt x="0" y="560997"/>
                  </a:lnTo>
                  <a:close/>
                </a:path>
              </a:pathLst>
            </a:custGeom>
            <a:solidFill>
              <a:srgbClr val="FDE4A3"/>
            </a:solidFill>
            <a:ln>
              <a:noFill/>
            </a:ln>
          </p:spPr>
        </p:sp>
        <p:sp>
          <p:nvSpPr>
            <p:cNvPr id="388" name="Google Shape;388;p2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p26"/>
          <p:cNvSpPr txBox="1"/>
          <p:nvPr/>
        </p:nvSpPr>
        <p:spPr>
          <a:xfrm>
            <a:off x="145358" y="881810"/>
            <a:ext cx="7754183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Analysis</a:t>
            </a:r>
            <a:endParaRPr/>
          </a:p>
        </p:txBody>
      </p:sp>
      <p:sp>
        <p:nvSpPr>
          <p:cNvPr id="390" name="Google Shape;390;p26"/>
          <p:cNvSpPr txBox="1"/>
          <p:nvPr/>
        </p:nvSpPr>
        <p:spPr>
          <a:xfrm>
            <a:off x="1078932" y="9239087"/>
            <a:ext cx="5887034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 featured statistic.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0561" y="-250036"/>
            <a:ext cx="2591629" cy="3377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>
            <a:off x="15973168" y="-250036"/>
            <a:ext cx="2552957" cy="3327314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7" name="Google Shape;397;p27"/>
          <p:cNvGrpSpPr/>
          <p:nvPr/>
        </p:nvGrpSpPr>
        <p:grpSpPr>
          <a:xfrm>
            <a:off x="0" y="2658761"/>
            <a:ext cx="18375520" cy="7624983"/>
            <a:chOff x="0" y="-66675"/>
            <a:chExt cx="4839643" cy="2008226"/>
          </a:xfrm>
        </p:grpSpPr>
        <p:sp>
          <p:nvSpPr>
            <p:cNvPr id="398" name="Google Shape;398;p27"/>
            <p:cNvSpPr/>
            <p:nvPr/>
          </p:nvSpPr>
          <p:spPr>
            <a:xfrm>
              <a:off x="0" y="0"/>
              <a:ext cx="4839643" cy="1941551"/>
            </a:xfrm>
            <a:custGeom>
              <a:rect b="b" l="l" r="r" t="t"/>
              <a:pathLst>
                <a:path extrusionOk="0" h="1941551" w="4839643">
                  <a:moveTo>
                    <a:pt x="0" y="0"/>
                  </a:moveTo>
                  <a:lnTo>
                    <a:pt x="4839643" y="0"/>
                  </a:lnTo>
                  <a:lnTo>
                    <a:pt x="4839643" y="1941551"/>
                  </a:lnTo>
                  <a:lnTo>
                    <a:pt x="0" y="1941551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</p:spPr>
        </p:sp>
        <p:sp>
          <p:nvSpPr>
            <p:cNvPr id="399" name="Google Shape;399;p27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00" name="Google Shape;400;p2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17295" y="3841955"/>
            <a:ext cx="9453411" cy="54163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764114" y="3495534"/>
            <a:ext cx="757848" cy="12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44290" y="5905151"/>
            <a:ext cx="757848" cy="12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2143038" y="6261863"/>
            <a:ext cx="757848" cy="1289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496756" y="3911911"/>
            <a:ext cx="757848" cy="1289954"/>
          </a:xfrm>
          <a:prstGeom prst="rect">
            <a:avLst/>
          </a:prstGeom>
          <a:noFill/>
          <a:ln>
            <a:noFill/>
          </a:ln>
        </p:spPr>
      </p:pic>
      <p:sp>
        <p:nvSpPr>
          <p:cNvPr id="405" name="Google Shape;405;p27"/>
          <p:cNvSpPr txBox="1"/>
          <p:nvPr/>
        </p:nvSpPr>
        <p:spPr>
          <a:xfrm>
            <a:off x="1028700" y="4318763"/>
            <a:ext cx="3976233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A678"/>
                </a:solidFill>
                <a:latin typeface="Josefin Sans"/>
                <a:ea typeface="Josefin Sans"/>
                <a:cs typeface="Josefin Sans"/>
                <a:sym typeface="Josefin Sans"/>
              </a:rPr>
              <a:t>Destination One</a:t>
            </a:r>
            <a:endParaRPr/>
          </a:p>
        </p:txBody>
      </p:sp>
      <p:sp>
        <p:nvSpPr>
          <p:cNvPr id="406" name="Google Shape;406;p27"/>
          <p:cNvSpPr txBox="1"/>
          <p:nvPr/>
        </p:nvSpPr>
        <p:spPr>
          <a:xfrm>
            <a:off x="1028700" y="7339141"/>
            <a:ext cx="3976233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A678"/>
                </a:solidFill>
                <a:latin typeface="Josefin Sans"/>
                <a:ea typeface="Josefin Sans"/>
                <a:cs typeface="Josefin Sans"/>
                <a:sym typeface="Josefin Sans"/>
              </a:rPr>
              <a:t>Destination Three</a:t>
            </a:r>
            <a:endParaRPr/>
          </a:p>
        </p:txBody>
      </p:sp>
      <p:sp>
        <p:nvSpPr>
          <p:cNvPr id="407" name="Google Shape;407;p27"/>
          <p:cNvSpPr txBox="1"/>
          <p:nvPr/>
        </p:nvSpPr>
        <p:spPr>
          <a:xfrm>
            <a:off x="1028700" y="5079164"/>
            <a:ext cx="3777157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communication tools</a:t>
            </a:r>
            <a:endParaRPr/>
          </a:p>
        </p:txBody>
      </p:sp>
      <p:sp>
        <p:nvSpPr>
          <p:cNvPr id="408" name="Google Shape;408;p27"/>
          <p:cNvSpPr txBox="1"/>
          <p:nvPr/>
        </p:nvSpPr>
        <p:spPr>
          <a:xfrm>
            <a:off x="1028700" y="8068544"/>
            <a:ext cx="3777157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</a:t>
            </a:r>
            <a:endParaRPr/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communication tools</a:t>
            </a:r>
            <a:endParaRPr/>
          </a:p>
        </p:txBody>
      </p:sp>
      <p:sp>
        <p:nvSpPr>
          <p:cNvPr id="409" name="Google Shape;409;p27"/>
          <p:cNvSpPr txBox="1"/>
          <p:nvPr/>
        </p:nvSpPr>
        <p:spPr>
          <a:xfrm>
            <a:off x="13283067" y="4318763"/>
            <a:ext cx="3976233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A678"/>
                </a:solidFill>
                <a:latin typeface="Josefin Sans"/>
                <a:ea typeface="Josefin Sans"/>
                <a:cs typeface="Josefin Sans"/>
                <a:sym typeface="Josefin Sans"/>
              </a:rPr>
              <a:t>Destination Two</a:t>
            </a:r>
            <a:endParaRPr/>
          </a:p>
        </p:txBody>
      </p:sp>
      <p:sp>
        <p:nvSpPr>
          <p:cNvPr id="410" name="Google Shape;410;p27"/>
          <p:cNvSpPr txBox="1"/>
          <p:nvPr/>
        </p:nvSpPr>
        <p:spPr>
          <a:xfrm>
            <a:off x="13283067" y="7339141"/>
            <a:ext cx="3976233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A678"/>
                </a:solidFill>
                <a:latin typeface="Josefin Sans"/>
                <a:ea typeface="Josefin Sans"/>
                <a:cs typeface="Josefin Sans"/>
                <a:sym typeface="Josefin Sans"/>
              </a:rPr>
              <a:t>Destination Four</a:t>
            </a:r>
            <a:endParaRPr/>
          </a:p>
        </p:txBody>
      </p:sp>
      <p:sp>
        <p:nvSpPr>
          <p:cNvPr id="411" name="Google Shape;411;p27"/>
          <p:cNvSpPr txBox="1"/>
          <p:nvPr/>
        </p:nvSpPr>
        <p:spPr>
          <a:xfrm>
            <a:off x="13482143" y="5048166"/>
            <a:ext cx="3777157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</a:t>
            </a:r>
            <a:endParaRPr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communication tools</a:t>
            </a:r>
            <a:endParaRPr/>
          </a:p>
        </p:txBody>
      </p:sp>
      <p:sp>
        <p:nvSpPr>
          <p:cNvPr id="412" name="Google Shape;412;p27"/>
          <p:cNvSpPr txBox="1"/>
          <p:nvPr/>
        </p:nvSpPr>
        <p:spPr>
          <a:xfrm>
            <a:off x="13482143" y="8068544"/>
            <a:ext cx="3777157" cy="79883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</a:t>
            </a:r>
            <a:endParaRPr/>
          </a:p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communication tools</a:t>
            </a:r>
            <a:endParaRPr/>
          </a:p>
        </p:txBody>
      </p:sp>
      <p:sp>
        <p:nvSpPr>
          <p:cNvPr id="413" name="Google Shape;413;p27"/>
          <p:cNvSpPr txBox="1"/>
          <p:nvPr/>
        </p:nvSpPr>
        <p:spPr>
          <a:xfrm>
            <a:off x="2171684" y="1009650"/>
            <a:ext cx="13944632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Top Destinations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8" name="Google Shape;418;p28"/>
          <p:cNvGrpSpPr/>
          <p:nvPr/>
        </p:nvGrpSpPr>
        <p:grpSpPr>
          <a:xfrm>
            <a:off x="4999757" y="-108496"/>
            <a:ext cx="8288487" cy="3563275"/>
            <a:chOff x="0" y="-28575"/>
            <a:chExt cx="2182976" cy="938476"/>
          </a:xfrm>
        </p:grpSpPr>
        <p:sp>
          <p:nvSpPr>
            <p:cNvPr id="419" name="Google Shape;419;p28"/>
            <p:cNvSpPr/>
            <p:nvPr/>
          </p:nvSpPr>
          <p:spPr>
            <a:xfrm>
              <a:off x="0" y="0"/>
              <a:ext cx="2182976" cy="909901"/>
            </a:xfrm>
            <a:custGeom>
              <a:rect b="b" l="l" r="r" t="t"/>
              <a:pathLst>
                <a:path extrusionOk="0" h="909901" w="2182976">
                  <a:moveTo>
                    <a:pt x="0" y="0"/>
                  </a:moveTo>
                  <a:lnTo>
                    <a:pt x="2182976" y="0"/>
                  </a:lnTo>
                  <a:lnTo>
                    <a:pt x="2182976" y="909901"/>
                  </a:lnTo>
                  <a:lnTo>
                    <a:pt x="0" y="909901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420" name="Google Shape;420;p28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21" name="Google Shape;421;p28"/>
          <p:cNvPicPr preferRelativeResize="0"/>
          <p:nvPr/>
        </p:nvPicPr>
        <p:blipFill rotWithShape="1">
          <a:blip r:embed="rId3">
            <a:alphaModFix/>
          </a:blip>
          <a:srcRect b="10415" l="5164" r="5235" t="9901"/>
          <a:stretch/>
        </p:blipFill>
        <p:spPr>
          <a:xfrm>
            <a:off x="0" y="0"/>
            <a:ext cx="5039136" cy="3454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8"/>
          <p:cNvPicPr preferRelativeResize="0"/>
          <p:nvPr/>
        </p:nvPicPr>
        <p:blipFill rotWithShape="1">
          <a:blip r:embed="rId3">
            <a:alphaModFix/>
          </a:blip>
          <a:srcRect b="10415" l="5164" r="5235" t="9901"/>
          <a:stretch/>
        </p:blipFill>
        <p:spPr>
          <a:xfrm>
            <a:off x="13248864" y="0"/>
            <a:ext cx="5039136" cy="34547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3" name="Google Shape;423;p28"/>
          <p:cNvGrpSpPr/>
          <p:nvPr/>
        </p:nvGrpSpPr>
        <p:grpSpPr>
          <a:xfrm>
            <a:off x="0" y="3404097"/>
            <a:ext cx="18288000" cy="4531584"/>
            <a:chOff x="0" y="0"/>
            <a:chExt cx="24384000" cy="6042112"/>
          </a:xfrm>
        </p:grpSpPr>
        <p:pic>
          <p:nvPicPr>
            <p:cNvPr id="424" name="Google Shape;424;p28"/>
            <p:cNvPicPr preferRelativeResize="0"/>
            <p:nvPr/>
          </p:nvPicPr>
          <p:blipFill rotWithShape="1">
            <a:blip r:embed="rId4">
              <a:alphaModFix/>
            </a:blip>
            <a:srcRect b="0" l="5159" r="5159" t="0"/>
            <a:stretch/>
          </p:blipFill>
          <p:spPr>
            <a:xfrm>
              <a:off x="0" y="0"/>
              <a:ext cx="8128000" cy="60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5" name="Google Shape;425;p28"/>
            <p:cNvPicPr preferRelativeResize="0"/>
            <p:nvPr/>
          </p:nvPicPr>
          <p:blipFill rotWithShape="1">
            <a:blip r:embed="rId5">
              <a:alphaModFix/>
            </a:blip>
            <a:srcRect b="0" l="5229" r="5229" t="0"/>
            <a:stretch/>
          </p:blipFill>
          <p:spPr>
            <a:xfrm>
              <a:off x="8128000" y="0"/>
              <a:ext cx="8128000" cy="60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26" name="Google Shape;426;p28"/>
            <p:cNvPicPr preferRelativeResize="0"/>
            <p:nvPr/>
          </p:nvPicPr>
          <p:blipFill rotWithShape="1">
            <a:blip r:embed="rId6">
              <a:alphaModFix/>
            </a:blip>
            <a:srcRect b="0" l="12165" r="12164" t="0"/>
            <a:stretch/>
          </p:blipFill>
          <p:spPr>
            <a:xfrm>
              <a:off x="16256000" y="0"/>
              <a:ext cx="8128000" cy="60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7" name="Google Shape;427;p28"/>
          <p:cNvSpPr txBox="1"/>
          <p:nvPr/>
        </p:nvSpPr>
        <p:spPr>
          <a:xfrm>
            <a:off x="1173364" y="8368547"/>
            <a:ext cx="3976233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Package 1</a:t>
            </a:r>
            <a:endParaRPr/>
          </a:p>
        </p:txBody>
      </p:sp>
      <p:sp>
        <p:nvSpPr>
          <p:cNvPr id="428" name="Google Shape;428;p28"/>
          <p:cNvSpPr txBox="1"/>
          <p:nvPr/>
        </p:nvSpPr>
        <p:spPr>
          <a:xfrm>
            <a:off x="13432908" y="8368547"/>
            <a:ext cx="3976233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Package 3</a:t>
            </a:r>
            <a:endParaRPr/>
          </a:p>
        </p:txBody>
      </p:sp>
      <p:sp>
        <p:nvSpPr>
          <p:cNvPr id="429" name="Google Shape;429;p28"/>
          <p:cNvSpPr txBox="1"/>
          <p:nvPr/>
        </p:nvSpPr>
        <p:spPr>
          <a:xfrm>
            <a:off x="1028700" y="8906994"/>
            <a:ext cx="4265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communication tools</a:t>
            </a:r>
            <a:endParaRPr/>
          </a:p>
        </p:txBody>
      </p:sp>
      <p:sp>
        <p:nvSpPr>
          <p:cNvPr id="430" name="Google Shape;430;p28"/>
          <p:cNvSpPr txBox="1"/>
          <p:nvPr/>
        </p:nvSpPr>
        <p:spPr>
          <a:xfrm>
            <a:off x="7155883" y="8368547"/>
            <a:ext cx="3976233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Package 2</a:t>
            </a:r>
            <a:endParaRPr/>
          </a:p>
        </p:txBody>
      </p:sp>
      <p:sp>
        <p:nvSpPr>
          <p:cNvPr id="431" name="Google Shape;431;p28"/>
          <p:cNvSpPr txBox="1"/>
          <p:nvPr/>
        </p:nvSpPr>
        <p:spPr>
          <a:xfrm>
            <a:off x="7011219" y="8906994"/>
            <a:ext cx="4265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communication tools</a:t>
            </a:r>
            <a:endParaRPr/>
          </a:p>
        </p:txBody>
      </p:sp>
      <p:sp>
        <p:nvSpPr>
          <p:cNvPr id="432" name="Google Shape;432;p28"/>
          <p:cNvSpPr txBox="1"/>
          <p:nvPr/>
        </p:nvSpPr>
        <p:spPr>
          <a:xfrm>
            <a:off x="13288243" y="8906994"/>
            <a:ext cx="42657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communication tools</a:t>
            </a:r>
            <a:endParaRPr/>
          </a:p>
        </p:txBody>
      </p:sp>
      <p:sp>
        <p:nvSpPr>
          <p:cNvPr id="433" name="Google Shape;433;p28"/>
          <p:cNvSpPr txBox="1"/>
          <p:nvPr/>
        </p:nvSpPr>
        <p:spPr>
          <a:xfrm>
            <a:off x="5039136" y="1009650"/>
            <a:ext cx="8209728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Tour Packages</a:t>
            </a:r>
            <a:endParaRPr/>
          </a:p>
        </p:txBody>
      </p:sp>
      <p:sp>
        <p:nvSpPr>
          <p:cNvPr id="434" name="Google Shape;434;p28"/>
          <p:cNvSpPr txBox="1"/>
          <p:nvPr/>
        </p:nvSpPr>
        <p:spPr>
          <a:xfrm>
            <a:off x="2515867" y="2215304"/>
            <a:ext cx="13054070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DE4A3"/>
        </a:solidFill>
      </p:bgPr>
    </p:bg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9" name="Google Shape;439;p29"/>
          <p:cNvGrpSpPr/>
          <p:nvPr/>
        </p:nvGrpSpPr>
        <p:grpSpPr>
          <a:xfrm>
            <a:off x="0" y="4604154"/>
            <a:ext cx="9148902" cy="6097294"/>
            <a:chOff x="0" y="-57150"/>
            <a:chExt cx="1702058" cy="1134338"/>
          </a:xfrm>
        </p:grpSpPr>
        <p:sp>
          <p:nvSpPr>
            <p:cNvPr id="440" name="Google Shape;440;p29"/>
            <p:cNvSpPr/>
            <p:nvPr/>
          </p:nvSpPr>
          <p:spPr>
            <a:xfrm>
              <a:off x="0" y="0"/>
              <a:ext cx="1702058" cy="1077188"/>
            </a:xfrm>
            <a:custGeom>
              <a:rect b="b" l="l" r="r" t="t"/>
              <a:pathLst>
                <a:path extrusionOk="0" h="1077188" w="1702058">
                  <a:moveTo>
                    <a:pt x="0" y="0"/>
                  </a:moveTo>
                  <a:lnTo>
                    <a:pt x="1702058" y="0"/>
                  </a:lnTo>
                  <a:lnTo>
                    <a:pt x="1702058" y="1077188"/>
                  </a:lnTo>
                  <a:lnTo>
                    <a:pt x="0" y="1077188"/>
                  </a:lnTo>
                  <a:close/>
                </a:path>
              </a:pathLst>
            </a:custGeom>
            <a:solidFill>
              <a:srgbClr val="EB703C"/>
            </a:solidFill>
            <a:ln>
              <a:noFill/>
            </a:ln>
          </p:spPr>
        </p:sp>
        <p:sp>
          <p:nvSpPr>
            <p:cNvPr id="441" name="Google Shape;441;p29"/>
            <p:cNvSpPr txBox="1"/>
            <p:nvPr/>
          </p:nvSpPr>
          <p:spPr>
            <a:xfrm>
              <a:off x="0" y="-57150"/>
              <a:ext cx="812700" cy="87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266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2" name="Google Shape;442;p29"/>
          <p:cNvGrpSpPr/>
          <p:nvPr/>
        </p:nvGrpSpPr>
        <p:grpSpPr>
          <a:xfrm>
            <a:off x="0" y="-502875"/>
            <a:ext cx="9148902" cy="5651131"/>
            <a:chOff x="0" y="-66675"/>
            <a:chExt cx="1702058" cy="1051334"/>
          </a:xfrm>
        </p:grpSpPr>
        <p:sp>
          <p:nvSpPr>
            <p:cNvPr id="443" name="Google Shape;443;p29"/>
            <p:cNvSpPr/>
            <p:nvPr/>
          </p:nvSpPr>
          <p:spPr>
            <a:xfrm>
              <a:off x="0" y="0"/>
              <a:ext cx="1702058" cy="984659"/>
            </a:xfrm>
            <a:custGeom>
              <a:rect b="b" l="l" r="r" t="t"/>
              <a:pathLst>
                <a:path extrusionOk="0" h="984659" w="1702058">
                  <a:moveTo>
                    <a:pt x="0" y="0"/>
                  </a:moveTo>
                  <a:lnTo>
                    <a:pt x="1702058" y="0"/>
                  </a:lnTo>
                  <a:lnTo>
                    <a:pt x="1702058" y="984659"/>
                  </a:lnTo>
                  <a:lnTo>
                    <a:pt x="0" y="984659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444" name="Google Shape;444;p29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5" name="Google Shape;445;p29"/>
          <p:cNvGrpSpPr/>
          <p:nvPr/>
        </p:nvGrpSpPr>
        <p:grpSpPr>
          <a:xfrm>
            <a:off x="9139078" y="4552956"/>
            <a:ext cx="9148902" cy="6148492"/>
            <a:chOff x="0" y="-66675"/>
            <a:chExt cx="1702058" cy="1143863"/>
          </a:xfrm>
        </p:grpSpPr>
        <p:sp>
          <p:nvSpPr>
            <p:cNvPr id="446" name="Google Shape;446;p29"/>
            <p:cNvSpPr/>
            <p:nvPr/>
          </p:nvSpPr>
          <p:spPr>
            <a:xfrm>
              <a:off x="0" y="0"/>
              <a:ext cx="1702058" cy="1077188"/>
            </a:xfrm>
            <a:custGeom>
              <a:rect b="b" l="l" r="r" t="t"/>
              <a:pathLst>
                <a:path extrusionOk="0" h="1077188" w="1702058">
                  <a:moveTo>
                    <a:pt x="0" y="0"/>
                  </a:moveTo>
                  <a:lnTo>
                    <a:pt x="1702058" y="0"/>
                  </a:lnTo>
                  <a:lnTo>
                    <a:pt x="1702058" y="1077188"/>
                  </a:lnTo>
                  <a:lnTo>
                    <a:pt x="0" y="1077188"/>
                  </a:lnTo>
                  <a:close/>
                </a:path>
              </a:pathLst>
            </a:custGeom>
            <a:solidFill>
              <a:srgbClr val="F493AE"/>
            </a:solidFill>
            <a:ln>
              <a:noFill/>
            </a:ln>
          </p:spPr>
        </p:sp>
        <p:sp>
          <p:nvSpPr>
            <p:cNvPr id="447" name="Google Shape;447;p29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8" name="Google Shape;448;p29"/>
          <p:cNvGrpSpPr/>
          <p:nvPr/>
        </p:nvGrpSpPr>
        <p:grpSpPr>
          <a:xfrm>
            <a:off x="9139078" y="-502875"/>
            <a:ext cx="9148902" cy="5651131"/>
            <a:chOff x="0" y="-66675"/>
            <a:chExt cx="1702058" cy="1051334"/>
          </a:xfrm>
        </p:grpSpPr>
        <p:sp>
          <p:nvSpPr>
            <p:cNvPr id="449" name="Google Shape;449;p29"/>
            <p:cNvSpPr/>
            <p:nvPr/>
          </p:nvSpPr>
          <p:spPr>
            <a:xfrm>
              <a:off x="0" y="0"/>
              <a:ext cx="1702058" cy="984659"/>
            </a:xfrm>
            <a:custGeom>
              <a:rect b="b" l="l" r="r" t="t"/>
              <a:pathLst>
                <a:path extrusionOk="0" h="984659" w="1702058">
                  <a:moveTo>
                    <a:pt x="0" y="0"/>
                  </a:moveTo>
                  <a:lnTo>
                    <a:pt x="1702058" y="0"/>
                  </a:lnTo>
                  <a:lnTo>
                    <a:pt x="1702058" y="984659"/>
                  </a:lnTo>
                  <a:lnTo>
                    <a:pt x="0" y="984659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</p:spPr>
        </p:sp>
        <p:sp>
          <p:nvSpPr>
            <p:cNvPr id="450" name="Google Shape;450;p29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1" name="Google Shape;451;p29"/>
          <p:cNvGrpSpPr/>
          <p:nvPr/>
        </p:nvGrpSpPr>
        <p:grpSpPr>
          <a:xfrm>
            <a:off x="6807134" y="2796162"/>
            <a:ext cx="4673702" cy="4694652"/>
            <a:chOff x="1813" y="0"/>
            <a:chExt cx="809173" cy="812800"/>
          </a:xfrm>
        </p:grpSpPr>
        <p:sp>
          <p:nvSpPr>
            <p:cNvPr id="452" name="Google Shape;452;p2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29"/>
            <p:cNvSpPr txBox="1"/>
            <p:nvPr/>
          </p:nvSpPr>
          <p:spPr>
            <a:xfrm>
              <a:off x="76200" y="47625"/>
              <a:ext cx="660300" cy="689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54" name="Google Shape;454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180241" y="3178432"/>
            <a:ext cx="3927518" cy="3930136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29"/>
          <p:cNvSpPr txBox="1"/>
          <p:nvPr/>
        </p:nvSpPr>
        <p:spPr>
          <a:xfrm>
            <a:off x="3905281" y="746185"/>
            <a:ext cx="1338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DE4A3"/>
                </a:solidFill>
                <a:latin typeface="Josefin Sans"/>
                <a:ea typeface="Josefin Sans"/>
                <a:cs typeface="Josefin Sans"/>
                <a:sym typeface="Josefin Sans"/>
              </a:rPr>
              <a:t>S</a:t>
            </a:r>
            <a:endParaRPr/>
          </a:p>
        </p:txBody>
      </p:sp>
      <p:sp>
        <p:nvSpPr>
          <p:cNvPr id="456" name="Google Shape;456;p29"/>
          <p:cNvSpPr txBox="1"/>
          <p:nvPr/>
        </p:nvSpPr>
        <p:spPr>
          <a:xfrm>
            <a:off x="2971103" y="2024002"/>
            <a:ext cx="32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STRENGTHS</a:t>
            </a:r>
            <a:endParaRPr/>
          </a:p>
        </p:txBody>
      </p:sp>
      <p:sp>
        <p:nvSpPr>
          <p:cNvPr id="457" name="Google Shape;457;p29"/>
          <p:cNvSpPr txBox="1"/>
          <p:nvPr/>
        </p:nvSpPr>
        <p:spPr>
          <a:xfrm>
            <a:off x="2162911" y="3149857"/>
            <a:ext cx="48231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you doing well?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What sets you apart?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your good qualities?</a:t>
            </a:r>
            <a:endParaRPr/>
          </a:p>
        </p:txBody>
      </p:sp>
      <p:sp>
        <p:nvSpPr>
          <p:cNvPr id="458" name="Google Shape;458;p29"/>
          <p:cNvSpPr txBox="1"/>
          <p:nvPr/>
        </p:nvSpPr>
        <p:spPr>
          <a:xfrm>
            <a:off x="3905281" y="5744656"/>
            <a:ext cx="1338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DFE4E5"/>
                </a:solidFill>
                <a:latin typeface="Josefin Sans"/>
                <a:ea typeface="Josefin Sans"/>
                <a:cs typeface="Josefin Sans"/>
                <a:sym typeface="Josefin Sans"/>
              </a:rPr>
              <a:t>W</a:t>
            </a:r>
            <a:endParaRPr/>
          </a:p>
        </p:txBody>
      </p:sp>
      <p:sp>
        <p:nvSpPr>
          <p:cNvPr id="459" name="Google Shape;459;p29"/>
          <p:cNvSpPr txBox="1"/>
          <p:nvPr/>
        </p:nvSpPr>
        <p:spPr>
          <a:xfrm>
            <a:off x="2971103" y="6930579"/>
            <a:ext cx="32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WEAKNESSES</a:t>
            </a:r>
            <a:endParaRPr/>
          </a:p>
        </p:txBody>
      </p:sp>
      <p:sp>
        <p:nvSpPr>
          <p:cNvPr id="460" name="Google Shape;460;p29"/>
          <p:cNvSpPr txBox="1"/>
          <p:nvPr/>
        </p:nvSpPr>
        <p:spPr>
          <a:xfrm>
            <a:off x="1626964" y="8028335"/>
            <a:ext cx="5895000" cy="17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Where do you need to improve?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Are resources adequate?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What do others do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better than you?</a:t>
            </a:r>
            <a:endParaRPr/>
          </a:p>
        </p:txBody>
      </p:sp>
      <p:sp>
        <p:nvSpPr>
          <p:cNvPr id="461" name="Google Shape;461;p29"/>
          <p:cNvSpPr txBox="1"/>
          <p:nvPr/>
        </p:nvSpPr>
        <p:spPr>
          <a:xfrm>
            <a:off x="13044359" y="746185"/>
            <a:ext cx="1338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63CDD7"/>
                </a:solidFill>
                <a:latin typeface="Josefin Sans"/>
                <a:ea typeface="Josefin Sans"/>
                <a:cs typeface="Josefin Sans"/>
                <a:sym typeface="Josefin Sans"/>
              </a:rPr>
              <a:t>O</a:t>
            </a:r>
            <a:endParaRPr/>
          </a:p>
        </p:txBody>
      </p:sp>
      <p:sp>
        <p:nvSpPr>
          <p:cNvPr id="462" name="Google Shape;462;p29"/>
          <p:cNvSpPr txBox="1"/>
          <p:nvPr/>
        </p:nvSpPr>
        <p:spPr>
          <a:xfrm>
            <a:off x="11769101" y="2024002"/>
            <a:ext cx="38889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OPPORTUNITIES</a:t>
            </a:r>
            <a:endParaRPr/>
          </a:p>
        </p:txBody>
      </p:sp>
      <p:sp>
        <p:nvSpPr>
          <p:cNvPr id="463" name="Google Shape;463;p29"/>
          <p:cNvSpPr txBox="1"/>
          <p:nvPr/>
        </p:nvSpPr>
        <p:spPr>
          <a:xfrm>
            <a:off x="11769101" y="3149857"/>
            <a:ext cx="3888900" cy="1274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your goals?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Are demands shifting?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How can it be improved?</a:t>
            </a:r>
            <a:endParaRPr/>
          </a:p>
        </p:txBody>
      </p:sp>
      <p:sp>
        <p:nvSpPr>
          <p:cNvPr id="464" name="Google Shape;464;p29"/>
          <p:cNvSpPr txBox="1"/>
          <p:nvPr/>
        </p:nvSpPr>
        <p:spPr>
          <a:xfrm>
            <a:off x="11750368" y="8028335"/>
            <a:ext cx="3926400" cy="173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the blockers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you're facing? 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What are factors outside</a:t>
            </a:r>
            <a:endParaRPr/>
          </a:p>
          <a:p>
            <a:pPr indent="0" lvl="1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of your control?</a:t>
            </a:r>
            <a:endParaRPr/>
          </a:p>
        </p:txBody>
      </p:sp>
      <p:sp>
        <p:nvSpPr>
          <p:cNvPr id="465" name="Google Shape;465;p29"/>
          <p:cNvSpPr txBox="1"/>
          <p:nvPr/>
        </p:nvSpPr>
        <p:spPr>
          <a:xfrm>
            <a:off x="13044359" y="5744656"/>
            <a:ext cx="13383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</a:t>
            </a:r>
            <a:endParaRPr/>
          </a:p>
        </p:txBody>
      </p:sp>
      <p:sp>
        <p:nvSpPr>
          <p:cNvPr id="466" name="Google Shape;466;p29"/>
          <p:cNvSpPr txBox="1"/>
          <p:nvPr/>
        </p:nvSpPr>
        <p:spPr>
          <a:xfrm>
            <a:off x="12110182" y="6930579"/>
            <a:ext cx="3206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THREATS</a:t>
            </a:r>
            <a:endParaRPr/>
          </a:p>
        </p:txBody>
      </p:sp>
      <p:pic>
        <p:nvPicPr>
          <p:cNvPr id="467" name="Google Shape;467;p29"/>
          <p:cNvPicPr preferRelativeResize="0"/>
          <p:nvPr/>
        </p:nvPicPr>
        <p:blipFill rotWithShape="1">
          <a:blip r:embed="rId4">
            <a:alphaModFix/>
          </a:blip>
          <a:srcRect b="5341" l="9067" r="66486" t="5028"/>
          <a:stretch/>
        </p:blipFill>
        <p:spPr>
          <a:xfrm>
            <a:off x="0" y="0"/>
            <a:ext cx="1005857" cy="368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p29"/>
          <p:cNvPicPr preferRelativeResize="0"/>
          <p:nvPr/>
        </p:nvPicPr>
        <p:blipFill rotWithShape="1">
          <a:blip r:embed="rId4">
            <a:alphaModFix/>
          </a:blip>
          <a:srcRect b="5341" l="9067" r="66486" t="5028"/>
          <a:stretch/>
        </p:blipFill>
        <p:spPr>
          <a:xfrm>
            <a:off x="0" y="3480563"/>
            <a:ext cx="1005857" cy="368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29"/>
          <p:cNvPicPr preferRelativeResize="0"/>
          <p:nvPr/>
        </p:nvPicPr>
        <p:blipFill rotWithShape="1">
          <a:blip r:embed="rId4">
            <a:alphaModFix/>
          </a:blip>
          <a:srcRect b="5341" l="9067" r="66486" t="5028"/>
          <a:stretch/>
        </p:blipFill>
        <p:spPr>
          <a:xfrm>
            <a:off x="0" y="7003793"/>
            <a:ext cx="1005857" cy="368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9"/>
          <p:cNvPicPr preferRelativeResize="0"/>
          <p:nvPr/>
        </p:nvPicPr>
        <p:blipFill rotWithShape="1">
          <a:blip r:embed="rId4">
            <a:alphaModFix/>
          </a:blip>
          <a:srcRect b="5341" l="9067" r="66486" t="5028"/>
          <a:stretch/>
        </p:blipFill>
        <p:spPr>
          <a:xfrm>
            <a:off x="17291668" y="0"/>
            <a:ext cx="1005858" cy="368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9"/>
          <p:cNvPicPr preferRelativeResize="0"/>
          <p:nvPr/>
        </p:nvPicPr>
        <p:blipFill rotWithShape="1">
          <a:blip r:embed="rId4">
            <a:alphaModFix/>
          </a:blip>
          <a:srcRect b="5341" l="9067" r="66486" t="5028"/>
          <a:stretch/>
        </p:blipFill>
        <p:spPr>
          <a:xfrm>
            <a:off x="17291668" y="3480563"/>
            <a:ext cx="1005858" cy="36881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9"/>
          <p:cNvPicPr preferRelativeResize="0"/>
          <p:nvPr/>
        </p:nvPicPr>
        <p:blipFill rotWithShape="1">
          <a:blip r:embed="rId4">
            <a:alphaModFix/>
          </a:blip>
          <a:srcRect b="5341" l="9067" r="66486" t="5028"/>
          <a:stretch/>
        </p:blipFill>
        <p:spPr>
          <a:xfrm>
            <a:off x="17291668" y="7003793"/>
            <a:ext cx="1005858" cy="36881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Google Shape;477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051406" y="6225218"/>
            <a:ext cx="7477027" cy="47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30"/>
          <p:cNvPicPr preferRelativeResize="0"/>
          <p:nvPr/>
        </p:nvPicPr>
        <p:blipFill rotWithShape="1">
          <a:blip r:embed="rId3">
            <a:alphaModFix/>
          </a:blip>
          <a:srcRect b="0" l="8650" r="0" t="0"/>
          <a:stretch/>
        </p:blipFill>
        <p:spPr>
          <a:xfrm>
            <a:off x="6052254" y="6225218"/>
            <a:ext cx="6830260" cy="47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0"/>
          <p:cNvPicPr preferRelativeResize="0"/>
          <p:nvPr/>
        </p:nvPicPr>
        <p:blipFill rotWithShape="1">
          <a:blip r:embed="rId3">
            <a:alphaModFix/>
          </a:blip>
          <a:srcRect b="0" l="8650" r="0" t="0"/>
          <a:stretch/>
        </p:blipFill>
        <p:spPr>
          <a:xfrm>
            <a:off x="12509147" y="6225218"/>
            <a:ext cx="6830260" cy="47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6"/>
            <a:ext cx="18288000" cy="10286927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p30"/>
          <p:cNvSpPr txBox="1"/>
          <p:nvPr/>
        </p:nvSpPr>
        <p:spPr>
          <a:xfrm>
            <a:off x="4786999" y="3894219"/>
            <a:ext cx="8714100" cy="208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514" u="none" cap="none" strike="noStrike">
                <a:solidFill>
                  <a:srgbClr val="FDE4A3"/>
                </a:solidFill>
                <a:latin typeface="Josefin Sans"/>
                <a:ea typeface="Josefin Sans"/>
                <a:cs typeface="Josefin Sans"/>
                <a:sym typeface="Josefin Sans"/>
              </a:rPr>
              <a:t>123,456,789</a:t>
            </a:r>
            <a:endParaRPr/>
          </a:p>
        </p:txBody>
      </p:sp>
      <p:sp>
        <p:nvSpPr>
          <p:cNvPr id="482" name="Google Shape;482;p30"/>
          <p:cNvSpPr txBox="1"/>
          <p:nvPr/>
        </p:nvSpPr>
        <p:spPr>
          <a:xfrm>
            <a:off x="4930324" y="6101393"/>
            <a:ext cx="8427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the featured statistic.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31"/>
          <p:cNvSpPr/>
          <p:nvPr/>
        </p:nvSpPr>
        <p:spPr>
          <a:xfrm>
            <a:off x="6095325" y="1906775"/>
            <a:ext cx="6100535" cy="8564725"/>
          </a:xfrm>
          <a:custGeom>
            <a:rect b="b" l="l" r="r" t="t"/>
            <a:pathLst>
              <a:path extrusionOk="0" h="1411574" w="1002965">
                <a:moveTo>
                  <a:pt x="0" y="0"/>
                </a:moveTo>
                <a:lnTo>
                  <a:pt x="1002965" y="0"/>
                </a:lnTo>
                <a:lnTo>
                  <a:pt x="1002965" y="1411574"/>
                </a:lnTo>
                <a:lnTo>
                  <a:pt x="0" y="1411574"/>
                </a:lnTo>
                <a:close/>
              </a:path>
            </a:pathLst>
          </a:custGeom>
          <a:solidFill>
            <a:srgbClr val="F493AE"/>
          </a:solidFill>
          <a:ln>
            <a:noFill/>
          </a:ln>
        </p:spPr>
      </p:sp>
      <p:pic>
        <p:nvPicPr>
          <p:cNvPr id="489" name="Google Shape;489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1063" y="3892684"/>
            <a:ext cx="2125871" cy="21258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0" name="Google Shape;490;p31"/>
          <p:cNvGraphicFramePr/>
          <p:nvPr/>
        </p:nvGraphicFramePr>
        <p:xfrm>
          <a:off x="7622935" y="620905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{E3355270-7833-4282-9ADF-821B6CFFBB9C}</a:tableStyleId>
              </a:tblPr>
              <a:tblGrid>
                <a:gridCol w="3042150"/>
              </a:tblGrid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91" name="Google Shape;491;p31"/>
          <p:cNvSpPr txBox="1"/>
          <p:nvPr/>
        </p:nvSpPr>
        <p:spPr>
          <a:xfrm>
            <a:off x="7490963" y="2649898"/>
            <a:ext cx="3306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400$</a:t>
            </a:r>
            <a:endParaRPr/>
          </a:p>
        </p:txBody>
      </p:sp>
      <p:sp>
        <p:nvSpPr>
          <p:cNvPr id="492" name="Google Shape;492;p31"/>
          <p:cNvSpPr/>
          <p:nvPr/>
        </p:nvSpPr>
        <p:spPr>
          <a:xfrm>
            <a:off x="0" y="1880444"/>
            <a:ext cx="6100535" cy="8578841"/>
          </a:xfrm>
          <a:custGeom>
            <a:rect b="b" l="l" r="r" t="t"/>
            <a:pathLst>
              <a:path extrusionOk="0" h="1411574" w="1002965">
                <a:moveTo>
                  <a:pt x="0" y="0"/>
                </a:moveTo>
                <a:lnTo>
                  <a:pt x="1002965" y="0"/>
                </a:lnTo>
                <a:lnTo>
                  <a:pt x="1002965" y="1411574"/>
                </a:lnTo>
                <a:lnTo>
                  <a:pt x="0" y="1411574"/>
                </a:lnTo>
                <a:close/>
              </a:path>
            </a:pathLst>
          </a:custGeom>
          <a:solidFill>
            <a:srgbClr val="00A678"/>
          </a:solidFill>
          <a:ln>
            <a:noFill/>
          </a:ln>
        </p:spPr>
      </p:sp>
      <p:sp>
        <p:nvSpPr>
          <p:cNvPr id="493" name="Google Shape;493;p31"/>
          <p:cNvSpPr txBox="1"/>
          <p:nvPr/>
        </p:nvSpPr>
        <p:spPr>
          <a:xfrm>
            <a:off x="2598348" y="490538"/>
            <a:ext cx="130914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Package Price</a:t>
            </a:r>
            <a:endParaRPr/>
          </a:p>
        </p:txBody>
      </p:sp>
      <p:sp>
        <p:nvSpPr>
          <p:cNvPr id="494" name="Google Shape;494;p31"/>
          <p:cNvSpPr txBox="1"/>
          <p:nvPr/>
        </p:nvSpPr>
        <p:spPr>
          <a:xfrm>
            <a:off x="7989429" y="2398732"/>
            <a:ext cx="230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Australia</a:t>
            </a:r>
            <a:endParaRPr/>
          </a:p>
        </p:txBody>
      </p:sp>
      <p:graphicFrame>
        <p:nvGraphicFramePr>
          <p:cNvPr id="495" name="Google Shape;495;p31"/>
          <p:cNvGraphicFramePr/>
          <p:nvPr/>
        </p:nvGraphicFramePr>
        <p:xfrm>
          <a:off x="1163237" y="742304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{E3355270-7833-4282-9ADF-821B6CFFBB9C}</a:tableStyleId>
              </a:tblPr>
              <a:tblGrid>
                <a:gridCol w="1722875"/>
              </a:tblGrid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96" name="Google Shape;496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987928" y="3892684"/>
            <a:ext cx="2125871" cy="21258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97" name="Google Shape;497;p31"/>
          <p:cNvGraphicFramePr/>
          <p:nvPr/>
        </p:nvGraphicFramePr>
        <p:xfrm>
          <a:off x="1163237" y="620905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{E3355270-7833-4282-9ADF-821B6CFFBB9C}</a:tableStyleId>
              </a:tblPr>
              <a:tblGrid>
                <a:gridCol w="3195725"/>
              </a:tblGrid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292727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498" name="Google Shape;498;p31"/>
          <p:cNvSpPr txBox="1"/>
          <p:nvPr/>
        </p:nvSpPr>
        <p:spPr>
          <a:xfrm>
            <a:off x="1397828" y="2649898"/>
            <a:ext cx="3306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200$</a:t>
            </a:r>
            <a:endParaRPr/>
          </a:p>
        </p:txBody>
      </p:sp>
      <p:sp>
        <p:nvSpPr>
          <p:cNvPr id="499" name="Google Shape;499;p31"/>
          <p:cNvSpPr txBox="1"/>
          <p:nvPr/>
        </p:nvSpPr>
        <p:spPr>
          <a:xfrm>
            <a:off x="1896293" y="2416138"/>
            <a:ext cx="230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Asia</a:t>
            </a:r>
            <a:endParaRPr/>
          </a:p>
        </p:txBody>
      </p:sp>
      <p:sp>
        <p:nvSpPr>
          <p:cNvPr id="500" name="Google Shape;500;p31"/>
          <p:cNvSpPr/>
          <p:nvPr/>
        </p:nvSpPr>
        <p:spPr>
          <a:xfrm>
            <a:off x="12186275" y="1889369"/>
            <a:ext cx="6231789" cy="8762346"/>
          </a:xfrm>
          <a:custGeom>
            <a:rect b="b" l="l" r="r" t="t"/>
            <a:pathLst>
              <a:path extrusionOk="0" h="1411574" w="1024544">
                <a:moveTo>
                  <a:pt x="0" y="0"/>
                </a:moveTo>
                <a:lnTo>
                  <a:pt x="1024544" y="0"/>
                </a:lnTo>
                <a:lnTo>
                  <a:pt x="1024544" y="1411574"/>
                </a:lnTo>
                <a:lnTo>
                  <a:pt x="0" y="1411574"/>
                </a:lnTo>
                <a:close/>
              </a:path>
            </a:pathLst>
          </a:custGeom>
          <a:solidFill>
            <a:srgbClr val="DFE4E5"/>
          </a:solidFill>
          <a:ln>
            <a:noFill/>
          </a:ln>
        </p:spPr>
      </p:sp>
      <p:pic>
        <p:nvPicPr>
          <p:cNvPr id="501" name="Google Shape;501;p3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174199" y="4084159"/>
            <a:ext cx="2125871" cy="212587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02" name="Google Shape;502;p31"/>
          <p:cNvGraphicFramePr/>
          <p:nvPr/>
        </p:nvGraphicFramePr>
        <p:xfrm>
          <a:off x="13819583" y="6400532"/>
          <a:ext cx="3000000" cy="3000000"/>
        </p:xfrm>
        <a:graphic>
          <a:graphicData uri="http://schemas.openxmlformats.org/drawingml/2006/table">
            <a:tbl>
              <a:tblPr>
                <a:noFill/>
                <a:tableStyleId>{E3355270-7833-4282-9ADF-821B6CFFBB9C}</a:tableStyleId>
              </a:tblPr>
              <a:tblGrid>
                <a:gridCol w="2966425"/>
              </a:tblGrid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6148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991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-US" sz="2300" u="none" cap="none" strike="noStrike">
                          <a:solidFill>
                            <a:srgbClr val="000000"/>
                          </a:solidFill>
                          <a:latin typeface="Josefin Sans"/>
                          <a:ea typeface="Josefin Sans"/>
                          <a:cs typeface="Josefin Sans"/>
                          <a:sym typeface="Josefin Sans"/>
                        </a:rPr>
                        <a:t>Add. a feature</a:t>
                      </a:r>
                      <a:endParaRPr sz="1100" u="none" cap="none" strike="noStrike"/>
                    </a:p>
                  </a:txBody>
                  <a:tcPr marT="0" marB="0" marR="0" marL="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381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03" name="Google Shape;503;p31"/>
          <p:cNvSpPr txBox="1"/>
          <p:nvPr/>
        </p:nvSpPr>
        <p:spPr>
          <a:xfrm>
            <a:off x="13584099" y="2841373"/>
            <a:ext cx="33060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600$</a:t>
            </a:r>
            <a:endParaRPr/>
          </a:p>
        </p:txBody>
      </p:sp>
      <p:sp>
        <p:nvSpPr>
          <p:cNvPr id="504" name="Google Shape;504;p31"/>
          <p:cNvSpPr txBox="1"/>
          <p:nvPr/>
        </p:nvSpPr>
        <p:spPr>
          <a:xfrm>
            <a:off x="14082565" y="2607613"/>
            <a:ext cx="2309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Europe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4"/>
          <p:cNvSpPr txBox="1"/>
          <p:nvPr/>
        </p:nvSpPr>
        <p:spPr>
          <a:xfrm>
            <a:off x="0" y="1711324"/>
            <a:ext cx="121920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HOW TO USE THIS PRESENTATION</a:t>
            </a:r>
            <a:endParaRPr/>
          </a:p>
        </p:txBody>
      </p:sp>
      <p:grpSp>
        <p:nvGrpSpPr>
          <p:cNvPr id="102" name="Google Shape;102;p14"/>
          <p:cNvGrpSpPr/>
          <p:nvPr/>
        </p:nvGrpSpPr>
        <p:grpSpPr>
          <a:xfrm>
            <a:off x="0" y="4893382"/>
            <a:ext cx="6095941" cy="5393567"/>
            <a:chOff x="0" y="-66675"/>
            <a:chExt cx="1625021" cy="1437786"/>
          </a:xfrm>
        </p:grpSpPr>
        <p:sp>
          <p:nvSpPr>
            <p:cNvPr id="103" name="Google Shape;103;p14"/>
            <p:cNvSpPr/>
            <p:nvPr/>
          </p:nvSpPr>
          <p:spPr>
            <a:xfrm>
              <a:off x="0" y="0"/>
              <a:ext cx="1625021" cy="1371111"/>
            </a:xfrm>
            <a:custGeom>
              <a:rect b="b" l="l" r="r" t="t"/>
              <a:pathLst>
                <a:path extrusionOk="0" h="1371111" w="1625021">
                  <a:moveTo>
                    <a:pt x="0" y="0"/>
                  </a:moveTo>
                  <a:lnTo>
                    <a:pt x="1625021" y="0"/>
                  </a:lnTo>
                  <a:lnTo>
                    <a:pt x="1625021" y="1371111"/>
                  </a:lnTo>
                  <a:lnTo>
                    <a:pt x="0" y="1371111"/>
                  </a:lnTo>
                  <a:close/>
                </a:path>
              </a:pathLst>
            </a:custGeom>
            <a:solidFill>
              <a:srgbClr val="F493AE"/>
            </a:solidFill>
            <a:ln>
              <a:noFill/>
            </a:ln>
          </p:spPr>
        </p:sp>
        <p:sp>
          <p:nvSpPr>
            <p:cNvPr id="104" name="Google Shape;104;p14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" name="Google Shape;105;p14"/>
          <p:cNvGrpSpPr/>
          <p:nvPr/>
        </p:nvGrpSpPr>
        <p:grpSpPr>
          <a:xfrm>
            <a:off x="6096000" y="4893382"/>
            <a:ext cx="6095941" cy="5393567"/>
            <a:chOff x="0" y="-66675"/>
            <a:chExt cx="1625021" cy="1437786"/>
          </a:xfrm>
        </p:grpSpPr>
        <p:sp>
          <p:nvSpPr>
            <p:cNvPr id="106" name="Google Shape;106;p14"/>
            <p:cNvSpPr/>
            <p:nvPr/>
          </p:nvSpPr>
          <p:spPr>
            <a:xfrm>
              <a:off x="0" y="0"/>
              <a:ext cx="1625021" cy="1371111"/>
            </a:xfrm>
            <a:custGeom>
              <a:rect b="b" l="l" r="r" t="t"/>
              <a:pathLst>
                <a:path extrusionOk="0" h="1371111" w="1625021">
                  <a:moveTo>
                    <a:pt x="0" y="0"/>
                  </a:moveTo>
                  <a:lnTo>
                    <a:pt x="1625021" y="0"/>
                  </a:lnTo>
                  <a:lnTo>
                    <a:pt x="1625021" y="1371111"/>
                  </a:lnTo>
                  <a:lnTo>
                    <a:pt x="0" y="1371111"/>
                  </a:lnTo>
                  <a:close/>
                </a:path>
              </a:pathLst>
            </a:custGeom>
            <a:solidFill>
              <a:srgbClr val="EB703C"/>
            </a:solidFill>
            <a:ln>
              <a:noFill/>
            </a:ln>
          </p:spPr>
        </p:sp>
        <p:sp>
          <p:nvSpPr>
            <p:cNvPr id="107" name="Google Shape;107;p14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8" name="Google Shape;108;p14"/>
          <p:cNvGrpSpPr/>
          <p:nvPr/>
        </p:nvGrpSpPr>
        <p:grpSpPr>
          <a:xfrm>
            <a:off x="12192000" y="4893382"/>
            <a:ext cx="6095941" cy="5393567"/>
            <a:chOff x="0" y="-66675"/>
            <a:chExt cx="1625021" cy="1437786"/>
          </a:xfrm>
        </p:grpSpPr>
        <p:sp>
          <p:nvSpPr>
            <p:cNvPr id="109" name="Google Shape;109;p14"/>
            <p:cNvSpPr/>
            <p:nvPr/>
          </p:nvSpPr>
          <p:spPr>
            <a:xfrm>
              <a:off x="0" y="0"/>
              <a:ext cx="1625021" cy="1371111"/>
            </a:xfrm>
            <a:custGeom>
              <a:rect b="b" l="l" r="r" t="t"/>
              <a:pathLst>
                <a:path extrusionOk="0" h="1371111" w="1625021">
                  <a:moveTo>
                    <a:pt x="0" y="0"/>
                  </a:moveTo>
                  <a:lnTo>
                    <a:pt x="1625021" y="0"/>
                  </a:lnTo>
                  <a:lnTo>
                    <a:pt x="1625021" y="1371111"/>
                  </a:lnTo>
                  <a:lnTo>
                    <a:pt x="0" y="1371111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110" name="Google Shape;110;p14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" name="Google Shape;111;p14"/>
          <p:cNvSpPr txBox="1"/>
          <p:nvPr/>
        </p:nvSpPr>
        <p:spPr>
          <a:xfrm>
            <a:off x="183231" y="7145020"/>
            <a:ext cx="57294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Click on the "Google Slides" button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below this presentation preview.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Click on "Make a copy."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 need to sign in to your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Google account.</a:t>
            </a:r>
            <a:endParaRPr/>
          </a:p>
        </p:txBody>
      </p:sp>
      <p:sp>
        <p:nvSpPr>
          <p:cNvPr id="112" name="Google Shape;112;p14"/>
          <p:cNvSpPr txBox="1"/>
          <p:nvPr/>
        </p:nvSpPr>
        <p:spPr>
          <a:xfrm>
            <a:off x="477349" y="5946516"/>
            <a:ext cx="5141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Google Slides</a:t>
            </a:r>
            <a:endParaRPr/>
          </a:p>
        </p:txBody>
      </p:sp>
      <p:sp>
        <p:nvSpPr>
          <p:cNvPr id="113" name="Google Shape;113;p14"/>
          <p:cNvSpPr txBox="1"/>
          <p:nvPr/>
        </p:nvSpPr>
        <p:spPr>
          <a:xfrm>
            <a:off x="6573349" y="7145020"/>
            <a:ext cx="5141400" cy="2832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Click on the "PowerPoint" button below this presentation preview.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Download and install the fonts used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in this presentation as listed on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the next page.</a:t>
            </a:r>
            <a:endParaRPr/>
          </a:p>
        </p:txBody>
      </p:sp>
      <p:sp>
        <p:nvSpPr>
          <p:cNvPr id="114" name="Google Shape;114;p14"/>
          <p:cNvSpPr txBox="1"/>
          <p:nvPr/>
        </p:nvSpPr>
        <p:spPr>
          <a:xfrm>
            <a:off x="6573349" y="5946516"/>
            <a:ext cx="5141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PowerPoint</a:t>
            </a:r>
            <a:endParaRPr/>
          </a:p>
        </p:txBody>
      </p:sp>
      <p:sp>
        <p:nvSpPr>
          <p:cNvPr id="115" name="Google Shape;115;p14"/>
          <p:cNvSpPr txBox="1"/>
          <p:nvPr/>
        </p:nvSpPr>
        <p:spPr>
          <a:xfrm>
            <a:off x="12668250" y="7145020"/>
            <a:ext cx="5141400" cy="2336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Click on the "Canva" button under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this presentation preview. 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Start editing your presentation.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 need to sign in to your</a:t>
            </a:r>
            <a:endParaRPr/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Canva account.</a:t>
            </a:r>
            <a:endParaRPr/>
          </a:p>
        </p:txBody>
      </p:sp>
      <p:sp>
        <p:nvSpPr>
          <p:cNvPr id="116" name="Google Shape;116;p14"/>
          <p:cNvSpPr txBox="1"/>
          <p:nvPr/>
        </p:nvSpPr>
        <p:spPr>
          <a:xfrm>
            <a:off x="12668250" y="5946516"/>
            <a:ext cx="51414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Canva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Google Shape;50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32"/>
          <p:cNvPicPr preferRelativeResize="0"/>
          <p:nvPr/>
        </p:nvPicPr>
        <p:blipFill rotWithShape="1">
          <a:blip r:embed="rId4">
            <a:alphaModFix/>
          </a:blip>
          <a:srcRect b="23266" l="0" r="0" t="30633"/>
          <a:stretch/>
        </p:blipFill>
        <p:spPr>
          <a:xfrm>
            <a:off x="0" y="1028700"/>
            <a:ext cx="18288003" cy="5622018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32"/>
          <p:cNvSpPr txBox="1"/>
          <p:nvPr/>
        </p:nvSpPr>
        <p:spPr>
          <a:xfrm>
            <a:off x="6775109" y="7321278"/>
            <a:ext cx="101385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 picture is worth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 thousand words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16;p33"/>
          <p:cNvGrpSpPr/>
          <p:nvPr/>
        </p:nvGrpSpPr>
        <p:grpSpPr>
          <a:xfrm>
            <a:off x="8679864" y="-253158"/>
            <a:ext cx="9608200" cy="10540225"/>
            <a:chOff x="0" y="-66675"/>
            <a:chExt cx="2530538" cy="2776008"/>
          </a:xfrm>
        </p:grpSpPr>
        <p:sp>
          <p:nvSpPr>
            <p:cNvPr id="517" name="Google Shape;517;p33"/>
            <p:cNvSpPr/>
            <p:nvPr/>
          </p:nvSpPr>
          <p:spPr>
            <a:xfrm>
              <a:off x="0" y="0"/>
              <a:ext cx="2530538" cy="2709333"/>
            </a:xfrm>
            <a:custGeom>
              <a:rect b="b" l="l" r="r" t="t"/>
              <a:pathLst>
                <a:path extrusionOk="0" h="2709333" w="2530538">
                  <a:moveTo>
                    <a:pt x="0" y="0"/>
                  </a:moveTo>
                  <a:lnTo>
                    <a:pt x="2530538" y="0"/>
                  </a:lnTo>
                  <a:lnTo>
                    <a:pt x="253053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678D"/>
            </a:solidFill>
            <a:ln>
              <a:noFill/>
            </a:ln>
          </p:spPr>
        </p:sp>
        <p:sp>
          <p:nvSpPr>
            <p:cNvPr id="518" name="Google Shape;518;p33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9" name="Google Shape;519;p33"/>
          <p:cNvSpPr txBox="1"/>
          <p:nvPr/>
        </p:nvSpPr>
        <p:spPr>
          <a:xfrm>
            <a:off x="650895" y="7969623"/>
            <a:ext cx="73782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About Us</a:t>
            </a:r>
            <a:endParaRPr/>
          </a:p>
        </p:txBody>
      </p:sp>
      <p:sp>
        <p:nvSpPr>
          <p:cNvPr id="520" name="Google Shape;520;p33"/>
          <p:cNvSpPr txBox="1"/>
          <p:nvPr/>
        </p:nvSpPr>
        <p:spPr>
          <a:xfrm>
            <a:off x="912505" y="9236448"/>
            <a:ext cx="6855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pic>
        <p:nvPicPr>
          <p:cNvPr id="521" name="Google Shape;521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229014" y="888582"/>
            <a:ext cx="8509838" cy="850983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2" name="Google Shape;522;p33"/>
          <p:cNvGrpSpPr/>
          <p:nvPr/>
        </p:nvGrpSpPr>
        <p:grpSpPr>
          <a:xfrm>
            <a:off x="0" y="-405631"/>
            <a:ext cx="8679876" cy="5351223"/>
            <a:chOff x="0" y="-66675"/>
            <a:chExt cx="1426743" cy="879600"/>
          </a:xfrm>
        </p:grpSpPr>
        <p:sp>
          <p:nvSpPr>
            <p:cNvPr id="523" name="Google Shape;523;p33"/>
            <p:cNvSpPr/>
            <p:nvPr/>
          </p:nvSpPr>
          <p:spPr>
            <a:xfrm>
              <a:off x="0" y="0"/>
              <a:ext cx="1426743" cy="457803"/>
            </a:xfrm>
            <a:custGeom>
              <a:rect b="b" l="l" r="r" t="t"/>
              <a:pathLst>
                <a:path extrusionOk="0" h="457803" w="1426743">
                  <a:moveTo>
                    <a:pt x="0" y="0"/>
                  </a:moveTo>
                  <a:lnTo>
                    <a:pt x="1426743" y="0"/>
                  </a:lnTo>
                  <a:lnTo>
                    <a:pt x="1426743" y="457803"/>
                  </a:lnTo>
                  <a:lnTo>
                    <a:pt x="0" y="457803"/>
                  </a:lnTo>
                  <a:close/>
                </a:path>
              </a:pathLst>
            </a:custGeom>
            <a:solidFill>
              <a:srgbClr val="FDE4A3"/>
            </a:solidFill>
            <a:ln>
              <a:noFill/>
            </a:ln>
          </p:spPr>
        </p:sp>
        <p:sp>
          <p:nvSpPr>
            <p:cNvPr id="524" name="Google Shape;524;p33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5" name="Google Shape;525;p33"/>
          <p:cNvSpPr txBox="1"/>
          <p:nvPr/>
        </p:nvSpPr>
        <p:spPr>
          <a:xfrm>
            <a:off x="3144337" y="363081"/>
            <a:ext cx="2391300" cy="20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462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03</a:t>
            </a:r>
            <a:endParaRPr/>
          </a:p>
        </p:txBody>
      </p:sp>
      <p:pic>
        <p:nvPicPr>
          <p:cNvPr id="526" name="Google Shape;526;p33"/>
          <p:cNvPicPr preferRelativeResize="0"/>
          <p:nvPr/>
        </p:nvPicPr>
        <p:blipFill rotWithShape="1">
          <a:blip r:embed="rId4">
            <a:alphaModFix/>
          </a:blip>
          <a:srcRect b="12167" l="0" r="0" t="12160"/>
          <a:stretch/>
        </p:blipFill>
        <p:spPr>
          <a:xfrm>
            <a:off x="0" y="3070880"/>
            <a:ext cx="8679866" cy="4376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33"/>
          <p:cNvPicPr preferRelativeResize="0"/>
          <p:nvPr/>
        </p:nvPicPr>
        <p:blipFill rotWithShape="1">
          <a:blip r:embed="rId5">
            <a:alphaModFix/>
          </a:blip>
          <a:srcRect b="73301" l="7425" r="8955" t="10050"/>
          <a:stretch/>
        </p:blipFill>
        <p:spPr>
          <a:xfrm>
            <a:off x="0" y="2351108"/>
            <a:ext cx="4751573" cy="729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8" name="Google Shape;528;p33"/>
          <p:cNvPicPr preferRelativeResize="0"/>
          <p:nvPr/>
        </p:nvPicPr>
        <p:blipFill rotWithShape="1">
          <a:blip r:embed="rId5">
            <a:alphaModFix/>
          </a:blip>
          <a:srcRect b="73301" l="7425" r="8955" t="10050"/>
          <a:stretch/>
        </p:blipFill>
        <p:spPr>
          <a:xfrm>
            <a:off x="3928291" y="2351108"/>
            <a:ext cx="4751573" cy="7292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678D"/>
        </a:solidFill>
      </p:bgPr>
    </p:bg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Google Shape;533;p34"/>
          <p:cNvPicPr preferRelativeResize="0"/>
          <p:nvPr/>
        </p:nvPicPr>
        <p:blipFill rotWithShape="1">
          <a:blip r:embed="rId3">
            <a:alphaModFix/>
          </a:blip>
          <a:srcRect b="9722" l="4748" r="5323" t="0"/>
          <a:stretch/>
        </p:blipFill>
        <p:spPr>
          <a:xfrm>
            <a:off x="8734837" y="-268692"/>
            <a:ext cx="5021050" cy="504068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4"/>
          <p:cNvPicPr preferRelativeResize="0"/>
          <p:nvPr/>
        </p:nvPicPr>
        <p:blipFill rotWithShape="1">
          <a:blip r:embed="rId4">
            <a:alphaModFix/>
          </a:blip>
          <a:srcRect b="0" l="7118" r="7110" t="19191"/>
          <a:stretch/>
        </p:blipFill>
        <p:spPr>
          <a:xfrm>
            <a:off x="0" y="0"/>
            <a:ext cx="8734839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35" name="Google Shape;535;p34"/>
          <p:cNvSpPr txBox="1"/>
          <p:nvPr/>
        </p:nvSpPr>
        <p:spPr>
          <a:xfrm>
            <a:off x="9420402" y="5866462"/>
            <a:ext cx="82425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Our History</a:t>
            </a:r>
            <a:endParaRPr/>
          </a:p>
        </p:txBody>
      </p:sp>
      <p:sp>
        <p:nvSpPr>
          <p:cNvPr id="536" name="Google Shape;536;p34"/>
          <p:cNvSpPr txBox="1"/>
          <p:nvPr/>
        </p:nvSpPr>
        <p:spPr>
          <a:xfrm>
            <a:off x="10440236" y="7421249"/>
            <a:ext cx="6202800" cy="18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Presentations are communication tools that can be used as demonstrations, lectures, speeches, reports, and more. It is mostly presented before an audience. </a:t>
            </a:r>
            <a:endParaRPr/>
          </a:p>
        </p:txBody>
      </p:sp>
      <p:pic>
        <p:nvPicPr>
          <p:cNvPr id="537" name="Google Shape;537;p34"/>
          <p:cNvPicPr preferRelativeResize="0"/>
          <p:nvPr/>
        </p:nvPicPr>
        <p:blipFill rotWithShape="1">
          <a:blip r:embed="rId5">
            <a:alphaModFix/>
          </a:blip>
          <a:srcRect b="9115" l="8944" r="9141" t="0"/>
          <a:stretch/>
        </p:blipFill>
        <p:spPr>
          <a:xfrm>
            <a:off x="13744868" y="-268692"/>
            <a:ext cx="4543133" cy="50406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Google Shape;542;p35"/>
          <p:cNvPicPr preferRelativeResize="0"/>
          <p:nvPr/>
        </p:nvPicPr>
        <p:blipFill rotWithShape="1">
          <a:blip r:embed="rId3">
            <a:alphaModFix/>
          </a:blip>
          <a:srcRect b="50206" l="19131" r="23794" t="1767"/>
          <a:stretch/>
        </p:blipFill>
        <p:spPr>
          <a:xfrm>
            <a:off x="1302911" y="4322016"/>
            <a:ext cx="3037038" cy="38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3" name="Google Shape;543;p35"/>
          <p:cNvPicPr preferRelativeResize="0"/>
          <p:nvPr/>
        </p:nvPicPr>
        <p:blipFill rotWithShape="1">
          <a:blip r:embed="rId4">
            <a:alphaModFix/>
          </a:blip>
          <a:srcRect b="19530" l="25776" r="10468" t="0"/>
          <a:stretch/>
        </p:blipFill>
        <p:spPr>
          <a:xfrm>
            <a:off x="5518557" y="4322016"/>
            <a:ext cx="3037038" cy="38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4" name="Google Shape;544;p35"/>
          <p:cNvPicPr preferRelativeResize="0"/>
          <p:nvPr/>
        </p:nvPicPr>
        <p:blipFill rotWithShape="1">
          <a:blip r:embed="rId5">
            <a:alphaModFix/>
          </a:blip>
          <a:srcRect b="29238" l="14385" r="29550" t="0"/>
          <a:stretch/>
        </p:blipFill>
        <p:spPr>
          <a:xfrm>
            <a:off x="9733304" y="4322016"/>
            <a:ext cx="3037038" cy="383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45" name="Google Shape;545;p35"/>
          <p:cNvPicPr preferRelativeResize="0"/>
          <p:nvPr/>
        </p:nvPicPr>
        <p:blipFill rotWithShape="1">
          <a:blip r:embed="rId6">
            <a:alphaModFix/>
          </a:blip>
          <a:srcRect b="18946" l="14391" r="4254" t="12555"/>
          <a:stretch/>
        </p:blipFill>
        <p:spPr>
          <a:xfrm>
            <a:off x="13948052" y="4322016"/>
            <a:ext cx="3037038" cy="383327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46" name="Google Shape;546;p35"/>
          <p:cNvGrpSpPr/>
          <p:nvPr/>
        </p:nvGrpSpPr>
        <p:grpSpPr>
          <a:xfrm>
            <a:off x="0" y="-108496"/>
            <a:ext cx="18288118" cy="3312867"/>
            <a:chOff x="0" y="-28575"/>
            <a:chExt cx="4816592" cy="872519"/>
          </a:xfrm>
        </p:grpSpPr>
        <p:sp>
          <p:nvSpPr>
            <p:cNvPr id="547" name="Google Shape;547;p35"/>
            <p:cNvSpPr/>
            <p:nvPr/>
          </p:nvSpPr>
          <p:spPr>
            <a:xfrm>
              <a:off x="0" y="0"/>
              <a:ext cx="4816592" cy="843944"/>
            </a:xfrm>
            <a:custGeom>
              <a:rect b="b" l="l" r="r" t="t"/>
              <a:pathLst>
                <a:path extrusionOk="0" h="843944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843944"/>
                  </a:lnTo>
                  <a:lnTo>
                    <a:pt x="0" y="843944"/>
                  </a:lnTo>
                  <a:close/>
                </a:path>
              </a:pathLst>
            </a:custGeom>
            <a:solidFill>
              <a:srgbClr val="EB703C"/>
            </a:solidFill>
            <a:ln>
              <a:noFill/>
            </a:ln>
          </p:spPr>
        </p:sp>
        <p:sp>
          <p:nvSpPr>
            <p:cNvPr id="548" name="Google Shape;548;p35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49" name="Google Shape;549;p35"/>
          <p:cNvGrpSpPr/>
          <p:nvPr/>
        </p:nvGrpSpPr>
        <p:grpSpPr>
          <a:xfrm>
            <a:off x="0" y="-108496"/>
            <a:ext cx="3352192" cy="3312867"/>
            <a:chOff x="0" y="-28575"/>
            <a:chExt cx="882876" cy="872519"/>
          </a:xfrm>
        </p:grpSpPr>
        <p:sp>
          <p:nvSpPr>
            <p:cNvPr id="550" name="Google Shape;550;p35"/>
            <p:cNvSpPr/>
            <p:nvPr/>
          </p:nvSpPr>
          <p:spPr>
            <a:xfrm>
              <a:off x="0" y="0"/>
              <a:ext cx="882876" cy="843944"/>
            </a:xfrm>
            <a:custGeom>
              <a:rect b="b" l="l" r="r" t="t"/>
              <a:pathLst>
                <a:path extrusionOk="0" h="843944" w="882876">
                  <a:moveTo>
                    <a:pt x="0" y="0"/>
                  </a:moveTo>
                  <a:lnTo>
                    <a:pt x="882876" y="0"/>
                  </a:lnTo>
                  <a:lnTo>
                    <a:pt x="882876" y="843944"/>
                  </a:lnTo>
                  <a:lnTo>
                    <a:pt x="0" y="843944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551" name="Google Shape;551;p35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2" name="Google Shape;552;p35"/>
          <p:cNvGrpSpPr/>
          <p:nvPr/>
        </p:nvGrpSpPr>
        <p:grpSpPr>
          <a:xfrm>
            <a:off x="14935829" y="-108496"/>
            <a:ext cx="3352192" cy="3312867"/>
            <a:chOff x="0" y="-28575"/>
            <a:chExt cx="882876" cy="872519"/>
          </a:xfrm>
        </p:grpSpPr>
        <p:sp>
          <p:nvSpPr>
            <p:cNvPr id="553" name="Google Shape;553;p35"/>
            <p:cNvSpPr/>
            <p:nvPr/>
          </p:nvSpPr>
          <p:spPr>
            <a:xfrm>
              <a:off x="0" y="0"/>
              <a:ext cx="882876" cy="843944"/>
            </a:xfrm>
            <a:custGeom>
              <a:rect b="b" l="l" r="r" t="t"/>
              <a:pathLst>
                <a:path extrusionOk="0" h="843944" w="882876">
                  <a:moveTo>
                    <a:pt x="0" y="0"/>
                  </a:moveTo>
                  <a:lnTo>
                    <a:pt x="882876" y="0"/>
                  </a:lnTo>
                  <a:lnTo>
                    <a:pt x="882876" y="843944"/>
                  </a:lnTo>
                  <a:lnTo>
                    <a:pt x="0" y="843944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554" name="Google Shape;554;p35"/>
            <p:cNvSpPr txBox="1"/>
            <p:nvPr/>
          </p:nvSpPr>
          <p:spPr>
            <a:xfrm>
              <a:off x="0" y="-28575"/>
              <a:ext cx="812700" cy="84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55" name="Google Shape;555;p35"/>
          <p:cNvSpPr txBox="1"/>
          <p:nvPr/>
        </p:nvSpPr>
        <p:spPr>
          <a:xfrm>
            <a:off x="2171684" y="820794"/>
            <a:ext cx="13944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Our Team</a:t>
            </a:r>
            <a:endParaRPr/>
          </a:p>
        </p:txBody>
      </p:sp>
      <p:pic>
        <p:nvPicPr>
          <p:cNvPr id="556" name="Google Shape;556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329309" y="51978"/>
            <a:ext cx="2565212" cy="3034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3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6424" y="67289"/>
            <a:ext cx="2539323" cy="300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35"/>
          <p:cNvSpPr txBox="1"/>
          <p:nvPr/>
        </p:nvSpPr>
        <p:spPr>
          <a:xfrm>
            <a:off x="2982803" y="1925701"/>
            <a:ext cx="123225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559" name="Google Shape;559;p35"/>
          <p:cNvSpPr txBox="1"/>
          <p:nvPr/>
        </p:nvSpPr>
        <p:spPr>
          <a:xfrm>
            <a:off x="1606566" y="8474377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191919"/>
                </a:solidFill>
                <a:latin typeface="Josefin Sans"/>
                <a:ea typeface="Josefin Sans"/>
                <a:cs typeface="Josefin Sans"/>
                <a:sym typeface="Josefin Sans"/>
              </a:rPr>
              <a:t> Name</a:t>
            </a:r>
            <a:endParaRPr/>
          </a:p>
        </p:txBody>
      </p:sp>
      <p:sp>
        <p:nvSpPr>
          <p:cNvPr id="560" name="Google Shape;560;p35"/>
          <p:cNvSpPr txBox="1"/>
          <p:nvPr/>
        </p:nvSpPr>
        <p:spPr>
          <a:xfrm>
            <a:off x="1606566" y="8817277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EB703C"/>
                </a:solidFill>
                <a:latin typeface="Josefin Sans"/>
                <a:ea typeface="Josefin Sans"/>
                <a:cs typeface="Josefin Sans"/>
                <a:sym typeface="Josefin Sans"/>
              </a:rPr>
              <a:t>Title or Position</a:t>
            </a:r>
            <a:endParaRPr/>
          </a:p>
        </p:txBody>
      </p:sp>
      <p:sp>
        <p:nvSpPr>
          <p:cNvPr id="561" name="Google Shape;561;p35"/>
          <p:cNvSpPr txBox="1"/>
          <p:nvPr/>
        </p:nvSpPr>
        <p:spPr>
          <a:xfrm>
            <a:off x="5822212" y="8474377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191919"/>
                </a:solidFill>
                <a:latin typeface="Josefin Sans"/>
                <a:ea typeface="Josefin Sans"/>
                <a:cs typeface="Josefin Sans"/>
                <a:sym typeface="Josefin Sans"/>
              </a:rPr>
              <a:t> Name</a:t>
            </a:r>
            <a:endParaRPr/>
          </a:p>
        </p:txBody>
      </p:sp>
      <p:sp>
        <p:nvSpPr>
          <p:cNvPr id="562" name="Google Shape;562;p35"/>
          <p:cNvSpPr txBox="1"/>
          <p:nvPr/>
        </p:nvSpPr>
        <p:spPr>
          <a:xfrm>
            <a:off x="5822212" y="8817277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EB703C"/>
                </a:solidFill>
                <a:latin typeface="Josefin Sans"/>
                <a:ea typeface="Josefin Sans"/>
                <a:cs typeface="Josefin Sans"/>
                <a:sym typeface="Josefin Sans"/>
              </a:rPr>
              <a:t>Title or Position</a:t>
            </a:r>
            <a:endParaRPr/>
          </a:p>
        </p:txBody>
      </p:sp>
      <p:sp>
        <p:nvSpPr>
          <p:cNvPr id="563" name="Google Shape;563;p35"/>
          <p:cNvSpPr txBox="1"/>
          <p:nvPr/>
        </p:nvSpPr>
        <p:spPr>
          <a:xfrm>
            <a:off x="10036959" y="8474377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191919"/>
                </a:solidFill>
                <a:latin typeface="Josefin Sans"/>
                <a:ea typeface="Josefin Sans"/>
                <a:cs typeface="Josefin Sans"/>
                <a:sym typeface="Josefin Sans"/>
              </a:rPr>
              <a:t> Name</a:t>
            </a:r>
            <a:endParaRPr/>
          </a:p>
        </p:txBody>
      </p:sp>
      <p:sp>
        <p:nvSpPr>
          <p:cNvPr id="564" name="Google Shape;564;p35"/>
          <p:cNvSpPr txBox="1"/>
          <p:nvPr/>
        </p:nvSpPr>
        <p:spPr>
          <a:xfrm>
            <a:off x="10036959" y="8817277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EB703C"/>
                </a:solidFill>
                <a:latin typeface="Josefin Sans"/>
                <a:ea typeface="Josefin Sans"/>
                <a:cs typeface="Josefin Sans"/>
                <a:sym typeface="Josefin Sans"/>
              </a:rPr>
              <a:t>Title or Position</a:t>
            </a:r>
            <a:endParaRPr/>
          </a:p>
        </p:txBody>
      </p:sp>
      <p:sp>
        <p:nvSpPr>
          <p:cNvPr id="565" name="Google Shape;565;p35"/>
          <p:cNvSpPr txBox="1"/>
          <p:nvPr/>
        </p:nvSpPr>
        <p:spPr>
          <a:xfrm>
            <a:off x="14251707" y="8474377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191919"/>
                </a:solidFill>
                <a:latin typeface="Josefin Sans"/>
                <a:ea typeface="Josefin Sans"/>
                <a:cs typeface="Josefin Sans"/>
                <a:sym typeface="Josefin Sans"/>
              </a:rPr>
              <a:t> Name</a:t>
            </a:r>
            <a:endParaRPr/>
          </a:p>
        </p:txBody>
      </p:sp>
      <p:sp>
        <p:nvSpPr>
          <p:cNvPr id="566" name="Google Shape;566;p35"/>
          <p:cNvSpPr txBox="1"/>
          <p:nvPr/>
        </p:nvSpPr>
        <p:spPr>
          <a:xfrm>
            <a:off x="14251707" y="8817277"/>
            <a:ext cx="24297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EB703C"/>
                </a:solidFill>
                <a:latin typeface="Josefin Sans"/>
                <a:ea typeface="Josefin Sans"/>
                <a:cs typeface="Josefin Sans"/>
                <a:sym typeface="Josefin Sans"/>
              </a:rPr>
              <a:t>Title or Position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1" name="Google Shape;571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572" name="Google Shape;572;p36"/>
          <p:cNvSpPr txBox="1"/>
          <p:nvPr/>
        </p:nvSpPr>
        <p:spPr>
          <a:xfrm>
            <a:off x="1912792" y="5349748"/>
            <a:ext cx="144624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Write an original statement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or inspiring quote</a:t>
            </a:r>
            <a:endParaRPr/>
          </a:p>
        </p:txBody>
      </p:sp>
      <p:sp>
        <p:nvSpPr>
          <p:cNvPr id="573" name="Google Shape;573;p36"/>
          <p:cNvSpPr txBox="1"/>
          <p:nvPr/>
        </p:nvSpPr>
        <p:spPr>
          <a:xfrm>
            <a:off x="2741618" y="8120003"/>
            <a:ext cx="12804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— Include a credit, citation, or supporting message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8" name="Google Shape;578;p37"/>
          <p:cNvGrpSpPr/>
          <p:nvPr/>
        </p:nvGrpSpPr>
        <p:grpSpPr>
          <a:xfrm>
            <a:off x="0" y="-253158"/>
            <a:ext cx="7518830" cy="4212710"/>
            <a:chOff x="0" y="-66675"/>
            <a:chExt cx="1980255" cy="1109513"/>
          </a:xfrm>
        </p:grpSpPr>
        <p:sp>
          <p:nvSpPr>
            <p:cNvPr id="579" name="Google Shape;579;p37"/>
            <p:cNvSpPr/>
            <p:nvPr/>
          </p:nvSpPr>
          <p:spPr>
            <a:xfrm>
              <a:off x="0" y="0"/>
              <a:ext cx="1980255" cy="1042838"/>
            </a:xfrm>
            <a:custGeom>
              <a:rect b="b" l="l" r="r" t="t"/>
              <a:pathLst>
                <a:path extrusionOk="0" h="1042838" w="1980255">
                  <a:moveTo>
                    <a:pt x="0" y="0"/>
                  </a:moveTo>
                  <a:lnTo>
                    <a:pt x="1980255" y="0"/>
                  </a:lnTo>
                  <a:lnTo>
                    <a:pt x="1980255" y="1042838"/>
                  </a:lnTo>
                  <a:lnTo>
                    <a:pt x="0" y="1042838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580" name="Google Shape;580;p37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1" name="Google Shape;581;p37"/>
          <p:cNvGrpSpPr/>
          <p:nvPr/>
        </p:nvGrpSpPr>
        <p:grpSpPr>
          <a:xfrm>
            <a:off x="7517591" y="-253158"/>
            <a:ext cx="10770480" cy="10540225"/>
            <a:chOff x="0" y="-66675"/>
            <a:chExt cx="2836651" cy="2776008"/>
          </a:xfrm>
        </p:grpSpPr>
        <p:sp>
          <p:nvSpPr>
            <p:cNvPr id="582" name="Google Shape;582;p37"/>
            <p:cNvSpPr/>
            <p:nvPr/>
          </p:nvSpPr>
          <p:spPr>
            <a:xfrm>
              <a:off x="0" y="0"/>
              <a:ext cx="2836651" cy="2709333"/>
            </a:xfrm>
            <a:custGeom>
              <a:rect b="b" l="l" r="r" t="t"/>
              <a:pathLst>
                <a:path extrusionOk="0" h="2709333" w="2836651">
                  <a:moveTo>
                    <a:pt x="0" y="0"/>
                  </a:moveTo>
                  <a:lnTo>
                    <a:pt x="2836651" y="0"/>
                  </a:lnTo>
                  <a:lnTo>
                    <a:pt x="283665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583" name="Google Shape;583;p37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584" name="Google Shape;58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49464" y="-762227"/>
            <a:ext cx="5234782" cy="5227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37"/>
          <p:cNvSpPr/>
          <p:nvPr/>
        </p:nvSpPr>
        <p:spPr>
          <a:xfrm>
            <a:off x="8128380" y="1463542"/>
            <a:ext cx="5318125" cy="5318103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3108" l="-2079" r="-82589" t="0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86" name="Google Shape;586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80513" y="5892123"/>
            <a:ext cx="5078787" cy="5075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1929" y="5350174"/>
            <a:ext cx="344533" cy="4346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p3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47239" y="8088194"/>
            <a:ext cx="393913" cy="34163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p3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7239" y="7161677"/>
            <a:ext cx="393913" cy="297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p3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8700" y="8981205"/>
            <a:ext cx="430991" cy="430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1" name="Google Shape;591;p3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131034" y="6246068"/>
            <a:ext cx="226323" cy="454335"/>
          </a:xfrm>
          <a:prstGeom prst="rect">
            <a:avLst/>
          </a:prstGeom>
          <a:noFill/>
          <a:ln>
            <a:noFill/>
          </a:ln>
        </p:spPr>
      </p:pic>
      <p:sp>
        <p:nvSpPr>
          <p:cNvPr id="592" name="Google Shape;592;p37"/>
          <p:cNvSpPr txBox="1"/>
          <p:nvPr/>
        </p:nvSpPr>
        <p:spPr>
          <a:xfrm>
            <a:off x="978090" y="1444492"/>
            <a:ext cx="55626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Contact Us</a:t>
            </a:r>
            <a:endParaRPr/>
          </a:p>
        </p:txBody>
      </p:sp>
      <p:sp>
        <p:nvSpPr>
          <p:cNvPr id="593" name="Google Shape;593;p37"/>
          <p:cNvSpPr txBox="1"/>
          <p:nvPr/>
        </p:nvSpPr>
        <p:spPr>
          <a:xfrm>
            <a:off x="1716133" y="5339518"/>
            <a:ext cx="5801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123 Anywhere St., Any City,ST 12345</a:t>
            </a:r>
            <a:endParaRPr/>
          </a:p>
        </p:txBody>
      </p:sp>
      <p:sp>
        <p:nvSpPr>
          <p:cNvPr id="594" name="Google Shape;594;p37"/>
          <p:cNvSpPr txBox="1"/>
          <p:nvPr/>
        </p:nvSpPr>
        <p:spPr>
          <a:xfrm>
            <a:off x="1716133" y="6265141"/>
            <a:ext cx="4893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123-456-7890</a:t>
            </a:r>
            <a:endParaRPr/>
          </a:p>
        </p:txBody>
      </p:sp>
      <p:sp>
        <p:nvSpPr>
          <p:cNvPr id="595" name="Google Shape;595;p37"/>
          <p:cNvSpPr txBox="1"/>
          <p:nvPr/>
        </p:nvSpPr>
        <p:spPr>
          <a:xfrm>
            <a:off x="1716133" y="7153700"/>
            <a:ext cx="4893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hello@reallygreatsite.com</a:t>
            </a:r>
            <a:endParaRPr/>
          </a:p>
        </p:txBody>
      </p:sp>
      <p:sp>
        <p:nvSpPr>
          <p:cNvPr id="596" name="Google Shape;596;p37"/>
          <p:cNvSpPr txBox="1"/>
          <p:nvPr/>
        </p:nvSpPr>
        <p:spPr>
          <a:xfrm>
            <a:off x="1716133" y="8935346"/>
            <a:ext cx="4893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reallygreatsite.com</a:t>
            </a:r>
            <a:endParaRPr/>
          </a:p>
        </p:txBody>
      </p:sp>
      <p:sp>
        <p:nvSpPr>
          <p:cNvPr id="597" name="Google Shape;597;p37"/>
          <p:cNvSpPr txBox="1"/>
          <p:nvPr/>
        </p:nvSpPr>
        <p:spPr>
          <a:xfrm>
            <a:off x="1716133" y="8031044"/>
            <a:ext cx="4893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@reallygreatsite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2" name="Google Shape;602;p38"/>
          <p:cNvGrpSpPr/>
          <p:nvPr/>
        </p:nvGrpSpPr>
        <p:grpSpPr>
          <a:xfrm>
            <a:off x="0" y="-253158"/>
            <a:ext cx="6888325" cy="3846305"/>
            <a:chOff x="0" y="-66675"/>
            <a:chExt cx="1814197" cy="1013012"/>
          </a:xfrm>
        </p:grpSpPr>
        <p:sp>
          <p:nvSpPr>
            <p:cNvPr id="603" name="Google Shape;603;p38"/>
            <p:cNvSpPr/>
            <p:nvPr/>
          </p:nvSpPr>
          <p:spPr>
            <a:xfrm>
              <a:off x="0" y="0"/>
              <a:ext cx="1814197" cy="946337"/>
            </a:xfrm>
            <a:custGeom>
              <a:rect b="b" l="l" r="r" t="t"/>
              <a:pathLst>
                <a:path extrusionOk="0" h="946337" w="1814197">
                  <a:moveTo>
                    <a:pt x="0" y="0"/>
                  </a:moveTo>
                  <a:lnTo>
                    <a:pt x="1814197" y="0"/>
                  </a:lnTo>
                  <a:lnTo>
                    <a:pt x="1814197" y="946337"/>
                  </a:lnTo>
                  <a:lnTo>
                    <a:pt x="0" y="946337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604" name="Google Shape;604;p38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05" name="Google Shape;605;p38"/>
          <p:cNvGrpSpPr/>
          <p:nvPr/>
        </p:nvGrpSpPr>
        <p:grpSpPr>
          <a:xfrm>
            <a:off x="0" y="7639917"/>
            <a:ext cx="6888325" cy="3339753"/>
            <a:chOff x="0" y="-66675"/>
            <a:chExt cx="1814197" cy="879600"/>
          </a:xfrm>
        </p:grpSpPr>
        <p:sp>
          <p:nvSpPr>
            <p:cNvPr id="606" name="Google Shape;606;p38"/>
            <p:cNvSpPr/>
            <p:nvPr/>
          </p:nvSpPr>
          <p:spPr>
            <a:xfrm>
              <a:off x="0" y="0"/>
              <a:ext cx="1814197" cy="654841"/>
            </a:xfrm>
            <a:custGeom>
              <a:rect b="b" l="l" r="r" t="t"/>
              <a:pathLst>
                <a:path extrusionOk="0" h="654841" w="1814197">
                  <a:moveTo>
                    <a:pt x="0" y="0"/>
                  </a:moveTo>
                  <a:lnTo>
                    <a:pt x="1814197" y="0"/>
                  </a:lnTo>
                  <a:lnTo>
                    <a:pt x="1814197" y="654841"/>
                  </a:lnTo>
                  <a:lnTo>
                    <a:pt x="0" y="654841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607" name="Google Shape;607;p38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08" name="Google Shape;608;p38"/>
          <p:cNvSpPr txBox="1"/>
          <p:nvPr/>
        </p:nvSpPr>
        <p:spPr>
          <a:xfrm>
            <a:off x="523086" y="1009650"/>
            <a:ext cx="5842200" cy="100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Credits</a:t>
            </a:r>
            <a:endParaRPr/>
          </a:p>
        </p:txBody>
      </p:sp>
      <p:sp>
        <p:nvSpPr>
          <p:cNvPr id="609" name="Google Shape;609;p38"/>
          <p:cNvSpPr txBox="1"/>
          <p:nvPr/>
        </p:nvSpPr>
        <p:spPr>
          <a:xfrm>
            <a:off x="8363265" y="1028700"/>
            <a:ext cx="86559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This presentation template is free for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00678D"/>
                </a:solidFill>
                <a:latin typeface="Josefin Sans"/>
                <a:ea typeface="Josefin Sans"/>
                <a:cs typeface="Josefin Sans"/>
                <a:sym typeface="Josefin Sans"/>
              </a:rPr>
              <a:t>everyone to use thanks to the following:</a:t>
            </a:r>
            <a:endParaRPr/>
          </a:p>
        </p:txBody>
      </p:sp>
      <p:sp>
        <p:nvSpPr>
          <p:cNvPr id="610" name="Google Shape;610;p38"/>
          <p:cNvSpPr txBox="1"/>
          <p:nvPr/>
        </p:nvSpPr>
        <p:spPr>
          <a:xfrm>
            <a:off x="6365194" y="8794369"/>
            <a:ext cx="12651900" cy="878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sng" cap="none" strike="noStrike">
                <a:solidFill>
                  <a:srgbClr val="00A678"/>
                </a:solidFill>
                <a:latin typeface="Josefin Sans"/>
                <a:ea typeface="Josefin Sans"/>
                <a:cs typeface="Josefin Sans"/>
                <a:sym typeface="Josefin Sans"/>
              </a:rPr>
              <a:t>SlidesCarnival for the presentation template</a:t>
            </a:r>
            <a:endParaRPr/>
          </a:p>
          <a:p>
            <a:pPr indent="0" lvl="0" marL="0" marR="0" rtl="0" algn="ctr">
              <a:lnSpc>
                <a:spcPct val="14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sng" cap="none" strike="noStrike">
                <a:solidFill>
                  <a:srgbClr val="00A678"/>
                </a:solidFill>
                <a:latin typeface="Josefin Sans"/>
                <a:ea typeface="Josefin Sans"/>
                <a:cs typeface="Josefin Sans"/>
                <a:sym typeface="Josefin Sans"/>
              </a:rPr>
              <a:t>Pexels for the photos</a:t>
            </a:r>
            <a:endParaRPr/>
          </a:p>
        </p:txBody>
      </p:sp>
      <p:sp>
        <p:nvSpPr>
          <p:cNvPr id="611" name="Google Shape;611;p38"/>
          <p:cNvSpPr txBox="1"/>
          <p:nvPr/>
        </p:nvSpPr>
        <p:spPr>
          <a:xfrm>
            <a:off x="1449297" y="8915273"/>
            <a:ext cx="3989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999" u="none" cap="none" strike="noStrike">
                <a:solidFill>
                  <a:srgbClr val="FDE4A3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/>
          </a:p>
        </p:txBody>
      </p:sp>
      <p:pic>
        <p:nvPicPr>
          <p:cNvPr id="612" name="Google Shape;612;p38"/>
          <p:cNvPicPr preferRelativeResize="0"/>
          <p:nvPr/>
        </p:nvPicPr>
        <p:blipFill rotWithShape="1">
          <a:blip r:embed="rId3">
            <a:alphaModFix/>
          </a:blip>
          <a:srcRect b="17598" l="48035" r="4633" t="25521"/>
          <a:stretch/>
        </p:blipFill>
        <p:spPr>
          <a:xfrm>
            <a:off x="8785000" y="2625550"/>
            <a:ext cx="8655902" cy="5851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38"/>
          <p:cNvPicPr preferRelativeResize="0"/>
          <p:nvPr/>
        </p:nvPicPr>
        <p:blipFill rotWithShape="1">
          <a:blip r:embed="rId3">
            <a:alphaModFix/>
          </a:blip>
          <a:srcRect b="22389" l="0" r="62333" t="28595"/>
          <a:stretch/>
        </p:blipFill>
        <p:spPr>
          <a:xfrm>
            <a:off x="0" y="2941625"/>
            <a:ext cx="6888326" cy="504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8" name="Google Shape;618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4"/>
            <a:ext cx="18288000" cy="10286974"/>
          </a:xfrm>
          <a:prstGeom prst="rect">
            <a:avLst/>
          </a:prstGeom>
          <a:noFill/>
          <a:ln>
            <a:noFill/>
          </a:ln>
        </p:spPr>
      </p:pic>
      <p:sp>
        <p:nvSpPr>
          <p:cNvPr id="619" name="Google Shape;619;p39"/>
          <p:cNvSpPr txBox="1"/>
          <p:nvPr/>
        </p:nvSpPr>
        <p:spPr>
          <a:xfrm>
            <a:off x="13783" y="942975"/>
            <a:ext cx="11399700" cy="2201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Fonts In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this Presentation</a:t>
            </a:r>
            <a:endParaRPr/>
          </a:p>
        </p:txBody>
      </p:sp>
      <p:sp>
        <p:nvSpPr>
          <p:cNvPr id="620" name="Google Shape;620;p39"/>
          <p:cNvSpPr txBox="1"/>
          <p:nvPr/>
        </p:nvSpPr>
        <p:spPr>
          <a:xfrm>
            <a:off x="4232232" y="5670811"/>
            <a:ext cx="6656100" cy="10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This presentation template uses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the following free fonts:</a:t>
            </a:r>
            <a:endParaRPr/>
          </a:p>
        </p:txBody>
      </p:sp>
      <p:sp>
        <p:nvSpPr>
          <p:cNvPr id="621" name="Google Shape;621;p39"/>
          <p:cNvSpPr txBox="1"/>
          <p:nvPr/>
        </p:nvSpPr>
        <p:spPr>
          <a:xfrm>
            <a:off x="4500889" y="7024950"/>
            <a:ext cx="6118800" cy="16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Titles: Josefin Sans Bold</a:t>
            </a:r>
            <a:endParaRPr/>
          </a:p>
          <a:p>
            <a:pPr indent="0" lvl="0" marL="0" marR="0" rtl="0" algn="ctr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Headers: Josefin Sans Bold</a:t>
            </a:r>
            <a:endParaRPr/>
          </a:p>
          <a:p>
            <a:pPr indent="0" lvl="0" marL="0" marR="0" rtl="0" algn="ctr">
              <a:lnSpc>
                <a:spcPct val="18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Body Copy: Josefin Sans Regular</a:t>
            </a:r>
            <a:endParaRPr/>
          </a:p>
        </p:txBody>
      </p:sp>
      <p:sp>
        <p:nvSpPr>
          <p:cNvPr id="622" name="Google Shape;622;p39"/>
          <p:cNvSpPr txBox="1"/>
          <p:nvPr/>
        </p:nvSpPr>
        <p:spPr>
          <a:xfrm>
            <a:off x="11091253" y="9058593"/>
            <a:ext cx="7505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/>
          </a:p>
        </p:txBody>
      </p:sp>
      <p:pic>
        <p:nvPicPr>
          <p:cNvPr id="623" name="Google Shape;62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716426" y="2011896"/>
            <a:ext cx="6254869" cy="6263209"/>
          </a:xfrm>
          <a:prstGeom prst="rect">
            <a:avLst/>
          </a:prstGeom>
          <a:noFill/>
          <a:ln>
            <a:noFill/>
          </a:ln>
        </p:spPr>
      </p:pic>
      <p:sp>
        <p:nvSpPr>
          <p:cNvPr id="624" name="Google Shape;624;p39"/>
          <p:cNvSpPr txBox="1"/>
          <p:nvPr/>
        </p:nvSpPr>
        <p:spPr>
          <a:xfrm>
            <a:off x="11784476" y="1000125"/>
            <a:ext cx="61188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You can find these fonts online too.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9" name="Google Shape;629;p40"/>
          <p:cNvGrpSpPr/>
          <p:nvPr/>
        </p:nvGrpSpPr>
        <p:grpSpPr>
          <a:xfrm>
            <a:off x="-257567" y="6836779"/>
            <a:ext cx="4843862" cy="3613338"/>
            <a:chOff x="0" y="-66675"/>
            <a:chExt cx="1358270" cy="1013218"/>
          </a:xfrm>
        </p:grpSpPr>
        <p:sp>
          <p:nvSpPr>
            <p:cNvPr id="630" name="Google Shape;630;p40"/>
            <p:cNvSpPr/>
            <p:nvPr/>
          </p:nvSpPr>
          <p:spPr>
            <a:xfrm>
              <a:off x="0" y="0"/>
              <a:ext cx="1358270" cy="946543"/>
            </a:xfrm>
            <a:custGeom>
              <a:rect b="b" l="l" r="r" t="t"/>
              <a:pathLst>
                <a:path extrusionOk="0" h="946543" w="1358270">
                  <a:moveTo>
                    <a:pt x="0" y="0"/>
                  </a:moveTo>
                  <a:lnTo>
                    <a:pt x="1358270" y="0"/>
                  </a:lnTo>
                  <a:lnTo>
                    <a:pt x="1358270" y="946543"/>
                  </a:lnTo>
                  <a:lnTo>
                    <a:pt x="0" y="946543"/>
                  </a:lnTo>
                  <a:close/>
                </a:path>
              </a:pathLst>
            </a:custGeom>
            <a:solidFill>
              <a:srgbClr val="EB703C"/>
            </a:solidFill>
            <a:ln>
              <a:noFill/>
            </a:ln>
          </p:spPr>
        </p:sp>
        <p:sp>
          <p:nvSpPr>
            <p:cNvPr id="631" name="Google Shape;631;p40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2" name="Google Shape;632;p40"/>
          <p:cNvGrpSpPr/>
          <p:nvPr/>
        </p:nvGrpSpPr>
        <p:grpSpPr>
          <a:xfrm>
            <a:off x="4576763" y="6836779"/>
            <a:ext cx="4572007" cy="3450227"/>
            <a:chOff x="0" y="-66675"/>
            <a:chExt cx="1282039" cy="967480"/>
          </a:xfrm>
        </p:grpSpPr>
        <p:sp>
          <p:nvSpPr>
            <p:cNvPr id="633" name="Google Shape;633;p40"/>
            <p:cNvSpPr/>
            <p:nvPr/>
          </p:nvSpPr>
          <p:spPr>
            <a:xfrm>
              <a:off x="0" y="0"/>
              <a:ext cx="1282039" cy="900805"/>
            </a:xfrm>
            <a:custGeom>
              <a:rect b="b" l="l" r="r" t="t"/>
              <a:pathLst>
                <a:path extrusionOk="0" h="900805" w="1282039">
                  <a:moveTo>
                    <a:pt x="0" y="0"/>
                  </a:moveTo>
                  <a:lnTo>
                    <a:pt x="1282039" y="0"/>
                  </a:lnTo>
                  <a:lnTo>
                    <a:pt x="1282039" y="900805"/>
                  </a:lnTo>
                  <a:lnTo>
                    <a:pt x="0" y="900805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634" name="Google Shape;634;p40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5" name="Google Shape;635;p40"/>
          <p:cNvGrpSpPr/>
          <p:nvPr/>
        </p:nvGrpSpPr>
        <p:grpSpPr>
          <a:xfrm>
            <a:off x="9139238" y="6836779"/>
            <a:ext cx="4572007" cy="3450227"/>
            <a:chOff x="0" y="-66675"/>
            <a:chExt cx="1282039" cy="967480"/>
          </a:xfrm>
        </p:grpSpPr>
        <p:sp>
          <p:nvSpPr>
            <p:cNvPr id="636" name="Google Shape;636;p40"/>
            <p:cNvSpPr/>
            <p:nvPr/>
          </p:nvSpPr>
          <p:spPr>
            <a:xfrm>
              <a:off x="0" y="0"/>
              <a:ext cx="1282039" cy="900805"/>
            </a:xfrm>
            <a:custGeom>
              <a:rect b="b" l="l" r="r" t="t"/>
              <a:pathLst>
                <a:path extrusionOk="0" h="900805" w="1282039">
                  <a:moveTo>
                    <a:pt x="0" y="0"/>
                  </a:moveTo>
                  <a:lnTo>
                    <a:pt x="1282039" y="0"/>
                  </a:lnTo>
                  <a:lnTo>
                    <a:pt x="1282039" y="900805"/>
                  </a:lnTo>
                  <a:lnTo>
                    <a:pt x="0" y="900805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637" name="Google Shape;637;p40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38" name="Google Shape;638;p40"/>
          <p:cNvGrpSpPr/>
          <p:nvPr/>
        </p:nvGrpSpPr>
        <p:grpSpPr>
          <a:xfrm>
            <a:off x="13701712" y="6836779"/>
            <a:ext cx="4916356" cy="3613338"/>
            <a:chOff x="0" y="-66675"/>
            <a:chExt cx="1378598" cy="1013218"/>
          </a:xfrm>
        </p:grpSpPr>
        <p:sp>
          <p:nvSpPr>
            <p:cNvPr id="639" name="Google Shape;639;p40"/>
            <p:cNvSpPr/>
            <p:nvPr/>
          </p:nvSpPr>
          <p:spPr>
            <a:xfrm>
              <a:off x="0" y="0"/>
              <a:ext cx="1378598" cy="946543"/>
            </a:xfrm>
            <a:custGeom>
              <a:rect b="b" l="l" r="r" t="t"/>
              <a:pathLst>
                <a:path extrusionOk="0" h="946543" w="1378598">
                  <a:moveTo>
                    <a:pt x="0" y="0"/>
                  </a:moveTo>
                  <a:lnTo>
                    <a:pt x="1378598" y="0"/>
                  </a:lnTo>
                  <a:lnTo>
                    <a:pt x="1378598" y="946543"/>
                  </a:lnTo>
                  <a:lnTo>
                    <a:pt x="0" y="946543"/>
                  </a:lnTo>
                  <a:close/>
                </a:path>
              </a:pathLst>
            </a:custGeom>
            <a:solidFill>
              <a:srgbClr val="F493AE"/>
            </a:solidFill>
            <a:ln>
              <a:noFill/>
            </a:ln>
          </p:spPr>
        </p:sp>
        <p:sp>
          <p:nvSpPr>
            <p:cNvPr id="640" name="Google Shape;640;p40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1" name="Google Shape;641;p40"/>
          <p:cNvGrpSpPr/>
          <p:nvPr/>
        </p:nvGrpSpPr>
        <p:grpSpPr>
          <a:xfrm>
            <a:off x="0" y="-253158"/>
            <a:ext cx="14423466" cy="5396693"/>
            <a:chOff x="0" y="-66675"/>
            <a:chExt cx="3798748" cy="1421342"/>
          </a:xfrm>
        </p:grpSpPr>
        <p:sp>
          <p:nvSpPr>
            <p:cNvPr id="642" name="Google Shape;642;p40"/>
            <p:cNvSpPr/>
            <p:nvPr/>
          </p:nvSpPr>
          <p:spPr>
            <a:xfrm>
              <a:off x="0" y="0"/>
              <a:ext cx="3798748" cy="1354667"/>
            </a:xfrm>
            <a:custGeom>
              <a:rect b="b" l="l" r="r" t="t"/>
              <a:pathLst>
                <a:path extrusionOk="0" h="1354667" w="3798748">
                  <a:moveTo>
                    <a:pt x="0" y="0"/>
                  </a:moveTo>
                  <a:lnTo>
                    <a:pt x="3798748" y="0"/>
                  </a:lnTo>
                  <a:lnTo>
                    <a:pt x="3798748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643" name="Google Shape;643;p40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44" name="Google Shape;644;p40"/>
          <p:cNvSpPr txBox="1"/>
          <p:nvPr/>
        </p:nvSpPr>
        <p:spPr>
          <a:xfrm>
            <a:off x="2014900" y="2471229"/>
            <a:ext cx="10393500" cy="20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Free templates for all</a:t>
            </a:r>
            <a:endParaRPr/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your presentation needs</a:t>
            </a:r>
            <a:endParaRPr/>
          </a:p>
        </p:txBody>
      </p:sp>
      <p:pic>
        <p:nvPicPr>
          <p:cNvPr id="645" name="Google Shape;645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267591" y="717069"/>
            <a:ext cx="5888191" cy="1397586"/>
          </a:xfrm>
          <a:prstGeom prst="rect">
            <a:avLst/>
          </a:prstGeom>
          <a:noFill/>
          <a:ln>
            <a:noFill/>
          </a:ln>
        </p:spPr>
      </p:pic>
      <p:sp>
        <p:nvSpPr>
          <p:cNvPr id="646" name="Google Shape;646;p40"/>
          <p:cNvSpPr txBox="1"/>
          <p:nvPr/>
        </p:nvSpPr>
        <p:spPr>
          <a:xfrm>
            <a:off x="380766" y="8492256"/>
            <a:ext cx="38391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For PowerPoint, Google Slides, and Canva</a:t>
            </a:r>
            <a:endParaRPr/>
          </a:p>
        </p:txBody>
      </p:sp>
      <p:sp>
        <p:nvSpPr>
          <p:cNvPr id="647" name="Google Shape;647;p40"/>
          <p:cNvSpPr txBox="1"/>
          <p:nvPr/>
        </p:nvSpPr>
        <p:spPr>
          <a:xfrm>
            <a:off x="4943241" y="8492256"/>
            <a:ext cx="38391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100% free for personal or commercial use</a:t>
            </a:r>
            <a:endParaRPr/>
          </a:p>
        </p:txBody>
      </p:sp>
      <p:sp>
        <p:nvSpPr>
          <p:cNvPr id="648" name="Google Shape;648;p40"/>
          <p:cNvSpPr txBox="1"/>
          <p:nvPr/>
        </p:nvSpPr>
        <p:spPr>
          <a:xfrm>
            <a:off x="9505716" y="8492256"/>
            <a:ext cx="38391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Ready to use, professional, and customizable</a:t>
            </a:r>
            <a:endParaRPr/>
          </a:p>
        </p:txBody>
      </p:sp>
      <p:sp>
        <p:nvSpPr>
          <p:cNvPr id="649" name="Google Shape;649;p40"/>
          <p:cNvSpPr txBox="1"/>
          <p:nvPr/>
        </p:nvSpPr>
        <p:spPr>
          <a:xfrm>
            <a:off x="14063663" y="8492256"/>
            <a:ext cx="3839100" cy="77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Blow your audience away with attractive visuals</a:t>
            </a:r>
            <a:endParaRPr/>
          </a:p>
        </p:txBody>
      </p:sp>
      <p:pic>
        <p:nvPicPr>
          <p:cNvPr id="650" name="Google Shape;650;p40"/>
          <p:cNvPicPr preferRelativeResize="0"/>
          <p:nvPr/>
        </p:nvPicPr>
        <p:blipFill rotWithShape="1">
          <a:blip r:embed="rId4">
            <a:alphaModFix/>
          </a:blip>
          <a:srcRect b="32318" l="0" r="0" t="50000"/>
          <a:stretch/>
        </p:blipFill>
        <p:spPr>
          <a:xfrm>
            <a:off x="0" y="5143526"/>
            <a:ext cx="18288000" cy="1818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1" name="Google Shape;651;p40"/>
          <p:cNvPicPr preferRelativeResize="0"/>
          <p:nvPr/>
        </p:nvPicPr>
        <p:blipFill rotWithShape="1">
          <a:blip r:embed="rId5">
            <a:alphaModFix/>
          </a:blip>
          <a:srcRect b="8756" l="6038" r="6449" t="5560"/>
          <a:stretch/>
        </p:blipFill>
        <p:spPr>
          <a:xfrm>
            <a:off x="14413848" y="0"/>
            <a:ext cx="388752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655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41"/>
          <p:cNvSpPr txBox="1"/>
          <p:nvPr/>
        </p:nvSpPr>
        <p:spPr>
          <a:xfrm>
            <a:off x="937234" y="1448942"/>
            <a:ext cx="50592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Page</a:t>
            </a:r>
            <a:endParaRPr/>
          </a:p>
        </p:txBody>
      </p:sp>
      <p:sp>
        <p:nvSpPr>
          <p:cNvPr id="657" name="Google Shape;657;p41"/>
          <p:cNvSpPr txBox="1"/>
          <p:nvPr/>
        </p:nvSpPr>
        <p:spPr>
          <a:xfrm>
            <a:off x="937234" y="7030085"/>
            <a:ext cx="50592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Use these design resources in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page before presenting. </a:t>
            </a:r>
            <a:endParaRPr/>
          </a:p>
        </p:txBody>
      </p:sp>
      <p:grpSp>
        <p:nvGrpSpPr>
          <p:cNvPr id="658" name="Google Shape;658;p41"/>
          <p:cNvGrpSpPr/>
          <p:nvPr/>
        </p:nvGrpSpPr>
        <p:grpSpPr>
          <a:xfrm>
            <a:off x="6263065" y="-237776"/>
            <a:ext cx="12024955" cy="10524794"/>
            <a:chOff x="0" y="-66675"/>
            <a:chExt cx="3371924" cy="2951263"/>
          </a:xfrm>
        </p:grpSpPr>
        <p:sp>
          <p:nvSpPr>
            <p:cNvPr id="659" name="Google Shape;659;p41"/>
            <p:cNvSpPr/>
            <p:nvPr/>
          </p:nvSpPr>
          <p:spPr>
            <a:xfrm>
              <a:off x="0" y="0"/>
              <a:ext cx="3371924" cy="2884588"/>
            </a:xfrm>
            <a:custGeom>
              <a:rect b="b" l="l" r="r" t="t"/>
              <a:pathLst>
                <a:path extrusionOk="0" h="2884588" w="3371924">
                  <a:moveTo>
                    <a:pt x="0" y="0"/>
                  </a:moveTo>
                  <a:lnTo>
                    <a:pt x="3371924" y="0"/>
                  </a:lnTo>
                  <a:lnTo>
                    <a:pt x="3371924" y="2884588"/>
                  </a:lnTo>
                  <a:lnTo>
                    <a:pt x="0" y="2884588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660" name="Google Shape;660;p41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61" name="Google Shape;661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47055" y="2890057"/>
            <a:ext cx="1466563" cy="1077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41"/>
          <p:cNvPicPr preferRelativeResize="0"/>
          <p:nvPr/>
        </p:nvPicPr>
        <p:blipFill rotWithShape="1">
          <a:blip r:embed="rId4">
            <a:alphaModFix/>
          </a:blip>
          <a:srcRect b="8756" l="6038" r="6449" t="5560"/>
          <a:stretch/>
        </p:blipFill>
        <p:spPr>
          <a:xfrm>
            <a:off x="16712153" y="7833569"/>
            <a:ext cx="959706" cy="1269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4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1022517" y="7772316"/>
            <a:ext cx="868270" cy="13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41"/>
          <p:cNvPicPr preferRelativeResize="0"/>
          <p:nvPr/>
        </p:nvPicPr>
        <p:blipFill rotWithShape="1">
          <a:blip r:embed="rId6">
            <a:alphaModFix/>
          </a:blip>
          <a:srcRect b="11333" l="8551" r="9299" t="11672"/>
          <a:stretch/>
        </p:blipFill>
        <p:spPr>
          <a:xfrm>
            <a:off x="8947502" y="2925954"/>
            <a:ext cx="1391626" cy="1005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65" name="Google Shape;665;p41"/>
          <p:cNvPicPr preferRelativeResize="0"/>
          <p:nvPr/>
        </p:nvPicPr>
        <p:blipFill rotWithShape="1">
          <a:blip r:embed="rId7">
            <a:alphaModFix/>
          </a:blip>
          <a:srcRect b="6953" l="5010" r="5511" t="13492"/>
          <a:stretch/>
        </p:blipFill>
        <p:spPr>
          <a:xfrm>
            <a:off x="16509984" y="2996515"/>
            <a:ext cx="1261061" cy="86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6" name="Google Shape;666;p4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906562" y="7913281"/>
            <a:ext cx="938742" cy="1110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7" name="Google Shape;667;p4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322350" y="7944446"/>
            <a:ext cx="886046" cy="10480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68" name="Google Shape;668;p4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471765" y="1467992"/>
            <a:ext cx="1299280" cy="100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41"/>
          <p:cNvPicPr preferRelativeResize="0"/>
          <p:nvPr/>
        </p:nvPicPr>
        <p:blipFill rotWithShape="1">
          <a:blip r:embed="rId11">
            <a:alphaModFix/>
          </a:blip>
          <a:srcRect b="0" l="0" r="8029" t="0"/>
          <a:stretch/>
        </p:blipFill>
        <p:spPr>
          <a:xfrm>
            <a:off x="10831729" y="4496601"/>
            <a:ext cx="1140482" cy="95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1"/>
          <p:cNvPicPr preferRelativeResize="0"/>
          <p:nvPr/>
        </p:nvPicPr>
        <p:blipFill rotWithShape="1">
          <a:blip r:embed="rId12">
            <a:alphaModFix/>
          </a:blip>
          <a:srcRect b="65113" l="0" r="7140" t="4733"/>
          <a:stretch/>
        </p:blipFill>
        <p:spPr>
          <a:xfrm>
            <a:off x="6769374" y="1467992"/>
            <a:ext cx="1852858" cy="96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1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458497" y="4437314"/>
            <a:ext cx="1015960" cy="107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41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2821544" y="2965426"/>
            <a:ext cx="1464325" cy="926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3" name="Google Shape;673;p41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3592153" y="4344810"/>
            <a:ext cx="1259583" cy="125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4" name="Google Shape;674;p4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 flipH="1">
            <a:off x="15136138" y="6004612"/>
            <a:ext cx="1049364" cy="136765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41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9757717" y="6131997"/>
            <a:ext cx="823534" cy="1112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6" name="Google Shape;676;p41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1032160" y="6110912"/>
            <a:ext cx="894642" cy="11550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41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3803820" y="7772316"/>
            <a:ext cx="868270" cy="13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41"/>
          <p:cNvPicPr preferRelativeResize="0"/>
          <p:nvPr/>
        </p:nvPicPr>
        <p:blipFill rotWithShape="1">
          <a:blip r:embed="rId20">
            <a:alphaModFix/>
          </a:blip>
          <a:srcRect b="7355" l="0" r="7697" t="0"/>
          <a:stretch/>
        </p:blipFill>
        <p:spPr>
          <a:xfrm>
            <a:off x="9685442" y="7772316"/>
            <a:ext cx="860029" cy="13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41"/>
          <p:cNvPicPr preferRelativeResize="0"/>
          <p:nvPr/>
        </p:nvPicPr>
        <p:blipFill rotWithShape="1">
          <a:blip r:embed="rId21">
            <a:alphaModFix/>
          </a:blip>
          <a:srcRect b="5128" l="5771" r="5300" t="5840"/>
          <a:stretch/>
        </p:blipFill>
        <p:spPr>
          <a:xfrm>
            <a:off x="12377711" y="6092530"/>
            <a:ext cx="922090" cy="1191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41"/>
          <p:cNvPicPr preferRelativeResize="0"/>
          <p:nvPr/>
        </p:nvPicPr>
        <p:blipFill rotWithShape="1">
          <a:blip r:embed="rId22">
            <a:alphaModFix/>
          </a:blip>
          <a:srcRect b="7350" l="4837" r="7374" t="7774"/>
          <a:stretch/>
        </p:blipFill>
        <p:spPr>
          <a:xfrm>
            <a:off x="14793796" y="2978384"/>
            <a:ext cx="1208263" cy="900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41"/>
          <p:cNvPicPr preferRelativeResize="0"/>
          <p:nvPr/>
        </p:nvPicPr>
        <p:blipFill rotWithShape="1">
          <a:blip r:embed="rId23">
            <a:alphaModFix/>
          </a:blip>
          <a:srcRect b="4710" l="4618" r="4645" t="4520"/>
          <a:stretch/>
        </p:blipFill>
        <p:spPr>
          <a:xfrm>
            <a:off x="8311572" y="6161889"/>
            <a:ext cx="995237" cy="10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41"/>
          <p:cNvPicPr preferRelativeResize="0"/>
          <p:nvPr/>
        </p:nvPicPr>
        <p:blipFill rotWithShape="1">
          <a:blip r:embed="rId24">
            <a:alphaModFix/>
          </a:blip>
          <a:srcRect b="0" l="11071" r="0" t="0"/>
          <a:stretch/>
        </p:blipFill>
        <p:spPr>
          <a:xfrm flipH="1">
            <a:off x="12367833" y="7772316"/>
            <a:ext cx="958941" cy="13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3" name="Google Shape;683;p4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6769374" y="4445337"/>
            <a:ext cx="1000789" cy="1058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4" name="Google Shape;684;p41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6636411" y="6088392"/>
            <a:ext cx="1134634" cy="1200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5" name="Google Shape;685;p41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15209007" y="4445337"/>
            <a:ext cx="1058526" cy="105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41"/>
          <p:cNvPicPr preferRelativeResize="0"/>
          <p:nvPr/>
        </p:nvPicPr>
        <p:blipFill rotWithShape="1">
          <a:blip r:embed="rId28">
            <a:alphaModFix/>
          </a:blip>
          <a:srcRect b="5051" l="0" r="0" t="0"/>
          <a:stretch/>
        </p:blipFill>
        <p:spPr>
          <a:xfrm>
            <a:off x="6769374" y="6140476"/>
            <a:ext cx="1091289" cy="1095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41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4562254" y="1467992"/>
            <a:ext cx="1578495" cy="100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41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5149136" y="7772316"/>
            <a:ext cx="1085971" cy="139227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9" name="Google Shape;689;p41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3691756" y="4395609"/>
            <a:ext cx="1190877" cy="125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p41"/>
          <p:cNvPicPr preferRelativeResize="0"/>
          <p:nvPr/>
        </p:nvPicPr>
        <p:blipFill rotWithShape="1">
          <a:blip r:embed="rId31">
            <a:alphaModFix/>
          </a:blip>
          <a:srcRect b="11770" l="7714" r="9510" t="11701"/>
          <a:stretch/>
        </p:blipFill>
        <p:spPr>
          <a:xfrm>
            <a:off x="6769374" y="2938759"/>
            <a:ext cx="1670202" cy="979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p41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3750710" y="6057007"/>
            <a:ext cx="934519" cy="1262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p41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624806" y="4368417"/>
            <a:ext cx="1146239" cy="1212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93" name="Google Shape;693;p41"/>
          <p:cNvPicPr preferRelativeResize="0"/>
          <p:nvPr/>
        </p:nvPicPr>
        <p:blipFill rotWithShape="1">
          <a:blip r:embed="rId34">
            <a:alphaModFix/>
          </a:blip>
          <a:srcRect b="9722" l="4748" r="5323" t="0"/>
          <a:stretch/>
        </p:blipFill>
        <p:spPr>
          <a:xfrm>
            <a:off x="8127435" y="4485801"/>
            <a:ext cx="973790" cy="977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94" name="Google Shape;694;p41"/>
          <p:cNvPicPr preferRelativeResize="0"/>
          <p:nvPr/>
        </p:nvPicPr>
        <p:blipFill rotWithShape="1">
          <a:blip r:embed="rId35">
            <a:alphaModFix/>
          </a:blip>
          <a:srcRect b="9115" l="8944" r="9141" t="0"/>
          <a:stretch/>
        </p:blipFill>
        <p:spPr>
          <a:xfrm>
            <a:off x="12329483" y="4472323"/>
            <a:ext cx="905397" cy="1004556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41"/>
          <p:cNvPicPr preferRelativeResize="0"/>
          <p:nvPr/>
        </p:nvPicPr>
        <p:blipFill rotWithShape="1">
          <a:blip r:embed="rId36">
            <a:alphaModFix/>
          </a:blip>
          <a:srcRect b="6224" l="6224" r="5358" t="6841"/>
          <a:stretch/>
        </p:blipFill>
        <p:spPr>
          <a:xfrm>
            <a:off x="10953289" y="1467992"/>
            <a:ext cx="1386868" cy="100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6" name="Google Shape;696;p41"/>
          <p:cNvPicPr preferRelativeResize="0"/>
          <p:nvPr/>
        </p:nvPicPr>
        <p:blipFill rotWithShape="1">
          <a:blip r:embed="rId37">
            <a:alphaModFix/>
          </a:blip>
          <a:srcRect b="7446" l="4984" r="5521" t="7446"/>
          <a:stretch/>
        </p:blipFill>
        <p:spPr>
          <a:xfrm>
            <a:off x="12620206" y="1467992"/>
            <a:ext cx="1659839" cy="100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697" name="Google Shape;697;p41"/>
          <p:cNvPicPr preferRelativeResize="0"/>
          <p:nvPr/>
        </p:nvPicPr>
        <p:blipFill rotWithShape="1">
          <a:blip r:embed="rId38">
            <a:alphaModFix/>
          </a:blip>
          <a:srcRect b="7715" l="0" r="4752" t="0"/>
          <a:stretch/>
        </p:blipFill>
        <p:spPr>
          <a:xfrm>
            <a:off x="8999808" y="1467992"/>
            <a:ext cx="1527136" cy="9388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" name="Google Shape;121;p15"/>
          <p:cNvGrpSpPr/>
          <p:nvPr/>
        </p:nvGrpSpPr>
        <p:grpSpPr>
          <a:xfrm>
            <a:off x="0" y="2636497"/>
            <a:ext cx="6096000" cy="7650503"/>
            <a:chOff x="0" y="-66675"/>
            <a:chExt cx="1625021" cy="2039407"/>
          </a:xfrm>
        </p:grpSpPr>
        <p:sp>
          <p:nvSpPr>
            <p:cNvPr id="122" name="Google Shape;122;p15"/>
            <p:cNvSpPr/>
            <p:nvPr/>
          </p:nvSpPr>
          <p:spPr>
            <a:xfrm>
              <a:off x="0" y="0"/>
              <a:ext cx="1625021" cy="1972732"/>
            </a:xfrm>
            <a:custGeom>
              <a:rect b="b" l="l" r="r" t="t"/>
              <a:pathLst>
                <a:path extrusionOk="0" h="1972732" w="1625021">
                  <a:moveTo>
                    <a:pt x="0" y="0"/>
                  </a:moveTo>
                  <a:lnTo>
                    <a:pt x="1625021" y="0"/>
                  </a:lnTo>
                  <a:lnTo>
                    <a:pt x="1625021" y="1972732"/>
                  </a:lnTo>
                  <a:lnTo>
                    <a:pt x="0" y="1972732"/>
                  </a:lnTo>
                  <a:close/>
                </a:path>
              </a:pathLst>
            </a:custGeom>
            <a:solidFill>
              <a:srgbClr val="00678D"/>
            </a:solidFill>
            <a:ln>
              <a:noFill/>
            </a:ln>
          </p:spPr>
        </p:sp>
        <p:sp>
          <p:nvSpPr>
            <p:cNvPr id="123" name="Google Shape;123;p1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4" name="Google Shape;124;p15"/>
          <p:cNvGrpSpPr/>
          <p:nvPr/>
        </p:nvGrpSpPr>
        <p:grpSpPr>
          <a:xfrm>
            <a:off x="6086475" y="2636497"/>
            <a:ext cx="6096000" cy="7650503"/>
            <a:chOff x="0" y="-66675"/>
            <a:chExt cx="1625021" cy="2039407"/>
          </a:xfrm>
        </p:grpSpPr>
        <p:sp>
          <p:nvSpPr>
            <p:cNvPr id="125" name="Google Shape;125;p15"/>
            <p:cNvSpPr/>
            <p:nvPr/>
          </p:nvSpPr>
          <p:spPr>
            <a:xfrm>
              <a:off x="0" y="0"/>
              <a:ext cx="1625021" cy="1972732"/>
            </a:xfrm>
            <a:custGeom>
              <a:rect b="b" l="l" r="r" t="t"/>
              <a:pathLst>
                <a:path extrusionOk="0" h="1972732" w="1625021">
                  <a:moveTo>
                    <a:pt x="0" y="0"/>
                  </a:moveTo>
                  <a:lnTo>
                    <a:pt x="1625021" y="0"/>
                  </a:lnTo>
                  <a:lnTo>
                    <a:pt x="1625021" y="1972732"/>
                  </a:lnTo>
                  <a:lnTo>
                    <a:pt x="0" y="1972732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126" name="Google Shape;126;p1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7" name="Google Shape;127;p15"/>
          <p:cNvGrpSpPr/>
          <p:nvPr/>
        </p:nvGrpSpPr>
        <p:grpSpPr>
          <a:xfrm>
            <a:off x="12172950" y="2636497"/>
            <a:ext cx="6096000" cy="7650503"/>
            <a:chOff x="0" y="-66675"/>
            <a:chExt cx="1625021" cy="2039407"/>
          </a:xfrm>
        </p:grpSpPr>
        <p:sp>
          <p:nvSpPr>
            <p:cNvPr id="128" name="Google Shape;128;p15"/>
            <p:cNvSpPr/>
            <p:nvPr/>
          </p:nvSpPr>
          <p:spPr>
            <a:xfrm>
              <a:off x="0" y="0"/>
              <a:ext cx="1625021" cy="1972732"/>
            </a:xfrm>
            <a:custGeom>
              <a:rect b="b" l="l" r="r" t="t"/>
              <a:pathLst>
                <a:path extrusionOk="0" h="1972732" w="1625021">
                  <a:moveTo>
                    <a:pt x="0" y="0"/>
                  </a:moveTo>
                  <a:lnTo>
                    <a:pt x="1625021" y="0"/>
                  </a:lnTo>
                  <a:lnTo>
                    <a:pt x="1625021" y="1972732"/>
                  </a:lnTo>
                  <a:lnTo>
                    <a:pt x="0" y="1972732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129" name="Google Shape;129;p15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0" name="Google Shape;130;p15"/>
          <p:cNvGrpSpPr/>
          <p:nvPr/>
        </p:nvGrpSpPr>
        <p:grpSpPr>
          <a:xfrm>
            <a:off x="1402337" y="5075807"/>
            <a:ext cx="3291321" cy="3306074"/>
            <a:chOff x="1813" y="0"/>
            <a:chExt cx="809173" cy="812800"/>
          </a:xfrm>
        </p:grpSpPr>
        <p:sp>
          <p:nvSpPr>
            <p:cNvPr id="131" name="Google Shape;131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B70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" name="Google Shape;133;p15"/>
          <p:cNvGrpSpPr/>
          <p:nvPr/>
        </p:nvGrpSpPr>
        <p:grpSpPr>
          <a:xfrm>
            <a:off x="7498337" y="5075807"/>
            <a:ext cx="3291321" cy="3306074"/>
            <a:chOff x="1813" y="0"/>
            <a:chExt cx="809173" cy="812800"/>
          </a:xfrm>
        </p:grpSpPr>
        <p:sp>
          <p:nvSpPr>
            <p:cNvPr id="134" name="Google Shape;134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B70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36" name="Google Shape;136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97739" y="5273749"/>
            <a:ext cx="2900523" cy="29101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691069" y="5274203"/>
            <a:ext cx="2905862" cy="290973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8" name="Google Shape;138;p15"/>
          <p:cNvGrpSpPr/>
          <p:nvPr/>
        </p:nvGrpSpPr>
        <p:grpSpPr>
          <a:xfrm>
            <a:off x="13570974" y="5075807"/>
            <a:ext cx="3291321" cy="3306074"/>
            <a:chOff x="1813" y="0"/>
            <a:chExt cx="809173" cy="812800"/>
          </a:xfrm>
        </p:grpSpPr>
        <p:sp>
          <p:nvSpPr>
            <p:cNvPr id="139" name="Google Shape;139;p1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EB703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15"/>
            <p:cNvSpPr txBox="1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41" name="Google Shape;141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3766823" y="5273749"/>
            <a:ext cx="2908254" cy="29101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2" name="Google Shape;142;p15"/>
          <p:cNvGrpSpPr/>
          <p:nvPr/>
        </p:nvGrpSpPr>
        <p:grpSpPr>
          <a:xfrm>
            <a:off x="0" y="2877092"/>
            <a:ext cx="6542203" cy="668551"/>
            <a:chOff x="0" y="0"/>
            <a:chExt cx="8722937" cy="891401"/>
          </a:xfrm>
        </p:grpSpPr>
        <p:pic>
          <p:nvPicPr>
            <p:cNvPr id="143" name="Google Shape;143;p15"/>
            <p:cNvPicPr preferRelativeResize="0"/>
            <p:nvPr/>
          </p:nvPicPr>
          <p:blipFill rotWithShape="1">
            <a:blip r:embed="rId6">
              <a:alphaModFix/>
            </a:blip>
            <a:srcRect b="64167" l="6915" r="6840" t="10700"/>
            <a:stretch/>
          </p:blipFill>
          <p:spPr>
            <a:xfrm>
              <a:off x="3902264" y="0"/>
              <a:ext cx="4820673" cy="89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" name="Google Shape;144;p15"/>
            <p:cNvPicPr preferRelativeResize="0"/>
            <p:nvPr/>
          </p:nvPicPr>
          <p:blipFill rotWithShape="1">
            <a:blip r:embed="rId6">
              <a:alphaModFix/>
            </a:blip>
            <a:srcRect b="64167" l="6915" r="6840" t="10700"/>
            <a:stretch/>
          </p:blipFill>
          <p:spPr>
            <a:xfrm>
              <a:off x="0" y="0"/>
              <a:ext cx="4820673" cy="8914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5" name="Google Shape;145;p15"/>
          <p:cNvGrpSpPr/>
          <p:nvPr/>
        </p:nvGrpSpPr>
        <p:grpSpPr>
          <a:xfrm>
            <a:off x="5875880" y="2877092"/>
            <a:ext cx="6542203" cy="668551"/>
            <a:chOff x="0" y="0"/>
            <a:chExt cx="8722937" cy="891401"/>
          </a:xfrm>
        </p:grpSpPr>
        <p:pic>
          <p:nvPicPr>
            <p:cNvPr id="146" name="Google Shape;146;p15"/>
            <p:cNvPicPr preferRelativeResize="0"/>
            <p:nvPr/>
          </p:nvPicPr>
          <p:blipFill rotWithShape="1">
            <a:blip r:embed="rId6">
              <a:alphaModFix/>
            </a:blip>
            <a:srcRect b="64167" l="6915" r="6840" t="10700"/>
            <a:stretch/>
          </p:blipFill>
          <p:spPr>
            <a:xfrm>
              <a:off x="3902264" y="0"/>
              <a:ext cx="4820673" cy="89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7" name="Google Shape;147;p15"/>
            <p:cNvPicPr preferRelativeResize="0"/>
            <p:nvPr/>
          </p:nvPicPr>
          <p:blipFill rotWithShape="1">
            <a:blip r:embed="rId6">
              <a:alphaModFix/>
            </a:blip>
            <a:srcRect b="64167" l="6915" r="6840" t="10700"/>
            <a:stretch/>
          </p:blipFill>
          <p:spPr>
            <a:xfrm>
              <a:off x="0" y="0"/>
              <a:ext cx="4820673" cy="8914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48" name="Google Shape;148;p15"/>
          <p:cNvGrpSpPr/>
          <p:nvPr/>
        </p:nvGrpSpPr>
        <p:grpSpPr>
          <a:xfrm>
            <a:off x="11726747" y="2877092"/>
            <a:ext cx="6542203" cy="668551"/>
            <a:chOff x="0" y="0"/>
            <a:chExt cx="8722937" cy="891401"/>
          </a:xfrm>
        </p:grpSpPr>
        <p:pic>
          <p:nvPicPr>
            <p:cNvPr id="149" name="Google Shape;149;p15"/>
            <p:cNvPicPr preferRelativeResize="0"/>
            <p:nvPr/>
          </p:nvPicPr>
          <p:blipFill rotWithShape="1">
            <a:blip r:embed="rId6">
              <a:alphaModFix/>
            </a:blip>
            <a:srcRect b="64167" l="6915" r="6840" t="10700"/>
            <a:stretch/>
          </p:blipFill>
          <p:spPr>
            <a:xfrm>
              <a:off x="3902264" y="0"/>
              <a:ext cx="4820673" cy="8914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0" name="Google Shape;150;p15"/>
            <p:cNvPicPr preferRelativeResize="0"/>
            <p:nvPr/>
          </p:nvPicPr>
          <p:blipFill rotWithShape="1">
            <a:blip r:embed="rId6">
              <a:alphaModFix/>
            </a:blip>
            <a:srcRect b="64167" l="6915" r="6840" t="10700"/>
            <a:stretch/>
          </p:blipFill>
          <p:spPr>
            <a:xfrm>
              <a:off x="0" y="0"/>
              <a:ext cx="4820673" cy="89140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1" name="Google Shape;151;p15"/>
          <p:cNvGrpSpPr/>
          <p:nvPr/>
        </p:nvGrpSpPr>
        <p:grpSpPr>
          <a:xfrm>
            <a:off x="0" y="-108496"/>
            <a:ext cx="18287996" cy="3194597"/>
            <a:chOff x="0" y="-28575"/>
            <a:chExt cx="4816592" cy="841375"/>
          </a:xfrm>
        </p:grpSpPr>
        <p:sp>
          <p:nvSpPr>
            <p:cNvPr id="152" name="Google Shape;152;p15"/>
            <p:cNvSpPr/>
            <p:nvPr/>
          </p:nvSpPr>
          <p:spPr>
            <a:xfrm>
              <a:off x="0" y="0"/>
              <a:ext cx="4816592" cy="760261"/>
            </a:xfrm>
            <a:custGeom>
              <a:rect b="b" l="l" r="r" t="t"/>
              <a:pathLst>
                <a:path extrusionOk="0" h="760261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60261"/>
                  </a:lnTo>
                  <a:lnTo>
                    <a:pt x="0" y="760261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</p:spPr>
        </p:sp>
        <p:sp>
          <p:nvSpPr>
            <p:cNvPr id="153" name="Google Shape;153;p15"/>
            <p:cNvSpPr txBox="1"/>
            <p:nvPr/>
          </p:nvSpPr>
          <p:spPr>
            <a:xfrm>
              <a:off x="0" y="-28575"/>
              <a:ext cx="812800" cy="841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66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54" name="Google Shape;154;p15"/>
          <p:cNvSpPr txBox="1"/>
          <p:nvPr/>
        </p:nvSpPr>
        <p:spPr>
          <a:xfrm>
            <a:off x="7490963" y="4283149"/>
            <a:ext cx="3306074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Our Services</a:t>
            </a:r>
            <a:endParaRPr/>
          </a:p>
        </p:txBody>
      </p:sp>
      <p:sp>
        <p:nvSpPr>
          <p:cNvPr id="155" name="Google Shape;155;p15"/>
          <p:cNvSpPr txBox="1"/>
          <p:nvPr/>
        </p:nvSpPr>
        <p:spPr>
          <a:xfrm>
            <a:off x="7490963" y="8769596"/>
            <a:ext cx="3306074" cy="6982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156" name="Google Shape;156;p15"/>
          <p:cNvSpPr txBox="1"/>
          <p:nvPr/>
        </p:nvSpPr>
        <p:spPr>
          <a:xfrm>
            <a:off x="1394963" y="4283149"/>
            <a:ext cx="3306074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Introduction</a:t>
            </a:r>
            <a:endParaRPr/>
          </a:p>
        </p:txBody>
      </p:sp>
      <p:sp>
        <p:nvSpPr>
          <p:cNvPr id="157" name="Google Shape;157;p15"/>
          <p:cNvSpPr txBox="1"/>
          <p:nvPr/>
        </p:nvSpPr>
        <p:spPr>
          <a:xfrm>
            <a:off x="1394963" y="8769596"/>
            <a:ext cx="3306074" cy="6982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 you want to discuss.</a:t>
            </a:r>
            <a:endParaRPr/>
          </a:p>
        </p:txBody>
      </p:sp>
      <p:sp>
        <p:nvSpPr>
          <p:cNvPr id="158" name="Google Shape;158;p15"/>
          <p:cNvSpPr txBox="1"/>
          <p:nvPr/>
        </p:nvSpPr>
        <p:spPr>
          <a:xfrm>
            <a:off x="13323711" y="4283149"/>
            <a:ext cx="3794478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About Us</a:t>
            </a:r>
            <a:endParaRPr/>
          </a:p>
        </p:txBody>
      </p:sp>
      <p:sp>
        <p:nvSpPr>
          <p:cNvPr id="159" name="Google Shape;159;p15"/>
          <p:cNvSpPr txBox="1"/>
          <p:nvPr/>
        </p:nvSpPr>
        <p:spPr>
          <a:xfrm>
            <a:off x="13567913" y="8769596"/>
            <a:ext cx="3306074" cy="69824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19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160" name="Google Shape;160;p15"/>
          <p:cNvSpPr txBox="1"/>
          <p:nvPr/>
        </p:nvSpPr>
        <p:spPr>
          <a:xfrm>
            <a:off x="890224" y="1123950"/>
            <a:ext cx="16507551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EB703C"/>
                </a:solidFill>
                <a:latin typeface="Josefin Sans"/>
                <a:ea typeface="Josefin Sans"/>
                <a:cs typeface="Josefin Sans"/>
                <a:sym typeface="Josefin Sans"/>
              </a:rPr>
              <a:t>TABLE OF CONTENTS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70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42"/>
          <p:cNvSpPr txBox="1"/>
          <p:nvPr/>
        </p:nvSpPr>
        <p:spPr>
          <a:xfrm>
            <a:off x="937234" y="1448942"/>
            <a:ext cx="50592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Page</a:t>
            </a:r>
            <a:endParaRPr/>
          </a:p>
        </p:txBody>
      </p:sp>
      <p:sp>
        <p:nvSpPr>
          <p:cNvPr id="703" name="Google Shape;703;p42"/>
          <p:cNvSpPr txBox="1"/>
          <p:nvPr/>
        </p:nvSpPr>
        <p:spPr>
          <a:xfrm>
            <a:off x="937234" y="7030085"/>
            <a:ext cx="50592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Use these design resources in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page before presenting. </a:t>
            </a:r>
            <a:endParaRPr/>
          </a:p>
        </p:txBody>
      </p:sp>
      <p:grpSp>
        <p:nvGrpSpPr>
          <p:cNvPr id="704" name="Google Shape;704;p42"/>
          <p:cNvGrpSpPr/>
          <p:nvPr/>
        </p:nvGrpSpPr>
        <p:grpSpPr>
          <a:xfrm>
            <a:off x="6263065" y="-237776"/>
            <a:ext cx="12024955" cy="10524794"/>
            <a:chOff x="0" y="-66675"/>
            <a:chExt cx="3371924" cy="2951263"/>
          </a:xfrm>
        </p:grpSpPr>
        <p:sp>
          <p:nvSpPr>
            <p:cNvPr id="705" name="Google Shape;705;p42"/>
            <p:cNvSpPr/>
            <p:nvPr/>
          </p:nvSpPr>
          <p:spPr>
            <a:xfrm>
              <a:off x="0" y="0"/>
              <a:ext cx="3371924" cy="2884588"/>
            </a:xfrm>
            <a:custGeom>
              <a:rect b="b" l="l" r="r" t="t"/>
              <a:pathLst>
                <a:path extrusionOk="0" h="2884588" w="3371924">
                  <a:moveTo>
                    <a:pt x="0" y="0"/>
                  </a:moveTo>
                  <a:lnTo>
                    <a:pt x="3371924" y="0"/>
                  </a:lnTo>
                  <a:lnTo>
                    <a:pt x="3371924" y="2884588"/>
                  </a:lnTo>
                  <a:lnTo>
                    <a:pt x="0" y="2884588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706" name="Google Shape;706;p42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7" name="Google Shape;70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626658" y="7094874"/>
            <a:ext cx="1369496" cy="137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08" name="Google Shape;708;p4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527586" y="3446130"/>
            <a:ext cx="1373151" cy="137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09" name="Google Shape;709;p4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6279693" y="3446130"/>
            <a:ext cx="1372237" cy="137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0" name="Google Shape;710;p4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244967" y="7094581"/>
            <a:ext cx="1371908" cy="137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4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513279" y="1820511"/>
            <a:ext cx="1319453" cy="132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4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4403298" y="5317630"/>
            <a:ext cx="1371908" cy="137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4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776773" y="5317630"/>
            <a:ext cx="1371907" cy="137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4" name="Google Shape;714;p4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651534" y="3446130"/>
            <a:ext cx="1371323" cy="137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5" name="Google Shape;715;p4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6486412" y="7401756"/>
            <a:ext cx="960038" cy="75755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p4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4376795" y="1820511"/>
            <a:ext cx="1320332" cy="132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p42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6305644" y="1820511"/>
            <a:ext cx="1320332" cy="132033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p42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6927117" y="1820511"/>
            <a:ext cx="1315946" cy="132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p42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787126" y="1820511"/>
            <a:ext cx="1318575" cy="132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0" name="Google Shape;720;p42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649763" y="1820511"/>
            <a:ext cx="1319454" cy="1320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1" name="Google Shape;721;p42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899430" y="3446130"/>
            <a:ext cx="1371323" cy="137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42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6899137" y="5317630"/>
            <a:ext cx="1371907" cy="137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3" name="Google Shape;723;p42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14405467" y="3446130"/>
            <a:ext cx="1369496" cy="13713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4" name="Google Shape;724;p42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8775482" y="3446130"/>
            <a:ext cx="1371323" cy="1371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42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654409" y="5317630"/>
            <a:ext cx="1367351" cy="1371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42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4865690" y="7094581"/>
            <a:ext cx="1371908" cy="1371907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42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6280934" y="5317630"/>
            <a:ext cx="1370996" cy="1371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8" name="Google Shape;728;p42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2527488" y="5317630"/>
            <a:ext cx="1370081" cy="1371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29" name="Google Shape;729;p42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8491879" y="7121247"/>
            <a:ext cx="1318575" cy="13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0" name="Google Shape;730;p42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10059268" y="7121247"/>
            <a:ext cx="1318575" cy="1318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31" name="Google Shape;731;p42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6927117" y="7122561"/>
            <a:ext cx="1315946" cy="13159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735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43"/>
          <p:cNvSpPr txBox="1"/>
          <p:nvPr/>
        </p:nvSpPr>
        <p:spPr>
          <a:xfrm>
            <a:off x="937234" y="1448942"/>
            <a:ext cx="5059200" cy="2539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Resource </a:t>
            </a:r>
            <a:endParaRPr/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75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Page</a:t>
            </a:r>
            <a:endParaRPr/>
          </a:p>
        </p:txBody>
      </p:sp>
      <p:sp>
        <p:nvSpPr>
          <p:cNvPr id="737" name="Google Shape;737;p43"/>
          <p:cNvSpPr txBox="1"/>
          <p:nvPr/>
        </p:nvSpPr>
        <p:spPr>
          <a:xfrm>
            <a:off x="937234" y="7030085"/>
            <a:ext cx="5059200" cy="26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Use these design resources in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your Canva Presentation.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Happy designing! 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300" u="none" cap="none" strike="noStrike">
              <a:solidFill>
                <a:srgbClr val="000000"/>
              </a:solidFill>
              <a:latin typeface="Josefin Sans"/>
              <a:ea typeface="Josefin Sans"/>
              <a:cs typeface="Josefin Sans"/>
              <a:sym typeface="Josefin Sans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Don't forget to delete this</a:t>
            </a:r>
            <a:endParaRPr/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page before presenting. </a:t>
            </a:r>
            <a:endParaRPr/>
          </a:p>
        </p:txBody>
      </p:sp>
      <p:grpSp>
        <p:nvGrpSpPr>
          <p:cNvPr id="738" name="Google Shape;738;p43"/>
          <p:cNvGrpSpPr/>
          <p:nvPr/>
        </p:nvGrpSpPr>
        <p:grpSpPr>
          <a:xfrm>
            <a:off x="6263065" y="-237776"/>
            <a:ext cx="12024955" cy="10524794"/>
            <a:chOff x="0" y="-66675"/>
            <a:chExt cx="3371924" cy="2951263"/>
          </a:xfrm>
        </p:grpSpPr>
        <p:sp>
          <p:nvSpPr>
            <p:cNvPr id="739" name="Google Shape;739;p43"/>
            <p:cNvSpPr/>
            <p:nvPr/>
          </p:nvSpPr>
          <p:spPr>
            <a:xfrm>
              <a:off x="0" y="0"/>
              <a:ext cx="3371924" cy="2884588"/>
            </a:xfrm>
            <a:custGeom>
              <a:rect b="b" l="l" r="r" t="t"/>
              <a:pathLst>
                <a:path extrusionOk="0" h="2884588" w="3371924">
                  <a:moveTo>
                    <a:pt x="0" y="0"/>
                  </a:moveTo>
                  <a:lnTo>
                    <a:pt x="3371924" y="0"/>
                  </a:lnTo>
                  <a:lnTo>
                    <a:pt x="3371924" y="2884588"/>
                  </a:lnTo>
                  <a:lnTo>
                    <a:pt x="0" y="2884588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740" name="Google Shape;740;p43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41" name="Google Shape;741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2135" y="1201256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1902" y="1128165"/>
            <a:ext cx="862098" cy="86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3" name="Google Shape;743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1522" y="1053200"/>
            <a:ext cx="704739" cy="101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4" name="Google Shape;744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97755" y="1201256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5" name="Google Shape;745;p4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09164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6" name="Google Shape;746;p4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326641" y="1053200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p4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98785" y="1053200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8" name="Google Shape;748;p4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9149" y="1053200"/>
            <a:ext cx="732340" cy="101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4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67096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4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780705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4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094314" y="3064911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43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398252" y="3060768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43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560001" y="3064911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4" name="Google Shape;754;p43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914683" y="3064911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5" name="Google Shape;755;p43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376997" y="3064911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56" name="Google Shape;756;p43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602008" y="3165916"/>
            <a:ext cx="1110979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757" name="Google Shape;757;p43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490992" y="4980429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8" name="Google Shape;758;p43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129092" y="4980429"/>
            <a:ext cx="7617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p43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643194" y="4980429"/>
            <a:ext cx="761704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0" name="Google Shape;760;p43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157296" y="4980429"/>
            <a:ext cx="760318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43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670014" y="4980429"/>
            <a:ext cx="827938" cy="76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43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5250351" y="4980429"/>
            <a:ext cx="614902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3" name="Google Shape;763;p43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617652" y="5046621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4" name="Google Shape;764;p43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479750" y="6679656"/>
            <a:ext cx="914302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765" name="Google Shape;765;p43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831438" y="6647007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6" name="Google Shape;766;p43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911532" y="6647007"/>
            <a:ext cx="827028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7" name="Google Shape;767;p43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175944" y="6647007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8" name="Google Shape;768;p43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257641" y="6739185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69" name="Google Shape;769;p43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853458" y="6647007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0" name="Google Shape;770;p43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407978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1" name="Google Shape;771;p43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726884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772" name="Google Shape;772;p43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686242" y="8479532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3" name="Google Shape;773;p43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30116" y="8479532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43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960313" y="8479532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43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1260740" y="8479532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6" name="Google Shape;776;p43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277382" y="8479532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7" name="Google Shape;777;p43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685304" y="8479532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43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268402" y="8580080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9" name="Google Shape;779;p43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820620" y="8479532"/>
            <a:ext cx="689398" cy="78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A678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16"/>
          <p:cNvGrpSpPr/>
          <p:nvPr/>
        </p:nvGrpSpPr>
        <p:grpSpPr>
          <a:xfrm>
            <a:off x="9854214" y="-253157"/>
            <a:ext cx="8433786" cy="10540157"/>
            <a:chOff x="0" y="-66675"/>
            <a:chExt cx="2221244" cy="2776008"/>
          </a:xfrm>
        </p:grpSpPr>
        <p:sp>
          <p:nvSpPr>
            <p:cNvPr id="166" name="Google Shape;166;p16"/>
            <p:cNvSpPr/>
            <p:nvPr/>
          </p:nvSpPr>
          <p:spPr>
            <a:xfrm>
              <a:off x="0" y="0"/>
              <a:ext cx="2221244" cy="2709333"/>
            </a:xfrm>
            <a:custGeom>
              <a:rect b="b" l="l" r="r" t="t"/>
              <a:pathLst>
                <a:path extrusionOk="0" h="2709333" w="2221244">
                  <a:moveTo>
                    <a:pt x="0" y="0"/>
                  </a:moveTo>
                  <a:lnTo>
                    <a:pt x="2221244" y="0"/>
                  </a:lnTo>
                  <a:lnTo>
                    <a:pt x="2221244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167" name="Google Shape;167;p16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68" name="Google Shape;168;p16"/>
          <p:cNvPicPr preferRelativeResize="0"/>
          <p:nvPr/>
        </p:nvPicPr>
        <p:blipFill rotWithShape="1">
          <a:blip r:embed="rId3">
            <a:alphaModFix/>
          </a:blip>
          <a:srcRect b="0" l="779" r="1555" t="10516"/>
          <a:stretch/>
        </p:blipFill>
        <p:spPr>
          <a:xfrm>
            <a:off x="9854214" y="0"/>
            <a:ext cx="8433786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52285" y="1201008"/>
            <a:ext cx="7884985" cy="788498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16"/>
          <p:cNvSpPr txBox="1"/>
          <p:nvPr/>
        </p:nvSpPr>
        <p:spPr>
          <a:xfrm>
            <a:off x="9854214" y="7581042"/>
            <a:ext cx="8433786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Introduction</a:t>
            </a:r>
            <a:endParaRPr/>
          </a:p>
        </p:txBody>
      </p:sp>
      <p:sp>
        <p:nvSpPr>
          <p:cNvPr id="171" name="Google Shape;171;p16"/>
          <p:cNvSpPr txBox="1"/>
          <p:nvPr/>
        </p:nvSpPr>
        <p:spPr>
          <a:xfrm>
            <a:off x="10643680" y="9085234"/>
            <a:ext cx="6854854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172" name="Google Shape;172;p16"/>
          <p:cNvSpPr txBox="1"/>
          <p:nvPr/>
        </p:nvSpPr>
        <p:spPr>
          <a:xfrm>
            <a:off x="12875512" y="5770534"/>
            <a:ext cx="2391190" cy="2066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462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01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8" name="Google Shape;178;p17"/>
          <p:cNvGrpSpPr/>
          <p:nvPr/>
        </p:nvGrpSpPr>
        <p:grpSpPr>
          <a:xfrm>
            <a:off x="10450480" y="-253158"/>
            <a:ext cx="7837572" cy="3493718"/>
            <a:chOff x="0" y="-66675"/>
            <a:chExt cx="2064203" cy="920150"/>
          </a:xfrm>
        </p:grpSpPr>
        <p:sp>
          <p:nvSpPr>
            <p:cNvPr id="179" name="Google Shape;179;p17"/>
            <p:cNvSpPr/>
            <p:nvPr/>
          </p:nvSpPr>
          <p:spPr>
            <a:xfrm>
              <a:off x="0" y="0"/>
              <a:ext cx="2064203" cy="853475"/>
            </a:xfrm>
            <a:custGeom>
              <a:rect b="b" l="l" r="r" t="t"/>
              <a:pathLst>
                <a:path extrusionOk="0" h="853475" w="2064203">
                  <a:moveTo>
                    <a:pt x="0" y="0"/>
                  </a:moveTo>
                  <a:lnTo>
                    <a:pt x="2064203" y="0"/>
                  </a:lnTo>
                  <a:lnTo>
                    <a:pt x="2064203" y="853475"/>
                  </a:lnTo>
                  <a:lnTo>
                    <a:pt x="0" y="853475"/>
                  </a:lnTo>
                  <a:close/>
                </a:path>
              </a:pathLst>
            </a:custGeom>
            <a:solidFill>
              <a:srgbClr val="FDE4A3"/>
            </a:solidFill>
            <a:ln>
              <a:noFill/>
            </a:ln>
          </p:spPr>
        </p:sp>
        <p:sp>
          <p:nvSpPr>
            <p:cNvPr id="180" name="Google Shape;180;p17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1" name="Google Shape;181;p17"/>
          <p:cNvGrpSpPr/>
          <p:nvPr/>
        </p:nvGrpSpPr>
        <p:grpSpPr>
          <a:xfrm>
            <a:off x="0" y="6227915"/>
            <a:ext cx="10450550" cy="4059110"/>
            <a:chOff x="0" y="-66675"/>
            <a:chExt cx="2752390" cy="1069059"/>
          </a:xfrm>
        </p:grpSpPr>
        <p:sp>
          <p:nvSpPr>
            <p:cNvPr id="182" name="Google Shape;182;p17"/>
            <p:cNvSpPr/>
            <p:nvPr/>
          </p:nvSpPr>
          <p:spPr>
            <a:xfrm>
              <a:off x="0" y="0"/>
              <a:ext cx="2752390" cy="1002384"/>
            </a:xfrm>
            <a:custGeom>
              <a:rect b="b" l="l" r="r" t="t"/>
              <a:pathLst>
                <a:path extrusionOk="0" h="1002384" w="2752390">
                  <a:moveTo>
                    <a:pt x="0" y="0"/>
                  </a:moveTo>
                  <a:lnTo>
                    <a:pt x="2752390" y="0"/>
                  </a:lnTo>
                  <a:lnTo>
                    <a:pt x="2752390" y="1002384"/>
                  </a:lnTo>
                  <a:lnTo>
                    <a:pt x="0" y="1002384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183" name="Google Shape;183;p17"/>
            <p:cNvSpPr txBox="1"/>
            <p:nvPr/>
          </p:nvSpPr>
          <p:spPr>
            <a:xfrm>
              <a:off x="0" y="-66675"/>
              <a:ext cx="812700" cy="879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17"/>
          <p:cNvSpPr txBox="1"/>
          <p:nvPr/>
        </p:nvSpPr>
        <p:spPr>
          <a:xfrm>
            <a:off x="10450480" y="753493"/>
            <a:ext cx="7837500" cy="22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499" u="none" cap="none" strike="noStrike">
                <a:solidFill>
                  <a:srgbClr val="00A678"/>
                </a:solidFill>
                <a:latin typeface="Josefin Sans"/>
                <a:ea typeface="Josefin Sans"/>
                <a:cs typeface="Josefin Sans"/>
                <a:sym typeface="Josefin Sans"/>
              </a:rPr>
              <a:t>Welcome To</a:t>
            </a:r>
            <a:endParaRPr/>
          </a:p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499" u="none" cap="none" strike="noStrike">
                <a:solidFill>
                  <a:srgbClr val="00A678"/>
                </a:solidFill>
                <a:latin typeface="Josefin Sans"/>
                <a:ea typeface="Josefin Sans"/>
                <a:cs typeface="Josefin Sans"/>
                <a:sym typeface="Josefin Sans"/>
              </a:rPr>
              <a:t>Presentation</a:t>
            </a:r>
            <a:endParaRPr/>
          </a:p>
        </p:txBody>
      </p:sp>
      <p:pic>
        <p:nvPicPr>
          <p:cNvPr id="185" name="Google Shape;185;p17"/>
          <p:cNvPicPr preferRelativeResize="0"/>
          <p:nvPr/>
        </p:nvPicPr>
        <p:blipFill rotWithShape="1">
          <a:blip r:embed="rId4">
            <a:alphaModFix/>
          </a:blip>
          <a:srcRect b="0" l="5689" r="5689" t="0"/>
          <a:stretch/>
        </p:blipFill>
        <p:spPr>
          <a:xfrm>
            <a:off x="0" y="0"/>
            <a:ext cx="10450482" cy="7863928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7"/>
          <p:cNvSpPr txBox="1"/>
          <p:nvPr/>
        </p:nvSpPr>
        <p:spPr>
          <a:xfrm>
            <a:off x="50626" y="8634730"/>
            <a:ext cx="10349100" cy="81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I'm Rain, and I'll be sharing with you my beautiful ideas.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Follow me at @reallygreatsite to learn more.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45539" y="4798006"/>
            <a:ext cx="5624263" cy="5624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18"/>
          <p:cNvPicPr preferRelativeResize="0"/>
          <p:nvPr/>
        </p:nvPicPr>
        <p:blipFill rotWithShape="1">
          <a:blip r:embed="rId4">
            <a:alphaModFix/>
          </a:blip>
          <a:srcRect b="5052" l="0" r="0" t="0"/>
          <a:stretch/>
        </p:blipFill>
        <p:spPr>
          <a:xfrm>
            <a:off x="-488000" y="-534410"/>
            <a:ext cx="5466724" cy="548995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3" name="Google Shape;193;p18"/>
          <p:cNvGrpSpPr/>
          <p:nvPr/>
        </p:nvGrpSpPr>
        <p:grpSpPr>
          <a:xfrm>
            <a:off x="11802383" y="-253157"/>
            <a:ext cx="6495142" cy="4567071"/>
            <a:chOff x="0" y="-66675"/>
            <a:chExt cx="1710655" cy="1202850"/>
          </a:xfrm>
        </p:grpSpPr>
        <p:sp>
          <p:nvSpPr>
            <p:cNvPr id="194" name="Google Shape;194;p18"/>
            <p:cNvSpPr/>
            <p:nvPr/>
          </p:nvSpPr>
          <p:spPr>
            <a:xfrm>
              <a:off x="0" y="0"/>
              <a:ext cx="1710655" cy="1136175"/>
            </a:xfrm>
            <a:custGeom>
              <a:rect b="b" l="l" r="r" t="t"/>
              <a:pathLst>
                <a:path extrusionOk="0" h="1136175" w="1710655">
                  <a:moveTo>
                    <a:pt x="0" y="0"/>
                  </a:moveTo>
                  <a:lnTo>
                    <a:pt x="1710655" y="0"/>
                  </a:lnTo>
                  <a:lnTo>
                    <a:pt x="1710655" y="1136175"/>
                  </a:lnTo>
                  <a:lnTo>
                    <a:pt x="0" y="1136175"/>
                  </a:lnTo>
                  <a:close/>
                </a:path>
              </a:pathLst>
            </a:custGeom>
            <a:solidFill>
              <a:srgbClr val="FDE4A3"/>
            </a:solidFill>
            <a:ln>
              <a:noFill/>
            </a:ln>
          </p:spPr>
        </p:sp>
        <p:sp>
          <p:nvSpPr>
            <p:cNvPr id="195" name="Google Shape;195;p18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96" name="Google Shape;196;p18"/>
          <p:cNvPicPr preferRelativeResize="0"/>
          <p:nvPr/>
        </p:nvPicPr>
        <p:blipFill rotWithShape="1">
          <a:blip r:embed="rId5">
            <a:alphaModFix/>
          </a:blip>
          <a:srcRect b="0" l="14135" r="38101" t="0"/>
          <a:stretch/>
        </p:blipFill>
        <p:spPr>
          <a:xfrm>
            <a:off x="4670846" y="0"/>
            <a:ext cx="737008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18"/>
          <p:cNvSpPr txBox="1"/>
          <p:nvPr/>
        </p:nvSpPr>
        <p:spPr>
          <a:xfrm>
            <a:off x="12040933" y="1312043"/>
            <a:ext cx="6256592" cy="18446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00A678"/>
                </a:solidFill>
                <a:latin typeface="Josefin Sans"/>
                <a:ea typeface="Josefin Sans"/>
                <a:cs typeface="Josefin Sans"/>
                <a:sym typeface="Josefin Sans"/>
              </a:rPr>
              <a:t>Our</a:t>
            </a:r>
            <a:endParaRPr/>
          </a:p>
          <a:p>
            <a:pPr indent="0" lvl="0" marL="0" marR="0" rtl="0" algn="ctr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00A678"/>
                </a:solidFill>
                <a:latin typeface="Josefin Sans"/>
                <a:ea typeface="Josefin Sans"/>
                <a:cs typeface="Josefin Sans"/>
                <a:sym typeface="Josefin Sans"/>
              </a:rPr>
              <a:t>Company</a:t>
            </a:r>
            <a:endParaRPr/>
          </a:p>
        </p:txBody>
      </p:sp>
      <p:sp>
        <p:nvSpPr>
          <p:cNvPr id="198" name="Google Shape;198;p18"/>
          <p:cNvSpPr txBox="1"/>
          <p:nvPr/>
        </p:nvSpPr>
        <p:spPr>
          <a:xfrm>
            <a:off x="12877166" y="7693406"/>
            <a:ext cx="45841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What we do? </a:t>
            </a:r>
            <a:endParaRPr/>
          </a:p>
        </p:txBody>
      </p:sp>
      <p:sp>
        <p:nvSpPr>
          <p:cNvPr id="199" name="Google Shape;199;p18"/>
          <p:cNvSpPr txBox="1"/>
          <p:nvPr/>
        </p:nvSpPr>
        <p:spPr>
          <a:xfrm>
            <a:off x="12877166" y="5426390"/>
            <a:ext cx="45841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Who we are?</a:t>
            </a:r>
            <a:endParaRPr/>
          </a:p>
        </p:txBody>
      </p:sp>
      <p:sp>
        <p:nvSpPr>
          <p:cNvPr id="200" name="Google Shape;200;p18"/>
          <p:cNvSpPr txBox="1"/>
          <p:nvPr/>
        </p:nvSpPr>
        <p:spPr>
          <a:xfrm>
            <a:off x="12877166" y="6248985"/>
            <a:ext cx="4584125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 </a:t>
            </a:r>
            <a:endParaRPr/>
          </a:p>
        </p:txBody>
      </p:sp>
      <p:sp>
        <p:nvSpPr>
          <p:cNvPr id="201" name="Google Shape;201;p18"/>
          <p:cNvSpPr txBox="1"/>
          <p:nvPr/>
        </p:nvSpPr>
        <p:spPr>
          <a:xfrm>
            <a:off x="12877166" y="8515985"/>
            <a:ext cx="4584125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Briefly elaborate on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what you want to discuss. 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19"/>
          <p:cNvGrpSpPr/>
          <p:nvPr/>
        </p:nvGrpSpPr>
        <p:grpSpPr>
          <a:xfrm>
            <a:off x="0" y="-762885"/>
            <a:ext cx="9299922" cy="10062812"/>
            <a:chOff x="0" y="-66675"/>
            <a:chExt cx="812800" cy="879475"/>
          </a:xfrm>
        </p:grpSpPr>
        <p:sp>
          <p:nvSpPr>
            <p:cNvPr id="207" name="Google Shape;207;p19"/>
            <p:cNvSpPr/>
            <p:nvPr/>
          </p:nvSpPr>
          <p:spPr>
            <a:xfrm>
              <a:off x="0" y="0"/>
              <a:ext cx="800427" cy="449957"/>
            </a:xfrm>
            <a:custGeom>
              <a:rect b="b" l="l" r="r" t="t"/>
              <a:pathLst>
                <a:path extrusionOk="0" h="449957" w="800427">
                  <a:moveTo>
                    <a:pt x="0" y="0"/>
                  </a:moveTo>
                  <a:lnTo>
                    <a:pt x="800427" y="0"/>
                  </a:lnTo>
                  <a:lnTo>
                    <a:pt x="800427" y="449957"/>
                  </a:lnTo>
                  <a:lnTo>
                    <a:pt x="0" y="449957"/>
                  </a:lnTo>
                  <a:close/>
                </a:path>
              </a:pathLst>
            </a:custGeom>
            <a:solidFill>
              <a:srgbClr val="63CDD7"/>
            </a:solidFill>
            <a:ln>
              <a:noFill/>
            </a:ln>
          </p:spPr>
        </p:sp>
        <p:sp>
          <p:nvSpPr>
            <p:cNvPr id="208" name="Google Shape;208;p19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p19"/>
          <p:cNvGrpSpPr/>
          <p:nvPr/>
        </p:nvGrpSpPr>
        <p:grpSpPr>
          <a:xfrm>
            <a:off x="0" y="4375779"/>
            <a:ext cx="9299922" cy="10062812"/>
            <a:chOff x="0" y="-66675"/>
            <a:chExt cx="812800" cy="879475"/>
          </a:xfrm>
        </p:grpSpPr>
        <p:sp>
          <p:nvSpPr>
            <p:cNvPr id="210" name="Google Shape;210;p19"/>
            <p:cNvSpPr/>
            <p:nvPr/>
          </p:nvSpPr>
          <p:spPr>
            <a:xfrm>
              <a:off x="0" y="0"/>
              <a:ext cx="800427" cy="449957"/>
            </a:xfrm>
            <a:custGeom>
              <a:rect b="b" l="l" r="r" t="t"/>
              <a:pathLst>
                <a:path extrusionOk="0" h="449957" w="800427">
                  <a:moveTo>
                    <a:pt x="0" y="0"/>
                  </a:moveTo>
                  <a:lnTo>
                    <a:pt x="800427" y="0"/>
                  </a:lnTo>
                  <a:lnTo>
                    <a:pt x="800427" y="449957"/>
                  </a:lnTo>
                  <a:lnTo>
                    <a:pt x="0" y="449957"/>
                  </a:lnTo>
                  <a:close/>
                </a:path>
              </a:pathLst>
            </a:custGeom>
            <a:solidFill>
              <a:srgbClr val="EB703C"/>
            </a:solidFill>
            <a:ln>
              <a:noFill/>
            </a:ln>
          </p:spPr>
        </p:sp>
        <p:sp>
          <p:nvSpPr>
            <p:cNvPr id="211" name="Google Shape;211;p19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p19"/>
          <p:cNvGrpSpPr/>
          <p:nvPr/>
        </p:nvGrpSpPr>
        <p:grpSpPr>
          <a:xfrm>
            <a:off x="9129648" y="-762885"/>
            <a:ext cx="9299922" cy="10062812"/>
            <a:chOff x="0" y="-66675"/>
            <a:chExt cx="812800" cy="879475"/>
          </a:xfrm>
        </p:grpSpPr>
        <p:sp>
          <p:nvSpPr>
            <p:cNvPr id="213" name="Google Shape;213;p19"/>
            <p:cNvSpPr/>
            <p:nvPr/>
          </p:nvSpPr>
          <p:spPr>
            <a:xfrm>
              <a:off x="0" y="0"/>
              <a:ext cx="800427" cy="449957"/>
            </a:xfrm>
            <a:custGeom>
              <a:rect b="b" l="l" r="r" t="t"/>
              <a:pathLst>
                <a:path extrusionOk="0" h="449957" w="800427">
                  <a:moveTo>
                    <a:pt x="0" y="0"/>
                  </a:moveTo>
                  <a:lnTo>
                    <a:pt x="800427" y="0"/>
                  </a:lnTo>
                  <a:lnTo>
                    <a:pt x="800427" y="449957"/>
                  </a:lnTo>
                  <a:lnTo>
                    <a:pt x="0" y="449957"/>
                  </a:lnTo>
                  <a:close/>
                </a:path>
              </a:pathLst>
            </a:custGeom>
            <a:solidFill>
              <a:srgbClr val="F493AE"/>
            </a:solidFill>
            <a:ln>
              <a:noFill/>
            </a:ln>
          </p:spPr>
        </p:sp>
        <p:sp>
          <p:nvSpPr>
            <p:cNvPr id="214" name="Google Shape;214;p19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19"/>
          <p:cNvGrpSpPr/>
          <p:nvPr/>
        </p:nvGrpSpPr>
        <p:grpSpPr>
          <a:xfrm>
            <a:off x="9129648" y="4375779"/>
            <a:ext cx="9299922" cy="10062812"/>
            <a:chOff x="0" y="-66675"/>
            <a:chExt cx="812800" cy="879475"/>
          </a:xfrm>
        </p:grpSpPr>
        <p:sp>
          <p:nvSpPr>
            <p:cNvPr id="216" name="Google Shape;216;p19"/>
            <p:cNvSpPr/>
            <p:nvPr/>
          </p:nvSpPr>
          <p:spPr>
            <a:xfrm>
              <a:off x="0" y="0"/>
              <a:ext cx="800427" cy="449957"/>
            </a:xfrm>
            <a:custGeom>
              <a:rect b="b" l="l" r="r" t="t"/>
              <a:pathLst>
                <a:path extrusionOk="0" h="449957" w="800427">
                  <a:moveTo>
                    <a:pt x="0" y="0"/>
                  </a:moveTo>
                  <a:lnTo>
                    <a:pt x="800427" y="0"/>
                  </a:lnTo>
                  <a:lnTo>
                    <a:pt x="800427" y="449957"/>
                  </a:lnTo>
                  <a:lnTo>
                    <a:pt x="0" y="449957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217" name="Google Shape;217;p19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18" name="Google Shape;218;p19"/>
          <p:cNvPicPr preferRelativeResize="0"/>
          <p:nvPr/>
        </p:nvPicPr>
        <p:blipFill rotWithShape="1">
          <a:blip r:embed="rId3">
            <a:alphaModFix/>
          </a:blip>
          <a:srcRect b="4377" l="9293" r="75679" t="9008"/>
          <a:stretch/>
        </p:blipFill>
        <p:spPr>
          <a:xfrm>
            <a:off x="17432895" y="0"/>
            <a:ext cx="864630" cy="527091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9" name="Google Shape;219;p19"/>
          <p:cNvGrpSpPr/>
          <p:nvPr/>
        </p:nvGrpSpPr>
        <p:grpSpPr>
          <a:xfrm>
            <a:off x="2539931" y="2600842"/>
            <a:ext cx="4933588" cy="4955702"/>
            <a:chOff x="1813" y="0"/>
            <a:chExt cx="809173" cy="812800"/>
          </a:xfrm>
        </p:grpSpPr>
        <p:sp>
          <p:nvSpPr>
            <p:cNvPr id="220" name="Google Shape;220;p19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678D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22" name="Google Shape;22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817772" y="2600842"/>
            <a:ext cx="4955702" cy="4955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92983" y="4120938"/>
            <a:ext cx="2427490" cy="1915510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9"/>
          <p:cNvSpPr txBox="1"/>
          <p:nvPr/>
        </p:nvSpPr>
        <p:spPr>
          <a:xfrm>
            <a:off x="855105" y="947996"/>
            <a:ext cx="8303247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MISSION</a:t>
            </a:r>
            <a:endParaRPr/>
          </a:p>
        </p:txBody>
      </p:sp>
      <p:sp>
        <p:nvSpPr>
          <p:cNvPr id="225" name="Google Shape;225;p19"/>
          <p:cNvSpPr txBox="1"/>
          <p:nvPr/>
        </p:nvSpPr>
        <p:spPr>
          <a:xfrm>
            <a:off x="2714666" y="8435467"/>
            <a:ext cx="4584125" cy="74231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Enter your grand</a:t>
            </a:r>
            <a:endParaRPr/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vision statement!</a:t>
            </a:r>
            <a:endParaRPr/>
          </a:p>
        </p:txBody>
      </p:sp>
      <p:sp>
        <p:nvSpPr>
          <p:cNvPr id="226" name="Google Shape;226;p19"/>
          <p:cNvSpPr txBox="1"/>
          <p:nvPr/>
        </p:nvSpPr>
        <p:spPr>
          <a:xfrm>
            <a:off x="11003561" y="8444992"/>
            <a:ext cx="4584125" cy="7180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Enter your grand</a:t>
            </a:r>
            <a:endParaRPr/>
          </a:p>
          <a:p>
            <a:pPr indent="0" lvl="0" marL="0" marR="0" rtl="0" algn="ctr">
              <a:lnSpc>
                <a:spcPct val="12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vision statement!</a:t>
            </a:r>
            <a:endParaRPr/>
          </a:p>
        </p:txBody>
      </p:sp>
      <p:sp>
        <p:nvSpPr>
          <p:cNvPr id="227" name="Google Shape;227;p19"/>
          <p:cNvSpPr txBox="1"/>
          <p:nvPr/>
        </p:nvSpPr>
        <p:spPr>
          <a:xfrm>
            <a:off x="9158352" y="947996"/>
            <a:ext cx="8274543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VISION</a:t>
            </a:r>
            <a:endParaRPr/>
          </a:p>
        </p:txBody>
      </p:sp>
      <p:pic>
        <p:nvPicPr>
          <p:cNvPr id="228" name="Google Shape;228;p19"/>
          <p:cNvPicPr preferRelativeResize="0"/>
          <p:nvPr/>
        </p:nvPicPr>
        <p:blipFill rotWithShape="1">
          <a:blip r:embed="rId6">
            <a:alphaModFix/>
          </a:blip>
          <a:srcRect b="4979" l="9490" r="71481" t="5360"/>
          <a:stretch/>
        </p:blipFill>
        <p:spPr>
          <a:xfrm>
            <a:off x="0" y="1028700"/>
            <a:ext cx="826594" cy="411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19"/>
          <p:cNvPicPr preferRelativeResize="0"/>
          <p:nvPr/>
        </p:nvPicPr>
        <p:blipFill rotWithShape="1">
          <a:blip r:embed="rId3">
            <a:alphaModFix/>
          </a:blip>
          <a:srcRect b="4377" l="9293" r="75679" t="9008"/>
          <a:stretch/>
        </p:blipFill>
        <p:spPr>
          <a:xfrm>
            <a:off x="-3597" y="5138664"/>
            <a:ext cx="848119" cy="51702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19"/>
          <p:cNvPicPr preferRelativeResize="0"/>
          <p:nvPr/>
        </p:nvPicPr>
        <p:blipFill rotWithShape="1">
          <a:blip r:embed="rId6">
            <a:alphaModFix/>
          </a:blip>
          <a:srcRect b="29794" l="9490" r="70825" t="5360"/>
          <a:stretch/>
        </p:blipFill>
        <p:spPr>
          <a:xfrm>
            <a:off x="0" y="-1829547"/>
            <a:ext cx="855105" cy="297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19"/>
          <p:cNvPicPr preferRelativeResize="0"/>
          <p:nvPr/>
        </p:nvPicPr>
        <p:blipFill rotWithShape="1">
          <a:blip r:embed="rId6">
            <a:alphaModFix/>
          </a:blip>
          <a:srcRect b="29794" l="9490" r="70825" t="5360"/>
          <a:stretch/>
        </p:blipFill>
        <p:spPr>
          <a:xfrm>
            <a:off x="17432895" y="5148336"/>
            <a:ext cx="855105" cy="2979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19"/>
          <p:cNvPicPr preferRelativeResize="0"/>
          <p:nvPr/>
        </p:nvPicPr>
        <p:blipFill rotWithShape="1">
          <a:blip r:embed="rId6">
            <a:alphaModFix/>
          </a:blip>
          <a:srcRect b="29794" l="9490" r="70825" t="5360"/>
          <a:stretch/>
        </p:blipFill>
        <p:spPr>
          <a:xfrm>
            <a:off x="17432895" y="8127799"/>
            <a:ext cx="855105" cy="29794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63CDD7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7" name="Google Shape;237;p20"/>
          <p:cNvGrpSpPr/>
          <p:nvPr/>
        </p:nvGrpSpPr>
        <p:grpSpPr>
          <a:xfrm>
            <a:off x="-526692" y="4825536"/>
            <a:ext cx="19341384" cy="5461464"/>
            <a:chOff x="0" y="-66675"/>
            <a:chExt cx="5094027" cy="1438410"/>
          </a:xfrm>
        </p:grpSpPr>
        <p:sp>
          <p:nvSpPr>
            <p:cNvPr id="238" name="Google Shape;238;p20"/>
            <p:cNvSpPr/>
            <p:nvPr/>
          </p:nvSpPr>
          <p:spPr>
            <a:xfrm>
              <a:off x="0" y="0"/>
              <a:ext cx="5094027" cy="1371735"/>
            </a:xfrm>
            <a:custGeom>
              <a:rect b="b" l="l" r="r" t="t"/>
              <a:pathLst>
                <a:path extrusionOk="0" h="1371735" w="5094027">
                  <a:moveTo>
                    <a:pt x="0" y="0"/>
                  </a:moveTo>
                  <a:lnTo>
                    <a:pt x="5094027" y="0"/>
                  </a:lnTo>
                  <a:lnTo>
                    <a:pt x="5094027" y="1371735"/>
                  </a:lnTo>
                  <a:lnTo>
                    <a:pt x="0" y="1371735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239" name="Google Shape;239;p20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0" name="Google Shape;240;p20"/>
          <p:cNvPicPr preferRelativeResize="0"/>
          <p:nvPr/>
        </p:nvPicPr>
        <p:blipFill rotWithShape="1">
          <a:blip r:embed="rId3">
            <a:alphaModFix/>
          </a:blip>
          <a:srcRect b="0" l="11075" r="0" t="0"/>
          <a:stretch/>
        </p:blipFill>
        <p:spPr>
          <a:xfrm>
            <a:off x="15447364" y="-414066"/>
            <a:ext cx="3220552" cy="467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20"/>
          <p:cNvPicPr preferRelativeResize="0"/>
          <p:nvPr/>
        </p:nvPicPr>
        <p:blipFill rotWithShape="1">
          <a:blip r:embed="rId3">
            <a:alphaModFix/>
          </a:blip>
          <a:srcRect b="0" l="11075" r="0" t="0"/>
          <a:stretch/>
        </p:blipFill>
        <p:spPr>
          <a:xfrm flipH="1">
            <a:off x="-356670" y="-414066"/>
            <a:ext cx="3220552" cy="4675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0"/>
          <p:cNvPicPr preferRelativeResize="0"/>
          <p:nvPr/>
        </p:nvPicPr>
        <p:blipFill rotWithShape="1">
          <a:blip r:embed="rId4">
            <a:alphaModFix/>
          </a:blip>
          <a:srcRect b="11375" l="8282" r="123" t="59725"/>
          <a:stretch/>
        </p:blipFill>
        <p:spPr>
          <a:xfrm>
            <a:off x="0" y="2530139"/>
            <a:ext cx="18288000" cy="3846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49365" y="5522643"/>
            <a:ext cx="2352884" cy="23528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028619" y="5522643"/>
            <a:ext cx="2308549" cy="2308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4087317" y="5522643"/>
            <a:ext cx="2349751" cy="235288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0"/>
          <p:cNvSpPr txBox="1"/>
          <p:nvPr/>
        </p:nvSpPr>
        <p:spPr>
          <a:xfrm>
            <a:off x="4200683" y="806114"/>
            <a:ext cx="9886634" cy="10096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65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Timeline Page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1343345" y="8278521"/>
            <a:ext cx="33649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5421131" y="8278521"/>
            <a:ext cx="33649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/>
          </a:p>
        </p:txBody>
      </p:sp>
      <p:sp>
        <p:nvSpPr>
          <p:cNvPr id="249" name="Google Shape;249;p20"/>
          <p:cNvSpPr txBox="1"/>
          <p:nvPr/>
        </p:nvSpPr>
        <p:spPr>
          <a:xfrm>
            <a:off x="9500431" y="8278521"/>
            <a:ext cx="33649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/>
          </a:p>
        </p:txBody>
      </p:sp>
      <p:sp>
        <p:nvSpPr>
          <p:cNvPr id="250" name="Google Shape;250;p20"/>
          <p:cNvSpPr txBox="1"/>
          <p:nvPr/>
        </p:nvSpPr>
        <p:spPr>
          <a:xfrm>
            <a:off x="13579730" y="8278521"/>
            <a:ext cx="33649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Add a main point</a:t>
            </a:r>
            <a:endParaRPr/>
          </a:p>
        </p:txBody>
      </p:sp>
      <p:sp>
        <p:nvSpPr>
          <p:cNvPr id="251" name="Google Shape;251;p20"/>
          <p:cNvSpPr txBox="1"/>
          <p:nvPr/>
        </p:nvSpPr>
        <p:spPr>
          <a:xfrm>
            <a:off x="1343345" y="8920125"/>
            <a:ext cx="3364925" cy="731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52" name="Google Shape;252;p20"/>
          <p:cNvSpPr txBox="1"/>
          <p:nvPr/>
        </p:nvSpPr>
        <p:spPr>
          <a:xfrm>
            <a:off x="5421131" y="8920125"/>
            <a:ext cx="3364925" cy="731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53" name="Google Shape;253;p20"/>
          <p:cNvSpPr txBox="1"/>
          <p:nvPr/>
        </p:nvSpPr>
        <p:spPr>
          <a:xfrm>
            <a:off x="9500431" y="8920125"/>
            <a:ext cx="3364925" cy="731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sp>
        <p:nvSpPr>
          <p:cNvPr id="254" name="Google Shape;254;p20"/>
          <p:cNvSpPr txBox="1"/>
          <p:nvPr/>
        </p:nvSpPr>
        <p:spPr>
          <a:xfrm>
            <a:off x="13579730" y="8920125"/>
            <a:ext cx="3364925" cy="73126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</a:t>
            </a:r>
            <a:endParaRPr/>
          </a:p>
          <a:p>
            <a:pPr indent="0" lvl="0" marL="0" marR="0" rtl="0" algn="ctr">
              <a:lnSpc>
                <a:spcPct val="12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you want to discuss.</a:t>
            </a:r>
            <a:endParaRPr/>
          </a:p>
        </p:txBody>
      </p:sp>
      <p:pic>
        <p:nvPicPr>
          <p:cNvPr id="255" name="Google Shape;255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927151" y="5522643"/>
            <a:ext cx="2352884" cy="23528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FE4E5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0" name="Google Shape;260;p21"/>
          <p:cNvGrpSpPr/>
          <p:nvPr/>
        </p:nvGrpSpPr>
        <p:grpSpPr>
          <a:xfrm>
            <a:off x="8529797" y="-253157"/>
            <a:ext cx="9758203" cy="4144462"/>
            <a:chOff x="0" y="-66675"/>
            <a:chExt cx="2570062" cy="1091545"/>
          </a:xfrm>
        </p:grpSpPr>
        <p:sp>
          <p:nvSpPr>
            <p:cNvPr id="261" name="Google Shape;261;p21"/>
            <p:cNvSpPr/>
            <p:nvPr/>
          </p:nvSpPr>
          <p:spPr>
            <a:xfrm>
              <a:off x="0" y="0"/>
              <a:ext cx="2570062" cy="1024870"/>
            </a:xfrm>
            <a:custGeom>
              <a:rect b="b" l="l" r="r" t="t"/>
              <a:pathLst>
                <a:path extrusionOk="0" h="1024870" w="2570062">
                  <a:moveTo>
                    <a:pt x="0" y="0"/>
                  </a:moveTo>
                  <a:lnTo>
                    <a:pt x="2570062" y="0"/>
                  </a:lnTo>
                  <a:lnTo>
                    <a:pt x="2570062" y="1024870"/>
                  </a:lnTo>
                  <a:lnTo>
                    <a:pt x="0" y="1024870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262" name="Google Shape;262;p2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63" name="Google Shape;263;p21"/>
          <p:cNvPicPr preferRelativeResize="0"/>
          <p:nvPr/>
        </p:nvPicPr>
        <p:blipFill rotWithShape="1">
          <a:blip r:embed="rId3">
            <a:alphaModFix/>
          </a:blip>
          <a:srcRect b="4704" l="4620" r="4645" t="4523"/>
          <a:stretch/>
        </p:blipFill>
        <p:spPr>
          <a:xfrm>
            <a:off x="13993224" y="-183283"/>
            <a:ext cx="4485276" cy="4746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1"/>
          <p:cNvPicPr preferRelativeResize="0"/>
          <p:nvPr/>
        </p:nvPicPr>
        <p:blipFill rotWithShape="1">
          <a:blip r:embed="rId4">
            <a:alphaModFix/>
          </a:blip>
          <a:srcRect b="5131" l="5772" r="5295" t="5838"/>
          <a:stretch/>
        </p:blipFill>
        <p:spPr>
          <a:xfrm>
            <a:off x="-103296" y="0"/>
            <a:ext cx="3121205" cy="403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1"/>
          <p:cNvPicPr preferRelativeResize="0"/>
          <p:nvPr/>
        </p:nvPicPr>
        <p:blipFill rotWithShape="1">
          <a:blip r:embed="rId5">
            <a:alphaModFix/>
          </a:blip>
          <a:srcRect b="7347" l="4839" r="7375" t="7774"/>
          <a:stretch/>
        </p:blipFill>
        <p:spPr>
          <a:xfrm>
            <a:off x="3017909" y="0"/>
            <a:ext cx="5540771" cy="41299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6" name="Google Shape;266;p21"/>
          <p:cNvGrpSpPr/>
          <p:nvPr/>
        </p:nvGrpSpPr>
        <p:grpSpPr>
          <a:xfrm>
            <a:off x="0" y="3535631"/>
            <a:ext cx="8590772" cy="4556539"/>
            <a:chOff x="0" y="-66675"/>
            <a:chExt cx="2262590" cy="1200076"/>
          </a:xfrm>
        </p:grpSpPr>
        <p:sp>
          <p:nvSpPr>
            <p:cNvPr id="267" name="Google Shape;267;p21"/>
            <p:cNvSpPr/>
            <p:nvPr/>
          </p:nvSpPr>
          <p:spPr>
            <a:xfrm>
              <a:off x="0" y="0"/>
              <a:ext cx="2262590" cy="1133401"/>
            </a:xfrm>
            <a:custGeom>
              <a:rect b="b" l="l" r="r" t="t"/>
              <a:pathLst>
                <a:path extrusionOk="0" h="1133401" w="2262590">
                  <a:moveTo>
                    <a:pt x="0" y="0"/>
                  </a:moveTo>
                  <a:lnTo>
                    <a:pt x="2262590" y="0"/>
                  </a:lnTo>
                  <a:lnTo>
                    <a:pt x="2262590" y="1133401"/>
                  </a:lnTo>
                  <a:lnTo>
                    <a:pt x="0" y="1133401"/>
                  </a:lnTo>
                  <a:close/>
                </a:path>
              </a:pathLst>
            </a:custGeom>
            <a:solidFill>
              <a:srgbClr val="EB703C"/>
            </a:solidFill>
            <a:ln>
              <a:noFill/>
            </a:ln>
          </p:spPr>
        </p:sp>
        <p:sp>
          <p:nvSpPr>
            <p:cNvPr id="268" name="Google Shape;268;p2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9" name="Google Shape;269;p21"/>
          <p:cNvGrpSpPr/>
          <p:nvPr/>
        </p:nvGrpSpPr>
        <p:grpSpPr>
          <a:xfrm>
            <a:off x="0" y="7819793"/>
            <a:ext cx="8590772" cy="3339258"/>
            <a:chOff x="0" y="-66675"/>
            <a:chExt cx="2262590" cy="879475"/>
          </a:xfrm>
        </p:grpSpPr>
        <p:sp>
          <p:nvSpPr>
            <p:cNvPr id="270" name="Google Shape;270;p21"/>
            <p:cNvSpPr/>
            <p:nvPr/>
          </p:nvSpPr>
          <p:spPr>
            <a:xfrm>
              <a:off x="0" y="0"/>
              <a:ext cx="2262590" cy="583124"/>
            </a:xfrm>
            <a:custGeom>
              <a:rect b="b" l="l" r="r" t="t"/>
              <a:pathLst>
                <a:path extrusionOk="0" h="583124" w="2262590">
                  <a:moveTo>
                    <a:pt x="0" y="0"/>
                  </a:moveTo>
                  <a:lnTo>
                    <a:pt x="2262590" y="0"/>
                  </a:lnTo>
                  <a:lnTo>
                    <a:pt x="2262590" y="583124"/>
                  </a:lnTo>
                  <a:lnTo>
                    <a:pt x="0" y="583124"/>
                  </a:lnTo>
                  <a:close/>
                </a:path>
              </a:pathLst>
            </a:custGeom>
            <a:solidFill>
              <a:srgbClr val="00A678"/>
            </a:solidFill>
            <a:ln>
              <a:noFill/>
            </a:ln>
          </p:spPr>
        </p:sp>
        <p:sp>
          <p:nvSpPr>
            <p:cNvPr id="271" name="Google Shape;271;p2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72" name="Google Shape;272;p21"/>
          <p:cNvGrpSpPr/>
          <p:nvPr/>
        </p:nvGrpSpPr>
        <p:grpSpPr>
          <a:xfrm>
            <a:off x="8558680" y="3535631"/>
            <a:ext cx="9919820" cy="7150180"/>
            <a:chOff x="0" y="-66675"/>
            <a:chExt cx="2612628" cy="1883175"/>
          </a:xfrm>
        </p:grpSpPr>
        <p:sp>
          <p:nvSpPr>
            <p:cNvPr id="273" name="Google Shape;273;p21"/>
            <p:cNvSpPr/>
            <p:nvPr/>
          </p:nvSpPr>
          <p:spPr>
            <a:xfrm>
              <a:off x="0" y="0"/>
              <a:ext cx="2612628" cy="1816500"/>
            </a:xfrm>
            <a:custGeom>
              <a:rect b="b" l="l" r="r" t="t"/>
              <a:pathLst>
                <a:path extrusionOk="0" h="1816500" w="2612628">
                  <a:moveTo>
                    <a:pt x="0" y="0"/>
                  </a:moveTo>
                  <a:lnTo>
                    <a:pt x="2612628" y="0"/>
                  </a:lnTo>
                  <a:lnTo>
                    <a:pt x="2612628" y="1816500"/>
                  </a:lnTo>
                  <a:lnTo>
                    <a:pt x="0" y="1816500"/>
                  </a:lnTo>
                  <a:close/>
                </a:path>
              </a:pathLst>
            </a:custGeom>
            <a:solidFill>
              <a:srgbClr val="DFE4E5"/>
            </a:solidFill>
            <a:ln>
              <a:noFill/>
            </a:ln>
          </p:spPr>
        </p:sp>
        <p:sp>
          <p:nvSpPr>
            <p:cNvPr id="274" name="Google Shape;274;p21"/>
            <p:cNvSpPr txBox="1"/>
            <p:nvPr/>
          </p:nvSpPr>
          <p:spPr>
            <a:xfrm>
              <a:off x="0" y="-66675"/>
              <a:ext cx="812800" cy="8794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75" name="Google Shape;275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10231" y="4449202"/>
            <a:ext cx="5226218" cy="522621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1"/>
          <p:cNvSpPr txBox="1"/>
          <p:nvPr/>
        </p:nvSpPr>
        <p:spPr>
          <a:xfrm>
            <a:off x="568640" y="5301175"/>
            <a:ext cx="7378075" cy="12382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80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Our Services</a:t>
            </a:r>
            <a:endParaRPr/>
          </a:p>
        </p:txBody>
      </p:sp>
      <p:sp>
        <p:nvSpPr>
          <p:cNvPr id="277" name="Google Shape;277;p21"/>
          <p:cNvSpPr txBox="1"/>
          <p:nvPr/>
        </p:nvSpPr>
        <p:spPr>
          <a:xfrm>
            <a:off x="830251" y="8982710"/>
            <a:ext cx="6854854" cy="3708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Elaborate on what you want to discuss. </a:t>
            </a:r>
            <a:endParaRPr/>
          </a:p>
        </p:txBody>
      </p:sp>
      <p:sp>
        <p:nvSpPr>
          <p:cNvPr id="278" name="Google Shape;278;p21"/>
          <p:cNvSpPr txBox="1"/>
          <p:nvPr/>
        </p:nvSpPr>
        <p:spPr>
          <a:xfrm>
            <a:off x="10080357" y="980055"/>
            <a:ext cx="2391190" cy="20669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9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462" u="none" cap="none" strike="noStrike">
                <a:solidFill>
                  <a:srgbClr val="FFFFFF"/>
                </a:solidFill>
                <a:latin typeface="Josefin Sans"/>
                <a:ea typeface="Josefin Sans"/>
                <a:cs typeface="Josefin Sans"/>
                <a:sym typeface="Josefin Sans"/>
              </a:rPr>
              <a:t>02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