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Caveat"/>
      <p:bold r:id="rId25"/>
    </p:embeddedFont>
    <p:embeddedFont>
      <p:font typeface="Fira Sans"/>
      <p:regular r:id="rId26"/>
      <p:bold r:id="rId27"/>
      <p:italic r:id="rId28"/>
      <p:boldItalic r:id="rId29"/>
    </p:embeddedFont>
    <p:embeddedFont>
      <p:font typeface="Caveat Medium"/>
      <p:regular r:id="rId30"/>
      <p:bold r:id="rId31"/>
    </p:embeddedFont>
    <p:embeddedFont>
      <p:font typeface="Caveat Brush"/>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iraSans-regular.fntdata"/><Relationship Id="rId25" Type="http://schemas.openxmlformats.org/officeDocument/2006/relationships/font" Target="fonts/Caveat-bold.fntdata"/><Relationship Id="rId28" Type="http://schemas.openxmlformats.org/officeDocument/2006/relationships/font" Target="fonts/FiraSans-italic.fntdata"/><Relationship Id="rId27" Type="http://schemas.openxmlformats.org/officeDocument/2006/relationships/font" Target="fonts/Fira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iraSans-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aveatMedium-bold.fntdata"/><Relationship Id="rId30" Type="http://schemas.openxmlformats.org/officeDocument/2006/relationships/font" Target="fonts/CaveatMedium-regular.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CaveatBrush-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caac09f44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caac09f447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caac09f447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caac09f447_1_2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caac09f447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aac09f447_1_2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caac09f447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aac09f447_1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caac09f447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caac09f447_1_3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caac09f447_1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aac09f447_1_3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caac09f447_1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caac09f447_1_3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caac09f447_1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caac09f447_1_3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caac09f447_1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caac09f447_1_4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caac09f447_1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caac09f447_1_4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caac09f447_1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caac09f447_1_5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caac09f447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caac09f447_1_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caac09f447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caac09f447_1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aac09f447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caac09f447_1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caac09f447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caac09f447_1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caac09f447_1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caac09f447_1_1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caac09f447_1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caac09f447_1_3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caac09f447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caac09f447_1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caac09f447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aac09f447_1_2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36.png"/><Relationship Id="rId7" Type="http://schemas.openxmlformats.org/officeDocument/2006/relationships/image" Target="../media/image5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26297" t="0"/>
          <a:stretch/>
        </p:blipFill>
        <p:spPr>
          <a:xfrm>
            <a:off x="0" y="-8075"/>
            <a:ext cx="9144000" cy="5143500"/>
          </a:xfrm>
          <a:prstGeom prst="rect">
            <a:avLst/>
          </a:prstGeom>
          <a:noFill/>
          <a:ln>
            <a:noFill/>
          </a:ln>
        </p:spPr>
      </p:pic>
      <p:sp>
        <p:nvSpPr>
          <p:cNvPr id="11" name="Google Shape;11;p2"/>
          <p:cNvSpPr txBox="1"/>
          <p:nvPr>
            <p:ph type="ctrTitle"/>
          </p:nvPr>
        </p:nvSpPr>
        <p:spPr>
          <a:xfrm>
            <a:off x="311708" y="78152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pic>
        <p:nvPicPr>
          <p:cNvPr id="12" name="Google Shape;12;p2"/>
          <p:cNvPicPr preferRelativeResize="0"/>
          <p:nvPr/>
        </p:nvPicPr>
        <p:blipFill>
          <a:blip r:embed="rId3">
            <a:alphaModFix/>
          </a:blip>
          <a:stretch>
            <a:fillRect/>
          </a:stretch>
        </p:blipFill>
        <p:spPr>
          <a:xfrm>
            <a:off x="0" y="3826088"/>
            <a:ext cx="9144000" cy="1301750"/>
          </a:xfrm>
          <a:prstGeom prst="rect">
            <a:avLst/>
          </a:prstGeom>
          <a:noFill/>
          <a:ln>
            <a:noFill/>
          </a:ln>
        </p:spPr>
      </p:pic>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 name="Google Shape;15;p2"/>
          <p:cNvSpPr/>
          <p:nvPr/>
        </p:nvSpPr>
        <p:spPr>
          <a:xfrm>
            <a:off x="7992140" y="2927162"/>
            <a:ext cx="840170" cy="1227941"/>
          </a:xfrm>
          <a:custGeom>
            <a:rect b="b" l="l" r="r" t="t"/>
            <a:pathLst>
              <a:path extrusionOk="0" h="2455881" w="1680339">
                <a:moveTo>
                  <a:pt x="0" y="0"/>
                </a:moveTo>
                <a:lnTo>
                  <a:pt x="1680340" y="0"/>
                </a:lnTo>
                <a:lnTo>
                  <a:pt x="1680340" y="2455881"/>
                </a:lnTo>
                <a:lnTo>
                  <a:pt x="0" y="2455881"/>
                </a:lnTo>
                <a:lnTo>
                  <a:pt x="0" y="0"/>
                </a:lnTo>
                <a:close/>
              </a:path>
            </a:pathLst>
          </a:custGeom>
          <a:blipFill rotWithShape="1">
            <a:blip r:embed="rId4">
              <a:alphaModFix/>
            </a:blip>
            <a:stretch>
              <a:fillRect b="0" l="0" r="0" t="0"/>
            </a:stretch>
          </a:blipFill>
          <a:ln>
            <a:noFill/>
          </a:ln>
        </p:spPr>
      </p:sp>
      <p:sp>
        <p:nvSpPr>
          <p:cNvPr id="16" name="Google Shape;16;p2"/>
          <p:cNvSpPr/>
          <p:nvPr/>
        </p:nvSpPr>
        <p:spPr>
          <a:xfrm>
            <a:off x="178400" y="2633477"/>
            <a:ext cx="1480385" cy="2163640"/>
          </a:xfrm>
          <a:custGeom>
            <a:rect b="b" l="l" r="r" t="t"/>
            <a:pathLst>
              <a:path extrusionOk="0" h="4327279" w="2960770">
                <a:moveTo>
                  <a:pt x="0" y="0"/>
                </a:moveTo>
                <a:lnTo>
                  <a:pt x="2960770" y="0"/>
                </a:lnTo>
                <a:lnTo>
                  <a:pt x="2960770" y="4327280"/>
                </a:lnTo>
                <a:lnTo>
                  <a:pt x="0" y="4327280"/>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pic>
        <p:nvPicPr>
          <p:cNvPr id="18" name="Google Shape;18;p3"/>
          <p:cNvPicPr preferRelativeResize="0"/>
          <p:nvPr/>
        </p:nvPicPr>
        <p:blipFill>
          <a:blip r:embed="rId2">
            <a:alphaModFix/>
          </a:blip>
          <a:stretch>
            <a:fillRect/>
          </a:stretch>
        </p:blipFill>
        <p:spPr>
          <a:xfrm>
            <a:off x="0" y="-8075"/>
            <a:ext cx="9144000" cy="3790950"/>
          </a:xfrm>
          <a:prstGeom prst="rect">
            <a:avLst/>
          </a:prstGeom>
          <a:noFill/>
          <a:ln>
            <a:noFill/>
          </a:ln>
        </p:spPr>
      </p:pic>
      <p:pic>
        <p:nvPicPr>
          <p:cNvPr id="19" name="Google Shape;19;p3"/>
          <p:cNvPicPr preferRelativeResize="0"/>
          <p:nvPr/>
        </p:nvPicPr>
        <p:blipFill>
          <a:blip r:embed="rId3">
            <a:alphaModFix/>
          </a:blip>
          <a:stretch>
            <a:fillRect/>
          </a:stretch>
        </p:blipFill>
        <p:spPr>
          <a:xfrm>
            <a:off x="0" y="3826088"/>
            <a:ext cx="9144000" cy="1301750"/>
          </a:xfrm>
          <a:prstGeom prst="rect">
            <a:avLst/>
          </a:prstGeom>
          <a:noFill/>
          <a:ln>
            <a:noFill/>
          </a:ln>
        </p:spPr>
      </p:pic>
      <p:sp>
        <p:nvSpPr>
          <p:cNvPr id="20" name="Google Shape;20;p3"/>
          <p:cNvSpPr/>
          <p:nvPr/>
        </p:nvSpPr>
        <p:spPr>
          <a:xfrm>
            <a:off x="-71785" y="2179313"/>
            <a:ext cx="3236381" cy="3236381"/>
          </a:xfrm>
          <a:custGeom>
            <a:rect b="b" l="l" r="r" t="t"/>
            <a:pathLst>
              <a:path extrusionOk="0" h="6472761" w="6472761">
                <a:moveTo>
                  <a:pt x="0" y="0"/>
                </a:moveTo>
                <a:lnTo>
                  <a:pt x="6472761" y="0"/>
                </a:lnTo>
                <a:lnTo>
                  <a:pt x="6472761" y="6472761"/>
                </a:lnTo>
                <a:lnTo>
                  <a:pt x="0" y="6472761"/>
                </a:lnTo>
                <a:lnTo>
                  <a:pt x="0" y="0"/>
                </a:lnTo>
                <a:close/>
              </a:path>
            </a:pathLst>
          </a:custGeom>
          <a:blipFill rotWithShape="1">
            <a:blip r:embed="rId4">
              <a:alphaModFix/>
            </a:blip>
            <a:stretch>
              <a:fillRect b="0" l="0" r="0" t="0"/>
            </a:stretch>
          </a:blipFill>
          <a:ln>
            <a:noFill/>
          </a:ln>
        </p:spPr>
      </p:sp>
      <p:sp>
        <p:nvSpPr>
          <p:cNvPr id="21" name="Google Shape;21;p3"/>
          <p:cNvSpPr/>
          <p:nvPr/>
        </p:nvSpPr>
        <p:spPr>
          <a:xfrm>
            <a:off x="7946744" y="3326091"/>
            <a:ext cx="1073849" cy="1297702"/>
          </a:xfrm>
          <a:custGeom>
            <a:rect b="b" l="l" r="r" t="t"/>
            <a:pathLst>
              <a:path extrusionOk="0" h="2595404" w="2147697">
                <a:moveTo>
                  <a:pt x="0" y="0"/>
                </a:moveTo>
                <a:lnTo>
                  <a:pt x="2147697" y="0"/>
                </a:lnTo>
                <a:lnTo>
                  <a:pt x="2147697" y="2595404"/>
                </a:lnTo>
                <a:lnTo>
                  <a:pt x="0" y="2595404"/>
                </a:lnTo>
                <a:lnTo>
                  <a:pt x="0" y="0"/>
                </a:lnTo>
                <a:close/>
              </a:path>
            </a:pathLst>
          </a:custGeom>
          <a:blipFill rotWithShape="1">
            <a:blip r:embed="rId5">
              <a:alphaModFix/>
            </a:blip>
            <a:stretch>
              <a:fillRect b="0" l="0" r="0" t="0"/>
            </a:stretch>
          </a:blipFill>
          <a:ln>
            <a:noFill/>
          </a:ln>
        </p:spPr>
      </p:sp>
      <p:sp>
        <p:nvSpPr>
          <p:cNvPr id="22" name="Google Shape;22;p3"/>
          <p:cNvSpPr/>
          <p:nvPr/>
        </p:nvSpPr>
        <p:spPr>
          <a:xfrm>
            <a:off x="2832174" y="3962581"/>
            <a:ext cx="2998660" cy="4114800"/>
          </a:xfrm>
          <a:custGeom>
            <a:rect b="b" l="l" r="r" t="t"/>
            <a:pathLst>
              <a:path extrusionOk="0" h="8229600" w="5997321">
                <a:moveTo>
                  <a:pt x="0" y="0"/>
                </a:moveTo>
                <a:lnTo>
                  <a:pt x="5997321" y="0"/>
                </a:lnTo>
                <a:lnTo>
                  <a:pt x="5997321" y="8229600"/>
                </a:lnTo>
                <a:lnTo>
                  <a:pt x="0" y="8229600"/>
                </a:lnTo>
                <a:lnTo>
                  <a:pt x="0" y="0"/>
                </a:lnTo>
                <a:close/>
              </a:path>
            </a:pathLst>
          </a:custGeom>
          <a:blipFill rotWithShape="1">
            <a:blip r:embed="rId6">
              <a:alphaModFix/>
            </a:blip>
            <a:stretch>
              <a:fillRect b="0" l="0" r="0" t="0"/>
            </a:stretch>
          </a:blipFill>
          <a:ln>
            <a:noFill/>
          </a:ln>
        </p:spPr>
      </p:sp>
      <p:sp>
        <p:nvSpPr>
          <p:cNvPr id="23" name="Google Shape;23;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3"/>
          <p:cNvSpPr/>
          <p:nvPr/>
        </p:nvSpPr>
        <p:spPr>
          <a:xfrm>
            <a:off x="-275185" y="-161216"/>
            <a:ext cx="2318791" cy="2057400"/>
          </a:xfrm>
          <a:custGeom>
            <a:rect b="b" l="l" r="r" t="t"/>
            <a:pathLst>
              <a:path extrusionOk="0" h="4114800" w="4637582">
                <a:moveTo>
                  <a:pt x="0" y="0"/>
                </a:moveTo>
                <a:lnTo>
                  <a:pt x="4637582" y="0"/>
                </a:lnTo>
                <a:lnTo>
                  <a:pt x="4637582" y="4114800"/>
                </a:lnTo>
                <a:lnTo>
                  <a:pt x="0" y="4114800"/>
                </a:lnTo>
                <a:lnTo>
                  <a:pt x="0" y="0"/>
                </a:lnTo>
                <a:close/>
              </a:path>
            </a:pathLst>
          </a:custGeom>
          <a:blipFill rotWithShape="1">
            <a:blip r:embed="rId7">
              <a:alphaModFix/>
            </a:blip>
            <a:stretch>
              <a:fillRect b="0" l="0" r="0" t="0"/>
            </a:stretch>
          </a:blipFill>
          <a:ln>
            <a:noFill/>
          </a:ln>
        </p:spPr>
      </p:sp>
      <p:sp>
        <p:nvSpPr>
          <p:cNvPr id="26" name="Google Shape;26;p3"/>
          <p:cNvSpPr/>
          <p:nvPr/>
        </p:nvSpPr>
        <p:spPr>
          <a:xfrm>
            <a:off x="1983270" y="-2972250"/>
            <a:ext cx="5177461" cy="5151574"/>
          </a:xfrm>
          <a:custGeom>
            <a:rect b="b" l="l" r="r" t="t"/>
            <a:pathLst>
              <a:path extrusionOk="0" h="10303147" w="10354921">
                <a:moveTo>
                  <a:pt x="0" y="0"/>
                </a:moveTo>
                <a:lnTo>
                  <a:pt x="10354921" y="0"/>
                </a:lnTo>
                <a:lnTo>
                  <a:pt x="10354921" y="10303146"/>
                </a:lnTo>
                <a:lnTo>
                  <a:pt x="0" y="10303146"/>
                </a:lnTo>
                <a:lnTo>
                  <a:pt x="0" y="0"/>
                </a:lnTo>
                <a:close/>
              </a:path>
            </a:pathLst>
          </a:custGeom>
          <a:blipFill rotWithShape="1">
            <a:blip r:embed="rId8">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b="0" l="0" r="26297" t="0"/>
          <a:stretch/>
        </p:blipFill>
        <p:spPr>
          <a:xfrm>
            <a:off x="0" y="-8075"/>
            <a:ext cx="9144000" cy="5143500"/>
          </a:xfrm>
          <a:prstGeom prst="rect">
            <a:avLst/>
          </a:prstGeom>
          <a:noFill/>
          <a:ln>
            <a:noFill/>
          </a:ln>
        </p:spPr>
      </p:pic>
      <p:sp>
        <p:nvSpPr>
          <p:cNvPr id="29" name="Google Shape;29;p4"/>
          <p:cNvSpPr/>
          <p:nvPr>
            <p:ph idx="2" type="pic"/>
          </p:nvPr>
        </p:nvSpPr>
        <p:spPr>
          <a:xfrm rot="758370">
            <a:off x="5355983" y="547297"/>
            <a:ext cx="2543232" cy="4096706"/>
          </a:xfrm>
          <a:prstGeom prst="rect">
            <a:avLst/>
          </a:prstGeom>
          <a:noFill/>
          <a:ln>
            <a:noFill/>
          </a:ln>
        </p:spPr>
      </p:sp>
      <p:sp>
        <p:nvSpPr>
          <p:cNvPr id="30" name="Google Shape;3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2" name="Google Shape;3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3" name="Google Shape;33;p4"/>
          <p:cNvGrpSpPr/>
          <p:nvPr/>
        </p:nvGrpSpPr>
        <p:grpSpPr>
          <a:xfrm flipH="1" rot="778578">
            <a:off x="5229978" y="422265"/>
            <a:ext cx="2795505" cy="4298972"/>
            <a:chOff x="0" y="0"/>
            <a:chExt cx="7455162" cy="11464667"/>
          </a:xfrm>
        </p:grpSpPr>
        <p:sp>
          <p:nvSpPr>
            <p:cNvPr id="34" name="Google Shape;34;p4"/>
            <p:cNvSpPr/>
            <p:nvPr/>
          </p:nvSpPr>
          <p:spPr>
            <a:xfrm rot="5400000">
              <a:off x="-5355595" y="5626985"/>
              <a:ext cx="11193277" cy="482086"/>
            </a:xfrm>
            <a:custGeom>
              <a:rect b="b" l="l" r="r" t="t"/>
              <a:pathLst>
                <a:path extrusionOk="0" h="482086" w="11193277">
                  <a:moveTo>
                    <a:pt x="0" y="0"/>
                  </a:moveTo>
                  <a:lnTo>
                    <a:pt x="11193276" y="0"/>
                  </a:lnTo>
                  <a:lnTo>
                    <a:pt x="11193276" y="482086"/>
                  </a:lnTo>
                  <a:lnTo>
                    <a:pt x="0" y="482086"/>
                  </a:lnTo>
                  <a:lnTo>
                    <a:pt x="0" y="0"/>
                  </a:lnTo>
                  <a:close/>
                </a:path>
              </a:pathLst>
            </a:custGeom>
            <a:blipFill rotWithShape="1">
              <a:blip r:embed="rId3">
                <a:alphaModFix/>
              </a:blip>
              <a:stretch>
                <a:fillRect b="-198935" l="0" r="0" t="0"/>
              </a:stretch>
            </a:blipFill>
            <a:ln>
              <a:noFill/>
            </a:ln>
          </p:spPr>
        </p:sp>
        <p:sp>
          <p:nvSpPr>
            <p:cNvPr id="35" name="Google Shape;35;p4"/>
            <p:cNvSpPr/>
            <p:nvPr/>
          </p:nvSpPr>
          <p:spPr>
            <a:xfrm rot="5400000">
              <a:off x="1617480" y="5626985"/>
              <a:ext cx="11193277" cy="482086"/>
            </a:xfrm>
            <a:custGeom>
              <a:rect b="b" l="l" r="r" t="t"/>
              <a:pathLst>
                <a:path extrusionOk="0" h="482086" w="11193277">
                  <a:moveTo>
                    <a:pt x="0" y="0"/>
                  </a:moveTo>
                  <a:lnTo>
                    <a:pt x="11193277" y="0"/>
                  </a:lnTo>
                  <a:lnTo>
                    <a:pt x="11193277" y="482086"/>
                  </a:lnTo>
                  <a:lnTo>
                    <a:pt x="0" y="482086"/>
                  </a:lnTo>
                  <a:lnTo>
                    <a:pt x="0" y="0"/>
                  </a:lnTo>
                  <a:close/>
                </a:path>
              </a:pathLst>
            </a:custGeom>
            <a:blipFill rotWithShape="1">
              <a:blip r:embed="rId3">
                <a:alphaModFix/>
              </a:blip>
              <a:stretch>
                <a:fillRect b="-198935" l="0" r="0" t="0"/>
              </a:stretch>
            </a:blipFill>
            <a:ln>
              <a:noFill/>
            </a:ln>
          </p:spPr>
        </p:sp>
        <p:sp>
          <p:nvSpPr>
            <p:cNvPr id="36" name="Google Shape;36;p4"/>
            <p:cNvSpPr/>
            <p:nvPr/>
          </p:nvSpPr>
          <p:spPr>
            <a:xfrm>
              <a:off x="0" y="0"/>
              <a:ext cx="7455162" cy="959852"/>
            </a:xfrm>
            <a:custGeom>
              <a:rect b="b" l="l" r="r" t="t"/>
              <a:pathLst>
                <a:path extrusionOk="0" h="959852" w="7455162">
                  <a:moveTo>
                    <a:pt x="0" y="0"/>
                  </a:moveTo>
                  <a:lnTo>
                    <a:pt x="7455162" y="0"/>
                  </a:lnTo>
                  <a:lnTo>
                    <a:pt x="7455162" y="959852"/>
                  </a:lnTo>
                  <a:lnTo>
                    <a:pt x="0" y="959852"/>
                  </a:lnTo>
                  <a:lnTo>
                    <a:pt x="0" y="0"/>
                  </a:lnTo>
                  <a:close/>
                </a:path>
              </a:pathLst>
            </a:custGeom>
            <a:blipFill rotWithShape="1">
              <a:blip r:embed="rId3">
                <a:alphaModFix/>
              </a:blip>
              <a:stretch>
                <a:fillRect b="0" l="0" r="0" t="0"/>
              </a:stretch>
            </a:blipFill>
            <a:ln>
              <a:noFill/>
            </a:ln>
          </p:spPr>
        </p:sp>
        <p:sp>
          <p:nvSpPr>
            <p:cNvPr id="37" name="Google Shape;37;p4"/>
            <p:cNvSpPr/>
            <p:nvPr/>
          </p:nvSpPr>
          <p:spPr>
            <a:xfrm rot="10800000">
              <a:off x="0" y="10504815"/>
              <a:ext cx="7455162" cy="959852"/>
            </a:xfrm>
            <a:custGeom>
              <a:rect b="b" l="l" r="r" t="t"/>
              <a:pathLst>
                <a:path extrusionOk="0" h="959852" w="7455162">
                  <a:moveTo>
                    <a:pt x="0" y="0"/>
                  </a:moveTo>
                  <a:lnTo>
                    <a:pt x="7455162" y="0"/>
                  </a:lnTo>
                  <a:lnTo>
                    <a:pt x="7455162" y="959852"/>
                  </a:lnTo>
                  <a:lnTo>
                    <a:pt x="0" y="959852"/>
                  </a:lnTo>
                  <a:lnTo>
                    <a:pt x="0" y="0"/>
                  </a:lnTo>
                  <a:close/>
                </a:path>
              </a:pathLst>
            </a:custGeom>
            <a:blipFill rotWithShape="1">
              <a:blip r:embed="rId3">
                <a:alphaModFix/>
              </a:blip>
              <a:stretch>
                <a:fillRect b="0" l="0" r="0" t="0"/>
              </a:stretch>
            </a:blipFill>
            <a:ln>
              <a:noFill/>
            </a:ln>
          </p:spPr>
        </p:sp>
      </p:grpSp>
      <p:sp>
        <p:nvSpPr>
          <p:cNvPr id="38" name="Google Shape;38;p4"/>
          <p:cNvSpPr/>
          <p:nvPr/>
        </p:nvSpPr>
        <p:spPr>
          <a:xfrm>
            <a:off x="142000" y="2145176"/>
            <a:ext cx="2598076" cy="3797187"/>
          </a:xfrm>
          <a:custGeom>
            <a:rect b="b" l="l" r="r" t="t"/>
            <a:pathLst>
              <a:path extrusionOk="0" h="4327279" w="2960770">
                <a:moveTo>
                  <a:pt x="0" y="0"/>
                </a:moveTo>
                <a:lnTo>
                  <a:pt x="2960770" y="0"/>
                </a:lnTo>
                <a:lnTo>
                  <a:pt x="2960770" y="4327280"/>
                </a:lnTo>
                <a:lnTo>
                  <a:pt x="0" y="4327280"/>
                </a:lnTo>
                <a:lnTo>
                  <a:pt x="0" y="0"/>
                </a:lnTo>
                <a:close/>
              </a:path>
            </a:pathLst>
          </a:custGeom>
          <a:blipFill rotWithShape="1">
            <a:blip r:embed="rId4">
              <a:alphaModFix/>
            </a:blip>
            <a:stretch>
              <a:fillRect b="0" l="0" r="0" t="0"/>
            </a:stretch>
          </a:blipFill>
          <a:ln>
            <a:noFill/>
          </a:ln>
        </p:spPr>
      </p:sp>
      <p:sp>
        <p:nvSpPr>
          <p:cNvPr id="39" name="Google Shape;39;p4"/>
          <p:cNvSpPr/>
          <p:nvPr/>
        </p:nvSpPr>
        <p:spPr>
          <a:xfrm>
            <a:off x="7547598" y="3803074"/>
            <a:ext cx="1890428" cy="1547788"/>
          </a:xfrm>
          <a:custGeom>
            <a:rect b="b" l="l" r="r" t="t"/>
            <a:pathLst>
              <a:path extrusionOk="0" h="1351780" w="1651029">
                <a:moveTo>
                  <a:pt x="0" y="0"/>
                </a:moveTo>
                <a:lnTo>
                  <a:pt x="1651028" y="0"/>
                </a:lnTo>
                <a:lnTo>
                  <a:pt x="1651028" y="1351780"/>
                </a:lnTo>
                <a:lnTo>
                  <a:pt x="0" y="1351780"/>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0" name="Shape 40"/>
        <p:cNvGrpSpPr/>
        <p:nvPr/>
      </p:nvGrpSpPr>
      <p:grpSpPr>
        <a:xfrm>
          <a:off x="0" y="0"/>
          <a:ext cx="0" cy="0"/>
          <a:chOff x="0" y="0"/>
          <a:chExt cx="0" cy="0"/>
        </a:xfrm>
      </p:grpSpPr>
      <p:pic>
        <p:nvPicPr>
          <p:cNvPr id="41" name="Google Shape;41;p5"/>
          <p:cNvPicPr preferRelativeResize="0"/>
          <p:nvPr/>
        </p:nvPicPr>
        <p:blipFill rotWithShape="1">
          <a:blip r:embed="rId2">
            <a:alphaModFix/>
          </a:blip>
          <a:srcRect b="0" l="0" r="26297" t="0"/>
          <a:stretch/>
        </p:blipFill>
        <p:spPr>
          <a:xfrm>
            <a:off x="0" y="-8075"/>
            <a:ext cx="9144000" cy="5143500"/>
          </a:xfrm>
          <a:prstGeom prst="rect">
            <a:avLst/>
          </a:prstGeom>
          <a:noFill/>
          <a:ln>
            <a:noFill/>
          </a:ln>
        </p:spPr>
      </p:pic>
      <p:pic>
        <p:nvPicPr>
          <p:cNvPr id="42" name="Google Shape;42;p5"/>
          <p:cNvPicPr preferRelativeResize="0"/>
          <p:nvPr/>
        </p:nvPicPr>
        <p:blipFill>
          <a:blip r:embed="rId3">
            <a:alphaModFix/>
          </a:blip>
          <a:stretch>
            <a:fillRect/>
          </a:stretch>
        </p:blipFill>
        <p:spPr>
          <a:xfrm>
            <a:off x="0" y="3826088"/>
            <a:ext cx="9144000" cy="1301750"/>
          </a:xfrm>
          <a:prstGeom prst="rect">
            <a:avLst/>
          </a:prstGeom>
          <a:noFill/>
          <a:ln>
            <a:noFill/>
          </a:ln>
        </p:spPr>
      </p:pic>
      <p:sp>
        <p:nvSpPr>
          <p:cNvPr id="43" name="Google Shape;4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5" name="Google Shape;4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 name="Google Shape;4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5"/>
          <p:cNvSpPr/>
          <p:nvPr/>
        </p:nvSpPr>
        <p:spPr>
          <a:xfrm rot="1762357">
            <a:off x="7615847" y="-145031"/>
            <a:ext cx="1931945" cy="1752801"/>
          </a:xfrm>
          <a:custGeom>
            <a:rect b="b" l="l" r="r" t="t"/>
            <a:pathLst>
              <a:path extrusionOk="0" h="1669372" w="1839989">
                <a:moveTo>
                  <a:pt x="0" y="0"/>
                </a:moveTo>
                <a:lnTo>
                  <a:pt x="1839989" y="0"/>
                </a:lnTo>
                <a:lnTo>
                  <a:pt x="1839989" y="1669372"/>
                </a:lnTo>
                <a:lnTo>
                  <a:pt x="0" y="1669372"/>
                </a:lnTo>
                <a:lnTo>
                  <a:pt x="0" y="0"/>
                </a:lnTo>
                <a:close/>
              </a:path>
            </a:pathLst>
          </a:custGeom>
          <a:blipFill rotWithShape="1">
            <a:blip r:embed="rId4">
              <a:alphaModFix/>
            </a:blip>
            <a:stretch>
              <a:fillRect b="0" l="0" r="0" t="0"/>
            </a:stretch>
          </a:blipFill>
          <a:ln>
            <a:noFill/>
          </a:ln>
        </p:spPr>
      </p:sp>
      <p:sp>
        <p:nvSpPr>
          <p:cNvPr id="48" name="Google Shape;48;p5"/>
          <p:cNvSpPr/>
          <p:nvPr/>
        </p:nvSpPr>
        <p:spPr>
          <a:xfrm flipH="1">
            <a:off x="6151289" y="3462867"/>
            <a:ext cx="2321168" cy="1819215"/>
          </a:xfrm>
          <a:custGeom>
            <a:rect b="b" l="l" r="r" t="t"/>
            <a:pathLst>
              <a:path extrusionOk="0" h="1609925" w="2054131">
                <a:moveTo>
                  <a:pt x="2054131" y="0"/>
                </a:moveTo>
                <a:lnTo>
                  <a:pt x="0" y="0"/>
                </a:lnTo>
                <a:lnTo>
                  <a:pt x="0" y="1609926"/>
                </a:lnTo>
                <a:lnTo>
                  <a:pt x="2054131" y="1609926"/>
                </a:lnTo>
                <a:lnTo>
                  <a:pt x="2054131" y="0"/>
                </a:lnTo>
                <a:close/>
              </a:path>
            </a:pathLst>
          </a:custGeom>
          <a:blipFill rotWithShape="1">
            <a:blip r:embed="rId5">
              <a:alphaModFix/>
            </a:blip>
            <a:stretch>
              <a:fillRect b="0" l="0" r="0" t="0"/>
            </a:stretch>
          </a:blipFill>
          <a:ln>
            <a:noFill/>
          </a:ln>
        </p:spPr>
      </p:sp>
      <p:sp>
        <p:nvSpPr>
          <p:cNvPr id="49" name="Google Shape;49;p5"/>
          <p:cNvSpPr/>
          <p:nvPr/>
        </p:nvSpPr>
        <p:spPr>
          <a:xfrm>
            <a:off x="1381102" y="3462866"/>
            <a:ext cx="1050024" cy="1050024"/>
          </a:xfrm>
          <a:custGeom>
            <a:rect b="b" l="l" r="r" t="t"/>
            <a:pathLst>
              <a:path extrusionOk="0" h="2100047" w="2100047">
                <a:moveTo>
                  <a:pt x="0" y="0"/>
                </a:moveTo>
                <a:lnTo>
                  <a:pt x="2100047" y="0"/>
                </a:lnTo>
                <a:lnTo>
                  <a:pt x="2100047" y="2100047"/>
                </a:lnTo>
                <a:lnTo>
                  <a:pt x="0" y="2100047"/>
                </a:lnTo>
                <a:lnTo>
                  <a:pt x="0" y="0"/>
                </a:lnTo>
                <a:close/>
              </a:path>
            </a:pathLst>
          </a:custGeom>
          <a:blipFill rotWithShape="1">
            <a:blip r:embed="rId6">
              <a:alphaModFix/>
            </a:blip>
            <a:stretch>
              <a:fillRect b="0" l="0" r="0" t="0"/>
            </a:stretch>
          </a:blipFill>
          <a:ln>
            <a:noFill/>
          </a:ln>
        </p:spPr>
      </p:sp>
      <p:sp>
        <p:nvSpPr>
          <p:cNvPr id="50" name="Google Shape;50;p5"/>
          <p:cNvSpPr/>
          <p:nvPr/>
        </p:nvSpPr>
        <p:spPr>
          <a:xfrm>
            <a:off x="3409887" y="3523024"/>
            <a:ext cx="677276" cy="989865"/>
          </a:xfrm>
          <a:custGeom>
            <a:rect b="b" l="l" r="r" t="t"/>
            <a:pathLst>
              <a:path extrusionOk="0" h="1979731" w="1354553">
                <a:moveTo>
                  <a:pt x="0" y="0"/>
                </a:moveTo>
                <a:lnTo>
                  <a:pt x="1354552" y="0"/>
                </a:lnTo>
                <a:lnTo>
                  <a:pt x="1354552" y="1979731"/>
                </a:lnTo>
                <a:lnTo>
                  <a:pt x="0" y="1979731"/>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6"/>
          <p:cNvSpPr/>
          <p:nvPr>
            <p:ph idx="2" type="pic"/>
          </p:nvPr>
        </p:nvSpPr>
        <p:spPr>
          <a:xfrm>
            <a:off x="159325" y="1913"/>
            <a:ext cx="2857500" cy="4994400"/>
          </a:xfrm>
          <a:prstGeom prst="rect">
            <a:avLst/>
          </a:prstGeom>
          <a:noFill/>
          <a:ln>
            <a:noFill/>
          </a:ln>
        </p:spPr>
      </p:sp>
      <p:sp>
        <p:nvSpPr>
          <p:cNvPr id="53" name="Google Shape;53;p6"/>
          <p:cNvSpPr/>
          <p:nvPr>
            <p:ph idx="3" type="pic"/>
          </p:nvPr>
        </p:nvSpPr>
        <p:spPr>
          <a:xfrm>
            <a:off x="3143250" y="1913"/>
            <a:ext cx="2857500" cy="4994400"/>
          </a:xfrm>
          <a:prstGeom prst="rect">
            <a:avLst/>
          </a:prstGeom>
          <a:noFill/>
          <a:ln>
            <a:noFill/>
          </a:ln>
        </p:spPr>
      </p:sp>
      <p:sp>
        <p:nvSpPr>
          <p:cNvPr id="54" name="Google Shape;54;p6"/>
          <p:cNvSpPr/>
          <p:nvPr>
            <p:ph idx="4" type="pic"/>
          </p:nvPr>
        </p:nvSpPr>
        <p:spPr>
          <a:xfrm>
            <a:off x="6127175" y="1913"/>
            <a:ext cx="2857500" cy="4994400"/>
          </a:xfrm>
          <a:prstGeom prst="rect">
            <a:avLst/>
          </a:prstGeom>
          <a:noFill/>
          <a:ln>
            <a:noFill/>
          </a:ln>
        </p:spPr>
      </p:sp>
      <p:grpSp>
        <p:nvGrpSpPr>
          <p:cNvPr id="55" name="Google Shape;55;p6"/>
          <p:cNvGrpSpPr/>
          <p:nvPr/>
        </p:nvGrpSpPr>
        <p:grpSpPr>
          <a:xfrm>
            <a:off x="0" y="107882"/>
            <a:ext cx="9144000" cy="4782479"/>
            <a:chOff x="1" y="0"/>
            <a:chExt cx="24384000" cy="12753277"/>
          </a:xfrm>
        </p:grpSpPr>
        <p:sp>
          <p:nvSpPr>
            <p:cNvPr id="56" name="Google Shape;56;p6"/>
            <p:cNvSpPr/>
            <p:nvPr/>
          </p:nvSpPr>
          <p:spPr>
            <a:xfrm rot="5400000">
              <a:off x="-6102001" y="6102001"/>
              <a:ext cx="12753277" cy="549274"/>
            </a:xfrm>
            <a:custGeom>
              <a:rect b="b" l="l" r="r" t="t"/>
              <a:pathLst>
                <a:path extrusionOk="0" h="549274" w="12753277">
                  <a:moveTo>
                    <a:pt x="0" y="0"/>
                  </a:moveTo>
                  <a:lnTo>
                    <a:pt x="12753276" y="0"/>
                  </a:lnTo>
                  <a:lnTo>
                    <a:pt x="12753276" y="549274"/>
                  </a:lnTo>
                  <a:lnTo>
                    <a:pt x="0" y="549274"/>
                  </a:lnTo>
                  <a:lnTo>
                    <a:pt x="0" y="0"/>
                  </a:lnTo>
                  <a:close/>
                </a:path>
              </a:pathLst>
            </a:custGeom>
            <a:blipFill rotWithShape="1">
              <a:blip r:embed="rId2">
                <a:alphaModFix/>
              </a:blip>
              <a:stretch>
                <a:fillRect b="-198935" l="0" r="0" t="0"/>
              </a:stretch>
            </a:blipFill>
            <a:ln>
              <a:noFill/>
            </a:ln>
          </p:spPr>
        </p:sp>
        <p:sp>
          <p:nvSpPr>
            <p:cNvPr id="57" name="Google Shape;57;p6"/>
            <p:cNvSpPr/>
            <p:nvPr/>
          </p:nvSpPr>
          <p:spPr>
            <a:xfrm rot="5400000">
              <a:off x="1842907" y="6102001"/>
              <a:ext cx="12753276" cy="549274"/>
            </a:xfrm>
            <a:custGeom>
              <a:rect b="b" l="l" r="r" t="t"/>
              <a:pathLst>
                <a:path extrusionOk="0" h="549274" w="12753276">
                  <a:moveTo>
                    <a:pt x="0" y="0"/>
                  </a:moveTo>
                  <a:lnTo>
                    <a:pt x="12753277" y="0"/>
                  </a:lnTo>
                  <a:lnTo>
                    <a:pt x="12753277" y="549274"/>
                  </a:lnTo>
                  <a:lnTo>
                    <a:pt x="0" y="549274"/>
                  </a:lnTo>
                  <a:lnTo>
                    <a:pt x="0" y="0"/>
                  </a:lnTo>
                  <a:close/>
                </a:path>
              </a:pathLst>
            </a:custGeom>
            <a:blipFill rotWithShape="1">
              <a:blip r:embed="rId2">
                <a:alphaModFix/>
              </a:blip>
              <a:stretch>
                <a:fillRect b="-198935" l="0" r="0" t="0"/>
              </a:stretch>
            </a:blipFill>
            <a:ln>
              <a:noFill/>
            </a:ln>
          </p:spPr>
        </p:sp>
        <p:sp>
          <p:nvSpPr>
            <p:cNvPr id="58" name="Google Shape;58;p6"/>
            <p:cNvSpPr/>
            <p:nvPr/>
          </p:nvSpPr>
          <p:spPr>
            <a:xfrm rot="5400000">
              <a:off x="9787816" y="6102001"/>
              <a:ext cx="12753277" cy="549274"/>
            </a:xfrm>
            <a:custGeom>
              <a:rect b="b" l="l" r="r" t="t"/>
              <a:pathLst>
                <a:path extrusionOk="0" h="549274" w="12753277">
                  <a:moveTo>
                    <a:pt x="0" y="0"/>
                  </a:moveTo>
                  <a:lnTo>
                    <a:pt x="12753277" y="0"/>
                  </a:lnTo>
                  <a:lnTo>
                    <a:pt x="12753277" y="549274"/>
                  </a:lnTo>
                  <a:lnTo>
                    <a:pt x="0" y="549274"/>
                  </a:lnTo>
                  <a:lnTo>
                    <a:pt x="0" y="0"/>
                  </a:lnTo>
                  <a:close/>
                </a:path>
              </a:pathLst>
            </a:custGeom>
            <a:blipFill rotWithShape="1">
              <a:blip r:embed="rId2">
                <a:alphaModFix/>
              </a:blip>
              <a:stretch>
                <a:fillRect b="-198935" l="0" r="0" t="0"/>
              </a:stretch>
            </a:blipFill>
            <a:ln>
              <a:noFill/>
            </a:ln>
          </p:spPr>
        </p:sp>
        <p:sp>
          <p:nvSpPr>
            <p:cNvPr id="59" name="Google Shape;59;p6"/>
            <p:cNvSpPr/>
            <p:nvPr/>
          </p:nvSpPr>
          <p:spPr>
            <a:xfrm rot="5400000">
              <a:off x="17732725" y="6102001"/>
              <a:ext cx="12753277" cy="549274"/>
            </a:xfrm>
            <a:custGeom>
              <a:rect b="b" l="l" r="r" t="t"/>
              <a:pathLst>
                <a:path extrusionOk="0" h="549274" w="12753277">
                  <a:moveTo>
                    <a:pt x="0" y="0"/>
                  </a:moveTo>
                  <a:lnTo>
                    <a:pt x="12753276" y="0"/>
                  </a:lnTo>
                  <a:lnTo>
                    <a:pt x="12753276" y="549274"/>
                  </a:lnTo>
                  <a:lnTo>
                    <a:pt x="0" y="549274"/>
                  </a:lnTo>
                  <a:lnTo>
                    <a:pt x="0" y="0"/>
                  </a:lnTo>
                  <a:close/>
                </a:path>
              </a:pathLst>
            </a:custGeom>
            <a:blipFill rotWithShape="1">
              <a:blip r:embed="rId2">
                <a:alphaModFix/>
              </a:blip>
              <a:stretch>
                <a:fillRect b="-198935" l="0" r="0" t="0"/>
              </a:stretch>
            </a:blipFill>
            <a:ln>
              <a:noFill/>
            </a:ln>
          </p:spPr>
        </p:sp>
      </p:grpSp>
      <p:pic>
        <p:nvPicPr>
          <p:cNvPr id="60" name="Google Shape;60;p6"/>
          <p:cNvPicPr preferRelativeResize="0"/>
          <p:nvPr/>
        </p:nvPicPr>
        <p:blipFill>
          <a:blip r:embed="rId3">
            <a:alphaModFix/>
          </a:blip>
          <a:stretch>
            <a:fillRect/>
          </a:stretch>
        </p:blipFill>
        <p:spPr>
          <a:xfrm>
            <a:off x="0" y="-64200"/>
            <a:ext cx="9144000" cy="476250"/>
          </a:xfrm>
          <a:prstGeom prst="rect">
            <a:avLst/>
          </a:prstGeom>
          <a:noFill/>
          <a:ln>
            <a:noFill/>
          </a:ln>
        </p:spPr>
      </p:pic>
      <p:pic>
        <p:nvPicPr>
          <p:cNvPr id="61" name="Google Shape;61;p6"/>
          <p:cNvPicPr preferRelativeResize="0"/>
          <p:nvPr/>
        </p:nvPicPr>
        <p:blipFill>
          <a:blip r:embed="rId3">
            <a:alphaModFix/>
          </a:blip>
          <a:stretch>
            <a:fillRect/>
          </a:stretch>
        </p:blipFill>
        <p:spPr>
          <a:xfrm rot="10800000">
            <a:off x="0" y="4667250"/>
            <a:ext cx="9144000" cy="476250"/>
          </a:xfrm>
          <a:prstGeom prst="rect">
            <a:avLst/>
          </a:prstGeom>
          <a:noFill/>
          <a:ln>
            <a:noFill/>
          </a:ln>
        </p:spPr>
      </p:pic>
      <p:sp>
        <p:nvSpPr>
          <p:cNvPr id="62" name="Google Shape;6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6"/>
          <p:cNvSpPr/>
          <p:nvPr/>
        </p:nvSpPr>
        <p:spPr>
          <a:xfrm>
            <a:off x="-831195" y="3396315"/>
            <a:ext cx="2373610" cy="1266914"/>
          </a:xfrm>
          <a:custGeom>
            <a:rect b="b" l="l" r="r" t="t"/>
            <a:pathLst>
              <a:path extrusionOk="0" h="870731" w="1631347">
                <a:moveTo>
                  <a:pt x="0" y="0"/>
                </a:moveTo>
                <a:lnTo>
                  <a:pt x="1631347" y="0"/>
                </a:lnTo>
                <a:lnTo>
                  <a:pt x="1631347" y="870731"/>
                </a:lnTo>
                <a:lnTo>
                  <a:pt x="0" y="870731"/>
                </a:lnTo>
                <a:lnTo>
                  <a:pt x="0" y="0"/>
                </a:lnTo>
                <a:close/>
              </a:path>
            </a:pathLst>
          </a:custGeom>
          <a:blipFill rotWithShape="1">
            <a:blip r:embed="rId4">
              <a:alphaModFix/>
            </a:blip>
            <a:stretch>
              <a:fillRect b="0" l="0" r="0" t="0"/>
            </a:stretch>
          </a:blipFill>
          <a:ln>
            <a:noFill/>
          </a:ln>
        </p:spPr>
      </p:sp>
      <p:sp>
        <p:nvSpPr>
          <p:cNvPr id="64" name="Google Shape;64;p6"/>
          <p:cNvSpPr/>
          <p:nvPr/>
        </p:nvSpPr>
        <p:spPr>
          <a:xfrm rot="-1600912">
            <a:off x="7905477" y="-12575"/>
            <a:ext cx="1480239" cy="2259907"/>
          </a:xfrm>
          <a:custGeom>
            <a:rect b="b" l="l" r="r" t="t"/>
            <a:pathLst>
              <a:path extrusionOk="0" h="2060467" w="1349606">
                <a:moveTo>
                  <a:pt x="0" y="0"/>
                </a:moveTo>
                <a:lnTo>
                  <a:pt x="1349606" y="0"/>
                </a:lnTo>
                <a:lnTo>
                  <a:pt x="1349606" y="2060467"/>
                </a:lnTo>
                <a:lnTo>
                  <a:pt x="0" y="2060467"/>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pic>
        <p:nvPicPr>
          <p:cNvPr id="66" name="Google Shape;66;p7"/>
          <p:cNvPicPr preferRelativeResize="0"/>
          <p:nvPr/>
        </p:nvPicPr>
        <p:blipFill rotWithShape="1">
          <a:blip r:embed="rId2">
            <a:alphaModFix/>
          </a:blip>
          <a:srcRect b="0" l="0" r="26297" t="0"/>
          <a:stretch/>
        </p:blipFill>
        <p:spPr>
          <a:xfrm>
            <a:off x="0" y="-8075"/>
            <a:ext cx="9144000" cy="5143500"/>
          </a:xfrm>
          <a:prstGeom prst="rect">
            <a:avLst/>
          </a:prstGeom>
          <a:noFill/>
          <a:ln>
            <a:noFill/>
          </a:ln>
        </p:spPr>
      </p:pic>
      <p:pic>
        <p:nvPicPr>
          <p:cNvPr id="67" name="Google Shape;67;p7"/>
          <p:cNvPicPr preferRelativeResize="0"/>
          <p:nvPr/>
        </p:nvPicPr>
        <p:blipFill>
          <a:blip r:embed="rId3">
            <a:alphaModFix/>
          </a:blip>
          <a:stretch>
            <a:fillRect/>
          </a:stretch>
        </p:blipFill>
        <p:spPr>
          <a:xfrm>
            <a:off x="0" y="3826088"/>
            <a:ext cx="9144000" cy="1301750"/>
          </a:xfrm>
          <a:prstGeom prst="rect">
            <a:avLst/>
          </a:prstGeom>
          <a:noFill/>
          <a:ln>
            <a:noFill/>
          </a:ln>
        </p:spPr>
      </p:pic>
      <p:sp>
        <p:nvSpPr>
          <p:cNvPr id="68" name="Google Shape;68;p7"/>
          <p:cNvSpPr txBox="1"/>
          <p:nvPr>
            <p:ph type="title"/>
          </p:nvPr>
        </p:nvSpPr>
        <p:spPr>
          <a:xfrm>
            <a:off x="490250" y="450150"/>
            <a:ext cx="47259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9" name="Google Shape;6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0" name="Google Shape;70;p7"/>
          <p:cNvSpPr/>
          <p:nvPr/>
        </p:nvSpPr>
        <p:spPr>
          <a:xfrm>
            <a:off x="5104205" y="949567"/>
            <a:ext cx="3260663" cy="3244359"/>
          </a:xfrm>
          <a:custGeom>
            <a:rect b="b" l="l" r="r" t="t"/>
            <a:pathLst>
              <a:path extrusionOk="0" h="4569520" w="4592483">
                <a:moveTo>
                  <a:pt x="0" y="0"/>
                </a:moveTo>
                <a:lnTo>
                  <a:pt x="4592483" y="0"/>
                </a:lnTo>
                <a:lnTo>
                  <a:pt x="4592483" y="4569520"/>
                </a:lnTo>
                <a:lnTo>
                  <a:pt x="0" y="4569520"/>
                </a:lnTo>
                <a:lnTo>
                  <a:pt x="0" y="0"/>
                </a:lnTo>
                <a:close/>
              </a:path>
            </a:pathLst>
          </a:custGeom>
          <a:blipFill rotWithShape="1">
            <a:blip r:embed="rId4">
              <a:alphaModFix/>
            </a:blip>
            <a:stretch>
              <a:fillRect b="0" l="0" r="0" t="0"/>
            </a:stretch>
          </a:blipFill>
          <a:ln>
            <a:noFill/>
          </a:ln>
        </p:spPr>
      </p:sp>
      <p:sp>
        <p:nvSpPr>
          <p:cNvPr id="71" name="Google Shape;71;p7"/>
          <p:cNvSpPr/>
          <p:nvPr/>
        </p:nvSpPr>
        <p:spPr>
          <a:xfrm>
            <a:off x="-747960" y="401784"/>
            <a:ext cx="2318791" cy="2057400"/>
          </a:xfrm>
          <a:custGeom>
            <a:rect b="b" l="l" r="r" t="t"/>
            <a:pathLst>
              <a:path extrusionOk="0" h="4114800" w="4637582">
                <a:moveTo>
                  <a:pt x="0" y="0"/>
                </a:moveTo>
                <a:lnTo>
                  <a:pt x="4637582" y="0"/>
                </a:lnTo>
                <a:lnTo>
                  <a:pt x="4637582" y="4114800"/>
                </a:lnTo>
                <a:lnTo>
                  <a:pt x="0" y="4114800"/>
                </a:lnTo>
                <a:lnTo>
                  <a:pt x="0" y="0"/>
                </a:lnTo>
                <a:close/>
              </a:path>
            </a:pathLst>
          </a:custGeom>
          <a:blipFill rotWithShape="1">
            <a:blip r:embed="rId5">
              <a:alphaModFix/>
            </a:blip>
            <a:stretch>
              <a:fillRect b="0" l="0" r="0" t="0"/>
            </a:stretch>
          </a:blipFill>
          <a:ln>
            <a:noFill/>
          </a:ln>
        </p:spPr>
      </p:sp>
      <p:sp>
        <p:nvSpPr>
          <p:cNvPr id="72" name="Google Shape;72;p7"/>
          <p:cNvSpPr/>
          <p:nvPr/>
        </p:nvSpPr>
        <p:spPr>
          <a:xfrm rot="-3852238">
            <a:off x="8439426" y="490300"/>
            <a:ext cx="1533104" cy="2056603"/>
          </a:xfrm>
          <a:custGeom>
            <a:rect b="b" l="l" r="r" t="t"/>
            <a:pathLst>
              <a:path extrusionOk="0" h="4114800" w="3067396">
                <a:moveTo>
                  <a:pt x="0" y="0"/>
                </a:moveTo>
                <a:lnTo>
                  <a:pt x="3067396" y="0"/>
                </a:lnTo>
                <a:lnTo>
                  <a:pt x="3067396" y="4114800"/>
                </a:lnTo>
                <a:lnTo>
                  <a:pt x="0" y="4114800"/>
                </a:lnTo>
                <a:lnTo>
                  <a:pt x="0" y="0"/>
                </a:lnTo>
                <a:close/>
              </a:path>
            </a:pathLst>
          </a:custGeom>
          <a:blipFill rotWithShape="1">
            <a:blip r:embed="rId6">
              <a:alphaModFix/>
            </a:blip>
            <a:stretch>
              <a:fillRect b="0" l="0" r="0" t="0"/>
            </a:stretch>
          </a:blipFill>
          <a:ln>
            <a:noFill/>
          </a:ln>
        </p:spPr>
      </p:sp>
      <p:sp>
        <p:nvSpPr>
          <p:cNvPr id="73" name="Google Shape;73;p7"/>
          <p:cNvSpPr/>
          <p:nvPr/>
        </p:nvSpPr>
        <p:spPr>
          <a:xfrm flipH="1" rot="1189928">
            <a:off x="-757270" y="3146218"/>
            <a:ext cx="4482571" cy="2661526"/>
          </a:xfrm>
          <a:custGeom>
            <a:rect b="b" l="l" r="r" t="t"/>
            <a:pathLst>
              <a:path extrusionOk="0" h="2052191" w="3456322">
                <a:moveTo>
                  <a:pt x="3456322" y="0"/>
                </a:moveTo>
                <a:lnTo>
                  <a:pt x="0" y="0"/>
                </a:lnTo>
                <a:lnTo>
                  <a:pt x="0" y="2052191"/>
                </a:lnTo>
                <a:lnTo>
                  <a:pt x="3456322" y="2052191"/>
                </a:lnTo>
                <a:lnTo>
                  <a:pt x="3456322"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4" name="Shape 74"/>
        <p:cNvGrpSpPr/>
        <p:nvPr/>
      </p:nvGrpSpPr>
      <p:grpSpPr>
        <a:xfrm>
          <a:off x="0" y="0"/>
          <a:ext cx="0" cy="0"/>
          <a:chOff x="0" y="0"/>
          <a:chExt cx="0" cy="0"/>
        </a:xfrm>
      </p:grpSpPr>
      <p:pic>
        <p:nvPicPr>
          <p:cNvPr id="75" name="Google Shape;75;p8"/>
          <p:cNvPicPr preferRelativeResize="0"/>
          <p:nvPr/>
        </p:nvPicPr>
        <p:blipFill rotWithShape="1">
          <a:blip r:embed="rId2">
            <a:alphaModFix/>
          </a:blip>
          <a:srcRect b="0" l="0" r="26297" t="0"/>
          <a:stretch/>
        </p:blipFill>
        <p:spPr>
          <a:xfrm>
            <a:off x="0" y="-8075"/>
            <a:ext cx="9144000" cy="5143500"/>
          </a:xfrm>
          <a:prstGeom prst="rect">
            <a:avLst/>
          </a:prstGeom>
          <a:noFill/>
          <a:ln>
            <a:noFill/>
          </a:ln>
        </p:spPr>
      </p:pic>
      <p:sp>
        <p:nvSpPr>
          <p:cNvPr id="76" name="Google Shape;7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8" name="Google Shape;7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9" name="Google Shape;7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0" name="Google Shape;8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1" name="Google Shape;81;p8"/>
          <p:cNvPicPr preferRelativeResize="0"/>
          <p:nvPr/>
        </p:nvPicPr>
        <p:blipFill rotWithShape="1">
          <a:blip r:embed="rId3">
            <a:alphaModFix/>
          </a:blip>
          <a:srcRect b="0" l="0" r="42538" t="0"/>
          <a:stretch/>
        </p:blipFill>
        <p:spPr>
          <a:xfrm rot="5400000">
            <a:off x="1921812" y="2278212"/>
            <a:ext cx="5254326" cy="476250"/>
          </a:xfrm>
          <a:prstGeom prst="rect">
            <a:avLst/>
          </a:prstGeom>
          <a:noFill/>
          <a:ln>
            <a:noFill/>
          </a:ln>
        </p:spPr>
      </p:pic>
      <p:sp>
        <p:nvSpPr>
          <p:cNvPr id="82" name="Google Shape;82;p8"/>
          <p:cNvSpPr/>
          <p:nvPr/>
        </p:nvSpPr>
        <p:spPr>
          <a:xfrm flipH="1">
            <a:off x="2821731" y="3429035"/>
            <a:ext cx="4047244" cy="1937618"/>
          </a:xfrm>
          <a:custGeom>
            <a:rect b="b" l="l" r="r" t="t"/>
            <a:pathLst>
              <a:path extrusionOk="0" h="1399002" w="2922198">
                <a:moveTo>
                  <a:pt x="2922198" y="0"/>
                </a:moveTo>
                <a:lnTo>
                  <a:pt x="0" y="0"/>
                </a:lnTo>
                <a:lnTo>
                  <a:pt x="0" y="1399002"/>
                </a:lnTo>
                <a:lnTo>
                  <a:pt x="2922198" y="1399002"/>
                </a:lnTo>
                <a:lnTo>
                  <a:pt x="2922198" y="0"/>
                </a:lnTo>
                <a:close/>
              </a:path>
            </a:pathLst>
          </a:custGeom>
          <a:blipFill rotWithShape="1">
            <a:blip r:embed="rId4">
              <a:alphaModFix/>
            </a:blip>
            <a:stretch>
              <a:fillRect b="0" l="0" r="0" t="0"/>
            </a:stretch>
          </a:blipFill>
          <a:ln>
            <a:noFill/>
          </a:ln>
        </p:spPr>
      </p:sp>
      <p:sp>
        <p:nvSpPr>
          <p:cNvPr id="83" name="Google Shape;83;p8"/>
          <p:cNvSpPr/>
          <p:nvPr/>
        </p:nvSpPr>
        <p:spPr>
          <a:xfrm rot="1763341">
            <a:off x="7860116" y="227966"/>
            <a:ext cx="918613" cy="833433"/>
          </a:xfrm>
          <a:custGeom>
            <a:rect b="b" l="l" r="r" t="t"/>
            <a:pathLst>
              <a:path extrusionOk="0" h="1669372" w="1839989">
                <a:moveTo>
                  <a:pt x="0" y="0"/>
                </a:moveTo>
                <a:lnTo>
                  <a:pt x="1839989" y="0"/>
                </a:lnTo>
                <a:lnTo>
                  <a:pt x="1839989" y="1669372"/>
                </a:lnTo>
                <a:lnTo>
                  <a:pt x="0" y="1669372"/>
                </a:lnTo>
                <a:lnTo>
                  <a:pt x="0" y="0"/>
                </a:lnTo>
                <a:close/>
              </a:path>
            </a:pathLst>
          </a:custGeom>
          <a:blipFill rotWithShape="1">
            <a:blip r:embed="rId5">
              <a:alphaModFix/>
            </a:blip>
            <a:stretch>
              <a:fillRect b="0" l="0" r="0" t="0"/>
            </a:stretch>
          </a:blipFill>
          <a:ln>
            <a:noFill/>
          </a:ln>
        </p:spPr>
      </p:sp>
      <p:sp>
        <p:nvSpPr>
          <p:cNvPr id="84" name="Google Shape;84;p8"/>
          <p:cNvSpPr/>
          <p:nvPr/>
        </p:nvSpPr>
        <p:spPr>
          <a:xfrm rot="2163799">
            <a:off x="-433273" y="-105230"/>
            <a:ext cx="1100185" cy="3321313"/>
          </a:xfrm>
          <a:custGeom>
            <a:rect b="b" l="l" r="r" t="t"/>
            <a:pathLst>
              <a:path extrusionOk="0" h="2833604" w="938631">
                <a:moveTo>
                  <a:pt x="0" y="0"/>
                </a:moveTo>
                <a:lnTo>
                  <a:pt x="938631" y="0"/>
                </a:lnTo>
                <a:lnTo>
                  <a:pt x="938631" y="2833605"/>
                </a:lnTo>
                <a:lnTo>
                  <a:pt x="0" y="2833605"/>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5" name="Shape 85"/>
        <p:cNvGrpSpPr/>
        <p:nvPr/>
      </p:nvGrpSpPr>
      <p:grpSpPr>
        <a:xfrm>
          <a:off x="0" y="0"/>
          <a:ext cx="0" cy="0"/>
          <a:chOff x="0" y="0"/>
          <a:chExt cx="0" cy="0"/>
        </a:xfrm>
      </p:grpSpPr>
      <p:pic>
        <p:nvPicPr>
          <p:cNvPr id="86" name="Google Shape;86;p9"/>
          <p:cNvPicPr preferRelativeResize="0"/>
          <p:nvPr/>
        </p:nvPicPr>
        <p:blipFill rotWithShape="1">
          <a:blip r:embed="rId2">
            <a:alphaModFix/>
          </a:blip>
          <a:srcRect b="0" l="0" r="26297" t="0"/>
          <a:stretch/>
        </p:blipFill>
        <p:spPr>
          <a:xfrm>
            <a:off x="0" y="-8075"/>
            <a:ext cx="9144000" cy="5143500"/>
          </a:xfrm>
          <a:prstGeom prst="rect">
            <a:avLst/>
          </a:prstGeom>
          <a:noFill/>
          <a:ln>
            <a:noFill/>
          </a:ln>
        </p:spPr>
      </p:pic>
      <p:pic>
        <p:nvPicPr>
          <p:cNvPr id="87" name="Google Shape;87;p9"/>
          <p:cNvPicPr preferRelativeResize="0"/>
          <p:nvPr/>
        </p:nvPicPr>
        <p:blipFill>
          <a:blip r:embed="rId3">
            <a:alphaModFix/>
          </a:blip>
          <a:stretch>
            <a:fillRect/>
          </a:stretch>
        </p:blipFill>
        <p:spPr>
          <a:xfrm>
            <a:off x="0" y="3826088"/>
            <a:ext cx="9144000" cy="1301750"/>
          </a:xfrm>
          <a:prstGeom prst="rect">
            <a:avLst/>
          </a:prstGeom>
          <a:noFill/>
          <a:ln>
            <a:noFill/>
          </a:ln>
        </p:spPr>
      </p:pic>
      <p:sp>
        <p:nvSpPr>
          <p:cNvPr id="88" name="Google Shape;8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9" name="Google Shape;8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9"/>
          <p:cNvSpPr/>
          <p:nvPr/>
        </p:nvSpPr>
        <p:spPr>
          <a:xfrm>
            <a:off x="7608874" y="2977479"/>
            <a:ext cx="1412282" cy="1412282"/>
          </a:xfrm>
          <a:custGeom>
            <a:rect b="b" l="l" r="r" t="t"/>
            <a:pathLst>
              <a:path extrusionOk="0" h="2100047" w="2100047">
                <a:moveTo>
                  <a:pt x="0" y="0"/>
                </a:moveTo>
                <a:lnTo>
                  <a:pt x="2100047" y="0"/>
                </a:lnTo>
                <a:lnTo>
                  <a:pt x="2100047" y="2100047"/>
                </a:lnTo>
                <a:lnTo>
                  <a:pt x="0" y="2100047"/>
                </a:lnTo>
                <a:lnTo>
                  <a:pt x="0" y="0"/>
                </a:lnTo>
                <a:close/>
              </a:path>
            </a:pathLst>
          </a:custGeom>
          <a:blipFill rotWithShape="1">
            <a:blip r:embed="rId4">
              <a:alphaModFix/>
            </a:blip>
            <a:stretch>
              <a:fillRect b="0" l="0" r="0" t="0"/>
            </a:stretch>
          </a:blipFill>
          <a:ln>
            <a:noFill/>
          </a:ln>
        </p:spPr>
      </p:sp>
      <p:sp>
        <p:nvSpPr>
          <p:cNvPr id="91" name="Google Shape;91;p9"/>
          <p:cNvSpPr/>
          <p:nvPr/>
        </p:nvSpPr>
        <p:spPr>
          <a:xfrm>
            <a:off x="1101724" y="2627917"/>
            <a:ext cx="1228468" cy="1484553"/>
          </a:xfrm>
          <a:custGeom>
            <a:rect b="b" l="l" r="r" t="t"/>
            <a:pathLst>
              <a:path extrusionOk="0" h="1550447" w="1282995">
                <a:moveTo>
                  <a:pt x="0" y="0"/>
                </a:moveTo>
                <a:lnTo>
                  <a:pt x="1282995" y="0"/>
                </a:lnTo>
                <a:lnTo>
                  <a:pt x="1282995" y="1550447"/>
                </a:lnTo>
                <a:lnTo>
                  <a:pt x="0" y="1550447"/>
                </a:lnTo>
                <a:lnTo>
                  <a:pt x="0" y="0"/>
                </a:lnTo>
                <a:close/>
              </a:path>
            </a:pathLst>
          </a:custGeom>
          <a:blipFill rotWithShape="1">
            <a:blip r:embed="rId5">
              <a:alphaModFix/>
            </a:blip>
            <a:stretch>
              <a:fillRect b="0" l="0" r="0" t="0"/>
            </a:stretch>
          </a:blipFill>
          <a:ln>
            <a:noFill/>
          </a:ln>
        </p:spPr>
      </p:sp>
      <p:sp>
        <p:nvSpPr>
          <p:cNvPr id="92" name="Google Shape;92;p9"/>
          <p:cNvSpPr/>
          <p:nvPr/>
        </p:nvSpPr>
        <p:spPr>
          <a:xfrm>
            <a:off x="7914742" y="1659711"/>
            <a:ext cx="1229251" cy="3628783"/>
          </a:xfrm>
          <a:custGeom>
            <a:rect b="b" l="l" r="r" t="t"/>
            <a:pathLst>
              <a:path extrusionOk="0" h="1904873" w="645276">
                <a:moveTo>
                  <a:pt x="0" y="0"/>
                </a:moveTo>
                <a:lnTo>
                  <a:pt x="645276" y="0"/>
                </a:lnTo>
                <a:lnTo>
                  <a:pt x="645276" y="1904873"/>
                </a:lnTo>
                <a:lnTo>
                  <a:pt x="0" y="1904873"/>
                </a:lnTo>
                <a:lnTo>
                  <a:pt x="0" y="0"/>
                </a:lnTo>
                <a:close/>
              </a:path>
            </a:pathLst>
          </a:custGeom>
          <a:blipFill rotWithShape="1">
            <a:blip r:embed="rId6">
              <a:alphaModFix/>
            </a:blip>
            <a:stretch>
              <a:fillRect b="0" l="0" r="0" t="0"/>
            </a:stretch>
          </a:blipFill>
          <a:ln>
            <a:noFill/>
          </a:ln>
        </p:spPr>
      </p:sp>
      <p:sp>
        <p:nvSpPr>
          <p:cNvPr id="93" name="Google Shape;93;p9"/>
          <p:cNvSpPr/>
          <p:nvPr/>
        </p:nvSpPr>
        <p:spPr>
          <a:xfrm>
            <a:off x="4555725" y="3110662"/>
            <a:ext cx="3057483" cy="2732626"/>
          </a:xfrm>
          <a:custGeom>
            <a:rect b="b" l="l" r="r" t="t"/>
            <a:pathLst>
              <a:path extrusionOk="0" h="1593368" w="1782789">
                <a:moveTo>
                  <a:pt x="0" y="0"/>
                </a:moveTo>
                <a:lnTo>
                  <a:pt x="1782789" y="0"/>
                </a:lnTo>
                <a:lnTo>
                  <a:pt x="1782789" y="1593368"/>
                </a:lnTo>
                <a:lnTo>
                  <a:pt x="0" y="1593368"/>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aveat Brush"/>
              <a:buNone/>
              <a:defRPr sz="2800">
                <a:solidFill>
                  <a:schemeClr val="dk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Caveat Brush"/>
              <a:buChar char="●"/>
              <a:defRPr sz="1800">
                <a:solidFill>
                  <a:schemeClr val="dk2"/>
                </a:solidFill>
                <a:latin typeface="Caveat Brush"/>
                <a:ea typeface="Caveat Brush"/>
                <a:cs typeface="Caveat Brush"/>
                <a:sym typeface="Caveat Brush"/>
              </a:defRPr>
            </a:lvl1pPr>
            <a:lvl2pPr indent="-317500" lvl="1" marL="914400" rtl="0">
              <a:lnSpc>
                <a:spcPct val="115000"/>
              </a:lnSpc>
              <a:spcBef>
                <a:spcPts val="0"/>
              </a:spcBef>
              <a:spcAft>
                <a:spcPts val="0"/>
              </a:spcAft>
              <a:buClr>
                <a:schemeClr val="dk2"/>
              </a:buClr>
              <a:buSzPts val="1400"/>
              <a:buFont typeface="Caveat Medium"/>
              <a:buChar char="○"/>
              <a:defRPr>
                <a:solidFill>
                  <a:schemeClr val="dk2"/>
                </a:solidFill>
                <a:latin typeface="Caveat Medium"/>
                <a:ea typeface="Caveat Medium"/>
                <a:cs typeface="Caveat Medium"/>
                <a:sym typeface="Caveat Medium"/>
              </a:defRPr>
            </a:lvl2pPr>
            <a:lvl3pPr indent="-317500" lvl="2" marL="1371600" rtl="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indent="-317500" lvl="3" marL="1828800" rtl="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indent="-317500" lvl="4" marL="2286000" rtl="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indent="-317500" lvl="5" marL="2743200" rtl="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indent="-317500" lvl="6" marL="3200400" rtl="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indent="-317500" lvl="7" marL="3657600" rtl="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indent="-317500" lvl="8" marL="4114800" rtl="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23.png"/><Relationship Id="rId11" Type="http://schemas.openxmlformats.org/officeDocument/2006/relationships/image" Target="../media/image19.png"/><Relationship Id="rId10" Type="http://schemas.openxmlformats.org/officeDocument/2006/relationships/image" Target="../media/image44.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7.png"/><Relationship Id="rId7" Type="http://schemas.openxmlformats.org/officeDocument/2006/relationships/image" Target="../media/image89.png"/><Relationship Id="rId8"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104.png"/><Relationship Id="rId11" Type="http://schemas.openxmlformats.org/officeDocument/2006/relationships/image" Target="../media/image17.png"/><Relationship Id="rId10" Type="http://schemas.openxmlformats.org/officeDocument/2006/relationships/image" Target="../media/image81.png"/><Relationship Id="rId9" Type="http://schemas.openxmlformats.org/officeDocument/2006/relationships/image" Target="../media/image60.png"/><Relationship Id="rId5" Type="http://schemas.openxmlformats.org/officeDocument/2006/relationships/image" Target="../media/image29.png"/><Relationship Id="rId6" Type="http://schemas.openxmlformats.org/officeDocument/2006/relationships/image" Target="../media/image12.png"/><Relationship Id="rId7" Type="http://schemas.openxmlformats.org/officeDocument/2006/relationships/image" Target="../media/image70.png"/><Relationship Id="rId8" Type="http://schemas.openxmlformats.org/officeDocument/2006/relationships/image" Target="../media/image10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04.png"/><Relationship Id="rId10" Type="http://schemas.openxmlformats.org/officeDocument/2006/relationships/image" Target="../media/image17.png"/><Relationship Id="rId9"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92.png"/><Relationship Id="rId7" Type="http://schemas.openxmlformats.org/officeDocument/2006/relationships/image" Target="../media/image16.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80.png"/><Relationship Id="rId10"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image" Target="../media/image104.png"/><Relationship Id="rId6" Type="http://schemas.openxmlformats.org/officeDocument/2006/relationships/image" Target="../media/image48.png"/><Relationship Id="rId7" Type="http://schemas.openxmlformats.org/officeDocument/2006/relationships/image" Target="../media/image31.png"/><Relationship Id="rId8" Type="http://schemas.openxmlformats.org/officeDocument/2006/relationships/image" Target="../media/image7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85.png"/><Relationship Id="rId4" Type="http://schemas.openxmlformats.org/officeDocument/2006/relationships/image" Target="../media/image86.png"/><Relationship Id="rId11" Type="http://schemas.openxmlformats.org/officeDocument/2006/relationships/image" Target="../media/image72.png"/><Relationship Id="rId10" Type="http://schemas.openxmlformats.org/officeDocument/2006/relationships/image" Target="../media/image3.png"/><Relationship Id="rId9" Type="http://schemas.openxmlformats.org/officeDocument/2006/relationships/image" Target="../media/image51.png"/><Relationship Id="rId5" Type="http://schemas.openxmlformats.org/officeDocument/2006/relationships/image" Target="../media/image88.png"/><Relationship Id="rId6" Type="http://schemas.openxmlformats.org/officeDocument/2006/relationships/image" Target="../media/image17.png"/><Relationship Id="rId7" Type="http://schemas.openxmlformats.org/officeDocument/2006/relationships/image" Target="../media/image104.png"/><Relationship Id="rId8"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104.png"/><Relationship Id="rId5" Type="http://schemas.openxmlformats.org/officeDocument/2006/relationships/image" Target="../media/image95.png"/><Relationship Id="rId6" Type="http://schemas.openxmlformats.org/officeDocument/2006/relationships/image" Target="../media/image4.png"/><Relationship Id="rId7" Type="http://schemas.openxmlformats.org/officeDocument/2006/relationships/image" Target="../media/image83.png"/><Relationship Id="rId8"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104.png"/><Relationship Id="rId11" Type="http://schemas.openxmlformats.org/officeDocument/2006/relationships/image" Target="../media/image17.png"/><Relationship Id="rId10" Type="http://schemas.openxmlformats.org/officeDocument/2006/relationships/image" Target="../media/image93.png"/><Relationship Id="rId9" Type="http://schemas.openxmlformats.org/officeDocument/2006/relationships/image" Target="../media/image84.png"/><Relationship Id="rId5" Type="http://schemas.openxmlformats.org/officeDocument/2006/relationships/image" Target="../media/image51.png"/><Relationship Id="rId6" Type="http://schemas.openxmlformats.org/officeDocument/2006/relationships/image" Target="../media/image3.png"/><Relationship Id="rId7" Type="http://schemas.openxmlformats.org/officeDocument/2006/relationships/image" Target="../media/image72.png"/><Relationship Id="rId8" Type="http://schemas.openxmlformats.org/officeDocument/2006/relationships/image" Target="../media/image9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12.png"/><Relationship Id="rId4" Type="http://schemas.openxmlformats.org/officeDocument/2006/relationships/image" Target="../media/image114.png"/><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image" Target="../media/image17.png"/></Relationships>
</file>

<file path=ppt/slides/_rels/slide17.xml.rels><?xml version="1.0" encoding="UTF-8" standalone="yes"?><Relationships xmlns="http://schemas.openxmlformats.org/package/2006/relationships"><Relationship Id="rId20" Type="http://schemas.openxmlformats.org/officeDocument/2006/relationships/image" Target="../media/image45.png"/><Relationship Id="rId22" Type="http://schemas.openxmlformats.org/officeDocument/2006/relationships/image" Target="../media/image10.png"/><Relationship Id="rId21" Type="http://schemas.openxmlformats.org/officeDocument/2006/relationships/image" Target="../media/image43.png"/><Relationship Id="rId24" Type="http://schemas.openxmlformats.org/officeDocument/2006/relationships/image" Target="../media/image50.png"/><Relationship Id="rId23"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104.png"/><Relationship Id="rId9" Type="http://schemas.openxmlformats.org/officeDocument/2006/relationships/image" Target="../media/image5.png"/><Relationship Id="rId26" Type="http://schemas.openxmlformats.org/officeDocument/2006/relationships/image" Target="../media/image17.png"/><Relationship Id="rId25" Type="http://schemas.openxmlformats.org/officeDocument/2006/relationships/image" Target="../media/image72.png"/><Relationship Id="rId5" Type="http://schemas.openxmlformats.org/officeDocument/2006/relationships/image" Target="../media/image105.png"/><Relationship Id="rId6" Type="http://schemas.openxmlformats.org/officeDocument/2006/relationships/image" Target="../media/image4.png"/><Relationship Id="rId7" Type="http://schemas.openxmlformats.org/officeDocument/2006/relationships/image" Target="../media/image47.png"/><Relationship Id="rId8" Type="http://schemas.openxmlformats.org/officeDocument/2006/relationships/image" Target="../media/image89.png"/><Relationship Id="rId11" Type="http://schemas.openxmlformats.org/officeDocument/2006/relationships/image" Target="../media/image19.png"/><Relationship Id="rId10" Type="http://schemas.openxmlformats.org/officeDocument/2006/relationships/image" Target="../media/image44.png"/><Relationship Id="rId13" Type="http://schemas.openxmlformats.org/officeDocument/2006/relationships/image" Target="../media/image8.png"/><Relationship Id="rId12" Type="http://schemas.openxmlformats.org/officeDocument/2006/relationships/image" Target="../media/image2.png"/><Relationship Id="rId15" Type="http://schemas.openxmlformats.org/officeDocument/2006/relationships/image" Target="../media/image6.png"/><Relationship Id="rId14" Type="http://schemas.openxmlformats.org/officeDocument/2006/relationships/image" Target="../media/image16.png"/><Relationship Id="rId17" Type="http://schemas.openxmlformats.org/officeDocument/2006/relationships/image" Target="../media/image41.png"/><Relationship Id="rId16" Type="http://schemas.openxmlformats.org/officeDocument/2006/relationships/image" Target="../media/image36.png"/><Relationship Id="rId19" Type="http://schemas.openxmlformats.org/officeDocument/2006/relationships/image" Target="../media/image69.png"/><Relationship Id="rId18"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04.png"/><Relationship Id="rId9"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59.png"/><Relationship Id="rId7" Type="http://schemas.openxmlformats.org/officeDocument/2006/relationships/image" Target="../media/image20.png"/><Relationship Id="rId8" Type="http://schemas.openxmlformats.org/officeDocument/2006/relationships/image" Target="../media/image21.png"/><Relationship Id="rId11" Type="http://schemas.openxmlformats.org/officeDocument/2006/relationships/image" Target="../media/image3.png"/><Relationship Id="rId10" Type="http://schemas.openxmlformats.org/officeDocument/2006/relationships/image" Target="../media/image22.png"/><Relationship Id="rId13" Type="http://schemas.openxmlformats.org/officeDocument/2006/relationships/image" Target="../media/image81.png"/><Relationship Id="rId12" Type="http://schemas.openxmlformats.org/officeDocument/2006/relationships/image" Target="../media/image70.png"/><Relationship Id="rId15" Type="http://schemas.openxmlformats.org/officeDocument/2006/relationships/image" Target="../media/image115.png"/><Relationship Id="rId14" Type="http://schemas.openxmlformats.org/officeDocument/2006/relationships/image" Target="../media/image1.png"/><Relationship Id="rId17" Type="http://schemas.openxmlformats.org/officeDocument/2006/relationships/image" Target="../media/image113.png"/><Relationship Id="rId16" Type="http://schemas.openxmlformats.org/officeDocument/2006/relationships/image" Target="../media/image108.png"/><Relationship Id="rId19" Type="http://schemas.openxmlformats.org/officeDocument/2006/relationships/image" Target="../media/image17.png"/><Relationship Id="rId18"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107.png"/><Relationship Id="rId5" Type="http://schemas.openxmlformats.org/officeDocument/2006/relationships/image" Target="../media/image104.png"/><Relationship Id="rId6"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23.png"/><Relationship Id="rId11" Type="http://schemas.openxmlformats.org/officeDocument/2006/relationships/image" Target="../media/image36.png"/><Relationship Id="rId10" Type="http://schemas.openxmlformats.org/officeDocument/2006/relationships/image" Target="../media/image6.png"/><Relationship Id="rId12" Type="http://schemas.openxmlformats.org/officeDocument/2006/relationships/image" Target="../media/image17.png"/><Relationship Id="rId9"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2.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11.png"/><Relationship Id="rId10" Type="http://schemas.openxmlformats.org/officeDocument/2006/relationships/image" Target="../media/image17.png"/><Relationship Id="rId9" Type="http://schemas.openxmlformats.org/officeDocument/2006/relationships/image" Target="../media/image53.png"/><Relationship Id="rId5" Type="http://schemas.openxmlformats.org/officeDocument/2006/relationships/image" Target="../media/image23.png"/><Relationship Id="rId6" Type="http://schemas.openxmlformats.org/officeDocument/2006/relationships/image" Target="../media/image48.png"/><Relationship Id="rId7" Type="http://schemas.openxmlformats.org/officeDocument/2006/relationships/image" Target="../media/image41.png"/><Relationship Id="rId8"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49.png"/><Relationship Id="rId9" Type="http://schemas.openxmlformats.org/officeDocument/2006/relationships/image" Target="../media/image17.png"/><Relationship Id="rId5" Type="http://schemas.openxmlformats.org/officeDocument/2006/relationships/image" Target="../media/image69.png"/><Relationship Id="rId6" Type="http://schemas.openxmlformats.org/officeDocument/2006/relationships/image" Target="../media/image45.png"/><Relationship Id="rId7" Type="http://schemas.openxmlformats.org/officeDocument/2006/relationships/image" Target="../media/image43.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3.png"/><Relationship Id="rId10" Type="http://schemas.openxmlformats.org/officeDocument/2006/relationships/image" Target="../media/image17.png"/><Relationship Id="rId9" Type="http://schemas.openxmlformats.org/officeDocument/2006/relationships/image" Target="../media/image12.png"/><Relationship Id="rId5" Type="http://schemas.openxmlformats.org/officeDocument/2006/relationships/image" Target="../media/image51.png"/><Relationship Id="rId6" Type="http://schemas.openxmlformats.org/officeDocument/2006/relationships/image" Target="../media/image50.png"/><Relationship Id="rId7" Type="http://schemas.openxmlformats.org/officeDocument/2006/relationships/image" Target="../media/image60.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23.png"/><Relationship Id="rId10" Type="http://schemas.openxmlformats.org/officeDocument/2006/relationships/image" Target="../media/image17.png"/><Relationship Id="rId9" Type="http://schemas.openxmlformats.org/officeDocument/2006/relationships/image" Target="../media/image59.png"/><Relationship Id="rId5" Type="http://schemas.openxmlformats.org/officeDocument/2006/relationships/image" Target="../media/image29.png"/><Relationship Id="rId6" Type="http://schemas.openxmlformats.org/officeDocument/2006/relationships/image" Target="../media/image16.png"/><Relationship Id="rId7" Type="http://schemas.openxmlformats.org/officeDocument/2006/relationships/image" Target="../media/image60.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74.png"/><Relationship Id="rId10" Type="http://schemas.openxmlformats.org/officeDocument/2006/relationships/image" Target="../media/image17.png"/><Relationship Id="rId9" Type="http://schemas.openxmlformats.org/officeDocument/2006/relationships/image" Target="../media/image76.png"/><Relationship Id="rId5" Type="http://schemas.openxmlformats.org/officeDocument/2006/relationships/image" Target="../media/image104.png"/><Relationship Id="rId6" Type="http://schemas.openxmlformats.org/officeDocument/2006/relationships/image" Target="../media/image48.png"/><Relationship Id="rId7" Type="http://schemas.openxmlformats.org/officeDocument/2006/relationships/image" Target="../media/image31.png"/><Relationship Id="rId8"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104.png"/><Relationship Id="rId11" Type="http://schemas.openxmlformats.org/officeDocument/2006/relationships/image" Target="../media/image72.png"/><Relationship Id="rId10" Type="http://schemas.openxmlformats.org/officeDocument/2006/relationships/image" Target="../media/image3.png"/><Relationship Id="rId12" Type="http://schemas.openxmlformats.org/officeDocument/2006/relationships/image" Target="../media/image17.png"/><Relationship Id="rId9"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51.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79.png"/><Relationship Id="rId4" Type="http://schemas.openxmlformats.org/officeDocument/2006/relationships/image" Target="../media/image75.png"/><Relationship Id="rId5" Type="http://schemas.openxmlformats.org/officeDocument/2006/relationships/image" Target="../media/image73.png"/><Relationship Id="rId6" Type="http://schemas.openxmlformats.org/officeDocument/2006/relationships/image" Target="../media/image4.png"/><Relationship Id="rId7"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99" name="Shape 99"/>
        <p:cNvGrpSpPr/>
        <p:nvPr/>
      </p:nvGrpSpPr>
      <p:grpSpPr>
        <a:xfrm>
          <a:off x="0" y="0"/>
          <a:ext cx="0" cy="0"/>
          <a:chOff x="0" y="0"/>
          <a:chExt cx="0" cy="0"/>
        </a:xfrm>
      </p:grpSpPr>
      <p:pic>
        <p:nvPicPr>
          <p:cNvPr id="100" name="Google Shape;100;p11"/>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101" name="Google Shape;101;p11"/>
          <p:cNvPicPr preferRelativeResize="0"/>
          <p:nvPr/>
        </p:nvPicPr>
        <p:blipFill>
          <a:blip r:embed="rId4">
            <a:alphaModFix/>
          </a:blip>
          <a:stretch>
            <a:fillRect/>
          </a:stretch>
        </p:blipFill>
        <p:spPr>
          <a:xfrm>
            <a:off x="0" y="3826088"/>
            <a:ext cx="9144000" cy="1301750"/>
          </a:xfrm>
          <a:prstGeom prst="rect">
            <a:avLst/>
          </a:prstGeom>
          <a:noFill/>
          <a:ln>
            <a:noFill/>
          </a:ln>
        </p:spPr>
      </p:pic>
      <p:sp>
        <p:nvSpPr>
          <p:cNvPr id="102" name="Google Shape;102;p11"/>
          <p:cNvSpPr/>
          <p:nvPr/>
        </p:nvSpPr>
        <p:spPr>
          <a:xfrm>
            <a:off x="0" y="-8072"/>
            <a:ext cx="4057650" cy="522423"/>
          </a:xfrm>
          <a:custGeom>
            <a:rect b="b" l="l" r="r" t="t"/>
            <a:pathLst>
              <a:path extrusionOk="0" h="1044845" w="8115300">
                <a:moveTo>
                  <a:pt x="0" y="0"/>
                </a:moveTo>
                <a:lnTo>
                  <a:pt x="8115300" y="0"/>
                </a:lnTo>
                <a:lnTo>
                  <a:pt x="8115300" y="1044845"/>
                </a:lnTo>
                <a:lnTo>
                  <a:pt x="0" y="1044845"/>
                </a:lnTo>
                <a:lnTo>
                  <a:pt x="0" y="0"/>
                </a:lnTo>
                <a:close/>
              </a:path>
            </a:pathLst>
          </a:custGeom>
          <a:blipFill rotWithShape="1">
            <a:blip r:embed="rId5">
              <a:alphaModFix/>
            </a:blip>
            <a:stretch>
              <a:fillRect b="0" l="0" r="0" t="0"/>
            </a:stretch>
          </a:blipFill>
          <a:ln>
            <a:noFill/>
          </a:ln>
        </p:spPr>
      </p:sp>
      <p:sp>
        <p:nvSpPr>
          <p:cNvPr id="103" name="Google Shape;103;p11"/>
          <p:cNvSpPr/>
          <p:nvPr/>
        </p:nvSpPr>
        <p:spPr>
          <a:xfrm>
            <a:off x="5086350" y="-8072"/>
            <a:ext cx="4057650" cy="522423"/>
          </a:xfrm>
          <a:custGeom>
            <a:rect b="b" l="l" r="r" t="t"/>
            <a:pathLst>
              <a:path extrusionOk="0" h="1044845" w="8115300">
                <a:moveTo>
                  <a:pt x="0" y="0"/>
                </a:moveTo>
                <a:lnTo>
                  <a:pt x="8115300" y="0"/>
                </a:lnTo>
                <a:lnTo>
                  <a:pt x="8115300" y="1044845"/>
                </a:lnTo>
                <a:lnTo>
                  <a:pt x="0" y="1044845"/>
                </a:lnTo>
                <a:lnTo>
                  <a:pt x="0" y="0"/>
                </a:lnTo>
                <a:close/>
              </a:path>
            </a:pathLst>
          </a:custGeom>
          <a:blipFill rotWithShape="1">
            <a:blip r:embed="rId5">
              <a:alphaModFix/>
            </a:blip>
            <a:stretch>
              <a:fillRect b="0" l="0" r="0" t="0"/>
            </a:stretch>
          </a:blipFill>
          <a:ln>
            <a:noFill/>
          </a:ln>
        </p:spPr>
      </p:sp>
      <p:sp>
        <p:nvSpPr>
          <p:cNvPr id="104" name="Google Shape;104;p11"/>
          <p:cNvSpPr/>
          <p:nvPr/>
        </p:nvSpPr>
        <p:spPr>
          <a:xfrm>
            <a:off x="152400" y="3065173"/>
            <a:ext cx="2607530" cy="2180547"/>
          </a:xfrm>
          <a:custGeom>
            <a:rect b="b" l="l" r="r" t="t"/>
            <a:pathLst>
              <a:path extrusionOk="0" h="4361094" w="5215060">
                <a:moveTo>
                  <a:pt x="0" y="0"/>
                </a:moveTo>
                <a:lnTo>
                  <a:pt x="5215060" y="0"/>
                </a:lnTo>
                <a:lnTo>
                  <a:pt x="5215060" y="4361094"/>
                </a:lnTo>
                <a:lnTo>
                  <a:pt x="0" y="4361094"/>
                </a:lnTo>
                <a:lnTo>
                  <a:pt x="0" y="0"/>
                </a:lnTo>
                <a:close/>
              </a:path>
            </a:pathLst>
          </a:custGeom>
          <a:blipFill rotWithShape="1">
            <a:blip r:embed="rId6">
              <a:alphaModFix/>
            </a:blip>
            <a:stretch>
              <a:fillRect b="0" l="0" r="0" t="0"/>
            </a:stretch>
          </a:blipFill>
          <a:ln>
            <a:noFill/>
          </a:ln>
        </p:spPr>
      </p:sp>
      <p:sp>
        <p:nvSpPr>
          <p:cNvPr id="105" name="Google Shape;105;p11"/>
          <p:cNvSpPr/>
          <p:nvPr/>
        </p:nvSpPr>
        <p:spPr>
          <a:xfrm>
            <a:off x="5260370" y="316496"/>
            <a:ext cx="4081818" cy="4007603"/>
          </a:xfrm>
          <a:custGeom>
            <a:rect b="b" l="l" r="r" t="t"/>
            <a:pathLst>
              <a:path extrusionOk="0" h="8015205" w="8163635">
                <a:moveTo>
                  <a:pt x="0" y="0"/>
                </a:moveTo>
                <a:lnTo>
                  <a:pt x="8163635" y="0"/>
                </a:lnTo>
                <a:lnTo>
                  <a:pt x="8163635" y="8015205"/>
                </a:lnTo>
                <a:lnTo>
                  <a:pt x="0" y="8015205"/>
                </a:lnTo>
                <a:lnTo>
                  <a:pt x="0" y="0"/>
                </a:lnTo>
                <a:close/>
              </a:path>
            </a:pathLst>
          </a:custGeom>
          <a:blipFill rotWithShape="1">
            <a:blip r:embed="rId7">
              <a:alphaModFix/>
            </a:blip>
            <a:stretch>
              <a:fillRect b="0" l="0" r="0" t="0"/>
            </a:stretch>
          </a:blipFill>
          <a:ln>
            <a:noFill/>
          </a:ln>
        </p:spPr>
      </p:sp>
      <p:sp>
        <p:nvSpPr>
          <p:cNvPr id="106" name="Google Shape;106;p11"/>
          <p:cNvSpPr/>
          <p:nvPr/>
        </p:nvSpPr>
        <p:spPr>
          <a:xfrm flipH="1">
            <a:off x="1764140" y="2146344"/>
            <a:ext cx="1871688" cy="1837658"/>
          </a:xfrm>
          <a:custGeom>
            <a:rect b="b" l="l" r="r" t="t"/>
            <a:pathLst>
              <a:path extrusionOk="0" h="3675315" w="3743376">
                <a:moveTo>
                  <a:pt x="3743376" y="0"/>
                </a:moveTo>
                <a:lnTo>
                  <a:pt x="0" y="0"/>
                </a:lnTo>
                <a:lnTo>
                  <a:pt x="0" y="3675316"/>
                </a:lnTo>
                <a:lnTo>
                  <a:pt x="3743376" y="3675316"/>
                </a:lnTo>
                <a:lnTo>
                  <a:pt x="3743376" y="0"/>
                </a:lnTo>
                <a:close/>
              </a:path>
            </a:pathLst>
          </a:custGeom>
          <a:blipFill rotWithShape="1">
            <a:blip r:embed="rId8">
              <a:alphaModFix/>
            </a:blip>
            <a:stretch>
              <a:fillRect b="0" l="0" r="0" t="0"/>
            </a:stretch>
          </a:blipFill>
          <a:ln>
            <a:noFill/>
          </a:ln>
        </p:spPr>
      </p:sp>
      <p:sp>
        <p:nvSpPr>
          <p:cNvPr id="107" name="Google Shape;107;p11"/>
          <p:cNvSpPr/>
          <p:nvPr/>
        </p:nvSpPr>
        <p:spPr>
          <a:xfrm>
            <a:off x="7171844" y="4135123"/>
            <a:ext cx="1206783" cy="988054"/>
          </a:xfrm>
          <a:custGeom>
            <a:rect b="b" l="l" r="r" t="t"/>
            <a:pathLst>
              <a:path extrusionOk="0" h="1976108" w="2413567">
                <a:moveTo>
                  <a:pt x="0" y="0"/>
                </a:moveTo>
                <a:lnTo>
                  <a:pt x="2413567" y="0"/>
                </a:lnTo>
                <a:lnTo>
                  <a:pt x="2413567" y="1976108"/>
                </a:lnTo>
                <a:lnTo>
                  <a:pt x="0" y="1976108"/>
                </a:lnTo>
                <a:lnTo>
                  <a:pt x="0" y="0"/>
                </a:lnTo>
                <a:close/>
              </a:path>
            </a:pathLst>
          </a:custGeom>
          <a:blipFill rotWithShape="1">
            <a:blip r:embed="rId9">
              <a:alphaModFix/>
            </a:blip>
            <a:stretch>
              <a:fillRect b="0" l="0" r="0" t="0"/>
            </a:stretch>
          </a:blipFill>
          <a:ln>
            <a:noFill/>
          </a:ln>
        </p:spPr>
      </p:sp>
      <p:sp>
        <p:nvSpPr>
          <p:cNvPr id="108" name="Google Shape;108;p11"/>
          <p:cNvSpPr/>
          <p:nvPr/>
        </p:nvSpPr>
        <p:spPr>
          <a:xfrm>
            <a:off x="1764140" y="-2279471"/>
            <a:ext cx="5615721" cy="5587642"/>
          </a:xfrm>
          <a:custGeom>
            <a:rect b="b" l="l" r="r" t="t"/>
            <a:pathLst>
              <a:path extrusionOk="0" h="11175284" w="11231441">
                <a:moveTo>
                  <a:pt x="0" y="0"/>
                </a:moveTo>
                <a:lnTo>
                  <a:pt x="11231440" y="0"/>
                </a:lnTo>
                <a:lnTo>
                  <a:pt x="11231440" y="11175284"/>
                </a:lnTo>
                <a:lnTo>
                  <a:pt x="0" y="11175284"/>
                </a:lnTo>
                <a:lnTo>
                  <a:pt x="0" y="0"/>
                </a:lnTo>
                <a:close/>
              </a:path>
            </a:pathLst>
          </a:custGeom>
          <a:blipFill rotWithShape="1">
            <a:blip r:embed="rId10">
              <a:alphaModFix/>
            </a:blip>
            <a:stretch>
              <a:fillRect b="0" l="0" r="0" t="0"/>
            </a:stretch>
          </a:blipFill>
          <a:ln>
            <a:noFill/>
          </a:ln>
        </p:spPr>
      </p:sp>
      <p:sp>
        <p:nvSpPr>
          <p:cNvPr id="109" name="Google Shape;109;p11"/>
          <p:cNvSpPr/>
          <p:nvPr/>
        </p:nvSpPr>
        <p:spPr>
          <a:xfrm>
            <a:off x="790885" y="1056781"/>
            <a:ext cx="665280" cy="2008392"/>
          </a:xfrm>
          <a:custGeom>
            <a:rect b="b" l="l" r="r" t="t"/>
            <a:pathLst>
              <a:path extrusionOk="0" h="4016783" w="1330559">
                <a:moveTo>
                  <a:pt x="0" y="0"/>
                </a:moveTo>
                <a:lnTo>
                  <a:pt x="1330559" y="0"/>
                </a:lnTo>
                <a:lnTo>
                  <a:pt x="1330559" y="4016783"/>
                </a:lnTo>
                <a:lnTo>
                  <a:pt x="0" y="4016783"/>
                </a:lnTo>
                <a:lnTo>
                  <a:pt x="0" y="0"/>
                </a:lnTo>
                <a:close/>
              </a:path>
            </a:pathLst>
          </a:custGeom>
          <a:blipFill rotWithShape="1">
            <a:blip r:embed="rId11">
              <a:alphaModFix/>
            </a:blip>
            <a:stretch>
              <a:fillRect b="0" l="0" r="0" t="0"/>
            </a:stretch>
          </a:blipFill>
          <a:ln>
            <a:noFill/>
          </a:ln>
        </p:spPr>
      </p:sp>
      <p:sp>
        <p:nvSpPr>
          <p:cNvPr id="110" name="Google Shape;110;p11"/>
          <p:cNvSpPr txBox="1"/>
          <p:nvPr/>
        </p:nvSpPr>
        <p:spPr>
          <a:xfrm>
            <a:off x="2689120" y="164088"/>
            <a:ext cx="3765900" cy="2425200"/>
          </a:xfrm>
          <a:prstGeom prst="rect">
            <a:avLst/>
          </a:prstGeom>
          <a:noFill/>
          <a:ln>
            <a:noFill/>
          </a:ln>
        </p:spPr>
        <p:txBody>
          <a:bodyPr anchorCtr="0" anchor="t" bIns="0" lIns="0" spcFirstLastPara="1" rIns="0" wrap="square" tIns="0">
            <a:spAutoFit/>
          </a:bodyPr>
          <a:lstStyle/>
          <a:p>
            <a:pPr indent="0" lvl="0" marL="0" marR="0" rtl="0" algn="ctr">
              <a:lnSpc>
                <a:spcPct val="78001"/>
              </a:lnSpc>
              <a:spcBef>
                <a:spcPts val="0"/>
              </a:spcBef>
              <a:spcAft>
                <a:spcPts val="0"/>
              </a:spcAft>
              <a:buNone/>
            </a:pPr>
            <a:r>
              <a:rPr b="0" i="0" lang="en" sz="10100" u="none" cap="none" strike="noStrike">
                <a:solidFill>
                  <a:srgbClr val="FFFFFF"/>
                </a:solidFill>
                <a:latin typeface="Caveat Brush"/>
                <a:ea typeface="Caveat Brush"/>
                <a:cs typeface="Caveat Brush"/>
                <a:sym typeface="Caveat Brush"/>
              </a:rPr>
              <a:t>Sailboat</a:t>
            </a:r>
            <a:endParaRPr sz="700"/>
          </a:p>
          <a:p>
            <a:pPr indent="0" lvl="0" marL="0" marR="0" rtl="0" algn="ctr">
              <a:lnSpc>
                <a:spcPct val="78001"/>
              </a:lnSpc>
              <a:spcBef>
                <a:spcPts val="0"/>
              </a:spcBef>
              <a:spcAft>
                <a:spcPts val="0"/>
              </a:spcAft>
              <a:buNone/>
            </a:pPr>
            <a:r>
              <a:rPr b="0" i="0" lang="en" sz="10100" u="none" cap="none" strike="noStrike">
                <a:solidFill>
                  <a:srgbClr val="FFFFFF"/>
                </a:solidFill>
                <a:latin typeface="Caveat Brush"/>
                <a:ea typeface="Caveat Brush"/>
                <a:cs typeface="Caveat Brush"/>
                <a:sym typeface="Caveat Brush"/>
              </a:rPr>
              <a:t>&amp; Sea</a:t>
            </a:r>
            <a:endParaRPr sz="700"/>
          </a:p>
        </p:txBody>
      </p:sp>
      <p:sp>
        <p:nvSpPr>
          <p:cNvPr id="111" name="Google Shape;111;p11"/>
          <p:cNvSpPr txBox="1"/>
          <p:nvPr/>
        </p:nvSpPr>
        <p:spPr>
          <a:xfrm>
            <a:off x="3481815" y="4264122"/>
            <a:ext cx="2180371" cy="273274"/>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1600" u="none" cap="none" strike="noStrike">
                <a:solidFill>
                  <a:srgbClr val="FFFFFF"/>
                </a:solidFill>
                <a:latin typeface="Fira Sans"/>
                <a:ea typeface="Fira Sans"/>
                <a:cs typeface="Fira Sans"/>
                <a:sym typeface="Fira Sans"/>
              </a:rPr>
              <a:t>Cute Presentation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278" name="Shape 278"/>
        <p:cNvGrpSpPr/>
        <p:nvPr/>
      </p:nvGrpSpPr>
      <p:grpSpPr>
        <a:xfrm>
          <a:off x="0" y="0"/>
          <a:ext cx="0" cy="0"/>
          <a:chOff x="0" y="0"/>
          <a:chExt cx="0" cy="0"/>
        </a:xfrm>
      </p:grpSpPr>
      <p:pic>
        <p:nvPicPr>
          <p:cNvPr id="279" name="Google Shape;279;p20"/>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280" name="Google Shape;280;p20"/>
          <p:cNvPicPr preferRelativeResize="0"/>
          <p:nvPr/>
        </p:nvPicPr>
        <p:blipFill rotWithShape="1">
          <a:blip r:embed="rId4">
            <a:alphaModFix/>
          </a:blip>
          <a:srcRect b="80732" l="0" r="0" t="0"/>
          <a:stretch/>
        </p:blipFill>
        <p:spPr>
          <a:xfrm>
            <a:off x="0" y="4460800"/>
            <a:ext cx="9144000" cy="682700"/>
          </a:xfrm>
          <a:prstGeom prst="rect">
            <a:avLst/>
          </a:prstGeom>
          <a:noFill/>
          <a:ln>
            <a:noFill/>
          </a:ln>
        </p:spPr>
      </p:pic>
      <p:sp>
        <p:nvSpPr>
          <p:cNvPr id="281" name="Google Shape;281;p20"/>
          <p:cNvSpPr txBox="1"/>
          <p:nvPr/>
        </p:nvSpPr>
        <p:spPr>
          <a:xfrm>
            <a:off x="1519570" y="1936066"/>
            <a:ext cx="2292063"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Main Point</a:t>
            </a:r>
            <a:endParaRPr sz="700"/>
          </a:p>
        </p:txBody>
      </p:sp>
      <p:sp>
        <p:nvSpPr>
          <p:cNvPr id="282" name="Google Shape;282;p20"/>
          <p:cNvSpPr/>
          <p:nvPr/>
        </p:nvSpPr>
        <p:spPr>
          <a:xfrm>
            <a:off x="2384071" y="1063392"/>
            <a:ext cx="563060" cy="560245"/>
          </a:xfrm>
          <a:custGeom>
            <a:rect b="b" l="l" r="r" t="t"/>
            <a:pathLst>
              <a:path extrusionOk="0" h="1120489" w="1126120">
                <a:moveTo>
                  <a:pt x="0" y="0"/>
                </a:moveTo>
                <a:lnTo>
                  <a:pt x="1126120" y="0"/>
                </a:lnTo>
                <a:lnTo>
                  <a:pt x="1126120" y="1120489"/>
                </a:lnTo>
                <a:lnTo>
                  <a:pt x="0" y="1120489"/>
                </a:lnTo>
                <a:lnTo>
                  <a:pt x="0" y="0"/>
                </a:lnTo>
                <a:close/>
              </a:path>
            </a:pathLst>
          </a:custGeom>
          <a:blipFill rotWithShape="1">
            <a:blip r:embed="rId5">
              <a:alphaModFix/>
            </a:blip>
            <a:stretch>
              <a:fillRect b="0" l="0" r="0" t="0"/>
            </a:stretch>
          </a:blipFill>
          <a:ln>
            <a:noFill/>
          </a:ln>
        </p:spPr>
      </p:sp>
      <p:sp>
        <p:nvSpPr>
          <p:cNvPr id="283" name="Google Shape;283;p20"/>
          <p:cNvSpPr/>
          <p:nvPr/>
        </p:nvSpPr>
        <p:spPr>
          <a:xfrm>
            <a:off x="6002322" y="1063392"/>
            <a:ext cx="563060" cy="560245"/>
          </a:xfrm>
          <a:custGeom>
            <a:rect b="b" l="l" r="r" t="t"/>
            <a:pathLst>
              <a:path extrusionOk="0" h="1120489" w="1126120">
                <a:moveTo>
                  <a:pt x="0" y="0"/>
                </a:moveTo>
                <a:lnTo>
                  <a:pt x="1126119" y="0"/>
                </a:lnTo>
                <a:lnTo>
                  <a:pt x="1126119" y="1120489"/>
                </a:lnTo>
                <a:lnTo>
                  <a:pt x="0" y="1120489"/>
                </a:lnTo>
                <a:lnTo>
                  <a:pt x="0" y="0"/>
                </a:lnTo>
                <a:close/>
              </a:path>
            </a:pathLst>
          </a:custGeom>
          <a:blipFill rotWithShape="1">
            <a:blip r:embed="rId5">
              <a:alphaModFix/>
            </a:blip>
            <a:stretch>
              <a:fillRect b="0" l="0" r="0" t="0"/>
            </a:stretch>
          </a:blipFill>
          <a:ln>
            <a:noFill/>
          </a:ln>
        </p:spPr>
      </p:sp>
      <p:sp>
        <p:nvSpPr>
          <p:cNvPr id="284" name="Google Shape;284;p20"/>
          <p:cNvSpPr/>
          <p:nvPr/>
        </p:nvSpPr>
        <p:spPr>
          <a:xfrm rot="1765974">
            <a:off x="397078" y="753971"/>
            <a:ext cx="1299593" cy="1179085"/>
          </a:xfrm>
          <a:custGeom>
            <a:rect b="b" l="l" r="r" t="t"/>
            <a:pathLst>
              <a:path extrusionOk="0" h="2358170" w="2599186">
                <a:moveTo>
                  <a:pt x="0" y="0"/>
                </a:moveTo>
                <a:lnTo>
                  <a:pt x="2599186" y="0"/>
                </a:lnTo>
                <a:lnTo>
                  <a:pt x="2599186" y="2358170"/>
                </a:lnTo>
                <a:lnTo>
                  <a:pt x="0" y="2358170"/>
                </a:lnTo>
                <a:lnTo>
                  <a:pt x="0" y="0"/>
                </a:lnTo>
                <a:close/>
              </a:path>
            </a:pathLst>
          </a:custGeom>
          <a:blipFill rotWithShape="1">
            <a:blip r:embed="rId6">
              <a:alphaModFix/>
            </a:blip>
            <a:stretch>
              <a:fillRect b="0" l="0" r="0" t="0"/>
            </a:stretch>
          </a:blipFill>
          <a:ln>
            <a:noFill/>
          </a:ln>
        </p:spPr>
      </p:sp>
      <p:sp>
        <p:nvSpPr>
          <p:cNvPr id="285" name="Google Shape;285;p20"/>
          <p:cNvSpPr/>
          <p:nvPr/>
        </p:nvSpPr>
        <p:spPr>
          <a:xfrm>
            <a:off x="3932900" y="3608525"/>
            <a:ext cx="1133468" cy="2916572"/>
          </a:xfrm>
          <a:custGeom>
            <a:rect b="b" l="l" r="r" t="t"/>
            <a:pathLst>
              <a:path extrusionOk="0" h="6205473" w="2590785">
                <a:moveTo>
                  <a:pt x="0" y="0"/>
                </a:moveTo>
                <a:lnTo>
                  <a:pt x="2590786" y="0"/>
                </a:lnTo>
                <a:lnTo>
                  <a:pt x="2590786" y="6205473"/>
                </a:lnTo>
                <a:lnTo>
                  <a:pt x="0" y="6205473"/>
                </a:lnTo>
                <a:lnTo>
                  <a:pt x="0" y="0"/>
                </a:lnTo>
                <a:close/>
              </a:path>
            </a:pathLst>
          </a:custGeom>
          <a:blipFill rotWithShape="1">
            <a:blip r:embed="rId7">
              <a:alphaModFix/>
            </a:blip>
            <a:stretch>
              <a:fillRect b="0" l="0" r="0" t="0"/>
            </a:stretch>
          </a:blipFill>
          <a:ln>
            <a:noFill/>
          </a:ln>
        </p:spPr>
      </p:sp>
      <p:sp>
        <p:nvSpPr>
          <p:cNvPr id="286" name="Google Shape;286;p20"/>
          <p:cNvSpPr txBox="1"/>
          <p:nvPr/>
        </p:nvSpPr>
        <p:spPr>
          <a:xfrm>
            <a:off x="1148832" y="2438420"/>
            <a:ext cx="3033538" cy="155797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Sailboats, with their elegant masts and billowing sails, represent a timeless connection between humanity and the vast expanse of the sea. As they glide gracefully across the water, propelled by the gentle caress of the wind, they evoke a sense of freedom and adventure, beckoning us to explore the endless horizons of the open ocean. </a:t>
            </a:r>
            <a:endParaRPr sz="700"/>
          </a:p>
        </p:txBody>
      </p:sp>
      <p:sp>
        <p:nvSpPr>
          <p:cNvPr id="287" name="Google Shape;287;p20"/>
          <p:cNvSpPr/>
          <p:nvPr/>
        </p:nvSpPr>
        <p:spPr>
          <a:xfrm>
            <a:off x="-165805" y="2571750"/>
            <a:ext cx="1592653" cy="2327723"/>
          </a:xfrm>
          <a:custGeom>
            <a:rect b="b" l="l" r="r" t="t"/>
            <a:pathLst>
              <a:path extrusionOk="0" h="4655445" w="3185305">
                <a:moveTo>
                  <a:pt x="0" y="0"/>
                </a:moveTo>
                <a:lnTo>
                  <a:pt x="3185305" y="0"/>
                </a:lnTo>
                <a:lnTo>
                  <a:pt x="3185305" y="4655445"/>
                </a:lnTo>
                <a:lnTo>
                  <a:pt x="0" y="4655445"/>
                </a:lnTo>
                <a:lnTo>
                  <a:pt x="0" y="0"/>
                </a:lnTo>
                <a:close/>
              </a:path>
            </a:pathLst>
          </a:custGeom>
          <a:blipFill rotWithShape="1">
            <a:blip r:embed="rId8">
              <a:alphaModFix/>
            </a:blip>
            <a:stretch>
              <a:fillRect b="0" l="0" r="0" t="0"/>
            </a:stretch>
          </a:blipFill>
          <a:ln>
            <a:noFill/>
          </a:ln>
        </p:spPr>
      </p:sp>
      <p:sp>
        <p:nvSpPr>
          <p:cNvPr id="288" name="Google Shape;288;p20"/>
          <p:cNvSpPr txBox="1"/>
          <p:nvPr/>
        </p:nvSpPr>
        <p:spPr>
          <a:xfrm>
            <a:off x="5137820" y="1936066"/>
            <a:ext cx="2292063"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Main Point</a:t>
            </a:r>
            <a:endParaRPr sz="700"/>
          </a:p>
        </p:txBody>
      </p:sp>
      <p:sp>
        <p:nvSpPr>
          <p:cNvPr id="289" name="Google Shape;289;p20"/>
          <p:cNvSpPr txBox="1"/>
          <p:nvPr/>
        </p:nvSpPr>
        <p:spPr>
          <a:xfrm>
            <a:off x="4758609" y="2438420"/>
            <a:ext cx="3050400" cy="1557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Each journey on a sailboat is a voyage of discovery, an opportunity to immerse ourselves in the beauty and tranquility of the marine environment. Whether for leisurely cruises or thrilling races, sailboats inspire us to embrace the spirit of exploration and embark on our own maritime adventures, forging unforgettable memories on the waves.</a:t>
            </a:r>
            <a:endParaRPr sz="700"/>
          </a:p>
        </p:txBody>
      </p:sp>
      <p:sp>
        <p:nvSpPr>
          <p:cNvPr id="290" name="Google Shape;290;p20"/>
          <p:cNvSpPr txBox="1"/>
          <p:nvPr/>
        </p:nvSpPr>
        <p:spPr>
          <a:xfrm>
            <a:off x="2271181" y="1237593"/>
            <a:ext cx="788841"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01.</a:t>
            </a:r>
            <a:endParaRPr sz="700"/>
          </a:p>
        </p:txBody>
      </p:sp>
      <p:sp>
        <p:nvSpPr>
          <p:cNvPr id="291" name="Google Shape;291;p20"/>
          <p:cNvSpPr txBox="1"/>
          <p:nvPr/>
        </p:nvSpPr>
        <p:spPr>
          <a:xfrm>
            <a:off x="5889431" y="1237593"/>
            <a:ext cx="788841"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02.</a:t>
            </a:r>
            <a:endParaRPr sz="700"/>
          </a:p>
        </p:txBody>
      </p:sp>
      <p:sp>
        <p:nvSpPr>
          <p:cNvPr id="292" name="Google Shape;292;p20"/>
          <p:cNvSpPr/>
          <p:nvPr/>
        </p:nvSpPr>
        <p:spPr>
          <a:xfrm flipH="1">
            <a:off x="7349785" y="463005"/>
            <a:ext cx="4378068" cy="3862720"/>
          </a:xfrm>
          <a:custGeom>
            <a:rect b="b" l="l" r="r" t="t"/>
            <a:pathLst>
              <a:path extrusionOk="0" h="7725439" w="8756136">
                <a:moveTo>
                  <a:pt x="8756136" y="0"/>
                </a:moveTo>
                <a:lnTo>
                  <a:pt x="0" y="0"/>
                </a:lnTo>
                <a:lnTo>
                  <a:pt x="0" y="7725438"/>
                </a:lnTo>
                <a:lnTo>
                  <a:pt x="8756136" y="7725438"/>
                </a:lnTo>
                <a:lnTo>
                  <a:pt x="8756136" y="0"/>
                </a:lnTo>
                <a:close/>
              </a:path>
            </a:pathLst>
          </a:custGeom>
          <a:blipFill rotWithShape="1">
            <a:blip r:embed="rId9">
              <a:alphaModFix/>
            </a:blip>
            <a:stretch>
              <a:fillRect b="-11278" l="0" r="0" t="0"/>
            </a:stretch>
          </a:blipFill>
          <a:ln>
            <a:noFill/>
          </a:ln>
        </p:spPr>
      </p:sp>
      <p:sp>
        <p:nvSpPr>
          <p:cNvPr id="293" name="Google Shape;293;p20"/>
          <p:cNvSpPr/>
          <p:nvPr/>
        </p:nvSpPr>
        <p:spPr>
          <a:xfrm>
            <a:off x="8055565" y="4120991"/>
            <a:ext cx="1572906" cy="1248494"/>
          </a:xfrm>
          <a:custGeom>
            <a:rect b="b" l="l" r="r" t="t"/>
            <a:pathLst>
              <a:path extrusionOk="0" h="2496988" w="3145812">
                <a:moveTo>
                  <a:pt x="0" y="0"/>
                </a:moveTo>
                <a:lnTo>
                  <a:pt x="3145812" y="0"/>
                </a:lnTo>
                <a:lnTo>
                  <a:pt x="3145812" y="2496989"/>
                </a:lnTo>
                <a:lnTo>
                  <a:pt x="0" y="2496989"/>
                </a:lnTo>
                <a:lnTo>
                  <a:pt x="0" y="0"/>
                </a:lnTo>
                <a:close/>
              </a:path>
            </a:pathLst>
          </a:custGeom>
          <a:blipFill rotWithShape="1">
            <a:blip r:embed="rId10">
              <a:alphaModFix/>
            </a:blip>
            <a:stretch>
              <a:fillRect b="0" l="0" r="0" t="0"/>
            </a:stretch>
          </a:blipFill>
          <a:ln>
            <a:noFill/>
          </a:ln>
        </p:spPr>
      </p:sp>
      <p:pic>
        <p:nvPicPr>
          <p:cNvPr id="294" name="Google Shape;294;p20"/>
          <p:cNvPicPr preferRelativeResize="0"/>
          <p:nvPr/>
        </p:nvPicPr>
        <p:blipFill>
          <a:blip r:embed="rId11">
            <a:alphaModFix/>
          </a:blip>
          <a:stretch>
            <a:fillRect/>
          </a:stretch>
        </p:blipFill>
        <p:spPr>
          <a:xfrm>
            <a:off x="0" y="-64200"/>
            <a:ext cx="9144000" cy="476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298" name="Shape 298"/>
        <p:cNvGrpSpPr/>
        <p:nvPr/>
      </p:nvGrpSpPr>
      <p:grpSpPr>
        <a:xfrm>
          <a:off x="0" y="0"/>
          <a:ext cx="0" cy="0"/>
          <a:chOff x="0" y="0"/>
          <a:chExt cx="0" cy="0"/>
        </a:xfrm>
      </p:grpSpPr>
      <p:pic>
        <p:nvPicPr>
          <p:cNvPr id="299" name="Google Shape;299;p21"/>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300" name="Google Shape;300;p21"/>
          <p:cNvPicPr preferRelativeResize="0"/>
          <p:nvPr/>
        </p:nvPicPr>
        <p:blipFill rotWithShape="1">
          <a:blip r:embed="rId4">
            <a:alphaModFix/>
          </a:blip>
          <a:srcRect b="80264" l="0" r="0" t="0"/>
          <a:stretch/>
        </p:blipFill>
        <p:spPr>
          <a:xfrm>
            <a:off x="0" y="4444226"/>
            <a:ext cx="9144000" cy="699274"/>
          </a:xfrm>
          <a:prstGeom prst="rect">
            <a:avLst/>
          </a:prstGeom>
          <a:noFill/>
          <a:ln>
            <a:noFill/>
          </a:ln>
        </p:spPr>
      </p:pic>
      <p:sp>
        <p:nvSpPr>
          <p:cNvPr id="301" name="Google Shape;301;p21"/>
          <p:cNvSpPr/>
          <p:nvPr/>
        </p:nvSpPr>
        <p:spPr>
          <a:xfrm>
            <a:off x="303776" y="1762680"/>
            <a:ext cx="2296242" cy="2284760"/>
          </a:xfrm>
          <a:custGeom>
            <a:rect b="b" l="l" r="r" t="t"/>
            <a:pathLst>
              <a:path extrusionOk="0" h="4569520" w="4592483">
                <a:moveTo>
                  <a:pt x="0" y="0"/>
                </a:moveTo>
                <a:lnTo>
                  <a:pt x="4592483" y="0"/>
                </a:lnTo>
                <a:lnTo>
                  <a:pt x="4592483" y="4569520"/>
                </a:lnTo>
                <a:lnTo>
                  <a:pt x="0" y="4569520"/>
                </a:lnTo>
                <a:lnTo>
                  <a:pt x="0" y="0"/>
                </a:lnTo>
                <a:close/>
              </a:path>
            </a:pathLst>
          </a:custGeom>
          <a:blipFill rotWithShape="1">
            <a:blip r:embed="rId5">
              <a:alphaModFix/>
            </a:blip>
            <a:stretch>
              <a:fillRect b="0" l="0" r="0" t="0"/>
            </a:stretch>
          </a:blipFill>
          <a:ln>
            <a:noFill/>
          </a:ln>
        </p:spPr>
      </p:sp>
      <p:sp>
        <p:nvSpPr>
          <p:cNvPr id="302" name="Google Shape;302;p21"/>
          <p:cNvSpPr/>
          <p:nvPr/>
        </p:nvSpPr>
        <p:spPr>
          <a:xfrm>
            <a:off x="3423880" y="1762680"/>
            <a:ext cx="2296242" cy="2284760"/>
          </a:xfrm>
          <a:custGeom>
            <a:rect b="b" l="l" r="r" t="t"/>
            <a:pathLst>
              <a:path extrusionOk="0" h="4569520" w="4592483">
                <a:moveTo>
                  <a:pt x="0" y="0"/>
                </a:moveTo>
                <a:lnTo>
                  <a:pt x="4592482" y="0"/>
                </a:lnTo>
                <a:lnTo>
                  <a:pt x="4592482" y="4569520"/>
                </a:lnTo>
                <a:lnTo>
                  <a:pt x="0" y="4569520"/>
                </a:lnTo>
                <a:lnTo>
                  <a:pt x="0" y="0"/>
                </a:lnTo>
                <a:close/>
              </a:path>
            </a:pathLst>
          </a:custGeom>
          <a:blipFill rotWithShape="1">
            <a:blip r:embed="rId5">
              <a:alphaModFix/>
            </a:blip>
            <a:stretch>
              <a:fillRect b="0" l="0" r="0" t="0"/>
            </a:stretch>
          </a:blipFill>
          <a:ln>
            <a:noFill/>
          </a:ln>
        </p:spPr>
      </p:sp>
      <p:sp>
        <p:nvSpPr>
          <p:cNvPr id="303" name="Google Shape;303;p21"/>
          <p:cNvSpPr/>
          <p:nvPr/>
        </p:nvSpPr>
        <p:spPr>
          <a:xfrm>
            <a:off x="6580670" y="1762680"/>
            <a:ext cx="2296242" cy="2284760"/>
          </a:xfrm>
          <a:custGeom>
            <a:rect b="b" l="l" r="r" t="t"/>
            <a:pathLst>
              <a:path extrusionOk="0" h="4569520" w="4592483">
                <a:moveTo>
                  <a:pt x="0" y="0"/>
                </a:moveTo>
                <a:lnTo>
                  <a:pt x="4592482" y="0"/>
                </a:lnTo>
                <a:lnTo>
                  <a:pt x="4592482" y="4569520"/>
                </a:lnTo>
                <a:lnTo>
                  <a:pt x="0" y="4569520"/>
                </a:lnTo>
                <a:lnTo>
                  <a:pt x="0" y="0"/>
                </a:lnTo>
                <a:close/>
              </a:path>
            </a:pathLst>
          </a:custGeom>
          <a:blipFill rotWithShape="1">
            <a:blip r:embed="rId5">
              <a:alphaModFix/>
            </a:blip>
            <a:stretch>
              <a:fillRect b="0" l="0" r="0" t="0"/>
            </a:stretch>
          </a:blipFill>
          <a:ln>
            <a:noFill/>
          </a:ln>
        </p:spPr>
      </p:sp>
      <p:sp>
        <p:nvSpPr>
          <p:cNvPr id="304" name="Google Shape;304;p21"/>
          <p:cNvSpPr txBox="1"/>
          <p:nvPr/>
        </p:nvSpPr>
        <p:spPr>
          <a:xfrm>
            <a:off x="741690" y="3144193"/>
            <a:ext cx="1420413" cy="386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Fira Sans"/>
                <a:ea typeface="Fira Sans"/>
                <a:cs typeface="Fira Sans"/>
                <a:sym typeface="Fira Sans"/>
              </a:rPr>
              <a:t>Elaborate on the featured statistic.</a:t>
            </a:r>
            <a:endParaRPr sz="700"/>
          </a:p>
        </p:txBody>
      </p:sp>
      <p:sp>
        <p:nvSpPr>
          <p:cNvPr id="305" name="Google Shape;305;p21"/>
          <p:cNvSpPr txBox="1"/>
          <p:nvPr/>
        </p:nvSpPr>
        <p:spPr>
          <a:xfrm>
            <a:off x="7068538" y="3144193"/>
            <a:ext cx="1320504" cy="386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Fira Sans"/>
                <a:ea typeface="Fira Sans"/>
                <a:cs typeface="Fira Sans"/>
                <a:sym typeface="Fira Sans"/>
              </a:rPr>
              <a:t>Elaborate on the featured statistic.</a:t>
            </a:r>
            <a:endParaRPr sz="700"/>
          </a:p>
        </p:txBody>
      </p:sp>
      <p:sp>
        <p:nvSpPr>
          <p:cNvPr id="306" name="Google Shape;306;p21"/>
          <p:cNvSpPr txBox="1"/>
          <p:nvPr/>
        </p:nvSpPr>
        <p:spPr>
          <a:xfrm>
            <a:off x="3910175" y="3144193"/>
            <a:ext cx="1410292" cy="3863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Fira Sans"/>
                <a:ea typeface="Fira Sans"/>
                <a:cs typeface="Fira Sans"/>
                <a:sym typeface="Fira Sans"/>
              </a:rPr>
              <a:t>Elaborate on the featured statistic.</a:t>
            </a:r>
            <a:endParaRPr sz="700"/>
          </a:p>
        </p:txBody>
      </p:sp>
      <p:sp>
        <p:nvSpPr>
          <p:cNvPr id="307" name="Google Shape;307;p21"/>
          <p:cNvSpPr txBox="1"/>
          <p:nvPr/>
        </p:nvSpPr>
        <p:spPr>
          <a:xfrm>
            <a:off x="630260" y="2307890"/>
            <a:ext cx="1643274" cy="860116"/>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 sz="6700" u="none" cap="none" strike="noStrike">
                <a:solidFill>
                  <a:srgbClr val="F7DE99"/>
                </a:solidFill>
                <a:latin typeface="Caveat Brush"/>
                <a:ea typeface="Caveat Brush"/>
                <a:cs typeface="Caveat Brush"/>
                <a:sym typeface="Caveat Brush"/>
              </a:rPr>
              <a:t>45%</a:t>
            </a:r>
            <a:endParaRPr sz="700"/>
          </a:p>
        </p:txBody>
      </p:sp>
      <p:sp>
        <p:nvSpPr>
          <p:cNvPr id="308" name="Google Shape;308;p21"/>
          <p:cNvSpPr txBox="1"/>
          <p:nvPr/>
        </p:nvSpPr>
        <p:spPr>
          <a:xfrm>
            <a:off x="3979870" y="2307890"/>
            <a:ext cx="1270432" cy="860116"/>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 sz="6700" u="none" cap="none" strike="noStrike">
                <a:solidFill>
                  <a:srgbClr val="F7DE99"/>
                </a:solidFill>
                <a:latin typeface="Caveat Brush"/>
                <a:ea typeface="Caveat Brush"/>
                <a:cs typeface="Caveat Brush"/>
                <a:sym typeface="Caveat Brush"/>
              </a:rPr>
              <a:t>10k</a:t>
            </a:r>
            <a:endParaRPr sz="700"/>
          </a:p>
        </p:txBody>
      </p:sp>
      <p:sp>
        <p:nvSpPr>
          <p:cNvPr id="309" name="Google Shape;309;p21"/>
          <p:cNvSpPr/>
          <p:nvPr/>
        </p:nvSpPr>
        <p:spPr>
          <a:xfrm flipH="1">
            <a:off x="1717843" y="2241457"/>
            <a:ext cx="3289222" cy="2902043"/>
          </a:xfrm>
          <a:custGeom>
            <a:rect b="b" l="l" r="r" t="t"/>
            <a:pathLst>
              <a:path extrusionOk="0" h="5804086" w="6578444">
                <a:moveTo>
                  <a:pt x="6578444" y="0"/>
                </a:moveTo>
                <a:lnTo>
                  <a:pt x="0" y="0"/>
                </a:lnTo>
                <a:lnTo>
                  <a:pt x="0" y="5804086"/>
                </a:lnTo>
                <a:lnTo>
                  <a:pt x="6578444" y="5804086"/>
                </a:lnTo>
                <a:lnTo>
                  <a:pt x="6578444" y="0"/>
                </a:lnTo>
                <a:close/>
              </a:path>
            </a:pathLst>
          </a:custGeom>
          <a:blipFill rotWithShape="1">
            <a:blip r:embed="rId6">
              <a:alphaModFix/>
            </a:blip>
            <a:stretch>
              <a:fillRect b="-11278" l="0" r="0" t="0"/>
            </a:stretch>
          </a:blipFill>
          <a:ln>
            <a:noFill/>
          </a:ln>
        </p:spPr>
      </p:sp>
      <p:sp>
        <p:nvSpPr>
          <p:cNvPr id="310" name="Google Shape;310;p21"/>
          <p:cNvSpPr/>
          <p:nvPr/>
        </p:nvSpPr>
        <p:spPr>
          <a:xfrm>
            <a:off x="5815307" y="3044440"/>
            <a:ext cx="1253231" cy="1514478"/>
          </a:xfrm>
          <a:custGeom>
            <a:rect b="b" l="l" r="r" t="t"/>
            <a:pathLst>
              <a:path extrusionOk="0" h="3028956" w="2506461">
                <a:moveTo>
                  <a:pt x="0" y="0"/>
                </a:moveTo>
                <a:lnTo>
                  <a:pt x="2506461" y="0"/>
                </a:lnTo>
                <a:lnTo>
                  <a:pt x="2506461" y="3028956"/>
                </a:lnTo>
                <a:lnTo>
                  <a:pt x="0" y="3028956"/>
                </a:lnTo>
                <a:lnTo>
                  <a:pt x="0" y="0"/>
                </a:lnTo>
                <a:close/>
              </a:path>
            </a:pathLst>
          </a:custGeom>
          <a:blipFill rotWithShape="1">
            <a:blip r:embed="rId7">
              <a:alphaModFix/>
            </a:blip>
            <a:stretch>
              <a:fillRect b="0" l="0" r="0" t="0"/>
            </a:stretch>
          </a:blipFill>
          <a:ln>
            <a:noFill/>
          </a:ln>
        </p:spPr>
      </p:sp>
      <p:sp>
        <p:nvSpPr>
          <p:cNvPr id="311" name="Google Shape;311;p21"/>
          <p:cNvSpPr/>
          <p:nvPr/>
        </p:nvSpPr>
        <p:spPr>
          <a:xfrm>
            <a:off x="-747960" y="401784"/>
            <a:ext cx="2318791" cy="2057400"/>
          </a:xfrm>
          <a:custGeom>
            <a:rect b="b" l="l" r="r" t="t"/>
            <a:pathLst>
              <a:path extrusionOk="0" h="4114800" w="4637582">
                <a:moveTo>
                  <a:pt x="0" y="0"/>
                </a:moveTo>
                <a:lnTo>
                  <a:pt x="4637582" y="0"/>
                </a:lnTo>
                <a:lnTo>
                  <a:pt x="4637582" y="4114800"/>
                </a:lnTo>
                <a:lnTo>
                  <a:pt x="0" y="4114800"/>
                </a:lnTo>
                <a:lnTo>
                  <a:pt x="0" y="0"/>
                </a:lnTo>
                <a:close/>
              </a:path>
            </a:pathLst>
          </a:custGeom>
          <a:blipFill rotWithShape="1">
            <a:blip r:embed="rId8">
              <a:alphaModFix/>
            </a:blip>
            <a:stretch>
              <a:fillRect b="0" l="0" r="0" t="0"/>
            </a:stretch>
          </a:blipFill>
          <a:ln>
            <a:noFill/>
          </a:ln>
        </p:spPr>
      </p:sp>
      <p:sp>
        <p:nvSpPr>
          <p:cNvPr id="312" name="Google Shape;312;p21"/>
          <p:cNvSpPr/>
          <p:nvPr/>
        </p:nvSpPr>
        <p:spPr>
          <a:xfrm rot="-3847097">
            <a:off x="8439979" y="491692"/>
            <a:ext cx="1533698" cy="2057400"/>
          </a:xfrm>
          <a:custGeom>
            <a:rect b="b" l="l" r="r" t="t"/>
            <a:pathLst>
              <a:path extrusionOk="0" h="4114800" w="3067396">
                <a:moveTo>
                  <a:pt x="0" y="0"/>
                </a:moveTo>
                <a:lnTo>
                  <a:pt x="3067396" y="0"/>
                </a:lnTo>
                <a:lnTo>
                  <a:pt x="3067396" y="4114800"/>
                </a:lnTo>
                <a:lnTo>
                  <a:pt x="0" y="4114800"/>
                </a:lnTo>
                <a:lnTo>
                  <a:pt x="0" y="0"/>
                </a:lnTo>
                <a:close/>
              </a:path>
            </a:pathLst>
          </a:custGeom>
          <a:blipFill rotWithShape="1">
            <a:blip r:embed="rId9">
              <a:alphaModFix/>
            </a:blip>
            <a:stretch>
              <a:fillRect b="0" l="0" r="0" t="0"/>
            </a:stretch>
          </a:blipFill>
          <a:ln>
            <a:noFill/>
          </a:ln>
        </p:spPr>
      </p:sp>
      <p:sp>
        <p:nvSpPr>
          <p:cNvPr id="313" name="Google Shape;313;p21"/>
          <p:cNvSpPr txBox="1"/>
          <p:nvPr/>
        </p:nvSpPr>
        <p:spPr>
          <a:xfrm>
            <a:off x="7093574" y="2307890"/>
            <a:ext cx="1270432" cy="860116"/>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 sz="6700" u="none" cap="none" strike="noStrike">
                <a:solidFill>
                  <a:srgbClr val="F7DE99"/>
                </a:solidFill>
                <a:latin typeface="Caveat Brush"/>
                <a:ea typeface="Caveat Brush"/>
                <a:cs typeface="Caveat Brush"/>
                <a:sym typeface="Caveat Brush"/>
              </a:rPr>
              <a:t>x1.5</a:t>
            </a:r>
            <a:endParaRPr sz="700"/>
          </a:p>
        </p:txBody>
      </p:sp>
      <p:sp>
        <p:nvSpPr>
          <p:cNvPr id="314" name="Google Shape;314;p21"/>
          <p:cNvSpPr txBox="1"/>
          <p:nvPr/>
        </p:nvSpPr>
        <p:spPr>
          <a:xfrm>
            <a:off x="901228" y="808215"/>
            <a:ext cx="7341543" cy="860116"/>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 sz="6700" u="none" cap="none" strike="noStrike">
                <a:solidFill>
                  <a:srgbClr val="2E6CB9"/>
                </a:solidFill>
                <a:latin typeface="Caveat Brush"/>
                <a:ea typeface="Caveat Brush"/>
                <a:cs typeface="Caveat Brush"/>
                <a:sym typeface="Caveat Brush"/>
              </a:rPr>
              <a:t>Sailboat Statistics</a:t>
            </a:r>
            <a:endParaRPr sz="700"/>
          </a:p>
        </p:txBody>
      </p:sp>
      <p:pic>
        <p:nvPicPr>
          <p:cNvPr id="315" name="Google Shape;315;p21"/>
          <p:cNvPicPr preferRelativeResize="0"/>
          <p:nvPr/>
        </p:nvPicPr>
        <p:blipFill>
          <a:blip r:embed="rId10">
            <a:alphaModFix/>
          </a:blip>
          <a:stretch>
            <a:fillRect/>
          </a:stretch>
        </p:blipFill>
        <p:spPr>
          <a:xfrm>
            <a:off x="0" y="-64200"/>
            <a:ext cx="9144000" cy="476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319" name="Shape 319"/>
        <p:cNvGrpSpPr/>
        <p:nvPr/>
      </p:nvGrpSpPr>
      <p:grpSpPr>
        <a:xfrm>
          <a:off x="0" y="0"/>
          <a:ext cx="0" cy="0"/>
          <a:chOff x="0" y="0"/>
          <a:chExt cx="0" cy="0"/>
        </a:xfrm>
      </p:grpSpPr>
      <p:pic>
        <p:nvPicPr>
          <p:cNvPr id="320" name="Google Shape;320;p22"/>
          <p:cNvPicPr preferRelativeResize="0"/>
          <p:nvPr/>
        </p:nvPicPr>
        <p:blipFill>
          <a:blip r:embed="rId3">
            <a:alphaModFix/>
          </a:blip>
          <a:stretch>
            <a:fillRect/>
          </a:stretch>
        </p:blipFill>
        <p:spPr>
          <a:xfrm>
            <a:off x="0" y="-8075"/>
            <a:ext cx="9144000" cy="3790950"/>
          </a:xfrm>
          <a:prstGeom prst="rect">
            <a:avLst/>
          </a:prstGeom>
          <a:noFill/>
          <a:ln>
            <a:noFill/>
          </a:ln>
        </p:spPr>
      </p:pic>
      <p:sp>
        <p:nvSpPr>
          <p:cNvPr id="321" name="Google Shape;321;p22"/>
          <p:cNvSpPr/>
          <p:nvPr/>
        </p:nvSpPr>
        <p:spPr>
          <a:xfrm>
            <a:off x="3736460" y="813462"/>
            <a:ext cx="5177461" cy="5151574"/>
          </a:xfrm>
          <a:custGeom>
            <a:rect b="b" l="l" r="r" t="t"/>
            <a:pathLst>
              <a:path extrusionOk="0" h="10303147" w="10354921">
                <a:moveTo>
                  <a:pt x="0" y="0"/>
                </a:moveTo>
                <a:lnTo>
                  <a:pt x="10354921" y="0"/>
                </a:lnTo>
                <a:lnTo>
                  <a:pt x="10354921" y="10303146"/>
                </a:lnTo>
                <a:lnTo>
                  <a:pt x="0" y="10303146"/>
                </a:lnTo>
                <a:lnTo>
                  <a:pt x="0" y="0"/>
                </a:lnTo>
                <a:close/>
              </a:path>
            </a:pathLst>
          </a:custGeom>
          <a:blipFill rotWithShape="1">
            <a:blip r:embed="rId4">
              <a:alphaModFix/>
            </a:blip>
            <a:stretch>
              <a:fillRect b="0" l="0" r="0" t="0"/>
            </a:stretch>
          </a:blipFill>
          <a:ln>
            <a:noFill/>
          </a:ln>
        </p:spPr>
      </p:sp>
      <p:pic>
        <p:nvPicPr>
          <p:cNvPr id="322" name="Google Shape;322;p22"/>
          <p:cNvPicPr preferRelativeResize="0"/>
          <p:nvPr/>
        </p:nvPicPr>
        <p:blipFill rotWithShape="1">
          <a:blip r:embed="rId5">
            <a:alphaModFix/>
          </a:blip>
          <a:srcRect b="70391" l="0" r="0" t="0"/>
          <a:stretch/>
        </p:blipFill>
        <p:spPr>
          <a:xfrm>
            <a:off x="0" y="3798175"/>
            <a:ext cx="9144000" cy="1345325"/>
          </a:xfrm>
          <a:prstGeom prst="rect">
            <a:avLst/>
          </a:prstGeom>
          <a:noFill/>
          <a:ln>
            <a:noFill/>
          </a:ln>
        </p:spPr>
      </p:pic>
      <p:sp>
        <p:nvSpPr>
          <p:cNvPr id="323" name="Google Shape;323;p22"/>
          <p:cNvSpPr/>
          <p:nvPr/>
        </p:nvSpPr>
        <p:spPr>
          <a:xfrm>
            <a:off x="5729730" y="676275"/>
            <a:ext cx="1228152" cy="1222011"/>
          </a:xfrm>
          <a:custGeom>
            <a:rect b="b" l="l" r="r" t="t"/>
            <a:pathLst>
              <a:path extrusionOk="0" h="2444022" w="2456303">
                <a:moveTo>
                  <a:pt x="0" y="0"/>
                </a:moveTo>
                <a:lnTo>
                  <a:pt x="2456304" y="0"/>
                </a:lnTo>
                <a:lnTo>
                  <a:pt x="2456304" y="2444022"/>
                </a:lnTo>
                <a:lnTo>
                  <a:pt x="0" y="2444022"/>
                </a:lnTo>
                <a:lnTo>
                  <a:pt x="0" y="0"/>
                </a:lnTo>
                <a:close/>
              </a:path>
            </a:pathLst>
          </a:custGeom>
          <a:blipFill rotWithShape="1">
            <a:blip r:embed="rId6">
              <a:alphaModFix/>
            </a:blip>
            <a:stretch>
              <a:fillRect b="0" l="0" r="0" t="0"/>
            </a:stretch>
          </a:blipFill>
          <a:ln>
            <a:noFill/>
          </a:ln>
        </p:spPr>
      </p:sp>
      <p:sp>
        <p:nvSpPr>
          <p:cNvPr id="324" name="Google Shape;324;p22"/>
          <p:cNvSpPr txBox="1"/>
          <p:nvPr/>
        </p:nvSpPr>
        <p:spPr>
          <a:xfrm>
            <a:off x="4204475" y="2371144"/>
            <a:ext cx="4425300" cy="744300"/>
          </a:xfrm>
          <a:prstGeom prst="rect">
            <a:avLst/>
          </a:prstGeom>
          <a:noFill/>
          <a:ln>
            <a:noFill/>
          </a:ln>
        </p:spPr>
        <p:txBody>
          <a:bodyPr anchorCtr="0" anchor="t" bIns="0" lIns="0" spcFirstLastPara="1" rIns="0" wrap="square" tIns="0">
            <a:spAutoFit/>
          </a:bodyPr>
          <a:lstStyle/>
          <a:p>
            <a:pPr indent="0" lvl="0" marL="0" marR="0" rtl="0" algn="ctr">
              <a:lnSpc>
                <a:spcPct val="77997"/>
              </a:lnSpc>
              <a:spcBef>
                <a:spcPts val="0"/>
              </a:spcBef>
              <a:spcAft>
                <a:spcPts val="0"/>
              </a:spcAft>
              <a:buNone/>
            </a:pPr>
            <a:r>
              <a:rPr b="0" i="0" lang="en" sz="6200" u="none" cap="none" strike="noStrike">
                <a:solidFill>
                  <a:srgbClr val="FFFFFF"/>
                </a:solidFill>
                <a:latin typeface="Caveat Brush"/>
                <a:ea typeface="Caveat Brush"/>
                <a:cs typeface="Caveat Brush"/>
                <a:sym typeface="Caveat Brush"/>
              </a:rPr>
              <a:t>About Us</a:t>
            </a:r>
            <a:endParaRPr sz="700"/>
          </a:p>
        </p:txBody>
      </p:sp>
      <p:sp>
        <p:nvSpPr>
          <p:cNvPr id="325" name="Google Shape;325;p22"/>
          <p:cNvSpPr/>
          <p:nvPr/>
        </p:nvSpPr>
        <p:spPr>
          <a:xfrm>
            <a:off x="4572000" y="3074117"/>
            <a:ext cx="3657600" cy="79802"/>
          </a:xfrm>
          <a:custGeom>
            <a:rect b="b" l="l" r="r" t="t"/>
            <a:pathLst>
              <a:path extrusionOk="0" h="159604" w="7315200">
                <a:moveTo>
                  <a:pt x="0" y="0"/>
                </a:moveTo>
                <a:lnTo>
                  <a:pt x="7315200" y="0"/>
                </a:lnTo>
                <a:lnTo>
                  <a:pt x="7315200" y="159604"/>
                </a:lnTo>
                <a:lnTo>
                  <a:pt x="0" y="159604"/>
                </a:lnTo>
                <a:lnTo>
                  <a:pt x="0" y="0"/>
                </a:lnTo>
                <a:close/>
              </a:path>
            </a:pathLst>
          </a:custGeom>
          <a:blipFill rotWithShape="1">
            <a:blip r:embed="rId7">
              <a:alphaModFix/>
            </a:blip>
            <a:stretch>
              <a:fillRect b="0" l="0" r="0" t="0"/>
            </a:stretch>
          </a:blipFill>
          <a:ln>
            <a:noFill/>
          </a:ln>
        </p:spPr>
      </p:sp>
      <p:sp>
        <p:nvSpPr>
          <p:cNvPr id="326" name="Google Shape;326;p22"/>
          <p:cNvSpPr/>
          <p:nvPr/>
        </p:nvSpPr>
        <p:spPr>
          <a:xfrm>
            <a:off x="4874247" y="2097782"/>
            <a:ext cx="3053107" cy="66613"/>
          </a:xfrm>
          <a:custGeom>
            <a:rect b="b" l="l" r="r" t="t"/>
            <a:pathLst>
              <a:path extrusionOk="0" h="133227" w="6106215">
                <a:moveTo>
                  <a:pt x="0" y="0"/>
                </a:moveTo>
                <a:lnTo>
                  <a:pt x="6106214" y="0"/>
                </a:lnTo>
                <a:lnTo>
                  <a:pt x="6106214" y="133227"/>
                </a:lnTo>
                <a:lnTo>
                  <a:pt x="0" y="133227"/>
                </a:lnTo>
                <a:lnTo>
                  <a:pt x="0" y="0"/>
                </a:lnTo>
                <a:close/>
              </a:path>
            </a:pathLst>
          </a:custGeom>
          <a:blipFill rotWithShape="1">
            <a:blip r:embed="rId7">
              <a:alphaModFix/>
            </a:blip>
            <a:stretch>
              <a:fillRect b="0" l="0" r="0" t="0"/>
            </a:stretch>
          </a:blipFill>
          <a:ln>
            <a:noFill/>
          </a:ln>
        </p:spPr>
      </p:sp>
      <p:sp>
        <p:nvSpPr>
          <p:cNvPr id="327" name="Google Shape;327;p22"/>
          <p:cNvSpPr/>
          <p:nvPr/>
        </p:nvSpPr>
        <p:spPr>
          <a:xfrm flipH="1">
            <a:off x="640746" y="227856"/>
            <a:ext cx="3563730" cy="4482679"/>
          </a:xfrm>
          <a:custGeom>
            <a:rect b="b" l="l" r="r" t="t"/>
            <a:pathLst>
              <a:path extrusionOk="0" h="8965357" w="7127459">
                <a:moveTo>
                  <a:pt x="7127459" y="0"/>
                </a:moveTo>
                <a:lnTo>
                  <a:pt x="0" y="0"/>
                </a:lnTo>
                <a:lnTo>
                  <a:pt x="0" y="8965356"/>
                </a:lnTo>
                <a:lnTo>
                  <a:pt x="7127459" y="8965356"/>
                </a:lnTo>
                <a:lnTo>
                  <a:pt x="7127459" y="0"/>
                </a:lnTo>
                <a:close/>
              </a:path>
            </a:pathLst>
          </a:custGeom>
          <a:blipFill rotWithShape="1">
            <a:blip r:embed="rId8">
              <a:alphaModFix/>
            </a:blip>
            <a:stretch>
              <a:fillRect b="0" l="0" r="0" t="0"/>
            </a:stretch>
          </a:blipFill>
          <a:ln>
            <a:noFill/>
          </a:ln>
        </p:spPr>
      </p:sp>
      <p:sp>
        <p:nvSpPr>
          <p:cNvPr id="328" name="Google Shape;328;p22"/>
          <p:cNvSpPr/>
          <p:nvPr/>
        </p:nvSpPr>
        <p:spPr>
          <a:xfrm flipH="1">
            <a:off x="5484745" y="3366559"/>
            <a:ext cx="3791256" cy="2251058"/>
          </a:xfrm>
          <a:custGeom>
            <a:rect b="b" l="l" r="r" t="t"/>
            <a:pathLst>
              <a:path extrusionOk="0" h="4502116" w="7582512">
                <a:moveTo>
                  <a:pt x="7582511" y="0"/>
                </a:moveTo>
                <a:lnTo>
                  <a:pt x="0" y="0"/>
                </a:lnTo>
                <a:lnTo>
                  <a:pt x="0" y="4502117"/>
                </a:lnTo>
                <a:lnTo>
                  <a:pt x="7582511" y="4502117"/>
                </a:lnTo>
                <a:lnTo>
                  <a:pt x="7582511" y="0"/>
                </a:lnTo>
                <a:close/>
              </a:path>
            </a:pathLst>
          </a:custGeom>
          <a:blipFill rotWithShape="1">
            <a:blip r:embed="rId9">
              <a:alphaModFix/>
            </a:blip>
            <a:stretch>
              <a:fillRect b="0" l="0" r="0" t="0"/>
            </a:stretch>
          </a:blipFill>
          <a:ln>
            <a:noFill/>
          </a:ln>
        </p:spPr>
      </p:sp>
      <p:sp>
        <p:nvSpPr>
          <p:cNvPr id="329" name="Google Shape;329;p22"/>
          <p:cNvSpPr txBox="1"/>
          <p:nvPr/>
        </p:nvSpPr>
        <p:spPr>
          <a:xfrm>
            <a:off x="5729731" y="958975"/>
            <a:ext cx="1228200" cy="7443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200" u="none" cap="none" strike="noStrike">
                <a:solidFill>
                  <a:srgbClr val="FFFFFF"/>
                </a:solidFill>
                <a:latin typeface="Caveat Brush"/>
                <a:ea typeface="Caveat Brush"/>
                <a:cs typeface="Caveat Brush"/>
                <a:sym typeface="Caveat Brush"/>
              </a:rPr>
              <a:t>03.</a:t>
            </a:r>
            <a:endParaRPr sz="700"/>
          </a:p>
        </p:txBody>
      </p:sp>
      <p:sp>
        <p:nvSpPr>
          <p:cNvPr id="330" name="Google Shape;330;p22"/>
          <p:cNvSpPr txBox="1"/>
          <p:nvPr/>
        </p:nvSpPr>
        <p:spPr>
          <a:xfrm>
            <a:off x="4746010" y="3272679"/>
            <a:ext cx="3195600" cy="2001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0" i="0" lang="en" sz="1300" u="none" cap="none" strike="noStrike">
                <a:solidFill>
                  <a:srgbClr val="FFFFFF"/>
                </a:solidFill>
                <a:latin typeface="Fira Sans"/>
                <a:ea typeface="Fira Sans"/>
                <a:cs typeface="Fira Sans"/>
                <a:sym typeface="Fira Sans"/>
              </a:rPr>
              <a:t>Elaborate on what you want to discuss. </a:t>
            </a:r>
            <a:endParaRPr sz="700"/>
          </a:p>
        </p:txBody>
      </p:sp>
      <p:pic>
        <p:nvPicPr>
          <p:cNvPr id="331" name="Google Shape;331;p22"/>
          <p:cNvPicPr preferRelativeResize="0"/>
          <p:nvPr/>
        </p:nvPicPr>
        <p:blipFill>
          <a:blip r:embed="rId10">
            <a:alphaModFix/>
          </a:blip>
          <a:stretch>
            <a:fillRect/>
          </a:stretch>
        </p:blipFill>
        <p:spPr>
          <a:xfrm>
            <a:off x="0" y="-64200"/>
            <a:ext cx="9144000" cy="476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335" name="Shape 335"/>
        <p:cNvGrpSpPr/>
        <p:nvPr/>
      </p:nvGrpSpPr>
      <p:grpSpPr>
        <a:xfrm>
          <a:off x="0" y="0"/>
          <a:ext cx="0" cy="0"/>
          <a:chOff x="0" y="0"/>
          <a:chExt cx="0" cy="0"/>
        </a:xfrm>
      </p:grpSpPr>
      <p:pic>
        <p:nvPicPr>
          <p:cNvPr id="336" name="Google Shape;336;p23"/>
          <p:cNvPicPr preferRelativeResize="0"/>
          <p:nvPr/>
        </p:nvPicPr>
        <p:blipFill>
          <a:blip r:embed="rId3">
            <a:alphaModFix/>
          </a:blip>
          <a:stretch>
            <a:fillRect/>
          </a:stretch>
        </p:blipFill>
        <p:spPr>
          <a:xfrm>
            <a:off x="121598" y="107875"/>
            <a:ext cx="2899552" cy="3049676"/>
          </a:xfrm>
          <a:prstGeom prst="rect">
            <a:avLst/>
          </a:prstGeom>
          <a:noFill/>
          <a:ln>
            <a:noFill/>
          </a:ln>
        </p:spPr>
      </p:pic>
      <p:pic>
        <p:nvPicPr>
          <p:cNvPr id="337" name="Google Shape;337;p23"/>
          <p:cNvPicPr preferRelativeResize="0"/>
          <p:nvPr/>
        </p:nvPicPr>
        <p:blipFill>
          <a:blip r:embed="rId4">
            <a:alphaModFix/>
          </a:blip>
          <a:stretch>
            <a:fillRect/>
          </a:stretch>
        </p:blipFill>
        <p:spPr>
          <a:xfrm>
            <a:off x="3092838" y="66363"/>
            <a:ext cx="2978487" cy="3132698"/>
          </a:xfrm>
          <a:prstGeom prst="rect">
            <a:avLst/>
          </a:prstGeom>
          <a:noFill/>
          <a:ln>
            <a:noFill/>
          </a:ln>
        </p:spPr>
      </p:pic>
      <p:pic>
        <p:nvPicPr>
          <p:cNvPr id="338" name="Google Shape;338;p23"/>
          <p:cNvPicPr preferRelativeResize="0"/>
          <p:nvPr/>
        </p:nvPicPr>
        <p:blipFill>
          <a:blip r:embed="rId5">
            <a:alphaModFix/>
          </a:blip>
          <a:stretch>
            <a:fillRect/>
          </a:stretch>
        </p:blipFill>
        <p:spPr>
          <a:xfrm>
            <a:off x="6086475" y="66375"/>
            <a:ext cx="2939016" cy="3091175"/>
          </a:xfrm>
          <a:prstGeom prst="rect">
            <a:avLst/>
          </a:prstGeom>
          <a:noFill/>
          <a:ln>
            <a:noFill/>
          </a:ln>
        </p:spPr>
      </p:pic>
      <p:pic>
        <p:nvPicPr>
          <p:cNvPr id="339" name="Google Shape;339;p23"/>
          <p:cNvPicPr preferRelativeResize="0"/>
          <p:nvPr/>
        </p:nvPicPr>
        <p:blipFill>
          <a:blip r:embed="rId6">
            <a:alphaModFix/>
          </a:blip>
          <a:stretch>
            <a:fillRect/>
          </a:stretch>
        </p:blipFill>
        <p:spPr>
          <a:xfrm rot="10800000">
            <a:off x="0" y="2890113"/>
            <a:ext cx="9144000" cy="476250"/>
          </a:xfrm>
          <a:prstGeom prst="rect">
            <a:avLst/>
          </a:prstGeom>
          <a:noFill/>
          <a:ln>
            <a:noFill/>
          </a:ln>
        </p:spPr>
      </p:pic>
      <p:pic>
        <p:nvPicPr>
          <p:cNvPr id="340" name="Google Shape;340;p23"/>
          <p:cNvPicPr preferRelativeResize="0"/>
          <p:nvPr/>
        </p:nvPicPr>
        <p:blipFill rotWithShape="1">
          <a:blip r:embed="rId7">
            <a:alphaModFix/>
          </a:blip>
          <a:srcRect b="79255" l="0" r="0" t="0"/>
          <a:stretch/>
        </p:blipFill>
        <p:spPr>
          <a:xfrm>
            <a:off x="0" y="4408475"/>
            <a:ext cx="9144000" cy="735025"/>
          </a:xfrm>
          <a:prstGeom prst="rect">
            <a:avLst/>
          </a:prstGeom>
          <a:noFill/>
          <a:ln>
            <a:noFill/>
          </a:ln>
        </p:spPr>
      </p:pic>
      <p:sp>
        <p:nvSpPr>
          <p:cNvPr id="341" name="Google Shape;341;p23"/>
          <p:cNvSpPr/>
          <p:nvPr/>
        </p:nvSpPr>
        <p:spPr>
          <a:xfrm rot="5400000">
            <a:off x="4536843" y="1529721"/>
            <a:ext cx="3049655" cy="205978"/>
          </a:xfrm>
          <a:custGeom>
            <a:rect b="b" l="l" r="r" t="t"/>
            <a:pathLst>
              <a:path extrusionOk="0" h="411956" w="6099310">
                <a:moveTo>
                  <a:pt x="0" y="0"/>
                </a:moveTo>
                <a:lnTo>
                  <a:pt x="6099310" y="0"/>
                </a:lnTo>
                <a:lnTo>
                  <a:pt x="6099310" y="411956"/>
                </a:lnTo>
                <a:lnTo>
                  <a:pt x="0" y="411956"/>
                </a:lnTo>
                <a:lnTo>
                  <a:pt x="0" y="0"/>
                </a:lnTo>
                <a:close/>
              </a:path>
            </a:pathLst>
          </a:custGeom>
          <a:blipFill rotWithShape="1">
            <a:blip r:embed="rId8">
              <a:alphaModFix/>
            </a:blip>
            <a:stretch>
              <a:fillRect b="-198935" l="0" r="-56816" t="0"/>
            </a:stretch>
          </a:blipFill>
          <a:ln>
            <a:noFill/>
          </a:ln>
        </p:spPr>
      </p:sp>
      <p:sp>
        <p:nvSpPr>
          <p:cNvPr id="342" name="Google Shape;342;p23"/>
          <p:cNvSpPr/>
          <p:nvPr/>
        </p:nvSpPr>
        <p:spPr>
          <a:xfrm rot="5400000">
            <a:off x="1557502" y="1529721"/>
            <a:ext cx="3049655" cy="205978"/>
          </a:xfrm>
          <a:custGeom>
            <a:rect b="b" l="l" r="r" t="t"/>
            <a:pathLst>
              <a:path extrusionOk="0" h="411956" w="6099310">
                <a:moveTo>
                  <a:pt x="0" y="0"/>
                </a:moveTo>
                <a:lnTo>
                  <a:pt x="6099310" y="0"/>
                </a:lnTo>
                <a:lnTo>
                  <a:pt x="6099310" y="411956"/>
                </a:lnTo>
                <a:lnTo>
                  <a:pt x="0" y="411956"/>
                </a:lnTo>
                <a:lnTo>
                  <a:pt x="0" y="0"/>
                </a:lnTo>
                <a:close/>
              </a:path>
            </a:pathLst>
          </a:custGeom>
          <a:blipFill rotWithShape="1">
            <a:blip r:embed="rId8">
              <a:alphaModFix/>
            </a:blip>
            <a:stretch>
              <a:fillRect b="-198935" l="0" r="-56816" t="0"/>
            </a:stretch>
          </a:blipFill>
          <a:ln>
            <a:noFill/>
          </a:ln>
        </p:spPr>
      </p:sp>
      <p:sp>
        <p:nvSpPr>
          <p:cNvPr id="343" name="Google Shape;343;p23"/>
          <p:cNvSpPr/>
          <p:nvPr/>
        </p:nvSpPr>
        <p:spPr>
          <a:xfrm rot="5400000">
            <a:off x="-1421839" y="1529721"/>
            <a:ext cx="3049655" cy="205978"/>
          </a:xfrm>
          <a:custGeom>
            <a:rect b="b" l="l" r="r" t="t"/>
            <a:pathLst>
              <a:path extrusionOk="0" h="411956" w="6099310">
                <a:moveTo>
                  <a:pt x="0" y="0"/>
                </a:moveTo>
                <a:lnTo>
                  <a:pt x="6099310" y="0"/>
                </a:lnTo>
                <a:lnTo>
                  <a:pt x="6099310" y="411956"/>
                </a:lnTo>
                <a:lnTo>
                  <a:pt x="0" y="411956"/>
                </a:lnTo>
                <a:lnTo>
                  <a:pt x="0" y="0"/>
                </a:lnTo>
                <a:close/>
              </a:path>
            </a:pathLst>
          </a:custGeom>
          <a:blipFill rotWithShape="1">
            <a:blip r:embed="rId8">
              <a:alphaModFix/>
            </a:blip>
            <a:stretch>
              <a:fillRect b="-198935" l="0" r="-56816" t="0"/>
            </a:stretch>
          </a:blipFill>
          <a:ln>
            <a:noFill/>
          </a:ln>
        </p:spPr>
      </p:sp>
      <p:sp>
        <p:nvSpPr>
          <p:cNvPr id="344" name="Google Shape;344;p23"/>
          <p:cNvSpPr/>
          <p:nvPr/>
        </p:nvSpPr>
        <p:spPr>
          <a:xfrm rot="5400000">
            <a:off x="7516184" y="1529721"/>
            <a:ext cx="3049655" cy="205978"/>
          </a:xfrm>
          <a:custGeom>
            <a:rect b="b" l="l" r="r" t="t"/>
            <a:pathLst>
              <a:path extrusionOk="0" h="411956" w="6099310">
                <a:moveTo>
                  <a:pt x="0" y="0"/>
                </a:moveTo>
                <a:lnTo>
                  <a:pt x="6099310" y="0"/>
                </a:lnTo>
                <a:lnTo>
                  <a:pt x="6099310" y="411956"/>
                </a:lnTo>
                <a:lnTo>
                  <a:pt x="0" y="411956"/>
                </a:lnTo>
                <a:lnTo>
                  <a:pt x="0" y="0"/>
                </a:lnTo>
                <a:close/>
              </a:path>
            </a:pathLst>
          </a:custGeom>
          <a:blipFill rotWithShape="1">
            <a:blip r:embed="rId8">
              <a:alphaModFix/>
            </a:blip>
            <a:stretch>
              <a:fillRect b="-198935" l="0" r="-56816" t="0"/>
            </a:stretch>
          </a:blipFill>
          <a:ln>
            <a:noFill/>
          </a:ln>
        </p:spPr>
      </p:sp>
      <p:sp>
        <p:nvSpPr>
          <p:cNvPr id="345" name="Google Shape;345;p23"/>
          <p:cNvSpPr txBox="1"/>
          <p:nvPr/>
        </p:nvSpPr>
        <p:spPr>
          <a:xfrm>
            <a:off x="425341" y="3606092"/>
            <a:ext cx="2292063"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Name</a:t>
            </a:r>
            <a:endParaRPr sz="700"/>
          </a:p>
        </p:txBody>
      </p:sp>
      <p:sp>
        <p:nvSpPr>
          <p:cNvPr id="346" name="Google Shape;346;p23"/>
          <p:cNvSpPr txBox="1"/>
          <p:nvPr/>
        </p:nvSpPr>
        <p:spPr>
          <a:xfrm>
            <a:off x="3425969" y="3606092"/>
            <a:ext cx="2292063"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Name</a:t>
            </a:r>
            <a:endParaRPr sz="700"/>
          </a:p>
        </p:txBody>
      </p:sp>
      <p:sp>
        <p:nvSpPr>
          <p:cNvPr id="347" name="Google Shape;347;p23"/>
          <p:cNvSpPr txBox="1"/>
          <p:nvPr/>
        </p:nvSpPr>
        <p:spPr>
          <a:xfrm>
            <a:off x="6427644" y="3606092"/>
            <a:ext cx="2292063"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Name</a:t>
            </a:r>
            <a:endParaRPr sz="700"/>
          </a:p>
        </p:txBody>
      </p:sp>
      <p:sp>
        <p:nvSpPr>
          <p:cNvPr id="348" name="Google Shape;348;p23"/>
          <p:cNvSpPr txBox="1"/>
          <p:nvPr/>
        </p:nvSpPr>
        <p:spPr>
          <a:xfrm>
            <a:off x="724022" y="3951283"/>
            <a:ext cx="1694701" cy="386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Briefly elaborate on what you want to discuss. </a:t>
            </a:r>
            <a:endParaRPr sz="700"/>
          </a:p>
        </p:txBody>
      </p:sp>
      <p:sp>
        <p:nvSpPr>
          <p:cNvPr id="349" name="Google Shape;349;p23"/>
          <p:cNvSpPr txBox="1"/>
          <p:nvPr/>
        </p:nvSpPr>
        <p:spPr>
          <a:xfrm>
            <a:off x="6726324" y="3951283"/>
            <a:ext cx="1694701" cy="386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Briefly elaborate on what you want to discuss. </a:t>
            </a:r>
            <a:endParaRPr sz="700"/>
          </a:p>
        </p:txBody>
      </p:sp>
      <p:sp>
        <p:nvSpPr>
          <p:cNvPr id="350" name="Google Shape;350;p23"/>
          <p:cNvSpPr/>
          <p:nvPr/>
        </p:nvSpPr>
        <p:spPr>
          <a:xfrm>
            <a:off x="5643738" y="3356085"/>
            <a:ext cx="1203186" cy="1758503"/>
          </a:xfrm>
          <a:custGeom>
            <a:rect b="b" l="l" r="r" t="t"/>
            <a:pathLst>
              <a:path extrusionOk="0" h="3517005" w="2406372">
                <a:moveTo>
                  <a:pt x="0" y="0"/>
                </a:moveTo>
                <a:lnTo>
                  <a:pt x="2406371" y="0"/>
                </a:lnTo>
                <a:lnTo>
                  <a:pt x="2406371" y="3517004"/>
                </a:lnTo>
                <a:lnTo>
                  <a:pt x="0" y="3517004"/>
                </a:lnTo>
                <a:lnTo>
                  <a:pt x="0" y="0"/>
                </a:lnTo>
                <a:close/>
              </a:path>
            </a:pathLst>
          </a:custGeom>
          <a:blipFill rotWithShape="1">
            <a:blip r:embed="rId9">
              <a:alphaModFix/>
            </a:blip>
            <a:stretch>
              <a:fillRect b="0" l="0" r="0" t="0"/>
            </a:stretch>
          </a:blipFill>
          <a:ln>
            <a:noFill/>
          </a:ln>
        </p:spPr>
      </p:sp>
      <p:sp>
        <p:nvSpPr>
          <p:cNvPr id="351" name="Google Shape;351;p23"/>
          <p:cNvSpPr/>
          <p:nvPr/>
        </p:nvSpPr>
        <p:spPr>
          <a:xfrm>
            <a:off x="-370985" y="3389448"/>
            <a:ext cx="1592653" cy="2327723"/>
          </a:xfrm>
          <a:custGeom>
            <a:rect b="b" l="l" r="r" t="t"/>
            <a:pathLst>
              <a:path extrusionOk="0" h="4655445" w="3185305">
                <a:moveTo>
                  <a:pt x="0" y="0"/>
                </a:moveTo>
                <a:lnTo>
                  <a:pt x="3185304" y="0"/>
                </a:lnTo>
                <a:lnTo>
                  <a:pt x="3185304" y="4655445"/>
                </a:lnTo>
                <a:lnTo>
                  <a:pt x="0" y="4655445"/>
                </a:lnTo>
                <a:lnTo>
                  <a:pt x="0" y="0"/>
                </a:lnTo>
                <a:close/>
              </a:path>
            </a:pathLst>
          </a:custGeom>
          <a:blipFill rotWithShape="1">
            <a:blip r:embed="rId10">
              <a:alphaModFix/>
            </a:blip>
            <a:stretch>
              <a:fillRect b="0" l="0" r="0" t="0"/>
            </a:stretch>
          </a:blipFill>
          <a:ln>
            <a:noFill/>
          </a:ln>
        </p:spPr>
      </p:sp>
      <p:sp>
        <p:nvSpPr>
          <p:cNvPr id="352" name="Google Shape;352;p23"/>
          <p:cNvSpPr/>
          <p:nvPr/>
        </p:nvSpPr>
        <p:spPr>
          <a:xfrm>
            <a:off x="8456519" y="3157538"/>
            <a:ext cx="1168984" cy="1708515"/>
          </a:xfrm>
          <a:custGeom>
            <a:rect b="b" l="l" r="r" t="t"/>
            <a:pathLst>
              <a:path extrusionOk="0" h="3417031" w="2337968">
                <a:moveTo>
                  <a:pt x="0" y="0"/>
                </a:moveTo>
                <a:lnTo>
                  <a:pt x="2337968" y="0"/>
                </a:lnTo>
                <a:lnTo>
                  <a:pt x="2337968" y="3417031"/>
                </a:lnTo>
                <a:lnTo>
                  <a:pt x="0" y="3417031"/>
                </a:lnTo>
                <a:lnTo>
                  <a:pt x="0" y="0"/>
                </a:lnTo>
                <a:close/>
              </a:path>
            </a:pathLst>
          </a:custGeom>
          <a:blipFill rotWithShape="1">
            <a:blip r:embed="rId11">
              <a:alphaModFix/>
            </a:blip>
            <a:stretch>
              <a:fillRect b="0" l="0" r="0" t="0"/>
            </a:stretch>
          </a:blipFill>
          <a:ln>
            <a:noFill/>
          </a:ln>
        </p:spPr>
      </p:sp>
      <p:sp>
        <p:nvSpPr>
          <p:cNvPr id="353" name="Google Shape;353;p23"/>
          <p:cNvSpPr txBox="1"/>
          <p:nvPr/>
        </p:nvSpPr>
        <p:spPr>
          <a:xfrm>
            <a:off x="3724649" y="3951283"/>
            <a:ext cx="1694701" cy="386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Briefly elaborate on what you want to discuss. </a:t>
            </a:r>
            <a:endParaRPr sz="700"/>
          </a:p>
        </p:txBody>
      </p:sp>
      <p:pic>
        <p:nvPicPr>
          <p:cNvPr id="354" name="Google Shape;354;p23"/>
          <p:cNvPicPr preferRelativeResize="0"/>
          <p:nvPr/>
        </p:nvPicPr>
        <p:blipFill>
          <a:blip r:embed="rId6">
            <a:alphaModFix/>
          </a:blip>
          <a:stretch>
            <a:fillRect/>
          </a:stretch>
        </p:blipFill>
        <p:spPr>
          <a:xfrm>
            <a:off x="0" y="-64200"/>
            <a:ext cx="9144000" cy="476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358" name="Shape 358"/>
        <p:cNvGrpSpPr/>
        <p:nvPr/>
      </p:nvGrpSpPr>
      <p:grpSpPr>
        <a:xfrm>
          <a:off x="0" y="0"/>
          <a:ext cx="0" cy="0"/>
          <a:chOff x="0" y="0"/>
          <a:chExt cx="0" cy="0"/>
        </a:xfrm>
      </p:grpSpPr>
      <p:pic>
        <p:nvPicPr>
          <p:cNvPr id="359" name="Google Shape;359;p24"/>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360" name="Google Shape;360;p24"/>
          <p:cNvPicPr preferRelativeResize="0"/>
          <p:nvPr/>
        </p:nvPicPr>
        <p:blipFill rotWithShape="1">
          <a:blip r:embed="rId4">
            <a:alphaModFix/>
          </a:blip>
          <a:srcRect b="79255" l="0" r="0" t="0"/>
          <a:stretch/>
        </p:blipFill>
        <p:spPr>
          <a:xfrm>
            <a:off x="0" y="4408475"/>
            <a:ext cx="9144000" cy="735025"/>
          </a:xfrm>
          <a:prstGeom prst="rect">
            <a:avLst/>
          </a:prstGeom>
          <a:noFill/>
          <a:ln>
            <a:noFill/>
          </a:ln>
        </p:spPr>
      </p:pic>
      <p:pic>
        <p:nvPicPr>
          <p:cNvPr id="361" name="Google Shape;361;p24"/>
          <p:cNvPicPr preferRelativeResize="0"/>
          <p:nvPr/>
        </p:nvPicPr>
        <p:blipFill>
          <a:blip r:embed="rId5">
            <a:alphaModFix/>
          </a:blip>
          <a:stretch>
            <a:fillRect/>
          </a:stretch>
        </p:blipFill>
        <p:spPr>
          <a:xfrm>
            <a:off x="599662" y="389537"/>
            <a:ext cx="3375124" cy="4364430"/>
          </a:xfrm>
          <a:prstGeom prst="rect">
            <a:avLst/>
          </a:prstGeom>
          <a:noFill/>
          <a:ln>
            <a:noFill/>
          </a:ln>
        </p:spPr>
      </p:pic>
      <p:grpSp>
        <p:nvGrpSpPr>
          <p:cNvPr id="362" name="Google Shape;362;p24"/>
          <p:cNvGrpSpPr/>
          <p:nvPr/>
        </p:nvGrpSpPr>
        <p:grpSpPr>
          <a:xfrm rot="-778866">
            <a:off x="889656" y="342361"/>
            <a:ext cx="2795686" cy="4299250"/>
            <a:chOff x="0" y="0"/>
            <a:chExt cx="7455162" cy="11464667"/>
          </a:xfrm>
        </p:grpSpPr>
        <p:sp>
          <p:nvSpPr>
            <p:cNvPr id="363" name="Google Shape;363;p24"/>
            <p:cNvSpPr/>
            <p:nvPr/>
          </p:nvSpPr>
          <p:spPr>
            <a:xfrm rot="5400000">
              <a:off x="-5355595" y="5626985"/>
              <a:ext cx="11193277" cy="482086"/>
            </a:xfrm>
            <a:custGeom>
              <a:rect b="b" l="l" r="r" t="t"/>
              <a:pathLst>
                <a:path extrusionOk="0" h="482086" w="11193277">
                  <a:moveTo>
                    <a:pt x="0" y="0"/>
                  </a:moveTo>
                  <a:lnTo>
                    <a:pt x="11193276" y="0"/>
                  </a:lnTo>
                  <a:lnTo>
                    <a:pt x="11193276" y="482086"/>
                  </a:lnTo>
                  <a:lnTo>
                    <a:pt x="0" y="482086"/>
                  </a:lnTo>
                  <a:lnTo>
                    <a:pt x="0" y="0"/>
                  </a:lnTo>
                  <a:close/>
                </a:path>
              </a:pathLst>
            </a:custGeom>
            <a:blipFill rotWithShape="1">
              <a:blip r:embed="rId6">
                <a:alphaModFix/>
              </a:blip>
              <a:stretch>
                <a:fillRect b="-198935" l="0" r="0" t="0"/>
              </a:stretch>
            </a:blipFill>
            <a:ln>
              <a:noFill/>
            </a:ln>
          </p:spPr>
        </p:sp>
        <p:sp>
          <p:nvSpPr>
            <p:cNvPr id="364" name="Google Shape;364;p24"/>
            <p:cNvSpPr/>
            <p:nvPr/>
          </p:nvSpPr>
          <p:spPr>
            <a:xfrm rot="5400000">
              <a:off x="1617480" y="5626985"/>
              <a:ext cx="11193277" cy="482086"/>
            </a:xfrm>
            <a:custGeom>
              <a:rect b="b" l="l" r="r" t="t"/>
              <a:pathLst>
                <a:path extrusionOk="0" h="482086" w="11193277">
                  <a:moveTo>
                    <a:pt x="0" y="0"/>
                  </a:moveTo>
                  <a:lnTo>
                    <a:pt x="11193277" y="0"/>
                  </a:lnTo>
                  <a:lnTo>
                    <a:pt x="11193277" y="482086"/>
                  </a:lnTo>
                  <a:lnTo>
                    <a:pt x="0" y="482086"/>
                  </a:lnTo>
                  <a:lnTo>
                    <a:pt x="0" y="0"/>
                  </a:lnTo>
                  <a:close/>
                </a:path>
              </a:pathLst>
            </a:custGeom>
            <a:blipFill rotWithShape="1">
              <a:blip r:embed="rId6">
                <a:alphaModFix/>
              </a:blip>
              <a:stretch>
                <a:fillRect b="-198935" l="0" r="0" t="0"/>
              </a:stretch>
            </a:blipFill>
            <a:ln>
              <a:noFill/>
            </a:ln>
          </p:spPr>
        </p:sp>
        <p:sp>
          <p:nvSpPr>
            <p:cNvPr id="365" name="Google Shape;365;p24"/>
            <p:cNvSpPr/>
            <p:nvPr/>
          </p:nvSpPr>
          <p:spPr>
            <a:xfrm>
              <a:off x="0" y="0"/>
              <a:ext cx="7455162" cy="959852"/>
            </a:xfrm>
            <a:custGeom>
              <a:rect b="b" l="l" r="r" t="t"/>
              <a:pathLst>
                <a:path extrusionOk="0" h="959852" w="7455162">
                  <a:moveTo>
                    <a:pt x="0" y="0"/>
                  </a:moveTo>
                  <a:lnTo>
                    <a:pt x="7455162" y="0"/>
                  </a:lnTo>
                  <a:lnTo>
                    <a:pt x="7455162" y="959852"/>
                  </a:lnTo>
                  <a:lnTo>
                    <a:pt x="0" y="959852"/>
                  </a:lnTo>
                  <a:lnTo>
                    <a:pt x="0" y="0"/>
                  </a:lnTo>
                  <a:close/>
                </a:path>
              </a:pathLst>
            </a:custGeom>
            <a:blipFill rotWithShape="1">
              <a:blip r:embed="rId6">
                <a:alphaModFix/>
              </a:blip>
              <a:stretch>
                <a:fillRect b="0" l="0" r="0" t="0"/>
              </a:stretch>
            </a:blipFill>
            <a:ln>
              <a:noFill/>
            </a:ln>
          </p:spPr>
        </p:sp>
        <p:sp>
          <p:nvSpPr>
            <p:cNvPr id="366" name="Google Shape;366;p24"/>
            <p:cNvSpPr/>
            <p:nvPr/>
          </p:nvSpPr>
          <p:spPr>
            <a:xfrm rot="10800000">
              <a:off x="0" y="10504815"/>
              <a:ext cx="7455162" cy="959852"/>
            </a:xfrm>
            <a:custGeom>
              <a:rect b="b" l="l" r="r" t="t"/>
              <a:pathLst>
                <a:path extrusionOk="0" h="959852" w="7455162">
                  <a:moveTo>
                    <a:pt x="0" y="0"/>
                  </a:moveTo>
                  <a:lnTo>
                    <a:pt x="7455162" y="0"/>
                  </a:lnTo>
                  <a:lnTo>
                    <a:pt x="7455162" y="959852"/>
                  </a:lnTo>
                  <a:lnTo>
                    <a:pt x="0" y="959852"/>
                  </a:lnTo>
                  <a:lnTo>
                    <a:pt x="0" y="0"/>
                  </a:lnTo>
                  <a:close/>
                </a:path>
              </a:pathLst>
            </a:custGeom>
            <a:blipFill rotWithShape="1">
              <a:blip r:embed="rId6">
                <a:alphaModFix/>
              </a:blip>
              <a:stretch>
                <a:fillRect b="0" l="0" r="0" t="0"/>
              </a:stretch>
            </a:blipFill>
            <a:ln>
              <a:noFill/>
            </a:ln>
          </p:spPr>
        </p:sp>
      </p:grpSp>
      <p:sp>
        <p:nvSpPr>
          <p:cNvPr id="367" name="Google Shape;367;p24"/>
          <p:cNvSpPr/>
          <p:nvPr/>
        </p:nvSpPr>
        <p:spPr>
          <a:xfrm>
            <a:off x="8219276" y="3712306"/>
            <a:ext cx="987552" cy="2057400"/>
          </a:xfrm>
          <a:custGeom>
            <a:rect b="b" l="l" r="r" t="t"/>
            <a:pathLst>
              <a:path extrusionOk="0" h="4114800" w="1975104">
                <a:moveTo>
                  <a:pt x="0" y="0"/>
                </a:moveTo>
                <a:lnTo>
                  <a:pt x="1975104" y="0"/>
                </a:lnTo>
                <a:lnTo>
                  <a:pt x="1975104" y="4114800"/>
                </a:lnTo>
                <a:lnTo>
                  <a:pt x="0" y="4114800"/>
                </a:lnTo>
                <a:lnTo>
                  <a:pt x="0" y="0"/>
                </a:lnTo>
                <a:close/>
              </a:path>
            </a:pathLst>
          </a:custGeom>
          <a:blipFill rotWithShape="1">
            <a:blip r:embed="rId7">
              <a:alphaModFix/>
            </a:blip>
            <a:stretch>
              <a:fillRect b="0" l="0" r="0" t="0"/>
            </a:stretch>
          </a:blipFill>
          <a:ln>
            <a:noFill/>
          </a:ln>
        </p:spPr>
      </p:sp>
      <p:sp>
        <p:nvSpPr>
          <p:cNvPr id="368" name="Google Shape;368;p24"/>
          <p:cNvSpPr txBox="1"/>
          <p:nvPr/>
        </p:nvSpPr>
        <p:spPr>
          <a:xfrm>
            <a:off x="5014324" y="2353683"/>
            <a:ext cx="3033539" cy="155797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Sailboats, with their elegant masts and billowing sails, represent a timeless connection between humanity and the vast expanse of the sea. As they glide gracefully across the water, propelled by the gentle caress of the wind, they evoke a sense of freedom and adventure, beckoning us to explore the endless horizons of the open ocean. </a:t>
            </a:r>
            <a:endParaRPr sz="700"/>
          </a:p>
        </p:txBody>
      </p:sp>
      <p:sp>
        <p:nvSpPr>
          <p:cNvPr id="369" name="Google Shape;369;p24"/>
          <p:cNvSpPr/>
          <p:nvPr/>
        </p:nvSpPr>
        <p:spPr>
          <a:xfrm>
            <a:off x="3789829" y="3175774"/>
            <a:ext cx="1564342" cy="1967726"/>
          </a:xfrm>
          <a:custGeom>
            <a:rect b="b" l="l" r="r" t="t"/>
            <a:pathLst>
              <a:path extrusionOk="0" h="3935451" w="3128684">
                <a:moveTo>
                  <a:pt x="0" y="0"/>
                </a:moveTo>
                <a:lnTo>
                  <a:pt x="3128684" y="0"/>
                </a:lnTo>
                <a:lnTo>
                  <a:pt x="3128684" y="3935451"/>
                </a:lnTo>
                <a:lnTo>
                  <a:pt x="0" y="3935451"/>
                </a:lnTo>
                <a:lnTo>
                  <a:pt x="0" y="0"/>
                </a:lnTo>
                <a:close/>
              </a:path>
            </a:pathLst>
          </a:custGeom>
          <a:blipFill rotWithShape="1">
            <a:blip r:embed="rId8">
              <a:alphaModFix/>
            </a:blip>
            <a:stretch>
              <a:fillRect b="0" l="0" r="0" t="0"/>
            </a:stretch>
          </a:blipFill>
          <a:ln>
            <a:noFill/>
          </a:ln>
        </p:spPr>
      </p:sp>
      <p:sp>
        <p:nvSpPr>
          <p:cNvPr id="370" name="Google Shape;370;p24"/>
          <p:cNvSpPr txBox="1"/>
          <p:nvPr/>
        </p:nvSpPr>
        <p:spPr>
          <a:xfrm>
            <a:off x="4724526" y="815565"/>
            <a:ext cx="3613135" cy="860116"/>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 sz="6700" u="none" cap="none" strike="noStrike">
                <a:solidFill>
                  <a:srgbClr val="2E6CB9"/>
                </a:solidFill>
                <a:latin typeface="Caveat Brush"/>
                <a:ea typeface="Caveat Brush"/>
                <a:cs typeface="Caveat Brush"/>
                <a:sym typeface="Caveat Brush"/>
              </a:rPr>
              <a:t>Add Title</a:t>
            </a:r>
            <a:endParaRPr sz="700"/>
          </a:p>
        </p:txBody>
      </p:sp>
      <p:sp>
        <p:nvSpPr>
          <p:cNvPr id="371" name="Google Shape;371;p24"/>
          <p:cNvSpPr txBox="1"/>
          <p:nvPr/>
        </p:nvSpPr>
        <p:spPr>
          <a:xfrm>
            <a:off x="5385062" y="1851329"/>
            <a:ext cx="2292062"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Name Surname</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375" name="Shape 375"/>
        <p:cNvGrpSpPr/>
        <p:nvPr/>
      </p:nvGrpSpPr>
      <p:grpSpPr>
        <a:xfrm>
          <a:off x="0" y="0"/>
          <a:ext cx="0" cy="0"/>
          <a:chOff x="0" y="0"/>
          <a:chExt cx="0" cy="0"/>
        </a:xfrm>
      </p:grpSpPr>
      <p:pic>
        <p:nvPicPr>
          <p:cNvPr id="376" name="Google Shape;376;p25"/>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377" name="Google Shape;377;p25"/>
          <p:cNvPicPr preferRelativeResize="0"/>
          <p:nvPr/>
        </p:nvPicPr>
        <p:blipFill rotWithShape="1">
          <a:blip r:embed="rId4">
            <a:alphaModFix/>
          </a:blip>
          <a:srcRect b="79255" l="0" r="0" t="0"/>
          <a:stretch/>
        </p:blipFill>
        <p:spPr>
          <a:xfrm>
            <a:off x="0" y="4408475"/>
            <a:ext cx="9144000" cy="735025"/>
          </a:xfrm>
          <a:prstGeom prst="rect">
            <a:avLst/>
          </a:prstGeom>
          <a:noFill/>
          <a:ln>
            <a:noFill/>
          </a:ln>
        </p:spPr>
      </p:pic>
      <p:sp>
        <p:nvSpPr>
          <p:cNvPr id="378" name="Google Shape;378;p25"/>
          <p:cNvSpPr txBox="1"/>
          <p:nvPr/>
        </p:nvSpPr>
        <p:spPr>
          <a:xfrm>
            <a:off x="3516296" y="3501631"/>
            <a:ext cx="2220086"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Add a main point</a:t>
            </a:r>
            <a:endParaRPr sz="700"/>
          </a:p>
        </p:txBody>
      </p:sp>
      <p:sp>
        <p:nvSpPr>
          <p:cNvPr id="379" name="Google Shape;379;p25"/>
          <p:cNvSpPr txBox="1"/>
          <p:nvPr/>
        </p:nvSpPr>
        <p:spPr>
          <a:xfrm>
            <a:off x="3516296" y="3920235"/>
            <a:ext cx="2220086" cy="386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Briefly elaborate on what you want to discuss. </a:t>
            </a:r>
            <a:endParaRPr sz="700"/>
          </a:p>
        </p:txBody>
      </p:sp>
      <p:sp>
        <p:nvSpPr>
          <p:cNvPr id="380" name="Google Shape;380;p25"/>
          <p:cNvSpPr txBox="1"/>
          <p:nvPr/>
        </p:nvSpPr>
        <p:spPr>
          <a:xfrm>
            <a:off x="559157" y="3501631"/>
            <a:ext cx="2295544"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Add a main point</a:t>
            </a:r>
            <a:endParaRPr sz="700"/>
          </a:p>
        </p:txBody>
      </p:sp>
      <p:sp>
        <p:nvSpPr>
          <p:cNvPr id="381" name="Google Shape;381;p25"/>
          <p:cNvSpPr txBox="1"/>
          <p:nvPr/>
        </p:nvSpPr>
        <p:spPr>
          <a:xfrm>
            <a:off x="559157" y="3920235"/>
            <a:ext cx="2295544" cy="386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Briefly elaborate on what you</a:t>
            </a:r>
            <a:endParaRPr sz="700"/>
          </a:p>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want to discuss. </a:t>
            </a:r>
            <a:endParaRPr sz="700"/>
          </a:p>
        </p:txBody>
      </p:sp>
      <p:sp>
        <p:nvSpPr>
          <p:cNvPr id="382" name="Google Shape;382;p25"/>
          <p:cNvSpPr txBox="1"/>
          <p:nvPr/>
        </p:nvSpPr>
        <p:spPr>
          <a:xfrm>
            <a:off x="6397977" y="3501631"/>
            <a:ext cx="2186866"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Add a main point</a:t>
            </a:r>
            <a:endParaRPr sz="700"/>
          </a:p>
        </p:txBody>
      </p:sp>
      <p:sp>
        <p:nvSpPr>
          <p:cNvPr id="383" name="Google Shape;383;p25"/>
          <p:cNvSpPr txBox="1"/>
          <p:nvPr/>
        </p:nvSpPr>
        <p:spPr>
          <a:xfrm>
            <a:off x="6397977" y="3920235"/>
            <a:ext cx="2186866" cy="386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Briefly elaborate on what you want to discuss. </a:t>
            </a:r>
            <a:endParaRPr sz="700"/>
          </a:p>
        </p:txBody>
      </p:sp>
      <p:sp>
        <p:nvSpPr>
          <p:cNvPr id="384" name="Google Shape;384;p25"/>
          <p:cNvSpPr/>
          <p:nvPr/>
        </p:nvSpPr>
        <p:spPr>
          <a:xfrm>
            <a:off x="5321134" y="4423213"/>
            <a:ext cx="1203186" cy="1758503"/>
          </a:xfrm>
          <a:custGeom>
            <a:rect b="b" l="l" r="r" t="t"/>
            <a:pathLst>
              <a:path extrusionOk="0" h="3517005" w="2406372">
                <a:moveTo>
                  <a:pt x="0" y="0"/>
                </a:moveTo>
                <a:lnTo>
                  <a:pt x="2406372" y="0"/>
                </a:lnTo>
                <a:lnTo>
                  <a:pt x="2406372" y="3517004"/>
                </a:lnTo>
                <a:lnTo>
                  <a:pt x="0" y="3517004"/>
                </a:lnTo>
                <a:lnTo>
                  <a:pt x="0" y="0"/>
                </a:lnTo>
                <a:close/>
              </a:path>
            </a:pathLst>
          </a:custGeom>
          <a:blipFill rotWithShape="1">
            <a:blip r:embed="rId5">
              <a:alphaModFix/>
            </a:blip>
            <a:stretch>
              <a:fillRect b="0" l="0" r="0" t="0"/>
            </a:stretch>
          </a:blipFill>
          <a:ln>
            <a:noFill/>
          </a:ln>
        </p:spPr>
      </p:sp>
      <p:sp>
        <p:nvSpPr>
          <p:cNvPr id="385" name="Google Shape;385;p25"/>
          <p:cNvSpPr/>
          <p:nvPr/>
        </p:nvSpPr>
        <p:spPr>
          <a:xfrm>
            <a:off x="2464998" y="3387132"/>
            <a:ext cx="1592653" cy="2327723"/>
          </a:xfrm>
          <a:custGeom>
            <a:rect b="b" l="l" r="r" t="t"/>
            <a:pathLst>
              <a:path extrusionOk="0" h="4655445" w="3185305">
                <a:moveTo>
                  <a:pt x="0" y="0"/>
                </a:moveTo>
                <a:lnTo>
                  <a:pt x="3185305" y="0"/>
                </a:lnTo>
                <a:lnTo>
                  <a:pt x="3185305" y="4655445"/>
                </a:lnTo>
                <a:lnTo>
                  <a:pt x="0" y="4655445"/>
                </a:lnTo>
                <a:lnTo>
                  <a:pt x="0" y="0"/>
                </a:lnTo>
                <a:close/>
              </a:path>
            </a:pathLst>
          </a:custGeom>
          <a:blipFill rotWithShape="1">
            <a:blip r:embed="rId6">
              <a:alphaModFix/>
            </a:blip>
            <a:stretch>
              <a:fillRect b="0" l="0" r="0" t="0"/>
            </a:stretch>
          </a:blipFill>
          <a:ln>
            <a:noFill/>
          </a:ln>
        </p:spPr>
      </p:sp>
      <p:sp>
        <p:nvSpPr>
          <p:cNvPr id="386" name="Google Shape;386;p25"/>
          <p:cNvSpPr/>
          <p:nvPr/>
        </p:nvSpPr>
        <p:spPr>
          <a:xfrm>
            <a:off x="8379317" y="3568955"/>
            <a:ext cx="1168984" cy="1708515"/>
          </a:xfrm>
          <a:custGeom>
            <a:rect b="b" l="l" r="r" t="t"/>
            <a:pathLst>
              <a:path extrusionOk="0" h="3417031" w="2337968">
                <a:moveTo>
                  <a:pt x="0" y="0"/>
                </a:moveTo>
                <a:lnTo>
                  <a:pt x="2337968" y="0"/>
                </a:lnTo>
                <a:lnTo>
                  <a:pt x="2337968" y="3417031"/>
                </a:lnTo>
                <a:lnTo>
                  <a:pt x="0" y="3417031"/>
                </a:lnTo>
                <a:lnTo>
                  <a:pt x="0" y="0"/>
                </a:lnTo>
                <a:close/>
              </a:path>
            </a:pathLst>
          </a:custGeom>
          <a:blipFill rotWithShape="1">
            <a:blip r:embed="rId7">
              <a:alphaModFix/>
            </a:blip>
            <a:stretch>
              <a:fillRect b="0" l="0" r="0" t="0"/>
            </a:stretch>
          </a:blipFill>
          <a:ln>
            <a:noFill/>
          </a:ln>
        </p:spPr>
      </p:sp>
      <p:sp>
        <p:nvSpPr>
          <p:cNvPr id="387" name="Google Shape;387;p25"/>
          <p:cNvSpPr/>
          <p:nvPr/>
        </p:nvSpPr>
        <p:spPr>
          <a:xfrm>
            <a:off x="354317" y="1872749"/>
            <a:ext cx="2701454" cy="1398002"/>
          </a:xfrm>
          <a:custGeom>
            <a:rect b="b" l="l" r="r" t="t"/>
            <a:pathLst>
              <a:path extrusionOk="0" h="2796005" w="5402908">
                <a:moveTo>
                  <a:pt x="0" y="0"/>
                </a:moveTo>
                <a:lnTo>
                  <a:pt x="5402908" y="0"/>
                </a:lnTo>
                <a:lnTo>
                  <a:pt x="5402908" y="2796004"/>
                </a:lnTo>
                <a:lnTo>
                  <a:pt x="0" y="2796004"/>
                </a:lnTo>
                <a:lnTo>
                  <a:pt x="0" y="0"/>
                </a:lnTo>
                <a:close/>
              </a:path>
            </a:pathLst>
          </a:custGeom>
          <a:blipFill rotWithShape="1">
            <a:blip r:embed="rId8">
              <a:alphaModFix/>
            </a:blip>
            <a:stretch>
              <a:fillRect b="0" l="0" r="0" t="0"/>
            </a:stretch>
          </a:blipFill>
          <a:ln>
            <a:noFill/>
          </a:ln>
        </p:spPr>
      </p:sp>
      <p:sp>
        <p:nvSpPr>
          <p:cNvPr id="388" name="Google Shape;388;p25"/>
          <p:cNvSpPr/>
          <p:nvPr/>
        </p:nvSpPr>
        <p:spPr>
          <a:xfrm>
            <a:off x="2941677" y="1760379"/>
            <a:ext cx="3260647" cy="1398003"/>
          </a:xfrm>
          <a:custGeom>
            <a:rect b="b" l="l" r="r" t="t"/>
            <a:pathLst>
              <a:path extrusionOk="0" h="2796005" w="6521294">
                <a:moveTo>
                  <a:pt x="0" y="0"/>
                </a:moveTo>
                <a:lnTo>
                  <a:pt x="6521294" y="0"/>
                </a:lnTo>
                <a:lnTo>
                  <a:pt x="6521294" y="2796005"/>
                </a:lnTo>
                <a:lnTo>
                  <a:pt x="0" y="2796005"/>
                </a:lnTo>
                <a:lnTo>
                  <a:pt x="0" y="0"/>
                </a:lnTo>
                <a:close/>
              </a:path>
            </a:pathLst>
          </a:custGeom>
          <a:blipFill rotWithShape="1">
            <a:blip r:embed="rId9">
              <a:alphaModFix/>
            </a:blip>
            <a:stretch>
              <a:fillRect b="0" l="0" r="0" t="0"/>
            </a:stretch>
          </a:blipFill>
          <a:ln>
            <a:noFill/>
          </a:ln>
        </p:spPr>
      </p:sp>
      <p:sp>
        <p:nvSpPr>
          <p:cNvPr id="389" name="Google Shape;389;p25"/>
          <p:cNvSpPr/>
          <p:nvPr/>
        </p:nvSpPr>
        <p:spPr>
          <a:xfrm>
            <a:off x="6202323" y="1872749"/>
            <a:ext cx="2817134" cy="1398002"/>
          </a:xfrm>
          <a:custGeom>
            <a:rect b="b" l="l" r="r" t="t"/>
            <a:pathLst>
              <a:path extrusionOk="0" h="2796005" w="5634267">
                <a:moveTo>
                  <a:pt x="0" y="0"/>
                </a:moveTo>
                <a:lnTo>
                  <a:pt x="5634267" y="0"/>
                </a:lnTo>
                <a:lnTo>
                  <a:pt x="5634267" y="2796004"/>
                </a:lnTo>
                <a:lnTo>
                  <a:pt x="0" y="2796004"/>
                </a:lnTo>
                <a:lnTo>
                  <a:pt x="0" y="0"/>
                </a:lnTo>
                <a:close/>
              </a:path>
            </a:pathLst>
          </a:custGeom>
          <a:blipFill rotWithShape="1">
            <a:blip r:embed="rId10">
              <a:alphaModFix/>
            </a:blip>
            <a:stretch>
              <a:fillRect b="0" l="0" r="0" t="0"/>
            </a:stretch>
          </a:blipFill>
          <a:ln>
            <a:noFill/>
          </a:ln>
        </p:spPr>
      </p:sp>
      <p:sp>
        <p:nvSpPr>
          <p:cNvPr id="390" name="Google Shape;390;p25"/>
          <p:cNvSpPr txBox="1"/>
          <p:nvPr/>
        </p:nvSpPr>
        <p:spPr>
          <a:xfrm>
            <a:off x="354318" y="671513"/>
            <a:ext cx="8435366" cy="860116"/>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 sz="6700" u="none" cap="none" strike="noStrike">
                <a:solidFill>
                  <a:srgbClr val="2E6CB9"/>
                </a:solidFill>
                <a:latin typeface="Caveat Brush"/>
                <a:ea typeface="Caveat Brush"/>
                <a:cs typeface="Caveat Brush"/>
                <a:sym typeface="Caveat Brush"/>
              </a:rPr>
              <a:t>Write your topic or idea</a:t>
            </a:r>
            <a:endParaRPr sz="700"/>
          </a:p>
        </p:txBody>
      </p:sp>
      <p:pic>
        <p:nvPicPr>
          <p:cNvPr id="391" name="Google Shape;391;p25"/>
          <p:cNvPicPr preferRelativeResize="0"/>
          <p:nvPr/>
        </p:nvPicPr>
        <p:blipFill>
          <a:blip r:embed="rId11">
            <a:alphaModFix/>
          </a:blip>
          <a:stretch>
            <a:fillRect/>
          </a:stretch>
        </p:blipFill>
        <p:spPr>
          <a:xfrm>
            <a:off x="0" y="-64200"/>
            <a:ext cx="9144000" cy="476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395" name="Shape 395"/>
        <p:cNvGrpSpPr/>
        <p:nvPr/>
      </p:nvGrpSpPr>
      <p:grpSpPr>
        <a:xfrm>
          <a:off x="0" y="0"/>
          <a:ext cx="0" cy="0"/>
          <a:chOff x="0" y="0"/>
          <a:chExt cx="0" cy="0"/>
        </a:xfrm>
      </p:grpSpPr>
      <p:pic>
        <p:nvPicPr>
          <p:cNvPr id="396" name="Google Shape;396;p26"/>
          <p:cNvPicPr preferRelativeResize="0"/>
          <p:nvPr/>
        </p:nvPicPr>
        <p:blipFill>
          <a:blip r:embed="rId3">
            <a:alphaModFix/>
          </a:blip>
          <a:stretch>
            <a:fillRect/>
          </a:stretch>
        </p:blipFill>
        <p:spPr>
          <a:xfrm>
            <a:off x="-122325" y="-137616"/>
            <a:ext cx="9388652" cy="5281116"/>
          </a:xfrm>
          <a:prstGeom prst="rect">
            <a:avLst/>
          </a:prstGeom>
          <a:noFill/>
          <a:ln>
            <a:noFill/>
          </a:ln>
        </p:spPr>
      </p:pic>
      <p:sp>
        <p:nvSpPr>
          <p:cNvPr id="397" name="Google Shape;397;p26"/>
          <p:cNvSpPr/>
          <p:nvPr/>
        </p:nvSpPr>
        <p:spPr>
          <a:xfrm>
            <a:off x="514350" y="935105"/>
            <a:ext cx="3028950" cy="2949440"/>
          </a:xfrm>
          <a:custGeom>
            <a:rect b="b" l="l" r="r" t="t"/>
            <a:pathLst>
              <a:path extrusionOk="0" h="5898880" w="6057900">
                <a:moveTo>
                  <a:pt x="0" y="0"/>
                </a:moveTo>
                <a:lnTo>
                  <a:pt x="6057900" y="0"/>
                </a:lnTo>
                <a:lnTo>
                  <a:pt x="6057900" y="5898880"/>
                </a:lnTo>
                <a:lnTo>
                  <a:pt x="0" y="5898880"/>
                </a:lnTo>
                <a:lnTo>
                  <a:pt x="0" y="0"/>
                </a:lnTo>
                <a:close/>
              </a:path>
            </a:pathLst>
          </a:custGeom>
          <a:blipFill rotWithShape="1">
            <a:blip r:embed="rId4">
              <a:alphaModFix/>
            </a:blip>
            <a:stretch>
              <a:fillRect b="0" l="0" r="0" t="0"/>
            </a:stretch>
          </a:blipFill>
          <a:ln>
            <a:noFill/>
          </a:ln>
        </p:spPr>
      </p:sp>
      <p:sp>
        <p:nvSpPr>
          <p:cNvPr id="398" name="Google Shape;398;p26"/>
          <p:cNvSpPr/>
          <p:nvPr/>
        </p:nvSpPr>
        <p:spPr>
          <a:xfrm rot="-1598261">
            <a:off x="1948053" y="504825"/>
            <a:ext cx="897849" cy="1370762"/>
          </a:xfrm>
          <a:custGeom>
            <a:rect b="b" l="l" r="r" t="t"/>
            <a:pathLst>
              <a:path extrusionOk="0" h="2741523" w="1795698">
                <a:moveTo>
                  <a:pt x="0" y="0"/>
                </a:moveTo>
                <a:lnTo>
                  <a:pt x="1795698" y="0"/>
                </a:lnTo>
                <a:lnTo>
                  <a:pt x="1795698" y="2741523"/>
                </a:lnTo>
                <a:lnTo>
                  <a:pt x="0" y="2741523"/>
                </a:lnTo>
                <a:lnTo>
                  <a:pt x="0" y="0"/>
                </a:lnTo>
                <a:close/>
              </a:path>
            </a:pathLst>
          </a:custGeom>
          <a:blipFill rotWithShape="1">
            <a:blip r:embed="rId5">
              <a:alphaModFix/>
            </a:blip>
            <a:stretch>
              <a:fillRect b="0" l="0" r="0" t="0"/>
            </a:stretch>
          </a:blipFill>
          <a:ln>
            <a:noFill/>
          </a:ln>
        </p:spPr>
      </p:sp>
      <p:sp>
        <p:nvSpPr>
          <p:cNvPr id="399" name="Google Shape;399;p26"/>
          <p:cNvSpPr/>
          <p:nvPr/>
        </p:nvSpPr>
        <p:spPr>
          <a:xfrm flipH="1">
            <a:off x="3327469" y="3556031"/>
            <a:ext cx="1460361" cy="1195671"/>
          </a:xfrm>
          <a:custGeom>
            <a:rect b="b" l="l" r="r" t="t"/>
            <a:pathLst>
              <a:path extrusionOk="0" h="2391342" w="2920723">
                <a:moveTo>
                  <a:pt x="2920724" y="0"/>
                </a:moveTo>
                <a:lnTo>
                  <a:pt x="0" y="0"/>
                </a:lnTo>
                <a:lnTo>
                  <a:pt x="0" y="2391342"/>
                </a:lnTo>
                <a:lnTo>
                  <a:pt x="2920724" y="2391342"/>
                </a:lnTo>
                <a:lnTo>
                  <a:pt x="2920724" y="0"/>
                </a:lnTo>
                <a:close/>
              </a:path>
            </a:pathLst>
          </a:custGeom>
          <a:blipFill rotWithShape="1">
            <a:blip r:embed="rId6">
              <a:alphaModFix/>
            </a:blip>
            <a:stretch>
              <a:fillRect b="0" l="0" r="0" t="0"/>
            </a:stretch>
          </a:blipFill>
          <a:ln>
            <a:noFill/>
          </a:ln>
        </p:spPr>
      </p:sp>
      <p:sp>
        <p:nvSpPr>
          <p:cNvPr id="400" name="Google Shape;400;p26"/>
          <p:cNvSpPr txBox="1"/>
          <p:nvPr/>
        </p:nvSpPr>
        <p:spPr>
          <a:xfrm>
            <a:off x="1133475" y="1513396"/>
            <a:ext cx="1790700" cy="178809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 sz="2900" u="none" cap="none" strike="noStrike">
                <a:solidFill>
                  <a:srgbClr val="2E6CB9"/>
                </a:solidFill>
                <a:latin typeface="Caveat"/>
                <a:ea typeface="Caveat"/>
                <a:cs typeface="Caveat"/>
                <a:sym typeface="Caveat"/>
              </a:rPr>
              <a:t>A picture is worth a thousand words</a:t>
            </a:r>
            <a:endParaRPr sz="700"/>
          </a:p>
        </p:txBody>
      </p:sp>
      <p:pic>
        <p:nvPicPr>
          <p:cNvPr id="401" name="Google Shape;401;p26"/>
          <p:cNvPicPr preferRelativeResize="0"/>
          <p:nvPr/>
        </p:nvPicPr>
        <p:blipFill>
          <a:blip r:embed="rId7">
            <a:alphaModFix/>
          </a:blip>
          <a:stretch>
            <a:fillRect/>
          </a:stretch>
        </p:blipFill>
        <p:spPr>
          <a:xfrm>
            <a:off x="0" y="-64200"/>
            <a:ext cx="9144000" cy="476250"/>
          </a:xfrm>
          <a:prstGeom prst="rect">
            <a:avLst/>
          </a:prstGeom>
          <a:noFill/>
          <a:ln>
            <a:noFill/>
          </a:ln>
        </p:spPr>
      </p:pic>
      <p:pic>
        <p:nvPicPr>
          <p:cNvPr id="402" name="Google Shape;402;p26"/>
          <p:cNvPicPr preferRelativeResize="0"/>
          <p:nvPr/>
        </p:nvPicPr>
        <p:blipFill>
          <a:blip r:embed="rId7">
            <a:alphaModFix/>
          </a:blip>
          <a:stretch>
            <a:fillRect/>
          </a:stretch>
        </p:blipFill>
        <p:spPr>
          <a:xfrm rot="10800000">
            <a:off x="0" y="4667250"/>
            <a:ext cx="9144000" cy="476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406" name="Shape 406"/>
        <p:cNvGrpSpPr/>
        <p:nvPr/>
      </p:nvGrpSpPr>
      <p:grpSpPr>
        <a:xfrm>
          <a:off x="0" y="0"/>
          <a:ext cx="0" cy="0"/>
          <a:chOff x="0" y="0"/>
          <a:chExt cx="0" cy="0"/>
        </a:xfrm>
      </p:grpSpPr>
      <p:pic>
        <p:nvPicPr>
          <p:cNvPr id="407" name="Google Shape;407;p27"/>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408" name="Google Shape;408;p27"/>
          <p:cNvPicPr preferRelativeResize="0"/>
          <p:nvPr/>
        </p:nvPicPr>
        <p:blipFill rotWithShape="1">
          <a:blip r:embed="rId4">
            <a:alphaModFix/>
          </a:blip>
          <a:srcRect b="80028" l="0" r="0" t="0"/>
          <a:stretch/>
        </p:blipFill>
        <p:spPr>
          <a:xfrm>
            <a:off x="0" y="4408475"/>
            <a:ext cx="9144000" cy="707625"/>
          </a:xfrm>
          <a:prstGeom prst="rect">
            <a:avLst/>
          </a:prstGeom>
          <a:noFill/>
          <a:ln>
            <a:noFill/>
          </a:ln>
        </p:spPr>
      </p:pic>
      <p:grpSp>
        <p:nvGrpSpPr>
          <p:cNvPr id="409" name="Google Shape;409;p27"/>
          <p:cNvGrpSpPr/>
          <p:nvPr/>
        </p:nvGrpSpPr>
        <p:grpSpPr>
          <a:xfrm>
            <a:off x="3054992" y="1106783"/>
            <a:ext cx="5756490" cy="3736326"/>
            <a:chOff x="0" y="-19050"/>
            <a:chExt cx="3032225" cy="1968106"/>
          </a:xfrm>
        </p:grpSpPr>
        <p:sp>
          <p:nvSpPr>
            <p:cNvPr id="410" name="Google Shape;410;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2" name="Google Shape;412;p27"/>
          <p:cNvGrpSpPr/>
          <p:nvPr/>
        </p:nvGrpSpPr>
        <p:grpSpPr>
          <a:xfrm>
            <a:off x="387109" y="1106783"/>
            <a:ext cx="2548821" cy="3736326"/>
            <a:chOff x="0" y="-19050"/>
            <a:chExt cx="1342589" cy="1968106"/>
          </a:xfrm>
        </p:grpSpPr>
        <p:sp>
          <p:nvSpPr>
            <p:cNvPr id="413" name="Google Shape;413;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4" name="Google Shape;414;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5" name="Google Shape;415;p27"/>
          <p:cNvGrpSpPr/>
          <p:nvPr/>
        </p:nvGrpSpPr>
        <p:grpSpPr>
          <a:xfrm>
            <a:off x="569502" y="1247142"/>
            <a:ext cx="2184034" cy="359784"/>
            <a:chOff x="0" y="-19050"/>
            <a:chExt cx="1150437" cy="189516"/>
          </a:xfrm>
        </p:grpSpPr>
        <p:sp>
          <p:nvSpPr>
            <p:cNvPr id="416" name="Google Shape;416;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8" name="Google Shape;418;p27"/>
          <p:cNvGrpSpPr/>
          <p:nvPr/>
        </p:nvGrpSpPr>
        <p:grpSpPr>
          <a:xfrm>
            <a:off x="4841220" y="1247142"/>
            <a:ext cx="2184034" cy="359784"/>
            <a:chOff x="0" y="-19050"/>
            <a:chExt cx="1150437" cy="189516"/>
          </a:xfrm>
        </p:grpSpPr>
        <p:sp>
          <p:nvSpPr>
            <p:cNvPr id="419" name="Google Shape;41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0" name="Google Shape;420;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1" name="Google Shape;421;p27"/>
          <p:cNvGrpSpPr/>
          <p:nvPr/>
        </p:nvGrpSpPr>
        <p:grpSpPr>
          <a:xfrm>
            <a:off x="569502" y="3564341"/>
            <a:ext cx="2184034" cy="359784"/>
            <a:chOff x="0" y="-19050"/>
            <a:chExt cx="1150437" cy="189516"/>
          </a:xfrm>
        </p:grpSpPr>
        <p:sp>
          <p:nvSpPr>
            <p:cNvPr id="422" name="Google Shape;42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3" name="Google Shape;423;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4" name="Google Shape;424;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25" name="Google Shape;425;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grpSp>
        <p:nvGrpSpPr>
          <p:cNvPr id="426" name="Google Shape;426;p27"/>
          <p:cNvGrpSpPr/>
          <p:nvPr/>
        </p:nvGrpSpPr>
        <p:grpSpPr>
          <a:xfrm>
            <a:off x="850417" y="4048637"/>
            <a:ext cx="610687" cy="537898"/>
            <a:chOff x="0" y="-23569"/>
            <a:chExt cx="1628498" cy="1434394"/>
          </a:xfrm>
        </p:grpSpPr>
        <p:grpSp>
          <p:nvGrpSpPr>
            <p:cNvPr id="427" name="Google Shape;427;p27"/>
            <p:cNvGrpSpPr/>
            <p:nvPr/>
          </p:nvGrpSpPr>
          <p:grpSpPr>
            <a:xfrm>
              <a:off x="311446" y="-23569"/>
              <a:ext cx="1005606" cy="1029175"/>
              <a:chOff x="0" y="-19050"/>
              <a:chExt cx="812800" cy="831850"/>
            </a:xfrm>
          </p:grpSpPr>
          <p:sp>
            <p:nvSpPr>
              <p:cNvPr id="428" name="Google Shape;42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DE9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9" name="Google Shape;429;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0" name="Google Shape;430;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#F7DE99</a:t>
              </a:r>
              <a:endParaRPr sz="700"/>
            </a:p>
          </p:txBody>
        </p:sp>
      </p:grpSp>
      <p:grpSp>
        <p:nvGrpSpPr>
          <p:cNvPr id="431" name="Google Shape;431;p27"/>
          <p:cNvGrpSpPr/>
          <p:nvPr/>
        </p:nvGrpSpPr>
        <p:grpSpPr>
          <a:xfrm>
            <a:off x="1356176" y="4048637"/>
            <a:ext cx="610687" cy="537898"/>
            <a:chOff x="0" y="-23569"/>
            <a:chExt cx="1628498" cy="1434394"/>
          </a:xfrm>
        </p:grpSpPr>
        <p:grpSp>
          <p:nvGrpSpPr>
            <p:cNvPr id="432" name="Google Shape;432;p27"/>
            <p:cNvGrpSpPr/>
            <p:nvPr/>
          </p:nvGrpSpPr>
          <p:grpSpPr>
            <a:xfrm>
              <a:off x="311446" y="-23569"/>
              <a:ext cx="1005606" cy="1029175"/>
              <a:chOff x="0" y="-19050"/>
              <a:chExt cx="812800" cy="831850"/>
            </a:xfrm>
          </p:grpSpPr>
          <p:sp>
            <p:nvSpPr>
              <p:cNvPr id="433" name="Google Shape;43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E6C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4" name="Google Shape;43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5" name="Google Shape;435;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#2E6CB9</a:t>
              </a:r>
              <a:endParaRPr sz="700"/>
            </a:p>
          </p:txBody>
        </p:sp>
      </p:grpSp>
      <p:grpSp>
        <p:nvGrpSpPr>
          <p:cNvPr id="436" name="Google Shape;436;p27"/>
          <p:cNvGrpSpPr/>
          <p:nvPr/>
        </p:nvGrpSpPr>
        <p:grpSpPr>
          <a:xfrm>
            <a:off x="1861934" y="4048637"/>
            <a:ext cx="610687" cy="537898"/>
            <a:chOff x="0" y="-23569"/>
            <a:chExt cx="1628498" cy="1434394"/>
          </a:xfrm>
        </p:grpSpPr>
        <p:grpSp>
          <p:nvGrpSpPr>
            <p:cNvPr id="437" name="Google Shape;437;p27"/>
            <p:cNvGrpSpPr/>
            <p:nvPr/>
          </p:nvGrpSpPr>
          <p:grpSpPr>
            <a:xfrm>
              <a:off x="311446" y="-23569"/>
              <a:ext cx="1005606" cy="1029175"/>
              <a:chOff x="0" y="-19050"/>
              <a:chExt cx="812800" cy="831850"/>
            </a:xfrm>
          </p:grpSpPr>
          <p:sp>
            <p:nvSpPr>
              <p:cNvPr id="438" name="Google Shape;43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5E9"/>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9" name="Google Shape;439;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0" name="Google Shape;440;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#FFF5E9</a:t>
              </a:r>
              <a:endParaRPr sz="700"/>
            </a:p>
          </p:txBody>
        </p:sp>
      </p:grpSp>
      <p:sp>
        <p:nvSpPr>
          <p:cNvPr id="441" name="Google Shape;441;p27"/>
          <p:cNvSpPr txBox="1"/>
          <p:nvPr/>
        </p:nvSpPr>
        <p:spPr>
          <a:xfrm>
            <a:off x="2105002" y="847688"/>
            <a:ext cx="4933995" cy="1911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Use these design resources in your Canva Presentation.</a:t>
            </a:r>
            <a:endParaRPr sz="700"/>
          </a:p>
        </p:txBody>
      </p:sp>
      <p:sp>
        <p:nvSpPr>
          <p:cNvPr id="442" name="Google Shape;442;p27"/>
          <p:cNvSpPr txBox="1"/>
          <p:nvPr/>
        </p:nvSpPr>
        <p:spPr>
          <a:xfrm>
            <a:off x="5853103" y="4953156"/>
            <a:ext cx="2958379" cy="103125"/>
          </a:xfrm>
          <a:prstGeom prst="rect">
            <a:avLst/>
          </a:prstGeom>
          <a:noFill/>
          <a:ln>
            <a:noFill/>
          </a:ln>
        </p:spPr>
        <p:txBody>
          <a:bodyPr anchorCtr="0" anchor="t" bIns="0" lIns="0" spcFirstLastPara="1" rIns="0" wrap="square" tIns="0">
            <a:spAutoFit/>
          </a:bodyPr>
          <a:lstStyle/>
          <a:p>
            <a:pPr indent="0" lvl="1" marL="0" marR="0" rtl="0" algn="r">
              <a:lnSpc>
                <a:spcPct val="121939"/>
              </a:lnSpc>
              <a:spcBef>
                <a:spcPts val="0"/>
              </a:spcBef>
              <a:spcAft>
                <a:spcPts val="0"/>
              </a:spcAft>
              <a:buNone/>
            </a:pPr>
            <a:r>
              <a:rPr b="0" i="0" lang="en" sz="600" u="none" cap="none" strike="noStrike">
                <a:solidFill>
                  <a:srgbClr val="F97B4A"/>
                </a:solidFill>
                <a:latin typeface="Arial"/>
                <a:ea typeface="Arial"/>
                <a:cs typeface="Arial"/>
                <a:sym typeface="Arial"/>
              </a:rPr>
              <a:t>DON'T FORGET TO DELETE THIS PAGE BEFORE PRESENTING. </a:t>
            </a:r>
            <a:endParaRPr sz="700"/>
          </a:p>
        </p:txBody>
      </p:sp>
      <p:sp>
        <p:nvSpPr>
          <p:cNvPr id="443" name="Google Shape;443;p27"/>
          <p:cNvSpPr txBox="1"/>
          <p:nvPr/>
        </p:nvSpPr>
        <p:spPr>
          <a:xfrm>
            <a:off x="2919467" y="257212"/>
            <a:ext cx="3305066" cy="609527"/>
          </a:xfrm>
          <a:prstGeom prst="rect">
            <a:avLst/>
          </a:prstGeom>
          <a:noFill/>
          <a:ln>
            <a:noFill/>
          </a:ln>
        </p:spPr>
        <p:txBody>
          <a:bodyPr anchorCtr="0" anchor="t" bIns="0" lIns="0" spcFirstLastPara="1" rIns="0" wrap="square" tIns="0">
            <a:spAutoFit/>
          </a:bodyPr>
          <a:lstStyle/>
          <a:p>
            <a:pPr indent="0" lvl="0" marL="0" marR="0" rtl="0" algn="ctr">
              <a:lnSpc>
                <a:spcPct val="95005"/>
              </a:lnSpc>
              <a:spcBef>
                <a:spcPts val="0"/>
              </a:spcBef>
              <a:spcAft>
                <a:spcPts val="0"/>
              </a:spcAft>
              <a:buNone/>
            </a:pPr>
            <a:r>
              <a:rPr b="0" i="0" lang="en" sz="4800" u="none" cap="none" strike="noStrike">
                <a:solidFill>
                  <a:srgbClr val="2E6CB9"/>
                </a:solidFill>
                <a:latin typeface="Caveat Brush"/>
                <a:ea typeface="Caveat Brush"/>
                <a:cs typeface="Caveat Brush"/>
                <a:sym typeface="Caveat Brush"/>
              </a:rPr>
              <a:t>Resource Page</a:t>
            </a:r>
            <a:endParaRPr sz="700"/>
          </a:p>
        </p:txBody>
      </p:sp>
      <p:sp>
        <p:nvSpPr>
          <p:cNvPr id="444" name="Google Shape;444;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45" name="Google Shape;445;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46" name="Google Shape;446;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47" name="Google Shape;447;p27"/>
          <p:cNvSpPr/>
          <p:nvPr/>
        </p:nvSpPr>
        <p:spPr>
          <a:xfrm rot="10800000">
            <a:off x="7332293" y="1351454"/>
            <a:ext cx="1258006" cy="707629"/>
          </a:xfrm>
          <a:custGeom>
            <a:rect b="b" l="l" r="r" t="t"/>
            <a:pathLst>
              <a:path extrusionOk="0" h="1415257" w="2516012">
                <a:moveTo>
                  <a:pt x="0" y="0"/>
                </a:moveTo>
                <a:lnTo>
                  <a:pt x="2516011" y="0"/>
                </a:lnTo>
                <a:lnTo>
                  <a:pt x="2516011" y="1415256"/>
                </a:lnTo>
                <a:lnTo>
                  <a:pt x="0" y="1415256"/>
                </a:lnTo>
                <a:lnTo>
                  <a:pt x="0" y="0"/>
                </a:lnTo>
                <a:close/>
              </a:path>
            </a:pathLst>
          </a:custGeom>
          <a:blipFill rotWithShape="1">
            <a:blip r:embed="rId5">
              <a:alphaModFix/>
            </a:blip>
            <a:stretch>
              <a:fillRect b="0" l="0" r="0" t="0"/>
            </a:stretch>
          </a:blipFill>
          <a:ln>
            <a:noFill/>
          </a:ln>
        </p:spPr>
      </p:sp>
      <p:sp>
        <p:nvSpPr>
          <p:cNvPr id="448" name="Google Shape;448;p27"/>
          <p:cNvSpPr/>
          <p:nvPr/>
        </p:nvSpPr>
        <p:spPr>
          <a:xfrm>
            <a:off x="4841220" y="1730823"/>
            <a:ext cx="2184034" cy="281194"/>
          </a:xfrm>
          <a:custGeom>
            <a:rect b="b" l="l" r="r" t="t"/>
            <a:pathLst>
              <a:path extrusionOk="0" h="562389" w="4368067">
                <a:moveTo>
                  <a:pt x="0" y="0"/>
                </a:moveTo>
                <a:lnTo>
                  <a:pt x="4368067" y="0"/>
                </a:lnTo>
                <a:lnTo>
                  <a:pt x="4368067" y="562388"/>
                </a:lnTo>
                <a:lnTo>
                  <a:pt x="0" y="562388"/>
                </a:lnTo>
                <a:lnTo>
                  <a:pt x="0" y="0"/>
                </a:lnTo>
                <a:close/>
              </a:path>
            </a:pathLst>
          </a:custGeom>
          <a:blipFill rotWithShape="1">
            <a:blip r:embed="rId6">
              <a:alphaModFix/>
            </a:blip>
            <a:stretch>
              <a:fillRect b="0" l="0" r="0" t="0"/>
            </a:stretch>
          </a:blipFill>
          <a:ln>
            <a:noFill/>
          </a:ln>
        </p:spPr>
      </p:sp>
      <p:sp>
        <p:nvSpPr>
          <p:cNvPr id="449" name="Google Shape;449;p27"/>
          <p:cNvSpPr/>
          <p:nvPr/>
        </p:nvSpPr>
        <p:spPr>
          <a:xfrm>
            <a:off x="3345309" y="2294649"/>
            <a:ext cx="835133" cy="698380"/>
          </a:xfrm>
          <a:custGeom>
            <a:rect b="b" l="l" r="r" t="t"/>
            <a:pathLst>
              <a:path extrusionOk="0" h="1396760" w="1670266">
                <a:moveTo>
                  <a:pt x="0" y="0"/>
                </a:moveTo>
                <a:lnTo>
                  <a:pt x="1670266" y="0"/>
                </a:lnTo>
                <a:lnTo>
                  <a:pt x="1670266" y="1396760"/>
                </a:lnTo>
                <a:lnTo>
                  <a:pt x="0" y="1396760"/>
                </a:lnTo>
                <a:lnTo>
                  <a:pt x="0" y="0"/>
                </a:lnTo>
                <a:close/>
              </a:path>
            </a:pathLst>
          </a:custGeom>
          <a:blipFill rotWithShape="1">
            <a:blip r:embed="rId7">
              <a:alphaModFix/>
            </a:blip>
            <a:stretch>
              <a:fillRect b="0" l="0" r="0" t="0"/>
            </a:stretch>
          </a:blipFill>
          <a:ln>
            <a:noFill/>
          </a:ln>
        </p:spPr>
      </p:sp>
      <p:sp>
        <p:nvSpPr>
          <p:cNvPr id="450" name="Google Shape;450;p27"/>
          <p:cNvSpPr/>
          <p:nvPr/>
        </p:nvSpPr>
        <p:spPr>
          <a:xfrm>
            <a:off x="4000367" y="1320515"/>
            <a:ext cx="783755" cy="769505"/>
          </a:xfrm>
          <a:custGeom>
            <a:rect b="b" l="l" r="r" t="t"/>
            <a:pathLst>
              <a:path extrusionOk="0" h="1539010" w="1567510">
                <a:moveTo>
                  <a:pt x="0" y="0"/>
                </a:moveTo>
                <a:lnTo>
                  <a:pt x="1567510" y="0"/>
                </a:lnTo>
                <a:lnTo>
                  <a:pt x="1567510" y="1539010"/>
                </a:lnTo>
                <a:lnTo>
                  <a:pt x="0" y="1539010"/>
                </a:lnTo>
                <a:lnTo>
                  <a:pt x="0" y="0"/>
                </a:lnTo>
                <a:close/>
              </a:path>
            </a:pathLst>
          </a:custGeom>
          <a:blipFill rotWithShape="1">
            <a:blip r:embed="rId8">
              <a:alphaModFix/>
            </a:blip>
            <a:stretch>
              <a:fillRect b="0" l="0" r="0" t="0"/>
            </a:stretch>
          </a:blipFill>
          <a:ln>
            <a:noFill/>
          </a:ln>
        </p:spPr>
      </p:sp>
      <p:sp>
        <p:nvSpPr>
          <p:cNvPr id="451" name="Google Shape;451;p27"/>
          <p:cNvSpPr/>
          <p:nvPr/>
        </p:nvSpPr>
        <p:spPr>
          <a:xfrm>
            <a:off x="4159243" y="2213846"/>
            <a:ext cx="825514" cy="675890"/>
          </a:xfrm>
          <a:custGeom>
            <a:rect b="b" l="l" r="r" t="t"/>
            <a:pathLst>
              <a:path extrusionOk="0" h="1351780" w="1651029">
                <a:moveTo>
                  <a:pt x="0" y="0"/>
                </a:moveTo>
                <a:lnTo>
                  <a:pt x="1651028" y="0"/>
                </a:lnTo>
                <a:lnTo>
                  <a:pt x="1651028" y="1351780"/>
                </a:lnTo>
                <a:lnTo>
                  <a:pt x="0" y="1351780"/>
                </a:lnTo>
                <a:lnTo>
                  <a:pt x="0" y="0"/>
                </a:lnTo>
                <a:close/>
              </a:path>
            </a:pathLst>
          </a:custGeom>
          <a:blipFill rotWithShape="1">
            <a:blip r:embed="rId9">
              <a:alphaModFix/>
            </a:blip>
            <a:stretch>
              <a:fillRect b="0" l="0" r="0" t="0"/>
            </a:stretch>
          </a:blipFill>
          <a:ln>
            <a:noFill/>
          </a:ln>
        </p:spPr>
      </p:sp>
      <p:sp>
        <p:nvSpPr>
          <p:cNvPr id="452" name="Google Shape;452;p27"/>
          <p:cNvSpPr/>
          <p:nvPr/>
        </p:nvSpPr>
        <p:spPr>
          <a:xfrm>
            <a:off x="3250582" y="1368659"/>
            <a:ext cx="758466" cy="754673"/>
          </a:xfrm>
          <a:custGeom>
            <a:rect b="b" l="l" r="r" t="t"/>
            <a:pathLst>
              <a:path extrusionOk="0" h="1509346" w="1516931">
                <a:moveTo>
                  <a:pt x="0" y="0"/>
                </a:moveTo>
                <a:lnTo>
                  <a:pt x="1516930" y="0"/>
                </a:lnTo>
                <a:lnTo>
                  <a:pt x="1516930" y="1509346"/>
                </a:lnTo>
                <a:lnTo>
                  <a:pt x="0" y="1509346"/>
                </a:lnTo>
                <a:lnTo>
                  <a:pt x="0" y="0"/>
                </a:lnTo>
                <a:close/>
              </a:path>
            </a:pathLst>
          </a:custGeom>
          <a:blipFill rotWithShape="1">
            <a:blip r:embed="rId10">
              <a:alphaModFix/>
            </a:blip>
            <a:stretch>
              <a:fillRect b="0" l="0" r="0" t="0"/>
            </a:stretch>
          </a:blipFill>
          <a:ln>
            <a:noFill/>
          </a:ln>
        </p:spPr>
      </p:sp>
      <p:sp>
        <p:nvSpPr>
          <p:cNvPr id="453" name="Google Shape;453;p27"/>
          <p:cNvSpPr/>
          <p:nvPr/>
        </p:nvSpPr>
        <p:spPr>
          <a:xfrm>
            <a:off x="3249737" y="3131948"/>
            <a:ext cx="469316" cy="1416802"/>
          </a:xfrm>
          <a:custGeom>
            <a:rect b="b" l="l" r="r" t="t"/>
            <a:pathLst>
              <a:path extrusionOk="0" h="2833604" w="938631">
                <a:moveTo>
                  <a:pt x="0" y="0"/>
                </a:moveTo>
                <a:lnTo>
                  <a:pt x="938631" y="0"/>
                </a:lnTo>
                <a:lnTo>
                  <a:pt x="938631" y="2833605"/>
                </a:lnTo>
                <a:lnTo>
                  <a:pt x="0" y="2833605"/>
                </a:lnTo>
                <a:lnTo>
                  <a:pt x="0" y="0"/>
                </a:lnTo>
                <a:close/>
              </a:path>
            </a:pathLst>
          </a:custGeom>
          <a:blipFill rotWithShape="1">
            <a:blip r:embed="rId11">
              <a:alphaModFix/>
            </a:blip>
            <a:stretch>
              <a:fillRect b="0" l="0" r="0" t="0"/>
            </a:stretch>
          </a:blipFill>
          <a:ln>
            <a:noFill/>
          </a:ln>
        </p:spPr>
      </p:sp>
      <p:sp>
        <p:nvSpPr>
          <p:cNvPr id="454" name="Google Shape;454;p27"/>
          <p:cNvSpPr/>
          <p:nvPr/>
        </p:nvSpPr>
        <p:spPr>
          <a:xfrm>
            <a:off x="3719052" y="3045416"/>
            <a:ext cx="1050024" cy="1050024"/>
          </a:xfrm>
          <a:custGeom>
            <a:rect b="b" l="l" r="r" t="t"/>
            <a:pathLst>
              <a:path extrusionOk="0" h="2100047" w="2100047">
                <a:moveTo>
                  <a:pt x="0" y="0"/>
                </a:moveTo>
                <a:lnTo>
                  <a:pt x="2100047" y="0"/>
                </a:lnTo>
                <a:lnTo>
                  <a:pt x="2100047" y="2100047"/>
                </a:lnTo>
                <a:lnTo>
                  <a:pt x="0" y="2100047"/>
                </a:lnTo>
                <a:lnTo>
                  <a:pt x="0" y="0"/>
                </a:lnTo>
                <a:close/>
              </a:path>
            </a:pathLst>
          </a:custGeom>
          <a:blipFill rotWithShape="1">
            <a:blip r:embed="rId12">
              <a:alphaModFix/>
            </a:blip>
            <a:stretch>
              <a:fillRect b="0" l="0" r="0" t="0"/>
            </a:stretch>
          </a:blipFill>
          <a:ln>
            <a:noFill/>
          </a:ln>
        </p:spPr>
      </p:sp>
      <p:sp>
        <p:nvSpPr>
          <p:cNvPr id="455" name="Google Shape;455;p27"/>
          <p:cNvSpPr/>
          <p:nvPr/>
        </p:nvSpPr>
        <p:spPr>
          <a:xfrm>
            <a:off x="6356649" y="2171692"/>
            <a:ext cx="815674" cy="435365"/>
          </a:xfrm>
          <a:custGeom>
            <a:rect b="b" l="l" r="r" t="t"/>
            <a:pathLst>
              <a:path extrusionOk="0" h="870731" w="1631347">
                <a:moveTo>
                  <a:pt x="0" y="0"/>
                </a:moveTo>
                <a:lnTo>
                  <a:pt x="1631347" y="0"/>
                </a:lnTo>
                <a:lnTo>
                  <a:pt x="1631347" y="870731"/>
                </a:lnTo>
                <a:lnTo>
                  <a:pt x="0" y="870731"/>
                </a:lnTo>
                <a:lnTo>
                  <a:pt x="0" y="0"/>
                </a:lnTo>
                <a:close/>
              </a:path>
            </a:pathLst>
          </a:custGeom>
          <a:blipFill rotWithShape="1">
            <a:blip r:embed="rId13">
              <a:alphaModFix/>
            </a:blip>
            <a:stretch>
              <a:fillRect b="0" l="0" r="0" t="0"/>
            </a:stretch>
          </a:blipFill>
          <a:ln>
            <a:noFill/>
          </a:ln>
        </p:spPr>
      </p:sp>
      <p:sp>
        <p:nvSpPr>
          <p:cNvPr id="456" name="Google Shape;456;p27"/>
          <p:cNvSpPr/>
          <p:nvPr/>
        </p:nvSpPr>
        <p:spPr>
          <a:xfrm>
            <a:off x="4900976" y="3065125"/>
            <a:ext cx="641497" cy="775224"/>
          </a:xfrm>
          <a:custGeom>
            <a:rect b="b" l="l" r="r" t="t"/>
            <a:pathLst>
              <a:path extrusionOk="0" h="1550447" w="1282995">
                <a:moveTo>
                  <a:pt x="0" y="0"/>
                </a:moveTo>
                <a:lnTo>
                  <a:pt x="1282995" y="0"/>
                </a:lnTo>
                <a:lnTo>
                  <a:pt x="1282995" y="1550447"/>
                </a:lnTo>
                <a:lnTo>
                  <a:pt x="0" y="1550447"/>
                </a:lnTo>
                <a:lnTo>
                  <a:pt x="0" y="0"/>
                </a:lnTo>
                <a:close/>
              </a:path>
            </a:pathLst>
          </a:custGeom>
          <a:blipFill rotWithShape="1">
            <a:blip r:embed="rId14">
              <a:alphaModFix/>
            </a:blip>
            <a:stretch>
              <a:fillRect b="0" l="0" r="0" t="0"/>
            </a:stretch>
          </a:blipFill>
          <a:ln>
            <a:noFill/>
          </a:ln>
        </p:spPr>
      </p:sp>
      <p:sp>
        <p:nvSpPr>
          <p:cNvPr id="457" name="Google Shape;457;p27"/>
          <p:cNvSpPr/>
          <p:nvPr/>
        </p:nvSpPr>
        <p:spPr>
          <a:xfrm>
            <a:off x="5075178" y="2053080"/>
            <a:ext cx="684988" cy="939949"/>
          </a:xfrm>
          <a:custGeom>
            <a:rect b="b" l="l" r="r" t="t"/>
            <a:pathLst>
              <a:path extrusionOk="0" h="1879898" w="1369976">
                <a:moveTo>
                  <a:pt x="0" y="0"/>
                </a:moveTo>
                <a:lnTo>
                  <a:pt x="1369976" y="0"/>
                </a:lnTo>
                <a:lnTo>
                  <a:pt x="1369976" y="1879898"/>
                </a:lnTo>
                <a:lnTo>
                  <a:pt x="0" y="1879898"/>
                </a:lnTo>
                <a:lnTo>
                  <a:pt x="0" y="0"/>
                </a:lnTo>
                <a:close/>
              </a:path>
            </a:pathLst>
          </a:custGeom>
          <a:blipFill rotWithShape="1">
            <a:blip r:embed="rId15">
              <a:alphaModFix/>
            </a:blip>
            <a:stretch>
              <a:fillRect b="0" l="0" r="0" t="0"/>
            </a:stretch>
          </a:blipFill>
          <a:ln>
            <a:noFill/>
          </a:ln>
        </p:spPr>
      </p:sp>
      <p:sp>
        <p:nvSpPr>
          <p:cNvPr id="458" name="Google Shape;458;p27"/>
          <p:cNvSpPr/>
          <p:nvPr/>
        </p:nvSpPr>
        <p:spPr>
          <a:xfrm>
            <a:off x="5943524" y="2092980"/>
            <a:ext cx="322638" cy="952436"/>
          </a:xfrm>
          <a:custGeom>
            <a:rect b="b" l="l" r="r" t="t"/>
            <a:pathLst>
              <a:path extrusionOk="0" h="1904873" w="645276">
                <a:moveTo>
                  <a:pt x="0" y="0"/>
                </a:moveTo>
                <a:lnTo>
                  <a:pt x="645276" y="0"/>
                </a:lnTo>
                <a:lnTo>
                  <a:pt x="645276" y="1904873"/>
                </a:lnTo>
                <a:lnTo>
                  <a:pt x="0" y="1904873"/>
                </a:lnTo>
                <a:lnTo>
                  <a:pt x="0" y="0"/>
                </a:lnTo>
                <a:close/>
              </a:path>
            </a:pathLst>
          </a:custGeom>
          <a:blipFill rotWithShape="1">
            <a:blip r:embed="rId16">
              <a:alphaModFix/>
            </a:blip>
            <a:stretch>
              <a:fillRect b="0" l="0" r="0" t="0"/>
            </a:stretch>
          </a:blipFill>
          <a:ln>
            <a:noFill/>
          </a:ln>
        </p:spPr>
      </p:sp>
      <p:sp>
        <p:nvSpPr>
          <p:cNvPr id="459" name="Google Shape;459;p27"/>
          <p:cNvSpPr/>
          <p:nvPr/>
        </p:nvSpPr>
        <p:spPr>
          <a:xfrm>
            <a:off x="4180441" y="3984538"/>
            <a:ext cx="687878" cy="667242"/>
          </a:xfrm>
          <a:custGeom>
            <a:rect b="b" l="l" r="r" t="t"/>
            <a:pathLst>
              <a:path extrusionOk="0" h="1334483" w="1375755">
                <a:moveTo>
                  <a:pt x="0" y="0"/>
                </a:moveTo>
                <a:lnTo>
                  <a:pt x="1375755" y="0"/>
                </a:lnTo>
                <a:lnTo>
                  <a:pt x="1375755" y="1334483"/>
                </a:lnTo>
                <a:lnTo>
                  <a:pt x="0" y="1334483"/>
                </a:lnTo>
                <a:lnTo>
                  <a:pt x="0" y="0"/>
                </a:lnTo>
                <a:close/>
              </a:path>
            </a:pathLst>
          </a:custGeom>
          <a:blipFill rotWithShape="1">
            <a:blip r:embed="rId17">
              <a:alphaModFix/>
            </a:blip>
            <a:stretch>
              <a:fillRect b="0" l="0" r="0" t="0"/>
            </a:stretch>
          </a:blipFill>
          <a:ln>
            <a:noFill/>
          </a:ln>
        </p:spPr>
      </p:sp>
      <p:sp>
        <p:nvSpPr>
          <p:cNvPr id="460" name="Google Shape;460;p27"/>
          <p:cNvSpPr/>
          <p:nvPr/>
        </p:nvSpPr>
        <p:spPr>
          <a:xfrm>
            <a:off x="3166255" y="3919816"/>
            <a:ext cx="891395" cy="796684"/>
          </a:xfrm>
          <a:custGeom>
            <a:rect b="b" l="l" r="r" t="t"/>
            <a:pathLst>
              <a:path extrusionOk="0" h="1593368" w="1782789">
                <a:moveTo>
                  <a:pt x="0" y="0"/>
                </a:moveTo>
                <a:lnTo>
                  <a:pt x="1782789" y="0"/>
                </a:lnTo>
                <a:lnTo>
                  <a:pt x="1782789" y="1593368"/>
                </a:lnTo>
                <a:lnTo>
                  <a:pt x="0" y="1593368"/>
                </a:lnTo>
                <a:lnTo>
                  <a:pt x="0" y="0"/>
                </a:lnTo>
                <a:close/>
              </a:path>
            </a:pathLst>
          </a:custGeom>
          <a:blipFill rotWithShape="1">
            <a:blip r:embed="rId18">
              <a:alphaModFix/>
            </a:blip>
            <a:stretch>
              <a:fillRect b="0" l="0" r="0" t="0"/>
            </a:stretch>
          </a:blipFill>
          <a:ln>
            <a:noFill/>
          </a:ln>
        </p:spPr>
      </p:sp>
      <p:sp>
        <p:nvSpPr>
          <p:cNvPr id="461" name="Google Shape;461;p27"/>
          <p:cNvSpPr/>
          <p:nvPr/>
        </p:nvSpPr>
        <p:spPr>
          <a:xfrm>
            <a:off x="6451899" y="2974552"/>
            <a:ext cx="2150633" cy="301088"/>
          </a:xfrm>
          <a:custGeom>
            <a:rect b="b" l="l" r="r" t="t"/>
            <a:pathLst>
              <a:path extrusionOk="0" h="602177" w="4301266">
                <a:moveTo>
                  <a:pt x="0" y="0"/>
                </a:moveTo>
                <a:lnTo>
                  <a:pt x="4301266" y="0"/>
                </a:lnTo>
                <a:lnTo>
                  <a:pt x="4301266" y="602177"/>
                </a:lnTo>
                <a:lnTo>
                  <a:pt x="0" y="602177"/>
                </a:lnTo>
                <a:lnTo>
                  <a:pt x="0" y="0"/>
                </a:lnTo>
                <a:close/>
              </a:path>
            </a:pathLst>
          </a:custGeom>
          <a:blipFill rotWithShape="1">
            <a:blip r:embed="rId19">
              <a:alphaModFix/>
            </a:blip>
            <a:stretch>
              <a:fillRect b="0" l="0" r="0" t="0"/>
            </a:stretch>
          </a:blipFill>
          <a:ln>
            <a:noFill/>
          </a:ln>
        </p:spPr>
      </p:sp>
      <p:sp>
        <p:nvSpPr>
          <p:cNvPr id="462" name="Google Shape;462;p27"/>
          <p:cNvSpPr/>
          <p:nvPr/>
        </p:nvSpPr>
        <p:spPr>
          <a:xfrm rot="-62806">
            <a:off x="7337812" y="2185599"/>
            <a:ext cx="1246966" cy="615690"/>
          </a:xfrm>
          <a:custGeom>
            <a:rect b="b" l="l" r="r" t="t"/>
            <a:pathLst>
              <a:path extrusionOk="0" h="1231379" w="2493932">
                <a:moveTo>
                  <a:pt x="0" y="0"/>
                </a:moveTo>
                <a:lnTo>
                  <a:pt x="2493933" y="0"/>
                </a:lnTo>
                <a:lnTo>
                  <a:pt x="2493933" y="1231379"/>
                </a:lnTo>
                <a:lnTo>
                  <a:pt x="0" y="1231379"/>
                </a:lnTo>
                <a:lnTo>
                  <a:pt x="0" y="0"/>
                </a:lnTo>
                <a:close/>
              </a:path>
            </a:pathLst>
          </a:custGeom>
          <a:blipFill rotWithShape="1">
            <a:blip r:embed="rId20">
              <a:alphaModFix/>
            </a:blip>
            <a:stretch>
              <a:fillRect b="0" l="0" r="0" t="0"/>
            </a:stretch>
          </a:blipFill>
          <a:ln>
            <a:noFill/>
          </a:ln>
        </p:spPr>
      </p:sp>
      <p:sp>
        <p:nvSpPr>
          <p:cNvPr id="463" name="Google Shape;463;p27"/>
          <p:cNvSpPr/>
          <p:nvPr/>
        </p:nvSpPr>
        <p:spPr>
          <a:xfrm>
            <a:off x="4962665" y="3810359"/>
            <a:ext cx="785172" cy="1147560"/>
          </a:xfrm>
          <a:custGeom>
            <a:rect b="b" l="l" r="r" t="t"/>
            <a:pathLst>
              <a:path extrusionOk="0" h="2295119" w="1570345">
                <a:moveTo>
                  <a:pt x="0" y="0"/>
                </a:moveTo>
                <a:lnTo>
                  <a:pt x="1570345" y="0"/>
                </a:lnTo>
                <a:lnTo>
                  <a:pt x="1570345" y="2295119"/>
                </a:lnTo>
                <a:lnTo>
                  <a:pt x="0" y="2295119"/>
                </a:lnTo>
                <a:lnTo>
                  <a:pt x="0" y="0"/>
                </a:lnTo>
                <a:close/>
              </a:path>
            </a:pathLst>
          </a:custGeom>
          <a:blipFill rotWithShape="1">
            <a:blip r:embed="rId21">
              <a:alphaModFix/>
            </a:blip>
            <a:stretch>
              <a:fillRect b="0" l="0" r="0" t="0"/>
            </a:stretch>
          </a:blipFill>
          <a:ln>
            <a:noFill/>
          </a:ln>
        </p:spPr>
      </p:sp>
      <p:sp>
        <p:nvSpPr>
          <p:cNvPr id="464" name="Google Shape;464;p27"/>
          <p:cNvSpPr/>
          <p:nvPr/>
        </p:nvSpPr>
        <p:spPr>
          <a:xfrm>
            <a:off x="5747837" y="3105574"/>
            <a:ext cx="677276" cy="989866"/>
          </a:xfrm>
          <a:custGeom>
            <a:rect b="b" l="l" r="r" t="t"/>
            <a:pathLst>
              <a:path extrusionOk="0" h="1979731" w="1354553">
                <a:moveTo>
                  <a:pt x="0" y="0"/>
                </a:moveTo>
                <a:lnTo>
                  <a:pt x="1354552" y="0"/>
                </a:lnTo>
                <a:lnTo>
                  <a:pt x="1354552" y="1979731"/>
                </a:lnTo>
                <a:lnTo>
                  <a:pt x="0" y="1979731"/>
                </a:lnTo>
                <a:lnTo>
                  <a:pt x="0" y="0"/>
                </a:lnTo>
                <a:close/>
              </a:path>
            </a:pathLst>
          </a:custGeom>
          <a:blipFill rotWithShape="1">
            <a:blip r:embed="rId22">
              <a:alphaModFix/>
            </a:blip>
            <a:stretch>
              <a:fillRect b="0" l="0" r="0" t="0"/>
            </a:stretch>
          </a:blipFill>
          <a:ln>
            <a:noFill/>
          </a:ln>
        </p:spPr>
      </p:sp>
      <p:sp>
        <p:nvSpPr>
          <p:cNvPr id="465" name="Google Shape;465;p27"/>
          <p:cNvSpPr/>
          <p:nvPr/>
        </p:nvSpPr>
        <p:spPr>
          <a:xfrm flipH="1">
            <a:off x="7625263" y="3185779"/>
            <a:ext cx="1064740" cy="1556158"/>
          </a:xfrm>
          <a:custGeom>
            <a:rect b="b" l="l" r="r" t="t"/>
            <a:pathLst>
              <a:path extrusionOk="0" h="3112316" w="2129480">
                <a:moveTo>
                  <a:pt x="2129480" y="0"/>
                </a:moveTo>
                <a:lnTo>
                  <a:pt x="0" y="0"/>
                </a:lnTo>
                <a:lnTo>
                  <a:pt x="0" y="3112316"/>
                </a:lnTo>
                <a:lnTo>
                  <a:pt x="2129480" y="3112316"/>
                </a:lnTo>
                <a:lnTo>
                  <a:pt x="2129480" y="0"/>
                </a:lnTo>
                <a:close/>
              </a:path>
            </a:pathLst>
          </a:custGeom>
          <a:blipFill rotWithShape="1">
            <a:blip r:embed="rId23">
              <a:alphaModFix/>
            </a:blip>
            <a:stretch>
              <a:fillRect b="0" l="0" r="0" t="0"/>
            </a:stretch>
          </a:blipFill>
          <a:ln>
            <a:noFill/>
          </a:ln>
        </p:spPr>
      </p:sp>
      <p:sp>
        <p:nvSpPr>
          <p:cNvPr id="466" name="Google Shape;466;p27"/>
          <p:cNvSpPr/>
          <p:nvPr/>
        </p:nvSpPr>
        <p:spPr>
          <a:xfrm>
            <a:off x="6668001" y="3338061"/>
            <a:ext cx="1088934" cy="1591519"/>
          </a:xfrm>
          <a:custGeom>
            <a:rect b="b" l="l" r="r" t="t"/>
            <a:pathLst>
              <a:path extrusionOk="0" h="3183038" w="2177868">
                <a:moveTo>
                  <a:pt x="0" y="0"/>
                </a:moveTo>
                <a:lnTo>
                  <a:pt x="2177869" y="0"/>
                </a:lnTo>
                <a:lnTo>
                  <a:pt x="2177869" y="3183039"/>
                </a:lnTo>
                <a:lnTo>
                  <a:pt x="0" y="3183039"/>
                </a:lnTo>
                <a:lnTo>
                  <a:pt x="0" y="0"/>
                </a:lnTo>
                <a:close/>
              </a:path>
            </a:pathLst>
          </a:custGeom>
          <a:blipFill rotWithShape="1">
            <a:blip r:embed="rId24">
              <a:alphaModFix/>
            </a:blip>
            <a:stretch>
              <a:fillRect b="0" l="0" r="0" t="0"/>
            </a:stretch>
          </a:blipFill>
          <a:ln>
            <a:noFill/>
          </a:ln>
        </p:spPr>
      </p:sp>
      <p:sp>
        <p:nvSpPr>
          <p:cNvPr id="467" name="Google Shape;467;p27"/>
          <p:cNvSpPr/>
          <p:nvPr/>
        </p:nvSpPr>
        <p:spPr>
          <a:xfrm>
            <a:off x="5786685" y="3840349"/>
            <a:ext cx="636315" cy="930000"/>
          </a:xfrm>
          <a:custGeom>
            <a:rect b="b" l="l" r="r" t="t"/>
            <a:pathLst>
              <a:path extrusionOk="0" h="1859999" w="1272631">
                <a:moveTo>
                  <a:pt x="0" y="0"/>
                </a:moveTo>
                <a:lnTo>
                  <a:pt x="1272631" y="0"/>
                </a:lnTo>
                <a:lnTo>
                  <a:pt x="1272631" y="1859999"/>
                </a:lnTo>
                <a:lnTo>
                  <a:pt x="0" y="1859999"/>
                </a:lnTo>
                <a:lnTo>
                  <a:pt x="0" y="0"/>
                </a:lnTo>
                <a:close/>
              </a:path>
            </a:pathLst>
          </a:custGeom>
          <a:blipFill rotWithShape="1">
            <a:blip r:embed="rId25">
              <a:alphaModFix/>
            </a:blip>
            <a:stretch>
              <a:fillRect b="0" l="0" r="0" t="0"/>
            </a:stretch>
          </a:blipFill>
          <a:ln>
            <a:noFill/>
          </a:ln>
        </p:spPr>
      </p:sp>
      <p:sp>
        <p:nvSpPr>
          <p:cNvPr id="468" name="Google Shape;468;p27"/>
          <p:cNvSpPr txBox="1"/>
          <p:nvPr/>
        </p:nvSpPr>
        <p:spPr>
          <a:xfrm>
            <a:off x="873885" y="2105017"/>
            <a:ext cx="1575300" cy="1072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CAVEAT BRUSH</a:t>
            </a:r>
            <a:endParaRPr sz="700"/>
          </a:p>
          <a:p>
            <a:pPr indent="0" lvl="0" marL="0" marR="0" rtl="0" algn="ctr">
              <a:lnSpc>
                <a:spcPct val="102985"/>
              </a:lnSpc>
              <a:spcBef>
                <a:spcPts val="0"/>
              </a:spcBef>
              <a:spcAft>
                <a:spcPts val="0"/>
              </a:spcAft>
              <a:buNone/>
            </a:pPr>
            <a:r>
              <a:t/>
            </a:r>
            <a:endParaRPr sz="700"/>
          </a:p>
          <a:p>
            <a:pPr indent="0" lvl="0" marL="0" marR="0" rtl="0" algn="ctr">
              <a:lnSpc>
                <a:spcPct val="102985"/>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CAVEAT</a:t>
            </a:r>
            <a:endParaRPr sz="700"/>
          </a:p>
          <a:p>
            <a:pPr indent="0" lvl="0" marL="0" marR="0" rtl="0" algn="ctr">
              <a:lnSpc>
                <a:spcPct val="102985"/>
              </a:lnSpc>
              <a:spcBef>
                <a:spcPts val="0"/>
              </a:spcBef>
              <a:spcAft>
                <a:spcPts val="0"/>
              </a:spcAft>
              <a:buNone/>
            </a:pPr>
            <a:r>
              <a:t/>
            </a:r>
            <a:endParaRPr sz="700"/>
          </a:p>
          <a:p>
            <a:pPr indent="0" lvl="0" marL="0" marR="0" rtl="0" algn="ctr">
              <a:lnSpc>
                <a:spcPct val="102985"/>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FIRA SANS</a:t>
            </a:r>
            <a:endParaRPr sz="700"/>
          </a:p>
        </p:txBody>
      </p:sp>
      <p:pic>
        <p:nvPicPr>
          <p:cNvPr id="469" name="Google Shape;469;p27"/>
          <p:cNvPicPr preferRelativeResize="0"/>
          <p:nvPr/>
        </p:nvPicPr>
        <p:blipFill>
          <a:blip r:embed="rId26">
            <a:alphaModFix/>
          </a:blip>
          <a:stretch>
            <a:fillRect/>
          </a:stretch>
        </p:blipFill>
        <p:spPr>
          <a:xfrm>
            <a:off x="0" y="-64200"/>
            <a:ext cx="9144000" cy="476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473" name="Shape 473"/>
        <p:cNvGrpSpPr/>
        <p:nvPr/>
      </p:nvGrpSpPr>
      <p:grpSpPr>
        <a:xfrm>
          <a:off x="0" y="0"/>
          <a:ext cx="0" cy="0"/>
          <a:chOff x="0" y="0"/>
          <a:chExt cx="0" cy="0"/>
        </a:xfrm>
      </p:grpSpPr>
      <p:pic>
        <p:nvPicPr>
          <p:cNvPr id="474" name="Google Shape;474;p28"/>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475" name="Google Shape;475;p28"/>
          <p:cNvPicPr preferRelativeResize="0"/>
          <p:nvPr/>
        </p:nvPicPr>
        <p:blipFill rotWithShape="1">
          <a:blip r:embed="rId4">
            <a:alphaModFix/>
          </a:blip>
          <a:srcRect b="79255" l="0" r="0" t="0"/>
          <a:stretch/>
        </p:blipFill>
        <p:spPr>
          <a:xfrm>
            <a:off x="0" y="4418866"/>
            <a:ext cx="9144000" cy="735025"/>
          </a:xfrm>
          <a:prstGeom prst="rect">
            <a:avLst/>
          </a:prstGeom>
          <a:noFill/>
          <a:ln>
            <a:noFill/>
          </a:ln>
        </p:spPr>
      </p:pic>
      <p:grpSp>
        <p:nvGrpSpPr>
          <p:cNvPr id="476" name="Google Shape;476;p28"/>
          <p:cNvGrpSpPr/>
          <p:nvPr/>
        </p:nvGrpSpPr>
        <p:grpSpPr>
          <a:xfrm>
            <a:off x="3054992" y="1106783"/>
            <a:ext cx="5756490" cy="3736326"/>
            <a:chOff x="0" y="-19050"/>
            <a:chExt cx="3032225" cy="1968106"/>
          </a:xfrm>
        </p:grpSpPr>
        <p:sp>
          <p:nvSpPr>
            <p:cNvPr id="477" name="Google Shape;477;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8" name="Google Shape;478;p28"/>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9" name="Google Shape;479;p28"/>
          <p:cNvGrpSpPr/>
          <p:nvPr/>
        </p:nvGrpSpPr>
        <p:grpSpPr>
          <a:xfrm>
            <a:off x="387109" y="1106783"/>
            <a:ext cx="2548821" cy="3736326"/>
            <a:chOff x="0" y="-19050"/>
            <a:chExt cx="1342589" cy="1968106"/>
          </a:xfrm>
        </p:grpSpPr>
        <p:sp>
          <p:nvSpPr>
            <p:cNvPr id="480" name="Google Shape;480;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1" name="Google Shape;481;p28"/>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2" name="Google Shape;482;p28"/>
          <p:cNvGrpSpPr/>
          <p:nvPr/>
        </p:nvGrpSpPr>
        <p:grpSpPr>
          <a:xfrm>
            <a:off x="569502" y="1247142"/>
            <a:ext cx="2184034" cy="359784"/>
            <a:chOff x="0" y="-19050"/>
            <a:chExt cx="1150437" cy="189516"/>
          </a:xfrm>
        </p:grpSpPr>
        <p:sp>
          <p:nvSpPr>
            <p:cNvPr id="483" name="Google Shape;483;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4" name="Google Shape;484;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5" name="Google Shape;485;p28"/>
          <p:cNvGrpSpPr/>
          <p:nvPr/>
        </p:nvGrpSpPr>
        <p:grpSpPr>
          <a:xfrm>
            <a:off x="4841220" y="1247142"/>
            <a:ext cx="2184034" cy="359784"/>
            <a:chOff x="0" y="-19050"/>
            <a:chExt cx="1150437" cy="189516"/>
          </a:xfrm>
        </p:grpSpPr>
        <p:sp>
          <p:nvSpPr>
            <p:cNvPr id="486" name="Google Shape;486;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7" name="Google Shape;487;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8" name="Google Shape;488;p28"/>
          <p:cNvGrpSpPr/>
          <p:nvPr/>
        </p:nvGrpSpPr>
        <p:grpSpPr>
          <a:xfrm>
            <a:off x="569502" y="3564341"/>
            <a:ext cx="2184034" cy="359784"/>
            <a:chOff x="0" y="-19050"/>
            <a:chExt cx="1150437" cy="189516"/>
          </a:xfrm>
        </p:grpSpPr>
        <p:sp>
          <p:nvSpPr>
            <p:cNvPr id="489" name="Google Shape;489;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0" name="Google Shape;490;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1" name="Google Shape;491;p28"/>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92" name="Google Shape;492;p28"/>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93" name="Google Shape;493;p28"/>
          <p:cNvSpPr txBox="1"/>
          <p:nvPr/>
        </p:nvSpPr>
        <p:spPr>
          <a:xfrm>
            <a:off x="873885" y="2105017"/>
            <a:ext cx="1575300" cy="1072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CAVEAT BRUSH</a:t>
            </a:r>
            <a:endParaRPr sz="700"/>
          </a:p>
          <a:p>
            <a:pPr indent="0" lvl="0" marL="0" marR="0" rtl="0" algn="ctr">
              <a:lnSpc>
                <a:spcPct val="102985"/>
              </a:lnSpc>
              <a:spcBef>
                <a:spcPts val="0"/>
              </a:spcBef>
              <a:spcAft>
                <a:spcPts val="0"/>
              </a:spcAft>
              <a:buNone/>
            </a:pPr>
            <a:r>
              <a:t/>
            </a:r>
            <a:endParaRPr sz="700"/>
          </a:p>
          <a:p>
            <a:pPr indent="0" lvl="0" marL="0" marR="0" rtl="0" algn="ctr">
              <a:lnSpc>
                <a:spcPct val="102985"/>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CAVEAT</a:t>
            </a:r>
            <a:endParaRPr sz="700"/>
          </a:p>
          <a:p>
            <a:pPr indent="0" lvl="0" marL="0" marR="0" rtl="0" algn="ctr">
              <a:lnSpc>
                <a:spcPct val="102985"/>
              </a:lnSpc>
              <a:spcBef>
                <a:spcPts val="0"/>
              </a:spcBef>
              <a:spcAft>
                <a:spcPts val="0"/>
              </a:spcAft>
              <a:buNone/>
            </a:pPr>
            <a:r>
              <a:t/>
            </a:r>
            <a:endParaRPr sz="700"/>
          </a:p>
          <a:p>
            <a:pPr indent="0" lvl="0" marL="0" marR="0" rtl="0" algn="ctr">
              <a:lnSpc>
                <a:spcPct val="102985"/>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FIRA SANS</a:t>
            </a:r>
            <a:endParaRPr sz="700"/>
          </a:p>
        </p:txBody>
      </p:sp>
      <p:grpSp>
        <p:nvGrpSpPr>
          <p:cNvPr id="494" name="Google Shape;494;p28"/>
          <p:cNvGrpSpPr/>
          <p:nvPr/>
        </p:nvGrpSpPr>
        <p:grpSpPr>
          <a:xfrm>
            <a:off x="850417" y="4048637"/>
            <a:ext cx="610687" cy="537898"/>
            <a:chOff x="0" y="-23569"/>
            <a:chExt cx="1628498" cy="1434394"/>
          </a:xfrm>
        </p:grpSpPr>
        <p:grpSp>
          <p:nvGrpSpPr>
            <p:cNvPr id="495" name="Google Shape;495;p28"/>
            <p:cNvGrpSpPr/>
            <p:nvPr/>
          </p:nvGrpSpPr>
          <p:grpSpPr>
            <a:xfrm>
              <a:off x="311446" y="-23569"/>
              <a:ext cx="1005606" cy="1029175"/>
              <a:chOff x="0" y="-19050"/>
              <a:chExt cx="812800" cy="831850"/>
            </a:xfrm>
          </p:grpSpPr>
          <p:sp>
            <p:nvSpPr>
              <p:cNvPr id="496" name="Google Shape;496;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DE9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7" name="Google Shape;497;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8" name="Google Shape;498;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#F7DE99</a:t>
              </a:r>
              <a:endParaRPr sz="700"/>
            </a:p>
          </p:txBody>
        </p:sp>
      </p:grpSp>
      <p:grpSp>
        <p:nvGrpSpPr>
          <p:cNvPr id="499" name="Google Shape;499;p28"/>
          <p:cNvGrpSpPr/>
          <p:nvPr/>
        </p:nvGrpSpPr>
        <p:grpSpPr>
          <a:xfrm>
            <a:off x="1356176" y="4048637"/>
            <a:ext cx="610687" cy="537898"/>
            <a:chOff x="0" y="-23569"/>
            <a:chExt cx="1628498" cy="1434394"/>
          </a:xfrm>
        </p:grpSpPr>
        <p:grpSp>
          <p:nvGrpSpPr>
            <p:cNvPr id="500" name="Google Shape;500;p28"/>
            <p:cNvGrpSpPr/>
            <p:nvPr/>
          </p:nvGrpSpPr>
          <p:grpSpPr>
            <a:xfrm>
              <a:off x="311446" y="-23569"/>
              <a:ext cx="1005606" cy="1029175"/>
              <a:chOff x="0" y="-19050"/>
              <a:chExt cx="812800" cy="831850"/>
            </a:xfrm>
          </p:grpSpPr>
          <p:sp>
            <p:nvSpPr>
              <p:cNvPr id="501" name="Google Shape;501;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E6CB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2" name="Google Shape;502;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3" name="Google Shape;503;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#2E6CB9</a:t>
              </a:r>
              <a:endParaRPr sz="700"/>
            </a:p>
          </p:txBody>
        </p:sp>
      </p:grpSp>
      <p:grpSp>
        <p:nvGrpSpPr>
          <p:cNvPr id="504" name="Google Shape;504;p28"/>
          <p:cNvGrpSpPr/>
          <p:nvPr/>
        </p:nvGrpSpPr>
        <p:grpSpPr>
          <a:xfrm>
            <a:off x="1861934" y="4048637"/>
            <a:ext cx="610687" cy="537898"/>
            <a:chOff x="0" y="-23569"/>
            <a:chExt cx="1628498" cy="1434394"/>
          </a:xfrm>
        </p:grpSpPr>
        <p:grpSp>
          <p:nvGrpSpPr>
            <p:cNvPr id="505" name="Google Shape;505;p28"/>
            <p:cNvGrpSpPr/>
            <p:nvPr/>
          </p:nvGrpSpPr>
          <p:grpSpPr>
            <a:xfrm>
              <a:off x="311446" y="-23569"/>
              <a:ext cx="1005606" cy="1029175"/>
              <a:chOff x="0" y="-19050"/>
              <a:chExt cx="812800" cy="831850"/>
            </a:xfrm>
          </p:grpSpPr>
          <p:sp>
            <p:nvSpPr>
              <p:cNvPr id="506" name="Google Shape;506;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5E9"/>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7" name="Google Shape;507;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8" name="Google Shape;508;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#FFF5E9</a:t>
              </a:r>
              <a:endParaRPr sz="700"/>
            </a:p>
          </p:txBody>
        </p:sp>
      </p:grpSp>
      <p:sp>
        <p:nvSpPr>
          <p:cNvPr id="509" name="Google Shape;509;p28"/>
          <p:cNvSpPr txBox="1"/>
          <p:nvPr/>
        </p:nvSpPr>
        <p:spPr>
          <a:xfrm>
            <a:off x="2105002" y="847688"/>
            <a:ext cx="4933995" cy="1911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Use these design resources in your Canva Presentation.</a:t>
            </a:r>
            <a:endParaRPr sz="700"/>
          </a:p>
        </p:txBody>
      </p:sp>
      <p:sp>
        <p:nvSpPr>
          <p:cNvPr id="510" name="Google Shape;510;p28"/>
          <p:cNvSpPr txBox="1"/>
          <p:nvPr/>
        </p:nvSpPr>
        <p:spPr>
          <a:xfrm>
            <a:off x="5853103" y="4953156"/>
            <a:ext cx="2958379" cy="103125"/>
          </a:xfrm>
          <a:prstGeom prst="rect">
            <a:avLst/>
          </a:prstGeom>
          <a:noFill/>
          <a:ln>
            <a:noFill/>
          </a:ln>
        </p:spPr>
        <p:txBody>
          <a:bodyPr anchorCtr="0" anchor="t" bIns="0" lIns="0" spcFirstLastPara="1" rIns="0" wrap="square" tIns="0">
            <a:spAutoFit/>
          </a:bodyPr>
          <a:lstStyle/>
          <a:p>
            <a:pPr indent="0" lvl="1" marL="0" marR="0" rtl="0" algn="r">
              <a:lnSpc>
                <a:spcPct val="121939"/>
              </a:lnSpc>
              <a:spcBef>
                <a:spcPts val="0"/>
              </a:spcBef>
              <a:spcAft>
                <a:spcPts val="0"/>
              </a:spcAft>
              <a:buNone/>
            </a:pPr>
            <a:r>
              <a:rPr b="0" i="0" lang="en" sz="600" u="none" cap="none" strike="noStrike">
                <a:solidFill>
                  <a:srgbClr val="F97B4A"/>
                </a:solidFill>
                <a:latin typeface="Arial"/>
                <a:ea typeface="Arial"/>
                <a:cs typeface="Arial"/>
                <a:sym typeface="Arial"/>
              </a:rPr>
              <a:t>DON'T FORGET TO DELETE THIS PAGE BEFORE PRESENTING. </a:t>
            </a:r>
            <a:endParaRPr sz="700"/>
          </a:p>
        </p:txBody>
      </p:sp>
      <p:sp>
        <p:nvSpPr>
          <p:cNvPr id="511" name="Google Shape;511;p28"/>
          <p:cNvSpPr txBox="1"/>
          <p:nvPr/>
        </p:nvSpPr>
        <p:spPr>
          <a:xfrm>
            <a:off x="2919467" y="257212"/>
            <a:ext cx="3305066" cy="609527"/>
          </a:xfrm>
          <a:prstGeom prst="rect">
            <a:avLst/>
          </a:prstGeom>
          <a:noFill/>
          <a:ln>
            <a:noFill/>
          </a:ln>
        </p:spPr>
        <p:txBody>
          <a:bodyPr anchorCtr="0" anchor="t" bIns="0" lIns="0" spcFirstLastPara="1" rIns="0" wrap="square" tIns="0">
            <a:spAutoFit/>
          </a:bodyPr>
          <a:lstStyle/>
          <a:p>
            <a:pPr indent="0" lvl="0" marL="0" marR="0" rtl="0" algn="ctr">
              <a:lnSpc>
                <a:spcPct val="95005"/>
              </a:lnSpc>
              <a:spcBef>
                <a:spcPts val="0"/>
              </a:spcBef>
              <a:spcAft>
                <a:spcPts val="0"/>
              </a:spcAft>
              <a:buNone/>
            </a:pPr>
            <a:r>
              <a:rPr b="0" i="0" lang="en" sz="4800" u="none" cap="none" strike="noStrike">
                <a:solidFill>
                  <a:srgbClr val="2E6CB9"/>
                </a:solidFill>
                <a:latin typeface="Caveat Brush"/>
                <a:ea typeface="Caveat Brush"/>
                <a:cs typeface="Caveat Brush"/>
                <a:sym typeface="Caveat Brush"/>
              </a:rPr>
              <a:t>Resource Page</a:t>
            </a:r>
            <a:endParaRPr sz="700"/>
          </a:p>
        </p:txBody>
      </p:sp>
      <p:sp>
        <p:nvSpPr>
          <p:cNvPr id="512" name="Google Shape;512;p28"/>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13" name="Google Shape;513;p28"/>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14" name="Google Shape;514;p28"/>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515" name="Google Shape;515;p28"/>
          <p:cNvSpPr/>
          <p:nvPr/>
        </p:nvSpPr>
        <p:spPr>
          <a:xfrm rot="1765974">
            <a:off x="3495093" y="1466425"/>
            <a:ext cx="919995" cy="834686"/>
          </a:xfrm>
          <a:custGeom>
            <a:rect b="b" l="l" r="r" t="t"/>
            <a:pathLst>
              <a:path extrusionOk="0" h="1669372" w="1839989">
                <a:moveTo>
                  <a:pt x="0" y="0"/>
                </a:moveTo>
                <a:lnTo>
                  <a:pt x="1839989" y="0"/>
                </a:lnTo>
                <a:lnTo>
                  <a:pt x="1839989" y="1669372"/>
                </a:lnTo>
                <a:lnTo>
                  <a:pt x="0" y="1669372"/>
                </a:lnTo>
                <a:lnTo>
                  <a:pt x="0" y="0"/>
                </a:lnTo>
                <a:close/>
              </a:path>
            </a:pathLst>
          </a:custGeom>
          <a:blipFill rotWithShape="1">
            <a:blip r:embed="rId5">
              <a:alphaModFix/>
            </a:blip>
            <a:stretch>
              <a:fillRect b="0" l="0" r="0" t="0"/>
            </a:stretch>
          </a:blipFill>
          <a:ln>
            <a:noFill/>
          </a:ln>
        </p:spPr>
      </p:sp>
      <p:sp>
        <p:nvSpPr>
          <p:cNvPr id="516" name="Google Shape;516;p28"/>
          <p:cNvSpPr/>
          <p:nvPr/>
        </p:nvSpPr>
        <p:spPr>
          <a:xfrm>
            <a:off x="3204310" y="2363772"/>
            <a:ext cx="853340" cy="1302810"/>
          </a:xfrm>
          <a:custGeom>
            <a:rect b="b" l="l" r="r" t="t"/>
            <a:pathLst>
              <a:path extrusionOk="0" h="2605619" w="1706681">
                <a:moveTo>
                  <a:pt x="0" y="0"/>
                </a:moveTo>
                <a:lnTo>
                  <a:pt x="1706681" y="0"/>
                </a:lnTo>
                <a:lnTo>
                  <a:pt x="1706681" y="2605619"/>
                </a:lnTo>
                <a:lnTo>
                  <a:pt x="0" y="2605619"/>
                </a:lnTo>
                <a:lnTo>
                  <a:pt x="0" y="0"/>
                </a:lnTo>
                <a:close/>
              </a:path>
            </a:pathLst>
          </a:custGeom>
          <a:blipFill rotWithShape="1">
            <a:blip r:embed="rId6">
              <a:alphaModFix/>
            </a:blip>
            <a:stretch>
              <a:fillRect b="0" l="0" r="0" t="0"/>
            </a:stretch>
          </a:blipFill>
          <a:ln>
            <a:noFill/>
          </a:ln>
        </p:spPr>
      </p:sp>
      <p:sp>
        <p:nvSpPr>
          <p:cNvPr id="517" name="Google Shape;517;p28"/>
          <p:cNvSpPr/>
          <p:nvPr/>
        </p:nvSpPr>
        <p:spPr>
          <a:xfrm flipH="1">
            <a:off x="4057650" y="3097177"/>
            <a:ext cx="1461099" cy="699501"/>
          </a:xfrm>
          <a:custGeom>
            <a:rect b="b" l="l" r="r" t="t"/>
            <a:pathLst>
              <a:path extrusionOk="0" h="1399002" w="2922198">
                <a:moveTo>
                  <a:pt x="2922198" y="0"/>
                </a:moveTo>
                <a:lnTo>
                  <a:pt x="0" y="0"/>
                </a:lnTo>
                <a:lnTo>
                  <a:pt x="0" y="1399002"/>
                </a:lnTo>
                <a:lnTo>
                  <a:pt x="2922198" y="1399002"/>
                </a:lnTo>
                <a:lnTo>
                  <a:pt x="2922198" y="0"/>
                </a:lnTo>
                <a:close/>
              </a:path>
            </a:pathLst>
          </a:custGeom>
          <a:blipFill rotWithShape="1">
            <a:blip r:embed="rId7">
              <a:alphaModFix/>
            </a:blip>
            <a:stretch>
              <a:fillRect b="0" l="0" r="0" t="0"/>
            </a:stretch>
          </a:blipFill>
          <a:ln>
            <a:noFill/>
          </a:ln>
        </p:spPr>
      </p:sp>
      <p:sp>
        <p:nvSpPr>
          <p:cNvPr id="518" name="Google Shape;518;p28"/>
          <p:cNvSpPr/>
          <p:nvPr/>
        </p:nvSpPr>
        <p:spPr>
          <a:xfrm flipH="1" rot="1196689">
            <a:off x="6482923" y="1615433"/>
            <a:ext cx="1728161" cy="1026096"/>
          </a:xfrm>
          <a:custGeom>
            <a:rect b="b" l="l" r="r" t="t"/>
            <a:pathLst>
              <a:path extrusionOk="0" h="2052191" w="3456322">
                <a:moveTo>
                  <a:pt x="3456322" y="0"/>
                </a:moveTo>
                <a:lnTo>
                  <a:pt x="0" y="0"/>
                </a:lnTo>
                <a:lnTo>
                  <a:pt x="0" y="2052191"/>
                </a:lnTo>
                <a:lnTo>
                  <a:pt x="3456322" y="2052191"/>
                </a:lnTo>
                <a:lnTo>
                  <a:pt x="3456322" y="0"/>
                </a:lnTo>
                <a:close/>
              </a:path>
            </a:pathLst>
          </a:custGeom>
          <a:blipFill rotWithShape="1">
            <a:blip r:embed="rId8">
              <a:alphaModFix/>
            </a:blip>
            <a:stretch>
              <a:fillRect b="0" l="0" r="0" t="0"/>
            </a:stretch>
          </a:blipFill>
          <a:ln>
            <a:noFill/>
          </a:ln>
        </p:spPr>
      </p:sp>
      <p:sp>
        <p:nvSpPr>
          <p:cNvPr id="519" name="Google Shape;519;p28"/>
          <p:cNvSpPr/>
          <p:nvPr/>
        </p:nvSpPr>
        <p:spPr>
          <a:xfrm flipH="1">
            <a:off x="3335980" y="3840349"/>
            <a:ext cx="1027065" cy="804963"/>
          </a:xfrm>
          <a:custGeom>
            <a:rect b="b" l="l" r="r" t="t"/>
            <a:pathLst>
              <a:path extrusionOk="0" h="1609925" w="2054131">
                <a:moveTo>
                  <a:pt x="2054131" y="0"/>
                </a:moveTo>
                <a:lnTo>
                  <a:pt x="0" y="0"/>
                </a:lnTo>
                <a:lnTo>
                  <a:pt x="0" y="1609926"/>
                </a:lnTo>
                <a:lnTo>
                  <a:pt x="2054131" y="1609926"/>
                </a:lnTo>
                <a:lnTo>
                  <a:pt x="2054131" y="0"/>
                </a:lnTo>
                <a:close/>
              </a:path>
            </a:pathLst>
          </a:custGeom>
          <a:blipFill rotWithShape="1">
            <a:blip r:embed="rId9">
              <a:alphaModFix/>
            </a:blip>
            <a:stretch>
              <a:fillRect b="0" l="0" r="0" t="0"/>
            </a:stretch>
          </a:blipFill>
          <a:ln>
            <a:noFill/>
          </a:ln>
        </p:spPr>
      </p:sp>
      <p:sp>
        <p:nvSpPr>
          <p:cNvPr id="520" name="Google Shape;520;p28"/>
          <p:cNvSpPr/>
          <p:nvPr/>
        </p:nvSpPr>
        <p:spPr>
          <a:xfrm>
            <a:off x="5666390" y="1787236"/>
            <a:ext cx="840170" cy="1227941"/>
          </a:xfrm>
          <a:custGeom>
            <a:rect b="b" l="l" r="r" t="t"/>
            <a:pathLst>
              <a:path extrusionOk="0" h="2455881" w="1680339">
                <a:moveTo>
                  <a:pt x="0" y="0"/>
                </a:moveTo>
                <a:lnTo>
                  <a:pt x="1680340" y="0"/>
                </a:lnTo>
                <a:lnTo>
                  <a:pt x="1680340" y="2455881"/>
                </a:lnTo>
                <a:lnTo>
                  <a:pt x="0" y="2455881"/>
                </a:lnTo>
                <a:lnTo>
                  <a:pt x="0" y="0"/>
                </a:lnTo>
                <a:close/>
              </a:path>
            </a:pathLst>
          </a:custGeom>
          <a:blipFill rotWithShape="1">
            <a:blip r:embed="rId10">
              <a:alphaModFix/>
            </a:blip>
            <a:stretch>
              <a:fillRect b="0" l="0" r="0" t="0"/>
            </a:stretch>
          </a:blipFill>
          <a:ln>
            <a:noFill/>
          </a:ln>
        </p:spPr>
      </p:sp>
      <p:sp>
        <p:nvSpPr>
          <p:cNvPr id="521" name="Google Shape;521;p28"/>
          <p:cNvSpPr/>
          <p:nvPr/>
        </p:nvSpPr>
        <p:spPr>
          <a:xfrm>
            <a:off x="4057650" y="1337677"/>
            <a:ext cx="1480385" cy="2163640"/>
          </a:xfrm>
          <a:custGeom>
            <a:rect b="b" l="l" r="r" t="t"/>
            <a:pathLst>
              <a:path extrusionOk="0" h="4327279" w="2960770">
                <a:moveTo>
                  <a:pt x="0" y="0"/>
                </a:moveTo>
                <a:lnTo>
                  <a:pt x="2960770" y="0"/>
                </a:lnTo>
                <a:lnTo>
                  <a:pt x="2960770" y="4327280"/>
                </a:lnTo>
                <a:lnTo>
                  <a:pt x="0" y="4327280"/>
                </a:lnTo>
                <a:lnTo>
                  <a:pt x="0" y="0"/>
                </a:lnTo>
                <a:close/>
              </a:path>
            </a:pathLst>
          </a:custGeom>
          <a:blipFill rotWithShape="1">
            <a:blip r:embed="rId11">
              <a:alphaModFix/>
            </a:blip>
            <a:stretch>
              <a:fillRect b="0" l="0" r="0" t="0"/>
            </a:stretch>
          </a:blipFill>
          <a:ln>
            <a:noFill/>
          </a:ln>
        </p:spPr>
      </p:sp>
      <p:sp>
        <p:nvSpPr>
          <p:cNvPr id="522" name="Google Shape;522;p28"/>
          <p:cNvSpPr/>
          <p:nvPr/>
        </p:nvSpPr>
        <p:spPr>
          <a:xfrm>
            <a:off x="5625506" y="3221628"/>
            <a:ext cx="629460" cy="1507690"/>
          </a:xfrm>
          <a:custGeom>
            <a:rect b="b" l="l" r="r" t="t"/>
            <a:pathLst>
              <a:path extrusionOk="0" h="3015379" w="1258921">
                <a:moveTo>
                  <a:pt x="0" y="0"/>
                </a:moveTo>
                <a:lnTo>
                  <a:pt x="1258921" y="0"/>
                </a:lnTo>
                <a:lnTo>
                  <a:pt x="1258921" y="3015379"/>
                </a:lnTo>
                <a:lnTo>
                  <a:pt x="0" y="3015379"/>
                </a:lnTo>
                <a:lnTo>
                  <a:pt x="0" y="0"/>
                </a:lnTo>
                <a:close/>
              </a:path>
            </a:pathLst>
          </a:custGeom>
          <a:blipFill rotWithShape="1">
            <a:blip r:embed="rId12">
              <a:alphaModFix/>
            </a:blip>
            <a:stretch>
              <a:fillRect b="0" l="0" r="0" t="0"/>
            </a:stretch>
          </a:blipFill>
          <a:ln>
            <a:noFill/>
          </a:ln>
        </p:spPr>
      </p:sp>
      <p:sp>
        <p:nvSpPr>
          <p:cNvPr id="523" name="Google Shape;523;p28"/>
          <p:cNvSpPr/>
          <p:nvPr/>
        </p:nvSpPr>
        <p:spPr>
          <a:xfrm>
            <a:off x="4510505" y="3924125"/>
            <a:ext cx="967540" cy="767985"/>
          </a:xfrm>
          <a:custGeom>
            <a:rect b="b" l="l" r="r" t="t"/>
            <a:pathLst>
              <a:path extrusionOk="0" h="1535970" w="1935080">
                <a:moveTo>
                  <a:pt x="0" y="0"/>
                </a:moveTo>
                <a:lnTo>
                  <a:pt x="1935080" y="0"/>
                </a:lnTo>
                <a:lnTo>
                  <a:pt x="1935080" y="1535970"/>
                </a:lnTo>
                <a:lnTo>
                  <a:pt x="0" y="1535970"/>
                </a:lnTo>
                <a:lnTo>
                  <a:pt x="0" y="0"/>
                </a:lnTo>
                <a:close/>
              </a:path>
            </a:pathLst>
          </a:custGeom>
          <a:blipFill rotWithShape="1">
            <a:blip r:embed="rId13">
              <a:alphaModFix/>
            </a:blip>
            <a:stretch>
              <a:fillRect b="0" l="0" r="0" t="0"/>
            </a:stretch>
          </a:blipFill>
          <a:ln>
            <a:noFill/>
          </a:ln>
        </p:spPr>
      </p:sp>
      <p:sp>
        <p:nvSpPr>
          <p:cNvPr id="524" name="Google Shape;524;p28"/>
          <p:cNvSpPr/>
          <p:nvPr/>
        </p:nvSpPr>
        <p:spPr>
          <a:xfrm rot="2903750">
            <a:off x="7508694" y="1070312"/>
            <a:ext cx="1213212" cy="1076450"/>
          </a:xfrm>
          <a:custGeom>
            <a:rect b="b" l="l" r="r" t="t"/>
            <a:pathLst>
              <a:path extrusionOk="0" h="2152899" w="2426423">
                <a:moveTo>
                  <a:pt x="0" y="0"/>
                </a:moveTo>
                <a:lnTo>
                  <a:pt x="2426424" y="0"/>
                </a:lnTo>
                <a:lnTo>
                  <a:pt x="2426424" y="2152899"/>
                </a:lnTo>
                <a:lnTo>
                  <a:pt x="0" y="2152899"/>
                </a:lnTo>
                <a:lnTo>
                  <a:pt x="0" y="0"/>
                </a:lnTo>
                <a:close/>
              </a:path>
            </a:pathLst>
          </a:custGeom>
          <a:blipFill rotWithShape="1">
            <a:blip r:embed="rId14">
              <a:alphaModFix/>
            </a:blip>
            <a:stretch>
              <a:fillRect b="0" l="0" r="0" t="0"/>
            </a:stretch>
          </a:blipFill>
          <a:ln>
            <a:noFill/>
          </a:ln>
        </p:spPr>
      </p:sp>
      <p:sp>
        <p:nvSpPr>
          <p:cNvPr id="525" name="Google Shape;525;p28"/>
          <p:cNvSpPr/>
          <p:nvPr/>
        </p:nvSpPr>
        <p:spPr>
          <a:xfrm>
            <a:off x="6359741" y="2710505"/>
            <a:ext cx="1228727" cy="1143833"/>
          </a:xfrm>
          <a:custGeom>
            <a:rect b="b" l="l" r="r" t="t"/>
            <a:pathLst>
              <a:path extrusionOk="0" h="2287667" w="2457455">
                <a:moveTo>
                  <a:pt x="0" y="0"/>
                </a:moveTo>
                <a:lnTo>
                  <a:pt x="2457455" y="0"/>
                </a:lnTo>
                <a:lnTo>
                  <a:pt x="2457455" y="2287667"/>
                </a:lnTo>
                <a:lnTo>
                  <a:pt x="0" y="2287667"/>
                </a:lnTo>
                <a:lnTo>
                  <a:pt x="0" y="0"/>
                </a:lnTo>
                <a:close/>
              </a:path>
            </a:pathLst>
          </a:custGeom>
          <a:blipFill rotWithShape="1">
            <a:blip r:embed="rId15">
              <a:alphaModFix/>
            </a:blip>
            <a:stretch>
              <a:fillRect b="0" l="0" r="0" t="0"/>
            </a:stretch>
          </a:blipFill>
          <a:ln>
            <a:noFill/>
          </a:ln>
        </p:spPr>
      </p:sp>
      <p:sp>
        <p:nvSpPr>
          <p:cNvPr id="526" name="Google Shape;526;p28"/>
          <p:cNvSpPr/>
          <p:nvPr/>
        </p:nvSpPr>
        <p:spPr>
          <a:xfrm rot="5189736">
            <a:off x="7645125" y="2772383"/>
            <a:ext cx="1107868" cy="1053481"/>
          </a:xfrm>
          <a:custGeom>
            <a:rect b="b" l="l" r="r" t="t"/>
            <a:pathLst>
              <a:path extrusionOk="0" h="2106963" w="2215735">
                <a:moveTo>
                  <a:pt x="0" y="0"/>
                </a:moveTo>
                <a:lnTo>
                  <a:pt x="2215735" y="0"/>
                </a:lnTo>
                <a:lnTo>
                  <a:pt x="2215735" y="2106963"/>
                </a:lnTo>
                <a:lnTo>
                  <a:pt x="0" y="2106963"/>
                </a:lnTo>
                <a:lnTo>
                  <a:pt x="0" y="0"/>
                </a:lnTo>
                <a:close/>
              </a:path>
            </a:pathLst>
          </a:custGeom>
          <a:blipFill rotWithShape="1">
            <a:blip r:embed="rId16">
              <a:alphaModFix/>
            </a:blip>
            <a:stretch>
              <a:fillRect b="0" l="0" r="0" t="0"/>
            </a:stretch>
          </a:blipFill>
          <a:ln>
            <a:noFill/>
          </a:ln>
        </p:spPr>
      </p:sp>
      <p:sp>
        <p:nvSpPr>
          <p:cNvPr id="527" name="Google Shape;527;p28"/>
          <p:cNvSpPr/>
          <p:nvPr/>
        </p:nvSpPr>
        <p:spPr>
          <a:xfrm>
            <a:off x="6467866" y="3884219"/>
            <a:ext cx="1142263" cy="807892"/>
          </a:xfrm>
          <a:custGeom>
            <a:rect b="b" l="l" r="r" t="t"/>
            <a:pathLst>
              <a:path extrusionOk="0" h="1615783" w="2284527">
                <a:moveTo>
                  <a:pt x="0" y="0"/>
                </a:moveTo>
                <a:lnTo>
                  <a:pt x="2284526" y="0"/>
                </a:lnTo>
                <a:lnTo>
                  <a:pt x="2284526" y="1615783"/>
                </a:lnTo>
                <a:lnTo>
                  <a:pt x="0" y="1615783"/>
                </a:lnTo>
                <a:lnTo>
                  <a:pt x="0" y="0"/>
                </a:lnTo>
                <a:close/>
              </a:path>
            </a:pathLst>
          </a:custGeom>
          <a:blipFill rotWithShape="1">
            <a:blip r:embed="rId17">
              <a:alphaModFix/>
            </a:blip>
            <a:stretch>
              <a:fillRect b="0" l="0" r="0" t="0"/>
            </a:stretch>
          </a:blipFill>
          <a:ln>
            <a:noFill/>
          </a:ln>
        </p:spPr>
      </p:sp>
      <p:sp>
        <p:nvSpPr>
          <p:cNvPr id="528" name="Google Shape;528;p28"/>
          <p:cNvSpPr/>
          <p:nvPr/>
        </p:nvSpPr>
        <p:spPr>
          <a:xfrm rot="-1598261">
            <a:off x="7834583" y="3880268"/>
            <a:ext cx="674803" cy="1030234"/>
          </a:xfrm>
          <a:custGeom>
            <a:rect b="b" l="l" r="r" t="t"/>
            <a:pathLst>
              <a:path extrusionOk="0" h="2060467" w="1349606">
                <a:moveTo>
                  <a:pt x="0" y="0"/>
                </a:moveTo>
                <a:lnTo>
                  <a:pt x="1349606" y="0"/>
                </a:lnTo>
                <a:lnTo>
                  <a:pt x="1349606" y="2060467"/>
                </a:lnTo>
                <a:lnTo>
                  <a:pt x="0" y="2060467"/>
                </a:lnTo>
                <a:lnTo>
                  <a:pt x="0" y="0"/>
                </a:lnTo>
                <a:close/>
              </a:path>
            </a:pathLst>
          </a:custGeom>
          <a:blipFill rotWithShape="1">
            <a:blip r:embed="rId18">
              <a:alphaModFix/>
            </a:blip>
            <a:stretch>
              <a:fillRect b="0" l="0" r="0" t="0"/>
            </a:stretch>
          </a:blipFill>
          <a:ln>
            <a:noFill/>
          </a:ln>
        </p:spPr>
      </p:sp>
      <p:pic>
        <p:nvPicPr>
          <p:cNvPr id="529" name="Google Shape;529;p28"/>
          <p:cNvPicPr preferRelativeResize="0"/>
          <p:nvPr/>
        </p:nvPicPr>
        <p:blipFill>
          <a:blip r:embed="rId19">
            <a:alphaModFix/>
          </a:blip>
          <a:stretch>
            <a:fillRect/>
          </a:stretch>
        </p:blipFill>
        <p:spPr>
          <a:xfrm>
            <a:off x="0" y="-64200"/>
            <a:ext cx="9144000" cy="476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533" name="Shape 533"/>
        <p:cNvGrpSpPr/>
        <p:nvPr/>
      </p:nvGrpSpPr>
      <p:grpSpPr>
        <a:xfrm>
          <a:off x="0" y="0"/>
          <a:ext cx="0" cy="0"/>
          <a:chOff x="0" y="0"/>
          <a:chExt cx="0" cy="0"/>
        </a:xfrm>
      </p:grpSpPr>
      <p:pic>
        <p:nvPicPr>
          <p:cNvPr id="534" name="Google Shape;534;p29"/>
          <p:cNvPicPr preferRelativeResize="0"/>
          <p:nvPr/>
        </p:nvPicPr>
        <p:blipFill>
          <a:blip r:embed="rId3">
            <a:alphaModFix/>
          </a:blip>
          <a:stretch>
            <a:fillRect/>
          </a:stretch>
        </p:blipFill>
        <p:spPr>
          <a:xfrm>
            <a:off x="0" y="-8075"/>
            <a:ext cx="9144000" cy="3790950"/>
          </a:xfrm>
          <a:prstGeom prst="rect">
            <a:avLst/>
          </a:prstGeom>
          <a:noFill/>
          <a:ln>
            <a:noFill/>
          </a:ln>
        </p:spPr>
      </p:pic>
      <p:grpSp>
        <p:nvGrpSpPr>
          <p:cNvPr id="535" name="Google Shape;535;p29"/>
          <p:cNvGrpSpPr/>
          <p:nvPr/>
        </p:nvGrpSpPr>
        <p:grpSpPr>
          <a:xfrm>
            <a:off x="2997636" y="1719570"/>
            <a:ext cx="3148728" cy="1287724"/>
            <a:chOff x="0" y="-19050"/>
            <a:chExt cx="1658589" cy="678307"/>
          </a:xfrm>
        </p:grpSpPr>
        <p:sp>
          <p:nvSpPr>
            <p:cNvPr id="536" name="Google Shape;536;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7" name="Google Shape;537;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8" name="Google Shape;538;p29"/>
          <p:cNvSpPr/>
          <p:nvPr/>
        </p:nvSpPr>
        <p:spPr>
          <a:xfrm>
            <a:off x="3389498" y="1998405"/>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539" name="Google Shape;539;p29"/>
          <p:cNvGrpSpPr/>
          <p:nvPr/>
        </p:nvGrpSpPr>
        <p:grpSpPr>
          <a:xfrm>
            <a:off x="2997636" y="3161628"/>
            <a:ext cx="3148728" cy="1287724"/>
            <a:chOff x="0" y="-19050"/>
            <a:chExt cx="1658589" cy="678307"/>
          </a:xfrm>
        </p:grpSpPr>
        <p:sp>
          <p:nvSpPr>
            <p:cNvPr id="540" name="Google Shape;540;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1" name="Google Shape;541;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2" name="Google Shape;542;p29"/>
          <p:cNvSpPr txBox="1"/>
          <p:nvPr/>
        </p:nvSpPr>
        <p:spPr>
          <a:xfrm>
            <a:off x="1688740" y="1374100"/>
            <a:ext cx="5766520" cy="1911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This presentation template is free for everyone to use thanks to the following:</a:t>
            </a:r>
            <a:endParaRPr sz="700"/>
          </a:p>
        </p:txBody>
      </p:sp>
      <p:sp>
        <p:nvSpPr>
          <p:cNvPr id="543" name="Google Shape;543;p29"/>
          <p:cNvSpPr txBox="1"/>
          <p:nvPr/>
        </p:nvSpPr>
        <p:spPr>
          <a:xfrm>
            <a:off x="2633933" y="4520987"/>
            <a:ext cx="3876135" cy="406089"/>
          </a:xfrm>
          <a:prstGeom prst="rect">
            <a:avLst/>
          </a:prstGeom>
          <a:noFill/>
          <a:ln>
            <a:noFill/>
          </a:ln>
        </p:spPr>
        <p:txBody>
          <a:bodyPr anchorCtr="0" anchor="t" bIns="0" lIns="0" spcFirstLastPara="1" rIns="0" wrap="square" tIns="0">
            <a:spAutoFit/>
          </a:bodyPr>
          <a:lstStyle/>
          <a:p>
            <a:pPr indent="0" lvl="0" marL="0" marR="0" rtl="0" algn="ctr">
              <a:lnSpc>
                <a:spcPct val="94994"/>
              </a:lnSpc>
              <a:spcBef>
                <a:spcPts val="0"/>
              </a:spcBef>
              <a:spcAft>
                <a:spcPts val="0"/>
              </a:spcAft>
              <a:buNone/>
            </a:pPr>
            <a:r>
              <a:rPr b="0" i="0" lang="en" sz="3200" u="none" cap="none" strike="noStrike">
                <a:solidFill>
                  <a:srgbClr val="FFFFFF"/>
                </a:solidFill>
                <a:latin typeface="Caveat Brush"/>
                <a:ea typeface="Caveat Brush"/>
                <a:cs typeface="Caveat Brush"/>
                <a:sym typeface="Caveat Brush"/>
              </a:rPr>
              <a:t>Happy designing!</a:t>
            </a:r>
            <a:endParaRPr sz="700"/>
          </a:p>
        </p:txBody>
      </p:sp>
      <p:sp>
        <p:nvSpPr>
          <p:cNvPr id="544" name="Google Shape;544;p29"/>
          <p:cNvSpPr txBox="1"/>
          <p:nvPr/>
        </p:nvSpPr>
        <p:spPr>
          <a:xfrm>
            <a:off x="2105002" y="2674915"/>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45" name="Google Shape;545;p29"/>
          <p:cNvSpPr txBox="1"/>
          <p:nvPr/>
        </p:nvSpPr>
        <p:spPr>
          <a:xfrm>
            <a:off x="2105002" y="3931919"/>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46" name="Google Shape;546;p29"/>
          <p:cNvSpPr txBox="1"/>
          <p:nvPr/>
        </p:nvSpPr>
        <p:spPr>
          <a:xfrm>
            <a:off x="968724" y="503908"/>
            <a:ext cx="7206552" cy="914988"/>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 sz="7200" u="none" cap="none" strike="noStrike">
                <a:solidFill>
                  <a:srgbClr val="2E6CB9"/>
                </a:solidFill>
                <a:latin typeface="Caveat Brush"/>
                <a:ea typeface="Caveat Brush"/>
                <a:cs typeface="Caveat Brush"/>
                <a:sym typeface="Caveat Brush"/>
              </a:rPr>
              <a:t>Credits</a:t>
            </a:r>
            <a:endParaRPr sz="700"/>
          </a:p>
        </p:txBody>
      </p:sp>
      <p:sp>
        <p:nvSpPr>
          <p:cNvPr id="547" name="Google Shape;547;p29"/>
          <p:cNvSpPr txBox="1"/>
          <p:nvPr/>
        </p:nvSpPr>
        <p:spPr>
          <a:xfrm>
            <a:off x="3055013" y="3565686"/>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pic>
        <p:nvPicPr>
          <p:cNvPr id="548" name="Google Shape;548;p29"/>
          <p:cNvPicPr preferRelativeResize="0"/>
          <p:nvPr/>
        </p:nvPicPr>
        <p:blipFill rotWithShape="1">
          <a:blip r:embed="rId5">
            <a:alphaModFix/>
          </a:blip>
          <a:srcRect b="79255" l="0" r="0" t="0"/>
          <a:stretch/>
        </p:blipFill>
        <p:spPr>
          <a:xfrm>
            <a:off x="0" y="4418866"/>
            <a:ext cx="9144000" cy="735025"/>
          </a:xfrm>
          <a:prstGeom prst="rect">
            <a:avLst/>
          </a:prstGeom>
          <a:noFill/>
          <a:ln>
            <a:noFill/>
          </a:ln>
        </p:spPr>
      </p:pic>
      <p:pic>
        <p:nvPicPr>
          <p:cNvPr id="549" name="Google Shape;549;p29"/>
          <p:cNvPicPr preferRelativeResize="0"/>
          <p:nvPr/>
        </p:nvPicPr>
        <p:blipFill>
          <a:blip r:embed="rId6">
            <a:alphaModFix/>
          </a:blip>
          <a:stretch>
            <a:fillRect/>
          </a:stretch>
        </p:blipFill>
        <p:spPr>
          <a:xfrm>
            <a:off x="0" y="-64200"/>
            <a:ext cx="9144000" cy="476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115" name="Shape 115"/>
        <p:cNvGrpSpPr/>
        <p:nvPr/>
      </p:nvGrpSpPr>
      <p:grpSpPr>
        <a:xfrm>
          <a:off x="0" y="0"/>
          <a:ext cx="0" cy="0"/>
          <a:chOff x="0" y="0"/>
          <a:chExt cx="0" cy="0"/>
        </a:xfrm>
      </p:grpSpPr>
      <p:pic>
        <p:nvPicPr>
          <p:cNvPr id="116" name="Google Shape;116;p12"/>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117" name="Google Shape;117;p12"/>
          <p:cNvPicPr preferRelativeResize="0"/>
          <p:nvPr/>
        </p:nvPicPr>
        <p:blipFill>
          <a:blip r:embed="rId4">
            <a:alphaModFix/>
          </a:blip>
          <a:stretch>
            <a:fillRect/>
          </a:stretch>
        </p:blipFill>
        <p:spPr>
          <a:xfrm>
            <a:off x="0" y="3826088"/>
            <a:ext cx="9144000" cy="1301750"/>
          </a:xfrm>
          <a:prstGeom prst="rect">
            <a:avLst/>
          </a:prstGeom>
          <a:noFill/>
          <a:ln>
            <a:noFill/>
          </a:ln>
        </p:spPr>
      </p:pic>
      <p:sp>
        <p:nvSpPr>
          <p:cNvPr id="118" name="Google Shape;118;p12"/>
          <p:cNvSpPr/>
          <p:nvPr/>
        </p:nvSpPr>
        <p:spPr>
          <a:xfrm>
            <a:off x="2988396" y="4463837"/>
            <a:ext cx="2526173" cy="1888314"/>
          </a:xfrm>
          <a:custGeom>
            <a:rect b="b" l="l" r="r" t="t"/>
            <a:pathLst>
              <a:path extrusionOk="0" h="3776628" w="5052345">
                <a:moveTo>
                  <a:pt x="0" y="0"/>
                </a:moveTo>
                <a:lnTo>
                  <a:pt x="5052345" y="0"/>
                </a:lnTo>
                <a:lnTo>
                  <a:pt x="5052345" y="3776628"/>
                </a:lnTo>
                <a:lnTo>
                  <a:pt x="0" y="3776628"/>
                </a:lnTo>
                <a:lnTo>
                  <a:pt x="0" y="0"/>
                </a:lnTo>
                <a:close/>
              </a:path>
            </a:pathLst>
          </a:custGeom>
          <a:blipFill rotWithShape="1">
            <a:blip r:embed="rId5">
              <a:alphaModFix/>
            </a:blip>
            <a:stretch>
              <a:fillRect b="0" l="0" r="0" t="0"/>
            </a:stretch>
          </a:blipFill>
          <a:ln>
            <a:noFill/>
          </a:ln>
        </p:spPr>
      </p:sp>
      <p:sp>
        <p:nvSpPr>
          <p:cNvPr id="119" name="Google Shape;119;p12"/>
          <p:cNvSpPr/>
          <p:nvPr/>
        </p:nvSpPr>
        <p:spPr>
          <a:xfrm>
            <a:off x="4267200" y="837678"/>
            <a:ext cx="788817" cy="784873"/>
          </a:xfrm>
          <a:custGeom>
            <a:rect b="b" l="l" r="r" t="t"/>
            <a:pathLst>
              <a:path extrusionOk="0" h="1569745" w="1577634">
                <a:moveTo>
                  <a:pt x="0" y="0"/>
                </a:moveTo>
                <a:lnTo>
                  <a:pt x="1577634" y="0"/>
                </a:lnTo>
                <a:lnTo>
                  <a:pt x="1577634" y="1569746"/>
                </a:lnTo>
                <a:lnTo>
                  <a:pt x="0" y="1569746"/>
                </a:lnTo>
                <a:lnTo>
                  <a:pt x="0" y="0"/>
                </a:lnTo>
                <a:close/>
              </a:path>
            </a:pathLst>
          </a:custGeom>
          <a:blipFill rotWithShape="1">
            <a:blip r:embed="rId6">
              <a:alphaModFix/>
            </a:blip>
            <a:stretch>
              <a:fillRect b="0" l="0" r="0" t="0"/>
            </a:stretch>
          </a:blipFill>
          <a:ln>
            <a:noFill/>
          </a:ln>
        </p:spPr>
      </p:sp>
      <p:sp>
        <p:nvSpPr>
          <p:cNvPr id="120" name="Google Shape;120;p12"/>
          <p:cNvSpPr/>
          <p:nvPr/>
        </p:nvSpPr>
        <p:spPr>
          <a:xfrm>
            <a:off x="4267200" y="1786878"/>
            <a:ext cx="788817" cy="784872"/>
          </a:xfrm>
          <a:custGeom>
            <a:rect b="b" l="l" r="r" t="t"/>
            <a:pathLst>
              <a:path extrusionOk="0" h="1569745" w="1577634">
                <a:moveTo>
                  <a:pt x="0" y="0"/>
                </a:moveTo>
                <a:lnTo>
                  <a:pt x="1577634" y="0"/>
                </a:lnTo>
                <a:lnTo>
                  <a:pt x="1577634" y="1569745"/>
                </a:lnTo>
                <a:lnTo>
                  <a:pt x="0" y="1569745"/>
                </a:lnTo>
                <a:lnTo>
                  <a:pt x="0" y="0"/>
                </a:lnTo>
                <a:close/>
              </a:path>
            </a:pathLst>
          </a:custGeom>
          <a:blipFill rotWithShape="1">
            <a:blip r:embed="rId6">
              <a:alphaModFix/>
            </a:blip>
            <a:stretch>
              <a:fillRect b="0" l="0" r="0" t="0"/>
            </a:stretch>
          </a:blipFill>
          <a:ln>
            <a:noFill/>
          </a:ln>
        </p:spPr>
      </p:sp>
      <p:sp>
        <p:nvSpPr>
          <p:cNvPr id="121" name="Google Shape;121;p12"/>
          <p:cNvSpPr/>
          <p:nvPr/>
        </p:nvSpPr>
        <p:spPr>
          <a:xfrm>
            <a:off x="4267200" y="2768133"/>
            <a:ext cx="788817" cy="784872"/>
          </a:xfrm>
          <a:custGeom>
            <a:rect b="b" l="l" r="r" t="t"/>
            <a:pathLst>
              <a:path extrusionOk="0" h="1569745" w="1577634">
                <a:moveTo>
                  <a:pt x="0" y="0"/>
                </a:moveTo>
                <a:lnTo>
                  <a:pt x="1577634" y="0"/>
                </a:lnTo>
                <a:lnTo>
                  <a:pt x="1577634" y="1569746"/>
                </a:lnTo>
                <a:lnTo>
                  <a:pt x="0" y="1569746"/>
                </a:lnTo>
                <a:lnTo>
                  <a:pt x="0" y="0"/>
                </a:lnTo>
                <a:close/>
              </a:path>
            </a:pathLst>
          </a:custGeom>
          <a:blipFill rotWithShape="1">
            <a:blip r:embed="rId6">
              <a:alphaModFix/>
            </a:blip>
            <a:stretch>
              <a:fillRect b="0" l="0" r="0" t="0"/>
            </a:stretch>
          </a:blipFill>
          <a:ln>
            <a:noFill/>
          </a:ln>
        </p:spPr>
      </p:sp>
      <p:sp>
        <p:nvSpPr>
          <p:cNvPr id="122" name="Google Shape;122;p12"/>
          <p:cNvSpPr/>
          <p:nvPr/>
        </p:nvSpPr>
        <p:spPr>
          <a:xfrm>
            <a:off x="-71785" y="2179313"/>
            <a:ext cx="3236381" cy="3236381"/>
          </a:xfrm>
          <a:custGeom>
            <a:rect b="b" l="l" r="r" t="t"/>
            <a:pathLst>
              <a:path extrusionOk="0" h="6472761" w="6472761">
                <a:moveTo>
                  <a:pt x="0" y="0"/>
                </a:moveTo>
                <a:lnTo>
                  <a:pt x="6472761" y="0"/>
                </a:lnTo>
                <a:lnTo>
                  <a:pt x="6472761" y="6472761"/>
                </a:lnTo>
                <a:lnTo>
                  <a:pt x="0" y="6472761"/>
                </a:lnTo>
                <a:lnTo>
                  <a:pt x="0" y="0"/>
                </a:lnTo>
                <a:close/>
              </a:path>
            </a:pathLst>
          </a:custGeom>
          <a:blipFill rotWithShape="1">
            <a:blip r:embed="rId7">
              <a:alphaModFix/>
            </a:blip>
            <a:stretch>
              <a:fillRect b="0" l="0" r="0" t="0"/>
            </a:stretch>
          </a:blipFill>
          <a:ln>
            <a:noFill/>
          </a:ln>
        </p:spPr>
      </p:sp>
      <p:sp>
        <p:nvSpPr>
          <p:cNvPr id="123" name="Google Shape;123;p12"/>
          <p:cNvSpPr/>
          <p:nvPr/>
        </p:nvSpPr>
        <p:spPr>
          <a:xfrm>
            <a:off x="-662417" y="4757623"/>
            <a:ext cx="2507498" cy="1338377"/>
          </a:xfrm>
          <a:custGeom>
            <a:rect b="b" l="l" r="r" t="t"/>
            <a:pathLst>
              <a:path extrusionOk="0" h="2676754" w="5014996">
                <a:moveTo>
                  <a:pt x="0" y="0"/>
                </a:moveTo>
                <a:lnTo>
                  <a:pt x="5014996" y="0"/>
                </a:lnTo>
                <a:lnTo>
                  <a:pt x="5014996" y="2676754"/>
                </a:lnTo>
                <a:lnTo>
                  <a:pt x="0" y="2676754"/>
                </a:lnTo>
                <a:lnTo>
                  <a:pt x="0" y="0"/>
                </a:lnTo>
                <a:close/>
              </a:path>
            </a:pathLst>
          </a:custGeom>
          <a:blipFill rotWithShape="1">
            <a:blip r:embed="rId8">
              <a:alphaModFix/>
            </a:blip>
            <a:stretch>
              <a:fillRect b="0" l="0" r="0" t="0"/>
            </a:stretch>
          </a:blipFill>
          <a:ln>
            <a:noFill/>
          </a:ln>
        </p:spPr>
      </p:sp>
      <p:sp>
        <p:nvSpPr>
          <p:cNvPr id="124" name="Google Shape;124;p12"/>
          <p:cNvSpPr/>
          <p:nvPr/>
        </p:nvSpPr>
        <p:spPr>
          <a:xfrm>
            <a:off x="7946744" y="3326091"/>
            <a:ext cx="1073849" cy="1297702"/>
          </a:xfrm>
          <a:custGeom>
            <a:rect b="b" l="l" r="r" t="t"/>
            <a:pathLst>
              <a:path extrusionOk="0" h="2595404" w="2147697">
                <a:moveTo>
                  <a:pt x="0" y="0"/>
                </a:moveTo>
                <a:lnTo>
                  <a:pt x="2147697" y="0"/>
                </a:lnTo>
                <a:lnTo>
                  <a:pt x="2147697" y="2595404"/>
                </a:lnTo>
                <a:lnTo>
                  <a:pt x="0" y="2595404"/>
                </a:lnTo>
                <a:lnTo>
                  <a:pt x="0" y="0"/>
                </a:lnTo>
                <a:close/>
              </a:path>
            </a:pathLst>
          </a:custGeom>
          <a:blipFill rotWithShape="1">
            <a:blip r:embed="rId9">
              <a:alphaModFix/>
            </a:blip>
            <a:stretch>
              <a:fillRect b="0" l="0" r="0" t="0"/>
            </a:stretch>
          </a:blipFill>
          <a:ln>
            <a:noFill/>
          </a:ln>
        </p:spPr>
      </p:sp>
      <p:sp>
        <p:nvSpPr>
          <p:cNvPr id="125" name="Google Shape;125;p12"/>
          <p:cNvSpPr/>
          <p:nvPr/>
        </p:nvSpPr>
        <p:spPr>
          <a:xfrm>
            <a:off x="2832174" y="3962581"/>
            <a:ext cx="2998660" cy="4114800"/>
          </a:xfrm>
          <a:custGeom>
            <a:rect b="b" l="l" r="r" t="t"/>
            <a:pathLst>
              <a:path extrusionOk="0" h="8229600" w="5997321">
                <a:moveTo>
                  <a:pt x="0" y="0"/>
                </a:moveTo>
                <a:lnTo>
                  <a:pt x="5997321" y="0"/>
                </a:lnTo>
                <a:lnTo>
                  <a:pt x="5997321" y="8229600"/>
                </a:lnTo>
                <a:lnTo>
                  <a:pt x="0" y="8229600"/>
                </a:lnTo>
                <a:lnTo>
                  <a:pt x="0" y="0"/>
                </a:lnTo>
                <a:close/>
              </a:path>
            </a:pathLst>
          </a:custGeom>
          <a:blipFill rotWithShape="1">
            <a:blip r:embed="rId10">
              <a:alphaModFix/>
            </a:blip>
            <a:stretch>
              <a:fillRect b="0" l="0" r="0" t="0"/>
            </a:stretch>
          </a:blipFill>
          <a:ln>
            <a:noFill/>
          </a:ln>
        </p:spPr>
      </p:sp>
      <p:sp>
        <p:nvSpPr>
          <p:cNvPr id="126" name="Google Shape;126;p12"/>
          <p:cNvSpPr/>
          <p:nvPr/>
        </p:nvSpPr>
        <p:spPr>
          <a:xfrm>
            <a:off x="6342080" y="3380438"/>
            <a:ext cx="1393888" cy="4114800"/>
          </a:xfrm>
          <a:custGeom>
            <a:rect b="b" l="l" r="r" t="t"/>
            <a:pathLst>
              <a:path extrusionOk="0" h="8229600" w="2787777">
                <a:moveTo>
                  <a:pt x="0" y="0"/>
                </a:moveTo>
                <a:lnTo>
                  <a:pt x="2787777" y="0"/>
                </a:lnTo>
                <a:lnTo>
                  <a:pt x="2787777" y="8229600"/>
                </a:lnTo>
                <a:lnTo>
                  <a:pt x="0" y="8229600"/>
                </a:lnTo>
                <a:lnTo>
                  <a:pt x="0" y="0"/>
                </a:lnTo>
                <a:close/>
              </a:path>
            </a:pathLst>
          </a:custGeom>
          <a:blipFill rotWithShape="1">
            <a:blip r:embed="rId11">
              <a:alphaModFix/>
            </a:blip>
            <a:stretch>
              <a:fillRect b="0" l="0" r="0" t="0"/>
            </a:stretch>
          </a:blipFill>
          <a:ln>
            <a:noFill/>
          </a:ln>
        </p:spPr>
      </p:sp>
      <p:sp>
        <p:nvSpPr>
          <p:cNvPr id="127" name="Google Shape;127;p12"/>
          <p:cNvSpPr txBox="1"/>
          <p:nvPr/>
        </p:nvSpPr>
        <p:spPr>
          <a:xfrm>
            <a:off x="4267200" y="1006753"/>
            <a:ext cx="788700" cy="4803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4000" u="none" cap="none" strike="noStrike">
                <a:solidFill>
                  <a:srgbClr val="2E6CB9"/>
                </a:solidFill>
                <a:latin typeface="Caveat Brush"/>
                <a:ea typeface="Caveat Brush"/>
                <a:cs typeface="Caveat Brush"/>
                <a:sym typeface="Caveat Brush"/>
              </a:rPr>
              <a:t>01.</a:t>
            </a:r>
            <a:endParaRPr sz="700"/>
          </a:p>
        </p:txBody>
      </p:sp>
      <p:sp>
        <p:nvSpPr>
          <p:cNvPr id="128" name="Google Shape;128;p12"/>
          <p:cNvSpPr txBox="1"/>
          <p:nvPr/>
        </p:nvSpPr>
        <p:spPr>
          <a:xfrm>
            <a:off x="5193282" y="1123842"/>
            <a:ext cx="1653037" cy="326141"/>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Introduction</a:t>
            </a:r>
            <a:endParaRPr sz="700"/>
          </a:p>
        </p:txBody>
      </p:sp>
      <p:sp>
        <p:nvSpPr>
          <p:cNvPr id="129" name="Google Shape;129;p12"/>
          <p:cNvSpPr txBox="1"/>
          <p:nvPr/>
        </p:nvSpPr>
        <p:spPr>
          <a:xfrm>
            <a:off x="7120226" y="1063586"/>
            <a:ext cx="1653037" cy="38639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Elaborate on what you want to discuss. </a:t>
            </a:r>
            <a:endParaRPr sz="700"/>
          </a:p>
        </p:txBody>
      </p:sp>
      <p:sp>
        <p:nvSpPr>
          <p:cNvPr id="130" name="Google Shape;130;p12"/>
          <p:cNvSpPr txBox="1"/>
          <p:nvPr/>
        </p:nvSpPr>
        <p:spPr>
          <a:xfrm>
            <a:off x="5193282" y="2089070"/>
            <a:ext cx="1601871" cy="326141"/>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Our Projects</a:t>
            </a:r>
            <a:endParaRPr sz="700"/>
          </a:p>
        </p:txBody>
      </p:sp>
      <p:sp>
        <p:nvSpPr>
          <p:cNvPr id="131" name="Google Shape;131;p12"/>
          <p:cNvSpPr txBox="1"/>
          <p:nvPr/>
        </p:nvSpPr>
        <p:spPr>
          <a:xfrm>
            <a:off x="7120226" y="2028813"/>
            <a:ext cx="1653037" cy="38639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Elaborate on what you want to discuss. </a:t>
            </a:r>
            <a:endParaRPr sz="700"/>
          </a:p>
        </p:txBody>
      </p:sp>
      <p:sp>
        <p:nvSpPr>
          <p:cNvPr id="132" name="Google Shape;132;p12"/>
          <p:cNvSpPr txBox="1"/>
          <p:nvPr/>
        </p:nvSpPr>
        <p:spPr>
          <a:xfrm>
            <a:off x="395526" y="922448"/>
            <a:ext cx="3662124" cy="1664979"/>
          </a:xfrm>
          <a:prstGeom prst="rect">
            <a:avLst/>
          </a:prstGeom>
          <a:noFill/>
          <a:ln>
            <a:noFill/>
          </a:ln>
        </p:spPr>
        <p:txBody>
          <a:bodyPr anchorCtr="0" anchor="t" bIns="0" lIns="0" spcFirstLastPara="1" rIns="0" wrap="square" tIns="0">
            <a:spAutoFit/>
          </a:bodyPr>
          <a:lstStyle/>
          <a:p>
            <a:pPr indent="0" lvl="0" marL="0" marR="0" rtl="0" algn="l">
              <a:lnSpc>
                <a:spcPct val="95000"/>
              </a:lnSpc>
              <a:spcBef>
                <a:spcPts val="0"/>
              </a:spcBef>
              <a:spcAft>
                <a:spcPts val="0"/>
              </a:spcAft>
              <a:buNone/>
            </a:pPr>
            <a:r>
              <a:rPr b="0" i="0" lang="en" sz="6700" u="none" cap="none" strike="noStrike">
                <a:solidFill>
                  <a:srgbClr val="2E6CB9"/>
                </a:solidFill>
                <a:latin typeface="Caveat Brush"/>
                <a:ea typeface="Caveat Brush"/>
                <a:cs typeface="Caveat Brush"/>
                <a:sym typeface="Caveat Brush"/>
              </a:rPr>
              <a:t>Table Of</a:t>
            </a:r>
            <a:endParaRPr sz="700"/>
          </a:p>
          <a:p>
            <a:pPr indent="0" lvl="0" marL="0" marR="0" rtl="0" algn="l">
              <a:lnSpc>
                <a:spcPct val="95000"/>
              </a:lnSpc>
              <a:spcBef>
                <a:spcPts val="0"/>
              </a:spcBef>
              <a:spcAft>
                <a:spcPts val="0"/>
              </a:spcAft>
              <a:buNone/>
            </a:pPr>
            <a:r>
              <a:rPr b="0" i="0" lang="en" sz="6700" u="none" cap="none" strike="noStrike">
                <a:solidFill>
                  <a:srgbClr val="2E6CB9"/>
                </a:solidFill>
                <a:latin typeface="Caveat Brush"/>
                <a:ea typeface="Caveat Brush"/>
                <a:cs typeface="Caveat Brush"/>
                <a:sym typeface="Caveat Brush"/>
              </a:rPr>
              <a:t>Contents</a:t>
            </a:r>
            <a:endParaRPr sz="700"/>
          </a:p>
        </p:txBody>
      </p:sp>
      <p:sp>
        <p:nvSpPr>
          <p:cNvPr id="133" name="Google Shape;133;p12"/>
          <p:cNvSpPr txBox="1"/>
          <p:nvPr/>
        </p:nvSpPr>
        <p:spPr>
          <a:xfrm>
            <a:off x="5193282" y="3054297"/>
            <a:ext cx="1601871" cy="326141"/>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About us</a:t>
            </a:r>
            <a:endParaRPr sz="700"/>
          </a:p>
        </p:txBody>
      </p:sp>
      <p:sp>
        <p:nvSpPr>
          <p:cNvPr id="134" name="Google Shape;134;p12"/>
          <p:cNvSpPr txBox="1"/>
          <p:nvPr/>
        </p:nvSpPr>
        <p:spPr>
          <a:xfrm>
            <a:off x="7120226" y="2994041"/>
            <a:ext cx="1653037" cy="38639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Elaborate on what you want to discuss. </a:t>
            </a:r>
            <a:endParaRPr sz="700"/>
          </a:p>
        </p:txBody>
      </p:sp>
      <p:sp>
        <p:nvSpPr>
          <p:cNvPr id="135" name="Google Shape;135;p12"/>
          <p:cNvSpPr txBox="1"/>
          <p:nvPr/>
        </p:nvSpPr>
        <p:spPr>
          <a:xfrm>
            <a:off x="4267200" y="1971981"/>
            <a:ext cx="788700" cy="4803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4000" u="none" cap="none" strike="noStrike">
                <a:solidFill>
                  <a:srgbClr val="2E6CB9"/>
                </a:solidFill>
                <a:latin typeface="Caveat Brush"/>
                <a:ea typeface="Caveat Brush"/>
                <a:cs typeface="Caveat Brush"/>
                <a:sym typeface="Caveat Brush"/>
              </a:rPr>
              <a:t>02.</a:t>
            </a:r>
            <a:endParaRPr sz="700"/>
          </a:p>
        </p:txBody>
      </p:sp>
      <p:sp>
        <p:nvSpPr>
          <p:cNvPr id="136" name="Google Shape;136;p12"/>
          <p:cNvSpPr txBox="1"/>
          <p:nvPr/>
        </p:nvSpPr>
        <p:spPr>
          <a:xfrm>
            <a:off x="4267200" y="2937208"/>
            <a:ext cx="788700" cy="4803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4000" u="none" cap="none" strike="noStrike">
                <a:solidFill>
                  <a:srgbClr val="2E6CB9"/>
                </a:solidFill>
                <a:latin typeface="Caveat Brush"/>
                <a:ea typeface="Caveat Brush"/>
                <a:cs typeface="Caveat Brush"/>
                <a:sym typeface="Caveat Brush"/>
              </a:rPr>
              <a:t>03.</a:t>
            </a:r>
            <a:endParaRPr sz="700"/>
          </a:p>
        </p:txBody>
      </p:sp>
      <p:pic>
        <p:nvPicPr>
          <p:cNvPr id="137" name="Google Shape;137;p12"/>
          <p:cNvPicPr preferRelativeResize="0"/>
          <p:nvPr/>
        </p:nvPicPr>
        <p:blipFill>
          <a:blip r:embed="rId12">
            <a:alphaModFix/>
          </a:blip>
          <a:stretch>
            <a:fillRect/>
          </a:stretch>
        </p:blipFill>
        <p:spPr>
          <a:xfrm>
            <a:off x="0" y="-64200"/>
            <a:ext cx="9144000" cy="476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141" name="Shape 141"/>
        <p:cNvGrpSpPr/>
        <p:nvPr/>
      </p:nvGrpSpPr>
      <p:grpSpPr>
        <a:xfrm>
          <a:off x="0" y="0"/>
          <a:ext cx="0" cy="0"/>
          <a:chOff x="0" y="0"/>
          <a:chExt cx="0" cy="0"/>
        </a:xfrm>
      </p:grpSpPr>
      <p:pic>
        <p:nvPicPr>
          <p:cNvPr id="142" name="Google Shape;142;p13"/>
          <p:cNvPicPr preferRelativeResize="0"/>
          <p:nvPr/>
        </p:nvPicPr>
        <p:blipFill>
          <a:blip r:embed="rId3">
            <a:alphaModFix/>
          </a:blip>
          <a:stretch>
            <a:fillRect/>
          </a:stretch>
        </p:blipFill>
        <p:spPr>
          <a:xfrm>
            <a:off x="0" y="-8075"/>
            <a:ext cx="9144000" cy="3790950"/>
          </a:xfrm>
          <a:prstGeom prst="rect">
            <a:avLst/>
          </a:prstGeom>
          <a:noFill/>
          <a:ln>
            <a:noFill/>
          </a:ln>
        </p:spPr>
      </p:pic>
      <p:sp>
        <p:nvSpPr>
          <p:cNvPr id="143" name="Google Shape;143;p13"/>
          <p:cNvSpPr/>
          <p:nvPr/>
        </p:nvSpPr>
        <p:spPr>
          <a:xfrm>
            <a:off x="3736460" y="961725"/>
            <a:ext cx="5177461" cy="5151574"/>
          </a:xfrm>
          <a:custGeom>
            <a:rect b="b" l="l" r="r" t="t"/>
            <a:pathLst>
              <a:path extrusionOk="0" h="10303147" w="10354921">
                <a:moveTo>
                  <a:pt x="0" y="0"/>
                </a:moveTo>
                <a:lnTo>
                  <a:pt x="10354921" y="0"/>
                </a:lnTo>
                <a:lnTo>
                  <a:pt x="10354921" y="10303146"/>
                </a:lnTo>
                <a:lnTo>
                  <a:pt x="0" y="10303146"/>
                </a:lnTo>
                <a:lnTo>
                  <a:pt x="0" y="0"/>
                </a:lnTo>
                <a:close/>
              </a:path>
            </a:pathLst>
          </a:custGeom>
          <a:blipFill rotWithShape="1">
            <a:blip r:embed="rId4">
              <a:alphaModFix/>
            </a:blip>
            <a:stretch>
              <a:fillRect b="0" l="0" r="0" t="0"/>
            </a:stretch>
          </a:blipFill>
          <a:ln>
            <a:noFill/>
          </a:ln>
        </p:spPr>
      </p:sp>
      <p:pic>
        <p:nvPicPr>
          <p:cNvPr id="144" name="Google Shape;144;p13"/>
          <p:cNvPicPr preferRelativeResize="0"/>
          <p:nvPr/>
        </p:nvPicPr>
        <p:blipFill rotWithShape="1">
          <a:blip r:embed="rId5">
            <a:alphaModFix/>
          </a:blip>
          <a:srcRect b="18187" l="0" r="0" t="0"/>
          <a:stretch/>
        </p:blipFill>
        <p:spPr>
          <a:xfrm>
            <a:off x="0" y="3782873"/>
            <a:ext cx="9144000" cy="1360625"/>
          </a:xfrm>
          <a:prstGeom prst="rect">
            <a:avLst/>
          </a:prstGeom>
          <a:noFill/>
          <a:ln>
            <a:noFill/>
          </a:ln>
        </p:spPr>
      </p:pic>
      <p:sp>
        <p:nvSpPr>
          <p:cNvPr id="145" name="Google Shape;145;p13"/>
          <p:cNvSpPr/>
          <p:nvPr/>
        </p:nvSpPr>
        <p:spPr>
          <a:xfrm>
            <a:off x="5729730" y="707650"/>
            <a:ext cx="1228152" cy="1222011"/>
          </a:xfrm>
          <a:custGeom>
            <a:rect b="b" l="l" r="r" t="t"/>
            <a:pathLst>
              <a:path extrusionOk="0" h="2444022" w="2456303">
                <a:moveTo>
                  <a:pt x="0" y="0"/>
                </a:moveTo>
                <a:lnTo>
                  <a:pt x="2456304" y="0"/>
                </a:lnTo>
                <a:lnTo>
                  <a:pt x="2456304" y="2444022"/>
                </a:lnTo>
                <a:lnTo>
                  <a:pt x="0" y="2444022"/>
                </a:lnTo>
                <a:lnTo>
                  <a:pt x="0" y="0"/>
                </a:lnTo>
                <a:close/>
              </a:path>
            </a:pathLst>
          </a:custGeom>
          <a:blipFill rotWithShape="1">
            <a:blip r:embed="rId6">
              <a:alphaModFix/>
            </a:blip>
            <a:stretch>
              <a:fillRect b="0" l="0" r="0" t="0"/>
            </a:stretch>
          </a:blipFill>
          <a:ln>
            <a:noFill/>
          </a:ln>
        </p:spPr>
      </p:sp>
      <p:sp>
        <p:nvSpPr>
          <p:cNvPr id="146" name="Google Shape;146;p13"/>
          <p:cNvSpPr txBox="1"/>
          <p:nvPr/>
        </p:nvSpPr>
        <p:spPr>
          <a:xfrm>
            <a:off x="4204475" y="2498619"/>
            <a:ext cx="4425300" cy="744300"/>
          </a:xfrm>
          <a:prstGeom prst="rect">
            <a:avLst/>
          </a:prstGeom>
          <a:noFill/>
          <a:ln>
            <a:noFill/>
          </a:ln>
        </p:spPr>
        <p:txBody>
          <a:bodyPr anchorCtr="0" anchor="t" bIns="0" lIns="0" spcFirstLastPara="1" rIns="0" wrap="square" tIns="0">
            <a:spAutoFit/>
          </a:bodyPr>
          <a:lstStyle/>
          <a:p>
            <a:pPr indent="0" lvl="0" marL="0" marR="0" rtl="0" algn="ctr">
              <a:lnSpc>
                <a:spcPct val="77997"/>
              </a:lnSpc>
              <a:spcBef>
                <a:spcPts val="0"/>
              </a:spcBef>
              <a:spcAft>
                <a:spcPts val="0"/>
              </a:spcAft>
              <a:buNone/>
            </a:pPr>
            <a:r>
              <a:rPr b="0" i="0" lang="en" sz="6200" u="none" cap="none" strike="noStrike">
                <a:solidFill>
                  <a:srgbClr val="FFFFFF"/>
                </a:solidFill>
                <a:latin typeface="Caveat Brush"/>
                <a:ea typeface="Caveat Brush"/>
                <a:cs typeface="Caveat Brush"/>
                <a:sym typeface="Caveat Brush"/>
              </a:rPr>
              <a:t>Introduction</a:t>
            </a:r>
            <a:endParaRPr sz="700"/>
          </a:p>
        </p:txBody>
      </p:sp>
      <p:sp>
        <p:nvSpPr>
          <p:cNvPr id="147" name="Google Shape;147;p13"/>
          <p:cNvSpPr/>
          <p:nvPr/>
        </p:nvSpPr>
        <p:spPr>
          <a:xfrm>
            <a:off x="155235" y="373112"/>
            <a:ext cx="4533274" cy="4397276"/>
          </a:xfrm>
          <a:custGeom>
            <a:rect b="b" l="l" r="r" t="t"/>
            <a:pathLst>
              <a:path extrusionOk="0" h="8794551" w="9066548">
                <a:moveTo>
                  <a:pt x="0" y="0"/>
                </a:moveTo>
                <a:lnTo>
                  <a:pt x="9066548" y="0"/>
                </a:lnTo>
                <a:lnTo>
                  <a:pt x="9066548" y="8794552"/>
                </a:lnTo>
                <a:lnTo>
                  <a:pt x="0" y="8794552"/>
                </a:lnTo>
                <a:lnTo>
                  <a:pt x="0" y="0"/>
                </a:lnTo>
                <a:close/>
              </a:path>
            </a:pathLst>
          </a:custGeom>
          <a:blipFill rotWithShape="1">
            <a:blip r:embed="rId7">
              <a:alphaModFix/>
            </a:blip>
            <a:stretch>
              <a:fillRect b="0" l="0" r="0" t="0"/>
            </a:stretch>
          </a:blipFill>
          <a:ln>
            <a:noFill/>
          </a:ln>
        </p:spPr>
      </p:sp>
      <p:sp>
        <p:nvSpPr>
          <p:cNvPr id="148" name="Google Shape;148;p13"/>
          <p:cNvSpPr/>
          <p:nvPr/>
        </p:nvSpPr>
        <p:spPr>
          <a:xfrm>
            <a:off x="4572000" y="3201592"/>
            <a:ext cx="3657600" cy="79802"/>
          </a:xfrm>
          <a:custGeom>
            <a:rect b="b" l="l" r="r" t="t"/>
            <a:pathLst>
              <a:path extrusionOk="0" h="159604" w="7315200">
                <a:moveTo>
                  <a:pt x="0" y="0"/>
                </a:moveTo>
                <a:lnTo>
                  <a:pt x="7315200" y="0"/>
                </a:lnTo>
                <a:lnTo>
                  <a:pt x="7315200" y="159604"/>
                </a:lnTo>
                <a:lnTo>
                  <a:pt x="0" y="159604"/>
                </a:lnTo>
                <a:lnTo>
                  <a:pt x="0" y="0"/>
                </a:lnTo>
                <a:close/>
              </a:path>
            </a:pathLst>
          </a:custGeom>
          <a:blipFill rotWithShape="1">
            <a:blip r:embed="rId8">
              <a:alphaModFix/>
            </a:blip>
            <a:stretch>
              <a:fillRect b="0" l="0" r="0" t="0"/>
            </a:stretch>
          </a:blipFill>
          <a:ln>
            <a:noFill/>
          </a:ln>
        </p:spPr>
      </p:sp>
      <p:sp>
        <p:nvSpPr>
          <p:cNvPr id="149" name="Google Shape;149;p13"/>
          <p:cNvSpPr/>
          <p:nvPr/>
        </p:nvSpPr>
        <p:spPr>
          <a:xfrm>
            <a:off x="4874247" y="2225257"/>
            <a:ext cx="3053107" cy="66613"/>
          </a:xfrm>
          <a:custGeom>
            <a:rect b="b" l="l" r="r" t="t"/>
            <a:pathLst>
              <a:path extrusionOk="0" h="133227" w="6106215">
                <a:moveTo>
                  <a:pt x="0" y="0"/>
                </a:moveTo>
                <a:lnTo>
                  <a:pt x="6106214" y="0"/>
                </a:lnTo>
                <a:lnTo>
                  <a:pt x="6106214" y="133227"/>
                </a:lnTo>
                <a:lnTo>
                  <a:pt x="0" y="133227"/>
                </a:lnTo>
                <a:lnTo>
                  <a:pt x="0" y="0"/>
                </a:lnTo>
                <a:close/>
              </a:path>
            </a:pathLst>
          </a:custGeom>
          <a:blipFill rotWithShape="1">
            <a:blip r:embed="rId8">
              <a:alphaModFix/>
            </a:blip>
            <a:stretch>
              <a:fillRect b="0" l="0" r="0" t="0"/>
            </a:stretch>
          </a:blipFill>
          <a:ln>
            <a:noFill/>
          </a:ln>
        </p:spPr>
      </p:sp>
      <p:sp>
        <p:nvSpPr>
          <p:cNvPr id="150" name="Google Shape;150;p13"/>
          <p:cNvSpPr/>
          <p:nvPr/>
        </p:nvSpPr>
        <p:spPr>
          <a:xfrm>
            <a:off x="6730761" y="3118763"/>
            <a:ext cx="2530373" cy="2261521"/>
          </a:xfrm>
          <a:custGeom>
            <a:rect b="b" l="l" r="r" t="t"/>
            <a:pathLst>
              <a:path extrusionOk="0" h="4523042" w="5060746">
                <a:moveTo>
                  <a:pt x="0" y="0"/>
                </a:moveTo>
                <a:lnTo>
                  <a:pt x="5060746" y="0"/>
                </a:lnTo>
                <a:lnTo>
                  <a:pt x="5060746" y="4523042"/>
                </a:lnTo>
                <a:lnTo>
                  <a:pt x="0" y="4523042"/>
                </a:lnTo>
                <a:lnTo>
                  <a:pt x="0" y="0"/>
                </a:lnTo>
                <a:close/>
              </a:path>
            </a:pathLst>
          </a:custGeom>
          <a:blipFill rotWithShape="1">
            <a:blip r:embed="rId9">
              <a:alphaModFix/>
            </a:blip>
            <a:stretch>
              <a:fillRect b="0" l="0" r="0" t="0"/>
            </a:stretch>
          </a:blipFill>
          <a:ln>
            <a:noFill/>
          </a:ln>
        </p:spPr>
      </p:sp>
      <p:sp>
        <p:nvSpPr>
          <p:cNvPr id="151" name="Google Shape;151;p13"/>
          <p:cNvSpPr txBox="1"/>
          <p:nvPr/>
        </p:nvSpPr>
        <p:spPr>
          <a:xfrm>
            <a:off x="5729731" y="987100"/>
            <a:ext cx="1228200" cy="7443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200" u="none" cap="none" strike="noStrike">
                <a:solidFill>
                  <a:srgbClr val="FFFFFF"/>
                </a:solidFill>
                <a:latin typeface="Caveat Brush"/>
                <a:ea typeface="Caveat Brush"/>
                <a:cs typeface="Caveat Brush"/>
                <a:sym typeface="Caveat Brush"/>
              </a:rPr>
              <a:t>01.</a:t>
            </a:r>
            <a:endParaRPr sz="700"/>
          </a:p>
        </p:txBody>
      </p:sp>
      <p:sp>
        <p:nvSpPr>
          <p:cNvPr id="152" name="Google Shape;152;p13"/>
          <p:cNvSpPr txBox="1"/>
          <p:nvPr/>
        </p:nvSpPr>
        <p:spPr>
          <a:xfrm>
            <a:off x="4746010" y="3400154"/>
            <a:ext cx="3195600" cy="2001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0" i="0" lang="en" sz="1300" u="none" cap="none" strike="noStrike">
                <a:solidFill>
                  <a:srgbClr val="FFFFFF"/>
                </a:solidFill>
                <a:latin typeface="Fira Sans"/>
                <a:ea typeface="Fira Sans"/>
                <a:cs typeface="Fira Sans"/>
                <a:sym typeface="Fira Sans"/>
              </a:rPr>
              <a:t>Elaborate on what you want to discuss. </a:t>
            </a:r>
            <a:endParaRPr sz="700"/>
          </a:p>
        </p:txBody>
      </p:sp>
      <p:pic>
        <p:nvPicPr>
          <p:cNvPr id="153" name="Google Shape;153;p13"/>
          <p:cNvPicPr preferRelativeResize="0"/>
          <p:nvPr/>
        </p:nvPicPr>
        <p:blipFill>
          <a:blip r:embed="rId10">
            <a:alphaModFix/>
          </a:blip>
          <a:stretch>
            <a:fillRect/>
          </a:stretch>
        </p:blipFill>
        <p:spPr>
          <a:xfrm>
            <a:off x="0" y="-64200"/>
            <a:ext cx="9144000" cy="476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157" name="Shape 157"/>
        <p:cNvGrpSpPr/>
        <p:nvPr/>
      </p:nvGrpSpPr>
      <p:grpSpPr>
        <a:xfrm>
          <a:off x="0" y="0"/>
          <a:ext cx="0" cy="0"/>
          <a:chOff x="0" y="0"/>
          <a:chExt cx="0" cy="0"/>
        </a:xfrm>
      </p:grpSpPr>
      <p:pic>
        <p:nvPicPr>
          <p:cNvPr id="158" name="Google Shape;158;p14"/>
          <p:cNvPicPr preferRelativeResize="0"/>
          <p:nvPr/>
        </p:nvPicPr>
        <p:blipFill rotWithShape="1">
          <a:blip r:embed="rId3">
            <a:alphaModFix/>
          </a:blip>
          <a:srcRect b="51479" l="0" r="0" t="0"/>
          <a:stretch/>
        </p:blipFill>
        <p:spPr>
          <a:xfrm>
            <a:off x="0" y="4530819"/>
            <a:ext cx="9144000" cy="631600"/>
          </a:xfrm>
          <a:prstGeom prst="rect">
            <a:avLst/>
          </a:prstGeom>
          <a:noFill/>
          <a:ln>
            <a:noFill/>
          </a:ln>
        </p:spPr>
      </p:pic>
      <p:pic>
        <p:nvPicPr>
          <p:cNvPr id="159" name="Google Shape;159;p14"/>
          <p:cNvPicPr preferRelativeResize="0"/>
          <p:nvPr/>
        </p:nvPicPr>
        <p:blipFill>
          <a:blip r:embed="rId4">
            <a:alphaModFix/>
          </a:blip>
          <a:stretch>
            <a:fillRect/>
          </a:stretch>
        </p:blipFill>
        <p:spPr>
          <a:xfrm>
            <a:off x="0" y="210032"/>
            <a:ext cx="9144003" cy="4116587"/>
          </a:xfrm>
          <a:prstGeom prst="rect">
            <a:avLst/>
          </a:prstGeom>
          <a:noFill/>
          <a:ln>
            <a:noFill/>
          </a:ln>
        </p:spPr>
      </p:pic>
      <p:sp>
        <p:nvSpPr>
          <p:cNvPr id="160" name="Google Shape;160;p14"/>
          <p:cNvSpPr/>
          <p:nvPr/>
        </p:nvSpPr>
        <p:spPr>
          <a:xfrm>
            <a:off x="0" y="3897578"/>
            <a:ext cx="3058185" cy="428146"/>
          </a:xfrm>
          <a:custGeom>
            <a:rect b="b" l="l" r="r" t="t"/>
            <a:pathLst>
              <a:path extrusionOk="0" h="856292" w="6116370">
                <a:moveTo>
                  <a:pt x="0" y="0"/>
                </a:moveTo>
                <a:lnTo>
                  <a:pt x="6116370" y="0"/>
                </a:lnTo>
                <a:lnTo>
                  <a:pt x="6116370" y="856292"/>
                </a:lnTo>
                <a:lnTo>
                  <a:pt x="0" y="856292"/>
                </a:lnTo>
                <a:lnTo>
                  <a:pt x="0" y="0"/>
                </a:lnTo>
                <a:close/>
              </a:path>
            </a:pathLst>
          </a:custGeom>
          <a:blipFill rotWithShape="1">
            <a:blip r:embed="rId5">
              <a:alphaModFix/>
            </a:blip>
            <a:stretch>
              <a:fillRect b="0" l="0" r="0" t="0"/>
            </a:stretch>
          </a:blipFill>
          <a:ln>
            <a:noFill/>
          </a:ln>
        </p:spPr>
      </p:sp>
      <p:sp>
        <p:nvSpPr>
          <p:cNvPr id="161" name="Google Shape;161;p14"/>
          <p:cNvSpPr/>
          <p:nvPr/>
        </p:nvSpPr>
        <p:spPr>
          <a:xfrm>
            <a:off x="3058185" y="3897578"/>
            <a:ext cx="3058185" cy="428146"/>
          </a:xfrm>
          <a:custGeom>
            <a:rect b="b" l="l" r="r" t="t"/>
            <a:pathLst>
              <a:path extrusionOk="0" h="856292" w="6116370">
                <a:moveTo>
                  <a:pt x="0" y="0"/>
                </a:moveTo>
                <a:lnTo>
                  <a:pt x="6116370" y="0"/>
                </a:lnTo>
                <a:lnTo>
                  <a:pt x="6116370" y="856292"/>
                </a:lnTo>
                <a:lnTo>
                  <a:pt x="0" y="856292"/>
                </a:lnTo>
                <a:lnTo>
                  <a:pt x="0" y="0"/>
                </a:lnTo>
                <a:close/>
              </a:path>
            </a:pathLst>
          </a:custGeom>
          <a:blipFill rotWithShape="1">
            <a:blip r:embed="rId5">
              <a:alphaModFix/>
            </a:blip>
            <a:stretch>
              <a:fillRect b="0" l="0" r="0" t="0"/>
            </a:stretch>
          </a:blipFill>
          <a:ln>
            <a:noFill/>
          </a:ln>
        </p:spPr>
      </p:sp>
      <p:sp>
        <p:nvSpPr>
          <p:cNvPr id="162" name="Google Shape;162;p14"/>
          <p:cNvSpPr/>
          <p:nvPr/>
        </p:nvSpPr>
        <p:spPr>
          <a:xfrm>
            <a:off x="6116370" y="3897578"/>
            <a:ext cx="3058185" cy="428146"/>
          </a:xfrm>
          <a:custGeom>
            <a:rect b="b" l="l" r="r" t="t"/>
            <a:pathLst>
              <a:path extrusionOk="0" h="856292" w="6116370">
                <a:moveTo>
                  <a:pt x="0" y="0"/>
                </a:moveTo>
                <a:lnTo>
                  <a:pt x="6116370" y="0"/>
                </a:lnTo>
                <a:lnTo>
                  <a:pt x="6116370" y="856292"/>
                </a:lnTo>
                <a:lnTo>
                  <a:pt x="0" y="856292"/>
                </a:lnTo>
                <a:lnTo>
                  <a:pt x="0" y="0"/>
                </a:lnTo>
                <a:close/>
              </a:path>
            </a:pathLst>
          </a:custGeom>
          <a:blipFill rotWithShape="1">
            <a:blip r:embed="rId5">
              <a:alphaModFix/>
            </a:blip>
            <a:stretch>
              <a:fillRect b="0" l="0" r="0" t="0"/>
            </a:stretch>
          </a:blipFill>
          <a:ln>
            <a:noFill/>
          </a:ln>
        </p:spPr>
      </p:sp>
      <p:grpSp>
        <p:nvGrpSpPr>
          <p:cNvPr id="163" name="Google Shape;163;p14"/>
          <p:cNvGrpSpPr/>
          <p:nvPr/>
        </p:nvGrpSpPr>
        <p:grpSpPr>
          <a:xfrm>
            <a:off x="2674631" y="4349611"/>
            <a:ext cx="4149717" cy="543479"/>
            <a:chOff x="0" y="-47625"/>
            <a:chExt cx="2185859" cy="286277"/>
          </a:xfrm>
        </p:grpSpPr>
        <p:sp>
          <p:nvSpPr>
            <p:cNvPr id="164" name="Google Shape;164;p14"/>
            <p:cNvSpPr/>
            <p:nvPr/>
          </p:nvSpPr>
          <p:spPr>
            <a:xfrm>
              <a:off x="0" y="0"/>
              <a:ext cx="2185859" cy="238652"/>
            </a:xfrm>
            <a:custGeom>
              <a:rect b="b" l="l" r="r" t="t"/>
              <a:pathLst>
                <a:path extrusionOk="0" h="238652" w="2185859">
                  <a:moveTo>
                    <a:pt x="0" y="0"/>
                  </a:moveTo>
                  <a:lnTo>
                    <a:pt x="2185859" y="0"/>
                  </a:lnTo>
                  <a:lnTo>
                    <a:pt x="2185859" y="238652"/>
                  </a:lnTo>
                  <a:lnTo>
                    <a:pt x="0" y="238652"/>
                  </a:lnTo>
                  <a:close/>
                </a:path>
              </a:pathLst>
            </a:custGeom>
            <a:solidFill>
              <a:srgbClr val="2E6CB9"/>
            </a:solidFill>
            <a:ln>
              <a:noFill/>
            </a:ln>
          </p:spPr>
        </p:sp>
        <p:sp>
          <p:nvSpPr>
            <p:cNvPr id="165" name="Google Shape;165;p14"/>
            <p:cNvSpPr txBox="1"/>
            <p:nvPr/>
          </p:nvSpPr>
          <p:spPr>
            <a:xfrm>
              <a:off x="0" y="-47625"/>
              <a:ext cx="2185859" cy="286277"/>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6" name="Google Shape;166;p14"/>
          <p:cNvSpPr/>
          <p:nvPr/>
        </p:nvSpPr>
        <p:spPr>
          <a:xfrm rot="1029957">
            <a:off x="5013887" y="608146"/>
            <a:ext cx="4070992" cy="2010053"/>
          </a:xfrm>
          <a:custGeom>
            <a:rect b="b" l="l" r="r" t="t"/>
            <a:pathLst>
              <a:path extrusionOk="0" h="4022016" w="8145855">
                <a:moveTo>
                  <a:pt x="0" y="0"/>
                </a:moveTo>
                <a:lnTo>
                  <a:pt x="8145856" y="0"/>
                </a:lnTo>
                <a:lnTo>
                  <a:pt x="8145856" y="4022016"/>
                </a:lnTo>
                <a:lnTo>
                  <a:pt x="0" y="4022016"/>
                </a:lnTo>
                <a:lnTo>
                  <a:pt x="0" y="0"/>
                </a:lnTo>
                <a:close/>
              </a:path>
            </a:pathLst>
          </a:custGeom>
          <a:blipFill rotWithShape="1">
            <a:blip r:embed="rId6">
              <a:alphaModFix/>
            </a:blip>
            <a:stretch>
              <a:fillRect b="0" l="0" r="0" t="0"/>
            </a:stretch>
          </a:blipFill>
          <a:ln>
            <a:noFill/>
          </a:ln>
        </p:spPr>
      </p:sp>
      <p:sp>
        <p:nvSpPr>
          <p:cNvPr id="167" name="Google Shape;167;p14"/>
          <p:cNvSpPr/>
          <p:nvPr/>
        </p:nvSpPr>
        <p:spPr>
          <a:xfrm>
            <a:off x="514350" y="2989751"/>
            <a:ext cx="1828174" cy="2671946"/>
          </a:xfrm>
          <a:custGeom>
            <a:rect b="b" l="l" r="r" t="t"/>
            <a:pathLst>
              <a:path extrusionOk="0" h="5343892" w="3656347">
                <a:moveTo>
                  <a:pt x="0" y="0"/>
                </a:moveTo>
                <a:lnTo>
                  <a:pt x="3656347" y="0"/>
                </a:lnTo>
                <a:lnTo>
                  <a:pt x="3656347" y="5343892"/>
                </a:lnTo>
                <a:lnTo>
                  <a:pt x="0" y="5343892"/>
                </a:lnTo>
                <a:lnTo>
                  <a:pt x="0" y="0"/>
                </a:lnTo>
                <a:close/>
              </a:path>
            </a:pathLst>
          </a:custGeom>
          <a:blipFill rotWithShape="1">
            <a:blip r:embed="rId7">
              <a:alphaModFix/>
            </a:blip>
            <a:stretch>
              <a:fillRect b="0" l="0" r="0" t="0"/>
            </a:stretch>
          </a:blipFill>
          <a:ln>
            <a:noFill/>
          </a:ln>
        </p:spPr>
      </p:sp>
      <p:sp>
        <p:nvSpPr>
          <p:cNvPr id="168" name="Google Shape;168;p14"/>
          <p:cNvSpPr/>
          <p:nvPr/>
        </p:nvSpPr>
        <p:spPr>
          <a:xfrm>
            <a:off x="6940836" y="2943162"/>
            <a:ext cx="2048338" cy="2993725"/>
          </a:xfrm>
          <a:custGeom>
            <a:rect b="b" l="l" r="r" t="t"/>
            <a:pathLst>
              <a:path extrusionOk="0" h="5987449" w="4096676">
                <a:moveTo>
                  <a:pt x="0" y="0"/>
                </a:moveTo>
                <a:lnTo>
                  <a:pt x="4096676" y="0"/>
                </a:lnTo>
                <a:lnTo>
                  <a:pt x="4096676" y="5987449"/>
                </a:lnTo>
                <a:lnTo>
                  <a:pt x="0" y="5987449"/>
                </a:lnTo>
                <a:lnTo>
                  <a:pt x="0" y="0"/>
                </a:lnTo>
                <a:close/>
              </a:path>
            </a:pathLst>
          </a:custGeom>
          <a:blipFill rotWithShape="1">
            <a:blip r:embed="rId8">
              <a:alphaModFix/>
            </a:blip>
            <a:stretch>
              <a:fillRect b="0" l="0" r="0" t="0"/>
            </a:stretch>
          </a:blipFill>
          <a:ln>
            <a:noFill/>
          </a:ln>
        </p:spPr>
      </p:sp>
      <p:sp>
        <p:nvSpPr>
          <p:cNvPr id="169" name="Google Shape;169;p14"/>
          <p:cNvSpPr txBox="1"/>
          <p:nvPr/>
        </p:nvSpPr>
        <p:spPr>
          <a:xfrm rot="732290">
            <a:off x="5210982" y="1046463"/>
            <a:ext cx="3638273" cy="1325371"/>
          </a:xfrm>
          <a:prstGeom prst="rect">
            <a:avLst/>
          </a:prstGeom>
          <a:noFill/>
          <a:ln>
            <a:noFill/>
          </a:ln>
        </p:spPr>
        <p:txBody>
          <a:bodyPr anchorCtr="0" anchor="t" bIns="0" lIns="0" spcFirstLastPara="1" rIns="0" wrap="square" tIns="0">
            <a:spAutoFit/>
          </a:bodyPr>
          <a:lstStyle/>
          <a:p>
            <a:pPr indent="0" lvl="0" marL="0" marR="0" rtl="0" algn="ctr">
              <a:lnSpc>
                <a:spcPct val="94996"/>
              </a:lnSpc>
              <a:spcBef>
                <a:spcPts val="0"/>
              </a:spcBef>
              <a:spcAft>
                <a:spcPts val="0"/>
              </a:spcAft>
              <a:buNone/>
            </a:pPr>
            <a:r>
              <a:rPr b="0" i="0" lang="en" sz="8100" u="none" cap="none" strike="noStrike">
                <a:solidFill>
                  <a:srgbClr val="2E6CB9"/>
                </a:solidFill>
                <a:latin typeface="Caveat Brush"/>
                <a:ea typeface="Caveat Brush"/>
                <a:cs typeface="Caveat Brush"/>
                <a:sym typeface="Caveat Brush"/>
              </a:rPr>
              <a:t>Welcome!</a:t>
            </a:r>
            <a:endParaRPr sz="700"/>
          </a:p>
        </p:txBody>
      </p:sp>
      <p:sp>
        <p:nvSpPr>
          <p:cNvPr id="170" name="Google Shape;170;p14"/>
          <p:cNvSpPr txBox="1"/>
          <p:nvPr/>
        </p:nvSpPr>
        <p:spPr>
          <a:xfrm>
            <a:off x="2674631" y="4530822"/>
            <a:ext cx="3794739" cy="362268"/>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 sz="1100" u="none" cap="none" strike="noStrike">
                <a:solidFill>
                  <a:srgbClr val="FFFFFF"/>
                </a:solidFill>
                <a:latin typeface="Fira Sans"/>
                <a:ea typeface="Fira Sans"/>
                <a:cs typeface="Fira Sans"/>
                <a:sym typeface="Fira Sans"/>
              </a:rPr>
              <a:t>I'm Rain, and I'll be sharing with you my beautiful ideas. Follow me at @reallygreatsite to learn more. </a:t>
            </a:r>
            <a:endParaRPr sz="700"/>
          </a:p>
        </p:txBody>
      </p:sp>
      <p:pic>
        <p:nvPicPr>
          <p:cNvPr id="171" name="Google Shape;171;p14"/>
          <p:cNvPicPr preferRelativeResize="0"/>
          <p:nvPr/>
        </p:nvPicPr>
        <p:blipFill>
          <a:blip r:embed="rId9">
            <a:alphaModFix/>
          </a:blip>
          <a:stretch>
            <a:fillRect/>
          </a:stretch>
        </p:blipFill>
        <p:spPr>
          <a:xfrm>
            <a:off x="0" y="-64200"/>
            <a:ext cx="9144000" cy="476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175" name="Shape 175"/>
        <p:cNvGrpSpPr/>
        <p:nvPr/>
      </p:nvGrpSpPr>
      <p:grpSpPr>
        <a:xfrm>
          <a:off x="0" y="0"/>
          <a:ext cx="0" cy="0"/>
          <a:chOff x="0" y="0"/>
          <a:chExt cx="0" cy="0"/>
        </a:xfrm>
      </p:grpSpPr>
      <p:pic>
        <p:nvPicPr>
          <p:cNvPr id="176" name="Google Shape;176;p15"/>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177" name="Google Shape;177;p15"/>
          <p:cNvPicPr preferRelativeResize="0"/>
          <p:nvPr/>
        </p:nvPicPr>
        <p:blipFill rotWithShape="1">
          <a:blip r:embed="rId4">
            <a:alphaModFix/>
          </a:blip>
          <a:srcRect b="46692" l="0" r="0" t="0"/>
          <a:stretch/>
        </p:blipFill>
        <p:spPr>
          <a:xfrm>
            <a:off x="0" y="4449569"/>
            <a:ext cx="9144000" cy="693950"/>
          </a:xfrm>
          <a:prstGeom prst="rect">
            <a:avLst/>
          </a:prstGeom>
          <a:noFill/>
          <a:ln>
            <a:noFill/>
          </a:ln>
        </p:spPr>
      </p:pic>
      <p:sp>
        <p:nvSpPr>
          <p:cNvPr id="178" name="Google Shape;178;p15"/>
          <p:cNvSpPr/>
          <p:nvPr/>
        </p:nvSpPr>
        <p:spPr>
          <a:xfrm>
            <a:off x="-62828" y="4086944"/>
            <a:ext cx="1203186" cy="1758503"/>
          </a:xfrm>
          <a:custGeom>
            <a:rect b="b" l="l" r="r" t="t"/>
            <a:pathLst>
              <a:path extrusionOk="0" h="3517005" w="2406372">
                <a:moveTo>
                  <a:pt x="0" y="0"/>
                </a:moveTo>
                <a:lnTo>
                  <a:pt x="2406372" y="0"/>
                </a:lnTo>
                <a:lnTo>
                  <a:pt x="2406372" y="3517005"/>
                </a:lnTo>
                <a:lnTo>
                  <a:pt x="0" y="3517005"/>
                </a:lnTo>
                <a:lnTo>
                  <a:pt x="0" y="0"/>
                </a:lnTo>
                <a:close/>
              </a:path>
            </a:pathLst>
          </a:custGeom>
          <a:blipFill rotWithShape="1">
            <a:blip r:embed="rId5">
              <a:alphaModFix/>
            </a:blip>
            <a:stretch>
              <a:fillRect b="0" l="0" r="0" t="0"/>
            </a:stretch>
          </a:blipFill>
          <a:ln>
            <a:noFill/>
          </a:ln>
        </p:spPr>
      </p:sp>
      <p:sp>
        <p:nvSpPr>
          <p:cNvPr id="179" name="Google Shape;179;p15"/>
          <p:cNvSpPr/>
          <p:nvPr/>
        </p:nvSpPr>
        <p:spPr>
          <a:xfrm flipH="1">
            <a:off x="8463144" y="3132718"/>
            <a:ext cx="1203186" cy="1758503"/>
          </a:xfrm>
          <a:custGeom>
            <a:rect b="b" l="l" r="r" t="t"/>
            <a:pathLst>
              <a:path extrusionOk="0" h="3517005" w="2406372">
                <a:moveTo>
                  <a:pt x="2406371" y="0"/>
                </a:moveTo>
                <a:lnTo>
                  <a:pt x="0" y="0"/>
                </a:lnTo>
                <a:lnTo>
                  <a:pt x="0" y="3517005"/>
                </a:lnTo>
                <a:lnTo>
                  <a:pt x="2406371" y="3517005"/>
                </a:lnTo>
                <a:lnTo>
                  <a:pt x="2406371" y="0"/>
                </a:lnTo>
                <a:close/>
              </a:path>
            </a:pathLst>
          </a:custGeom>
          <a:blipFill rotWithShape="1">
            <a:blip r:embed="rId5">
              <a:alphaModFix/>
            </a:blip>
            <a:stretch>
              <a:fillRect b="0" l="0" r="0" t="0"/>
            </a:stretch>
          </a:blipFill>
          <a:ln>
            <a:noFill/>
          </a:ln>
        </p:spPr>
      </p:sp>
      <p:sp>
        <p:nvSpPr>
          <p:cNvPr id="180" name="Google Shape;180;p15"/>
          <p:cNvSpPr/>
          <p:nvPr/>
        </p:nvSpPr>
        <p:spPr>
          <a:xfrm>
            <a:off x="6003997" y="3957483"/>
            <a:ext cx="769596" cy="1124794"/>
          </a:xfrm>
          <a:custGeom>
            <a:rect b="b" l="l" r="r" t="t"/>
            <a:pathLst>
              <a:path extrusionOk="0" h="2249588" w="1539192">
                <a:moveTo>
                  <a:pt x="0" y="0"/>
                </a:moveTo>
                <a:lnTo>
                  <a:pt x="1539192" y="0"/>
                </a:lnTo>
                <a:lnTo>
                  <a:pt x="1539192" y="2249588"/>
                </a:lnTo>
                <a:lnTo>
                  <a:pt x="0" y="2249588"/>
                </a:lnTo>
                <a:lnTo>
                  <a:pt x="0" y="0"/>
                </a:lnTo>
                <a:close/>
              </a:path>
            </a:pathLst>
          </a:custGeom>
          <a:blipFill rotWithShape="1">
            <a:blip r:embed="rId6">
              <a:alphaModFix/>
            </a:blip>
            <a:stretch>
              <a:fillRect b="0" l="0" r="0" t="0"/>
            </a:stretch>
          </a:blipFill>
          <a:ln>
            <a:noFill/>
          </a:ln>
        </p:spPr>
      </p:sp>
      <p:sp>
        <p:nvSpPr>
          <p:cNvPr id="181" name="Google Shape;181;p15"/>
          <p:cNvSpPr/>
          <p:nvPr/>
        </p:nvSpPr>
        <p:spPr>
          <a:xfrm>
            <a:off x="2062565" y="463005"/>
            <a:ext cx="4378068" cy="3862720"/>
          </a:xfrm>
          <a:custGeom>
            <a:rect b="b" l="l" r="r" t="t"/>
            <a:pathLst>
              <a:path extrusionOk="0" h="7725439" w="8756136">
                <a:moveTo>
                  <a:pt x="0" y="0"/>
                </a:moveTo>
                <a:lnTo>
                  <a:pt x="8756136" y="0"/>
                </a:lnTo>
                <a:lnTo>
                  <a:pt x="8756136" y="7725438"/>
                </a:lnTo>
                <a:lnTo>
                  <a:pt x="0" y="7725438"/>
                </a:lnTo>
                <a:lnTo>
                  <a:pt x="0" y="0"/>
                </a:lnTo>
                <a:close/>
              </a:path>
            </a:pathLst>
          </a:custGeom>
          <a:blipFill rotWithShape="1">
            <a:blip r:embed="rId7">
              <a:alphaModFix/>
            </a:blip>
            <a:stretch>
              <a:fillRect b="-11278" l="0" r="0" t="0"/>
            </a:stretch>
          </a:blipFill>
          <a:ln>
            <a:noFill/>
          </a:ln>
        </p:spPr>
      </p:sp>
      <p:sp>
        <p:nvSpPr>
          <p:cNvPr id="182" name="Google Shape;182;p15"/>
          <p:cNvSpPr/>
          <p:nvPr/>
        </p:nvSpPr>
        <p:spPr>
          <a:xfrm>
            <a:off x="306839" y="2000550"/>
            <a:ext cx="563060" cy="560245"/>
          </a:xfrm>
          <a:custGeom>
            <a:rect b="b" l="l" r="r" t="t"/>
            <a:pathLst>
              <a:path extrusionOk="0" h="1120489" w="1126120">
                <a:moveTo>
                  <a:pt x="0" y="0"/>
                </a:moveTo>
                <a:lnTo>
                  <a:pt x="1126120" y="0"/>
                </a:lnTo>
                <a:lnTo>
                  <a:pt x="1126120" y="1120489"/>
                </a:lnTo>
                <a:lnTo>
                  <a:pt x="0" y="1120489"/>
                </a:lnTo>
                <a:lnTo>
                  <a:pt x="0" y="0"/>
                </a:lnTo>
                <a:close/>
              </a:path>
            </a:pathLst>
          </a:custGeom>
          <a:blipFill rotWithShape="1">
            <a:blip r:embed="rId8">
              <a:alphaModFix/>
            </a:blip>
            <a:stretch>
              <a:fillRect b="0" l="0" r="0" t="0"/>
            </a:stretch>
          </a:blipFill>
          <a:ln>
            <a:noFill/>
          </a:ln>
        </p:spPr>
      </p:sp>
      <p:sp>
        <p:nvSpPr>
          <p:cNvPr id="183" name="Google Shape;183;p15"/>
          <p:cNvSpPr/>
          <p:nvPr/>
        </p:nvSpPr>
        <p:spPr>
          <a:xfrm>
            <a:off x="8348120" y="2000550"/>
            <a:ext cx="563060" cy="560245"/>
          </a:xfrm>
          <a:custGeom>
            <a:rect b="b" l="l" r="r" t="t"/>
            <a:pathLst>
              <a:path extrusionOk="0" h="1120489" w="1126120">
                <a:moveTo>
                  <a:pt x="0" y="0"/>
                </a:moveTo>
                <a:lnTo>
                  <a:pt x="1126120" y="0"/>
                </a:lnTo>
                <a:lnTo>
                  <a:pt x="1126120" y="1120489"/>
                </a:lnTo>
                <a:lnTo>
                  <a:pt x="0" y="1120489"/>
                </a:lnTo>
                <a:lnTo>
                  <a:pt x="0" y="0"/>
                </a:lnTo>
                <a:close/>
              </a:path>
            </a:pathLst>
          </a:custGeom>
          <a:blipFill rotWithShape="1">
            <a:blip r:embed="rId8">
              <a:alphaModFix/>
            </a:blip>
            <a:stretch>
              <a:fillRect b="0" l="0" r="0" t="0"/>
            </a:stretch>
          </a:blipFill>
          <a:ln>
            <a:noFill/>
          </a:ln>
        </p:spPr>
      </p:sp>
      <p:sp>
        <p:nvSpPr>
          <p:cNvPr id="184" name="Google Shape;184;p15"/>
          <p:cNvSpPr/>
          <p:nvPr/>
        </p:nvSpPr>
        <p:spPr>
          <a:xfrm>
            <a:off x="306839" y="3235772"/>
            <a:ext cx="563060" cy="560245"/>
          </a:xfrm>
          <a:custGeom>
            <a:rect b="b" l="l" r="r" t="t"/>
            <a:pathLst>
              <a:path extrusionOk="0" h="1120489" w="1126120">
                <a:moveTo>
                  <a:pt x="0" y="0"/>
                </a:moveTo>
                <a:lnTo>
                  <a:pt x="1126120" y="0"/>
                </a:lnTo>
                <a:lnTo>
                  <a:pt x="1126120" y="1120489"/>
                </a:lnTo>
                <a:lnTo>
                  <a:pt x="0" y="1120489"/>
                </a:lnTo>
                <a:lnTo>
                  <a:pt x="0" y="0"/>
                </a:lnTo>
                <a:close/>
              </a:path>
            </a:pathLst>
          </a:custGeom>
          <a:blipFill rotWithShape="1">
            <a:blip r:embed="rId8">
              <a:alphaModFix/>
            </a:blip>
            <a:stretch>
              <a:fillRect b="0" l="0" r="0" t="0"/>
            </a:stretch>
          </a:blipFill>
          <a:ln>
            <a:noFill/>
          </a:ln>
        </p:spPr>
      </p:sp>
      <p:sp>
        <p:nvSpPr>
          <p:cNvPr id="185" name="Google Shape;185;p15"/>
          <p:cNvSpPr/>
          <p:nvPr/>
        </p:nvSpPr>
        <p:spPr>
          <a:xfrm>
            <a:off x="8348120" y="3235772"/>
            <a:ext cx="563060" cy="560245"/>
          </a:xfrm>
          <a:custGeom>
            <a:rect b="b" l="l" r="r" t="t"/>
            <a:pathLst>
              <a:path extrusionOk="0" h="1120489" w="1126120">
                <a:moveTo>
                  <a:pt x="0" y="0"/>
                </a:moveTo>
                <a:lnTo>
                  <a:pt x="1126120" y="0"/>
                </a:lnTo>
                <a:lnTo>
                  <a:pt x="1126120" y="1120489"/>
                </a:lnTo>
                <a:lnTo>
                  <a:pt x="0" y="1120489"/>
                </a:lnTo>
                <a:lnTo>
                  <a:pt x="0" y="0"/>
                </a:lnTo>
                <a:close/>
              </a:path>
            </a:pathLst>
          </a:custGeom>
          <a:blipFill rotWithShape="1">
            <a:blip r:embed="rId8">
              <a:alphaModFix/>
            </a:blip>
            <a:stretch>
              <a:fillRect b="0" l="0" r="0" t="0"/>
            </a:stretch>
          </a:blipFill>
          <a:ln>
            <a:noFill/>
          </a:ln>
        </p:spPr>
      </p:sp>
      <p:sp>
        <p:nvSpPr>
          <p:cNvPr id="186" name="Google Shape;186;p15"/>
          <p:cNvSpPr/>
          <p:nvPr/>
        </p:nvSpPr>
        <p:spPr>
          <a:xfrm rot="1765974">
            <a:off x="3436329" y="875358"/>
            <a:ext cx="512187" cy="1110251"/>
          </a:xfrm>
          <a:custGeom>
            <a:rect b="b" l="l" r="r" t="t"/>
            <a:pathLst>
              <a:path extrusionOk="0" h="2220503" w="1024373">
                <a:moveTo>
                  <a:pt x="0" y="0"/>
                </a:moveTo>
                <a:lnTo>
                  <a:pt x="1024373" y="0"/>
                </a:lnTo>
                <a:lnTo>
                  <a:pt x="1024373" y="2220503"/>
                </a:lnTo>
                <a:lnTo>
                  <a:pt x="0" y="2220503"/>
                </a:lnTo>
                <a:lnTo>
                  <a:pt x="0" y="0"/>
                </a:lnTo>
                <a:close/>
              </a:path>
            </a:pathLst>
          </a:custGeom>
          <a:blipFill rotWithShape="1">
            <a:blip r:embed="rId9">
              <a:alphaModFix/>
            </a:blip>
            <a:stretch>
              <a:fillRect b="0" l="0" r="-210443" t="-29935"/>
            </a:stretch>
          </a:blipFill>
          <a:ln>
            <a:noFill/>
          </a:ln>
        </p:spPr>
      </p:sp>
      <p:sp>
        <p:nvSpPr>
          <p:cNvPr id="187" name="Google Shape;187;p15"/>
          <p:cNvSpPr txBox="1"/>
          <p:nvPr/>
        </p:nvSpPr>
        <p:spPr>
          <a:xfrm>
            <a:off x="306839" y="808215"/>
            <a:ext cx="3511450" cy="860116"/>
          </a:xfrm>
          <a:prstGeom prst="rect">
            <a:avLst/>
          </a:prstGeom>
          <a:noFill/>
          <a:ln>
            <a:noFill/>
          </a:ln>
        </p:spPr>
        <p:txBody>
          <a:bodyPr anchorCtr="0" anchor="t" bIns="0" lIns="0" spcFirstLastPara="1" rIns="0" wrap="square" tIns="0">
            <a:spAutoFit/>
          </a:bodyPr>
          <a:lstStyle/>
          <a:p>
            <a:pPr indent="0" lvl="0" marL="0" marR="0" rtl="0" algn="l">
              <a:lnSpc>
                <a:spcPct val="95000"/>
              </a:lnSpc>
              <a:spcBef>
                <a:spcPts val="0"/>
              </a:spcBef>
              <a:spcAft>
                <a:spcPts val="0"/>
              </a:spcAft>
              <a:buNone/>
            </a:pPr>
            <a:r>
              <a:rPr b="0" i="0" lang="en" sz="6700" u="none" cap="none" strike="noStrike">
                <a:solidFill>
                  <a:srgbClr val="2E6CB9"/>
                </a:solidFill>
                <a:latin typeface="Caveat Brush"/>
                <a:ea typeface="Caveat Brush"/>
                <a:cs typeface="Caveat Brush"/>
                <a:sym typeface="Caveat Brush"/>
              </a:rPr>
              <a:t>Add Your </a:t>
            </a:r>
            <a:endParaRPr sz="700"/>
          </a:p>
        </p:txBody>
      </p:sp>
      <p:sp>
        <p:nvSpPr>
          <p:cNvPr id="188" name="Google Shape;188;p15"/>
          <p:cNvSpPr txBox="1"/>
          <p:nvPr/>
        </p:nvSpPr>
        <p:spPr>
          <a:xfrm>
            <a:off x="5399729" y="808215"/>
            <a:ext cx="3511450" cy="860116"/>
          </a:xfrm>
          <a:prstGeom prst="rect">
            <a:avLst/>
          </a:prstGeom>
          <a:noFill/>
          <a:ln>
            <a:noFill/>
          </a:ln>
        </p:spPr>
        <p:txBody>
          <a:bodyPr anchorCtr="0" anchor="t" bIns="0" lIns="0" spcFirstLastPara="1" rIns="0" wrap="square" tIns="0">
            <a:spAutoFit/>
          </a:bodyPr>
          <a:lstStyle/>
          <a:p>
            <a:pPr indent="0" lvl="0" marL="0" marR="0" rtl="0" algn="r">
              <a:lnSpc>
                <a:spcPct val="95000"/>
              </a:lnSpc>
              <a:spcBef>
                <a:spcPts val="0"/>
              </a:spcBef>
              <a:spcAft>
                <a:spcPts val="0"/>
              </a:spcAft>
              <a:buNone/>
            </a:pPr>
            <a:r>
              <a:rPr b="0" i="0" lang="en" sz="6700" u="none" cap="none" strike="noStrike">
                <a:solidFill>
                  <a:srgbClr val="2E6CB9"/>
                </a:solidFill>
                <a:latin typeface="Caveat Brush"/>
                <a:ea typeface="Caveat Brush"/>
                <a:cs typeface="Caveat Brush"/>
                <a:sym typeface="Caveat Brush"/>
              </a:rPr>
              <a:t>Title Here</a:t>
            </a:r>
            <a:endParaRPr sz="700"/>
          </a:p>
        </p:txBody>
      </p:sp>
      <p:sp>
        <p:nvSpPr>
          <p:cNvPr id="189" name="Google Shape;189;p15"/>
          <p:cNvSpPr txBox="1"/>
          <p:nvPr/>
        </p:nvSpPr>
        <p:spPr>
          <a:xfrm>
            <a:off x="1140358" y="3389328"/>
            <a:ext cx="2292063" cy="326141"/>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Main Point</a:t>
            </a:r>
            <a:endParaRPr sz="700"/>
          </a:p>
        </p:txBody>
      </p:sp>
      <p:sp>
        <p:nvSpPr>
          <p:cNvPr id="190" name="Google Shape;190;p15"/>
          <p:cNvSpPr txBox="1"/>
          <p:nvPr/>
        </p:nvSpPr>
        <p:spPr>
          <a:xfrm>
            <a:off x="1140358" y="3752378"/>
            <a:ext cx="1694701" cy="38639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Briefly elaborate on what you want to discuss. </a:t>
            </a:r>
            <a:endParaRPr sz="700"/>
          </a:p>
        </p:txBody>
      </p:sp>
      <p:sp>
        <p:nvSpPr>
          <p:cNvPr id="191" name="Google Shape;191;p15"/>
          <p:cNvSpPr txBox="1"/>
          <p:nvPr/>
        </p:nvSpPr>
        <p:spPr>
          <a:xfrm>
            <a:off x="1140358" y="2154106"/>
            <a:ext cx="2292063" cy="326141"/>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Main Point</a:t>
            </a:r>
            <a:endParaRPr sz="700"/>
          </a:p>
        </p:txBody>
      </p:sp>
      <p:sp>
        <p:nvSpPr>
          <p:cNvPr id="192" name="Google Shape;192;p15"/>
          <p:cNvSpPr txBox="1"/>
          <p:nvPr/>
        </p:nvSpPr>
        <p:spPr>
          <a:xfrm>
            <a:off x="1140358" y="2517156"/>
            <a:ext cx="1694701" cy="38639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Briefly elaborate on what you want to discuss. </a:t>
            </a:r>
            <a:endParaRPr sz="700"/>
          </a:p>
        </p:txBody>
      </p:sp>
      <p:sp>
        <p:nvSpPr>
          <p:cNvPr id="193" name="Google Shape;193;p15"/>
          <p:cNvSpPr txBox="1"/>
          <p:nvPr/>
        </p:nvSpPr>
        <p:spPr>
          <a:xfrm>
            <a:off x="5722683" y="3409974"/>
            <a:ext cx="2292062" cy="326141"/>
          </a:xfrm>
          <a:prstGeom prst="rect">
            <a:avLst/>
          </a:prstGeom>
          <a:noFill/>
          <a:ln>
            <a:noFill/>
          </a:ln>
        </p:spPr>
        <p:txBody>
          <a:bodyPr anchorCtr="0" anchor="t" bIns="0" lIns="0" spcFirstLastPara="1" rIns="0" wrap="square" tIns="0">
            <a:spAutoFit/>
          </a:bodyPr>
          <a:lstStyle/>
          <a:p>
            <a:pPr indent="0" lvl="0" marL="0" marR="0" rtl="0" algn="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Main Point</a:t>
            </a:r>
            <a:endParaRPr sz="700"/>
          </a:p>
        </p:txBody>
      </p:sp>
      <p:sp>
        <p:nvSpPr>
          <p:cNvPr id="194" name="Google Shape;194;p15"/>
          <p:cNvSpPr txBox="1"/>
          <p:nvPr/>
        </p:nvSpPr>
        <p:spPr>
          <a:xfrm>
            <a:off x="6242466" y="3752378"/>
            <a:ext cx="1772280" cy="38639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Briefly elaborate on what you want to discuss. </a:t>
            </a:r>
            <a:endParaRPr sz="700"/>
          </a:p>
        </p:txBody>
      </p:sp>
      <p:sp>
        <p:nvSpPr>
          <p:cNvPr id="195" name="Google Shape;195;p15"/>
          <p:cNvSpPr txBox="1"/>
          <p:nvPr/>
        </p:nvSpPr>
        <p:spPr>
          <a:xfrm>
            <a:off x="5722683" y="2174752"/>
            <a:ext cx="2292062" cy="326141"/>
          </a:xfrm>
          <a:prstGeom prst="rect">
            <a:avLst/>
          </a:prstGeom>
          <a:noFill/>
          <a:ln>
            <a:noFill/>
          </a:ln>
        </p:spPr>
        <p:txBody>
          <a:bodyPr anchorCtr="0" anchor="t" bIns="0" lIns="0" spcFirstLastPara="1" rIns="0" wrap="square" tIns="0">
            <a:spAutoFit/>
          </a:bodyPr>
          <a:lstStyle/>
          <a:p>
            <a:pPr indent="0" lvl="0" marL="0" marR="0" rtl="0" algn="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Main Point</a:t>
            </a:r>
            <a:endParaRPr sz="700"/>
          </a:p>
        </p:txBody>
      </p:sp>
      <p:sp>
        <p:nvSpPr>
          <p:cNvPr id="196" name="Google Shape;196;p15"/>
          <p:cNvSpPr txBox="1"/>
          <p:nvPr/>
        </p:nvSpPr>
        <p:spPr>
          <a:xfrm>
            <a:off x="6242466" y="2517156"/>
            <a:ext cx="1772280" cy="38639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Briefly elaborate on what you want to discuss. </a:t>
            </a:r>
            <a:endParaRPr sz="700"/>
          </a:p>
        </p:txBody>
      </p:sp>
      <p:sp>
        <p:nvSpPr>
          <p:cNvPr id="197" name="Google Shape;197;p15"/>
          <p:cNvSpPr txBox="1"/>
          <p:nvPr/>
        </p:nvSpPr>
        <p:spPr>
          <a:xfrm>
            <a:off x="193948" y="2174752"/>
            <a:ext cx="788841"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01.</a:t>
            </a:r>
            <a:endParaRPr sz="700"/>
          </a:p>
        </p:txBody>
      </p:sp>
      <p:sp>
        <p:nvSpPr>
          <p:cNvPr id="198" name="Google Shape;198;p15"/>
          <p:cNvSpPr txBox="1"/>
          <p:nvPr/>
        </p:nvSpPr>
        <p:spPr>
          <a:xfrm>
            <a:off x="8235230" y="2174752"/>
            <a:ext cx="788841"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03.</a:t>
            </a:r>
            <a:endParaRPr sz="700"/>
          </a:p>
        </p:txBody>
      </p:sp>
      <p:sp>
        <p:nvSpPr>
          <p:cNvPr id="199" name="Google Shape;199;p15"/>
          <p:cNvSpPr txBox="1"/>
          <p:nvPr/>
        </p:nvSpPr>
        <p:spPr>
          <a:xfrm>
            <a:off x="193948" y="3409974"/>
            <a:ext cx="788841"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02.</a:t>
            </a:r>
            <a:endParaRPr sz="700"/>
          </a:p>
        </p:txBody>
      </p:sp>
      <p:sp>
        <p:nvSpPr>
          <p:cNvPr id="200" name="Google Shape;200;p15"/>
          <p:cNvSpPr txBox="1"/>
          <p:nvPr/>
        </p:nvSpPr>
        <p:spPr>
          <a:xfrm>
            <a:off x="8235230" y="3409974"/>
            <a:ext cx="788841"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04.</a:t>
            </a:r>
            <a:endParaRPr sz="700"/>
          </a:p>
        </p:txBody>
      </p:sp>
      <p:pic>
        <p:nvPicPr>
          <p:cNvPr id="201" name="Google Shape;201;p15"/>
          <p:cNvPicPr preferRelativeResize="0"/>
          <p:nvPr/>
        </p:nvPicPr>
        <p:blipFill>
          <a:blip r:embed="rId10">
            <a:alphaModFix/>
          </a:blip>
          <a:stretch>
            <a:fillRect/>
          </a:stretch>
        </p:blipFill>
        <p:spPr>
          <a:xfrm>
            <a:off x="0" y="-64200"/>
            <a:ext cx="9144000" cy="476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205" name="Shape 205"/>
        <p:cNvGrpSpPr/>
        <p:nvPr/>
      </p:nvGrpSpPr>
      <p:grpSpPr>
        <a:xfrm>
          <a:off x="0" y="0"/>
          <a:ext cx="0" cy="0"/>
          <a:chOff x="0" y="0"/>
          <a:chExt cx="0" cy="0"/>
        </a:xfrm>
      </p:grpSpPr>
      <p:pic>
        <p:nvPicPr>
          <p:cNvPr id="206" name="Google Shape;206;p16"/>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207" name="Google Shape;207;p16"/>
          <p:cNvPicPr preferRelativeResize="0"/>
          <p:nvPr/>
        </p:nvPicPr>
        <p:blipFill rotWithShape="1">
          <a:blip r:embed="rId4">
            <a:alphaModFix/>
          </a:blip>
          <a:srcRect b="46692" l="0" r="0" t="0"/>
          <a:stretch/>
        </p:blipFill>
        <p:spPr>
          <a:xfrm>
            <a:off x="0" y="4449569"/>
            <a:ext cx="9144000" cy="693950"/>
          </a:xfrm>
          <a:prstGeom prst="rect">
            <a:avLst/>
          </a:prstGeom>
          <a:noFill/>
          <a:ln>
            <a:noFill/>
          </a:ln>
        </p:spPr>
      </p:pic>
      <p:sp>
        <p:nvSpPr>
          <p:cNvPr id="208" name="Google Shape;208;p16"/>
          <p:cNvSpPr txBox="1"/>
          <p:nvPr/>
        </p:nvSpPr>
        <p:spPr>
          <a:xfrm>
            <a:off x="464201" y="2771977"/>
            <a:ext cx="2237240" cy="11674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Lorem ipsum dolor sit amet, consectetur adipiscing elit. Donec a finibus nisl. Aliquam semper ultricies accumsan. Suspendisse mollis diam sit amet neque imperdiet, accumsan semper risus.</a:t>
            </a:r>
            <a:endParaRPr sz="700"/>
          </a:p>
        </p:txBody>
      </p:sp>
      <p:sp>
        <p:nvSpPr>
          <p:cNvPr id="209" name="Google Shape;209;p16"/>
          <p:cNvSpPr txBox="1"/>
          <p:nvPr/>
        </p:nvSpPr>
        <p:spPr>
          <a:xfrm>
            <a:off x="3428305" y="2771977"/>
            <a:ext cx="2237240" cy="11674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Lorem ipsum dolor sit amet, consectetur adipiscing elit. Donec a finibus nisl. Aliquam semper ultricies accumsan. Suspendisse mollis diam sit amet neque imperdiet, accumsan semper risus.</a:t>
            </a:r>
            <a:endParaRPr sz="700"/>
          </a:p>
        </p:txBody>
      </p:sp>
      <p:sp>
        <p:nvSpPr>
          <p:cNvPr id="210" name="Google Shape;210;p16"/>
          <p:cNvSpPr txBox="1"/>
          <p:nvPr/>
        </p:nvSpPr>
        <p:spPr>
          <a:xfrm>
            <a:off x="6392410" y="2771977"/>
            <a:ext cx="2237240" cy="11674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Fira Sans"/>
                <a:ea typeface="Fira Sans"/>
                <a:cs typeface="Fira Sans"/>
                <a:sym typeface="Fira Sans"/>
              </a:rPr>
              <a:t>Lorem ipsum dolor sit amet, consectetur adipiscing elit. Donec a finibus nisl. Aliquam semper ultricies accumsan. Suspendisse mollis diam sit amet neque imperdiet, accumsan semper risus.</a:t>
            </a:r>
            <a:endParaRPr sz="700"/>
          </a:p>
        </p:txBody>
      </p:sp>
      <p:sp>
        <p:nvSpPr>
          <p:cNvPr id="211" name="Google Shape;211;p16"/>
          <p:cNvSpPr/>
          <p:nvPr/>
        </p:nvSpPr>
        <p:spPr>
          <a:xfrm>
            <a:off x="421313" y="2110957"/>
            <a:ext cx="563060" cy="560245"/>
          </a:xfrm>
          <a:custGeom>
            <a:rect b="b" l="l" r="r" t="t"/>
            <a:pathLst>
              <a:path extrusionOk="0" h="1120489" w="1126120">
                <a:moveTo>
                  <a:pt x="0" y="0"/>
                </a:moveTo>
                <a:lnTo>
                  <a:pt x="1126120" y="0"/>
                </a:lnTo>
                <a:lnTo>
                  <a:pt x="1126120" y="1120489"/>
                </a:lnTo>
                <a:lnTo>
                  <a:pt x="0" y="1120489"/>
                </a:lnTo>
                <a:lnTo>
                  <a:pt x="0" y="0"/>
                </a:lnTo>
                <a:close/>
              </a:path>
            </a:pathLst>
          </a:custGeom>
          <a:blipFill rotWithShape="1">
            <a:blip r:embed="rId5">
              <a:alphaModFix/>
            </a:blip>
            <a:stretch>
              <a:fillRect b="0" l="0" r="0" t="0"/>
            </a:stretch>
          </a:blipFill>
          <a:ln>
            <a:noFill/>
          </a:ln>
        </p:spPr>
      </p:sp>
      <p:sp>
        <p:nvSpPr>
          <p:cNvPr id="212" name="Google Shape;212;p16"/>
          <p:cNvSpPr/>
          <p:nvPr/>
        </p:nvSpPr>
        <p:spPr>
          <a:xfrm>
            <a:off x="3381700" y="2110957"/>
            <a:ext cx="563060" cy="560245"/>
          </a:xfrm>
          <a:custGeom>
            <a:rect b="b" l="l" r="r" t="t"/>
            <a:pathLst>
              <a:path extrusionOk="0" h="1120489" w="1126120">
                <a:moveTo>
                  <a:pt x="0" y="0"/>
                </a:moveTo>
                <a:lnTo>
                  <a:pt x="1126120" y="0"/>
                </a:lnTo>
                <a:lnTo>
                  <a:pt x="1126120" y="1120489"/>
                </a:lnTo>
                <a:lnTo>
                  <a:pt x="0" y="1120489"/>
                </a:lnTo>
                <a:lnTo>
                  <a:pt x="0" y="0"/>
                </a:lnTo>
                <a:close/>
              </a:path>
            </a:pathLst>
          </a:custGeom>
          <a:blipFill rotWithShape="1">
            <a:blip r:embed="rId5">
              <a:alphaModFix/>
            </a:blip>
            <a:stretch>
              <a:fillRect b="0" l="0" r="0" t="0"/>
            </a:stretch>
          </a:blipFill>
          <a:ln>
            <a:noFill/>
          </a:ln>
        </p:spPr>
      </p:sp>
      <p:sp>
        <p:nvSpPr>
          <p:cNvPr id="213" name="Google Shape;213;p16"/>
          <p:cNvSpPr/>
          <p:nvPr/>
        </p:nvSpPr>
        <p:spPr>
          <a:xfrm>
            <a:off x="6342241" y="2110957"/>
            <a:ext cx="563060" cy="560245"/>
          </a:xfrm>
          <a:custGeom>
            <a:rect b="b" l="l" r="r" t="t"/>
            <a:pathLst>
              <a:path extrusionOk="0" h="1120489" w="1126120">
                <a:moveTo>
                  <a:pt x="0" y="0"/>
                </a:moveTo>
                <a:lnTo>
                  <a:pt x="1126120" y="0"/>
                </a:lnTo>
                <a:lnTo>
                  <a:pt x="1126120" y="1120489"/>
                </a:lnTo>
                <a:lnTo>
                  <a:pt x="0" y="1120489"/>
                </a:lnTo>
                <a:lnTo>
                  <a:pt x="0" y="0"/>
                </a:lnTo>
                <a:close/>
              </a:path>
            </a:pathLst>
          </a:custGeom>
          <a:blipFill rotWithShape="1">
            <a:blip r:embed="rId5">
              <a:alphaModFix/>
            </a:blip>
            <a:stretch>
              <a:fillRect b="0" l="0" r="0" t="0"/>
            </a:stretch>
          </a:blipFill>
          <a:ln>
            <a:noFill/>
          </a:ln>
        </p:spPr>
      </p:sp>
      <p:sp>
        <p:nvSpPr>
          <p:cNvPr id="214" name="Google Shape;214;p16"/>
          <p:cNvSpPr txBox="1"/>
          <p:nvPr/>
        </p:nvSpPr>
        <p:spPr>
          <a:xfrm>
            <a:off x="306839" y="1079008"/>
            <a:ext cx="8322811" cy="860116"/>
          </a:xfrm>
          <a:prstGeom prst="rect">
            <a:avLst/>
          </a:prstGeom>
          <a:noFill/>
          <a:ln>
            <a:noFill/>
          </a:ln>
        </p:spPr>
        <p:txBody>
          <a:bodyPr anchorCtr="0" anchor="t" bIns="0" lIns="0" spcFirstLastPara="1" rIns="0" wrap="square" tIns="0">
            <a:spAutoFit/>
          </a:bodyPr>
          <a:lstStyle/>
          <a:p>
            <a:pPr indent="0" lvl="0" marL="0" marR="0" rtl="0" algn="l">
              <a:lnSpc>
                <a:spcPct val="95000"/>
              </a:lnSpc>
              <a:spcBef>
                <a:spcPts val="0"/>
              </a:spcBef>
              <a:spcAft>
                <a:spcPts val="0"/>
              </a:spcAft>
              <a:buNone/>
            </a:pPr>
            <a:r>
              <a:rPr b="0" i="0" lang="en" sz="6700" u="none" cap="none" strike="noStrike">
                <a:solidFill>
                  <a:srgbClr val="2E6CB9"/>
                </a:solidFill>
                <a:latin typeface="Caveat Brush"/>
                <a:ea typeface="Caveat Brush"/>
                <a:cs typeface="Caveat Brush"/>
                <a:sym typeface="Caveat Brush"/>
              </a:rPr>
              <a:t>Write your Topic Or Idea</a:t>
            </a:r>
            <a:endParaRPr sz="700"/>
          </a:p>
        </p:txBody>
      </p:sp>
      <p:sp>
        <p:nvSpPr>
          <p:cNvPr id="215" name="Google Shape;215;p16"/>
          <p:cNvSpPr/>
          <p:nvPr/>
        </p:nvSpPr>
        <p:spPr>
          <a:xfrm>
            <a:off x="2139064" y="3453716"/>
            <a:ext cx="1856312" cy="2243277"/>
          </a:xfrm>
          <a:custGeom>
            <a:rect b="b" l="l" r="r" t="t"/>
            <a:pathLst>
              <a:path extrusionOk="0" h="4486554" w="3712623">
                <a:moveTo>
                  <a:pt x="0" y="0"/>
                </a:moveTo>
                <a:lnTo>
                  <a:pt x="3712624" y="0"/>
                </a:lnTo>
                <a:lnTo>
                  <a:pt x="3712624" y="4486553"/>
                </a:lnTo>
                <a:lnTo>
                  <a:pt x="0" y="4486553"/>
                </a:lnTo>
                <a:lnTo>
                  <a:pt x="0" y="0"/>
                </a:lnTo>
                <a:close/>
              </a:path>
            </a:pathLst>
          </a:custGeom>
          <a:blipFill rotWithShape="1">
            <a:blip r:embed="rId6">
              <a:alphaModFix/>
            </a:blip>
            <a:stretch>
              <a:fillRect b="0" l="0" r="0" t="0"/>
            </a:stretch>
          </a:blipFill>
          <a:ln>
            <a:noFill/>
          </a:ln>
        </p:spPr>
      </p:sp>
      <p:sp>
        <p:nvSpPr>
          <p:cNvPr id="216" name="Google Shape;216;p16"/>
          <p:cNvSpPr/>
          <p:nvPr/>
        </p:nvSpPr>
        <p:spPr>
          <a:xfrm>
            <a:off x="4935288" y="3340167"/>
            <a:ext cx="1842407" cy="1625535"/>
          </a:xfrm>
          <a:custGeom>
            <a:rect b="b" l="l" r="r" t="t"/>
            <a:pathLst>
              <a:path extrusionOk="0" h="3251069" w="3684814">
                <a:moveTo>
                  <a:pt x="0" y="0"/>
                </a:moveTo>
                <a:lnTo>
                  <a:pt x="3684814" y="0"/>
                </a:lnTo>
                <a:lnTo>
                  <a:pt x="3684814" y="3251069"/>
                </a:lnTo>
                <a:lnTo>
                  <a:pt x="0" y="3251069"/>
                </a:lnTo>
                <a:lnTo>
                  <a:pt x="0" y="0"/>
                </a:lnTo>
                <a:close/>
              </a:path>
            </a:pathLst>
          </a:custGeom>
          <a:blipFill rotWithShape="1">
            <a:blip r:embed="rId7">
              <a:alphaModFix/>
            </a:blip>
            <a:stretch>
              <a:fillRect b="-11278" l="0" r="0" t="0"/>
            </a:stretch>
          </a:blipFill>
          <a:ln>
            <a:noFill/>
          </a:ln>
        </p:spPr>
      </p:sp>
      <p:sp>
        <p:nvSpPr>
          <p:cNvPr id="217" name="Google Shape;217;p16"/>
          <p:cNvSpPr/>
          <p:nvPr/>
        </p:nvSpPr>
        <p:spPr>
          <a:xfrm rot="1765974">
            <a:off x="8321136" y="840942"/>
            <a:ext cx="1299593" cy="1179085"/>
          </a:xfrm>
          <a:custGeom>
            <a:rect b="b" l="l" r="r" t="t"/>
            <a:pathLst>
              <a:path extrusionOk="0" h="2358170" w="2599186">
                <a:moveTo>
                  <a:pt x="0" y="0"/>
                </a:moveTo>
                <a:lnTo>
                  <a:pt x="2599185" y="0"/>
                </a:lnTo>
                <a:lnTo>
                  <a:pt x="2599185" y="2358170"/>
                </a:lnTo>
                <a:lnTo>
                  <a:pt x="0" y="2358170"/>
                </a:lnTo>
                <a:lnTo>
                  <a:pt x="0" y="0"/>
                </a:lnTo>
                <a:close/>
              </a:path>
            </a:pathLst>
          </a:custGeom>
          <a:blipFill rotWithShape="1">
            <a:blip r:embed="rId8">
              <a:alphaModFix/>
            </a:blip>
            <a:stretch>
              <a:fillRect b="0" l="0" r="0" t="0"/>
            </a:stretch>
          </a:blipFill>
          <a:ln>
            <a:noFill/>
          </a:ln>
        </p:spPr>
      </p:sp>
      <p:sp>
        <p:nvSpPr>
          <p:cNvPr id="218" name="Google Shape;218;p16"/>
          <p:cNvSpPr/>
          <p:nvPr/>
        </p:nvSpPr>
        <p:spPr>
          <a:xfrm>
            <a:off x="7774892" y="4103500"/>
            <a:ext cx="1709516" cy="2609949"/>
          </a:xfrm>
          <a:custGeom>
            <a:rect b="b" l="l" r="r" t="t"/>
            <a:pathLst>
              <a:path extrusionOk="0" h="5219897" w="3419033">
                <a:moveTo>
                  <a:pt x="0" y="0"/>
                </a:moveTo>
                <a:lnTo>
                  <a:pt x="3419032" y="0"/>
                </a:lnTo>
                <a:lnTo>
                  <a:pt x="3419032" y="5219897"/>
                </a:lnTo>
                <a:lnTo>
                  <a:pt x="0" y="5219897"/>
                </a:lnTo>
                <a:lnTo>
                  <a:pt x="0" y="0"/>
                </a:lnTo>
                <a:close/>
              </a:path>
            </a:pathLst>
          </a:custGeom>
          <a:blipFill rotWithShape="1">
            <a:blip r:embed="rId9">
              <a:alphaModFix/>
            </a:blip>
            <a:stretch>
              <a:fillRect b="0" l="0" r="0" t="0"/>
            </a:stretch>
          </a:blipFill>
          <a:ln>
            <a:noFill/>
          </a:ln>
        </p:spPr>
      </p:sp>
      <p:sp>
        <p:nvSpPr>
          <p:cNvPr id="219" name="Google Shape;219;p16"/>
          <p:cNvSpPr txBox="1"/>
          <p:nvPr/>
        </p:nvSpPr>
        <p:spPr>
          <a:xfrm>
            <a:off x="308423" y="2285158"/>
            <a:ext cx="788841"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01.</a:t>
            </a:r>
            <a:endParaRPr sz="700"/>
          </a:p>
        </p:txBody>
      </p:sp>
      <p:sp>
        <p:nvSpPr>
          <p:cNvPr id="220" name="Google Shape;220;p16"/>
          <p:cNvSpPr txBox="1"/>
          <p:nvPr/>
        </p:nvSpPr>
        <p:spPr>
          <a:xfrm>
            <a:off x="3268809" y="2285158"/>
            <a:ext cx="788841"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02.</a:t>
            </a:r>
            <a:endParaRPr sz="700"/>
          </a:p>
        </p:txBody>
      </p:sp>
      <p:sp>
        <p:nvSpPr>
          <p:cNvPr id="221" name="Google Shape;221;p16"/>
          <p:cNvSpPr txBox="1"/>
          <p:nvPr/>
        </p:nvSpPr>
        <p:spPr>
          <a:xfrm>
            <a:off x="6229350" y="2285158"/>
            <a:ext cx="788841"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2E6CB9"/>
                </a:solidFill>
                <a:latin typeface="Caveat"/>
                <a:ea typeface="Caveat"/>
                <a:cs typeface="Caveat"/>
                <a:sym typeface="Caveat"/>
              </a:rPr>
              <a:t>03.</a:t>
            </a:r>
            <a:endParaRPr sz="700"/>
          </a:p>
        </p:txBody>
      </p:sp>
      <p:pic>
        <p:nvPicPr>
          <p:cNvPr id="222" name="Google Shape;222;p16"/>
          <p:cNvPicPr preferRelativeResize="0"/>
          <p:nvPr/>
        </p:nvPicPr>
        <p:blipFill>
          <a:blip r:embed="rId10">
            <a:alphaModFix/>
          </a:blip>
          <a:stretch>
            <a:fillRect/>
          </a:stretch>
        </p:blipFill>
        <p:spPr>
          <a:xfrm>
            <a:off x="0" y="-64200"/>
            <a:ext cx="9144000" cy="476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226" name="Shape 226"/>
        <p:cNvGrpSpPr/>
        <p:nvPr/>
      </p:nvGrpSpPr>
      <p:grpSpPr>
        <a:xfrm>
          <a:off x="0" y="0"/>
          <a:ext cx="0" cy="0"/>
          <a:chOff x="0" y="0"/>
          <a:chExt cx="0" cy="0"/>
        </a:xfrm>
      </p:grpSpPr>
      <p:pic>
        <p:nvPicPr>
          <p:cNvPr id="227" name="Google Shape;227;p17"/>
          <p:cNvPicPr preferRelativeResize="0"/>
          <p:nvPr/>
        </p:nvPicPr>
        <p:blipFill>
          <a:blip r:embed="rId3">
            <a:alphaModFix/>
          </a:blip>
          <a:stretch>
            <a:fillRect/>
          </a:stretch>
        </p:blipFill>
        <p:spPr>
          <a:xfrm>
            <a:off x="0" y="-8075"/>
            <a:ext cx="9144000" cy="3790950"/>
          </a:xfrm>
          <a:prstGeom prst="rect">
            <a:avLst/>
          </a:prstGeom>
          <a:noFill/>
          <a:ln>
            <a:noFill/>
          </a:ln>
        </p:spPr>
      </p:pic>
      <p:sp>
        <p:nvSpPr>
          <p:cNvPr id="228" name="Google Shape;228;p17"/>
          <p:cNvSpPr/>
          <p:nvPr/>
        </p:nvSpPr>
        <p:spPr>
          <a:xfrm>
            <a:off x="237631" y="1118262"/>
            <a:ext cx="5177461" cy="5151574"/>
          </a:xfrm>
          <a:custGeom>
            <a:rect b="b" l="l" r="r" t="t"/>
            <a:pathLst>
              <a:path extrusionOk="0" h="10303147" w="10354921">
                <a:moveTo>
                  <a:pt x="0" y="0"/>
                </a:moveTo>
                <a:lnTo>
                  <a:pt x="10354921" y="0"/>
                </a:lnTo>
                <a:lnTo>
                  <a:pt x="10354921" y="10303146"/>
                </a:lnTo>
                <a:lnTo>
                  <a:pt x="0" y="10303146"/>
                </a:lnTo>
                <a:lnTo>
                  <a:pt x="0" y="0"/>
                </a:lnTo>
                <a:close/>
              </a:path>
            </a:pathLst>
          </a:custGeom>
          <a:blipFill rotWithShape="1">
            <a:blip r:embed="rId4">
              <a:alphaModFix/>
            </a:blip>
            <a:stretch>
              <a:fillRect b="0" l="0" r="0" t="0"/>
            </a:stretch>
          </a:blipFill>
          <a:ln>
            <a:noFill/>
          </a:ln>
        </p:spPr>
      </p:sp>
      <p:pic>
        <p:nvPicPr>
          <p:cNvPr id="229" name="Google Shape;229;p17"/>
          <p:cNvPicPr preferRelativeResize="0"/>
          <p:nvPr/>
        </p:nvPicPr>
        <p:blipFill rotWithShape="1">
          <a:blip r:embed="rId5">
            <a:alphaModFix/>
          </a:blip>
          <a:srcRect b="59887" l="0" r="0" t="0"/>
          <a:stretch/>
        </p:blipFill>
        <p:spPr>
          <a:xfrm>
            <a:off x="0" y="3722200"/>
            <a:ext cx="9144000" cy="1421300"/>
          </a:xfrm>
          <a:prstGeom prst="rect">
            <a:avLst/>
          </a:prstGeom>
          <a:noFill/>
          <a:ln>
            <a:noFill/>
          </a:ln>
        </p:spPr>
      </p:pic>
      <p:sp>
        <p:nvSpPr>
          <p:cNvPr id="230" name="Google Shape;230;p17"/>
          <p:cNvSpPr/>
          <p:nvPr/>
        </p:nvSpPr>
        <p:spPr>
          <a:xfrm>
            <a:off x="2230902" y="981075"/>
            <a:ext cx="1228152" cy="1222011"/>
          </a:xfrm>
          <a:custGeom>
            <a:rect b="b" l="l" r="r" t="t"/>
            <a:pathLst>
              <a:path extrusionOk="0" h="2444022" w="2456303">
                <a:moveTo>
                  <a:pt x="0" y="0"/>
                </a:moveTo>
                <a:lnTo>
                  <a:pt x="2456304" y="0"/>
                </a:lnTo>
                <a:lnTo>
                  <a:pt x="2456304" y="2444022"/>
                </a:lnTo>
                <a:lnTo>
                  <a:pt x="0" y="2444022"/>
                </a:lnTo>
                <a:lnTo>
                  <a:pt x="0" y="0"/>
                </a:lnTo>
                <a:close/>
              </a:path>
            </a:pathLst>
          </a:custGeom>
          <a:blipFill rotWithShape="1">
            <a:blip r:embed="rId6">
              <a:alphaModFix/>
            </a:blip>
            <a:stretch>
              <a:fillRect b="0" l="0" r="0" t="0"/>
            </a:stretch>
          </a:blipFill>
          <a:ln>
            <a:noFill/>
          </a:ln>
        </p:spPr>
      </p:sp>
      <p:sp>
        <p:nvSpPr>
          <p:cNvPr id="231" name="Google Shape;231;p17"/>
          <p:cNvSpPr txBox="1"/>
          <p:nvPr/>
        </p:nvSpPr>
        <p:spPr>
          <a:xfrm>
            <a:off x="705647" y="2371144"/>
            <a:ext cx="4425300" cy="744300"/>
          </a:xfrm>
          <a:prstGeom prst="rect">
            <a:avLst/>
          </a:prstGeom>
          <a:noFill/>
          <a:ln>
            <a:noFill/>
          </a:ln>
        </p:spPr>
        <p:txBody>
          <a:bodyPr anchorCtr="0" anchor="t" bIns="0" lIns="0" spcFirstLastPara="1" rIns="0" wrap="square" tIns="0">
            <a:spAutoFit/>
          </a:bodyPr>
          <a:lstStyle/>
          <a:p>
            <a:pPr indent="0" lvl="0" marL="0" marR="0" rtl="0" algn="ctr">
              <a:lnSpc>
                <a:spcPct val="77997"/>
              </a:lnSpc>
              <a:spcBef>
                <a:spcPts val="0"/>
              </a:spcBef>
              <a:spcAft>
                <a:spcPts val="0"/>
              </a:spcAft>
              <a:buNone/>
            </a:pPr>
            <a:r>
              <a:rPr b="0" i="0" lang="en" sz="6200" u="none" cap="none" strike="noStrike">
                <a:solidFill>
                  <a:srgbClr val="FFFFFF"/>
                </a:solidFill>
                <a:latin typeface="Caveat Brush"/>
                <a:ea typeface="Caveat Brush"/>
                <a:cs typeface="Caveat Brush"/>
                <a:sym typeface="Caveat Brush"/>
              </a:rPr>
              <a:t>Our Projects</a:t>
            </a:r>
            <a:endParaRPr sz="700"/>
          </a:p>
        </p:txBody>
      </p:sp>
      <p:sp>
        <p:nvSpPr>
          <p:cNvPr id="232" name="Google Shape;232;p17"/>
          <p:cNvSpPr/>
          <p:nvPr/>
        </p:nvSpPr>
        <p:spPr>
          <a:xfrm>
            <a:off x="1073171" y="3150317"/>
            <a:ext cx="3657600" cy="79802"/>
          </a:xfrm>
          <a:custGeom>
            <a:rect b="b" l="l" r="r" t="t"/>
            <a:pathLst>
              <a:path extrusionOk="0" h="159604" w="7315200">
                <a:moveTo>
                  <a:pt x="0" y="0"/>
                </a:moveTo>
                <a:lnTo>
                  <a:pt x="7315200" y="0"/>
                </a:lnTo>
                <a:lnTo>
                  <a:pt x="7315200" y="159604"/>
                </a:lnTo>
                <a:lnTo>
                  <a:pt x="0" y="159604"/>
                </a:lnTo>
                <a:lnTo>
                  <a:pt x="0" y="0"/>
                </a:lnTo>
                <a:close/>
              </a:path>
            </a:pathLst>
          </a:custGeom>
          <a:blipFill rotWithShape="1">
            <a:blip r:embed="rId7">
              <a:alphaModFix/>
            </a:blip>
            <a:stretch>
              <a:fillRect b="0" l="0" r="0" t="0"/>
            </a:stretch>
          </a:blipFill>
          <a:ln>
            <a:noFill/>
          </a:ln>
        </p:spPr>
      </p:sp>
      <p:sp>
        <p:nvSpPr>
          <p:cNvPr id="233" name="Google Shape;233;p17"/>
          <p:cNvSpPr/>
          <p:nvPr/>
        </p:nvSpPr>
        <p:spPr>
          <a:xfrm>
            <a:off x="1375418" y="2250182"/>
            <a:ext cx="3053108" cy="66613"/>
          </a:xfrm>
          <a:custGeom>
            <a:rect b="b" l="l" r="r" t="t"/>
            <a:pathLst>
              <a:path extrusionOk="0" h="133227" w="6106215">
                <a:moveTo>
                  <a:pt x="0" y="0"/>
                </a:moveTo>
                <a:lnTo>
                  <a:pt x="6106214" y="0"/>
                </a:lnTo>
                <a:lnTo>
                  <a:pt x="6106214" y="133227"/>
                </a:lnTo>
                <a:lnTo>
                  <a:pt x="0" y="133227"/>
                </a:lnTo>
                <a:lnTo>
                  <a:pt x="0" y="0"/>
                </a:lnTo>
                <a:close/>
              </a:path>
            </a:pathLst>
          </a:custGeom>
          <a:blipFill rotWithShape="1">
            <a:blip r:embed="rId7">
              <a:alphaModFix/>
            </a:blip>
            <a:stretch>
              <a:fillRect b="0" l="0" r="0" t="0"/>
            </a:stretch>
          </a:blipFill>
          <a:ln>
            <a:noFill/>
          </a:ln>
        </p:spPr>
      </p:sp>
      <p:sp>
        <p:nvSpPr>
          <p:cNvPr id="234" name="Google Shape;234;p17"/>
          <p:cNvSpPr/>
          <p:nvPr/>
        </p:nvSpPr>
        <p:spPr>
          <a:xfrm>
            <a:off x="-62828" y="3036492"/>
            <a:ext cx="2056090" cy="2426064"/>
          </a:xfrm>
          <a:custGeom>
            <a:rect b="b" l="l" r="r" t="t"/>
            <a:pathLst>
              <a:path extrusionOk="0" h="4852128" w="4112179">
                <a:moveTo>
                  <a:pt x="0" y="0"/>
                </a:moveTo>
                <a:lnTo>
                  <a:pt x="4112179" y="0"/>
                </a:lnTo>
                <a:lnTo>
                  <a:pt x="4112179" y="4852128"/>
                </a:lnTo>
                <a:lnTo>
                  <a:pt x="0" y="4852128"/>
                </a:lnTo>
                <a:lnTo>
                  <a:pt x="0" y="0"/>
                </a:lnTo>
                <a:close/>
              </a:path>
            </a:pathLst>
          </a:custGeom>
          <a:blipFill rotWithShape="1">
            <a:blip r:embed="rId8">
              <a:alphaModFix/>
            </a:blip>
            <a:stretch>
              <a:fillRect b="0" l="0" r="0" t="0"/>
            </a:stretch>
          </a:blipFill>
          <a:ln>
            <a:noFill/>
          </a:ln>
        </p:spPr>
      </p:sp>
      <p:sp>
        <p:nvSpPr>
          <p:cNvPr id="235" name="Google Shape;235;p17"/>
          <p:cNvSpPr txBox="1"/>
          <p:nvPr/>
        </p:nvSpPr>
        <p:spPr>
          <a:xfrm>
            <a:off x="2230902" y="1242087"/>
            <a:ext cx="1228200" cy="7443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200" u="none" cap="none" strike="noStrike">
                <a:solidFill>
                  <a:srgbClr val="FFFFFF"/>
                </a:solidFill>
                <a:latin typeface="Caveat Brush"/>
                <a:ea typeface="Caveat Brush"/>
                <a:cs typeface="Caveat Brush"/>
                <a:sym typeface="Caveat Brush"/>
              </a:rPr>
              <a:t>02.</a:t>
            </a:r>
            <a:endParaRPr sz="700"/>
          </a:p>
        </p:txBody>
      </p:sp>
      <p:sp>
        <p:nvSpPr>
          <p:cNvPr id="236" name="Google Shape;236;p17"/>
          <p:cNvSpPr txBox="1"/>
          <p:nvPr/>
        </p:nvSpPr>
        <p:spPr>
          <a:xfrm>
            <a:off x="1247181" y="3348879"/>
            <a:ext cx="3195600" cy="2001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0" i="0" lang="en" sz="1300" u="none" cap="none" strike="noStrike">
                <a:solidFill>
                  <a:srgbClr val="FFFFFF"/>
                </a:solidFill>
                <a:latin typeface="Fira Sans"/>
                <a:ea typeface="Fira Sans"/>
                <a:cs typeface="Fira Sans"/>
                <a:sym typeface="Fira Sans"/>
              </a:rPr>
              <a:t>Elaborate on what you want to discuss. </a:t>
            </a:r>
            <a:endParaRPr sz="700"/>
          </a:p>
        </p:txBody>
      </p:sp>
      <p:sp>
        <p:nvSpPr>
          <p:cNvPr id="237" name="Google Shape;237;p17"/>
          <p:cNvSpPr/>
          <p:nvPr/>
        </p:nvSpPr>
        <p:spPr>
          <a:xfrm>
            <a:off x="4730771" y="442933"/>
            <a:ext cx="4533274" cy="4397276"/>
          </a:xfrm>
          <a:custGeom>
            <a:rect b="b" l="l" r="r" t="t"/>
            <a:pathLst>
              <a:path extrusionOk="0" h="8794551" w="9066548">
                <a:moveTo>
                  <a:pt x="0" y="0"/>
                </a:moveTo>
                <a:lnTo>
                  <a:pt x="9066548" y="0"/>
                </a:lnTo>
                <a:lnTo>
                  <a:pt x="9066548" y="8794552"/>
                </a:lnTo>
                <a:lnTo>
                  <a:pt x="0" y="8794552"/>
                </a:lnTo>
                <a:lnTo>
                  <a:pt x="0" y="0"/>
                </a:lnTo>
                <a:close/>
              </a:path>
            </a:pathLst>
          </a:custGeom>
          <a:blipFill rotWithShape="1">
            <a:blip r:embed="rId9">
              <a:alphaModFix/>
            </a:blip>
            <a:stretch>
              <a:fillRect b="0" l="0" r="0" t="0"/>
            </a:stretch>
          </a:blipFill>
          <a:ln>
            <a:noFill/>
          </a:ln>
        </p:spPr>
      </p:sp>
      <p:pic>
        <p:nvPicPr>
          <p:cNvPr id="238" name="Google Shape;238;p17"/>
          <p:cNvPicPr preferRelativeResize="0"/>
          <p:nvPr/>
        </p:nvPicPr>
        <p:blipFill>
          <a:blip r:embed="rId10">
            <a:alphaModFix/>
          </a:blip>
          <a:stretch>
            <a:fillRect/>
          </a:stretch>
        </p:blipFill>
        <p:spPr>
          <a:xfrm>
            <a:off x="0" y="-64200"/>
            <a:ext cx="9144000" cy="476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242" name="Shape 242"/>
        <p:cNvGrpSpPr/>
        <p:nvPr/>
      </p:nvGrpSpPr>
      <p:grpSpPr>
        <a:xfrm>
          <a:off x="0" y="0"/>
          <a:ext cx="0" cy="0"/>
          <a:chOff x="0" y="0"/>
          <a:chExt cx="0" cy="0"/>
        </a:xfrm>
      </p:grpSpPr>
      <p:pic>
        <p:nvPicPr>
          <p:cNvPr id="243" name="Google Shape;243;p18"/>
          <p:cNvPicPr preferRelativeResize="0"/>
          <p:nvPr/>
        </p:nvPicPr>
        <p:blipFill>
          <a:blip r:embed="rId3">
            <a:alphaModFix/>
          </a:blip>
          <a:stretch>
            <a:fillRect/>
          </a:stretch>
        </p:blipFill>
        <p:spPr>
          <a:xfrm>
            <a:off x="0" y="-8075"/>
            <a:ext cx="9144000" cy="3790950"/>
          </a:xfrm>
          <a:prstGeom prst="rect">
            <a:avLst/>
          </a:prstGeom>
          <a:noFill/>
          <a:ln>
            <a:noFill/>
          </a:ln>
        </p:spPr>
      </p:pic>
      <p:pic>
        <p:nvPicPr>
          <p:cNvPr id="244" name="Google Shape;244;p18"/>
          <p:cNvPicPr preferRelativeResize="0"/>
          <p:nvPr/>
        </p:nvPicPr>
        <p:blipFill rotWithShape="1">
          <a:blip r:embed="rId4">
            <a:alphaModFix/>
          </a:blip>
          <a:srcRect b="26199" l="0" r="0" t="0"/>
          <a:stretch/>
        </p:blipFill>
        <p:spPr>
          <a:xfrm>
            <a:off x="0" y="2566549"/>
            <a:ext cx="9144000" cy="2614975"/>
          </a:xfrm>
          <a:prstGeom prst="rect">
            <a:avLst/>
          </a:prstGeom>
          <a:noFill/>
          <a:ln>
            <a:noFill/>
          </a:ln>
        </p:spPr>
      </p:pic>
      <p:sp>
        <p:nvSpPr>
          <p:cNvPr id="245" name="Google Shape;245;p18"/>
          <p:cNvSpPr/>
          <p:nvPr/>
        </p:nvSpPr>
        <p:spPr>
          <a:xfrm>
            <a:off x="247650" y="3800922"/>
            <a:ext cx="2622617" cy="1255578"/>
          </a:xfrm>
          <a:custGeom>
            <a:rect b="b" l="l" r="r" t="t"/>
            <a:pathLst>
              <a:path extrusionOk="0" h="2511155" w="5245233">
                <a:moveTo>
                  <a:pt x="0" y="0"/>
                </a:moveTo>
                <a:lnTo>
                  <a:pt x="5245233" y="0"/>
                </a:lnTo>
                <a:lnTo>
                  <a:pt x="5245233" y="2511155"/>
                </a:lnTo>
                <a:lnTo>
                  <a:pt x="0" y="2511155"/>
                </a:lnTo>
                <a:lnTo>
                  <a:pt x="0" y="0"/>
                </a:lnTo>
                <a:close/>
              </a:path>
            </a:pathLst>
          </a:custGeom>
          <a:blipFill rotWithShape="1">
            <a:blip r:embed="rId5">
              <a:alphaModFix/>
            </a:blip>
            <a:stretch>
              <a:fillRect b="0" l="0" r="0" t="0"/>
            </a:stretch>
          </a:blipFill>
          <a:ln>
            <a:noFill/>
          </a:ln>
        </p:spPr>
      </p:sp>
      <p:sp>
        <p:nvSpPr>
          <p:cNvPr id="246" name="Google Shape;246;p18"/>
          <p:cNvSpPr/>
          <p:nvPr/>
        </p:nvSpPr>
        <p:spPr>
          <a:xfrm>
            <a:off x="6761662" y="3675888"/>
            <a:ext cx="2535826" cy="1505646"/>
          </a:xfrm>
          <a:custGeom>
            <a:rect b="b" l="l" r="r" t="t"/>
            <a:pathLst>
              <a:path extrusionOk="0" h="3011293" w="5071652">
                <a:moveTo>
                  <a:pt x="0" y="0"/>
                </a:moveTo>
                <a:lnTo>
                  <a:pt x="5071652" y="0"/>
                </a:lnTo>
                <a:lnTo>
                  <a:pt x="5071652" y="3011293"/>
                </a:lnTo>
                <a:lnTo>
                  <a:pt x="0" y="3011293"/>
                </a:lnTo>
                <a:lnTo>
                  <a:pt x="0" y="0"/>
                </a:lnTo>
                <a:close/>
              </a:path>
            </a:pathLst>
          </a:custGeom>
          <a:blipFill rotWithShape="1">
            <a:blip r:embed="rId6">
              <a:alphaModFix/>
            </a:blip>
            <a:stretch>
              <a:fillRect b="0" l="0" r="0" t="0"/>
            </a:stretch>
          </a:blipFill>
          <a:ln>
            <a:noFill/>
          </a:ln>
        </p:spPr>
      </p:sp>
      <p:sp>
        <p:nvSpPr>
          <p:cNvPr id="247" name="Google Shape;247;p18"/>
          <p:cNvSpPr/>
          <p:nvPr/>
        </p:nvSpPr>
        <p:spPr>
          <a:xfrm>
            <a:off x="7329663" y="514350"/>
            <a:ext cx="1203186" cy="1758503"/>
          </a:xfrm>
          <a:custGeom>
            <a:rect b="b" l="l" r="r" t="t"/>
            <a:pathLst>
              <a:path extrusionOk="0" h="3517005" w="2406372">
                <a:moveTo>
                  <a:pt x="0" y="0"/>
                </a:moveTo>
                <a:lnTo>
                  <a:pt x="2406371" y="0"/>
                </a:lnTo>
                <a:lnTo>
                  <a:pt x="2406371" y="3517005"/>
                </a:lnTo>
                <a:lnTo>
                  <a:pt x="0" y="3517005"/>
                </a:lnTo>
                <a:lnTo>
                  <a:pt x="0" y="0"/>
                </a:lnTo>
                <a:close/>
              </a:path>
            </a:pathLst>
          </a:custGeom>
          <a:blipFill rotWithShape="1">
            <a:blip r:embed="rId7">
              <a:alphaModFix/>
            </a:blip>
            <a:stretch>
              <a:fillRect b="0" l="0" r="0" t="0"/>
            </a:stretch>
          </a:blipFill>
          <a:ln>
            <a:noFill/>
          </a:ln>
        </p:spPr>
      </p:sp>
      <p:sp>
        <p:nvSpPr>
          <p:cNvPr id="248" name="Google Shape;248;p18"/>
          <p:cNvSpPr/>
          <p:nvPr/>
        </p:nvSpPr>
        <p:spPr>
          <a:xfrm flipH="1">
            <a:off x="2508903" y="3370336"/>
            <a:ext cx="2829846" cy="2217892"/>
          </a:xfrm>
          <a:custGeom>
            <a:rect b="b" l="l" r="r" t="t"/>
            <a:pathLst>
              <a:path extrusionOk="0" h="4435783" w="5659691">
                <a:moveTo>
                  <a:pt x="5659691" y="0"/>
                </a:moveTo>
                <a:lnTo>
                  <a:pt x="0" y="0"/>
                </a:lnTo>
                <a:lnTo>
                  <a:pt x="0" y="4435783"/>
                </a:lnTo>
                <a:lnTo>
                  <a:pt x="5659691" y="4435783"/>
                </a:lnTo>
                <a:lnTo>
                  <a:pt x="5659691" y="0"/>
                </a:lnTo>
                <a:close/>
              </a:path>
            </a:pathLst>
          </a:custGeom>
          <a:blipFill rotWithShape="1">
            <a:blip r:embed="rId8">
              <a:alphaModFix/>
            </a:blip>
            <a:stretch>
              <a:fillRect b="0" l="0" r="0" t="0"/>
            </a:stretch>
          </a:blipFill>
          <a:ln>
            <a:noFill/>
          </a:ln>
        </p:spPr>
      </p:sp>
      <p:sp>
        <p:nvSpPr>
          <p:cNvPr id="249" name="Google Shape;249;p18"/>
          <p:cNvSpPr/>
          <p:nvPr/>
        </p:nvSpPr>
        <p:spPr>
          <a:xfrm>
            <a:off x="745839" y="620953"/>
            <a:ext cx="996902" cy="1457011"/>
          </a:xfrm>
          <a:custGeom>
            <a:rect b="b" l="l" r="r" t="t"/>
            <a:pathLst>
              <a:path extrusionOk="0" h="2914021" w="1993804">
                <a:moveTo>
                  <a:pt x="0" y="0"/>
                </a:moveTo>
                <a:lnTo>
                  <a:pt x="1993804" y="0"/>
                </a:lnTo>
                <a:lnTo>
                  <a:pt x="1993804" y="2914022"/>
                </a:lnTo>
                <a:lnTo>
                  <a:pt x="0" y="2914022"/>
                </a:lnTo>
                <a:lnTo>
                  <a:pt x="0" y="0"/>
                </a:lnTo>
                <a:close/>
              </a:path>
            </a:pathLst>
          </a:custGeom>
          <a:blipFill rotWithShape="1">
            <a:blip r:embed="rId9">
              <a:alphaModFix/>
            </a:blip>
            <a:stretch>
              <a:fillRect b="0" l="0" r="0" t="0"/>
            </a:stretch>
          </a:blipFill>
          <a:ln>
            <a:noFill/>
          </a:ln>
        </p:spPr>
      </p:sp>
      <p:sp>
        <p:nvSpPr>
          <p:cNvPr id="250" name="Google Shape;250;p18"/>
          <p:cNvSpPr/>
          <p:nvPr/>
        </p:nvSpPr>
        <p:spPr>
          <a:xfrm>
            <a:off x="2655922" y="113291"/>
            <a:ext cx="1592653" cy="2327723"/>
          </a:xfrm>
          <a:custGeom>
            <a:rect b="b" l="l" r="r" t="t"/>
            <a:pathLst>
              <a:path extrusionOk="0" h="4655445" w="3185305">
                <a:moveTo>
                  <a:pt x="0" y="0"/>
                </a:moveTo>
                <a:lnTo>
                  <a:pt x="3185304" y="0"/>
                </a:lnTo>
                <a:lnTo>
                  <a:pt x="3185304" y="4655445"/>
                </a:lnTo>
                <a:lnTo>
                  <a:pt x="0" y="4655445"/>
                </a:lnTo>
                <a:lnTo>
                  <a:pt x="0" y="0"/>
                </a:lnTo>
                <a:close/>
              </a:path>
            </a:pathLst>
          </a:custGeom>
          <a:blipFill rotWithShape="1">
            <a:blip r:embed="rId10">
              <a:alphaModFix/>
            </a:blip>
            <a:stretch>
              <a:fillRect b="0" l="0" r="0" t="0"/>
            </a:stretch>
          </a:blipFill>
          <a:ln>
            <a:noFill/>
          </a:ln>
        </p:spPr>
      </p:sp>
      <p:sp>
        <p:nvSpPr>
          <p:cNvPr id="251" name="Google Shape;251;p18"/>
          <p:cNvSpPr/>
          <p:nvPr/>
        </p:nvSpPr>
        <p:spPr>
          <a:xfrm>
            <a:off x="5204627" y="565811"/>
            <a:ext cx="1168984" cy="1708515"/>
          </a:xfrm>
          <a:custGeom>
            <a:rect b="b" l="l" r="r" t="t"/>
            <a:pathLst>
              <a:path extrusionOk="0" h="3417031" w="2337968">
                <a:moveTo>
                  <a:pt x="0" y="0"/>
                </a:moveTo>
                <a:lnTo>
                  <a:pt x="2337968" y="0"/>
                </a:lnTo>
                <a:lnTo>
                  <a:pt x="2337968" y="3417030"/>
                </a:lnTo>
                <a:lnTo>
                  <a:pt x="0" y="3417030"/>
                </a:lnTo>
                <a:lnTo>
                  <a:pt x="0" y="0"/>
                </a:lnTo>
                <a:close/>
              </a:path>
            </a:pathLst>
          </a:custGeom>
          <a:blipFill rotWithShape="1">
            <a:blip r:embed="rId11">
              <a:alphaModFix/>
            </a:blip>
            <a:stretch>
              <a:fillRect b="0" l="0" r="0" t="0"/>
            </a:stretch>
          </a:blipFill>
          <a:ln>
            <a:noFill/>
          </a:ln>
        </p:spPr>
      </p:sp>
      <p:sp>
        <p:nvSpPr>
          <p:cNvPr id="252" name="Google Shape;252;p18"/>
          <p:cNvSpPr txBox="1"/>
          <p:nvPr/>
        </p:nvSpPr>
        <p:spPr>
          <a:xfrm>
            <a:off x="66713" y="2254177"/>
            <a:ext cx="2292063"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FFFFFF"/>
                </a:solidFill>
                <a:latin typeface="Caveat"/>
                <a:ea typeface="Caveat"/>
                <a:cs typeface="Caveat"/>
                <a:sym typeface="Caveat"/>
              </a:rPr>
              <a:t>Main Point</a:t>
            </a:r>
            <a:endParaRPr sz="700"/>
          </a:p>
        </p:txBody>
      </p:sp>
      <p:sp>
        <p:nvSpPr>
          <p:cNvPr id="253" name="Google Shape;253;p18"/>
          <p:cNvSpPr txBox="1"/>
          <p:nvPr/>
        </p:nvSpPr>
        <p:spPr>
          <a:xfrm>
            <a:off x="365393" y="2617226"/>
            <a:ext cx="1694701" cy="386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Fira Sans"/>
                <a:ea typeface="Fira Sans"/>
                <a:cs typeface="Fira Sans"/>
                <a:sym typeface="Fira Sans"/>
              </a:rPr>
              <a:t>Briefly elaborate on what you want to discuss. </a:t>
            </a:r>
            <a:endParaRPr sz="700"/>
          </a:p>
        </p:txBody>
      </p:sp>
      <p:sp>
        <p:nvSpPr>
          <p:cNvPr id="254" name="Google Shape;254;p18"/>
          <p:cNvSpPr txBox="1"/>
          <p:nvPr/>
        </p:nvSpPr>
        <p:spPr>
          <a:xfrm>
            <a:off x="2306217" y="2254177"/>
            <a:ext cx="2292063"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FFFFFF"/>
                </a:solidFill>
                <a:latin typeface="Caveat"/>
                <a:ea typeface="Caveat"/>
                <a:cs typeface="Caveat"/>
                <a:sym typeface="Caveat"/>
              </a:rPr>
              <a:t>Main Point</a:t>
            </a:r>
            <a:endParaRPr sz="700"/>
          </a:p>
        </p:txBody>
      </p:sp>
      <p:sp>
        <p:nvSpPr>
          <p:cNvPr id="255" name="Google Shape;255;p18"/>
          <p:cNvSpPr txBox="1"/>
          <p:nvPr/>
        </p:nvSpPr>
        <p:spPr>
          <a:xfrm>
            <a:off x="2604897" y="2617226"/>
            <a:ext cx="1694701" cy="386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Fira Sans"/>
                <a:ea typeface="Fira Sans"/>
                <a:cs typeface="Fira Sans"/>
                <a:sym typeface="Fira Sans"/>
              </a:rPr>
              <a:t>Briefly elaborate on what you want to discuss. </a:t>
            </a:r>
            <a:endParaRPr sz="700"/>
          </a:p>
        </p:txBody>
      </p:sp>
      <p:sp>
        <p:nvSpPr>
          <p:cNvPr id="256" name="Google Shape;256;p18"/>
          <p:cNvSpPr txBox="1"/>
          <p:nvPr/>
        </p:nvSpPr>
        <p:spPr>
          <a:xfrm>
            <a:off x="4545721" y="2254177"/>
            <a:ext cx="2292062"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FFFFFF"/>
                </a:solidFill>
                <a:latin typeface="Caveat"/>
                <a:ea typeface="Caveat"/>
                <a:cs typeface="Caveat"/>
                <a:sym typeface="Caveat"/>
              </a:rPr>
              <a:t>Main Point</a:t>
            </a:r>
            <a:endParaRPr sz="700"/>
          </a:p>
        </p:txBody>
      </p:sp>
      <p:sp>
        <p:nvSpPr>
          <p:cNvPr id="257" name="Google Shape;257;p18"/>
          <p:cNvSpPr txBox="1"/>
          <p:nvPr/>
        </p:nvSpPr>
        <p:spPr>
          <a:xfrm>
            <a:off x="4844402" y="2617226"/>
            <a:ext cx="1694701" cy="386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Fira Sans"/>
                <a:ea typeface="Fira Sans"/>
                <a:cs typeface="Fira Sans"/>
                <a:sym typeface="Fira Sans"/>
              </a:rPr>
              <a:t>Briefly elaborate on what you want to discuss. </a:t>
            </a:r>
            <a:endParaRPr sz="700"/>
          </a:p>
        </p:txBody>
      </p:sp>
      <p:sp>
        <p:nvSpPr>
          <p:cNvPr id="258" name="Google Shape;258;p18"/>
          <p:cNvSpPr txBox="1"/>
          <p:nvPr/>
        </p:nvSpPr>
        <p:spPr>
          <a:xfrm>
            <a:off x="6785224" y="2254177"/>
            <a:ext cx="2292063" cy="326141"/>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1" i="0" lang="en" sz="2900" u="none" cap="none" strike="noStrike">
                <a:solidFill>
                  <a:srgbClr val="FFFFFF"/>
                </a:solidFill>
                <a:latin typeface="Caveat"/>
                <a:ea typeface="Caveat"/>
                <a:cs typeface="Caveat"/>
                <a:sym typeface="Caveat"/>
              </a:rPr>
              <a:t>Main Point</a:t>
            </a:r>
            <a:endParaRPr sz="700"/>
          </a:p>
        </p:txBody>
      </p:sp>
      <p:sp>
        <p:nvSpPr>
          <p:cNvPr id="259" name="Google Shape;259;p18"/>
          <p:cNvSpPr txBox="1"/>
          <p:nvPr/>
        </p:nvSpPr>
        <p:spPr>
          <a:xfrm>
            <a:off x="7083905" y="2617226"/>
            <a:ext cx="1694701" cy="386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Fira Sans"/>
                <a:ea typeface="Fira Sans"/>
                <a:cs typeface="Fira Sans"/>
                <a:sym typeface="Fira Sans"/>
              </a:rPr>
              <a:t>Briefly elaborate on what you want to discuss. </a:t>
            </a:r>
            <a:endParaRPr sz="700"/>
          </a:p>
        </p:txBody>
      </p:sp>
      <p:pic>
        <p:nvPicPr>
          <p:cNvPr id="260" name="Google Shape;260;p18"/>
          <p:cNvPicPr preferRelativeResize="0"/>
          <p:nvPr/>
        </p:nvPicPr>
        <p:blipFill>
          <a:blip r:embed="rId12">
            <a:alphaModFix/>
          </a:blip>
          <a:stretch>
            <a:fillRect/>
          </a:stretch>
        </p:blipFill>
        <p:spPr>
          <a:xfrm>
            <a:off x="0" y="-64200"/>
            <a:ext cx="9144000" cy="476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CB9"/>
        </a:solidFill>
      </p:bgPr>
    </p:bg>
    <p:spTree>
      <p:nvGrpSpPr>
        <p:cNvPr id="264" name="Shape 264"/>
        <p:cNvGrpSpPr/>
        <p:nvPr/>
      </p:nvGrpSpPr>
      <p:grpSpPr>
        <a:xfrm>
          <a:off x="0" y="0"/>
          <a:ext cx="0" cy="0"/>
          <a:chOff x="0" y="0"/>
          <a:chExt cx="0" cy="0"/>
        </a:xfrm>
      </p:grpSpPr>
      <p:pic>
        <p:nvPicPr>
          <p:cNvPr id="265" name="Google Shape;265;p19"/>
          <p:cNvPicPr preferRelativeResize="0"/>
          <p:nvPr/>
        </p:nvPicPr>
        <p:blipFill>
          <a:blip r:embed="rId3">
            <a:alphaModFix/>
          </a:blip>
          <a:stretch>
            <a:fillRect/>
          </a:stretch>
        </p:blipFill>
        <p:spPr>
          <a:xfrm>
            <a:off x="213775" y="91090"/>
            <a:ext cx="2864399" cy="4816046"/>
          </a:xfrm>
          <a:prstGeom prst="rect">
            <a:avLst/>
          </a:prstGeom>
          <a:noFill/>
          <a:ln>
            <a:noFill/>
          </a:ln>
        </p:spPr>
      </p:pic>
      <p:pic>
        <p:nvPicPr>
          <p:cNvPr id="266" name="Google Shape;266;p19"/>
          <p:cNvPicPr preferRelativeResize="0"/>
          <p:nvPr/>
        </p:nvPicPr>
        <p:blipFill>
          <a:blip r:embed="rId4">
            <a:alphaModFix/>
          </a:blip>
          <a:stretch>
            <a:fillRect/>
          </a:stretch>
        </p:blipFill>
        <p:spPr>
          <a:xfrm>
            <a:off x="3118500" y="71851"/>
            <a:ext cx="2973675" cy="4999788"/>
          </a:xfrm>
          <a:prstGeom prst="rect">
            <a:avLst/>
          </a:prstGeom>
          <a:noFill/>
          <a:ln>
            <a:noFill/>
          </a:ln>
        </p:spPr>
      </p:pic>
      <p:pic>
        <p:nvPicPr>
          <p:cNvPr id="267" name="Google Shape;267;p19"/>
          <p:cNvPicPr preferRelativeResize="0"/>
          <p:nvPr/>
        </p:nvPicPr>
        <p:blipFill>
          <a:blip r:embed="rId5">
            <a:alphaModFix/>
          </a:blip>
          <a:stretch>
            <a:fillRect/>
          </a:stretch>
        </p:blipFill>
        <p:spPr>
          <a:xfrm>
            <a:off x="6092175" y="88562"/>
            <a:ext cx="2864401" cy="4821099"/>
          </a:xfrm>
          <a:prstGeom prst="rect">
            <a:avLst/>
          </a:prstGeom>
          <a:noFill/>
          <a:ln>
            <a:noFill/>
          </a:ln>
        </p:spPr>
      </p:pic>
      <p:grpSp>
        <p:nvGrpSpPr>
          <p:cNvPr id="268" name="Google Shape;268;p19"/>
          <p:cNvGrpSpPr/>
          <p:nvPr/>
        </p:nvGrpSpPr>
        <p:grpSpPr>
          <a:xfrm>
            <a:off x="0" y="107882"/>
            <a:ext cx="9144000" cy="4782479"/>
            <a:chOff x="1" y="0"/>
            <a:chExt cx="24384000" cy="12753277"/>
          </a:xfrm>
        </p:grpSpPr>
        <p:sp>
          <p:nvSpPr>
            <p:cNvPr id="269" name="Google Shape;269;p19"/>
            <p:cNvSpPr/>
            <p:nvPr/>
          </p:nvSpPr>
          <p:spPr>
            <a:xfrm rot="5400000">
              <a:off x="-6102001" y="6102001"/>
              <a:ext cx="12753277" cy="549274"/>
            </a:xfrm>
            <a:custGeom>
              <a:rect b="b" l="l" r="r" t="t"/>
              <a:pathLst>
                <a:path extrusionOk="0" h="549274" w="12753277">
                  <a:moveTo>
                    <a:pt x="0" y="0"/>
                  </a:moveTo>
                  <a:lnTo>
                    <a:pt x="12753276" y="0"/>
                  </a:lnTo>
                  <a:lnTo>
                    <a:pt x="12753276" y="549274"/>
                  </a:lnTo>
                  <a:lnTo>
                    <a:pt x="0" y="549274"/>
                  </a:lnTo>
                  <a:lnTo>
                    <a:pt x="0" y="0"/>
                  </a:lnTo>
                  <a:close/>
                </a:path>
              </a:pathLst>
            </a:custGeom>
            <a:blipFill rotWithShape="1">
              <a:blip r:embed="rId6">
                <a:alphaModFix/>
              </a:blip>
              <a:stretch>
                <a:fillRect b="-198935" l="0" r="0" t="0"/>
              </a:stretch>
            </a:blipFill>
            <a:ln>
              <a:noFill/>
            </a:ln>
          </p:spPr>
        </p:sp>
        <p:sp>
          <p:nvSpPr>
            <p:cNvPr id="270" name="Google Shape;270;p19"/>
            <p:cNvSpPr/>
            <p:nvPr/>
          </p:nvSpPr>
          <p:spPr>
            <a:xfrm rot="5400000">
              <a:off x="1842907" y="6102001"/>
              <a:ext cx="12753276" cy="549274"/>
            </a:xfrm>
            <a:custGeom>
              <a:rect b="b" l="l" r="r" t="t"/>
              <a:pathLst>
                <a:path extrusionOk="0" h="549274" w="12753276">
                  <a:moveTo>
                    <a:pt x="0" y="0"/>
                  </a:moveTo>
                  <a:lnTo>
                    <a:pt x="12753277" y="0"/>
                  </a:lnTo>
                  <a:lnTo>
                    <a:pt x="12753277" y="549274"/>
                  </a:lnTo>
                  <a:lnTo>
                    <a:pt x="0" y="549274"/>
                  </a:lnTo>
                  <a:lnTo>
                    <a:pt x="0" y="0"/>
                  </a:lnTo>
                  <a:close/>
                </a:path>
              </a:pathLst>
            </a:custGeom>
            <a:blipFill rotWithShape="1">
              <a:blip r:embed="rId6">
                <a:alphaModFix/>
              </a:blip>
              <a:stretch>
                <a:fillRect b="-198935" l="0" r="0" t="0"/>
              </a:stretch>
            </a:blipFill>
            <a:ln>
              <a:noFill/>
            </a:ln>
          </p:spPr>
        </p:sp>
        <p:sp>
          <p:nvSpPr>
            <p:cNvPr id="271" name="Google Shape;271;p19"/>
            <p:cNvSpPr/>
            <p:nvPr/>
          </p:nvSpPr>
          <p:spPr>
            <a:xfrm rot="5400000">
              <a:off x="9787816" y="6102001"/>
              <a:ext cx="12753277" cy="549274"/>
            </a:xfrm>
            <a:custGeom>
              <a:rect b="b" l="l" r="r" t="t"/>
              <a:pathLst>
                <a:path extrusionOk="0" h="549274" w="12753277">
                  <a:moveTo>
                    <a:pt x="0" y="0"/>
                  </a:moveTo>
                  <a:lnTo>
                    <a:pt x="12753277" y="0"/>
                  </a:lnTo>
                  <a:lnTo>
                    <a:pt x="12753277" y="549274"/>
                  </a:lnTo>
                  <a:lnTo>
                    <a:pt x="0" y="549274"/>
                  </a:lnTo>
                  <a:lnTo>
                    <a:pt x="0" y="0"/>
                  </a:lnTo>
                  <a:close/>
                </a:path>
              </a:pathLst>
            </a:custGeom>
            <a:blipFill rotWithShape="1">
              <a:blip r:embed="rId6">
                <a:alphaModFix/>
              </a:blip>
              <a:stretch>
                <a:fillRect b="-198935" l="0" r="0" t="0"/>
              </a:stretch>
            </a:blipFill>
            <a:ln>
              <a:noFill/>
            </a:ln>
          </p:spPr>
        </p:sp>
        <p:sp>
          <p:nvSpPr>
            <p:cNvPr id="272" name="Google Shape;272;p19"/>
            <p:cNvSpPr/>
            <p:nvPr/>
          </p:nvSpPr>
          <p:spPr>
            <a:xfrm rot="5400000">
              <a:off x="17732725" y="6102001"/>
              <a:ext cx="12753277" cy="549274"/>
            </a:xfrm>
            <a:custGeom>
              <a:rect b="b" l="l" r="r" t="t"/>
              <a:pathLst>
                <a:path extrusionOk="0" h="549274" w="12753277">
                  <a:moveTo>
                    <a:pt x="0" y="0"/>
                  </a:moveTo>
                  <a:lnTo>
                    <a:pt x="12753276" y="0"/>
                  </a:lnTo>
                  <a:lnTo>
                    <a:pt x="12753276" y="549274"/>
                  </a:lnTo>
                  <a:lnTo>
                    <a:pt x="0" y="549274"/>
                  </a:lnTo>
                  <a:lnTo>
                    <a:pt x="0" y="0"/>
                  </a:lnTo>
                  <a:close/>
                </a:path>
              </a:pathLst>
            </a:custGeom>
            <a:blipFill rotWithShape="1">
              <a:blip r:embed="rId6">
                <a:alphaModFix/>
              </a:blip>
              <a:stretch>
                <a:fillRect b="-198935" l="0" r="0" t="0"/>
              </a:stretch>
            </a:blipFill>
            <a:ln>
              <a:noFill/>
            </a:ln>
          </p:spPr>
        </p:sp>
      </p:grpSp>
      <p:pic>
        <p:nvPicPr>
          <p:cNvPr id="273" name="Google Shape;273;p19"/>
          <p:cNvPicPr preferRelativeResize="0"/>
          <p:nvPr/>
        </p:nvPicPr>
        <p:blipFill>
          <a:blip r:embed="rId7">
            <a:alphaModFix/>
          </a:blip>
          <a:stretch>
            <a:fillRect/>
          </a:stretch>
        </p:blipFill>
        <p:spPr>
          <a:xfrm>
            <a:off x="0" y="-64200"/>
            <a:ext cx="9144000" cy="476250"/>
          </a:xfrm>
          <a:prstGeom prst="rect">
            <a:avLst/>
          </a:prstGeom>
          <a:noFill/>
          <a:ln>
            <a:noFill/>
          </a:ln>
        </p:spPr>
      </p:pic>
      <p:pic>
        <p:nvPicPr>
          <p:cNvPr id="274" name="Google Shape;274;p19"/>
          <p:cNvPicPr preferRelativeResize="0"/>
          <p:nvPr/>
        </p:nvPicPr>
        <p:blipFill>
          <a:blip r:embed="rId7">
            <a:alphaModFix/>
          </a:blip>
          <a:stretch>
            <a:fillRect/>
          </a:stretch>
        </p:blipFill>
        <p:spPr>
          <a:xfrm rot="10800000">
            <a:off x="0" y="4667250"/>
            <a:ext cx="9144000" cy="476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2E6CB9"/>
      </a:dk1>
      <a:lt1>
        <a:srgbClr val="C9DAF8"/>
      </a:lt1>
      <a:dk2>
        <a:srgbClr val="0F1A38"/>
      </a:dk2>
      <a:lt2>
        <a:srgbClr val="F7DE99"/>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