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embeddedFontLst>
    <p:embeddedFont>
      <p:font typeface="Laila Medium"/>
      <p:regular r:id="rId25"/>
      <p:bold r:id="rId26"/>
    </p:embeddedFont>
    <p:embeddedFont>
      <p:font typeface="Mali"/>
      <p:regular r:id="rId27"/>
      <p:bold r:id="rId28"/>
      <p:italic r:id="rId29"/>
      <p:boldItalic r:id="rId30"/>
    </p:embeddedFont>
    <p:embeddedFont>
      <p:font typeface="Laila"/>
      <p:bold r:id="rId31"/>
    </p:embeddedFont>
    <p:embeddedFont>
      <p:font typeface="Pacifico"/>
      <p:regular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LailaMedium-bold.fntdata"/><Relationship Id="rId25" Type="http://schemas.openxmlformats.org/officeDocument/2006/relationships/font" Target="fonts/LailaMedium-regular.fntdata"/><Relationship Id="rId28" Type="http://schemas.openxmlformats.org/officeDocument/2006/relationships/font" Target="fonts/Mali-bold.fntdata"/><Relationship Id="rId27" Type="http://schemas.openxmlformats.org/officeDocument/2006/relationships/font" Target="fonts/Mali-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ali-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aila-bold.fntdata"/><Relationship Id="rId30" Type="http://schemas.openxmlformats.org/officeDocument/2006/relationships/font" Target="fonts/Mali-boldItalic.fntdata"/><Relationship Id="rId11" Type="http://schemas.openxmlformats.org/officeDocument/2006/relationships/slide" Target="slides/slide6.xml"/><Relationship Id="rId10" Type="http://schemas.openxmlformats.org/officeDocument/2006/relationships/slide" Target="slides/slide5.xml"/><Relationship Id="rId32" Type="http://schemas.openxmlformats.org/officeDocument/2006/relationships/font" Target="fonts/Pacifico-regular.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ca778d3adb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g2ca778d3adb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2ca778d3adb_1_5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g2ca778d3adb_1_50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2ca778d3adb_1_5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g2ca778d3adb_1_57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g2ca778d3adb_1_6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g2ca778d3adb_1_6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g2ca778d3adb_1_6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g2ca778d3adb_1_67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g2ca778d3adb_1_7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g2ca778d3adb_1_7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g2ca778d3adb_1_7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g2ca778d3adb_1_74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3" name="Shape 923"/>
        <p:cNvGrpSpPr/>
        <p:nvPr/>
      </p:nvGrpSpPr>
      <p:grpSpPr>
        <a:xfrm>
          <a:off x="0" y="0"/>
          <a:ext cx="0" cy="0"/>
          <a:chOff x="0" y="0"/>
          <a:chExt cx="0" cy="0"/>
        </a:xfrm>
      </p:grpSpPr>
      <p:sp>
        <p:nvSpPr>
          <p:cNvPr id="924" name="Google Shape;924;g2ca778d3adb_1_8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g2ca778d3adb_1_8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1" name="Shape 961"/>
        <p:cNvGrpSpPr/>
        <p:nvPr/>
      </p:nvGrpSpPr>
      <p:grpSpPr>
        <a:xfrm>
          <a:off x="0" y="0"/>
          <a:ext cx="0" cy="0"/>
          <a:chOff x="0" y="0"/>
          <a:chExt cx="0" cy="0"/>
        </a:xfrm>
      </p:grpSpPr>
      <p:sp>
        <p:nvSpPr>
          <p:cNvPr id="962" name="Google Shape;962;g2ca778d3adb_1_8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g2ca778d3adb_1_8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3" name="Shape 1013"/>
        <p:cNvGrpSpPr/>
        <p:nvPr/>
      </p:nvGrpSpPr>
      <p:grpSpPr>
        <a:xfrm>
          <a:off x="0" y="0"/>
          <a:ext cx="0" cy="0"/>
          <a:chOff x="0" y="0"/>
          <a:chExt cx="0" cy="0"/>
        </a:xfrm>
      </p:grpSpPr>
      <p:sp>
        <p:nvSpPr>
          <p:cNvPr id="1014" name="Google Shape;1014;g2ca778d3adb_1_8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g2ca778d3adb_1_89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1" name="Shape 1101"/>
        <p:cNvGrpSpPr/>
        <p:nvPr/>
      </p:nvGrpSpPr>
      <p:grpSpPr>
        <a:xfrm>
          <a:off x="0" y="0"/>
          <a:ext cx="0" cy="0"/>
          <a:chOff x="0" y="0"/>
          <a:chExt cx="0" cy="0"/>
        </a:xfrm>
      </p:grpSpPr>
      <p:sp>
        <p:nvSpPr>
          <p:cNvPr id="1102" name="Google Shape;1102;g2ca778d3adb_1_9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g2ca778d3adb_1_98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ca778d3adb_1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g2ca778d3adb_1_1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ca778d3adb_1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g2ca778d3adb_1_17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2ca778d3adb_1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g2ca778d3adb_1_2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2ca778d3adb_1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g2ca778d3adb_1_28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2ca778d3adb_1_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g2ca778d3adb_1_3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2ca778d3adb_1_3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g2ca778d3adb_1_37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2ca778d3adb_1_4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g2ca778d3adb_1_4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2ca778d3adb_1_4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g2ca778d3adb_1_46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 Id="rId3" Type="http://schemas.openxmlformats.org/officeDocument/2006/relationships/image" Target="../media/image18.png"/><Relationship Id="rId4" Type="http://schemas.openxmlformats.org/officeDocument/2006/relationships/image" Target="../media/image8.png"/><Relationship Id="rId5"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6.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25.png"/><Relationship Id="rId7"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 Id="rId3" Type="http://schemas.openxmlformats.org/officeDocument/2006/relationships/image" Target="../media/image19.png"/><Relationship Id="rId4" Type="http://schemas.openxmlformats.org/officeDocument/2006/relationships/image" Target="../media/image2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2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618722" y="4264250"/>
            <a:ext cx="10381445" cy="1543050"/>
            <a:chOff x="0" y="0"/>
            <a:chExt cx="27683853" cy="4114800"/>
          </a:xfrm>
        </p:grpSpPr>
        <p:grpSp>
          <p:nvGrpSpPr>
            <p:cNvPr id="11" name="Google Shape;11;p2"/>
            <p:cNvGrpSpPr/>
            <p:nvPr/>
          </p:nvGrpSpPr>
          <p:grpSpPr>
            <a:xfrm>
              <a:off x="0" y="0"/>
              <a:ext cx="4114800" cy="4114800"/>
              <a:chOff x="0" y="0"/>
              <a:chExt cx="812800" cy="812800"/>
            </a:xfrm>
          </p:grpSpPr>
          <p:sp>
            <p:nvSpPr>
              <p:cNvPr id="12" name="Google Shape;12;p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 name="Google Shape;13;p2"/>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4" name="Google Shape;14;p2"/>
            <p:cNvGrpSpPr/>
            <p:nvPr/>
          </p:nvGrpSpPr>
          <p:grpSpPr>
            <a:xfrm>
              <a:off x="6734015" y="0"/>
              <a:ext cx="4114800" cy="4114800"/>
              <a:chOff x="0" y="0"/>
              <a:chExt cx="812800" cy="812800"/>
            </a:xfrm>
          </p:grpSpPr>
          <p:sp>
            <p:nvSpPr>
              <p:cNvPr id="15" name="Google Shape;15;p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 name="Google Shape;16;p2"/>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7" name="Google Shape;17;p2"/>
            <p:cNvGrpSpPr/>
            <p:nvPr/>
          </p:nvGrpSpPr>
          <p:grpSpPr>
            <a:xfrm>
              <a:off x="13468030" y="0"/>
              <a:ext cx="4114800" cy="4114800"/>
              <a:chOff x="0" y="0"/>
              <a:chExt cx="812800" cy="812800"/>
            </a:xfrm>
          </p:grpSpPr>
          <p:sp>
            <p:nvSpPr>
              <p:cNvPr id="18" name="Google Shape;18;p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 name="Google Shape;19;p2"/>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 name="Google Shape;20;p2"/>
            <p:cNvGrpSpPr/>
            <p:nvPr/>
          </p:nvGrpSpPr>
          <p:grpSpPr>
            <a:xfrm>
              <a:off x="20202046" y="0"/>
              <a:ext cx="4114800" cy="4114800"/>
              <a:chOff x="0" y="0"/>
              <a:chExt cx="812800" cy="812800"/>
            </a:xfrm>
          </p:grpSpPr>
          <p:sp>
            <p:nvSpPr>
              <p:cNvPr id="21" name="Google Shape;21;p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 name="Google Shape;22;p2"/>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3" name="Google Shape;23;p2"/>
            <p:cNvGrpSpPr/>
            <p:nvPr/>
          </p:nvGrpSpPr>
          <p:grpSpPr>
            <a:xfrm>
              <a:off x="3367008" y="0"/>
              <a:ext cx="4114800" cy="4114800"/>
              <a:chOff x="0" y="0"/>
              <a:chExt cx="812800" cy="812800"/>
            </a:xfrm>
          </p:grpSpPr>
          <p:sp>
            <p:nvSpPr>
              <p:cNvPr id="24" name="Google Shape;24;p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 name="Google Shape;25;p2"/>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6" name="Google Shape;26;p2"/>
            <p:cNvGrpSpPr/>
            <p:nvPr/>
          </p:nvGrpSpPr>
          <p:grpSpPr>
            <a:xfrm>
              <a:off x="10101023" y="0"/>
              <a:ext cx="4114800" cy="4114800"/>
              <a:chOff x="0" y="0"/>
              <a:chExt cx="812800" cy="812800"/>
            </a:xfrm>
          </p:grpSpPr>
          <p:sp>
            <p:nvSpPr>
              <p:cNvPr id="27" name="Google Shape;27;p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 name="Google Shape;28;p2"/>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9" name="Google Shape;29;p2"/>
            <p:cNvGrpSpPr/>
            <p:nvPr/>
          </p:nvGrpSpPr>
          <p:grpSpPr>
            <a:xfrm>
              <a:off x="16835038" y="0"/>
              <a:ext cx="4114800" cy="4114800"/>
              <a:chOff x="0" y="0"/>
              <a:chExt cx="812800" cy="812800"/>
            </a:xfrm>
          </p:grpSpPr>
          <p:sp>
            <p:nvSpPr>
              <p:cNvPr id="30" name="Google Shape;30;p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 name="Google Shape;31;p2"/>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 name="Google Shape;32;p2"/>
            <p:cNvGrpSpPr/>
            <p:nvPr/>
          </p:nvGrpSpPr>
          <p:grpSpPr>
            <a:xfrm>
              <a:off x="23569053" y="0"/>
              <a:ext cx="4114800" cy="4114800"/>
              <a:chOff x="0" y="0"/>
              <a:chExt cx="812800" cy="812800"/>
            </a:xfrm>
          </p:grpSpPr>
          <p:sp>
            <p:nvSpPr>
              <p:cNvPr id="33" name="Google Shape;33;p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 name="Google Shape;34;p2"/>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sp>
        <p:nvSpPr>
          <p:cNvPr id="35" name="Google Shape;35;p2"/>
          <p:cNvSpPr txBox="1"/>
          <p:nvPr>
            <p:ph type="ctrTitle"/>
          </p:nvPr>
        </p:nvSpPr>
        <p:spPr>
          <a:xfrm>
            <a:off x="990150" y="1118875"/>
            <a:ext cx="71637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36" name="Google Shape;36;p2"/>
          <p:cNvSpPr txBox="1"/>
          <p:nvPr>
            <p:ph idx="1" type="subTitle"/>
          </p:nvPr>
        </p:nvSpPr>
        <p:spPr>
          <a:xfrm>
            <a:off x="311700" y="3208432"/>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7" name="Google Shape;37;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38" name="Google Shape;38;p2"/>
          <p:cNvPicPr preferRelativeResize="0"/>
          <p:nvPr/>
        </p:nvPicPr>
        <p:blipFill rotWithShape="1">
          <a:blip r:embed="rId2">
            <a:alphaModFix/>
          </a:blip>
          <a:srcRect b="99629" l="0" r="0" t="15870"/>
          <a:stretch/>
        </p:blipFill>
        <p:spPr>
          <a:xfrm flipH="1" rot="10800000">
            <a:off x="0" y="1"/>
            <a:ext cx="9144000" cy="722874"/>
          </a:xfrm>
          <a:prstGeom prst="rect">
            <a:avLst/>
          </a:prstGeom>
          <a:noFill/>
          <a:ln>
            <a:noFill/>
          </a:ln>
        </p:spPr>
      </p:pic>
      <p:sp>
        <p:nvSpPr>
          <p:cNvPr id="39" name="Google Shape;39;p2"/>
          <p:cNvSpPr/>
          <p:nvPr/>
        </p:nvSpPr>
        <p:spPr>
          <a:xfrm>
            <a:off x="7690724" y="3395400"/>
            <a:ext cx="1453272" cy="1543050"/>
          </a:xfrm>
          <a:custGeom>
            <a:rect b="b" l="l" r="r" t="t"/>
            <a:pathLst>
              <a:path extrusionOk="0" h="4114800" w="3875393">
                <a:moveTo>
                  <a:pt x="0" y="0"/>
                </a:moveTo>
                <a:lnTo>
                  <a:pt x="3875394" y="0"/>
                </a:lnTo>
                <a:lnTo>
                  <a:pt x="3875394" y="4114800"/>
                </a:lnTo>
                <a:lnTo>
                  <a:pt x="0" y="4114800"/>
                </a:lnTo>
                <a:lnTo>
                  <a:pt x="0" y="0"/>
                </a:lnTo>
                <a:close/>
              </a:path>
            </a:pathLst>
          </a:custGeom>
          <a:blipFill rotWithShape="1">
            <a:blip r:embed="rId3">
              <a:alphaModFix/>
            </a:blip>
            <a:stretch>
              <a:fillRect b="0" l="0" r="0" t="0"/>
            </a:stretch>
          </a:blipFill>
          <a:ln>
            <a:noFill/>
          </a:ln>
        </p:spPr>
      </p:sp>
      <p:pic>
        <p:nvPicPr>
          <p:cNvPr id="40" name="Google Shape;40;p2"/>
          <p:cNvPicPr preferRelativeResize="0"/>
          <p:nvPr/>
        </p:nvPicPr>
        <p:blipFill>
          <a:blip r:embed="rId4">
            <a:alphaModFix/>
          </a:blip>
          <a:stretch>
            <a:fillRect/>
          </a:stretch>
        </p:blipFill>
        <p:spPr>
          <a:xfrm flipH="1">
            <a:off x="7571275" y="1115239"/>
            <a:ext cx="1319169" cy="1293800"/>
          </a:xfrm>
          <a:prstGeom prst="rect">
            <a:avLst/>
          </a:prstGeom>
          <a:noFill/>
          <a:ln>
            <a:noFill/>
          </a:ln>
        </p:spPr>
      </p:pic>
      <p:pic>
        <p:nvPicPr>
          <p:cNvPr id="41" name="Google Shape;41;p2"/>
          <p:cNvPicPr preferRelativeResize="0"/>
          <p:nvPr/>
        </p:nvPicPr>
        <p:blipFill>
          <a:blip r:embed="rId5">
            <a:alphaModFix/>
          </a:blip>
          <a:stretch>
            <a:fillRect/>
          </a:stretch>
        </p:blipFill>
        <p:spPr>
          <a:xfrm flipH="1">
            <a:off x="76196" y="1110371"/>
            <a:ext cx="680469" cy="66775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2" name="Shape 42"/>
        <p:cNvGrpSpPr/>
        <p:nvPr/>
      </p:nvGrpSpPr>
      <p:grpSpPr>
        <a:xfrm>
          <a:off x="0" y="0"/>
          <a:ext cx="0" cy="0"/>
          <a:chOff x="0" y="0"/>
          <a:chExt cx="0" cy="0"/>
        </a:xfrm>
      </p:grpSpPr>
      <p:pic>
        <p:nvPicPr>
          <p:cNvPr id="43" name="Google Shape;43;p3"/>
          <p:cNvPicPr preferRelativeResize="0"/>
          <p:nvPr/>
        </p:nvPicPr>
        <p:blipFill rotWithShape="1">
          <a:blip r:embed="rId2">
            <a:alphaModFix/>
          </a:blip>
          <a:srcRect b="100000" l="0" r="0" t="35338"/>
          <a:stretch/>
        </p:blipFill>
        <p:spPr>
          <a:xfrm flipH="1" rot="10800000">
            <a:off x="0" y="3325895"/>
            <a:ext cx="9144000" cy="1817600"/>
          </a:xfrm>
          <a:prstGeom prst="rect">
            <a:avLst/>
          </a:prstGeom>
          <a:noFill/>
          <a:ln>
            <a:noFill/>
          </a:ln>
        </p:spPr>
      </p:pic>
      <p:sp>
        <p:nvSpPr>
          <p:cNvPr id="44" name="Google Shape;4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45" name="Google Shape;4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6" name="Google Shape;46;p3"/>
          <p:cNvSpPr/>
          <p:nvPr/>
        </p:nvSpPr>
        <p:spPr>
          <a:xfrm flipH="1">
            <a:off x="6854040" y="725911"/>
            <a:ext cx="917067" cy="782008"/>
          </a:xfrm>
          <a:custGeom>
            <a:rect b="b" l="l" r="r" t="t"/>
            <a:pathLst>
              <a:path extrusionOk="0" h="1564016" w="1834134">
                <a:moveTo>
                  <a:pt x="1834135" y="0"/>
                </a:moveTo>
                <a:lnTo>
                  <a:pt x="0" y="0"/>
                </a:lnTo>
                <a:lnTo>
                  <a:pt x="0" y="1564016"/>
                </a:lnTo>
                <a:lnTo>
                  <a:pt x="1834135" y="1564016"/>
                </a:lnTo>
                <a:lnTo>
                  <a:pt x="1834135" y="0"/>
                </a:lnTo>
                <a:close/>
              </a:path>
            </a:pathLst>
          </a:custGeom>
          <a:blipFill rotWithShape="1">
            <a:blip r:embed="rId3">
              <a:alphaModFix/>
            </a:blip>
            <a:stretch>
              <a:fillRect b="0" l="0" r="0" t="0"/>
            </a:stretch>
          </a:blipFill>
          <a:ln>
            <a:noFill/>
          </a:ln>
        </p:spPr>
      </p:sp>
      <p:sp>
        <p:nvSpPr>
          <p:cNvPr id="47" name="Google Shape;47;p3"/>
          <p:cNvSpPr/>
          <p:nvPr/>
        </p:nvSpPr>
        <p:spPr>
          <a:xfrm>
            <a:off x="837285" y="372978"/>
            <a:ext cx="843009" cy="462889"/>
          </a:xfrm>
          <a:custGeom>
            <a:rect b="b" l="l" r="r" t="t"/>
            <a:pathLst>
              <a:path extrusionOk="0" h="925777" w="1686017">
                <a:moveTo>
                  <a:pt x="0" y="0"/>
                </a:moveTo>
                <a:lnTo>
                  <a:pt x="1686017" y="0"/>
                </a:lnTo>
                <a:lnTo>
                  <a:pt x="1686017" y="925776"/>
                </a:lnTo>
                <a:lnTo>
                  <a:pt x="0" y="925776"/>
                </a:lnTo>
                <a:lnTo>
                  <a:pt x="0" y="0"/>
                </a:lnTo>
                <a:close/>
              </a:path>
            </a:pathLst>
          </a:custGeom>
          <a:blipFill rotWithShape="1">
            <a:blip r:embed="rId4">
              <a:alphaModFix/>
            </a:blip>
            <a:stretch>
              <a:fillRect b="0" l="0" r="0" t="0"/>
            </a:stretch>
          </a:blipFill>
          <a:ln>
            <a:noFill/>
          </a:ln>
        </p:spPr>
      </p:sp>
      <p:sp>
        <p:nvSpPr>
          <p:cNvPr id="48" name="Google Shape;48;p3"/>
          <p:cNvSpPr/>
          <p:nvPr/>
        </p:nvSpPr>
        <p:spPr>
          <a:xfrm flipH="1">
            <a:off x="8343527" y="234667"/>
            <a:ext cx="1419196" cy="655410"/>
          </a:xfrm>
          <a:custGeom>
            <a:rect b="b" l="l" r="r" t="t"/>
            <a:pathLst>
              <a:path extrusionOk="0" h="1310820" w="2838391">
                <a:moveTo>
                  <a:pt x="2838391" y="0"/>
                </a:moveTo>
                <a:lnTo>
                  <a:pt x="0" y="0"/>
                </a:lnTo>
                <a:lnTo>
                  <a:pt x="0" y="1310821"/>
                </a:lnTo>
                <a:lnTo>
                  <a:pt x="2838391" y="1310821"/>
                </a:lnTo>
                <a:lnTo>
                  <a:pt x="2838391" y="0"/>
                </a:lnTo>
                <a:close/>
              </a:path>
            </a:pathLst>
          </a:custGeom>
          <a:blipFill rotWithShape="1">
            <a:blip r:embed="rId5">
              <a:alphaModFix/>
            </a:blip>
            <a:stretch>
              <a:fillRect b="0" l="0" r="0" t="0"/>
            </a:stretch>
          </a:blipFill>
          <a:ln>
            <a:noFill/>
          </a:ln>
        </p:spPr>
      </p:sp>
      <p:sp>
        <p:nvSpPr>
          <p:cNvPr id="49" name="Google Shape;49;p3"/>
          <p:cNvSpPr/>
          <p:nvPr/>
        </p:nvSpPr>
        <p:spPr>
          <a:xfrm flipH="1">
            <a:off x="-709597" y="978643"/>
            <a:ext cx="1419196" cy="655410"/>
          </a:xfrm>
          <a:custGeom>
            <a:rect b="b" l="l" r="r" t="t"/>
            <a:pathLst>
              <a:path extrusionOk="0" h="1310820" w="2838391">
                <a:moveTo>
                  <a:pt x="2838390" y="0"/>
                </a:moveTo>
                <a:lnTo>
                  <a:pt x="0" y="0"/>
                </a:lnTo>
                <a:lnTo>
                  <a:pt x="0" y="1310820"/>
                </a:lnTo>
                <a:lnTo>
                  <a:pt x="2838390" y="1310820"/>
                </a:lnTo>
                <a:lnTo>
                  <a:pt x="2838390" y="0"/>
                </a:lnTo>
                <a:close/>
              </a:path>
            </a:pathLst>
          </a:custGeom>
          <a:blipFill rotWithShape="1">
            <a:blip r:embed="rId6">
              <a:alphaModFix/>
            </a:blip>
            <a:stretch>
              <a:fillRect b="0" l="0" r="0" t="0"/>
            </a:stretch>
          </a:blip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0" name="Shape 50"/>
        <p:cNvGrpSpPr/>
        <p:nvPr/>
      </p:nvGrpSpPr>
      <p:grpSpPr>
        <a:xfrm>
          <a:off x="0" y="0"/>
          <a:ext cx="0" cy="0"/>
          <a:chOff x="0" y="0"/>
          <a:chExt cx="0" cy="0"/>
        </a:xfrm>
      </p:grpSpPr>
      <p:sp>
        <p:nvSpPr>
          <p:cNvPr id="51" name="Google Shape;51;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2" name="Google Shape;52;p4"/>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3" name="Google Shape;53;p4"/>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4" name="Google Shape;54;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55" name="Google Shape;55;p4"/>
          <p:cNvGrpSpPr/>
          <p:nvPr/>
        </p:nvGrpSpPr>
        <p:grpSpPr>
          <a:xfrm>
            <a:off x="-618722" y="4142600"/>
            <a:ext cx="10381445" cy="1543050"/>
            <a:chOff x="0" y="0"/>
            <a:chExt cx="27683853" cy="4114800"/>
          </a:xfrm>
        </p:grpSpPr>
        <p:grpSp>
          <p:nvGrpSpPr>
            <p:cNvPr id="56" name="Google Shape;56;p4"/>
            <p:cNvGrpSpPr/>
            <p:nvPr/>
          </p:nvGrpSpPr>
          <p:grpSpPr>
            <a:xfrm>
              <a:off x="0" y="0"/>
              <a:ext cx="4114800" cy="4114800"/>
              <a:chOff x="0" y="0"/>
              <a:chExt cx="812800" cy="812800"/>
            </a:xfrm>
          </p:grpSpPr>
          <p:sp>
            <p:nvSpPr>
              <p:cNvPr id="57" name="Google Shape;57;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8" name="Google Shape;58;p4"/>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9" name="Google Shape;59;p4"/>
            <p:cNvGrpSpPr/>
            <p:nvPr/>
          </p:nvGrpSpPr>
          <p:grpSpPr>
            <a:xfrm>
              <a:off x="6734015" y="0"/>
              <a:ext cx="4114800" cy="4114800"/>
              <a:chOff x="0" y="0"/>
              <a:chExt cx="812800" cy="812800"/>
            </a:xfrm>
          </p:grpSpPr>
          <p:sp>
            <p:nvSpPr>
              <p:cNvPr id="60" name="Google Shape;60;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1" name="Google Shape;61;p4"/>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2" name="Google Shape;62;p4"/>
            <p:cNvGrpSpPr/>
            <p:nvPr/>
          </p:nvGrpSpPr>
          <p:grpSpPr>
            <a:xfrm>
              <a:off x="13468030" y="0"/>
              <a:ext cx="4114800" cy="4114800"/>
              <a:chOff x="0" y="0"/>
              <a:chExt cx="812800" cy="812800"/>
            </a:xfrm>
          </p:grpSpPr>
          <p:sp>
            <p:nvSpPr>
              <p:cNvPr id="63" name="Google Shape;63;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4" name="Google Shape;64;p4"/>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5" name="Google Shape;65;p4"/>
            <p:cNvGrpSpPr/>
            <p:nvPr/>
          </p:nvGrpSpPr>
          <p:grpSpPr>
            <a:xfrm>
              <a:off x="20202046" y="0"/>
              <a:ext cx="4114800" cy="4114800"/>
              <a:chOff x="0" y="0"/>
              <a:chExt cx="812800" cy="812800"/>
            </a:xfrm>
          </p:grpSpPr>
          <p:sp>
            <p:nvSpPr>
              <p:cNvPr id="66" name="Google Shape;66;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7" name="Google Shape;67;p4"/>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8" name="Google Shape;68;p4"/>
            <p:cNvGrpSpPr/>
            <p:nvPr/>
          </p:nvGrpSpPr>
          <p:grpSpPr>
            <a:xfrm>
              <a:off x="3367008" y="0"/>
              <a:ext cx="4114800" cy="4114800"/>
              <a:chOff x="0" y="0"/>
              <a:chExt cx="812800" cy="812800"/>
            </a:xfrm>
          </p:grpSpPr>
          <p:sp>
            <p:nvSpPr>
              <p:cNvPr id="69" name="Google Shape;69;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0" name="Google Shape;70;p4"/>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1" name="Google Shape;71;p4"/>
            <p:cNvGrpSpPr/>
            <p:nvPr/>
          </p:nvGrpSpPr>
          <p:grpSpPr>
            <a:xfrm>
              <a:off x="10101023" y="0"/>
              <a:ext cx="4114800" cy="4114800"/>
              <a:chOff x="0" y="0"/>
              <a:chExt cx="812800" cy="812800"/>
            </a:xfrm>
          </p:grpSpPr>
          <p:sp>
            <p:nvSpPr>
              <p:cNvPr id="72" name="Google Shape;72;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3" name="Google Shape;73;p4"/>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4" name="Google Shape;74;p4"/>
            <p:cNvGrpSpPr/>
            <p:nvPr/>
          </p:nvGrpSpPr>
          <p:grpSpPr>
            <a:xfrm>
              <a:off x="16835038" y="0"/>
              <a:ext cx="4114800" cy="4114800"/>
              <a:chOff x="0" y="0"/>
              <a:chExt cx="812800" cy="812800"/>
            </a:xfrm>
          </p:grpSpPr>
          <p:sp>
            <p:nvSpPr>
              <p:cNvPr id="75" name="Google Shape;75;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6" name="Google Shape;76;p4"/>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7" name="Google Shape;77;p4"/>
            <p:cNvGrpSpPr/>
            <p:nvPr/>
          </p:nvGrpSpPr>
          <p:grpSpPr>
            <a:xfrm>
              <a:off x="23569053" y="0"/>
              <a:ext cx="4114800" cy="4114800"/>
              <a:chOff x="0" y="0"/>
              <a:chExt cx="812800" cy="812800"/>
            </a:xfrm>
          </p:grpSpPr>
          <p:sp>
            <p:nvSpPr>
              <p:cNvPr id="78" name="Google Shape;78;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9" name="Google Shape;79;p4"/>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sp>
        <p:nvSpPr>
          <p:cNvPr id="80" name="Google Shape;80;p4"/>
          <p:cNvSpPr/>
          <p:nvPr/>
        </p:nvSpPr>
        <p:spPr>
          <a:xfrm>
            <a:off x="3905301" y="3256775"/>
            <a:ext cx="1907771" cy="2057400"/>
          </a:xfrm>
          <a:custGeom>
            <a:rect b="b" l="l" r="r" t="t"/>
            <a:pathLst>
              <a:path extrusionOk="0" h="4114800" w="3815542">
                <a:moveTo>
                  <a:pt x="0" y="0"/>
                </a:moveTo>
                <a:lnTo>
                  <a:pt x="3815542" y="0"/>
                </a:lnTo>
                <a:lnTo>
                  <a:pt x="3815542" y="4114800"/>
                </a:lnTo>
                <a:lnTo>
                  <a:pt x="0" y="4114800"/>
                </a:lnTo>
                <a:lnTo>
                  <a:pt x="0" y="0"/>
                </a:lnTo>
                <a:close/>
              </a:path>
            </a:pathLst>
          </a:custGeom>
          <a:blipFill rotWithShape="1">
            <a:blip r:embed="rId2">
              <a:alphaModFix/>
            </a:blip>
            <a:stretch>
              <a:fillRect b="0" l="0" r="0" t="0"/>
            </a:stretch>
          </a:blipFill>
          <a:ln>
            <a:noFill/>
          </a:ln>
        </p:spPr>
      </p:sp>
      <p:sp>
        <p:nvSpPr>
          <p:cNvPr id="81" name="Google Shape;81;p4"/>
          <p:cNvSpPr/>
          <p:nvPr/>
        </p:nvSpPr>
        <p:spPr>
          <a:xfrm>
            <a:off x="-1066749" y="3256775"/>
            <a:ext cx="1907771" cy="2057400"/>
          </a:xfrm>
          <a:custGeom>
            <a:rect b="b" l="l" r="r" t="t"/>
            <a:pathLst>
              <a:path extrusionOk="0" h="4114800" w="3815542">
                <a:moveTo>
                  <a:pt x="0" y="0"/>
                </a:moveTo>
                <a:lnTo>
                  <a:pt x="3815542" y="0"/>
                </a:lnTo>
                <a:lnTo>
                  <a:pt x="3815542" y="4114800"/>
                </a:lnTo>
                <a:lnTo>
                  <a:pt x="0" y="4114800"/>
                </a:lnTo>
                <a:lnTo>
                  <a:pt x="0" y="0"/>
                </a:lnTo>
                <a:close/>
              </a:path>
            </a:pathLst>
          </a:custGeom>
          <a:blipFill rotWithShape="1">
            <a:blip r:embed="rId2">
              <a:alphaModFix/>
            </a:blip>
            <a:stretch>
              <a:fillRect b="0" l="0" r="0" t="0"/>
            </a:stretch>
          </a:blipFill>
          <a:ln>
            <a:noFill/>
          </a:ln>
        </p:spPr>
      </p:sp>
      <p:pic>
        <p:nvPicPr>
          <p:cNvPr id="82" name="Google Shape;82;p4"/>
          <p:cNvPicPr preferRelativeResize="0"/>
          <p:nvPr/>
        </p:nvPicPr>
        <p:blipFill rotWithShape="1">
          <a:blip r:embed="rId3">
            <a:alphaModFix/>
          </a:blip>
          <a:srcRect b="99629" l="0" r="0" t="6182"/>
          <a:stretch/>
        </p:blipFill>
        <p:spPr>
          <a:xfrm flipH="1" rot="10800000">
            <a:off x="0" y="1"/>
            <a:ext cx="9144000" cy="27107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3" name="Shape 83"/>
        <p:cNvGrpSpPr/>
        <p:nvPr/>
      </p:nvGrpSpPr>
      <p:grpSpPr>
        <a:xfrm>
          <a:off x="0" y="0"/>
          <a:ext cx="0" cy="0"/>
          <a:chOff x="0" y="0"/>
          <a:chExt cx="0" cy="0"/>
        </a:xfrm>
      </p:grpSpPr>
      <p:grpSp>
        <p:nvGrpSpPr>
          <p:cNvPr id="84" name="Google Shape;84;p5"/>
          <p:cNvGrpSpPr/>
          <p:nvPr/>
        </p:nvGrpSpPr>
        <p:grpSpPr>
          <a:xfrm>
            <a:off x="-618722" y="4142600"/>
            <a:ext cx="10381445" cy="1543050"/>
            <a:chOff x="0" y="0"/>
            <a:chExt cx="27683853" cy="4114800"/>
          </a:xfrm>
        </p:grpSpPr>
        <p:grpSp>
          <p:nvGrpSpPr>
            <p:cNvPr id="85" name="Google Shape;85;p5"/>
            <p:cNvGrpSpPr/>
            <p:nvPr/>
          </p:nvGrpSpPr>
          <p:grpSpPr>
            <a:xfrm>
              <a:off x="0" y="0"/>
              <a:ext cx="4114800" cy="4114800"/>
              <a:chOff x="0" y="0"/>
              <a:chExt cx="812800" cy="812800"/>
            </a:xfrm>
          </p:grpSpPr>
          <p:sp>
            <p:nvSpPr>
              <p:cNvPr id="86" name="Google Shape;86;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7" name="Google Shape;87;p5"/>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88" name="Google Shape;88;p5"/>
            <p:cNvGrpSpPr/>
            <p:nvPr/>
          </p:nvGrpSpPr>
          <p:grpSpPr>
            <a:xfrm>
              <a:off x="6734015" y="0"/>
              <a:ext cx="4114800" cy="4114800"/>
              <a:chOff x="0" y="0"/>
              <a:chExt cx="812800" cy="812800"/>
            </a:xfrm>
          </p:grpSpPr>
          <p:sp>
            <p:nvSpPr>
              <p:cNvPr id="89" name="Google Shape;89;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0" name="Google Shape;90;p5"/>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91" name="Google Shape;91;p5"/>
            <p:cNvGrpSpPr/>
            <p:nvPr/>
          </p:nvGrpSpPr>
          <p:grpSpPr>
            <a:xfrm>
              <a:off x="13468030" y="0"/>
              <a:ext cx="4114800" cy="4114800"/>
              <a:chOff x="0" y="0"/>
              <a:chExt cx="812800" cy="812800"/>
            </a:xfrm>
          </p:grpSpPr>
          <p:sp>
            <p:nvSpPr>
              <p:cNvPr id="92" name="Google Shape;92;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3" name="Google Shape;93;p5"/>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94" name="Google Shape;94;p5"/>
            <p:cNvGrpSpPr/>
            <p:nvPr/>
          </p:nvGrpSpPr>
          <p:grpSpPr>
            <a:xfrm>
              <a:off x="20202046" y="0"/>
              <a:ext cx="4114800" cy="4114800"/>
              <a:chOff x="0" y="0"/>
              <a:chExt cx="812800" cy="812800"/>
            </a:xfrm>
          </p:grpSpPr>
          <p:sp>
            <p:nvSpPr>
              <p:cNvPr id="95" name="Google Shape;95;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6" name="Google Shape;96;p5"/>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97" name="Google Shape;97;p5"/>
            <p:cNvGrpSpPr/>
            <p:nvPr/>
          </p:nvGrpSpPr>
          <p:grpSpPr>
            <a:xfrm>
              <a:off x="3367008" y="0"/>
              <a:ext cx="4114800" cy="4114800"/>
              <a:chOff x="0" y="0"/>
              <a:chExt cx="812800" cy="812800"/>
            </a:xfrm>
          </p:grpSpPr>
          <p:sp>
            <p:nvSpPr>
              <p:cNvPr id="98" name="Google Shape;98;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9" name="Google Shape;99;p5"/>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00" name="Google Shape;100;p5"/>
            <p:cNvGrpSpPr/>
            <p:nvPr/>
          </p:nvGrpSpPr>
          <p:grpSpPr>
            <a:xfrm>
              <a:off x="10101023" y="0"/>
              <a:ext cx="4114800" cy="4114800"/>
              <a:chOff x="0" y="0"/>
              <a:chExt cx="812800" cy="812800"/>
            </a:xfrm>
          </p:grpSpPr>
          <p:sp>
            <p:nvSpPr>
              <p:cNvPr id="101" name="Google Shape;101;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2" name="Google Shape;102;p5"/>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03" name="Google Shape;103;p5"/>
            <p:cNvGrpSpPr/>
            <p:nvPr/>
          </p:nvGrpSpPr>
          <p:grpSpPr>
            <a:xfrm>
              <a:off x="16835038" y="0"/>
              <a:ext cx="4114800" cy="4114800"/>
              <a:chOff x="0" y="0"/>
              <a:chExt cx="812800" cy="812800"/>
            </a:xfrm>
          </p:grpSpPr>
          <p:sp>
            <p:nvSpPr>
              <p:cNvPr id="104" name="Google Shape;104;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5" name="Google Shape;105;p5"/>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06" name="Google Shape;106;p5"/>
            <p:cNvGrpSpPr/>
            <p:nvPr/>
          </p:nvGrpSpPr>
          <p:grpSpPr>
            <a:xfrm>
              <a:off x="23569053" y="0"/>
              <a:ext cx="4114800" cy="4114800"/>
              <a:chOff x="0" y="0"/>
              <a:chExt cx="812800" cy="812800"/>
            </a:xfrm>
          </p:grpSpPr>
          <p:sp>
            <p:nvSpPr>
              <p:cNvPr id="107" name="Google Shape;107;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8" name="Google Shape;108;p5"/>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sp>
        <p:nvSpPr>
          <p:cNvPr id="109" name="Google Shape;109;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10" name="Google Shape;110;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11" name="Google Shape;111;p5"/>
          <p:cNvSpPr/>
          <p:nvPr>
            <p:ph idx="2" type="pic"/>
          </p:nvPr>
        </p:nvSpPr>
        <p:spPr>
          <a:xfrm>
            <a:off x="396825" y="1465825"/>
            <a:ext cx="2328600" cy="3197400"/>
          </a:xfrm>
          <a:prstGeom prst="roundRect">
            <a:avLst>
              <a:gd fmla="val 10447" name="adj"/>
            </a:avLst>
          </a:prstGeom>
          <a:noFill/>
          <a:ln cap="flat" cmpd="sng" w="76200">
            <a:solidFill>
              <a:srgbClr val="C1FF72"/>
            </a:solidFill>
            <a:prstDash val="solid"/>
            <a:round/>
            <a:headEnd len="sm" w="sm" type="none"/>
            <a:tailEnd len="sm" w="sm" type="none"/>
          </a:ln>
        </p:spPr>
      </p:sp>
      <p:sp>
        <p:nvSpPr>
          <p:cNvPr id="112" name="Google Shape;112;p5"/>
          <p:cNvSpPr/>
          <p:nvPr>
            <p:ph idx="3" type="pic"/>
          </p:nvPr>
        </p:nvSpPr>
        <p:spPr>
          <a:xfrm>
            <a:off x="3407700" y="1465825"/>
            <a:ext cx="2328600" cy="3197400"/>
          </a:xfrm>
          <a:prstGeom prst="roundRect">
            <a:avLst>
              <a:gd fmla="val 10447" name="adj"/>
            </a:avLst>
          </a:prstGeom>
          <a:noFill/>
          <a:ln cap="flat" cmpd="sng" w="76200">
            <a:solidFill>
              <a:srgbClr val="C1FF72"/>
            </a:solidFill>
            <a:prstDash val="solid"/>
            <a:round/>
            <a:headEnd len="sm" w="sm" type="none"/>
            <a:tailEnd len="sm" w="sm" type="none"/>
          </a:ln>
        </p:spPr>
      </p:sp>
      <p:sp>
        <p:nvSpPr>
          <p:cNvPr id="113" name="Google Shape;113;p5"/>
          <p:cNvSpPr/>
          <p:nvPr>
            <p:ph idx="4" type="pic"/>
          </p:nvPr>
        </p:nvSpPr>
        <p:spPr>
          <a:xfrm>
            <a:off x="6418575" y="1465825"/>
            <a:ext cx="2328600" cy="3197400"/>
          </a:xfrm>
          <a:prstGeom prst="roundRect">
            <a:avLst>
              <a:gd fmla="val 10447" name="adj"/>
            </a:avLst>
          </a:prstGeom>
          <a:noFill/>
          <a:ln cap="flat" cmpd="sng" w="76200">
            <a:solidFill>
              <a:srgbClr val="C1FF72"/>
            </a:solidFill>
            <a:prstDash val="solid"/>
            <a:round/>
            <a:headEnd len="sm" w="sm" type="none"/>
            <a:tailEnd len="sm" w="sm" type="none"/>
          </a:ln>
        </p:spPr>
      </p:sp>
      <p:sp>
        <p:nvSpPr>
          <p:cNvPr id="114" name="Google Shape;114;p5"/>
          <p:cNvSpPr/>
          <p:nvPr/>
        </p:nvSpPr>
        <p:spPr>
          <a:xfrm>
            <a:off x="7353824" y="3968701"/>
            <a:ext cx="1719632" cy="944234"/>
          </a:xfrm>
          <a:custGeom>
            <a:rect b="b" l="l" r="r" t="t"/>
            <a:pathLst>
              <a:path extrusionOk="0" h="2622873" w="4776755">
                <a:moveTo>
                  <a:pt x="0" y="0"/>
                </a:moveTo>
                <a:lnTo>
                  <a:pt x="4776755" y="0"/>
                </a:lnTo>
                <a:lnTo>
                  <a:pt x="4776755" y="2622873"/>
                </a:lnTo>
                <a:lnTo>
                  <a:pt x="0" y="2622873"/>
                </a:lnTo>
                <a:lnTo>
                  <a:pt x="0" y="0"/>
                </a:lnTo>
                <a:close/>
              </a:path>
            </a:pathLst>
          </a:custGeom>
          <a:blipFill rotWithShape="1">
            <a:blip r:embed="rId2">
              <a:alphaModFix/>
            </a:blip>
            <a:stretch>
              <a:fillRect b="0" l="0" r="0" t="0"/>
            </a:stretch>
          </a:blipFill>
          <a:ln>
            <a:noFill/>
          </a:ln>
        </p:spPr>
      </p:sp>
      <p:pic>
        <p:nvPicPr>
          <p:cNvPr id="115" name="Google Shape;115;p5"/>
          <p:cNvPicPr preferRelativeResize="0"/>
          <p:nvPr/>
        </p:nvPicPr>
        <p:blipFill rotWithShape="1">
          <a:blip r:embed="rId3">
            <a:alphaModFix/>
          </a:blip>
          <a:srcRect b="99629" l="0" r="0" t="6182"/>
          <a:stretch/>
        </p:blipFill>
        <p:spPr>
          <a:xfrm flipH="1" rot="10800000">
            <a:off x="0" y="1"/>
            <a:ext cx="9144000" cy="271075"/>
          </a:xfrm>
          <a:prstGeom prst="rect">
            <a:avLst/>
          </a:prstGeom>
          <a:noFill/>
          <a:ln>
            <a:noFill/>
          </a:ln>
        </p:spPr>
      </p:pic>
      <p:sp>
        <p:nvSpPr>
          <p:cNvPr id="116" name="Google Shape;116;p5"/>
          <p:cNvSpPr/>
          <p:nvPr/>
        </p:nvSpPr>
        <p:spPr>
          <a:xfrm rot="2040450">
            <a:off x="1867963" y="4108757"/>
            <a:ext cx="585787" cy="1150654"/>
          </a:xfrm>
          <a:custGeom>
            <a:rect b="b" l="l" r="r" t="t"/>
            <a:pathLst>
              <a:path extrusionOk="0" h="2298436" w="1170113">
                <a:moveTo>
                  <a:pt x="0" y="0"/>
                </a:moveTo>
                <a:lnTo>
                  <a:pt x="1170113" y="0"/>
                </a:lnTo>
                <a:lnTo>
                  <a:pt x="1170113" y="2298436"/>
                </a:lnTo>
                <a:lnTo>
                  <a:pt x="0" y="2298436"/>
                </a:lnTo>
                <a:lnTo>
                  <a:pt x="0" y="0"/>
                </a:lnTo>
                <a:close/>
              </a:path>
            </a:pathLst>
          </a:custGeom>
          <a:blipFill rotWithShape="1">
            <a:blip r:embed="rId4">
              <a:alphaModFix/>
            </a:blip>
            <a:stretch>
              <a:fillRect b="0" l="0" r="0" t="0"/>
            </a:stretch>
          </a:blipFill>
          <a:ln>
            <a:noFill/>
          </a:ln>
        </p:spPr>
      </p:sp>
      <p:sp>
        <p:nvSpPr>
          <p:cNvPr id="117" name="Google Shape;117;p5"/>
          <p:cNvSpPr/>
          <p:nvPr/>
        </p:nvSpPr>
        <p:spPr>
          <a:xfrm rot="-344346">
            <a:off x="3054322" y="1337615"/>
            <a:ext cx="544386" cy="1084827"/>
          </a:xfrm>
          <a:custGeom>
            <a:rect b="b" l="l" r="r" t="t"/>
            <a:pathLst>
              <a:path extrusionOk="0" h="2169626" w="1088758">
                <a:moveTo>
                  <a:pt x="0" y="0"/>
                </a:moveTo>
                <a:lnTo>
                  <a:pt x="1088758" y="0"/>
                </a:lnTo>
                <a:lnTo>
                  <a:pt x="1088758" y="2169627"/>
                </a:lnTo>
                <a:lnTo>
                  <a:pt x="0" y="2169627"/>
                </a:lnTo>
                <a:lnTo>
                  <a:pt x="0" y="0"/>
                </a:lnTo>
                <a:close/>
              </a:path>
            </a:pathLst>
          </a:custGeom>
          <a:blipFill rotWithShape="1">
            <a:blip r:embed="rId5">
              <a:alphaModFix/>
            </a:blip>
            <a:stretch>
              <a:fillRect b="0" l="0" r="0" t="0"/>
            </a:stretch>
          </a:blipFill>
          <a:ln>
            <a:noFill/>
          </a:ln>
        </p:spPr>
      </p:sp>
      <p:sp>
        <p:nvSpPr>
          <p:cNvPr id="118" name="Google Shape;118;p5"/>
          <p:cNvSpPr/>
          <p:nvPr/>
        </p:nvSpPr>
        <p:spPr>
          <a:xfrm>
            <a:off x="5141398" y="3960375"/>
            <a:ext cx="1262775" cy="1131906"/>
          </a:xfrm>
          <a:custGeom>
            <a:rect b="b" l="l" r="r" t="t"/>
            <a:pathLst>
              <a:path extrusionOk="0" h="1640443" w="1830109">
                <a:moveTo>
                  <a:pt x="0" y="0"/>
                </a:moveTo>
                <a:lnTo>
                  <a:pt x="1830108" y="0"/>
                </a:lnTo>
                <a:lnTo>
                  <a:pt x="1830108" y="1640443"/>
                </a:lnTo>
                <a:lnTo>
                  <a:pt x="0" y="1640443"/>
                </a:lnTo>
                <a:lnTo>
                  <a:pt x="0" y="0"/>
                </a:lnTo>
                <a:close/>
              </a:path>
            </a:pathLst>
          </a:custGeom>
          <a:blipFill rotWithShape="1">
            <a:blip r:embed="rId6">
              <a:alphaModFix/>
            </a:blip>
            <a:stretch>
              <a:fillRect b="0" l="0" r="0" t="0"/>
            </a:stretch>
          </a:blipFill>
          <a:ln>
            <a:noFill/>
          </a:ln>
        </p:spPr>
      </p:sp>
      <p:sp>
        <p:nvSpPr>
          <p:cNvPr id="119" name="Google Shape;119;p5"/>
          <p:cNvSpPr/>
          <p:nvPr/>
        </p:nvSpPr>
        <p:spPr>
          <a:xfrm rot="-1547762">
            <a:off x="8445370" y="1213549"/>
            <a:ext cx="602866" cy="500927"/>
          </a:xfrm>
          <a:custGeom>
            <a:rect b="b" l="l" r="r" t="t"/>
            <a:pathLst>
              <a:path extrusionOk="0" h="1002242" w="1206200">
                <a:moveTo>
                  <a:pt x="0" y="0"/>
                </a:moveTo>
                <a:lnTo>
                  <a:pt x="1206200" y="0"/>
                </a:lnTo>
                <a:lnTo>
                  <a:pt x="1206200" y="1002242"/>
                </a:lnTo>
                <a:lnTo>
                  <a:pt x="0" y="1002242"/>
                </a:lnTo>
                <a:lnTo>
                  <a:pt x="0" y="0"/>
                </a:lnTo>
                <a:close/>
              </a:path>
            </a:pathLst>
          </a:custGeom>
          <a:blipFill rotWithShape="1">
            <a:blip r:embed="rId7">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20" name="Shape 120"/>
        <p:cNvGrpSpPr/>
        <p:nvPr/>
      </p:nvGrpSpPr>
      <p:grpSpPr>
        <a:xfrm>
          <a:off x="0" y="0"/>
          <a:ext cx="0" cy="0"/>
          <a:chOff x="0" y="0"/>
          <a:chExt cx="0" cy="0"/>
        </a:xfrm>
      </p:grpSpPr>
      <p:grpSp>
        <p:nvGrpSpPr>
          <p:cNvPr id="121" name="Google Shape;121;p6"/>
          <p:cNvGrpSpPr/>
          <p:nvPr/>
        </p:nvGrpSpPr>
        <p:grpSpPr>
          <a:xfrm>
            <a:off x="-618722" y="4281625"/>
            <a:ext cx="10381445" cy="1543050"/>
            <a:chOff x="0" y="0"/>
            <a:chExt cx="27683853" cy="4114800"/>
          </a:xfrm>
        </p:grpSpPr>
        <p:grpSp>
          <p:nvGrpSpPr>
            <p:cNvPr id="122" name="Google Shape;122;p6"/>
            <p:cNvGrpSpPr/>
            <p:nvPr/>
          </p:nvGrpSpPr>
          <p:grpSpPr>
            <a:xfrm>
              <a:off x="0" y="0"/>
              <a:ext cx="4114800" cy="4114800"/>
              <a:chOff x="0" y="0"/>
              <a:chExt cx="812800" cy="812800"/>
            </a:xfrm>
          </p:grpSpPr>
          <p:sp>
            <p:nvSpPr>
              <p:cNvPr id="123" name="Google Shape;123;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4" name="Google Shape;124;p6"/>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25" name="Google Shape;125;p6"/>
            <p:cNvGrpSpPr/>
            <p:nvPr/>
          </p:nvGrpSpPr>
          <p:grpSpPr>
            <a:xfrm>
              <a:off x="6734015" y="0"/>
              <a:ext cx="4114800" cy="4114800"/>
              <a:chOff x="0" y="0"/>
              <a:chExt cx="812800" cy="812800"/>
            </a:xfrm>
          </p:grpSpPr>
          <p:sp>
            <p:nvSpPr>
              <p:cNvPr id="126" name="Google Shape;126;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7" name="Google Shape;127;p6"/>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28" name="Google Shape;128;p6"/>
            <p:cNvGrpSpPr/>
            <p:nvPr/>
          </p:nvGrpSpPr>
          <p:grpSpPr>
            <a:xfrm>
              <a:off x="13468030" y="0"/>
              <a:ext cx="4114800" cy="4114800"/>
              <a:chOff x="0" y="0"/>
              <a:chExt cx="812800" cy="812800"/>
            </a:xfrm>
          </p:grpSpPr>
          <p:sp>
            <p:nvSpPr>
              <p:cNvPr id="129" name="Google Shape;129;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0" name="Google Shape;130;p6"/>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31" name="Google Shape;131;p6"/>
            <p:cNvGrpSpPr/>
            <p:nvPr/>
          </p:nvGrpSpPr>
          <p:grpSpPr>
            <a:xfrm>
              <a:off x="20202046" y="0"/>
              <a:ext cx="4114800" cy="4114800"/>
              <a:chOff x="0" y="0"/>
              <a:chExt cx="812800" cy="812800"/>
            </a:xfrm>
          </p:grpSpPr>
          <p:sp>
            <p:nvSpPr>
              <p:cNvPr id="132" name="Google Shape;132;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3" name="Google Shape;133;p6"/>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34" name="Google Shape;134;p6"/>
            <p:cNvGrpSpPr/>
            <p:nvPr/>
          </p:nvGrpSpPr>
          <p:grpSpPr>
            <a:xfrm>
              <a:off x="3367008" y="0"/>
              <a:ext cx="4114800" cy="4114800"/>
              <a:chOff x="0" y="0"/>
              <a:chExt cx="812800" cy="812800"/>
            </a:xfrm>
          </p:grpSpPr>
          <p:sp>
            <p:nvSpPr>
              <p:cNvPr id="135" name="Google Shape;135;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6" name="Google Shape;136;p6"/>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37" name="Google Shape;137;p6"/>
            <p:cNvGrpSpPr/>
            <p:nvPr/>
          </p:nvGrpSpPr>
          <p:grpSpPr>
            <a:xfrm>
              <a:off x="10101023" y="0"/>
              <a:ext cx="4114800" cy="4114800"/>
              <a:chOff x="0" y="0"/>
              <a:chExt cx="812800" cy="812800"/>
            </a:xfrm>
          </p:grpSpPr>
          <p:sp>
            <p:nvSpPr>
              <p:cNvPr id="138" name="Google Shape;138;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9" name="Google Shape;139;p6"/>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40" name="Google Shape;140;p6"/>
            <p:cNvGrpSpPr/>
            <p:nvPr/>
          </p:nvGrpSpPr>
          <p:grpSpPr>
            <a:xfrm>
              <a:off x="16835038" y="0"/>
              <a:ext cx="4114800" cy="4114800"/>
              <a:chOff x="0" y="0"/>
              <a:chExt cx="812800" cy="812800"/>
            </a:xfrm>
          </p:grpSpPr>
          <p:sp>
            <p:nvSpPr>
              <p:cNvPr id="141" name="Google Shape;141;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42" name="Google Shape;142;p6"/>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43" name="Google Shape;143;p6"/>
            <p:cNvGrpSpPr/>
            <p:nvPr/>
          </p:nvGrpSpPr>
          <p:grpSpPr>
            <a:xfrm>
              <a:off x="23569053" y="0"/>
              <a:ext cx="4114800" cy="4114800"/>
              <a:chOff x="0" y="0"/>
              <a:chExt cx="812800" cy="812800"/>
            </a:xfrm>
          </p:grpSpPr>
          <p:sp>
            <p:nvSpPr>
              <p:cNvPr id="144" name="Google Shape;144;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45" name="Google Shape;145;p6"/>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sp>
        <p:nvSpPr>
          <p:cNvPr id="146" name="Google Shape;146;p6"/>
          <p:cNvSpPr/>
          <p:nvPr/>
        </p:nvSpPr>
        <p:spPr>
          <a:xfrm>
            <a:off x="5511875" y="201750"/>
            <a:ext cx="3509400" cy="45876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ila Medium"/>
              <a:ea typeface="Laila Medium"/>
              <a:cs typeface="Laila Medium"/>
              <a:sym typeface="Laila Medium"/>
            </a:endParaRPr>
          </a:p>
        </p:txBody>
      </p:sp>
      <p:sp>
        <p:nvSpPr>
          <p:cNvPr id="147" name="Google Shape;147;p6"/>
          <p:cNvSpPr txBox="1"/>
          <p:nvPr>
            <p:ph type="title"/>
          </p:nvPr>
        </p:nvSpPr>
        <p:spPr>
          <a:xfrm>
            <a:off x="490250" y="1000900"/>
            <a:ext cx="5125800" cy="26610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48" name="Google Shape;148;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49" name="Google Shape;149;p6"/>
          <p:cNvSpPr/>
          <p:nvPr>
            <p:ph idx="2" type="pic"/>
          </p:nvPr>
        </p:nvSpPr>
        <p:spPr>
          <a:xfrm>
            <a:off x="5612457" y="308100"/>
            <a:ext cx="3308100" cy="4374900"/>
          </a:xfrm>
          <a:prstGeom prst="rect">
            <a:avLst/>
          </a:prstGeom>
          <a:noFill/>
          <a:ln cap="flat" cmpd="sng" w="38100">
            <a:solidFill>
              <a:schemeClr val="dk2"/>
            </a:solidFill>
            <a:prstDash val="solid"/>
            <a:round/>
            <a:headEnd len="sm" w="sm" type="none"/>
            <a:tailEnd len="sm" w="sm" type="none"/>
          </a:ln>
        </p:spPr>
      </p:sp>
      <p:sp>
        <p:nvSpPr>
          <p:cNvPr id="150" name="Google Shape;150;p6"/>
          <p:cNvSpPr/>
          <p:nvPr/>
        </p:nvSpPr>
        <p:spPr>
          <a:xfrm>
            <a:off x="4706480" y="3573799"/>
            <a:ext cx="1466851" cy="1483029"/>
          </a:xfrm>
          <a:custGeom>
            <a:rect b="b" l="l" r="r" t="t"/>
            <a:pathLst>
              <a:path extrusionOk="0" h="1859597" w="1839311">
                <a:moveTo>
                  <a:pt x="0" y="0"/>
                </a:moveTo>
                <a:lnTo>
                  <a:pt x="1839310" y="0"/>
                </a:lnTo>
                <a:lnTo>
                  <a:pt x="1839310" y="1859597"/>
                </a:lnTo>
                <a:lnTo>
                  <a:pt x="0" y="1859597"/>
                </a:lnTo>
                <a:lnTo>
                  <a:pt x="0" y="0"/>
                </a:lnTo>
                <a:close/>
              </a:path>
            </a:pathLst>
          </a:custGeom>
          <a:blipFill rotWithShape="1">
            <a:blip r:embed="rId2">
              <a:alphaModFix/>
            </a:blip>
            <a:stretch>
              <a:fillRect b="0" l="0" r="0" t="0"/>
            </a:stretch>
          </a:blipFill>
          <a:ln>
            <a:noFill/>
          </a:ln>
        </p:spPr>
      </p:sp>
      <p:sp>
        <p:nvSpPr>
          <p:cNvPr id="151" name="Google Shape;151;p6"/>
          <p:cNvSpPr/>
          <p:nvPr/>
        </p:nvSpPr>
        <p:spPr>
          <a:xfrm rot="291624">
            <a:off x="253981" y="3185218"/>
            <a:ext cx="1839412" cy="1658815"/>
          </a:xfrm>
          <a:custGeom>
            <a:rect b="b" l="l" r="r" t="t"/>
            <a:pathLst>
              <a:path extrusionOk="0" h="2248776" w="2493602">
                <a:moveTo>
                  <a:pt x="0" y="0"/>
                </a:moveTo>
                <a:lnTo>
                  <a:pt x="2493602" y="0"/>
                </a:lnTo>
                <a:lnTo>
                  <a:pt x="2493602" y="2248776"/>
                </a:lnTo>
                <a:lnTo>
                  <a:pt x="0" y="2248776"/>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52" name="Shape 152"/>
        <p:cNvGrpSpPr/>
        <p:nvPr/>
      </p:nvGrpSpPr>
      <p:grpSpPr>
        <a:xfrm>
          <a:off x="0" y="0"/>
          <a:ext cx="0" cy="0"/>
          <a:chOff x="0" y="0"/>
          <a:chExt cx="0" cy="0"/>
        </a:xfrm>
      </p:grpSpPr>
      <p:sp>
        <p:nvSpPr>
          <p:cNvPr id="153" name="Google Shape;153;p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7"/>
          <p:cNvSpPr txBox="1"/>
          <p:nvPr>
            <p:ph type="title"/>
          </p:nvPr>
        </p:nvSpPr>
        <p:spPr>
          <a:xfrm>
            <a:off x="113100" y="1080775"/>
            <a:ext cx="43065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55" name="Google Shape;155;p7"/>
          <p:cNvSpPr txBox="1"/>
          <p:nvPr>
            <p:ph idx="1" type="subTitle"/>
          </p:nvPr>
        </p:nvSpPr>
        <p:spPr>
          <a:xfrm>
            <a:off x="676350" y="2650675"/>
            <a:ext cx="31800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56" name="Google Shape;156;p7"/>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57" name="Google Shape;157;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158" name="Google Shape;158;p7"/>
          <p:cNvGrpSpPr/>
          <p:nvPr/>
        </p:nvGrpSpPr>
        <p:grpSpPr>
          <a:xfrm>
            <a:off x="-618722" y="4629150"/>
            <a:ext cx="10381445" cy="1543050"/>
            <a:chOff x="0" y="0"/>
            <a:chExt cx="27683853" cy="4114800"/>
          </a:xfrm>
        </p:grpSpPr>
        <p:grpSp>
          <p:nvGrpSpPr>
            <p:cNvPr id="159" name="Google Shape;159;p7"/>
            <p:cNvGrpSpPr/>
            <p:nvPr/>
          </p:nvGrpSpPr>
          <p:grpSpPr>
            <a:xfrm>
              <a:off x="0" y="0"/>
              <a:ext cx="4114800" cy="4114800"/>
              <a:chOff x="0" y="0"/>
              <a:chExt cx="812800" cy="812800"/>
            </a:xfrm>
          </p:grpSpPr>
          <p:sp>
            <p:nvSpPr>
              <p:cNvPr id="160" name="Google Shape;160;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1" name="Google Shape;161;p7"/>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62" name="Google Shape;162;p7"/>
            <p:cNvGrpSpPr/>
            <p:nvPr/>
          </p:nvGrpSpPr>
          <p:grpSpPr>
            <a:xfrm>
              <a:off x="6734015" y="0"/>
              <a:ext cx="4114800" cy="4114800"/>
              <a:chOff x="0" y="0"/>
              <a:chExt cx="812800" cy="812800"/>
            </a:xfrm>
          </p:grpSpPr>
          <p:sp>
            <p:nvSpPr>
              <p:cNvPr id="163" name="Google Shape;163;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4" name="Google Shape;164;p7"/>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65" name="Google Shape;165;p7"/>
            <p:cNvGrpSpPr/>
            <p:nvPr/>
          </p:nvGrpSpPr>
          <p:grpSpPr>
            <a:xfrm>
              <a:off x="13468030" y="0"/>
              <a:ext cx="4114800" cy="4114800"/>
              <a:chOff x="0" y="0"/>
              <a:chExt cx="812800" cy="812800"/>
            </a:xfrm>
          </p:grpSpPr>
          <p:sp>
            <p:nvSpPr>
              <p:cNvPr id="166" name="Google Shape;166;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7" name="Google Shape;167;p7"/>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68" name="Google Shape;168;p7"/>
            <p:cNvGrpSpPr/>
            <p:nvPr/>
          </p:nvGrpSpPr>
          <p:grpSpPr>
            <a:xfrm>
              <a:off x="20202046" y="0"/>
              <a:ext cx="4114800" cy="4114800"/>
              <a:chOff x="0" y="0"/>
              <a:chExt cx="812800" cy="812800"/>
            </a:xfrm>
          </p:grpSpPr>
          <p:sp>
            <p:nvSpPr>
              <p:cNvPr id="169" name="Google Shape;169;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70" name="Google Shape;170;p7"/>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71" name="Google Shape;171;p7"/>
            <p:cNvGrpSpPr/>
            <p:nvPr/>
          </p:nvGrpSpPr>
          <p:grpSpPr>
            <a:xfrm>
              <a:off x="3367008" y="0"/>
              <a:ext cx="4114800" cy="4114800"/>
              <a:chOff x="0" y="0"/>
              <a:chExt cx="812800" cy="812800"/>
            </a:xfrm>
          </p:grpSpPr>
          <p:sp>
            <p:nvSpPr>
              <p:cNvPr id="172" name="Google Shape;172;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73" name="Google Shape;173;p7"/>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74" name="Google Shape;174;p7"/>
            <p:cNvGrpSpPr/>
            <p:nvPr/>
          </p:nvGrpSpPr>
          <p:grpSpPr>
            <a:xfrm>
              <a:off x="10101023" y="0"/>
              <a:ext cx="4114800" cy="4114800"/>
              <a:chOff x="0" y="0"/>
              <a:chExt cx="812800" cy="812800"/>
            </a:xfrm>
          </p:grpSpPr>
          <p:sp>
            <p:nvSpPr>
              <p:cNvPr id="175" name="Google Shape;175;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76" name="Google Shape;176;p7"/>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77" name="Google Shape;177;p7"/>
            <p:cNvGrpSpPr/>
            <p:nvPr/>
          </p:nvGrpSpPr>
          <p:grpSpPr>
            <a:xfrm>
              <a:off x="16835038" y="0"/>
              <a:ext cx="4114800" cy="4114800"/>
              <a:chOff x="0" y="0"/>
              <a:chExt cx="812800" cy="812800"/>
            </a:xfrm>
          </p:grpSpPr>
          <p:sp>
            <p:nvSpPr>
              <p:cNvPr id="178" name="Google Shape;178;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79" name="Google Shape;179;p7"/>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80" name="Google Shape;180;p7"/>
            <p:cNvGrpSpPr/>
            <p:nvPr/>
          </p:nvGrpSpPr>
          <p:grpSpPr>
            <a:xfrm>
              <a:off x="23569053" y="0"/>
              <a:ext cx="4114800" cy="4114800"/>
              <a:chOff x="0" y="0"/>
              <a:chExt cx="812800" cy="812800"/>
            </a:xfrm>
          </p:grpSpPr>
          <p:sp>
            <p:nvSpPr>
              <p:cNvPr id="181" name="Google Shape;181;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2" name="Google Shape;182;p7"/>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sp>
        <p:nvSpPr>
          <p:cNvPr id="183" name="Google Shape;183;p7"/>
          <p:cNvSpPr/>
          <p:nvPr/>
        </p:nvSpPr>
        <p:spPr>
          <a:xfrm rot="956724">
            <a:off x="2957370" y="3962692"/>
            <a:ext cx="1702669" cy="770844"/>
          </a:xfrm>
          <a:custGeom>
            <a:rect b="b" l="l" r="r" t="t"/>
            <a:pathLst>
              <a:path extrusionOk="0" h="901137" w="1990464">
                <a:moveTo>
                  <a:pt x="0" y="0"/>
                </a:moveTo>
                <a:lnTo>
                  <a:pt x="1990463" y="0"/>
                </a:lnTo>
                <a:lnTo>
                  <a:pt x="1990463" y="901138"/>
                </a:lnTo>
                <a:lnTo>
                  <a:pt x="0" y="901138"/>
                </a:lnTo>
                <a:lnTo>
                  <a:pt x="0" y="0"/>
                </a:lnTo>
                <a:close/>
              </a:path>
            </a:pathLst>
          </a:custGeom>
          <a:blipFill rotWithShape="1">
            <a:blip r:embed="rId2">
              <a:alphaModFix/>
            </a:blip>
            <a:stretch>
              <a:fillRect b="0" l="0" r="0" t="0"/>
            </a:stretch>
          </a:blipFill>
          <a:ln>
            <a:noFill/>
          </a:ln>
        </p:spPr>
      </p:sp>
      <p:sp>
        <p:nvSpPr>
          <p:cNvPr id="184" name="Google Shape;184;p7"/>
          <p:cNvSpPr/>
          <p:nvPr/>
        </p:nvSpPr>
        <p:spPr>
          <a:xfrm>
            <a:off x="7875513" y="346933"/>
            <a:ext cx="900976" cy="886234"/>
          </a:xfrm>
          <a:custGeom>
            <a:rect b="b" l="l" r="r" t="t"/>
            <a:pathLst>
              <a:path extrusionOk="0" h="1772467" w="1801953">
                <a:moveTo>
                  <a:pt x="0" y="0"/>
                </a:moveTo>
                <a:lnTo>
                  <a:pt x="1801953" y="0"/>
                </a:lnTo>
                <a:lnTo>
                  <a:pt x="1801953" y="1772467"/>
                </a:lnTo>
                <a:lnTo>
                  <a:pt x="0" y="1772467"/>
                </a:lnTo>
                <a:lnTo>
                  <a:pt x="0" y="0"/>
                </a:lnTo>
                <a:close/>
              </a:path>
            </a:pathLst>
          </a:custGeom>
          <a:blipFill rotWithShape="1">
            <a:blip r:embed="rId3">
              <a:alphaModFix/>
            </a:blip>
            <a:stretch>
              <a:fillRect b="0" l="0" r="0" t="0"/>
            </a:stretch>
          </a:blipFill>
          <a:ln>
            <a:noFill/>
          </a:ln>
        </p:spPr>
      </p:sp>
      <p:pic>
        <p:nvPicPr>
          <p:cNvPr id="185" name="Google Shape;185;p7"/>
          <p:cNvPicPr preferRelativeResize="0"/>
          <p:nvPr/>
        </p:nvPicPr>
        <p:blipFill rotWithShape="1">
          <a:blip r:embed="rId4">
            <a:alphaModFix/>
          </a:blip>
          <a:srcRect b="99629" l="0" r="0" t="6182"/>
          <a:stretch/>
        </p:blipFill>
        <p:spPr>
          <a:xfrm flipH="1" rot="10800000">
            <a:off x="0" y="1"/>
            <a:ext cx="9144000" cy="27107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86" name="Shape 186"/>
        <p:cNvGrpSpPr/>
        <p:nvPr/>
      </p:nvGrpSpPr>
      <p:grpSpPr>
        <a:xfrm>
          <a:off x="0" y="0"/>
          <a:ext cx="0" cy="0"/>
          <a:chOff x="0" y="0"/>
          <a:chExt cx="0" cy="0"/>
        </a:xfrm>
      </p:grpSpPr>
      <p:sp>
        <p:nvSpPr>
          <p:cNvPr id="187" name="Google Shape;187;p8"/>
          <p:cNvSpPr/>
          <p:nvPr>
            <p:ph idx="2" type="pic"/>
          </p:nvPr>
        </p:nvSpPr>
        <p:spPr>
          <a:xfrm>
            <a:off x="3475" y="271075"/>
            <a:ext cx="9144000" cy="4392300"/>
          </a:xfrm>
          <a:prstGeom prst="rect">
            <a:avLst/>
          </a:prstGeom>
          <a:noFill/>
          <a:ln>
            <a:noFill/>
          </a:ln>
        </p:spPr>
      </p:sp>
      <p:grpSp>
        <p:nvGrpSpPr>
          <p:cNvPr id="188" name="Google Shape;188;p8"/>
          <p:cNvGrpSpPr/>
          <p:nvPr/>
        </p:nvGrpSpPr>
        <p:grpSpPr>
          <a:xfrm>
            <a:off x="-618722" y="4196775"/>
            <a:ext cx="10381445" cy="1543050"/>
            <a:chOff x="0" y="0"/>
            <a:chExt cx="27683853" cy="4114800"/>
          </a:xfrm>
        </p:grpSpPr>
        <p:grpSp>
          <p:nvGrpSpPr>
            <p:cNvPr id="189" name="Google Shape;189;p8"/>
            <p:cNvGrpSpPr/>
            <p:nvPr/>
          </p:nvGrpSpPr>
          <p:grpSpPr>
            <a:xfrm>
              <a:off x="0" y="0"/>
              <a:ext cx="4114800" cy="4114800"/>
              <a:chOff x="0" y="0"/>
              <a:chExt cx="812800" cy="812800"/>
            </a:xfrm>
          </p:grpSpPr>
          <p:sp>
            <p:nvSpPr>
              <p:cNvPr id="190" name="Google Shape;190;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1" name="Google Shape;191;p8"/>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92" name="Google Shape;192;p8"/>
            <p:cNvGrpSpPr/>
            <p:nvPr/>
          </p:nvGrpSpPr>
          <p:grpSpPr>
            <a:xfrm>
              <a:off x="6734015" y="0"/>
              <a:ext cx="4114800" cy="4114800"/>
              <a:chOff x="0" y="0"/>
              <a:chExt cx="812800" cy="812800"/>
            </a:xfrm>
          </p:grpSpPr>
          <p:sp>
            <p:nvSpPr>
              <p:cNvPr id="193" name="Google Shape;193;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4" name="Google Shape;194;p8"/>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95" name="Google Shape;195;p8"/>
            <p:cNvGrpSpPr/>
            <p:nvPr/>
          </p:nvGrpSpPr>
          <p:grpSpPr>
            <a:xfrm>
              <a:off x="13468030" y="0"/>
              <a:ext cx="4114800" cy="4114800"/>
              <a:chOff x="0" y="0"/>
              <a:chExt cx="812800" cy="812800"/>
            </a:xfrm>
          </p:grpSpPr>
          <p:sp>
            <p:nvSpPr>
              <p:cNvPr id="196" name="Google Shape;196;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7" name="Google Shape;197;p8"/>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98" name="Google Shape;198;p8"/>
            <p:cNvGrpSpPr/>
            <p:nvPr/>
          </p:nvGrpSpPr>
          <p:grpSpPr>
            <a:xfrm>
              <a:off x="20202046" y="0"/>
              <a:ext cx="4114800" cy="4114800"/>
              <a:chOff x="0" y="0"/>
              <a:chExt cx="812800" cy="812800"/>
            </a:xfrm>
          </p:grpSpPr>
          <p:sp>
            <p:nvSpPr>
              <p:cNvPr id="199" name="Google Shape;199;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00" name="Google Shape;200;p8"/>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1" name="Google Shape;201;p8"/>
            <p:cNvGrpSpPr/>
            <p:nvPr/>
          </p:nvGrpSpPr>
          <p:grpSpPr>
            <a:xfrm>
              <a:off x="3367008" y="0"/>
              <a:ext cx="4114800" cy="4114800"/>
              <a:chOff x="0" y="0"/>
              <a:chExt cx="812800" cy="812800"/>
            </a:xfrm>
          </p:grpSpPr>
          <p:sp>
            <p:nvSpPr>
              <p:cNvPr id="202" name="Google Shape;202;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03" name="Google Shape;203;p8"/>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4" name="Google Shape;204;p8"/>
            <p:cNvGrpSpPr/>
            <p:nvPr/>
          </p:nvGrpSpPr>
          <p:grpSpPr>
            <a:xfrm>
              <a:off x="10101023" y="0"/>
              <a:ext cx="4114800" cy="4114800"/>
              <a:chOff x="0" y="0"/>
              <a:chExt cx="812800" cy="812800"/>
            </a:xfrm>
          </p:grpSpPr>
          <p:sp>
            <p:nvSpPr>
              <p:cNvPr id="205" name="Google Shape;205;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06" name="Google Shape;206;p8"/>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7" name="Google Shape;207;p8"/>
            <p:cNvGrpSpPr/>
            <p:nvPr/>
          </p:nvGrpSpPr>
          <p:grpSpPr>
            <a:xfrm>
              <a:off x="16835038" y="0"/>
              <a:ext cx="4114800" cy="4114800"/>
              <a:chOff x="0" y="0"/>
              <a:chExt cx="812800" cy="812800"/>
            </a:xfrm>
          </p:grpSpPr>
          <p:sp>
            <p:nvSpPr>
              <p:cNvPr id="208" name="Google Shape;208;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09" name="Google Shape;209;p8"/>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10" name="Google Shape;210;p8"/>
            <p:cNvGrpSpPr/>
            <p:nvPr/>
          </p:nvGrpSpPr>
          <p:grpSpPr>
            <a:xfrm>
              <a:off x="23569053" y="0"/>
              <a:ext cx="4114800" cy="4114800"/>
              <a:chOff x="0" y="0"/>
              <a:chExt cx="812800" cy="812800"/>
            </a:xfrm>
          </p:grpSpPr>
          <p:sp>
            <p:nvSpPr>
              <p:cNvPr id="211" name="Google Shape;211;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2" name="Google Shape;212;p8"/>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sp>
        <p:nvSpPr>
          <p:cNvPr id="213" name="Google Shape;213;p8"/>
          <p:cNvSpPr txBox="1"/>
          <p:nvPr>
            <p:ph idx="1" type="body"/>
          </p:nvPr>
        </p:nvSpPr>
        <p:spPr>
          <a:xfrm>
            <a:off x="311700" y="4352212"/>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214" name="Google Shape;21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15" name="Google Shape;215;p8"/>
          <p:cNvSpPr/>
          <p:nvPr/>
        </p:nvSpPr>
        <p:spPr>
          <a:xfrm>
            <a:off x="7393475" y="3859623"/>
            <a:ext cx="1488999" cy="1345514"/>
          </a:xfrm>
          <a:custGeom>
            <a:rect b="b" l="l" r="r" t="t"/>
            <a:pathLst>
              <a:path extrusionOk="0" h="1950020" w="2157970">
                <a:moveTo>
                  <a:pt x="0" y="0"/>
                </a:moveTo>
                <a:lnTo>
                  <a:pt x="2157970" y="0"/>
                </a:lnTo>
                <a:lnTo>
                  <a:pt x="2157970" y="1950020"/>
                </a:lnTo>
                <a:lnTo>
                  <a:pt x="0" y="1950020"/>
                </a:lnTo>
                <a:lnTo>
                  <a:pt x="0" y="0"/>
                </a:lnTo>
                <a:close/>
              </a:path>
            </a:pathLst>
          </a:custGeom>
          <a:blipFill rotWithShape="1">
            <a:blip r:embed="rId2">
              <a:alphaModFix/>
            </a:blip>
            <a:stretch>
              <a:fillRect b="0" l="0" r="0" t="0"/>
            </a:stretch>
          </a:blipFill>
          <a:ln>
            <a:noFill/>
          </a:ln>
        </p:spPr>
      </p:sp>
      <p:sp>
        <p:nvSpPr>
          <p:cNvPr id="216" name="Google Shape;216;p8"/>
          <p:cNvSpPr/>
          <p:nvPr/>
        </p:nvSpPr>
        <p:spPr>
          <a:xfrm>
            <a:off x="8225694" y="2553680"/>
            <a:ext cx="920729" cy="505564"/>
          </a:xfrm>
          <a:custGeom>
            <a:rect b="b" l="l" r="r" t="t"/>
            <a:pathLst>
              <a:path extrusionOk="0" h="646088" w="1176650">
                <a:moveTo>
                  <a:pt x="0" y="0"/>
                </a:moveTo>
                <a:lnTo>
                  <a:pt x="1176650" y="0"/>
                </a:lnTo>
                <a:lnTo>
                  <a:pt x="1176650" y="646088"/>
                </a:lnTo>
                <a:lnTo>
                  <a:pt x="0" y="646088"/>
                </a:lnTo>
                <a:lnTo>
                  <a:pt x="0" y="0"/>
                </a:lnTo>
                <a:close/>
              </a:path>
            </a:pathLst>
          </a:custGeom>
          <a:blipFill rotWithShape="1">
            <a:blip r:embed="rId3">
              <a:alphaModFix/>
            </a:blip>
            <a:stretch>
              <a:fillRect b="0" l="0" r="0" t="0"/>
            </a:stretch>
          </a:blipFill>
          <a:ln>
            <a:noFill/>
          </a:ln>
        </p:spPr>
      </p:sp>
      <p:sp>
        <p:nvSpPr>
          <p:cNvPr id="217" name="Google Shape;217;p8"/>
          <p:cNvSpPr/>
          <p:nvPr/>
        </p:nvSpPr>
        <p:spPr>
          <a:xfrm flipH="1">
            <a:off x="162115" y="395729"/>
            <a:ext cx="1076008" cy="496920"/>
          </a:xfrm>
          <a:custGeom>
            <a:rect b="b" l="l" r="r" t="t"/>
            <a:pathLst>
              <a:path extrusionOk="0" h="993840" w="2152015">
                <a:moveTo>
                  <a:pt x="2152015" y="0"/>
                </a:moveTo>
                <a:lnTo>
                  <a:pt x="0" y="0"/>
                </a:lnTo>
                <a:lnTo>
                  <a:pt x="0" y="993839"/>
                </a:lnTo>
                <a:lnTo>
                  <a:pt x="2152015" y="993839"/>
                </a:lnTo>
                <a:lnTo>
                  <a:pt x="2152015" y="0"/>
                </a:lnTo>
                <a:close/>
              </a:path>
            </a:pathLst>
          </a:custGeom>
          <a:blipFill rotWithShape="1">
            <a:blip r:embed="rId4">
              <a:alphaModFix/>
            </a:blip>
            <a:stretch>
              <a:fillRect b="0" l="0" r="0" t="0"/>
            </a:stretch>
          </a:blipFill>
          <a:ln>
            <a:noFill/>
          </a:ln>
        </p:spPr>
      </p:sp>
      <p:sp>
        <p:nvSpPr>
          <p:cNvPr id="218" name="Google Shape;218;p8"/>
          <p:cNvSpPr/>
          <p:nvPr/>
        </p:nvSpPr>
        <p:spPr>
          <a:xfrm flipH="1">
            <a:off x="311693" y="3414766"/>
            <a:ext cx="917067" cy="782008"/>
          </a:xfrm>
          <a:custGeom>
            <a:rect b="b" l="l" r="r" t="t"/>
            <a:pathLst>
              <a:path extrusionOk="0" h="1564016" w="1834134">
                <a:moveTo>
                  <a:pt x="1834134" y="0"/>
                </a:moveTo>
                <a:lnTo>
                  <a:pt x="0" y="0"/>
                </a:lnTo>
                <a:lnTo>
                  <a:pt x="0" y="1564016"/>
                </a:lnTo>
                <a:lnTo>
                  <a:pt x="1834134" y="1564016"/>
                </a:lnTo>
                <a:lnTo>
                  <a:pt x="1834134" y="0"/>
                </a:lnTo>
                <a:close/>
              </a:path>
            </a:pathLst>
          </a:custGeom>
          <a:blipFill rotWithShape="1">
            <a:blip r:embed="rId5">
              <a:alphaModFix/>
            </a:blip>
            <a:stretch>
              <a:fillRect b="0" l="0" r="0" t="0"/>
            </a:stretch>
          </a:blipFill>
          <a:ln>
            <a:noFill/>
          </a:ln>
        </p:spPr>
      </p:sp>
      <p:pic>
        <p:nvPicPr>
          <p:cNvPr id="219" name="Google Shape;219;p8"/>
          <p:cNvPicPr preferRelativeResize="0"/>
          <p:nvPr/>
        </p:nvPicPr>
        <p:blipFill rotWithShape="1">
          <a:blip r:embed="rId6">
            <a:alphaModFix/>
          </a:blip>
          <a:srcRect b="99629" l="0" r="0" t="6182"/>
          <a:stretch/>
        </p:blipFill>
        <p:spPr>
          <a:xfrm flipH="1" rot="10800000">
            <a:off x="0" y="1"/>
            <a:ext cx="9144000" cy="27107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0" name="Shape 220"/>
        <p:cNvGrpSpPr/>
        <p:nvPr/>
      </p:nvGrpSpPr>
      <p:grpSpPr>
        <a:xfrm>
          <a:off x="0" y="0"/>
          <a:ext cx="0" cy="0"/>
          <a:chOff x="0" y="0"/>
          <a:chExt cx="0" cy="0"/>
        </a:xfrm>
      </p:grpSpPr>
      <p:sp>
        <p:nvSpPr>
          <p:cNvPr id="221" name="Google Shape;221;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Laila Medium"/>
              <a:buNone/>
              <a:defRPr sz="2800">
                <a:solidFill>
                  <a:schemeClr val="dk1"/>
                </a:solidFill>
                <a:latin typeface="Laila Medium"/>
                <a:ea typeface="Laila Medium"/>
                <a:cs typeface="Laila Medium"/>
                <a:sym typeface="Laila Mediu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Laila Medium"/>
              <a:buChar char="●"/>
              <a:defRPr sz="1800">
                <a:solidFill>
                  <a:schemeClr val="dk2"/>
                </a:solidFill>
                <a:latin typeface="Laila Medium"/>
                <a:ea typeface="Laila Medium"/>
                <a:cs typeface="Laila Medium"/>
                <a:sym typeface="Laila Medium"/>
              </a:defRPr>
            </a:lvl1pPr>
            <a:lvl2pPr indent="-317500" lvl="1" marL="914400">
              <a:lnSpc>
                <a:spcPct val="115000"/>
              </a:lnSpc>
              <a:spcBef>
                <a:spcPts val="0"/>
              </a:spcBef>
              <a:spcAft>
                <a:spcPts val="0"/>
              </a:spcAft>
              <a:buClr>
                <a:schemeClr val="dk2"/>
              </a:buClr>
              <a:buSzPts val="1400"/>
              <a:buFont typeface="Pacifico"/>
              <a:buChar char="○"/>
              <a:defRPr>
                <a:solidFill>
                  <a:schemeClr val="dk2"/>
                </a:solidFill>
                <a:latin typeface="Pacifico"/>
                <a:ea typeface="Pacifico"/>
                <a:cs typeface="Pacifico"/>
                <a:sym typeface="Pacifico"/>
              </a:defRPr>
            </a:lvl2pPr>
            <a:lvl3pPr indent="-317500" lvl="2" marL="1371600">
              <a:lnSpc>
                <a:spcPct val="115000"/>
              </a:lnSpc>
              <a:spcBef>
                <a:spcPts val="0"/>
              </a:spcBef>
              <a:spcAft>
                <a:spcPts val="0"/>
              </a:spcAft>
              <a:buClr>
                <a:schemeClr val="dk2"/>
              </a:buClr>
              <a:buSzPts val="1400"/>
              <a:buFont typeface="Mali"/>
              <a:buChar char="■"/>
              <a:defRPr>
                <a:solidFill>
                  <a:schemeClr val="dk2"/>
                </a:solidFill>
                <a:latin typeface="Mali"/>
                <a:ea typeface="Mali"/>
                <a:cs typeface="Mali"/>
                <a:sym typeface="Mali"/>
              </a:defRPr>
            </a:lvl3pPr>
            <a:lvl4pPr indent="-317500" lvl="3" marL="1828800">
              <a:lnSpc>
                <a:spcPct val="115000"/>
              </a:lnSpc>
              <a:spcBef>
                <a:spcPts val="0"/>
              </a:spcBef>
              <a:spcAft>
                <a:spcPts val="0"/>
              </a:spcAft>
              <a:buClr>
                <a:schemeClr val="dk2"/>
              </a:buClr>
              <a:buSzPts val="1400"/>
              <a:buFont typeface="Mali"/>
              <a:buChar char="●"/>
              <a:defRPr>
                <a:solidFill>
                  <a:schemeClr val="dk2"/>
                </a:solidFill>
                <a:latin typeface="Mali"/>
                <a:ea typeface="Mali"/>
                <a:cs typeface="Mali"/>
                <a:sym typeface="Mali"/>
              </a:defRPr>
            </a:lvl4pPr>
            <a:lvl5pPr indent="-317500" lvl="4" marL="2286000">
              <a:lnSpc>
                <a:spcPct val="115000"/>
              </a:lnSpc>
              <a:spcBef>
                <a:spcPts val="0"/>
              </a:spcBef>
              <a:spcAft>
                <a:spcPts val="0"/>
              </a:spcAft>
              <a:buClr>
                <a:schemeClr val="dk2"/>
              </a:buClr>
              <a:buSzPts val="1400"/>
              <a:buFont typeface="Mali"/>
              <a:buChar char="○"/>
              <a:defRPr>
                <a:solidFill>
                  <a:schemeClr val="dk2"/>
                </a:solidFill>
                <a:latin typeface="Mali"/>
                <a:ea typeface="Mali"/>
                <a:cs typeface="Mali"/>
                <a:sym typeface="Mali"/>
              </a:defRPr>
            </a:lvl5pPr>
            <a:lvl6pPr indent="-317500" lvl="5" marL="2743200">
              <a:lnSpc>
                <a:spcPct val="115000"/>
              </a:lnSpc>
              <a:spcBef>
                <a:spcPts val="0"/>
              </a:spcBef>
              <a:spcAft>
                <a:spcPts val="0"/>
              </a:spcAft>
              <a:buClr>
                <a:schemeClr val="dk2"/>
              </a:buClr>
              <a:buSzPts val="1400"/>
              <a:buFont typeface="Mali"/>
              <a:buChar char="■"/>
              <a:defRPr>
                <a:solidFill>
                  <a:schemeClr val="dk2"/>
                </a:solidFill>
                <a:latin typeface="Mali"/>
                <a:ea typeface="Mali"/>
                <a:cs typeface="Mali"/>
                <a:sym typeface="Mali"/>
              </a:defRPr>
            </a:lvl6pPr>
            <a:lvl7pPr indent="-317500" lvl="6" marL="3200400">
              <a:lnSpc>
                <a:spcPct val="115000"/>
              </a:lnSpc>
              <a:spcBef>
                <a:spcPts val="0"/>
              </a:spcBef>
              <a:spcAft>
                <a:spcPts val="0"/>
              </a:spcAft>
              <a:buClr>
                <a:schemeClr val="dk2"/>
              </a:buClr>
              <a:buSzPts val="1400"/>
              <a:buFont typeface="Mali"/>
              <a:buChar char="●"/>
              <a:defRPr>
                <a:solidFill>
                  <a:schemeClr val="dk2"/>
                </a:solidFill>
                <a:latin typeface="Mali"/>
                <a:ea typeface="Mali"/>
                <a:cs typeface="Mali"/>
                <a:sym typeface="Mali"/>
              </a:defRPr>
            </a:lvl7pPr>
            <a:lvl8pPr indent="-317500" lvl="7" marL="3657600">
              <a:lnSpc>
                <a:spcPct val="115000"/>
              </a:lnSpc>
              <a:spcBef>
                <a:spcPts val="0"/>
              </a:spcBef>
              <a:spcAft>
                <a:spcPts val="0"/>
              </a:spcAft>
              <a:buClr>
                <a:schemeClr val="dk2"/>
              </a:buClr>
              <a:buSzPts val="1400"/>
              <a:buFont typeface="Mali"/>
              <a:buChar char="○"/>
              <a:defRPr>
                <a:solidFill>
                  <a:schemeClr val="dk2"/>
                </a:solidFill>
                <a:latin typeface="Mali"/>
                <a:ea typeface="Mali"/>
                <a:cs typeface="Mali"/>
                <a:sym typeface="Mali"/>
              </a:defRPr>
            </a:lvl8pPr>
            <a:lvl9pPr indent="-317500" lvl="8" marL="4114800">
              <a:lnSpc>
                <a:spcPct val="115000"/>
              </a:lnSpc>
              <a:spcBef>
                <a:spcPts val="0"/>
              </a:spcBef>
              <a:spcAft>
                <a:spcPts val="0"/>
              </a:spcAft>
              <a:buClr>
                <a:schemeClr val="dk2"/>
              </a:buClr>
              <a:buSzPts val="1400"/>
              <a:buFont typeface="Mali"/>
              <a:buChar char="■"/>
              <a:defRPr>
                <a:solidFill>
                  <a:schemeClr val="dk2"/>
                </a:solidFill>
                <a:latin typeface="Mali"/>
                <a:ea typeface="Mali"/>
                <a:cs typeface="Mali"/>
                <a:sym typeface="Mali"/>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26.png"/><Relationship Id="rId4" Type="http://schemas.openxmlformats.org/officeDocument/2006/relationships/image" Target="../media/image63.png"/><Relationship Id="rId5" Type="http://schemas.openxmlformats.org/officeDocument/2006/relationships/image" Target="../media/image12.png"/><Relationship Id="rId6" Type="http://schemas.openxmlformats.org/officeDocument/2006/relationships/image" Target="../media/image2.png"/><Relationship Id="rId7" Type="http://schemas.openxmlformats.org/officeDocument/2006/relationships/image" Target="../media/image4.png"/><Relationship Id="rId8" Type="http://schemas.openxmlformats.org/officeDocument/2006/relationships/image" Target="../media/image2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26.png"/><Relationship Id="rId4" Type="http://schemas.openxmlformats.org/officeDocument/2006/relationships/image" Target="../media/image77.jpg"/><Relationship Id="rId5" Type="http://schemas.openxmlformats.org/officeDocument/2006/relationships/image" Target="../media/image53.png"/><Relationship Id="rId6" Type="http://schemas.openxmlformats.org/officeDocument/2006/relationships/image" Target="../media/image18.png"/><Relationship Id="rId7" Type="http://schemas.openxmlformats.org/officeDocument/2006/relationships/image" Target="../media/image8.png"/><Relationship Id="rId8"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26.png"/><Relationship Id="rId4" Type="http://schemas.openxmlformats.org/officeDocument/2006/relationships/image" Target="../media/image79.png"/><Relationship Id="rId5"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45.png"/><Relationship Id="rId4" Type="http://schemas.openxmlformats.org/officeDocument/2006/relationships/image" Target="../media/image43.png"/><Relationship Id="rId5" Type="http://schemas.openxmlformats.org/officeDocument/2006/relationships/image" Target="../media/image57.png"/><Relationship Id="rId6" Type="http://schemas.openxmlformats.org/officeDocument/2006/relationships/image" Target="../media/image5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26.png"/><Relationship Id="rId4" Type="http://schemas.openxmlformats.org/officeDocument/2006/relationships/image" Target="../media/image59.png"/><Relationship Id="rId5" Type="http://schemas.openxmlformats.org/officeDocument/2006/relationships/image" Target="../media/image51.png"/><Relationship Id="rId6" Type="http://schemas.openxmlformats.org/officeDocument/2006/relationships/image" Target="../media/image60.png"/><Relationship Id="rId7" Type="http://schemas.openxmlformats.org/officeDocument/2006/relationships/image" Target="../media/image5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26.png"/><Relationship Id="rId4" Type="http://schemas.openxmlformats.org/officeDocument/2006/relationships/image" Target="../media/image69.jpg"/><Relationship Id="rId5" Type="http://schemas.openxmlformats.org/officeDocument/2006/relationships/image" Target="../media/image70.png"/><Relationship Id="rId6"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26.png"/><Relationship Id="rId4" Type="http://schemas.openxmlformats.org/officeDocument/2006/relationships/image" Target="../media/image81.jpg"/><Relationship Id="rId5" Type="http://schemas.openxmlformats.org/officeDocument/2006/relationships/image" Target="../media/image73.png"/><Relationship Id="rId6" Type="http://schemas.openxmlformats.org/officeDocument/2006/relationships/image" Target="../media/image67.png"/><Relationship Id="rId7" Type="http://schemas.openxmlformats.org/officeDocument/2006/relationships/image" Target="../media/image7.png"/><Relationship Id="rId8"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26.png"/><Relationship Id="rId4" Type="http://schemas.openxmlformats.org/officeDocument/2006/relationships/image" Target="../media/image78.png"/><Relationship Id="rId5" Type="http://schemas.openxmlformats.org/officeDocument/2006/relationships/image" Target="../media/image6.png"/><Relationship Id="rId6"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80.png"/><Relationship Id="rId4" Type="http://schemas.openxmlformats.org/officeDocument/2006/relationships/image" Target="../media/image68.png"/><Relationship Id="rId5" Type="http://schemas.openxmlformats.org/officeDocument/2006/relationships/image" Target="../media/image74.png"/><Relationship Id="rId6" Type="http://schemas.openxmlformats.org/officeDocument/2006/relationships/image" Target="../media/image26.png"/><Relationship Id="rId7" Type="http://schemas.openxmlformats.org/officeDocument/2006/relationships/image" Target="../media/image10.png"/><Relationship Id="rId8" Type="http://schemas.openxmlformats.org/officeDocument/2006/relationships/image" Target="../media/image66.png"/></Relationships>
</file>

<file path=ppt/slides/_rels/slide18.xml.rels><?xml version="1.0" encoding="UTF-8" standalone="yes"?><Relationships xmlns="http://schemas.openxmlformats.org/package/2006/relationships"><Relationship Id="rId11" Type="http://schemas.openxmlformats.org/officeDocument/2006/relationships/image" Target="../media/image11.png"/><Relationship Id="rId10" Type="http://schemas.openxmlformats.org/officeDocument/2006/relationships/image" Target="../media/image19.png"/><Relationship Id="rId13" Type="http://schemas.openxmlformats.org/officeDocument/2006/relationships/image" Target="../media/image29.png"/><Relationship Id="rId12" Type="http://schemas.openxmlformats.org/officeDocument/2006/relationships/image" Target="../media/image25.png"/><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24.png"/><Relationship Id="rId4" Type="http://schemas.openxmlformats.org/officeDocument/2006/relationships/image" Target="../media/image12.png"/><Relationship Id="rId9" Type="http://schemas.openxmlformats.org/officeDocument/2006/relationships/image" Target="../media/image6.png"/><Relationship Id="rId15" Type="http://schemas.openxmlformats.org/officeDocument/2006/relationships/image" Target="../media/image60.png"/><Relationship Id="rId14" Type="http://schemas.openxmlformats.org/officeDocument/2006/relationships/image" Target="../media/image41.png"/><Relationship Id="rId17" Type="http://schemas.openxmlformats.org/officeDocument/2006/relationships/image" Target="../media/image10.png"/><Relationship Id="rId16" Type="http://schemas.openxmlformats.org/officeDocument/2006/relationships/image" Target="../media/image55.png"/><Relationship Id="rId5" Type="http://schemas.openxmlformats.org/officeDocument/2006/relationships/image" Target="../media/image2.png"/><Relationship Id="rId6" Type="http://schemas.openxmlformats.org/officeDocument/2006/relationships/image" Target="../media/image4.png"/><Relationship Id="rId7" Type="http://schemas.openxmlformats.org/officeDocument/2006/relationships/image" Target="../media/image9.png"/><Relationship Id="rId8"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6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23.png"/><Relationship Id="rId5" Type="http://schemas.openxmlformats.org/officeDocument/2006/relationships/image" Target="../media/image26.png"/><Relationship Id="rId6" Type="http://schemas.openxmlformats.org/officeDocument/2006/relationships/image" Target="../media/image56.png"/><Relationship Id="rId7" Type="http://schemas.openxmlformats.org/officeDocument/2006/relationships/image" Target="../media/image9.png"/><Relationship Id="rId8"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26.png"/><Relationship Id="rId4" Type="http://schemas.openxmlformats.org/officeDocument/2006/relationships/image" Target="../media/image49.jpg"/><Relationship Id="rId5" Type="http://schemas.openxmlformats.org/officeDocument/2006/relationships/image" Target="../media/image36.png"/><Relationship Id="rId6" Type="http://schemas.openxmlformats.org/officeDocument/2006/relationships/image" Target="../media/image35.png"/><Relationship Id="rId7" Type="http://schemas.openxmlformats.org/officeDocument/2006/relationships/image" Target="../media/image8.png"/><Relationship Id="rId8"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34.png"/><Relationship Id="rId4" Type="http://schemas.openxmlformats.org/officeDocument/2006/relationships/image" Target="../media/image54.png"/><Relationship Id="rId5" Type="http://schemas.openxmlformats.org/officeDocument/2006/relationships/image" Target="../media/image6.png"/><Relationship Id="rId6" Type="http://schemas.openxmlformats.org/officeDocument/2006/relationships/image" Target="../media/image2.png"/><Relationship Id="rId7" Type="http://schemas.openxmlformats.org/officeDocument/2006/relationships/image" Target="../media/image4.png"/><Relationship Id="rId8" Type="http://schemas.openxmlformats.org/officeDocument/2006/relationships/image" Target="../media/image3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26.png"/><Relationship Id="rId4" Type="http://schemas.openxmlformats.org/officeDocument/2006/relationships/image" Target="../media/image75.png"/><Relationship Id="rId5" Type="http://schemas.openxmlformats.org/officeDocument/2006/relationships/image" Target="../media/image38.png"/><Relationship Id="rId6" Type="http://schemas.openxmlformats.org/officeDocument/2006/relationships/image" Target="../media/image50.png"/><Relationship Id="rId7" Type="http://schemas.openxmlformats.org/officeDocument/2006/relationships/image" Target="../media/image37.png"/><Relationship Id="rId8" Type="http://schemas.openxmlformats.org/officeDocument/2006/relationships/image" Target="../media/image4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26.png"/><Relationship Id="rId4" Type="http://schemas.openxmlformats.org/officeDocument/2006/relationships/image" Target="../media/image19.png"/><Relationship Id="rId5" Type="http://schemas.openxmlformats.org/officeDocument/2006/relationships/image" Target="../media/image11.png"/><Relationship Id="rId6" Type="http://schemas.openxmlformats.org/officeDocument/2006/relationships/image" Target="../media/image48.png"/><Relationship Id="rId7"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26.png"/><Relationship Id="rId4" Type="http://schemas.openxmlformats.org/officeDocument/2006/relationships/image" Target="../media/image44.jpg"/><Relationship Id="rId5" Type="http://schemas.openxmlformats.org/officeDocument/2006/relationships/image" Target="../media/image39.jpg"/><Relationship Id="rId6" Type="http://schemas.openxmlformats.org/officeDocument/2006/relationships/image" Target="../media/image29.png"/><Relationship Id="rId7" Type="http://schemas.openxmlformats.org/officeDocument/2006/relationships/image" Target="../media/image4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76.jp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4.png"/><Relationship Id="rId7"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26.png"/><Relationship Id="rId4" Type="http://schemas.openxmlformats.org/officeDocument/2006/relationships/image" Target="../media/image58.png"/><Relationship Id="rId5" Type="http://schemas.openxmlformats.org/officeDocument/2006/relationships/image" Target="../media/image46.png"/><Relationship Id="rId6" Type="http://schemas.openxmlformats.org/officeDocument/2006/relationships/image" Target="../media/image9.png"/><Relationship Id="rId7"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649F"/>
        </a:solidFill>
      </p:bgPr>
    </p:bg>
    <p:spTree>
      <p:nvGrpSpPr>
        <p:cNvPr id="225" name="Shape 225"/>
        <p:cNvGrpSpPr/>
        <p:nvPr/>
      </p:nvGrpSpPr>
      <p:grpSpPr>
        <a:xfrm>
          <a:off x="0" y="0"/>
          <a:ext cx="0" cy="0"/>
          <a:chOff x="0" y="0"/>
          <a:chExt cx="0" cy="0"/>
        </a:xfrm>
      </p:grpSpPr>
      <p:pic>
        <p:nvPicPr>
          <p:cNvPr id="226" name="Google Shape;226;p10"/>
          <p:cNvPicPr preferRelativeResize="0"/>
          <p:nvPr/>
        </p:nvPicPr>
        <p:blipFill rotWithShape="1">
          <a:blip r:embed="rId3">
            <a:alphaModFix/>
          </a:blip>
          <a:srcRect b="100000" l="76376" r="0" t="100000"/>
          <a:stretch/>
        </p:blipFill>
        <p:spPr>
          <a:xfrm flipH="1" rot="10800000">
            <a:off x="0" y="-1"/>
            <a:ext cx="2160176" cy="5143476"/>
          </a:xfrm>
          <a:prstGeom prst="rect">
            <a:avLst/>
          </a:prstGeom>
          <a:noFill/>
          <a:ln>
            <a:noFill/>
          </a:ln>
        </p:spPr>
      </p:pic>
      <p:pic>
        <p:nvPicPr>
          <p:cNvPr id="227" name="Google Shape;227;p10"/>
          <p:cNvPicPr preferRelativeResize="0"/>
          <p:nvPr/>
        </p:nvPicPr>
        <p:blipFill rotWithShape="1">
          <a:blip r:embed="rId3">
            <a:alphaModFix/>
          </a:blip>
          <a:srcRect b="100000" l="96250" r="0" t="100000"/>
          <a:stretch/>
        </p:blipFill>
        <p:spPr>
          <a:xfrm flipH="1" rot="10800000">
            <a:off x="8801101" y="0"/>
            <a:ext cx="342900" cy="5143500"/>
          </a:xfrm>
          <a:prstGeom prst="rect">
            <a:avLst/>
          </a:prstGeom>
          <a:noFill/>
          <a:ln>
            <a:noFill/>
          </a:ln>
        </p:spPr>
      </p:pic>
      <p:sp>
        <p:nvSpPr>
          <p:cNvPr id="228" name="Google Shape;228;p10"/>
          <p:cNvSpPr/>
          <p:nvPr/>
        </p:nvSpPr>
        <p:spPr>
          <a:xfrm>
            <a:off x="264994" y="0"/>
            <a:ext cx="4067483" cy="5143855"/>
          </a:xfrm>
          <a:custGeom>
            <a:rect b="b" l="l" r="r" t="t"/>
            <a:pathLst>
              <a:path extrusionOk="0" h="848471" w="670925">
                <a:moveTo>
                  <a:pt x="223762" y="19070"/>
                </a:moveTo>
                <a:cubicBezTo>
                  <a:pt x="258048" y="7556"/>
                  <a:pt x="297264" y="0"/>
                  <a:pt x="335643" y="0"/>
                </a:cubicBezTo>
                <a:cubicBezTo>
                  <a:pt x="374024" y="0"/>
                  <a:pt x="410956" y="6476"/>
                  <a:pt x="444990" y="17990"/>
                </a:cubicBezTo>
                <a:cubicBezTo>
                  <a:pt x="445715" y="18350"/>
                  <a:pt x="446438" y="18350"/>
                  <a:pt x="447162" y="18710"/>
                </a:cubicBezTo>
                <a:cubicBezTo>
                  <a:pt x="574975" y="64765"/>
                  <a:pt x="669115" y="186379"/>
                  <a:pt x="670925" y="329294"/>
                </a:cubicBezTo>
                <a:lnTo>
                  <a:pt x="670925" y="848471"/>
                </a:lnTo>
                <a:lnTo>
                  <a:pt x="0" y="848471"/>
                </a:lnTo>
                <a:lnTo>
                  <a:pt x="0" y="329680"/>
                </a:lnTo>
                <a:cubicBezTo>
                  <a:pt x="1810" y="185660"/>
                  <a:pt x="94502" y="64045"/>
                  <a:pt x="223762" y="19070"/>
                </a:cubicBezTo>
                <a:close/>
              </a:path>
            </a:pathLst>
          </a:custGeom>
          <a:solidFill>
            <a:srgbClr val="FFF8ED"/>
          </a:solidFill>
          <a:ln cap="sq" cmpd="sng" w="1270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9" name="Google Shape;229;p10"/>
          <p:cNvSpPr/>
          <p:nvPr/>
        </p:nvSpPr>
        <p:spPr>
          <a:xfrm>
            <a:off x="405610" y="139674"/>
            <a:ext cx="3785743" cy="4863860"/>
          </a:xfrm>
          <a:custGeom>
            <a:rect b="b" l="l" r="r" t="t"/>
            <a:pathLst>
              <a:path extrusionOk="0" h="848471"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9294"/>
                </a:cubicBezTo>
                <a:lnTo>
                  <a:pt x="660400" y="848471"/>
                </a:lnTo>
                <a:lnTo>
                  <a:pt x="0" y="848471"/>
                </a:lnTo>
                <a:lnTo>
                  <a:pt x="0" y="329680"/>
                </a:lnTo>
                <a:cubicBezTo>
                  <a:pt x="1782" y="185660"/>
                  <a:pt x="93019" y="64045"/>
                  <a:pt x="220252" y="19070"/>
                </a:cubicBezTo>
                <a:close/>
              </a:path>
            </a:pathLst>
          </a:custGeom>
          <a:solidFill>
            <a:schemeClr val="lt1"/>
          </a:solidFill>
          <a:ln cap="sq" cmpd="sng" w="133350">
            <a:solidFill>
              <a:srgbClr val="C1FF72"/>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0" name="Google Shape;230;p10"/>
          <p:cNvSpPr txBox="1"/>
          <p:nvPr/>
        </p:nvSpPr>
        <p:spPr>
          <a:xfrm>
            <a:off x="5348477" y="3383542"/>
            <a:ext cx="2532735" cy="559850"/>
          </a:xfrm>
          <a:prstGeom prst="rect">
            <a:avLst/>
          </a:prstGeom>
          <a:noFill/>
          <a:ln>
            <a:noFill/>
          </a:ln>
        </p:spPr>
        <p:txBody>
          <a:bodyPr anchorCtr="0" anchor="t" bIns="0" lIns="0" spcFirstLastPara="1" rIns="0" wrap="square" tIns="0">
            <a:spAutoFit/>
          </a:bodyPr>
          <a:lstStyle/>
          <a:p>
            <a:pPr indent="0" lvl="0" marL="0" marR="0" rtl="0" algn="ctr">
              <a:lnSpc>
                <a:spcPct val="124993"/>
              </a:lnSpc>
              <a:spcBef>
                <a:spcPts val="0"/>
              </a:spcBef>
              <a:spcAft>
                <a:spcPts val="0"/>
              </a:spcAft>
              <a:buNone/>
            </a:pPr>
            <a:r>
              <a:rPr b="0" i="0" lang="en" sz="3600" u="none" cap="none" strike="noStrike">
                <a:solidFill>
                  <a:srgbClr val="FFA1D2"/>
                </a:solidFill>
                <a:latin typeface="Pacifico"/>
                <a:ea typeface="Pacifico"/>
                <a:cs typeface="Pacifico"/>
                <a:sym typeface="Pacifico"/>
              </a:rPr>
              <a:t>Minitheme</a:t>
            </a:r>
            <a:endParaRPr sz="700"/>
          </a:p>
        </p:txBody>
      </p:sp>
      <p:sp>
        <p:nvSpPr>
          <p:cNvPr id="231" name="Google Shape;231;p10"/>
          <p:cNvSpPr txBox="1"/>
          <p:nvPr/>
        </p:nvSpPr>
        <p:spPr>
          <a:xfrm>
            <a:off x="4487027" y="1358822"/>
            <a:ext cx="4255500" cy="2001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6500" u="none" cap="none" strike="noStrike">
                <a:solidFill>
                  <a:srgbClr val="C1FF72"/>
                </a:solidFill>
                <a:latin typeface="Laila"/>
                <a:ea typeface="Laila"/>
                <a:cs typeface="Laila"/>
                <a:sym typeface="Laila"/>
              </a:rPr>
              <a:t>Summer</a:t>
            </a:r>
            <a:endParaRPr sz="700"/>
          </a:p>
          <a:p>
            <a:pPr indent="0" lvl="0" marL="0" marR="0" rtl="0" algn="ctr">
              <a:lnSpc>
                <a:spcPct val="100000"/>
              </a:lnSpc>
              <a:spcBef>
                <a:spcPts val="0"/>
              </a:spcBef>
              <a:spcAft>
                <a:spcPts val="0"/>
              </a:spcAft>
              <a:buNone/>
            </a:pPr>
            <a:r>
              <a:rPr b="1" i="0" lang="en" sz="6500" u="none" cap="none" strike="noStrike">
                <a:solidFill>
                  <a:srgbClr val="C1FF72"/>
                </a:solidFill>
                <a:latin typeface="Laila"/>
                <a:ea typeface="Laila"/>
                <a:cs typeface="Laila"/>
                <a:sym typeface="Laila"/>
              </a:rPr>
              <a:t>Tropical</a:t>
            </a:r>
            <a:endParaRPr sz="700"/>
          </a:p>
        </p:txBody>
      </p:sp>
      <p:pic>
        <p:nvPicPr>
          <p:cNvPr id="232" name="Google Shape;232;p10"/>
          <p:cNvPicPr preferRelativeResize="0"/>
          <p:nvPr/>
        </p:nvPicPr>
        <p:blipFill rotWithShape="1">
          <a:blip r:embed="rId4">
            <a:alphaModFix/>
          </a:blip>
          <a:srcRect b="0" l="4318" r="54435" t="0"/>
          <a:stretch/>
        </p:blipFill>
        <p:spPr>
          <a:xfrm>
            <a:off x="460412" y="109523"/>
            <a:ext cx="3676200" cy="5013300"/>
          </a:xfrm>
          <a:prstGeom prst="round2SameRect">
            <a:avLst>
              <a:gd fmla="val 50000" name="adj1"/>
              <a:gd fmla="val 0" name="adj2"/>
            </a:avLst>
          </a:prstGeom>
          <a:noFill/>
          <a:ln>
            <a:noFill/>
          </a:ln>
        </p:spPr>
      </p:pic>
      <p:grpSp>
        <p:nvGrpSpPr>
          <p:cNvPr id="233" name="Google Shape;233;p10"/>
          <p:cNvGrpSpPr/>
          <p:nvPr/>
        </p:nvGrpSpPr>
        <p:grpSpPr>
          <a:xfrm>
            <a:off x="-618722" y="4629150"/>
            <a:ext cx="10381445" cy="1543050"/>
            <a:chOff x="0" y="0"/>
            <a:chExt cx="27683853" cy="4114800"/>
          </a:xfrm>
        </p:grpSpPr>
        <p:grpSp>
          <p:nvGrpSpPr>
            <p:cNvPr id="234" name="Google Shape;234;p10"/>
            <p:cNvGrpSpPr/>
            <p:nvPr/>
          </p:nvGrpSpPr>
          <p:grpSpPr>
            <a:xfrm>
              <a:off x="0" y="0"/>
              <a:ext cx="4114800" cy="4114800"/>
              <a:chOff x="0" y="0"/>
              <a:chExt cx="812800" cy="812800"/>
            </a:xfrm>
          </p:grpSpPr>
          <p:sp>
            <p:nvSpPr>
              <p:cNvPr id="235" name="Google Shape;235;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6" name="Google Shape;236;p10"/>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37" name="Google Shape;237;p10"/>
            <p:cNvGrpSpPr/>
            <p:nvPr/>
          </p:nvGrpSpPr>
          <p:grpSpPr>
            <a:xfrm>
              <a:off x="6734015" y="0"/>
              <a:ext cx="4114800" cy="4114800"/>
              <a:chOff x="0" y="0"/>
              <a:chExt cx="812800" cy="812800"/>
            </a:xfrm>
          </p:grpSpPr>
          <p:sp>
            <p:nvSpPr>
              <p:cNvPr id="238" name="Google Shape;238;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9" name="Google Shape;239;p10"/>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40" name="Google Shape;240;p10"/>
            <p:cNvGrpSpPr/>
            <p:nvPr/>
          </p:nvGrpSpPr>
          <p:grpSpPr>
            <a:xfrm>
              <a:off x="13468030" y="0"/>
              <a:ext cx="4114800" cy="4114800"/>
              <a:chOff x="0" y="0"/>
              <a:chExt cx="812800" cy="812800"/>
            </a:xfrm>
          </p:grpSpPr>
          <p:sp>
            <p:nvSpPr>
              <p:cNvPr id="241" name="Google Shape;241;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2" name="Google Shape;242;p10"/>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43" name="Google Shape;243;p10"/>
            <p:cNvGrpSpPr/>
            <p:nvPr/>
          </p:nvGrpSpPr>
          <p:grpSpPr>
            <a:xfrm>
              <a:off x="20202046" y="0"/>
              <a:ext cx="4114800" cy="4114800"/>
              <a:chOff x="0" y="0"/>
              <a:chExt cx="812800" cy="812800"/>
            </a:xfrm>
          </p:grpSpPr>
          <p:sp>
            <p:nvSpPr>
              <p:cNvPr id="244" name="Google Shape;244;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5" name="Google Shape;245;p10"/>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46" name="Google Shape;246;p10"/>
            <p:cNvGrpSpPr/>
            <p:nvPr/>
          </p:nvGrpSpPr>
          <p:grpSpPr>
            <a:xfrm>
              <a:off x="3367008" y="0"/>
              <a:ext cx="4114800" cy="4114800"/>
              <a:chOff x="0" y="0"/>
              <a:chExt cx="812800" cy="812800"/>
            </a:xfrm>
          </p:grpSpPr>
          <p:sp>
            <p:nvSpPr>
              <p:cNvPr id="247" name="Google Shape;247;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8" name="Google Shape;248;p10"/>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49" name="Google Shape;249;p10"/>
            <p:cNvGrpSpPr/>
            <p:nvPr/>
          </p:nvGrpSpPr>
          <p:grpSpPr>
            <a:xfrm>
              <a:off x="10101023" y="0"/>
              <a:ext cx="4114800" cy="4114800"/>
              <a:chOff x="0" y="0"/>
              <a:chExt cx="812800" cy="812800"/>
            </a:xfrm>
          </p:grpSpPr>
          <p:sp>
            <p:nvSpPr>
              <p:cNvPr id="250" name="Google Shape;250;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1" name="Google Shape;251;p10"/>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52" name="Google Shape;252;p10"/>
            <p:cNvGrpSpPr/>
            <p:nvPr/>
          </p:nvGrpSpPr>
          <p:grpSpPr>
            <a:xfrm>
              <a:off x="16835038" y="0"/>
              <a:ext cx="4114800" cy="4114800"/>
              <a:chOff x="0" y="0"/>
              <a:chExt cx="812800" cy="812800"/>
            </a:xfrm>
          </p:grpSpPr>
          <p:sp>
            <p:nvSpPr>
              <p:cNvPr id="253" name="Google Shape;253;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4" name="Google Shape;254;p10"/>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55" name="Google Shape;255;p10"/>
            <p:cNvGrpSpPr/>
            <p:nvPr/>
          </p:nvGrpSpPr>
          <p:grpSpPr>
            <a:xfrm>
              <a:off x="23569053" y="0"/>
              <a:ext cx="4114800" cy="4114800"/>
              <a:chOff x="0" y="0"/>
              <a:chExt cx="812800" cy="812800"/>
            </a:xfrm>
          </p:grpSpPr>
          <p:sp>
            <p:nvSpPr>
              <p:cNvPr id="256" name="Google Shape;256;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7" name="Google Shape;257;p10"/>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sp>
        <p:nvSpPr>
          <p:cNvPr id="258" name="Google Shape;258;p10"/>
          <p:cNvSpPr/>
          <p:nvPr/>
        </p:nvSpPr>
        <p:spPr>
          <a:xfrm>
            <a:off x="-496461" y="3371552"/>
            <a:ext cx="1845231" cy="1865583"/>
          </a:xfrm>
          <a:custGeom>
            <a:rect b="b" l="l" r="r" t="t"/>
            <a:pathLst>
              <a:path extrusionOk="0" h="3731166" w="3690462">
                <a:moveTo>
                  <a:pt x="0" y="0"/>
                </a:moveTo>
                <a:lnTo>
                  <a:pt x="3690462" y="0"/>
                </a:lnTo>
                <a:lnTo>
                  <a:pt x="3690462" y="3731166"/>
                </a:lnTo>
                <a:lnTo>
                  <a:pt x="0" y="3731166"/>
                </a:lnTo>
                <a:lnTo>
                  <a:pt x="0" y="0"/>
                </a:lnTo>
                <a:close/>
              </a:path>
            </a:pathLst>
          </a:custGeom>
          <a:blipFill rotWithShape="1">
            <a:blip r:embed="rId5">
              <a:alphaModFix/>
            </a:blip>
            <a:stretch>
              <a:fillRect b="0" l="0" r="0" t="0"/>
            </a:stretch>
          </a:blipFill>
          <a:ln>
            <a:noFill/>
          </a:ln>
        </p:spPr>
      </p:sp>
      <p:sp>
        <p:nvSpPr>
          <p:cNvPr id="259" name="Google Shape;259;p10"/>
          <p:cNvSpPr/>
          <p:nvPr/>
        </p:nvSpPr>
        <p:spPr>
          <a:xfrm>
            <a:off x="7820046" y="3371552"/>
            <a:ext cx="1845231" cy="1865583"/>
          </a:xfrm>
          <a:custGeom>
            <a:rect b="b" l="l" r="r" t="t"/>
            <a:pathLst>
              <a:path extrusionOk="0" h="3731166" w="3690462">
                <a:moveTo>
                  <a:pt x="0" y="0"/>
                </a:moveTo>
                <a:lnTo>
                  <a:pt x="3690462" y="0"/>
                </a:lnTo>
                <a:lnTo>
                  <a:pt x="3690462" y="3731166"/>
                </a:lnTo>
                <a:lnTo>
                  <a:pt x="0" y="3731166"/>
                </a:lnTo>
                <a:lnTo>
                  <a:pt x="0" y="0"/>
                </a:lnTo>
                <a:close/>
              </a:path>
            </a:pathLst>
          </a:custGeom>
          <a:blipFill rotWithShape="1">
            <a:blip r:embed="rId5">
              <a:alphaModFix/>
            </a:blip>
            <a:stretch>
              <a:fillRect b="0" l="0" r="0" t="0"/>
            </a:stretch>
          </a:blipFill>
          <a:ln>
            <a:noFill/>
          </a:ln>
        </p:spPr>
      </p:sp>
      <p:sp>
        <p:nvSpPr>
          <p:cNvPr id="260" name="Google Shape;260;p10"/>
          <p:cNvSpPr/>
          <p:nvPr/>
        </p:nvSpPr>
        <p:spPr>
          <a:xfrm>
            <a:off x="7371724" y="596818"/>
            <a:ext cx="1180438" cy="648167"/>
          </a:xfrm>
          <a:custGeom>
            <a:rect b="b" l="l" r="r" t="t"/>
            <a:pathLst>
              <a:path extrusionOk="0" h="1296335" w="2360875">
                <a:moveTo>
                  <a:pt x="0" y="0"/>
                </a:moveTo>
                <a:lnTo>
                  <a:pt x="2360875" y="0"/>
                </a:lnTo>
                <a:lnTo>
                  <a:pt x="2360875" y="1296335"/>
                </a:lnTo>
                <a:lnTo>
                  <a:pt x="0" y="1296335"/>
                </a:lnTo>
                <a:lnTo>
                  <a:pt x="0" y="0"/>
                </a:lnTo>
                <a:close/>
              </a:path>
            </a:pathLst>
          </a:custGeom>
          <a:blipFill rotWithShape="1">
            <a:blip r:embed="rId6">
              <a:alphaModFix/>
            </a:blip>
            <a:stretch>
              <a:fillRect b="0" l="0" r="0" t="0"/>
            </a:stretch>
          </a:blipFill>
          <a:ln>
            <a:noFill/>
          </a:ln>
        </p:spPr>
      </p:sp>
      <p:sp>
        <p:nvSpPr>
          <p:cNvPr id="261" name="Google Shape;261;p10"/>
          <p:cNvSpPr/>
          <p:nvPr/>
        </p:nvSpPr>
        <p:spPr>
          <a:xfrm flipH="1">
            <a:off x="3781733" y="175697"/>
            <a:ext cx="2158942" cy="997039"/>
          </a:xfrm>
          <a:custGeom>
            <a:rect b="b" l="l" r="r" t="t"/>
            <a:pathLst>
              <a:path extrusionOk="0" h="1994077" w="4317884">
                <a:moveTo>
                  <a:pt x="4317883" y="0"/>
                </a:moveTo>
                <a:lnTo>
                  <a:pt x="0" y="0"/>
                </a:lnTo>
                <a:lnTo>
                  <a:pt x="0" y="1994077"/>
                </a:lnTo>
                <a:lnTo>
                  <a:pt x="4317883" y="1994077"/>
                </a:lnTo>
                <a:lnTo>
                  <a:pt x="4317883" y="0"/>
                </a:lnTo>
                <a:close/>
              </a:path>
            </a:pathLst>
          </a:custGeom>
          <a:blipFill rotWithShape="1">
            <a:blip r:embed="rId7">
              <a:alphaModFix/>
            </a:blip>
            <a:stretch>
              <a:fillRect b="0" l="0" r="0" t="0"/>
            </a:stretch>
          </a:blipFill>
          <a:ln>
            <a:noFill/>
          </a:ln>
        </p:spPr>
      </p:sp>
      <p:sp>
        <p:nvSpPr>
          <p:cNvPr id="262" name="Google Shape;262;p10"/>
          <p:cNvSpPr/>
          <p:nvPr/>
        </p:nvSpPr>
        <p:spPr>
          <a:xfrm>
            <a:off x="4445326" y="4091379"/>
            <a:ext cx="1111042" cy="1003978"/>
          </a:xfrm>
          <a:custGeom>
            <a:rect b="b" l="l" r="r" t="t"/>
            <a:pathLst>
              <a:path extrusionOk="0" h="2007955" w="2222083">
                <a:moveTo>
                  <a:pt x="0" y="0"/>
                </a:moveTo>
                <a:lnTo>
                  <a:pt x="2222083" y="0"/>
                </a:lnTo>
                <a:lnTo>
                  <a:pt x="2222083" y="2007955"/>
                </a:lnTo>
                <a:lnTo>
                  <a:pt x="0" y="2007955"/>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649F"/>
        </a:solidFill>
      </p:bgPr>
    </p:bg>
    <p:spTree>
      <p:nvGrpSpPr>
        <p:cNvPr id="656" name="Shape 656"/>
        <p:cNvGrpSpPr/>
        <p:nvPr/>
      </p:nvGrpSpPr>
      <p:grpSpPr>
        <a:xfrm>
          <a:off x="0" y="0"/>
          <a:ext cx="0" cy="0"/>
          <a:chOff x="0" y="0"/>
          <a:chExt cx="0" cy="0"/>
        </a:xfrm>
      </p:grpSpPr>
      <p:pic>
        <p:nvPicPr>
          <p:cNvPr id="657" name="Google Shape;657;p19"/>
          <p:cNvPicPr preferRelativeResize="0"/>
          <p:nvPr/>
        </p:nvPicPr>
        <p:blipFill rotWithShape="1">
          <a:blip r:embed="rId3">
            <a:alphaModFix/>
          </a:blip>
          <a:srcRect b="100000" l="0" r="0" t="100000"/>
          <a:stretch/>
        </p:blipFill>
        <p:spPr>
          <a:xfrm flipH="1" rot="10800000">
            <a:off x="0" y="3"/>
            <a:ext cx="9144000" cy="5143476"/>
          </a:xfrm>
          <a:prstGeom prst="rect">
            <a:avLst/>
          </a:prstGeom>
          <a:noFill/>
          <a:ln>
            <a:noFill/>
          </a:ln>
        </p:spPr>
      </p:pic>
      <p:grpSp>
        <p:nvGrpSpPr>
          <p:cNvPr id="658" name="Google Shape;658;p19"/>
          <p:cNvGrpSpPr/>
          <p:nvPr/>
        </p:nvGrpSpPr>
        <p:grpSpPr>
          <a:xfrm>
            <a:off x="-618722" y="235065"/>
            <a:ext cx="10381445" cy="1543050"/>
            <a:chOff x="0" y="0"/>
            <a:chExt cx="27683853" cy="4114800"/>
          </a:xfrm>
        </p:grpSpPr>
        <p:grpSp>
          <p:nvGrpSpPr>
            <p:cNvPr id="659" name="Google Shape;659;p19"/>
            <p:cNvGrpSpPr/>
            <p:nvPr/>
          </p:nvGrpSpPr>
          <p:grpSpPr>
            <a:xfrm>
              <a:off x="0" y="0"/>
              <a:ext cx="4114800" cy="4114800"/>
              <a:chOff x="0" y="0"/>
              <a:chExt cx="812800" cy="812800"/>
            </a:xfrm>
          </p:grpSpPr>
          <p:sp>
            <p:nvSpPr>
              <p:cNvPr id="660" name="Google Shape;660;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61" name="Google Shape;661;p19"/>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62" name="Google Shape;662;p19"/>
            <p:cNvGrpSpPr/>
            <p:nvPr/>
          </p:nvGrpSpPr>
          <p:grpSpPr>
            <a:xfrm>
              <a:off x="6734015" y="0"/>
              <a:ext cx="4114800" cy="4114800"/>
              <a:chOff x="0" y="0"/>
              <a:chExt cx="812800" cy="812800"/>
            </a:xfrm>
          </p:grpSpPr>
          <p:sp>
            <p:nvSpPr>
              <p:cNvPr id="663" name="Google Shape;663;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64" name="Google Shape;664;p19"/>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65" name="Google Shape;665;p19"/>
            <p:cNvGrpSpPr/>
            <p:nvPr/>
          </p:nvGrpSpPr>
          <p:grpSpPr>
            <a:xfrm>
              <a:off x="13468030" y="0"/>
              <a:ext cx="4114800" cy="4114800"/>
              <a:chOff x="0" y="0"/>
              <a:chExt cx="812800" cy="812800"/>
            </a:xfrm>
          </p:grpSpPr>
          <p:sp>
            <p:nvSpPr>
              <p:cNvPr id="666" name="Google Shape;666;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67" name="Google Shape;667;p19"/>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68" name="Google Shape;668;p19"/>
            <p:cNvGrpSpPr/>
            <p:nvPr/>
          </p:nvGrpSpPr>
          <p:grpSpPr>
            <a:xfrm>
              <a:off x="20202046" y="0"/>
              <a:ext cx="4114800" cy="4114800"/>
              <a:chOff x="0" y="0"/>
              <a:chExt cx="812800" cy="812800"/>
            </a:xfrm>
          </p:grpSpPr>
          <p:sp>
            <p:nvSpPr>
              <p:cNvPr id="669" name="Google Shape;669;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70" name="Google Shape;670;p19"/>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71" name="Google Shape;671;p19"/>
            <p:cNvGrpSpPr/>
            <p:nvPr/>
          </p:nvGrpSpPr>
          <p:grpSpPr>
            <a:xfrm>
              <a:off x="3367008" y="0"/>
              <a:ext cx="4114800" cy="4114800"/>
              <a:chOff x="0" y="0"/>
              <a:chExt cx="812800" cy="812800"/>
            </a:xfrm>
          </p:grpSpPr>
          <p:sp>
            <p:nvSpPr>
              <p:cNvPr id="672" name="Google Shape;672;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73" name="Google Shape;673;p19"/>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74" name="Google Shape;674;p19"/>
            <p:cNvGrpSpPr/>
            <p:nvPr/>
          </p:nvGrpSpPr>
          <p:grpSpPr>
            <a:xfrm>
              <a:off x="10101023" y="0"/>
              <a:ext cx="4114800" cy="4114800"/>
              <a:chOff x="0" y="0"/>
              <a:chExt cx="812800" cy="812800"/>
            </a:xfrm>
          </p:grpSpPr>
          <p:sp>
            <p:nvSpPr>
              <p:cNvPr id="675" name="Google Shape;67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76" name="Google Shape;676;p19"/>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77" name="Google Shape;677;p19"/>
            <p:cNvGrpSpPr/>
            <p:nvPr/>
          </p:nvGrpSpPr>
          <p:grpSpPr>
            <a:xfrm>
              <a:off x="16835038" y="0"/>
              <a:ext cx="4114800" cy="4114800"/>
              <a:chOff x="0" y="0"/>
              <a:chExt cx="812800" cy="812800"/>
            </a:xfrm>
          </p:grpSpPr>
          <p:sp>
            <p:nvSpPr>
              <p:cNvPr id="678" name="Google Shape;67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79" name="Google Shape;679;p19"/>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80" name="Google Shape;680;p19"/>
            <p:cNvGrpSpPr/>
            <p:nvPr/>
          </p:nvGrpSpPr>
          <p:grpSpPr>
            <a:xfrm>
              <a:off x="23569053" y="0"/>
              <a:ext cx="4114800" cy="4114800"/>
              <a:chOff x="0" y="0"/>
              <a:chExt cx="812800" cy="812800"/>
            </a:xfrm>
          </p:grpSpPr>
          <p:sp>
            <p:nvSpPr>
              <p:cNvPr id="681" name="Google Shape;68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82" name="Google Shape;682;p19"/>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grpSp>
        <p:nvGrpSpPr>
          <p:cNvPr id="683" name="Google Shape;683;p19"/>
          <p:cNvGrpSpPr/>
          <p:nvPr/>
        </p:nvGrpSpPr>
        <p:grpSpPr>
          <a:xfrm>
            <a:off x="-618722" y="3671830"/>
            <a:ext cx="10381445" cy="1543050"/>
            <a:chOff x="0" y="0"/>
            <a:chExt cx="27683853" cy="4114800"/>
          </a:xfrm>
        </p:grpSpPr>
        <p:grpSp>
          <p:nvGrpSpPr>
            <p:cNvPr id="684" name="Google Shape;684;p19"/>
            <p:cNvGrpSpPr/>
            <p:nvPr/>
          </p:nvGrpSpPr>
          <p:grpSpPr>
            <a:xfrm>
              <a:off x="0" y="0"/>
              <a:ext cx="4114800" cy="4114800"/>
              <a:chOff x="0" y="0"/>
              <a:chExt cx="812800" cy="812800"/>
            </a:xfrm>
          </p:grpSpPr>
          <p:sp>
            <p:nvSpPr>
              <p:cNvPr id="685" name="Google Shape;68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86" name="Google Shape;686;p19"/>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87" name="Google Shape;687;p19"/>
            <p:cNvGrpSpPr/>
            <p:nvPr/>
          </p:nvGrpSpPr>
          <p:grpSpPr>
            <a:xfrm>
              <a:off x="6734015" y="0"/>
              <a:ext cx="4114800" cy="4114800"/>
              <a:chOff x="0" y="0"/>
              <a:chExt cx="812800" cy="812800"/>
            </a:xfrm>
          </p:grpSpPr>
          <p:sp>
            <p:nvSpPr>
              <p:cNvPr id="688" name="Google Shape;68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89" name="Google Shape;689;p19"/>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90" name="Google Shape;690;p19"/>
            <p:cNvGrpSpPr/>
            <p:nvPr/>
          </p:nvGrpSpPr>
          <p:grpSpPr>
            <a:xfrm>
              <a:off x="13468030" y="0"/>
              <a:ext cx="4114800" cy="4114800"/>
              <a:chOff x="0" y="0"/>
              <a:chExt cx="812800" cy="812800"/>
            </a:xfrm>
          </p:grpSpPr>
          <p:sp>
            <p:nvSpPr>
              <p:cNvPr id="691" name="Google Shape;69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92" name="Google Shape;692;p19"/>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93" name="Google Shape;693;p19"/>
            <p:cNvGrpSpPr/>
            <p:nvPr/>
          </p:nvGrpSpPr>
          <p:grpSpPr>
            <a:xfrm>
              <a:off x="20202046" y="0"/>
              <a:ext cx="4114800" cy="4114800"/>
              <a:chOff x="0" y="0"/>
              <a:chExt cx="812800" cy="812800"/>
            </a:xfrm>
          </p:grpSpPr>
          <p:sp>
            <p:nvSpPr>
              <p:cNvPr id="694" name="Google Shape;69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95" name="Google Shape;695;p19"/>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96" name="Google Shape;696;p19"/>
            <p:cNvGrpSpPr/>
            <p:nvPr/>
          </p:nvGrpSpPr>
          <p:grpSpPr>
            <a:xfrm>
              <a:off x="3367008" y="0"/>
              <a:ext cx="4114800" cy="4114800"/>
              <a:chOff x="0" y="0"/>
              <a:chExt cx="812800" cy="812800"/>
            </a:xfrm>
          </p:grpSpPr>
          <p:sp>
            <p:nvSpPr>
              <p:cNvPr id="697" name="Google Shape;697;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98" name="Google Shape;698;p19"/>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99" name="Google Shape;699;p19"/>
            <p:cNvGrpSpPr/>
            <p:nvPr/>
          </p:nvGrpSpPr>
          <p:grpSpPr>
            <a:xfrm>
              <a:off x="10101023" y="0"/>
              <a:ext cx="4114800" cy="4114800"/>
              <a:chOff x="0" y="0"/>
              <a:chExt cx="812800" cy="812800"/>
            </a:xfrm>
          </p:grpSpPr>
          <p:sp>
            <p:nvSpPr>
              <p:cNvPr id="700" name="Google Shape;700;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01" name="Google Shape;701;p19"/>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02" name="Google Shape;702;p19"/>
            <p:cNvGrpSpPr/>
            <p:nvPr/>
          </p:nvGrpSpPr>
          <p:grpSpPr>
            <a:xfrm>
              <a:off x="16835038" y="0"/>
              <a:ext cx="4114800" cy="4114800"/>
              <a:chOff x="0" y="0"/>
              <a:chExt cx="812800" cy="812800"/>
            </a:xfrm>
          </p:grpSpPr>
          <p:sp>
            <p:nvSpPr>
              <p:cNvPr id="703" name="Google Shape;703;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04" name="Google Shape;704;p19"/>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05" name="Google Shape;705;p19"/>
            <p:cNvGrpSpPr/>
            <p:nvPr/>
          </p:nvGrpSpPr>
          <p:grpSpPr>
            <a:xfrm>
              <a:off x="23569053" y="0"/>
              <a:ext cx="4114800" cy="4114800"/>
              <a:chOff x="0" y="0"/>
              <a:chExt cx="812800" cy="812800"/>
            </a:xfrm>
          </p:grpSpPr>
          <p:sp>
            <p:nvSpPr>
              <p:cNvPr id="706" name="Google Shape;706;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07" name="Google Shape;707;p19"/>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grpSp>
        <p:nvGrpSpPr>
          <p:cNvPr id="708" name="Google Shape;708;p19"/>
          <p:cNvGrpSpPr/>
          <p:nvPr/>
        </p:nvGrpSpPr>
        <p:grpSpPr>
          <a:xfrm>
            <a:off x="0" y="1487399"/>
            <a:ext cx="9144000" cy="3666077"/>
            <a:chOff x="0" y="-38100"/>
            <a:chExt cx="4816593" cy="1931102"/>
          </a:xfrm>
        </p:grpSpPr>
        <p:sp>
          <p:nvSpPr>
            <p:cNvPr id="709" name="Google Shape;709;p19"/>
            <p:cNvSpPr/>
            <p:nvPr/>
          </p:nvSpPr>
          <p:spPr>
            <a:xfrm>
              <a:off x="0" y="0"/>
              <a:ext cx="4816592" cy="1893002"/>
            </a:xfrm>
            <a:custGeom>
              <a:rect b="b" l="l" r="r" t="t"/>
              <a:pathLst>
                <a:path extrusionOk="0" h="1893002" w="4816592">
                  <a:moveTo>
                    <a:pt x="0" y="0"/>
                  </a:moveTo>
                  <a:lnTo>
                    <a:pt x="4816592" y="0"/>
                  </a:lnTo>
                  <a:lnTo>
                    <a:pt x="4816592" y="1893002"/>
                  </a:lnTo>
                  <a:lnTo>
                    <a:pt x="0" y="1893002"/>
                  </a:lnTo>
                  <a:close/>
                </a:path>
              </a:pathLst>
            </a:custGeom>
            <a:solidFill>
              <a:srgbClr val="35649F"/>
            </a:solidFill>
            <a:ln>
              <a:noFill/>
            </a:ln>
          </p:spPr>
        </p:sp>
        <p:sp>
          <p:nvSpPr>
            <p:cNvPr id="710" name="Google Shape;710;p19"/>
            <p:cNvSpPr txBox="1"/>
            <p:nvPr/>
          </p:nvSpPr>
          <p:spPr>
            <a:xfrm>
              <a:off x="0" y="-38100"/>
              <a:ext cx="4816593" cy="193110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711" name="Google Shape;711;p19"/>
          <p:cNvPicPr preferRelativeResize="0"/>
          <p:nvPr/>
        </p:nvPicPr>
        <p:blipFill rotWithShape="1">
          <a:blip r:embed="rId4">
            <a:alphaModFix/>
          </a:blip>
          <a:srcRect b="35934" l="0" r="0" t="13731"/>
          <a:stretch/>
        </p:blipFill>
        <p:spPr>
          <a:xfrm>
            <a:off x="0" y="791229"/>
            <a:ext cx="9144000" cy="3066396"/>
          </a:xfrm>
          <a:prstGeom prst="rect">
            <a:avLst/>
          </a:prstGeom>
          <a:noFill/>
          <a:ln>
            <a:noFill/>
          </a:ln>
        </p:spPr>
      </p:pic>
      <p:sp>
        <p:nvSpPr>
          <p:cNvPr id="712" name="Google Shape;712;p19"/>
          <p:cNvSpPr/>
          <p:nvPr/>
        </p:nvSpPr>
        <p:spPr>
          <a:xfrm rot="813131">
            <a:off x="-237527" y="1844261"/>
            <a:ext cx="2399104" cy="4712527"/>
          </a:xfrm>
          <a:custGeom>
            <a:rect b="b" l="l" r="r" t="t"/>
            <a:pathLst>
              <a:path extrusionOk="0" h="9425054" w="4798209">
                <a:moveTo>
                  <a:pt x="0" y="0"/>
                </a:moveTo>
                <a:lnTo>
                  <a:pt x="4798210" y="0"/>
                </a:lnTo>
                <a:lnTo>
                  <a:pt x="4798210" y="9425054"/>
                </a:lnTo>
                <a:lnTo>
                  <a:pt x="0" y="9425054"/>
                </a:lnTo>
                <a:lnTo>
                  <a:pt x="0" y="0"/>
                </a:lnTo>
                <a:close/>
              </a:path>
            </a:pathLst>
          </a:custGeom>
          <a:blipFill rotWithShape="1">
            <a:blip r:embed="rId5">
              <a:alphaModFix/>
            </a:blip>
            <a:stretch>
              <a:fillRect b="0" l="0" r="0" t="0"/>
            </a:stretch>
          </a:blipFill>
          <a:ln>
            <a:noFill/>
          </a:ln>
        </p:spPr>
      </p:sp>
      <p:sp>
        <p:nvSpPr>
          <p:cNvPr id="713" name="Google Shape;713;p19"/>
          <p:cNvSpPr/>
          <p:nvPr/>
        </p:nvSpPr>
        <p:spPr>
          <a:xfrm>
            <a:off x="7098827" y="2828925"/>
            <a:ext cx="1937696" cy="2057400"/>
          </a:xfrm>
          <a:custGeom>
            <a:rect b="b" l="l" r="r" t="t"/>
            <a:pathLst>
              <a:path extrusionOk="0" h="4114800" w="3875393">
                <a:moveTo>
                  <a:pt x="0" y="0"/>
                </a:moveTo>
                <a:lnTo>
                  <a:pt x="3875394" y="0"/>
                </a:lnTo>
                <a:lnTo>
                  <a:pt x="3875394" y="4114800"/>
                </a:lnTo>
                <a:lnTo>
                  <a:pt x="0" y="4114800"/>
                </a:lnTo>
                <a:lnTo>
                  <a:pt x="0" y="0"/>
                </a:lnTo>
                <a:close/>
              </a:path>
            </a:pathLst>
          </a:custGeom>
          <a:blipFill rotWithShape="1">
            <a:blip r:embed="rId6">
              <a:alphaModFix/>
            </a:blip>
            <a:stretch>
              <a:fillRect b="0" l="0" r="0" t="0"/>
            </a:stretch>
          </a:blipFill>
          <a:ln>
            <a:noFill/>
          </a:ln>
        </p:spPr>
      </p:sp>
      <p:sp>
        <p:nvSpPr>
          <p:cNvPr id="714" name="Google Shape;714;p19"/>
          <p:cNvSpPr txBox="1"/>
          <p:nvPr/>
        </p:nvSpPr>
        <p:spPr>
          <a:xfrm>
            <a:off x="2097676" y="4084625"/>
            <a:ext cx="5473500" cy="954300"/>
          </a:xfrm>
          <a:prstGeom prst="rect">
            <a:avLst/>
          </a:prstGeom>
          <a:noFill/>
          <a:ln>
            <a:noFill/>
          </a:ln>
        </p:spPr>
        <p:txBody>
          <a:bodyPr anchorCtr="0" anchor="t" bIns="0" lIns="0" spcFirstLastPara="1" rIns="0" wrap="square" tIns="0">
            <a:spAutoFit/>
          </a:bodyPr>
          <a:lstStyle/>
          <a:p>
            <a:pPr indent="0" lvl="0" marL="0" marR="0" rtl="0" algn="l">
              <a:lnSpc>
                <a:spcPct val="114002"/>
              </a:lnSpc>
              <a:spcBef>
                <a:spcPts val="0"/>
              </a:spcBef>
              <a:spcAft>
                <a:spcPts val="0"/>
              </a:spcAft>
              <a:buNone/>
            </a:pPr>
            <a:r>
              <a:rPr b="1" i="0" lang="en" sz="6200" u="none" cap="none" strike="noStrike">
                <a:solidFill>
                  <a:srgbClr val="F877BB"/>
                </a:solidFill>
                <a:latin typeface="Laila"/>
                <a:ea typeface="Laila"/>
                <a:cs typeface="Laila"/>
                <a:sym typeface="Laila"/>
              </a:rPr>
              <a:t>Our Projects</a:t>
            </a:r>
            <a:endParaRPr sz="700"/>
          </a:p>
        </p:txBody>
      </p:sp>
      <p:pic>
        <p:nvPicPr>
          <p:cNvPr id="715" name="Google Shape;715;p19"/>
          <p:cNvPicPr preferRelativeResize="0"/>
          <p:nvPr/>
        </p:nvPicPr>
        <p:blipFill>
          <a:blip r:embed="rId7">
            <a:alphaModFix/>
          </a:blip>
          <a:stretch>
            <a:fillRect/>
          </a:stretch>
        </p:blipFill>
        <p:spPr>
          <a:xfrm flipH="1">
            <a:off x="7571275" y="1115239"/>
            <a:ext cx="1319169" cy="1293800"/>
          </a:xfrm>
          <a:prstGeom prst="rect">
            <a:avLst/>
          </a:prstGeom>
          <a:noFill/>
          <a:ln>
            <a:noFill/>
          </a:ln>
        </p:spPr>
      </p:pic>
      <p:pic>
        <p:nvPicPr>
          <p:cNvPr id="716" name="Google Shape;716;p19"/>
          <p:cNvPicPr preferRelativeResize="0"/>
          <p:nvPr/>
        </p:nvPicPr>
        <p:blipFill>
          <a:blip r:embed="rId8">
            <a:alphaModFix/>
          </a:blip>
          <a:stretch>
            <a:fillRect/>
          </a:stretch>
        </p:blipFill>
        <p:spPr>
          <a:xfrm flipH="1">
            <a:off x="76196" y="1110371"/>
            <a:ext cx="680469" cy="6677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649F"/>
        </a:solidFill>
      </p:bgPr>
    </p:bg>
    <p:spTree>
      <p:nvGrpSpPr>
        <p:cNvPr id="720" name="Shape 720"/>
        <p:cNvGrpSpPr/>
        <p:nvPr/>
      </p:nvGrpSpPr>
      <p:grpSpPr>
        <a:xfrm>
          <a:off x="0" y="0"/>
          <a:ext cx="0" cy="0"/>
          <a:chOff x="0" y="0"/>
          <a:chExt cx="0" cy="0"/>
        </a:xfrm>
      </p:grpSpPr>
      <p:pic>
        <p:nvPicPr>
          <p:cNvPr id="721" name="Google Shape;721;p20"/>
          <p:cNvPicPr preferRelativeResize="0"/>
          <p:nvPr/>
        </p:nvPicPr>
        <p:blipFill rotWithShape="1">
          <a:blip r:embed="rId3">
            <a:alphaModFix/>
          </a:blip>
          <a:srcRect b="102218" l="-834" r="61667" t="100000"/>
          <a:stretch/>
        </p:blipFill>
        <p:spPr>
          <a:xfrm flipH="1" rot="10800000">
            <a:off x="-38100" y="-57150"/>
            <a:ext cx="3652175" cy="5257775"/>
          </a:xfrm>
          <a:prstGeom prst="rect">
            <a:avLst/>
          </a:prstGeom>
          <a:noFill/>
          <a:ln>
            <a:noFill/>
          </a:ln>
        </p:spPr>
      </p:pic>
      <p:pic>
        <p:nvPicPr>
          <p:cNvPr id="722" name="Google Shape;722;p20"/>
          <p:cNvPicPr preferRelativeResize="0"/>
          <p:nvPr/>
        </p:nvPicPr>
        <p:blipFill>
          <a:blip r:embed="rId4">
            <a:alphaModFix/>
          </a:blip>
          <a:stretch>
            <a:fillRect/>
          </a:stretch>
        </p:blipFill>
        <p:spPr>
          <a:xfrm>
            <a:off x="-8420" y="-12"/>
            <a:ext cx="3663616" cy="5143500"/>
          </a:xfrm>
          <a:prstGeom prst="rect">
            <a:avLst/>
          </a:prstGeom>
          <a:noFill/>
          <a:ln cap="flat" cmpd="sng" w="76200">
            <a:solidFill>
              <a:srgbClr val="C1FF72"/>
            </a:solidFill>
            <a:prstDash val="solid"/>
            <a:round/>
            <a:headEnd len="sm" w="sm" type="none"/>
            <a:tailEnd len="sm" w="sm" type="none"/>
          </a:ln>
        </p:spPr>
      </p:pic>
      <p:grpSp>
        <p:nvGrpSpPr>
          <p:cNvPr id="723" name="Google Shape;723;p20"/>
          <p:cNvGrpSpPr/>
          <p:nvPr/>
        </p:nvGrpSpPr>
        <p:grpSpPr>
          <a:xfrm>
            <a:off x="-618722" y="4629150"/>
            <a:ext cx="10381445" cy="1543050"/>
            <a:chOff x="0" y="0"/>
            <a:chExt cx="27683853" cy="4114800"/>
          </a:xfrm>
        </p:grpSpPr>
        <p:grpSp>
          <p:nvGrpSpPr>
            <p:cNvPr id="724" name="Google Shape;724;p20"/>
            <p:cNvGrpSpPr/>
            <p:nvPr/>
          </p:nvGrpSpPr>
          <p:grpSpPr>
            <a:xfrm>
              <a:off x="0" y="0"/>
              <a:ext cx="4114800" cy="4114800"/>
              <a:chOff x="0" y="0"/>
              <a:chExt cx="812800" cy="812800"/>
            </a:xfrm>
          </p:grpSpPr>
          <p:sp>
            <p:nvSpPr>
              <p:cNvPr id="725" name="Google Shape;725;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26" name="Google Shape;726;p20"/>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27" name="Google Shape;727;p20"/>
            <p:cNvGrpSpPr/>
            <p:nvPr/>
          </p:nvGrpSpPr>
          <p:grpSpPr>
            <a:xfrm>
              <a:off x="6734015" y="0"/>
              <a:ext cx="4114800" cy="4114800"/>
              <a:chOff x="0" y="0"/>
              <a:chExt cx="812800" cy="812800"/>
            </a:xfrm>
          </p:grpSpPr>
          <p:sp>
            <p:nvSpPr>
              <p:cNvPr id="728" name="Google Shape;728;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29" name="Google Shape;729;p20"/>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30" name="Google Shape;730;p20"/>
            <p:cNvGrpSpPr/>
            <p:nvPr/>
          </p:nvGrpSpPr>
          <p:grpSpPr>
            <a:xfrm>
              <a:off x="13468030" y="0"/>
              <a:ext cx="4114800" cy="4114800"/>
              <a:chOff x="0" y="0"/>
              <a:chExt cx="812800" cy="812800"/>
            </a:xfrm>
          </p:grpSpPr>
          <p:sp>
            <p:nvSpPr>
              <p:cNvPr id="731" name="Google Shape;731;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32" name="Google Shape;732;p20"/>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33" name="Google Shape;733;p20"/>
            <p:cNvGrpSpPr/>
            <p:nvPr/>
          </p:nvGrpSpPr>
          <p:grpSpPr>
            <a:xfrm>
              <a:off x="20202046" y="0"/>
              <a:ext cx="4114800" cy="4114800"/>
              <a:chOff x="0" y="0"/>
              <a:chExt cx="812800" cy="812800"/>
            </a:xfrm>
          </p:grpSpPr>
          <p:sp>
            <p:nvSpPr>
              <p:cNvPr id="734" name="Google Shape;734;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35" name="Google Shape;735;p20"/>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36" name="Google Shape;736;p20"/>
            <p:cNvGrpSpPr/>
            <p:nvPr/>
          </p:nvGrpSpPr>
          <p:grpSpPr>
            <a:xfrm>
              <a:off x="3367008" y="0"/>
              <a:ext cx="4114800" cy="4114800"/>
              <a:chOff x="0" y="0"/>
              <a:chExt cx="812800" cy="812800"/>
            </a:xfrm>
          </p:grpSpPr>
          <p:sp>
            <p:nvSpPr>
              <p:cNvPr id="737" name="Google Shape;737;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38" name="Google Shape;738;p20"/>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39" name="Google Shape;739;p20"/>
            <p:cNvGrpSpPr/>
            <p:nvPr/>
          </p:nvGrpSpPr>
          <p:grpSpPr>
            <a:xfrm>
              <a:off x="10101023" y="0"/>
              <a:ext cx="4114800" cy="4114800"/>
              <a:chOff x="0" y="0"/>
              <a:chExt cx="812800" cy="812800"/>
            </a:xfrm>
          </p:grpSpPr>
          <p:sp>
            <p:nvSpPr>
              <p:cNvPr id="740" name="Google Shape;740;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41" name="Google Shape;741;p20"/>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42" name="Google Shape;742;p20"/>
            <p:cNvGrpSpPr/>
            <p:nvPr/>
          </p:nvGrpSpPr>
          <p:grpSpPr>
            <a:xfrm>
              <a:off x="16835038" y="0"/>
              <a:ext cx="4114800" cy="4114800"/>
              <a:chOff x="0" y="0"/>
              <a:chExt cx="812800" cy="812800"/>
            </a:xfrm>
          </p:grpSpPr>
          <p:sp>
            <p:nvSpPr>
              <p:cNvPr id="743" name="Google Shape;743;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44" name="Google Shape;744;p20"/>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45" name="Google Shape;745;p20"/>
            <p:cNvGrpSpPr/>
            <p:nvPr/>
          </p:nvGrpSpPr>
          <p:grpSpPr>
            <a:xfrm>
              <a:off x="23569053" y="0"/>
              <a:ext cx="4114800" cy="4114800"/>
              <a:chOff x="0" y="0"/>
              <a:chExt cx="812800" cy="812800"/>
            </a:xfrm>
          </p:grpSpPr>
          <p:sp>
            <p:nvSpPr>
              <p:cNvPr id="746" name="Google Shape;746;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47" name="Google Shape;747;p20"/>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sp>
        <p:nvSpPr>
          <p:cNvPr id="748" name="Google Shape;748;p20"/>
          <p:cNvSpPr txBox="1"/>
          <p:nvPr/>
        </p:nvSpPr>
        <p:spPr>
          <a:xfrm>
            <a:off x="4297614" y="498615"/>
            <a:ext cx="4137526" cy="698315"/>
          </a:xfrm>
          <a:prstGeom prst="rect">
            <a:avLst/>
          </a:prstGeom>
          <a:noFill/>
          <a:ln>
            <a:noFill/>
          </a:ln>
        </p:spPr>
        <p:txBody>
          <a:bodyPr anchorCtr="0" anchor="t" bIns="0" lIns="0" spcFirstLastPara="1" rIns="0" wrap="square" tIns="0">
            <a:spAutoFit/>
          </a:bodyPr>
          <a:lstStyle/>
          <a:p>
            <a:pPr indent="0" lvl="0" marL="0" marR="0" rtl="0" algn="ctr">
              <a:lnSpc>
                <a:spcPct val="113995"/>
              </a:lnSpc>
              <a:spcBef>
                <a:spcPts val="0"/>
              </a:spcBef>
              <a:spcAft>
                <a:spcPts val="0"/>
              </a:spcAft>
              <a:buNone/>
            </a:pPr>
            <a:r>
              <a:rPr b="1" i="0" lang="en" sz="4700" u="none" cap="none" strike="noStrike">
                <a:solidFill>
                  <a:srgbClr val="C1FF72"/>
                </a:solidFill>
                <a:latin typeface="Laila"/>
                <a:ea typeface="Laila"/>
                <a:cs typeface="Laila"/>
                <a:sym typeface="Laila"/>
              </a:rPr>
              <a:t>Add a Title</a:t>
            </a:r>
            <a:endParaRPr sz="700"/>
          </a:p>
        </p:txBody>
      </p:sp>
      <p:sp>
        <p:nvSpPr>
          <p:cNvPr id="749" name="Google Shape;749;p20"/>
          <p:cNvSpPr txBox="1"/>
          <p:nvPr/>
        </p:nvSpPr>
        <p:spPr>
          <a:xfrm>
            <a:off x="4733146" y="1566450"/>
            <a:ext cx="871164" cy="558247"/>
          </a:xfrm>
          <a:prstGeom prst="rect">
            <a:avLst/>
          </a:prstGeom>
          <a:noFill/>
          <a:ln>
            <a:noFill/>
          </a:ln>
        </p:spPr>
        <p:txBody>
          <a:bodyPr anchorCtr="0" anchor="t" bIns="0" lIns="0" spcFirstLastPara="1" rIns="0" wrap="square" tIns="0">
            <a:spAutoFit/>
          </a:bodyPr>
          <a:lstStyle/>
          <a:p>
            <a:pPr indent="0" lvl="0" marL="0" marR="0" rtl="0" algn="ctr">
              <a:lnSpc>
                <a:spcPct val="124993"/>
              </a:lnSpc>
              <a:spcBef>
                <a:spcPts val="0"/>
              </a:spcBef>
              <a:spcAft>
                <a:spcPts val="0"/>
              </a:spcAft>
              <a:buNone/>
            </a:pPr>
            <a:r>
              <a:rPr b="0" i="0" lang="en" sz="3600" u="none" cap="none" strike="noStrike">
                <a:solidFill>
                  <a:srgbClr val="FFA1D2"/>
                </a:solidFill>
                <a:latin typeface="Pacifico"/>
                <a:ea typeface="Pacifico"/>
                <a:cs typeface="Pacifico"/>
                <a:sym typeface="Pacifico"/>
              </a:rPr>
              <a:t>01</a:t>
            </a:r>
            <a:endParaRPr sz="700"/>
          </a:p>
        </p:txBody>
      </p:sp>
      <p:sp>
        <p:nvSpPr>
          <p:cNvPr id="750" name="Google Shape;750;p20"/>
          <p:cNvSpPr txBox="1"/>
          <p:nvPr/>
        </p:nvSpPr>
        <p:spPr>
          <a:xfrm>
            <a:off x="3971080" y="2248801"/>
            <a:ext cx="23952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FFF8ED"/>
                </a:solidFill>
                <a:latin typeface="Mali"/>
                <a:ea typeface="Mali"/>
                <a:cs typeface="Mali"/>
                <a:sym typeface="Mali"/>
              </a:rPr>
              <a:t>Embrace the Summer</a:t>
            </a:r>
            <a:endParaRPr sz="700"/>
          </a:p>
          <a:p>
            <a:pPr indent="0" lvl="0" marL="0" marR="0" rtl="0" algn="ctr">
              <a:lnSpc>
                <a:spcPct val="100000"/>
              </a:lnSpc>
              <a:spcBef>
                <a:spcPts val="0"/>
              </a:spcBef>
              <a:spcAft>
                <a:spcPts val="0"/>
              </a:spcAft>
              <a:buNone/>
            </a:pPr>
            <a:r>
              <a:rPr b="0" i="0" lang="en" sz="1200" u="none" cap="none" strike="noStrike">
                <a:solidFill>
                  <a:srgbClr val="FFF8ED"/>
                </a:solidFill>
                <a:latin typeface="Mali"/>
                <a:ea typeface="Mali"/>
                <a:cs typeface="Mali"/>
                <a:sym typeface="Mali"/>
              </a:rPr>
              <a:t>Tropical Adventure!</a:t>
            </a:r>
            <a:endParaRPr sz="700"/>
          </a:p>
        </p:txBody>
      </p:sp>
      <p:sp>
        <p:nvSpPr>
          <p:cNvPr id="751" name="Google Shape;751;p20"/>
          <p:cNvSpPr txBox="1"/>
          <p:nvPr/>
        </p:nvSpPr>
        <p:spPr>
          <a:xfrm>
            <a:off x="7128444" y="1534890"/>
            <a:ext cx="871165" cy="558247"/>
          </a:xfrm>
          <a:prstGeom prst="rect">
            <a:avLst/>
          </a:prstGeom>
          <a:noFill/>
          <a:ln>
            <a:noFill/>
          </a:ln>
        </p:spPr>
        <p:txBody>
          <a:bodyPr anchorCtr="0" anchor="t" bIns="0" lIns="0" spcFirstLastPara="1" rIns="0" wrap="square" tIns="0">
            <a:spAutoFit/>
          </a:bodyPr>
          <a:lstStyle/>
          <a:p>
            <a:pPr indent="0" lvl="0" marL="0" marR="0" rtl="0" algn="ctr">
              <a:lnSpc>
                <a:spcPct val="124993"/>
              </a:lnSpc>
              <a:spcBef>
                <a:spcPts val="0"/>
              </a:spcBef>
              <a:spcAft>
                <a:spcPts val="0"/>
              </a:spcAft>
              <a:buNone/>
            </a:pPr>
            <a:r>
              <a:rPr b="0" i="0" lang="en" sz="3600" u="none" cap="none" strike="noStrike">
                <a:solidFill>
                  <a:srgbClr val="FFA1D2"/>
                </a:solidFill>
                <a:latin typeface="Pacifico"/>
                <a:ea typeface="Pacifico"/>
                <a:cs typeface="Pacifico"/>
                <a:sym typeface="Pacifico"/>
              </a:rPr>
              <a:t>02</a:t>
            </a:r>
            <a:endParaRPr sz="700"/>
          </a:p>
        </p:txBody>
      </p:sp>
      <p:sp>
        <p:nvSpPr>
          <p:cNvPr id="752" name="Google Shape;752;p20"/>
          <p:cNvSpPr txBox="1"/>
          <p:nvPr/>
        </p:nvSpPr>
        <p:spPr>
          <a:xfrm>
            <a:off x="6442577" y="2248801"/>
            <a:ext cx="22428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FFF8ED"/>
                </a:solidFill>
                <a:latin typeface="Mali"/>
                <a:ea typeface="Mali"/>
                <a:cs typeface="Mali"/>
                <a:sym typeface="Mali"/>
              </a:rPr>
              <a:t>Embrace the Summer</a:t>
            </a:r>
            <a:endParaRPr sz="700"/>
          </a:p>
          <a:p>
            <a:pPr indent="0" lvl="0" marL="0" marR="0" rtl="0" algn="ctr">
              <a:lnSpc>
                <a:spcPct val="100000"/>
              </a:lnSpc>
              <a:spcBef>
                <a:spcPts val="0"/>
              </a:spcBef>
              <a:spcAft>
                <a:spcPts val="0"/>
              </a:spcAft>
              <a:buNone/>
            </a:pPr>
            <a:r>
              <a:rPr b="0" i="0" lang="en" sz="1200" u="none" cap="none" strike="noStrike">
                <a:solidFill>
                  <a:srgbClr val="FFF8ED"/>
                </a:solidFill>
                <a:latin typeface="Mali"/>
                <a:ea typeface="Mali"/>
                <a:cs typeface="Mali"/>
                <a:sym typeface="Mali"/>
              </a:rPr>
              <a:t>Tropical Adventure!</a:t>
            </a:r>
            <a:endParaRPr sz="700"/>
          </a:p>
        </p:txBody>
      </p:sp>
      <p:sp>
        <p:nvSpPr>
          <p:cNvPr id="753" name="Google Shape;753;p20"/>
          <p:cNvSpPr txBox="1"/>
          <p:nvPr/>
        </p:nvSpPr>
        <p:spPr>
          <a:xfrm>
            <a:off x="4733146" y="2959876"/>
            <a:ext cx="871164" cy="558247"/>
          </a:xfrm>
          <a:prstGeom prst="rect">
            <a:avLst/>
          </a:prstGeom>
          <a:noFill/>
          <a:ln>
            <a:noFill/>
          </a:ln>
        </p:spPr>
        <p:txBody>
          <a:bodyPr anchorCtr="0" anchor="t" bIns="0" lIns="0" spcFirstLastPara="1" rIns="0" wrap="square" tIns="0">
            <a:spAutoFit/>
          </a:bodyPr>
          <a:lstStyle/>
          <a:p>
            <a:pPr indent="0" lvl="0" marL="0" marR="0" rtl="0" algn="ctr">
              <a:lnSpc>
                <a:spcPct val="124993"/>
              </a:lnSpc>
              <a:spcBef>
                <a:spcPts val="0"/>
              </a:spcBef>
              <a:spcAft>
                <a:spcPts val="0"/>
              </a:spcAft>
              <a:buNone/>
            </a:pPr>
            <a:r>
              <a:rPr b="0" i="0" lang="en" sz="3600" u="none" cap="none" strike="noStrike">
                <a:solidFill>
                  <a:srgbClr val="FFA1D2"/>
                </a:solidFill>
                <a:latin typeface="Pacifico"/>
                <a:ea typeface="Pacifico"/>
                <a:cs typeface="Pacifico"/>
                <a:sym typeface="Pacifico"/>
              </a:rPr>
              <a:t>03</a:t>
            </a:r>
            <a:endParaRPr sz="700"/>
          </a:p>
        </p:txBody>
      </p:sp>
      <p:sp>
        <p:nvSpPr>
          <p:cNvPr id="754" name="Google Shape;754;p20"/>
          <p:cNvSpPr txBox="1"/>
          <p:nvPr/>
        </p:nvSpPr>
        <p:spPr>
          <a:xfrm>
            <a:off x="3971080" y="3673785"/>
            <a:ext cx="23952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FFF8ED"/>
                </a:solidFill>
                <a:latin typeface="Mali"/>
                <a:ea typeface="Mali"/>
                <a:cs typeface="Mali"/>
                <a:sym typeface="Mali"/>
              </a:rPr>
              <a:t>Embrace the Summer</a:t>
            </a:r>
            <a:endParaRPr sz="700"/>
          </a:p>
          <a:p>
            <a:pPr indent="0" lvl="0" marL="0" marR="0" rtl="0" algn="ctr">
              <a:lnSpc>
                <a:spcPct val="100000"/>
              </a:lnSpc>
              <a:spcBef>
                <a:spcPts val="0"/>
              </a:spcBef>
              <a:spcAft>
                <a:spcPts val="0"/>
              </a:spcAft>
              <a:buNone/>
            </a:pPr>
            <a:r>
              <a:rPr b="0" i="0" lang="en" sz="1200" u="none" cap="none" strike="noStrike">
                <a:solidFill>
                  <a:srgbClr val="FFF8ED"/>
                </a:solidFill>
                <a:latin typeface="Mali"/>
                <a:ea typeface="Mali"/>
                <a:cs typeface="Mali"/>
                <a:sym typeface="Mali"/>
              </a:rPr>
              <a:t>Tropical Adventure!</a:t>
            </a:r>
            <a:endParaRPr sz="700"/>
          </a:p>
        </p:txBody>
      </p:sp>
      <p:sp>
        <p:nvSpPr>
          <p:cNvPr id="755" name="Google Shape;755;p20"/>
          <p:cNvSpPr txBox="1"/>
          <p:nvPr/>
        </p:nvSpPr>
        <p:spPr>
          <a:xfrm>
            <a:off x="7128444" y="2959876"/>
            <a:ext cx="871165" cy="558247"/>
          </a:xfrm>
          <a:prstGeom prst="rect">
            <a:avLst/>
          </a:prstGeom>
          <a:noFill/>
          <a:ln>
            <a:noFill/>
          </a:ln>
        </p:spPr>
        <p:txBody>
          <a:bodyPr anchorCtr="0" anchor="t" bIns="0" lIns="0" spcFirstLastPara="1" rIns="0" wrap="square" tIns="0">
            <a:spAutoFit/>
          </a:bodyPr>
          <a:lstStyle/>
          <a:p>
            <a:pPr indent="0" lvl="0" marL="0" marR="0" rtl="0" algn="ctr">
              <a:lnSpc>
                <a:spcPct val="124993"/>
              </a:lnSpc>
              <a:spcBef>
                <a:spcPts val="0"/>
              </a:spcBef>
              <a:spcAft>
                <a:spcPts val="0"/>
              </a:spcAft>
              <a:buNone/>
            </a:pPr>
            <a:r>
              <a:rPr b="0" i="0" lang="en" sz="3600" u="none" cap="none" strike="noStrike">
                <a:solidFill>
                  <a:srgbClr val="FFA1D2"/>
                </a:solidFill>
                <a:latin typeface="Pacifico"/>
                <a:ea typeface="Pacifico"/>
                <a:cs typeface="Pacifico"/>
                <a:sym typeface="Pacifico"/>
              </a:rPr>
              <a:t>04</a:t>
            </a:r>
            <a:endParaRPr sz="700"/>
          </a:p>
        </p:txBody>
      </p:sp>
      <p:sp>
        <p:nvSpPr>
          <p:cNvPr id="756" name="Google Shape;756;p20"/>
          <p:cNvSpPr txBox="1"/>
          <p:nvPr/>
        </p:nvSpPr>
        <p:spPr>
          <a:xfrm>
            <a:off x="6442577" y="3673785"/>
            <a:ext cx="22428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FFF8ED"/>
                </a:solidFill>
                <a:latin typeface="Mali"/>
                <a:ea typeface="Mali"/>
                <a:cs typeface="Mali"/>
                <a:sym typeface="Mali"/>
              </a:rPr>
              <a:t>Embrace the Summer</a:t>
            </a:r>
            <a:endParaRPr sz="700"/>
          </a:p>
          <a:p>
            <a:pPr indent="0" lvl="0" marL="0" marR="0" rtl="0" algn="ctr">
              <a:lnSpc>
                <a:spcPct val="100000"/>
              </a:lnSpc>
              <a:spcBef>
                <a:spcPts val="0"/>
              </a:spcBef>
              <a:spcAft>
                <a:spcPts val="0"/>
              </a:spcAft>
              <a:buNone/>
            </a:pPr>
            <a:r>
              <a:rPr b="0" i="0" lang="en" sz="1200" u="none" cap="none" strike="noStrike">
                <a:solidFill>
                  <a:srgbClr val="FFF8ED"/>
                </a:solidFill>
                <a:latin typeface="Mali"/>
                <a:ea typeface="Mali"/>
                <a:cs typeface="Mali"/>
                <a:sym typeface="Mali"/>
              </a:rPr>
              <a:t>Tropical Adventure!</a:t>
            </a:r>
            <a:endParaRPr sz="700"/>
          </a:p>
        </p:txBody>
      </p:sp>
      <p:sp>
        <p:nvSpPr>
          <p:cNvPr id="757" name="Google Shape;757;p20"/>
          <p:cNvSpPr/>
          <p:nvPr/>
        </p:nvSpPr>
        <p:spPr>
          <a:xfrm>
            <a:off x="-396267" y="3921654"/>
            <a:ext cx="1399557" cy="1414993"/>
          </a:xfrm>
          <a:custGeom>
            <a:rect b="b" l="l" r="r" t="t"/>
            <a:pathLst>
              <a:path extrusionOk="0" h="2829986" w="2799114">
                <a:moveTo>
                  <a:pt x="0" y="0"/>
                </a:moveTo>
                <a:lnTo>
                  <a:pt x="2799114" y="0"/>
                </a:lnTo>
                <a:lnTo>
                  <a:pt x="2799114" y="2829986"/>
                </a:lnTo>
                <a:lnTo>
                  <a:pt x="0" y="2829986"/>
                </a:lnTo>
                <a:lnTo>
                  <a:pt x="0" y="0"/>
                </a:lnTo>
                <a:close/>
              </a:path>
            </a:pathLst>
          </a:custGeom>
          <a:blipFill rotWithShape="1">
            <a:blip r:embed="rId5">
              <a:alphaModFix/>
            </a:blip>
            <a:stretch>
              <a:fillRect b="0" l="0" r="0" t="0"/>
            </a:stretch>
          </a:blipFill>
          <a:ln>
            <a:noFill/>
          </a:ln>
        </p:spPr>
      </p:sp>
      <p:sp>
        <p:nvSpPr>
          <p:cNvPr id="758" name="Google Shape;758;p20"/>
          <p:cNvSpPr/>
          <p:nvPr/>
        </p:nvSpPr>
        <p:spPr>
          <a:xfrm>
            <a:off x="8214333" y="3985682"/>
            <a:ext cx="1399557" cy="1414993"/>
          </a:xfrm>
          <a:custGeom>
            <a:rect b="b" l="l" r="r" t="t"/>
            <a:pathLst>
              <a:path extrusionOk="0" h="2829986" w="2799114">
                <a:moveTo>
                  <a:pt x="0" y="0"/>
                </a:moveTo>
                <a:lnTo>
                  <a:pt x="2799114" y="0"/>
                </a:lnTo>
                <a:lnTo>
                  <a:pt x="2799114" y="2829986"/>
                </a:lnTo>
                <a:lnTo>
                  <a:pt x="0" y="2829986"/>
                </a:lnTo>
                <a:lnTo>
                  <a:pt x="0" y="0"/>
                </a:lnTo>
                <a:close/>
              </a:path>
            </a:pathLst>
          </a:custGeom>
          <a:blipFill rotWithShape="1">
            <a:blip r:embed="rId5">
              <a:alphaModFix/>
            </a:blip>
            <a:stretch>
              <a:fillRect b="0" l="0" r="0" t="0"/>
            </a:stretch>
          </a:blipFill>
          <a:ln>
            <a:noFill/>
          </a:ln>
        </p:spPr>
      </p:sp>
      <p:pic>
        <p:nvPicPr>
          <p:cNvPr id="759" name="Google Shape;759;p20"/>
          <p:cNvPicPr preferRelativeResize="0"/>
          <p:nvPr/>
        </p:nvPicPr>
        <p:blipFill rotWithShape="1">
          <a:blip r:embed="rId3">
            <a:alphaModFix/>
          </a:blip>
          <a:srcRect b="100000" l="95416" r="0" t="100000"/>
          <a:stretch/>
        </p:blipFill>
        <p:spPr>
          <a:xfrm flipH="1" rot="10800000">
            <a:off x="8724900" y="-1"/>
            <a:ext cx="419101" cy="51434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649F"/>
        </a:solidFill>
      </p:bgPr>
    </p:bg>
    <p:spTree>
      <p:nvGrpSpPr>
        <p:cNvPr id="763" name="Shape 763"/>
        <p:cNvGrpSpPr/>
        <p:nvPr/>
      </p:nvGrpSpPr>
      <p:grpSpPr>
        <a:xfrm>
          <a:off x="0" y="0"/>
          <a:ext cx="0" cy="0"/>
          <a:chOff x="0" y="0"/>
          <a:chExt cx="0" cy="0"/>
        </a:xfrm>
      </p:grpSpPr>
      <p:grpSp>
        <p:nvGrpSpPr>
          <p:cNvPr id="764" name="Google Shape;764;p21"/>
          <p:cNvGrpSpPr/>
          <p:nvPr/>
        </p:nvGrpSpPr>
        <p:grpSpPr>
          <a:xfrm>
            <a:off x="-618722" y="4629150"/>
            <a:ext cx="10381445" cy="1543050"/>
            <a:chOff x="0" y="0"/>
            <a:chExt cx="27683853" cy="4114800"/>
          </a:xfrm>
        </p:grpSpPr>
        <p:grpSp>
          <p:nvGrpSpPr>
            <p:cNvPr id="765" name="Google Shape;765;p21"/>
            <p:cNvGrpSpPr/>
            <p:nvPr/>
          </p:nvGrpSpPr>
          <p:grpSpPr>
            <a:xfrm>
              <a:off x="0" y="0"/>
              <a:ext cx="4114800" cy="4114800"/>
              <a:chOff x="0" y="0"/>
              <a:chExt cx="812800" cy="812800"/>
            </a:xfrm>
          </p:grpSpPr>
          <p:sp>
            <p:nvSpPr>
              <p:cNvPr id="766" name="Google Shape;766;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67" name="Google Shape;767;p2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68" name="Google Shape;768;p21"/>
            <p:cNvGrpSpPr/>
            <p:nvPr/>
          </p:nvGrpSpPr>
          <p:grpSpPr>
            <a:xfrm>
              <a:off x="6734015" y="0"/>
              <a:ext cx="4114800" cy="4114800"/>
              <a:chOff x="0" y="0"/>
              <a:chExt cx="812800" cy="812800"/>
            </a:xfrm>
          </p:grpSpPr>
          <p:sp>
            <p:nvSpPr>
              <p:cNvPr id="769" name="Google Shape;769;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70" name="Google Shape;770;p2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71" name="Google Shape;771;p21"/>
            <p:cNvGrpSpPr/>
            <p:nvPr/>
          </p:nvGrpSpPr>
          <p:grpSpPr>
            <a:xfrm>
              <a:off x="13468030" y="0"/>
              <a:ext cx="4114800" cy="4114800"/>
              <a:chOff x="0" y="0"/>
              <a:chExt cx="812800" cy="812800"/>
            </a:xfrm>
          </p:grpSpPr>
          <p:sp>
            <p:nvSpPr>
              <p:cNvPr id="772" name="Google Shape;772;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73" name="Google Shape;773;p2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74" name="Google Shape;774;p21"/>
            <p:cNvGrpSpPr/>
            <p:nvPr/>
          </p:nvGrpSpPr>
          <p:grpSpPr>
            <a:xfrm>
              <a:off x="20202046" y="0"/>
              <a:ext cx="4114800" cy="4114800"/>
              <a:chOff x="0" y="0"/>
              <a:chExt cx="812800" cy="812800"/>
            </a:xfrm>
          </p:grpSpPr>
          <p:sp>
            <p:nvSpPr>
              <p:cNvPr id="775" name="Google Shape;775;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76" name="Google Shape;776;p2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77" name="Google Shape;777;p21"/>
            <p:cNvGrpSpPr/>
            <p:nvPr/>
          </p:nvGrpSpPr>
          <p:grpSpPr>
            <a:xfrm>
              <a:off x="3367008" y="0"/>
              <a:ext cx="4114800" cy="4114800"/>
              <a:chOff x="0" y="0"/>
              <a:chExt cx="812800" cy="812800"/>
            </a:xfrm>
          </p:grpSpPr>
          <p:sp>
            <p:nvSpPr>
              <p:cNvPr id="778" name="Google Shape;778;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79" name="Google Shape;779;p2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80" name="Google Shape;780;p21"/>
            <p:cNvGrpSpPr/>
            <p:nvPr/>
          </p:nvGrpSpPr>
          <p:grpSpPr>
            <a:xfrm>
              <a:off x="10101023" y="0"/>
              <a:ext cx="4114800" cy="4114800"/>
              <a:chOff x="0" y="0"/>
              <a:chExt cx="812800" cy="812800"/>
            </a:xfrm>
          </p:grpSpPr>
          <p:sp>
            <p:nvSpPr>
              <p:cNvPr id="781" name="Google Shape;781;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82" name="Google Shape;782;p2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83" name="Google Shape;783;p21"/>
            <p:cNvGrpSpPr/>
            <p:nvPr/>
          </p:nvGrpSpPr>
          <p:grpSpPr>
            <a:xfrm>
              <a:off x="16835038" y="0"/>
              <a:ext cx="4114800" cy="4114800"/>
              <a:chOff x="0" y="0"/>
              <a:chExt cx="812800" cy="812800"/>
            </a:xfrm>
          </p:grpSpPr>
          <p:sp>
            <p:nvSpPr>
              <p:cNvPr id="784" name="Google Shape;784;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85" name="Google Shape;785;p2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86" name="Google Shape;786;p21"/>
            <p:cNvGrpSpPr/>
            <p:nvPr/>
          </p:nvGrpSpPr>
          <p:grpSpPr>
            <a:xfrm>
              <a:off x="23569053" y="0"/>
              <a:ext cx="4114800" cy="4114800"/>
              <a:chOff x="0" y="0"/>
              <a:chExt cx="812800" cy="812800"/>
            </a:xfrm>
          </p:grpSpPr>
          <p:sp>
            <p:nvSpPr>
              <p:cNvPr id="787" name="Google Shape;787;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88" name="Google Shape;788;p2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sp>
        <p:nvSpPr>
          <p:cNvPr id="789" name="Google Shape;789;p21"/>
          <p:cNvSpPr txBox="1"/>
          <p:nvPr/>
        </p:nvSpPr>
        <p:spPr>
          <a:xfrm>
            <a:off x="925800" y="512518"/>
            <a:ext cx="7292401" cy="698141"/>
          </a:xfrm>
          <a:prstGeom prst="rect">
            <a:avLst/>
          </a:prstGeom>
          <a:noFill/>
          <a:ln>
            <a:noFill/>
          </a:ln>
        </p:spPr>
        <p:txBody>
          <a:bodyPr anchorCtr="0" anchor="t" bIns="0" lIns="0" spcFirstLastPara="1" rIns="0" wrap="square" tIns="0">
            <a:spAutoFit/>
          </a:bodyPr>
          <a:lstStyle/>
          <a:p>
            <a:pPr indent="0" lvl="0" marL="0" marR="0" rtl="0" algn="ctr">
              <a:lnSpc>
                <a:spcPct val="113995"/>
              </a:lnSpc>
              <a:spcBef>
                <a:spcPts val="0"/>
              </a:spcBef>
              <a:spcAft>
                <a:spcPts val="0"/>
              </a:spcAft>
              <a:buNone/>
            </a:pPr>
            <a:r>
              <a:rPr b="1" i="0" lang="en" sz="4700" u="none" cap="none" strike="noStrike">
                <a:solidFill>
                  <a:srgbClr val="C1FF72"/>
                </a:solidFill>
                <a:latin typeface="Laila"/>
                <a:ea typeface="Laila"/>
                <a:cs typeface="Laila"/>
                <a:sym typeface="Laila"/>
              </a:rPr>
              <a:t>Write your topic or idea</a:t>
            </a:r>
            <a:endParaRPr sz="700"/>
          </a:p>
        </p:txBody>
      </p:sp>
      <p:grpSp>
        <p:nvGrpSpPr>
          <p:cNvPr id="790" name="Google Shape;790;p21"/>
          <p:cNvGrpSpPr/>
          <p:nvPr/>
        </p:nvGrpSpPr>
        <p:grpSpPr>
          <a:xfrm>
            <a:off x="900293" y="1547221"/>
            <a:ext cx="7048157" cy="1131525"/>
            <a:chOff x="0" y="-28575"/>
            <a:chExt cx="2315590" cy="371749"/>
          </a:xfrm>
        </p:grpSpPr>
        <p:sp>
          <p:nvSpPr>
            <p:cNvPr id="791" name="Google Shape;791;p21"/>
            <p:cNvSpPr/>
            <p:nvPr/>
          </p:nvSpPr>
          <p:spPr>
            <a:xfrm>
              <a:off x="0" y="0"/>
              <a:ext cx="2315590" cy="343174"/>
            </a:xfrm>
            <a:custGeom>
              <a:rect b="b" l="l" r="r" t="t"/>
              <a:pathLst>
                <a:path extrusionOk="0" h="343174" w="2315590">
                  <a:moveTo>
                    <a:pt x="8238" y="0"/>
                  </a:moveTo>
                  <a:lnTo>
                    <a:pt x="2307351" y="0"/>
                  </a:lnTo>
                  <a:cubicBezTo>
                    <a:pt x="2309536" y="0"/>
                    <a:pt x="2311632" y="868"/>
                    <a:pt x="2313177" y="2413"/>
                  </a:cubicBezTo>
                  <a:cubicBezTo>
                    <a:pt x="2314722" y="3958"/>
                    <a:pt x="2315590" y="6053"/>
                    <a:pt x="2315590" y="8238"/>
                  </a:cubicBezTo>
                  <a:lnTo>
                    <a:pt x="2315590" y="334936"/>
                  </a:lnTo>
                  <a:cubicBezTo>
                    <a:pt x="2315590" y="337121"/>
                    <a:pt x="2314722" y="339216"/>
                    <a:pt x="2313177" y="340761"/>
                  </a:cubicBezTo>
                  <a:cubicBezTo>
                    <a:pt x="2311632" y="342306"/>
                    <a:pt x="2309536" y="343174"/>
                    <a:pt x="2307351" y="343174"/>
                  </a:cubicBezTo>
                  <a:lnTo>
                    <a:pt x="8238" y="343174"/>
                  </a:lnTo>
                  <a:cubicBezTo>
                    <a:pt x="6053" y="343174"/>
                    <a:pt x="3958" y="342306"/>
                    <a:pt x="2413" y="340761"/>
                  </a:cubicBezTo>
                  <a:cubicBezTo>
                    <a:pt x="868" y="339216"/>
                    <a:pt x="0" y="337121"/>
                    <a:pt x="0" y="334936"/>
                  </a:cubicBezTo>
                  <a:lnTo>
                    <a:pt x="0" y="8238"/>
                  </a:lnTo>
                  <a:cubicBezTo>
                    <a:pt x="0" y="6053"/>
                    <a:pt x="868" y="3958"/>
                    <a:pt x="2413" y="2413"/>
                  </a:cubicBezTo>
                  <a:cubicBezTo>
                    <a:pt x="3958" y="868"/>
                    <a:pt x="6053" y="0"/>
                    <a:pt x="8238" y="0"/>
                  </a:cubicBezTo>
                  <a:close/>
                </a:path>
              </a:pathLst>
            </a:custGeom>
            <a:solidFill>
              <a:srgbClr val="FF66C4"/>
            </a:solidFill>
            <a:ln cap="sq" cmpd="sng" w="76200">
              <a:solidFill>
                <a:srgbClr val="C1FF72"/>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92" name="Google Shape;792;p21"/>
            <p:cNvSpPr txBox="1"/>
            <p:nvPr/>
          </p:nvSpPr>
          <p:spPr>
            <a:xfrm>
              <a:off x="0" y="-28575"/>
              <a:ext cx="2315590" cy="371749"/>
            </a:xfrm>
            <a:prstGeom prst="rect">
              <a:avLst/>
            </a:prstGeom>
            <a:noFill/>
            <a:ln>
              <a:noFill/>
            </a:ln>
          </p:spPr>
          <p:txBody>
            <a:bodyPr anchorCtr="0" anchor="ctr" bIns="36675" lIns="36675" spcFirstLastPara="1" rIns="36675" wrap="square" tIns="36675">
              <a:noAutofit/>
            </a:bodyPr>
            <a:lstStyle/>
            <a:p>
              <a:pPr indent="0" lvl="0" marL="0" marR="0" rtl="0" algn="ctr">
                <a:lnSpc>
                  <a:spcPct val="18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93" name="Google Shape;793;p21"/>
          <p:cNvGrpSpPr/>
          <p:nvPr/>
        </p:nvGrpSpPr>
        <p:grpSpPr>
          <a:xfrm>
            <a:off x="900293" y="3074087"/>
            <a:ext cx="7048157" cy="1131525"/>
            <a:chOff x="0" y="-28575"/>
            <a:chExt cx="2315590" cy="371749"/>
          </a:xfrm>
        </p:grpSpPr>
        <p:sp>
          <p:nvSpPr>
            <p:cNvPr id="794" name="Google Shape;794;p21"/>
            <p:cNvSpPr/>
            <p:nvPr/>
          </p:nvSpPr>
          <p:spPr>
            <a:xfrm>
              <a:off x="0" y="0"/>
              <a:ext cx="2315590" cy="343174"/>
            </a:xfrm>
            <a:custGeom>
              <a:rect b="b" l="l" r="r" t="t"/>
              <a:pathLst>
                <a:path extrusionOk="0" h="343174" w="2315590">
                  <a:moveTo>
                    <a:pt x="8238" y="0"/>
                  </a:moveTo>
                  <a:lnTo>
                    <a:pt x="2307351" y="0"/>
                  </a:lnTo>
                  <a:cubicBezTo>
                    <a:pt x="2309536" y="0"/>
                    <a:pt x="2311632" y="868"/>
                    <a:pt x="2313177" y="2413"/>
                  </a:cubicBezTo>
                  <a:cubicBezTo>
                    <a:pt x="2314722" y="3958"/>
                    <a:pt x="2315590" y="6053"/>
                    <a:pt x="2315590" y="8238"/>
                  </a:cubicBezTo>
                  <a:lnTo>
                    <a:pt x="2315590" y="334936"/>
                  </a:lnTo>
                  <a:cubicBezTo>
                    <a:pt x="2315590" y="337121"/>
                    <a:pt x="2314722" y="339216"/>
                    <a:pt x="2313177" y="340761"/>
                  </a:cubicBezTo>
                  <a:cubicBezTo>
                    <a:pt x="2311632" y="342306"/>
                    <a:pt x="2309536" y="343174"/>
                    <a:pt x="2307351" y="343174"/>
                  </a:cubicBezTo>
                  <a:lnTo>
                    <a:pt x="8238" y="343174"/>
                  </a:lnTo>
                  <a:cubicBezTo>
                    <a:pt x="6053" y="343174"/>
                    <a:pt x="3958" y="342306"/>
                    <a:pt x="2413" y="340761"/>
                  </a:cubicBezTo>
                  <a:cubicBezTo>
                    <a:pt x="868" y="339216"/>
                    <a:pt x="0" y="337121"/>
                    <a:pt x="0" y="334936"/>
                  </a:cubicBezTo>
                  <a:lnTo>
                    <a:pt x="0" y="8238"/>
                  </a:lnTo>
                  <a:cubicBezTo>
                    <a:pt x="0" y="6053"/>
                    <a:pt x="868" y="3958"/>
                    <a:pt x="2413" y="2413"/>
                  </a:cubicBezTo>
                  <a:cubicBezTo>
                    <a:pt x="3958" y="868"/>
                    <a:pt x="6053" y="0"/>
                    <a:pt x="8238" y="0"/>
                  </a:cubicBezTo>
                  <a:close/>
                </a:path>
              </a:pathLst>
            </a:custGeom>
            <a:solidFill>
              <a:srgbClr val="FF66C4"/>
            </a:solidFill>
            <a:ln cap="sq" cmpd="sng" w="76200">
              <a:solidFill>
                <a:srgbClr val="C1FF72"/>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95" name="Google Shape;795;p21"/>
            <p:cNvSpPr txBox="1"/>
            <p:nvPr/>
          </p:nvSpPr>
          <p:spPr>
            <a:xfrm>
              <a:off x="0" y="-28575"/>
              <a:ext cx="2315590" cy="371749"/>
            </a:xfrm>
            <a:prstGeom prst="rect">
              <a:avLst/>
            </a:prstGeom>
            <a:noFill/>
            <a:ln>
              <a:noFill/>
            </a:ln>
          </p:spPr>
          <p:txBody>
            <a:bodyPr anchorCtr="0" anchor="ctr" bIns="36675" lIns="36675" spcFirstLastPara="1" rIns="36675" wrap="square" tIns="36675">
              <a:noAutofit/>
            </a:bodyPr>
            <a:lstStyle/>
            <a:p>
              <a:pPr indent="0" lvl="0" marL="0" marR="0" rtl="0" algn="ctr">
                <a:lnSpc>
                  <a:spcPct val="18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96" name="Google Shape;796;p21"/>
          <p:cNvGrpSpPr/>
          <p:nvPr/>
        </p:nvGrpSpPr>
        <p:grpSpPr>
          <a:xfrm>
            <a:off x="482485" y="1812467"/>
            <a:ext cx="688010" cy="688010"/>
            <a:chOff x="0" y="0"/>
            <a:chExt cx="812800" cy="812800"/>
          </a:xfrm>
        </p:grpSpPr>
        <p:sp>
          <p:nvSpPr>
            <p:cNvPr id="797" name="Google Shape;797;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C1FF72"/>
            </a:solidFill>
            <a:ln cap="sq" cmpd="sng" w="66675">
              <a:solidFill>
                <a:srgbClr val="C1FF72"/>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98" name="Google Shape;798;p21"/>
            <p:cNvSpPr txBox="1"/>
            <p:nvPr/>
          </p:nvSpPr>
          <p:spPr>
            <a:xfrm>
              <a:off x="76200" y="47625"/>
              <a:ext cx="660400" cy="688975"/>
            </a:xfrm>
            <a:prstGeom prst="rect">
              <a:avLst/>
            </a:prstGeom>
            <a:noFill/>
            <a:ln>
              <a:noFill/>
            </a:ln>
          </p:spPr>
          <p:txBody>
            <a:bodyPr anchorCtr="0" anchor="ctr" bIns="25400" lIns="25400" spcFirstLastPara="1" rIns="25400" wrap="square" tIns="25400">
              <a:noAutofit/>
            </a:bodyPr>
            <a:lstStyle/>
            <a:p>
              <a:pPr indent="0" lvl="0" marL="0" marR="0" rtl="0" algn="ctr">
                <a:lnSpc>
                  <a:spcPct val="18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99" name="Google Shape;799;p21"/>
          <p:cNvGrpSpPr/>
          <p:nvPr/>
        </p:nvGrpSpPr>
        <p:grpSpPr>
          <a:xfrm>
            <a:off x="7235386" y="1443407"/>
            <a:ext cx="1426129" cy="1426129"/>
            <a:chOff x="0" y="0"/>
            <a:chExt cx="812800" cy="812800"/>
          </a:xfrm>
        </p:grpSpPr>
        <p:sp>
          <p:nvSpPr>
            <p:cNvPr id="800" name="Google Shape;800;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C1FF72"/>
            </a:solidFill>
            <a:ln cap="sq" cmpd="sng" w="66675">
              <a:solidFill>
                <a:srgbClr val="C1FF72"/>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01" name="Google Shape;801;p21"/>
            <p:cNvSpPr txBox="1"/>
            <p:nvPr/>
          </p:nvSpPr>
          <p:spPr>
            <a:xfrm>
              <a:off x="76200" y="47625"/>
              <a:ext cx="660400" cy="688975"/>
            </a:xfrm>
            <a:prstGeom prst="rect">
              <a:avLst/>
            </a:prstGeom>
            <a:noFill/>
            <a:ln>
              <a:noFill/>
            </a:ln>
          </p:spPr>
          <p:txBody>
            <a:bodyPr anchorCtr="0" anchor="ctr" bIns="25400" lIns="25400" spcFirstLastPara="1" rIns="25400" wrap="square" tIns="25400">
              <a:noAutofit/>
            </a:bodyPr>
            <a:lstStyle/>
            <a:p>
              <a:pPr indent="0" lvl="0" marL="0" marR="0" rtl="0" algn="ctr">
                <a:lnSpc>
                  <a:spcPct val="18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802" name="Google Shape;802;p21"/>
          <p:cNvGrpSpPr/>
          <p:nvPr/>
        </p:nvGrpSpPr>
        <p:grpSpPr>
          <a:xfrm>
            <a:off x="7235386" y="2970273"/>
            <a:ext cx="1426129" cy="1426129"/>
            <a:chOff x="0" y="0"/>
            <a:chExt cx="812800" cy="812800"/>
          </a:xfrm>
        </p:grpSpPr>
        <p:sp>
          <p:nvSpPr>
            <p:cNvPr id="803" name="Google Shape;80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C1FF72"/>
            </a:solidFill>
            <a:ln cap="sq" cmpd="sng" w="66675">
              <a:solidFill>
                <a:srgbClr val="C1FF72"/>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04" name="Google Shape;804;p21"/>
            <p:cNvSpPr txBox="1"/>
            <p:nvPr/>
          </p:nvSpPr>
          <p:spPr>
            <a:xfrm>
              <a:off x="76200" y="47625"/>
              <a:ext cx="660400" cy="688975"/>
            </a:xfrm>
            <a:prstGeom prst="rect">
              <a:avLst/>
            </a:prstGeom>
            <a:noFill/>
            <a:ln>
              <a:noFill/>
            </a:ln>
          </p:spPr>
          <p:txBody>
            <a:bodyPr anchorCtr="0" anchor="ctr" bIns="25400" lIns="25400" spcFirstLastPara="1" rIns="25400" wrap="square" tIns="25400">
              <a:noAutofit/>
            </a:bodyPr>
            <a:lstStyle/>
            <a:p>
              <a:pPr indent="0" lvl="0" marL="0" marR="0" rtl="0" algn="ctr">
                <a:lnSpc>
                  <a:spcPct val="18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805" name="Google Shape;805;p21"/>
          <p:cNvGrpSpPr/>
          <p:nvPr/>
        </p:nvGrpSpPr>
        <p:grpSpPr>
          <a:xfrm>
            <a:off x="482485" y="3339332"/>
            <a:ext cx="688010" cy="688010"/>
            <a:chOff x="0" y="0"/>
            <a:chExt cx="812800" cy="812800"/>
          </a:xfrm>
        </p:grpSpPr>
        <p:sp>
          <p:nvSpPr>
            <p:cNvPr id="806" name="Google Shape;806;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C1FF72"/>
            </a:solidFill>
            <a:ln cap="sq" cmpd="sng" w="66675">
              <a:solidFill>
                <a:srgbClr val="C1FF72"/>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07" name="Google Shape;807;p21"/>
            <p:cNvSpPr txBox="1"/>
            <p:nvPr/>
          </p:nvSpPr>
          <p:spPr>
            <a:xfrm>
              <a:off x="76200" y="47625"/>
              <a:ext cx="660400" cy="688975"/>
            </a:xfrm>
            <a:prstGeom prst="rect">
              <a:avLst/>
            </a:prstGeom>
            <a:noFill/>
            <a:ln>
              <a:noFill/>
            </a:ln>
          </p:spPr>
          <p:txBody>
            <a:bodyPr anchorCtr="0" anchor="ctr" bIns="25400" lIns="25400" spcFirstLastPara="1" rIns="25400" wrap="square" tIns="25400">
              <a:noAutofit/>
            </a:bodyPr>
            <a:lstStyle/>
            <a:p>
              <a:pPr indent="0" lvl="0" marL="0" marR="0" rtl="0" algn="ctr">
                <a:lnSpc>
                  <a:spcPct val="18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808" name="Google Shape;808;p21"/>
          <p:cNvSpPr/>
          <p:nvPr/>
        </p:nvSpPr>
        <p:spPr>
          <a:xfrm flipH="1">
            <a:off x="551539" y="3453364"/>
            <a:ext cx="539384" cy="459947"/>
          </a:xfrm>
          <a:custGeom>
            <a:rect b="b" l="l" r="r" t="t"/>
            <a:pathLst>
              <a:path extrusionOk="0" h="919894" w="1078767">
                <a:moveTo>
                  <a:pt x="1078767" y="0"/>
                </a:moveTo>
                <a:lnTo>
                  <a:pt x="0" y="0"/>
                </a:lnTo>
                <a:lnTo>
                  <a:pt x="0" y="919894"/>
                </a:lnTo>
                <a:lnTo>
                  <a:pt x="1078767" y="919894"/>
                </a:lnTo>
                <a:lnTo>
                  <a:pt x="1078767" y="0"/>
                </a:lnTo>
                <a:close/>
              </a:path>
            </a:pathLst>
          </a:custGeom>
          <a:blipFill rotWithShape="1">
            <a:blip r:embed="rId3">
              <a:alphaModFix/>
            </a:blip>
            <a:stretch>
              <a:fillRect b="0" l="0" r="0" t="0"/>
            </a:stretch>
          </a:blipFill>
          <a:ln>
            <a:noFill/>
          </a:ln>
        </p:spPr>
      </p:sp>
      <p:sp>
        <p:nvSpPr>
          <p:cNvPr id="809" name="Google Shape;809;p21"/>
          <p:cNvSpPr/>
          <p:nvPr/>
        </p:nvSpPr>
        <p:spPr>
          <a:xfrm>
            <a:off x="551538" y="2028457"/>
            <a:ext cx="549903" cy="301947"/>
          </a:xfrm>
          <a:custGeom>
            <a:rect b="b" l="l" r="r" t="t"/>
            <a:pathLst>
              <a:path extrusionOk="0" h="603894" w="1099806">
                <a:moveTo>
                  <a:pt x="0" y="0"/>
                </a:moveTo>
                <a:lnTo>
                  <a:pt x="1099807" y="0"/>
                </a:lnTo>
                <a:lnTo>
                  <a:pt x="1099807" y="603893"/>
                </a:lnTo>
                <a:lnTo>
                  <a:pt x="0" y="603893"/>
                </a:lnTo>
                <a:lnTo>
                  <a:pt x="0" y="0"/>
                </a:lnTo>
                <a:close/>
              </a:path>
            </a:pathLst>
          </a:custGeom>
          <a:blipFill rotWithShape="1">
            <a:blip r:embed="rId4">
              <a:alphaModFix/>
            </a:blip>
            <a:stretch>
              <a:fillRect b="0" l="0" r="0" t="0"/>
            </a:stretch>
          </a:blipFill>
          <a:ln>
            <a:noFill/>
          </a:ln>
        </p:spPr>
      </p:sp>
      <p:sp>
        <p:nvSpPr>
          <p:cNvPr id="810" name="Google Shape;810;p21"/>
          <p:cNvSpPr txBox="1"/>
          <p:nvPr/>
        </p:nvSpPr>
        <p:spPr>
          <a:xfrm>
            <a:off x="1269998" y="1819922"/>
            <a:ext cx="1000319" cy="709491"/>
          </a:xfrm>
          <a:prstGeom prst="rect">
            <a:avLst/>
          </a:prstGeom>
          <a:noFill/>
          <a:ln>
            <a:noFill/>
          </a:ln>
        </p:spPr>
        <p:txBody>
          <a:bodyPr anchorCtr="0" anchor="t" bIns="0" lIns="0" spcFirstLastPara="1" rIns="0" wrap="square" tIns="0">
            <a:spAutoFit/>
          </a:bodyPr>
          <a:lstStyle/>
          <a:p>
            <a:pPr indent="0" lvl="0" marL="0" marR="0" rtl="0" algn="ctr">
              <a:lnSpc>
                <a:spcPct val="124988"/>
              </a:lnSpc>
              <a:spcBef>
                <a:spcPts val="0"/>
              </a:spcBef>
              <a:spcAft>
                <a:spcPts val="0"/>
              </a:spcAft>
              <a:buNone/>
            </a:pPr>
            <a:r>
              <a:rPr b="0" i="0" lang="en" sz="2300" u="none" cap="none" strike="noStrike">
                <a:solidFill>
                  <a:srgbClr val="C1FF72"/>
                </a:solidFill>
                <a:latin typeface="Pacifico"/>
                <a:ea typeface="Pacifico"/>
                <a:cs typeface="Pacifico"/>
                <a:sym typeface="Pacifico"/>
              </a:rPr>
              <a:t>Main Point</a:t>
            </a:r>
            <a:endParaRPr sz="700"/>
          </a:p>
        </p:txBody>
      </p:sp>
      <p:sp>
        <p:nvSpPr>
          <p:cNvPr id="811" name="Google Shape;811;p21"/>
          <p:cNvSpPr txBox="1"/>
          <p:nvPr/>
        </p:nvSpPr>
        <p:spPr>
          <a:xfrm>
            <a:off x="1269998" y="3346788"/>
            <a:ext cx="1000319" cy="709491"/>
          </a:xfrm>
          <a:prstGeom prst="rect">
            <a:avLst/>
          </a:prstGeom>
          <a:noFill/>
          <a:ln>
            <a:noFill/>
          </a:ln>
        </p:spPr>
        <p:txBody>
          <a:bodyPr anchorCtr="0" anchor="t" bIns="0" lIns="0" spcFirstLastPara="1" rIns="0" wrap="square" tIns="0">
            <a:spAutoFit/>
          </a:bodyPr>
          <a:lstStyle/>
          <a:p>
            <a:pPr indent="0" lvl="0" marL="0" marR="0" rtl="0" algn="ctr">
              <a:lnSpc>
                <a:spcPct val="124988"/>
              </a:lnSpc>
              <a:spcBef>
                <a:spcPts val="0"/>
              </a:spcBef>
              <a:spcAft>
                <a:spcPts val="0"/>
              </a:spcAft>
              <a:buNone/>
            </a:pPr>
            <a:r>
              <a:rPr b="0" i="0" lang="en" sz="2300" u="none" cap="none" strike="noStrike">
                <a:solidFill>
                  <a:srgbClr val="C1FF72"/>
                </a:solidFill>
                <a:latin typeface="Pacifico"/>
                <a:ea typeface="Pacifico"/>
                <a:cs typeface="Pacifico"/>
                <a:sym typeface="Pacifico"/>
              </a:rPr>
              <a:t>Main Point</a:t>
            </a:r>
            <a:endParaRPr sz="700"/>
          </a:p>
        </p:txBody>
      </p:sp>
      <p:sp>
        <p:nvSpPr>
          <p:cNvPr id="812" name="Google Shape;812;p21"/>
          <p:cNvSpPr txBox="1"/>
          <p:nvPr/>
        </p:nvSpPr>
        <p:spPr>
          <a:xfrm>
            <a:off x="2543971" y="1780298"/>
            <a:ext cx="45924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200" u="none" cap="none" strike="noStrike">
                <a:solidFill>
                  <a:srgbClr val="FFF8ED"/>
                </a:solidFill>
                <a:latin typeface="Mali"/>
                <a:ea typeface="Mali"/>
                <a:cs typeface="Mali"/>
                <a:sym typeface="Mali"/>
              </a:rPr>
              <a:t>Duis eget rhoncus tortor, vitae placerat diam. Ut egestas pellentesque purus, vitae porttitor justo fringilla sed. Nam sed tellus eget quam luctus sagittis non et erat. Duis ut aliquet est. Fusce mattis egestas dui id cursus. </a:t>
            </a:r>
            <a:endParaRPr sz="700"/>
          </a:p>
        </p:txBody>
      </p:sp>
      <p:sp>
        <p:nvSpPr>
          <p:cNvPr id="813" name="Google Shape;813;p21"/>
          <p:cNvSpPr txBox="1"/>
          <p:nvPr/>
        </p:nvSpPr>
        <p:spPr>
          <a:xfrm>
            <a:off x="2543971" y="3230963"/>
            <a:ext cx="4592400" cy="923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200" u="none" cap="none" strike="noStrike">
                <a:solidFill>
                  <a:srgbClr val="FFF8ED"/>
                </a:solidFill>
                <a:latin typeface="Mali"/>
                <a:ea typeface="Mali"/>
                <a:cs typeface="Mali"/>
                <a:sym typeface="Mali"/>
              </a:rPr>
              <a:t>Praesent nec lacus quis massa faucibus varius vel ac tellus. Cras dignissim tincidunt magna, rhoncus facilisis est ornare ac. Quisque fringilla, risus id aliquam imperdiet, nunc nibh lacinia mauris, tempus auctor leo velit ut ex. Nulla finibus maximus erat.</a:t>
            </a:r>
            <a:endParaRPr sz="700"/>
          </a:p>
        </p:txBody>
      </p:sp>
      <p:pic>
        <p:nvPicPr>
          <p:cNvPr id="814" name="Google Shape;814;p21"/>
          <p:cNvPicPr preferRelativeResize="0"/>
          <p:nvPr/>
        </p:nvPicPr>
        <p:blipFill>
          <a:blip r:embed="rId5">
            <a:alphaModFix/>
          </a:blip>
          <a:stretch>
            <a:fillRect/>
          </a:stretch>
        </p:blipFill>
        <p:spPr>
          <a:xfrm>
            <a:off x="7305050" y="1497438"/>
            <a:ext cx="1286700" cy="1289700"/>
          </a:xfrm>
          <a:prstGeom prst="ellipse">
            <a:avLst/>
          </a:prstGeom>
          <a:noFill/>
          <a:ln>
            <a:noFill/>
          </a:ln>
        </p:spPr>
      </p:pic>
      <p:pic>
        <p:nvPicPr>
          <p:cNvPr id="815" name="Google Shape;815;p21"/>
          <p:cNvPicPr preferRelativeResize="0"/>
          <p:nvPr/>
        </p:nvPicPr>
        <p:blipFill>
          <a:blip r:embed="rId6">
            <a:alphaModFix/>
          </a:blip>
          <a:stretch>
            <a:fillRect/>
          </a:stretch>
        </p:blipFill>
        <p:spPr>
          <a:xfrm>
            <a:off x="7305050" y="3009019"/>
            <a:ext cx="1286700" cy="1289700"/>
          </a:xfrm>
          <a:prstGeom prst="ellipse">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DE0FD"/>
        </a:solidFill>
      </p:bgPr>
    </p:bg>
    <p:spTree>
      <p:nvGrpSpPr>
        <p:cNvPr id="819" name="Shape 819"/>
        <p:cNvGrpSpPr/>
        <p:nvPr/>
      </p:nvGrpSpPr>
      <p:grpSpPr>
        <a:xfrm>
          <a:off x="0" y="0"/>
          <a:ext cx="0" cy="0"/>
          <a:chOff x="0" y="0"/>
          <a:chExt cx="0" cy="0"/>
        </a:xfrm>
      </p:grpSpPr>
      <p:pic>
        <p:nvPicPr>
          <p:cNvPr id="820" name="Google Shape;820;p22"/>
          <p:cNvPicPr preferRelativeResize="0"/>
          <p:nvPr/>
        </p:nvPicPr>
        <p:blipFill rotWithShape="1">
          <a:blip r:embed="rId3">
            <a:alphaModFix/>
          </a:blip>
          <a:srcRect b="100000" l="0" r="0" t="100000"/>
          <a:stretch/>
        </p:blipFill>
        <p:spPr>
          <a:xfrm flipH="1" rot="10800000">
            <a:off x="0" y="3"/>
            <a:ext cx="9144000" cy="5143476"/>
          </a:xfrm>
          <a:prstGeom prst="rect">
            <a:avLst/>
          </a:prstGeom>
          <a:noFill/>
          <a:ln>
            <a:noFill/>
          </a:ln>
        </p:spPr>
      </p:pic>
      <p:pic>
        <p:nvPicPr>
          <p:cNvPr id="821" name="Google Shape;821;p22"/>
          <p:cNvPicPr preferRelativeResize="0"/>
          <p:nvPr/>
        </p:nvPicPr>
        <p:blipFill rotWithShape="1">
          <a:blip r:embed="rId4">
            <a:alphaModFix/>
          </a:blip>
          <a:srcRect b="0" l="6421" r="4149" t="0"/>
          <a:stretch/>
        </p:blipFill>
        <p:spPr>
          <a:xfrm>
            <a:off x="483224" y="75"/>
            <a:ext cx="8177551" cy="4286251"/>
          </a:xfrm>
          <a:prstGeom prst="rect">
            <a:avLst/>
          </a:prstGeom>
          <a:noFill/>
          <a:ln>
            <a:noFill/>
          </a:ln>
        </p:spPr>
      </p:pic>
      <p:grpSp>
        <p:nvGrpSpPr>
          <p:cNvPr id="822" name="Google Shape;822;p22"/>
          <p:cNvGrpSpPr/>
          <p:nvPr/>
        </p:nvGrpSpPr>
        <p:grpSpPr>
          <a:xfrm>
            <a:off x="-1035844" y="2571750"/>
            <a:ext cx="11176942" cy="2450381"/>
            <a:chOff x="0" y="0"/>
            <a:chExt cx="29805180" cy="6534351"/>
          </a:xfrm>
        </p:grpSpPr>
        <p:grpSp>
          <p:nvGrpSpPr>
            <p:cNvPr id="823" name="Google Shape;823;p22"/>
            <p:cNvGrpSpPr/>
            <p:nvPr/>
          </p:nvGrpSpPr>
          <p:grpSpPr>
            <a:xfrm>
              <a:off x="4733719" y="0"/>
              <a:ext cx="4839101" cy="4839101"/>
              <a:chOff x="0" y="0"/>
              <a:chExt cx="812800" cy="812800"/>
            </a:xfrm>
          </p:grpSpPr>
          <p:sp>
            <p:nvSpPr>
              <p:cNvPr id="824" name="Google Shape;824;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25" name="Google Shape;825;p22"/>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826" name="Google Shape;826;p22"/>
            <p:cNvGrpSpPr/>
            <p:nvPr/>
          </p:nvGrpSpPr>
          <p:grpSpPr>
            <a:xfrm>
              <a:off x="12534701" y="0"/>
              <a:ext cx="4839101" cy="4839101"/>
              <a:chOff x="0" y="0"/>
              <a:chExt cx="812800" cy="812800"/>
            </a:xfrm>
          </p:grpSpPr>
          <p:sp>
            <p:nvSpPr>
              <p:cNvPr id="827" name="Google Shape;827;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28" name="Google Shape;828;p22"/>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829" name="Google Shape;829;p22"/>
            <p:cNvGrpSpPr/>
            <p:nvPr/>
          </p:nvGrpSpPr>
          <p:grpSpPr>
            <a:xfrm>
              <a:off x="20097888" y="0"/>
              <a:ext cx="4839101" cy="4839101"/>
              <a:chOff x="0" y="0"/>
              <a:chExt cx="812800" cy="812800"/>
            </a:xfrm>
          </p:grpSpPr>
          <p:sp>
            <p:nvSpPr>
              <p:cNvPr id="830" name="Google Shape;830;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31" name="Google Shape;831;p22"/>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832" name="Google Shape;832;p22"/>
            <p:cNvGrpSpPr/>
            <p:nvPr/>
          </p:nvGrpSpPr>
          <p:grpSpPr>
            <a:xfrm>
              <a:off x="7391063" y="2419551"/>
              <a:ext cx="4114800" cy="4114800"/>
              <a:chOff x="0" y="0"/>
              <a:chExt cx="812800" cy="812800"/>
            </a:xfrm>
          </p:grpSpPr>
          <p:sp>
            <p:nvSpPr>
              <p:cNvPr id="833" name="Google Shape;833;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34" name="Google Shape;834;p22"/>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835" name="Google Shape;835;p22"/>
            <p:cNvGrpSpPr/>
            <p:nvPr/>
          </p:nvGrpSpPr>
          <p:grpSpPr>
            <a:xfrm>
              <a:off x="23076239" y="2419551"/>
              <a:ext cx="4114800" cy="4114800"/>
              <a:chOff x="0" y="0"/>
              <a:chExt cx="812800" cy="812800"/>
            </a:xfrm>
          </p:grpSpPr>
          <p:sp>
            <p:nvSpPr>
              <p:cNvPr id="836" name="Google Shape;836;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37" name="Google Shape;837;p22"/>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838" name="Google Shape;838;p22"/>
            <p:cNvGrpSpPr/>
            <p:nvPr/>
          </p:nvGrpSpPr>
          <p:grpSpPr>
            <a:xfrm>
              <a:off x="0" y="2419551"/>
              <a:ext cx="4114800" cy="4114800"/>
              <a:chOff x="0" y="0"/>
              <a:chExt cx="812800" cy="812800"/>
            </a:xfrm>
          </p:grpSpPr>
          <p:sp>
            <p:nvSpPr>
              <p:cNvPr id="839" name="Google Shape;839;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40" name="Google Shape;840;p22"/>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841" name="Google Shape;841;p22"/>
            <p:cNvGrpSpPr/>
            <p:nvPr/>
          </p:nvGrpSpPr>
          <p:grpSpPr>
            <a:xfrm>
              <a:off x="10005204" y="2419551"/>
              <a:ext cx="4114800" cy="4114800"/>
              <a:chOff x="0" y="0"/>
              <a:chExt cx="812800" cy="812800"/>
            </a:xfrm>
          </p:grpSpPr>
          <p:sp>
            <p:nvSpPr>
              <p:cNvPr id="842" name="Google Shape;842;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43" name="Google Shape;843;p22"/>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844" name="Google Shape;844;p22"/>
            <p:cNvGrpSpPr/>
            <p:nvPr/>
          </p:nvGrpSpPr>
          <p:grpSpPr>
            <a:xfrm>
              <a:off x="25690380" y="2419551"/>
              <a:ext cx="4114800" cy="4114800"/>
              <a:chOff x="0" y="0"/>
              <a:chExt cx="812800" cy="812800"/>
            </a:xfrm>
          </p:grpSpPr>
          <p:sp>
            <p:nvSpPr>
              <p:cNvPr id="845" name="Google Shape;845;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46" name="Google Shape;846;p22"/>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847" name="Google Shape;847;p22"/>
            <p:cNvGrpSpPr/>
            <p:nvPr/>
          </p:nvGrpSpPr>
          <p:grpSpPr>
            <a:xfrm>
              <a:off x="2614141" y="2419551"/>
              <a:ext cx="4114800" cy="4114800"/>
              <a:chOff x="0" y="0"/>
              <a:chExt cx="812800" cy="812800"/>
            </a:xfrm>
          </p:grpSpPr>
          <p:sp>
            <p:nvSpPr>
              <p:cNvPr id="848" name="Google Shape;848;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49" name="Google Shape;849;p22"/>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850" name="Google Shape;850;p22"/>
            <p:cNvGrpSpPr/>
            <p:nvPr/>
          </p:nvGrpSpPr>
          <p:grpSpPr>
            <a:xfrm>
              <a:off x="15788498" y="2419551"/>
              <a:ext cx="4114800" cy="4114800"/>
              <a:chOff x="0" y="0"/>
              <a:chExt cx="812800" cy="812800"/>
            </a:xfrm>
          </p:grpSpPr>
          <p:sp>
            <p:nvSpPr>
              <p:cNvPr id="851" name="Google Shape;851;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52" name="Google Shape;852;p22"/>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853" name="Google Shape;853;p22"/>
            <p:cNvGrpSpPr/>
            <p:nvPr/>
          </p:nvGrpSpPr>
          <p:grpSpPr>
            <a:xfrm>
              <a:off x="18402639" y="2419551"/>
              <a:ext cx="4114800" cy="4114800"/>
              <a:chOff x="0" y="0"/>
              <a:chExt cx="812800" cy="812800"/>
            </a:xfrm>
          </p:grpSpPr>
          <p:sp>
            <p:nvSpPr>
              <p:cNvPr id="854" name="Google Shape;854;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55" name="Google Shape;855;p22"/>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sp>
        <p:nvSpPr>
          <p:cNvPr id="856" name="Google Shape;856;p22"/>
          <p:cNvSpPr/>
          <p:nvPr/>
        </p:nvSpPr>
        <p:spPr>
          <a:xfrm>
            <a:off x="1064770" y="2229334"/>
            <a:ext cx="1117091" cy="1390045"/>
          </a:xfrm>
          <a:custGeom>
            <a:rect b="b" l="l" r="r" t="t"/>
            <a:pathLst>
              <a:path extrusionOk="0" h="2780089" w="2234181">
                <a:moveTo>
                  <a:pt x="0" y="0"/>
                </a:moveTo>
                <a:lnTo>
                  <a:pt x="2234180" y="0"/>
                </a:lnTo>
                <a:lnTo>
                  <a:pt x="2234180" y="2780089"/>
                </a:lnTo>
                <a:lnTo>
                  <a:pt x="0" y="2780089"/>
                </a:lnTo>
                <a:lnTo>
                  <a:pt x="0" y="0"/>
                </a:lnTo>
                <a:close/>
              </a:path>
            </a:pathLst>
          </a:custGeom>
          <a:blipFill rotWithShape="1">
            <a:blip r:embed="rId5">
              <a:alphaModFix/>
            </a:blip>
            <a:stretch>
              <a:fillRect b="0" l="0" r="0" t="0"/>
            </a:stretch>
          </a:blipFill>
          <a:ln>
            <a:noFill/>
          </a:ln>
        </p:spPr>
      </p:sp>
      <p:sp>
        <p:nvSpPr>
          <p:cNvPr id="857" name="Google Shape;857;p22"/>
          <p:cNvSpPr/>
          <p:nvPr/>
        </p:nvSpPr>
        <p:spPr>
          <a:xfrm>
            <a:off x="4091990" y="2471947"/>
            <a:ext cx="960021" cy="1045567"/>
          </a:xfrm>
          <a:custGeom>
            <a:rect b="b" l="l" r="r" t="t"/>
            <a:pathLst>
              <a:path extrusionOk="0" h="2091134" w="1920041">
                <a:moveTo>
                  <a:pt x="0" y="0"/>
                </a:moveTo>
                <a:lnTo>
                  <a:pt x="1920042" y="0"/>
                </a:lnTo>
                <a:lnTo>
                  <a:pt x="1920042" y="2091134"/>
                </a:lnTo>
                <a:lnTo>
                  <a:pt x="0" y="2091134"/>
                </a:lnTo>
                <a:lnTo>
                  <a:pt x="0" y="0"/>
                </a:lnTo>
                <a:close/>
              </a:path>
            </a:pathLst>
          </a:custGeom>
          <a:blipFill rotWithShape="1">
            <a:blip r:embed="rId6">
              <a:alphaModFix/>
            </a:blip>
            <a:stretch>
              <a:fillRect b="0" l="0" r="0" t="0"/>
            </a:stretch>
          </a:blipFill>
          <a:ln>
            <a:noFill/>
          </a:ln>
        </p:spPr>
      </p:sp>
      <p:sp>
        <p:nvSpPr>
          <p:cNvPr id="858" name="Google Shape;858;p22"/>
          <p:cNvSpPr/>
          <p:nvPr/>
        </p:nvSpPr>
        <p:spPr>
          <a:xfrm>
            <a:off x="6961773" y="2294877"/>
            <a:ext cx="1089571" cy="1258958"/>
          </a:xfrm>
          <a:custGeom>
            <a:rect b="b" l="l" r="r" t="t"/>
            <a:pathLst>
              <a:path extrusionOk="0" h="2517915" w="2179141">
                <a:moveTo>
                  <a:pt x="0" y="0"/>
                </a:moveTo>
                <a:lnTo>
                  <a:pt x="2179141" y="0"/>
                </a:lnTo>
                <a:lnTo>
                  <a:pt x="2179141" y="2517915"/>
                </a:lnTo>
                <a:lnTo>
                  <a:pt x="0" y="2517915"/>
                </a:lnTo>
                <a:lnTo>
                  <a:pt x="0" y="0"/>
                </a:lnTo>
                <a:close/>
              </a:path>
            </a:pathLst>
          </a:custGeom>
          <a:blipFill rotWithShape="1">
            <a:blip r:embed="rId7">
              <a:alphaModFix/>
            </a:blip>
            <a:stretch>
              <a:fillRect b="0" l="0" r="0" t="0"/>
            </a:stretch>
          </a:blipFill>
          <a:ln>
            <a:noFill/>
          </a:ln>
        </p:spPr>
      </p:sp>
      <p:grpSp>
        <p:nvGrpSpPr>
          <p:cNvPr id="859" name="Google Shape;859;p22"/>
          <p:cNvGrpSpPr/>
          <p:nvPr/>
        </p:nvGrpSpPr>
        <p:grpSpPr>
          <a:xfrm>
            <a:off x="-190500" y="4047525"/>
            <a:ext cx="9402958" cy="1258992"/>
            <a:chOff x="0" y="-38100"/>
            <a:chExt cx="812800" cy="850900"/>
          </a:xfrm>
        </p:grpSpPr>
        <p:sp>
          <p:nvSpPr>
            <p:cNvPr id="860" name="Google Shape;860;p22"/>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5DE0FD"/>
            </a:solidFill>
            <a:ln>
              <a:noFill/>
            </a:ln>
          </p:spPr>
        </p:sp>
        <p:sp>
          <p:nvSpPr>
            <p:cNvPr id="861" name="Google Shape;861;p22"/>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862" name="Google Shape;862;p22"/>
          <p:cNvSpPr txBox="1"/>
          <p:nvPr/>
        </p:nvSpPr>
        <p:spPr>
          <a:xfrm>
            <a:off x="739301" y="3886230"/>
            <a:ext cx="1768029" cy="353621"/>
          </a:xfrm>
          <a:prstGeom prst="rect">
            <a:avLst/>
          </a:prstGeom>
          <a:noFill/>
          <a:ln>
            <a:noFill/>
          </a:ln>
        </p:spPr>
        <p:txBody>
          <a:bodyPr anchorCtr="0" anchor="t" bIns="0" lIns="0" spcFirstLastPara="1" rIns="0" wrap="square" tIns="0">
            <a:spAutoFit/>
          </a:bodyPr>
          <a:lstStyle/>
          <a:p>
            <a:pPr indent="0" lvl="0" marL="0" marR="0" rtl="0" algn="ctr">
              <a:lnSpc>
                <a:spcPct val="124988"/>
              </a:lnSpc>
              <a:spcBef>
                <a:spcPts val="0"/>
              </a:spcBef>
              <a:spcAft>
                <a:spcPts val="0"/>
              </a:spcAft>
              <a:buNone/>
            </a:pPr>
            <a:r>
              <a:rPr b="0" i="0" lang="en" sz="2300" u="none" cap="none" strike="noStrike">
                <a:solidFill>
                  <a:srgbClr val="4074BA"/>
                </a:solidFill>
                <a:latin typeface="Pacifico"/>
                <a:ea typeface="Pacifico"/>
                <a:cs typeface="Pacifico"/>
                <a:sym typeface="Pacifico"/>
              </a:rPr>
              <a:t>Main Point</a:t>
            </a:r>
            <a:endParaRPr sz="700"/>
          </a:p>
        </p:txBody>
      </p:sp>
      <p:sp>
        <p:nvSpPr>
          <p:cNvPr id="863" name="Google Shape;863;p22"/>
          <p:cNvSpPr txBox="1"/>
          <p:nvPr/>
        </p:nvSpPr>
        <p:spPr>
          <a:xfrm>
            <a:off x="3687985" y="3886230"/>
            <a:ext cx="1768029" cy="353621"/>
          </a:xfrm>
          <a:prstGeom prst="rect">
            <a:avLst/>
          </a:prstGeom>
          <a:noFill/>
          <a:ln>
            <a:noFill/>
          </a:ln>
        </p:spPr>
        <p:txBody>
          <a:bodyPr anchorCtr="0" anchor="t" bIns="0" lIns="0" spcFirstLastPara="1" rIns="0" wrap="square" tIns="0">
            <a:spAutoFit/>
          </a:bodyPr>
          <a:lstStyle/>
          <a:p>
            <a:pPr indent="0" lvl="0" marL="0" marR="0" rtl="0" algn="ctr">
              <a:lnSpc>
                <a:spcPct val="124988"/>
              </a:lnSpc>
              <a:spcBef>
                <a:spcPts val="0"/>
              </a:spcBef>
              <a:spcAft>
                <a:spcPts val="0"/>
              </a:spcAft>
              <a:buNone/>
            </a:pPr>
            <a:r>
              <a:rPr b="0" i="0" lang="en" sz="2300" u="none" cap="none" strike="noStrike">
                <a:solidFill>
                  <a:srgbClr val="4074BA"/>
                </a:solidFill>
                <a:latin typeface="Pacifico"/>
                <a:ea typeface="Pacifico"/>
                <a:cs typeface="Pacifico"/>
                <a:sym typeface="Pacifico"/>
              </a:rPr>
              <a:t>Main Point</a:t>
            </a:r>
            <a:endParaRPr sz="700"/>
          </a:p>
        </p:txBody>
      </p:sp>
      <p:sp>
        <p:nvSpPr>
          <p:cNvPr id="864" name="Google Shape;864;p22"/>
          <p:cNvSpPr txBox="1"/>
          <p:nvPr/>
        </p:nvSpPr>
        <p:spPr>
          <a:xfrm>
            <a:off x="6675543" y="3886230"/>
            <a:ext cx="1768029" cy="353621"/>
          </a:xfrm>
          <a:prstGeom prst="rect">
            <a:avLst/>
          </a:prstGeom>
          <a:noFill/>
          <a:ln>
            <a:noFill/>
          </a:ln>
        </p:spPr>
        <p:txBody>
          <a:bodyPr anchorCtr="0" anchor="t" bIns="0" lIns="0" spcFirstLastPara="1" rIns="0" wrap="square" tIns="0">
            <a:spAutoFit/>
          </a:bodyPr>
          <a:lstStyle/>
          <a:p>
            <a:pPr indent="0" lvl="0" marL="0" marR="0" rtl="0" algn="ctr">
              <a:lnSpc>
                <a:spcPct val="124988"/>
              </a:lnSpc>
              <a:spcBef>
                <a:spcPts val="0"/>
              </a:spcBef>
              <a:spcAft>
                <a:spcPts val="0"/>
              </a:spcAft>
              <a:buNone/>
            </a:pPr>
            <a:r>
              <a:rPr b="0" i="0" lang="en" sz="2300" u="none" cap="none" strike="noStrike">
                <a:solidFill>
                  <a:srgbClr val="4074BA"/>
                </a:solidFill>
                <a:latin typeface="Pacifico"/>
                <a:ea typeface="Pacifico"/>
                <a:cs typeface="Pacifico"/>
                <a:sym typeface="Pacifico"/>
              </a:rPr>
              <a:t>Main Point</a:t>
            </a:r>
            <a:endParaRPr sz="700"/>
          </a:p>
        </p:txBody>
      </p:sp>
      <p:sp>
        <p:nvSpPr>
          <p:cNvPr id="865" name="Google Shape;865;p22"/>
          <p:cNvSpPr txBox="1"/>
          <p:nvPr/>
        </p:nvSpPr>
        <p:spPr>
          <a:xfrm>
            <a:off x="225832" y="4375682"/>
            <a:ext cx="27951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586EC4"/>
                </a:solidFill>
                <a:latin typeface="Mali"/>
                <a:ea typeface="Mali"/>
                <a:cs typeface="Mali"/>
                <a:sym typeface="Mali"/>
              </a:rPr>
              <a:t>Explain what sets you apart</a:t>
            </a:r>
            <a:endParaRPr sz="700"/>
          </a:p>
          <a:p>
            <a:pPr indent="0" lvl="0" marL="0" marR="0" rtl="0" algn="ctr">
              <a:lnSpc>
                <a:spcPct val="100000"/>
              </a:lnSpc>
              <a:spcBef>
                <a:spcPts val="0"/>
              </a:spcBef>
              <a:spcAft>
                <a:spcPts val="0"/>
              </a:spcAft>
              <a:buNone/>
            </a:pPr>
            <a:r>
              <a:rPr b="0" i="0" lang="en" sz="1200" u="none" cap="none" strike="noStrike">
                <a:solidFill>
                  <a:srgbClr val="586EC4"/>
                </a:solidFill>
                <a:latin typeface="Mali"/>
                <a:ea typeface="Mali"/>
                <a:cs typeface="Mali"/>
                <a:sym typeface="Mali"/>
              </a:rPr>
              <a:t>from your competitors.</a:t>
            </a:r>
            <a:endParaRPr sz="700"/>
          </a:p>
        </p:txBody>
      </p:sp>
      <p:sp>
        <p:nvSpPr>
          <p:cNvPr id="866" name="Google Shape;866;p22"/>
          <p:cNvSpPr txBox="1"/>
          <p:nvPr/>
        </p:nvSpPr>
        <p:spPr>
          <a:xfrm>
            <a:off x="3174517" y="4375682"/>
            <a:ext cx="27951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586EC4"/>
                </a:solidFill>
                <a:latin typeface="Mali"/>
                <a:ea typeface="Mali"/>
                <a:cs typeface="Mali"/>
                <a:sym typeface="Mali"/>
              </a:rPr>
              <a:t>Explain what sets you apart</a:t>
            </a:r>
            <a:endParaRPr sz="700"/>
          </a:p>
          <a:p>
            <a:pPr indent="0" lvl="0" marL="0" marR="0" rtl="0" algn="ctr">
              <a:lnSpc>
                <a:spcPct val="100000"/>
              </a:lnSpc>
              <a:spcBef>
                <a:spcPts val="0"/>
              </a:spcBef>
              <a:spcAft>
                <a:spcPts val="0"/>
              </a:spcAft>
              <a:buNone/>
            </a:pPr>
            <a:r>
              <a:rPr b="0" i="0" lang="en" sz="1200" u="none" cap="none" strike="noStrike">
                <a:solidFill>
                  <a:srgbClr val="586EC4"/>
                </a:solidFill>
                <a:latin typeface="Mali"/>
                <a:ea typeface="Mali"/>
                <a:cs typeface="Mali"/>
                <a:sym typeface="Mali"/>
              </a:rPr>
              <a:t>from your competitors.</a:t>
            </a:r>
            <a:endParaRPr sz="700"/>
          </a:p>
        </p:txBody>
      </p:sp>
      <p:sp>
        <p:nvSpPr>
          <p:cNvPr id="867" name="Google Shape;867;p22"/>
          <p:cNvSpPr txBox="1"/>
          <p:nvPr/>
        </p:nvSpPr>
        <p:spPr>
          <a:xfrm>
            <a:off x="6121883" y="4375682"/>
            <a:ext cx="27951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586EC4"/>
                </a:solidFill>
                <a:latin typeface="Mali"/>
                <a:ea typeface="Mali"/>
                <a:cs typeface="Mali"/>
                <a:sym typeface="Mali"/>
              </a:rPr>
              <a:t>Explain what sets you apart</a:t>
            </a:r>
            <a:endParaRPr sz="700"/>
          </a:p>
          <a:p>
            <a:pPr indent="0" lvl="0" marL="0" marR="0" rtl="0" algn="ctr">
              <a:lnSpc>
                <a:spcPct val="100000"/>
              </a:lnSpc>
              <a:spcBef>
                <a:spcPts val="0"/>
              </a:spcBef>
              <a:spcAft>
                <a:spcPts val="0"/>
              </a:spcAft>
              <a:buNone/>
            </a:pPr>
            <a:r>
              <a:rPr b="0" i="0" lang="en" sz="1200" u="none" cap="none" strike="noStrike">
                <a:solidFill>
                  <a:srgbClr val="586EC4"/>
                </a:solidFill>
                <a:latin typeface="Mali"/>
                <a:ea typeface="Mali"/>
                <a:cs typeface="Mali"/>
                <a:sym typeface="Mali"/>
              </a:rPr>
              <a:t>from your competitors.</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1" name="Shape 871"/>
        <p:cNvGrpSpPr/>
        <p:nvPr/>
      </p:nvGrpSpPr>
      <p:grpSpPr>
        <a:xfrm>
          <a:off x="0" y="0"/>
          <a:ext cx="0" cy="0"/>
          <a:chOff x="0" y="0"/>
          <a:chExt cx="0" cy="0"/>
        </a:xfrm>
      </p:grpSpPr>
      <p:pic>
        <p:nvPicPr>
          <p:cNvPr id="872" name="Google Shape;872;p23"/>
          <p:cNvPicPr preferRelativeResize="0"/>
          <p:nvPr/>
        </p:nvPicPr>
        <p:blipFill rotWithShape="1">
          <a:blip r:embed="rId3">
            <a:alphaModFix/>
          </a:blip>
          <a:srcRect b="100000" l="0" r="0" t="100000"/>
          <a:stretch/>
        </p:blipFill>
        <p:spPr>
          <a:xfrm flipH="1" rot="10800000">
            <a:off x="0" y="3"/>
            <a:ext cx="9144000" cy="5143476"/>
          </a:xfrm>
          <a:prstGeom prst="rect">
            <a:avLst/>
          </a:prstGeom>
          <a:noFill/>
          <a:ln>
            <a:noFill/>
          </a:ln>
        </p:spPr>
      </p:pic>
      <p:grpSp>
        <p:nvGrpSpPr>
          <p:cNvPr id="873" name="Google Shape;873;p23"/>
          <p:cNvGrpSpPr/>
          <p:nvPr/>
        </p:nvGrpSpPr>
        <p:grpSpPr>
          <a:xfrm>
            <a:off x="2127270" y="-214415"/>
            <a:ext cx="4889462" cy="5518083"/>
            <a:chOff x="0" y="-28575"/>
            <a:chExt cx="2575519" cy="2906644"/>
          </a:xfrm>
        </p:grpSpPr>
        <p:sp>
          <p:nvSpPr>
            <p:cNvPr id="874" name="Google Shape;874;p23"/>
            <p:cNvSpPr/>
            <p:nvPr/>
          </p:nvSpPr>
          <p:spPr>
            <a:xfrm>
              <a:off x="0" y="0"/>
              <a:ext cx="2575519" cy="2878069"/>
            </a:xfrm>
            <a:custGeom>
              <a:rect b="b" l="l" r="r" t="t"/>
              <a:pathLst>
                <a:path extrusionOk="0" h="2878069" w="2575519">
                  <a:moveTo>
                    <a:pt x="40376" y="0"/>
                  </a:moveTo>
                  <a:lnTo>
                    <a:pt x="2535142" y="0"/>
                  </a:lnTo>
                  <a:cubicBezTo>
                    <a:pt x="2545851" y="0"/>
                    <a:pt x="2556121" y="4254"/>
                    <a:pt x="2563693" y="11826"/>
                  </a:cubicBezTo>
                  <a:cubicBezTo>
                    <a:pt x="2571265" y="19398"/>
                    <a:pt x="2575519" y="29668"/>
                    <a:pt x="2575519" y="40376"/>
                  </a:cubicBezTo>
                  <a:lnTo>
                    <a:pt x="2575519" y="2837693"/>
                  </a:lnTo>
                  <a:cubicBezTo>
                    <a:pt x="2575519" y="2848401"/>
                    <a:pt x="2571265" y="2858671"/>
                    <a:pt x="2563693" y="2866243"/>
                  </a:cubicBezTo>
                  <a:cubicBezTo>
                    <a:pt x="2556121" y="2873815"/>
                    <a:pt x="2545851" y="2878069"/>
                    <a:pt x="2535142" y="2878069"/>
                  </a:cubicBezTo>
                  <a:lnTo>
                    <a:pt x="40376" y="2878069"/>
                  </a:lnTo>
                  <a:cubicBezTo>
                    <a:pt x="18077" y="2878069"/>
                    <a:pt x="0" y="2859992"/>
                    <a:pt x="0" y="2837693"/>
                  </a:cubicBezTo>
                  <a:lnTo>
                    <a:pt x="0" y="40376"/>
                  </a:lnTo>
                  <a:cubicBezTo>
                    <a:pt x="0" y="18077"/>
                    <a:pt x="18077" y="0"/>
                    <a:pt x="40376" y="0"/>
                  </a:cubicBezTo>
                  <a:close/>
                </a:path>
              </a:pathLst>
            </a:custGeom>
            <a:solidFill>
              <a:srgbClr val="4074B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75" name="Google Shape;875;p23"/>
            <p:cNvSpPr txBox="1"/>
            <p:nvPr/>
          </p:nvSpPr>
          <p:spPr>
            <a:xfrm>
              <a:off x="0" y="-28575"/>
              <a:ext cx="2575519" cy="2906644"/>
            </a:xfrm>
            <a:prstGeom prst="rect">
              <a:avLst/>
            </a:prstGeom>
            <a:noFill/>
            <a:ln>
              <a:noFill/>
            </a:ln>
          </p:spPr>
          <p:txBody>
            <a:bodyPr anchorCtr="0" anchor="ctr" bIns="25400" lIns="25400" spcFirstLastPara="1" rIns="25400" wrap="square" tIns="25400">
              <a:noAutofit/>
            </a:bodyPr>
            <a:lstStyle/>
            <a:p>
              <a:pPr indent="0" lvl="0" marL="0" marR="0" rtl="0" algn="ctr">
                <a:lnSpc>
                  <a:spcPct val="18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876" name="Google Shape;876;p23"/>
          <p:cNvGrpSpPr/>
          <p:nvPr/>
        </p:nvGrpSpPr>
        <p:grpSpPr>
          <a:xfrm>
            <a:off x="895960" y="758282"/>
            <a:ext cx="7352081" cy="3758325"/>
            <a:chOff x="0" y="-28575"/>
            <a:chExt cx="3554105" cy="1816830"/>
          </a:xfrm>
        </p:grpSpPr>
        <p:sp>
          <p:nvSpPr>
            <p:cNvPr id="877" name="Google Shape;877;p23"/>
            <p:cNvSpPr/>
            <p:nvPr/>
          </p:nvSpPr>
          <p:spPr>
            <a:xfrm>
              <a:off x="0" y="0"/>
              <a:ext cx="3554105" cy="1788255"/>
            </a:xfrm>
            <a:custGeom>
              <a:rect b="b" l="l" r="r" t="t"/>
              <a:pathLst>
                <a:path extrusionOk="0" h="1788255" w="3554105">
                  <a:moveTo>
                    <a:pt x="26852" y="0"/>
                  </a:moveTo>
                  <a:lnTo>
                    <a:pt x="3527253" y="0"/>
                  </a:lnTo>
                  <a:cubicBezTo>
                    <a:pt x="3542083" y="0"/>
                    <a:pt x="3554105" y="12022"/>
                    <a:pt x="3554105" y="26852"/>
                  </a:cubicBezTo>
                  <a:lnTo>
                    <a:pt x="3554105" y="1761403"/>
                  </a:lnTo>
                  <a:cubicBezTo>
                    <a:pt x="3554105" y="1768525"/>
                    <a:pt x="3551276" y="1775355"/>
                    <a:pt x="3546241" y="1780391"/>
                  </a:cubicBezTo>
                  <a:cubicBezTo>
                    <a:pt x="3541205" y="1785426"/>
                    <a:pt x="3534375" y="1788255"/>
                    <a:pt x="3527253" y="1788255"/>
                  </a:cubicBezTo>
                  <a:lnTo>
                    <a:pt x="26852" y="1788255"/>
                  </a:lnTo>
                  <a:cubicBezTo>
                    <a:pt x="12022" y="1788255"/>
                    <a:pt x="0" y="1776233"/>
                    <a:pt x="0" y="1761403"/>
                  </a:cubicBezTo>
                  <a:lnTo>
                    <a:pt x="0" y="26852"/>
                  </a:lnTo>
                  <a:cubicBezTo>
                    <a:pt x="0" y="12022"/>
                    <a:pt x="12022" y="0"/>
                    <a:pt x="26852" y="0"/>
                  </a:cubicBezTo>
                  <a:close/>
                </a:path>
              </a:pathLst>
            </a:custGeom>
            <a:solidFill>
              <a:srgbClr val="FFF8ED"/>
            </a:solidFill>
            <a:ln cap="rnd" cmpd="sng" w="133350">
              <a:solidFill>
                <a:srgbClr val="F877BB"/>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78" name="Google Shape;878;p23"/>
            <p:cNvSpPr txBox="1"/>
            <p:nvPr/>
          </p:nvSpPr>
          <p:spPr>
            <a:xfrm>
              <a:off x="0" y="-28575"/>
              <a:ext cx="3554105" cy="1816830"/>
            </a:xfrm>
            <a:prstGeom prst="rect">
              <a:avLst/>
            </a:prstGeom>
            <a:noFill/>
            <a:ln>
              <a:noFill/>
            </a:ln>
          </p:spPr>
          <p:txBody>
            <a:bodyPr anchorCtr="0" anchor="ctr" bIns="25400" lIns="25400" spcFirstLastPara="1" rIns="25400" wrap="square" tIns="25400">
              <a:noAutofit/>
            </a:bodyPr>
            <a:lstStyle/>
            <a:p>
              <a:pPr indent="0" lvl="0" marL="0" marR="0" rtl="0" algn="ctr">
                <a:lnSpc>
                  <a:spcPct val="18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879" name="Google Shape;879;p23"/>
          <p:cNvPicPr preferRelativeResize="0"/>
          <p:nvPr/>
        </p:nvPicPr>
        <p:blipFill rotWithShape="1">
          <a:blip r:embed="rId4">
            <a:alphaModFix/>
          </a:blip>
          <a:srcRect b="14526" l="0" r="0" t="14527"/>
          <a:stretch/>
        </p:blipFill>
        <p:spPr>
          <a:xfrm>
            <a:off x="1086455" y="1019502"/>
            <a:ext cx="6971090" cy="3294996"/>
          </a:xfrm>
          <a:prstGeom prst="rect">
            <a:avLst/>
          </a:prstGeom>
          <a:noFill/>
          <a:ln>
            <a:noFill/>
          </a:ln>
        </p:spPr>
      </p:pic>
      <p:sp>
        <p:nvSpPr>
          <p:cNvPr id="880" name="Google Shape;880;p23"/>
          <p:cNvSpPr/>
          <p:nvPr/>
        </p:nvSpPr>
        <p:spPr>
          <a:xfrm>
            <a:off x="85725" y="-409287"/>
            <a:ext cx="2378918" cy="3295730"/>
          </a:xfrm>
          <a:custGeom>
            <a:rect b="b" l="l" r="r" t="t"/>
            <a:pathLst>
              <a:path extrusionOk="0" h="6591459" w="4757835">
                <a:moveTo>
                  <a:pt x="0" y="0"/>
                </a:moveTo>
                <a:lnTo>
                  <a:pt x="4757835" y="0"/>
                </a:lnTo>
                <a:lnTo>
                  <a:pt x="4757835" y="6591458"/>
                </a:lnTo>
                <a:lnTo>
                  <a:pt x="0" y="6591458"/>
                </a:lnTo>
                <a:lnTo>
                  <a:pt x="0" y="0"/>
                </a:lnTo>
                <a:close/>
              </a:path>
            </a:pathLst>
          </a:custGeom>
          <a:blipFill rotWithShape="1">
            <a:blip r:embed="rId5">
              <a:alphaModFix/>
            </a:blip>
            <a:stretch>
              <a:fillRect b="0" l="0" r="0" t="0"/>
            </a:stretch>
          </a:blipFill>
          <a:ln>
            <a:noFill/>
          </a:ln>
        </p:spPr>
      </p:sp>
      <p:sp>
        <p:nvSpPr>
          <p:cNvPr id="881" name="Google Shape;881;p23"/>
          <p:cNvSpPr txBox="1"/>
          <p:nvPr/>
        </p:nvSpPr>
        <p:spPr>
          <a:xfrm>
            <a:off x="2200866" y="196660"/>
            <a:ext cx="4742400" cy="354000"/>
          </a:xfrm>
          <a:prstGeom prst="rect">
            <a:avLst/>
          </a:prstGeom>
          <a:noFill/>
          <a:ln>
            <a:noFill/>
          </a:ln>
        </p:spPr>
        <p:txBody>
          <a:bodyPr anchorCtr="0" anchor="t" bIns="0" lIns="0" spcFirstLastPara="1" rIns="0" wrap="square" tIns="0">
            <a:spAutoFit/>
          </a:bodyPr>
          <a:lstStyle/>
          <a:p>
            <a:pPr indent="0" lvl="0" marL="0" marR="0" rtl="0" algn="ctr">
              <a:lnSpc>
                <a:spcPct val="124988"/>
              </a:lnSpc>
              <a:spcBef>
                <a:spcPts val="0"/>
              </a:spcBef>
              <a:spcAft>
                <a:spcPts val="0"/>
              </a:spcAft>
              <a:buNone/>
            </a:pPr>
            <a:r>
              <a:rPr b="0" i="0" lang="en" sz="2300" u="none" cap="none" strike="noStrike">
                <a:solidFill>
                  <a:srgbClr val="C1FF72"/>
                </a:solidFill>
                <a:latin typeface="Pacifico"/>
                <a:ea typeface="Pacifico"/>
                <a:cs typeface="Pacifico"/>
                <a:sym typeface="Pacifico"/>
              </a:rPr>
              <a:t>A picture is worth </a:t>
            </a:r>
            <a:endParaRPr sz="700"/>
          </a:p>
        </p:txBody>
      </p:sp>
      <p:sp>
        <p:nvSpPr>
          <p:cNvPr id="882" name="Google Shape;882;p23"/>
          <p:cNvSpPr txBox="1"/>
          <p:nvPr/>
        </p:nvSpPr>
        <p:spPr>
          <a:xfrm>
            <a:off x="3275550" y="4695825"/>
            <a:ext cx="2592900" cy="354000"/>
          </a:xfrm>
          <a:prstGeom prst="rect">
            <a:avLst/>
          </a:prstGeom>
          <a:noFill/>
          <a:ln>
            <a:noFill/>
          </a:ln>
        </p:spPr>
        <p:txBody>
          <a:bodyPr anchorCtr="0" anchor="t" bIns="0" lIns="0" spcFirstLastPara="1" rIns="0" wrap="square" tIns="0">
            <a:spAutoFit/>
          </a:bodyPr>
          <a:lstStyle/>
          <a:p>
            <a:pPr indent="0" lvl="0" marL="0" marR="0" rtl="0" algn="ctr">
              <a:lnSpc>
                <a:spcPct val="124988"/>
              </a:lnSpc>
              <a:spcBef>
                <a:spcPts val="0"/>
              </a:spcBef>
              <a:spcAft>
                <a:spcPts val="0"/>
              </a:spcAft>
              <a:buNone/>
            </a:pPr>
            <a:r>
              <a:rPr b="0" i="0" lang="en" sz="2300" u="none" cap="none" strike="noStrike">
                <a:solidFill>
                  <a:srgbClr val="C1FF72"/>
                </a:solidFill>
                <a:latin typeface="Pacifico"/>
                <a:ea typeface="Pacifico"/>
                <a:cs typeface="Pacifico"/>
                <a:sym typeface="Pacifico"/>
              </a:rPr>
              <a:t>a thousand words</a:t>
            </a:r>
            <a:endParaRPr sz="700"/>
          </a:p>
        </p:txBody>
      </p:sp>
      <p:pic>
        <p:nvPicPr>
          <p:cNvPr id="883" name="Google Shape;883;p23"/>
          <p:cNvPicPr preferRelativeResize="0"/>
          <p:nvPr/>
        </p:nvPicPr>
        <p:blipFill>
          <a:blip r:embed="rId6">
            <a:alphaModFix/>
          </a:blip>
          <a:stretch>
            <a:fillRect/>
          </a:stretch>
        </p:blipFill>
        <p:spPr>
          <a:xfrm>
            <a:off x="7352203" y="3553303"/>
            <a:ext cx="1318455" cy="12938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649F"/>
        </a:solidFill>
      </p:bgPr>
    </p:bg>
    <p:spTree>
      <p:nvGrpSpPr>
        <p:cNvPr id="887" name="Shape 887"/>
        <p:cNvGrpSpPr/>
        <p:nvPr/>
      </p:nvGrpSpPr>
      <p:grpSpPr>
        <a:xfrm>
          <a:off x="0" y="0"/>
          <a:ext cx="0" cy="0"/>
          <a:chOff x="0" y="0"/>
          <a:chExt cx="0" cy="0"/>
        </a:xfrm>
      </p:grpSpPr>
      <p:pic>
        <p:nvPicPr>
          <p:cNvPr id="888" name="Google Shape;888;p24"/>
          <p:cNvPicPr preferRelativeResize="0"/>
          <p:nvPr/>
        </p:nvPicPr>
        <p:blipFill rotWithShape="1">
          <a:blip r:embed="rId3">
            <a:alphaModFix/>
          </a:blip>
          <a:srcRect b="100000" l="0" r="0" t="100000"/>
          <a:stretch/>
        </p:blipFill>
        <p:spPr>
          <a:xfrm flipH="1" rot="10800000">
            <a:off x="0" y="3"/>
            <a:ext cx="9144000" cy="5143476"/>
          </a:xfrm>
          <a:prstGeom prst="rect">
            <a:avLst/>
          </a:prstGeom>
          <a:noFill/>
          <a:ln>
            <a:noFill/>
          </a:ln>
        </p:spPr>
      </p:pic>
      <p:grpSp>
        <p:nvGrpSpPr>
          <p:cNvPr id="889" name="Google Shape;889;p24"/>
          <p:cNvGrpSpPr/>
          <p:nvPr/>
        </p:nvGrpSpPr>
        <p:grpSpPr>
          <a:xfrm>
            <a:off x="-618722" y="235065"/>
            <a:ext cx="10381445" cy="1543050"/>
            <a:chOff x="0" y="0"/>
            <a:chExt cx="27683853" cy="4114800"/>
          </a:xfrm>
        </p:grpSpPr>
        <p:grpSp>
          <p:nvGrpSpPr>
            <p:cNvPr id="890" name="Google Shape;890;p24"/>
            <p:cNvGrpSpPr/>
            <p:nvPr/>
          </p:nvGrpSpPr>
          <p:grpSpPr>
            <a:xfrm>
              <a:off x="0" y="0"/>
              <a:ext cx="4114800" cy="4114800"/>
              <a:chOff x="0" y="0"/>
              <a:chExt cx="812800" cy="812800"/>
            </a:xfrm>
          </p:grpSpPr>
          <p:sp>
            <p:nvSpPr>
              <p:cNvPr id="891" name="Google Shape;891;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92" name="Google Shape;892;p24"/>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893" name="Google Shape;893;p24"/>
            <p:cNvGrpSpPr/>
            <p:nvPr/>
          </p:nvGrpSpPr>
          <p:grpSpPr>
            <a:xfrm>
              <a:off x="6734015" y="0"/>
              <a:ext cx="4114800" cy="4114800"/>
              <a:chOff x="0" y="0"/>
              <a:chExt cx="812800" cy="812800"/>
            </a:xfrm>
          </p:grpSpPr>
          <p:sp>
            <p:nvSpPr>
              <p:cNvPr id="894" name="Google Shape;894;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95" name="Google Shape;895;p24"/>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896" name="Google Shape;896;p24"/>
            <p:cNvGrpSpPr/>
            <p:nvPr/>
          </p:nvGrpSpPr>
          <p:grpSpPr>
            <a:xfrm>
              <a:off x="13468030" y="0"/>
              <a:ext cx="4114800" cy="4114800"/>
              <a:chOff x="0" y="0"/>
              <a:chExt cx="812800" cy="812800"/>
            </a:xfrm>
          </p:grpSpPr>
          <p:sp>
            <p:nvSpPr>
              <p:cNvPr id="897" name="Google Shape;897;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98" name="Google Shape;898;p24"/>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899" name="Google Shape;899;p24"/>
            <p:cNvGrpSpPr/>
            <p:nvPr/>
          </p:nvGrpSpPr>
          <p:grpSpPr>
            <a:xfrm>
              <a:off x="20202046" y="0"/>
              <a:ext cx="4114800" cy="4114800"/>
              <a:chOff x="0" y="0"/>
              <a:chExt cx="812800" cy="812800"/>
            </a:xfrm>
          </p:grpSpPr>
          <p:sp>
            <p:nvSpPr>
              <p:cNvPr id="900" name="Google Shape;900;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01" name="Google Shape;901;p24"/>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902" name="Google Shape;902;p24"/>
            <p:cNvGrpSpPr/>
            <p:nvPr/>
          </p:nvGrpSpPr>
          <p:grpSpPr>
            <a:xfrm>
              <a:off x="3367008" y="0"/>
              <a:ext cx="4114800" cy="4114800"/>
              <a:chOff x="0" y="0"/>
              <a:chExt cx="812800" cy="812800"/>
            </a:xfrm>
          </p:grpSpPr>
          <p:sp>
            <p:nvSpPr>
              <p:cNvPr id="903" name="Google Shape;903;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04" name="Google Shape;904;p24"/>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905" name="Google Shape;905;p24"/>
            <p:cNvGrpSpPr/>
            <p:nvPr/>
          </p:nvGrpSpPr>
          <p:grpSpPr>
            <a:xfrm>
              <a:off x="10101023" y="0"/>
              <a:ext cx="4114800" cy="4114800"/>
              <a:chOff x="0" y="0"/>
              <a:chExt cx="812800" cy="812800"/>
            </a:xfrm>
          </p:grpSpPr>
          <p:sp>
            <p:nvSpPr>
              <p:cNvPr id="906" name="Google Shape;906;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07" name="Google Shape;907;p24"/>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908" name="Google Shape;908;p24"/>
            <p:cNvGrpSpPr/>
            <p:nvPr/>
          </p:nvGrpSpPr>
          <p:grpSpPr>
            <a:xfrm>
              <a:off x="16835038" y="0"/>
              <a:ext cx="4114800" cy="4114800"/>
              <a:chOff x="0" y="0"/>
              <a:chExt cx="812800" cy="812800"/>
            </a:xfrm>
          </p:grpSpPr>
          <p:sp>
            <p:nvSpPr>
              <p:cNvPr id="909" name="Google Shape;909;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10" name="Google Shape;910;p24"/>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911" name="Google Shape;911;p24"/>
            <p:cNvGrpSpPr/>
            <p:nvPr/>
          </p:nvGrpSpPr>
          <p:grpSpPr>
            <a:xfrm>
              <a:off x="23569053" y="0"/>
              <a:ext cx="4114800" cy="4114800"/>
              <a:chOff x="0" y="0"/>
              <a:chExt cx="812800" cy="812800"/>
            </a:xfrm>
          </p:grpSpPr>
          <p:sp>
            <p:nvSpPr>
              <p:cNvPr id="912" name="Google Shape;912;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13" name="Google Shape;913;p24"/>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grpSp>
        <p:nvGrpSpPr>
          <p:cNvPr id="914" name="Google Shape;914;p24"/>
          <p:cNvGrpSpPr/>
          <p:nvPr/>
        </p:nvGrpSpPr>
        <p:grpSpPr>
          <a:xfrm>
            <a:off x="0" y="1487399"/>
            <a:ext cx="9144000" cy="3666077"/>
            <a:chOff x="0" y="-38100"/>
            <a:chExt cx="4816593" cy="1931102"/>
          </a:xfrm>
        </p:grpSpPr>
        <p:sp>
          <p:nvSpPr>
            <p:cNvPr id="915" name="Google Shape;915;p24"/>
            <p:cNvSpPr/>
            <p:nvPr/>
          </p:nvSpPr>
          <p:spPr>
            <a:xfrm>
              <a:off x="0" y="0"/>
              <a:ext cx="4816592" cy="1893002"/>
            </a:xfrm>
            <a:custGeom>
              <a:rect b="b" l="l" r="r" t="t"/>
              <a:pathLst>
                <a:path extrusionOk="0" h="1893002" w="4816592">
                  <a:moveTo>
                    <a:pt x="0" y="0"/>
                  </a:moveTo>
                  <a:lnTo>
                    <a:pt x="4816592" y="0"/>
                  </a:lnTo>
                  <a:lnTo>
                    <a:pt x="4816592" y="1893002"/>
                  </a:lnTo>
                  <a:lnTo>
                    <a:pt x="0" y="1893002"/>
                  </a:lnTo>
                  <a:close/>
                </a:path>
              </a:pathLst>
            </a:custGeom>
            <a:solidFill>
              <a:srgbClr val="35649F"/>
            </a:solidFill>
            <a:ln>
              <a:noFill/>
            </a:ln>
          </p:spPr>
        </p:sp>
        <p:sp>
          <p:nvSpPr>
            <p:cNvPr id="916" name="Google Shape;916;p24"/>
            <p:cNvSpPr txBox="1"/>
            <p:nvPr/>
          </p:nvSpPr>
          <p:spPr>
            <a:xfrm>
              <a:off x="0" y="-38100"/>
              <a:ext cx="4816593" cy="193110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917" name="Google Shape;917;p24"/>
          <p:cNvPicPr preferRelativeResize="0"/>
          <p:nvPr/>
        </p:nvPicPr>
        <p:blipFill rotWithShape="1">
          <a:blip r:embed="rId4">
            <a:alphaModFix/>
          </a:blip>
          <a:srcRect b="20257" l="0" r="0" t="20257"/>
          <a:stretch/>
        </p:blipFill>
        <p:spPr>
          <a:xfrm>
            <a:off x="0" y="791229"/>
            <a:ext cx="9144000" cy="3066396"/>
          </a:xfrm>
          <a:prstGeom prst="rect">
            <a:avLst/>
          </a:prstGeom>
          <a:noFill/>
          <a:ln>
            <a:noFill/>
          </a:ln>
        </p:spPr>
      </p:pic>
      <p:sp>
        <p:nvSpPr>
          <p:cNvPr id="918" name="Google Shape;918;p24"/>
          <p:cNvSpPr/>
          <p:nvPr/>
        </p:nvSpPr>
        <p:spPr>
          <a:xfrm>
            <a:off x="-981905" y="596022"/>
            <a:ext cx="1716161" cy="667743"/>
          </a:xfrm>
          <a:custGeom>
            <a:rect b="b" l="l" r="r" t="t"/>
            <a:pathLst>
              <a:path extrusionOk="0" h="1335485" w="3432321">
                <a:moveTo>
                  <a:pt x="0" y="0"/>
                </a:moveTo>
                <a:lnTo>
                  <a:pt x="3432320" y="0"/>
                </a:lnTo>
                <a:lnTo>
                  <a:pt x="3432320" y="1335485"/>
                </a:lnTo>
                <a:lnTo>
                  <a:pt x="0" y="1335485"/>
                </a:lnTo>
                <a:lnTo>
                  <a:pt x="0" y="0"/>
                </a:lnTo>
                <a:close/>
              </a:path>
            </a:pathLst>
          </a:custGeom>
          <a:blipFill rotWithShape="1">
            <a:blip r:embed="rId5">
              <a:alphaModFix/>
            </a:blip>
            <a:stretch>
              <a:fillRect b="0" l="0" r="0" t="0"/>
            </a:stretch>
          </a:blipFill>
          <a:ln>
            <a:noFill/>
          </a:ln>
        </p:spPr>
      </p:sp>
      <p:sp>
        <p:nvSpPr>
          <p:cNvPr id="919" name="Google Shape;919;p24"/>
          <p:cNvSpPr/>
          <p:nvPr/>
        </p:nvSpPr>
        <p:spPr>
          <a:xfrm rot="2635279">
            <a:off x="610590" y="2732378"/>
            <a:ext cx="1314042" cy="2647337"/>
          </a:xfrm>
          <a:custGeom>
            <a:rect b="b" l="l" r="r" t="t"/>
            <a:pathLst>
              <a:path extrusionOk="0" h="5294673" w="2628083">
                <a:moveTo>
                  <a:pt x="0" y="0"/>
                </a:moveTo>
                <a:lnTo>
                  <a:pt x="2628083" y="0"/>
                </a:lnTo>
                <a:lnTo>
                  <a:pt x="2628083" y="5294672"/>
                </a:lnTo>
                <a:lnTo>
                  <a:pt x="0" y="5294672"/>
                </a:lnTo>
                <a:lnTo>
                  <a:pt x="0" y="0"/>
                </a:lnTo>
                <a:close/>
              </a:path>
            </a:pathLst>
          </a:custGeom>
          <a:blipFill rotWithShape="1">
            <a:blip r:embed="rId6">
              <a:alphaModFix/>
            </a:blip>
            <a:stretch>
              <a:fillRect b="0" l="0" r="0" t="0"/>
            </a:stretch>
          </a:blipFill>
          <a:ln>
            <a:noFill/>
          </a:ln>
        </p:spPr>
      </p:sp>
      <p:sp>
        <p:nvSpPr>
          <p:cNvPr id="920" name="Google Shape;920;p24"/>
          <p:cNvSpPr/>
          <p:nvPr/>
        </p:nvSpPr>
        <p:spPr>
          <a:xfrm>
            <a:off x="6682142" y="3599891"/>
            <a:ext cx="2388378" cy="1311436"/>
          </a:xfrm>
          <a:custGeom>
            <a:rect b="b" l="l" r="r" t="t"/>
            <a:pathLst>
              <a:path extrusionOk="0" h="2622873" w="4776755">
                <a:moveTo>
                  <a:pt x="0" y="0"/>
                </a:moveTo>
                <a:lnTo>
                  <a:pt x="4776755" y="0"/>
                </a:lnTo>
                <a:lnTo>
                  <a:pt x="4776755" y="2622873"/>
                </a:lnTo>
                <a:lnTo>
                  <a:pt x="0" y="2622873"/>
                </a:lnTo>
                <a:lnTo>
                  <a:pt x="0" y="0"/>
                </a:lnTo>
                <a:close/>
              </a:path>
            </a:pathLst>
          </a:custGeom>
          <a:blipFill rotWithShape="1">
            <a:blip r:embed="rId7">
              <a:alphaModFix/>
            </a:blip>
            <a:stretch>
              <a:fillRect b="0" l="0" r="0" t="0"/>
            </a:stretch>
          </a:blipFill>
          <a:ln>
            <a:noFill/>
          </a:ln>
        </p:spPr>
      </p:sp>
      <p:sp>
        <p:nvSpPr>
          <p:cNvPr id="921" name="Google Shape;921;p24"/>
          <p:cNvSpPr txBox="1"/>
          <p:nvPr/>
        </p:nvSpPr>
        <p:spPr>
          <a:xfrm>
            <a:off x="2562300" y="4084625"/>
            <a:ext cx="4019400" cy="954300"/>
          </a:xfrm>
          <a:prstGeom prst="rect">
            <a:avLst/>
          </a:prstGeom>
          <a:noFill/>
          <a:ln>
            <a:noFill/>
          </a:ln>
        </p:spPr>
        <p:txBody>
          <a:bodyPr anchorCtr="0" anchor="t" bIns="0" lIns="0" spcFirstLastPara="1" rIns="0" wrap="square" tIns="0">
            <a:spAutoFit/>
          </a:bodyPr>
          <a:lstStyle/>
          <a:p>
            <a:pPr indent="0" lvl="0" marL="0" marR="0" rtl="0" algn="ctr">
              <a:lnSpc>
                <a:spcPct val="114002"/>
              </a:lnSpc>
              <a:spcBef>
                <a:spcPts val="0"/>
              </a:spcBef>
              <a:spcAft>
                <a:spcPts val="0"/>
              </a:spcAft>
              <a:buNone/>
            </a:pPr>
            <a:r>
              <a:rPr b="1" i="0" lang="en" sz="6200" u="none" cap="none" strike="noStrike">
                <a:solidFill>
                  <a:srgbClr val="F877BB"/>
                </a:solidFill>
                <a:latin typeface="Laila"/>
                <a:ea typeface="Laila"/>
                <a:cs typeface="Laila"/>
                <a:sym typeface="Laila"/>
              </a:rPr>
              <a:t>About Us</a:t>
            </a:r>
            <a:endParaRPr sz="700"/>
          </a:p>
        </p:txBody>
      </p:sp>
      <p:pic>
        <p:nvPicPr>
          <p:cNvPr id="922" name="Google Shape;922;p24"/>
          <p:cNvPicPr preferRelativeResize="0"/>
          <p:nvPr/>
        </p:nvPicPr>
        <p:blipFill>
          <a:blip r:embed="rId8">
            <a:alphaModFix/>
          </a:blip>
          <a:stretch>
            <a:fillRect/>
          </a:stretch>
        </p:blipFill>
        <p:spPr>
          <a:xfrm flipH="1">
            <a:off x="1785806" y="-11"/>
            <a:ext cx="1319169" cy="12938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649F"/>
        </a:solidFill>
      </p:bgPr>
    </p:bg>
    <p:spTree>
      <p:nvGrpSpPr>
        <p:cNvPr id="926" name="Shape 926"/>
        <p:cNvGrpSpPr/>
        <p:nvPr/>
      </p:nvGrpSpPr>
      <p:grpSpPr>
        <a:xfrm>
          <a:off x="0" y="0"/>
          <a:ext cx="0" cy="0"/>
          <a:chOff x="0" y="0"/>
          <a:chExt cx="0" cy="0"/>
        </a:xfrm>
      </p:grpSpPr>
      <p:pic>
        <p:nvPicPr>
          <p:cNvPr id="927" name="Google Shape;927;p25"/>
          <p:cNvPicPr preferRelativeResize="0"/>
          <p:nvPr/>
        </p:nvPicPr>
        <p:blipFill rotWithShape="1">
          <a:blip r:embed="rId3">
            <a:alphaModFix/>
          </a:blip>
          <a:srcRect b="100000" l="97187" r="0" t="100000"/>
          <a:stretch/>
        </p:blipFill>
        <p:spPr>
          <a:xfrm flipH="1" rot="10800000">
            <a:off x="0" y="-9601"/>
            <a:ext cx="257173" cy="5143476"/>
          </a:xfrm>
          <a:prstGeom prst="rect">
            <a:avLst/>
          </a:prstGeom>
          <a:noFill/>
          <a:ln>
            <a:noFill/>
          </a:ln>
        </p:spPr>
      </p:pic>
      <p:pic>
        <p:nvPicPr>
          <p:cNvPr id="928" name="Google Shape;928;p25"/>
          <p:cNvPicPr preferRelativeResize="0"/>
          <p:nvPr/>
        </p:nvPicPr>
        <p:blipFill rotWithShape="1">
          <a:blip r:embed="rId3">
            <a:alphaModFix/>
          </a:blip>
          <a:srcRect b="100000" l="50000" r="0" t="100000"/>
          <a:stretch/>
        </p:blipFill>
        <p:spPr>
          <a:xfrm flipH="1" rot="10800000">
            <a:off x="4572000" y="-1"/>
            <a:ext cx="4572000" cy="5143476"/>
          </a:xfrm>
          <a:prstGeom prst="rect">
            <a:avLst/>
          </a:prstGeom>
          <a:noFill/>
          <a:ln>
            <a:noFill/>
          </a:ln>
        </p:spPr>
      </p:pic>
      <p:pic>
        <p:nvPicPr>
          <p:cNvPr id="929" name="Google Shape;929;p25"/>
          <p:cNvPicPr preferRelativeResize="0"/>
          <p:nvPr/>
        </p:nvPicPr>
        <p:blipFill>
          <a:blip r:embed="rId4">
            <a:alphaModFix/>
          </a:blip>
          <a:stretch>
            <a:fillRect/>
          </a:stretch>
        </p:blipFill>
        <p:spPr>
          <a:xfrm>
            <a:off x="5271276" y="298098"/>
            <a:ext cx="3445751" cy="4650232"/>
          </a:xfrm>
          <a:prstGeom prst="rect">
            <a:avLst/>
          </a:prstGeom>
          <a:noFill/>
          <a:ln>
            <a:noFill/>
          </a:ln>
        </p:spPr>
      </p:pic>
      <p:sp>
        <p:nvSpPr>
          <p:cNvPr id="930" name="Google Shape;930;p25"/>
          <p:cNvSpPr/>
          <p:nvPr/>
        </p:nvSpPr>
        <p:spPr>
          <a:xfrm>
            <a:off x="5228796" y="274415"/>
            <a:ext cx="3504378" cy="4709349"/>
          </a:xfrm>
          <a:custGeom>
            <a:rect b="b" l="l" r="r" t="t"/>
            <a:pathLst>
              <a:path extrusionOk="0" h="4923790" w="366395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C1FF7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931" name="Google Shape;931;p25"/>
          <p:cNvGrpSpPr/>
          <p:nvPr/>
        </p:nvGrpSpPr>
        <p:grpSpPr>
          <a:xfrm>
            <a:off x="-618722" y="4629150"/>
            <a:ext cx="10381445" cy="1543050"/>
            <a:chOff x="0" y="0"/>
            <a:chExt cx="27683853" cy="4114800"/>
          </a:xfrm>
        </p:grpSpPr>
        <p:grpSp>
          <p:nvGrpSpPr>
            <p:cNvPr id="932" name="Google Shape;932;p25"/>
            <p:cNvGrpSpPr/>
            <p:nvPr/>
          </p:nvGrpSpPr>
          <p:grpSpPr>
            <a:xfrm>
              <a:off x="0" y="0"/>
              <a:ext cx="4114800" cy="4114800"/>
              <a:chOff x="0" y="0"/>
              <a:chExt cx="812800" cy="812800"/>
            </a:xfrm>
          </p:grpSpPr>
          <p:sp>
            <p:nvSpPr>
              <p:cNvPr id="933" name="Google Shape;933;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34" name="Google Shape;934;p2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935" name="Google Shape;935;p25"/>
            <p:cNvGrpSpPr/>
            <p:nvPr/>
          </p:nvGrpSpPr>
          <p:grpSpPr>
            <a:xfrm>
              <a:off x="6734015" y="0"/>
              <a:ext cx="4114800" cy="4114800"/>
              <a:chOff x="0" y="0"/>
              <a:chExt cx="812800" cy="812800"/>
            </a:xfrm>
          </p:grpSpPr>
          <p:sp>
            <p:nvSpPr>
              <p:cNvPr id="936" name="Google Shape;936;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37" name="Google Shape;937;p2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938" name="Google Shape;938;p25"/>
            <p:cNvGrpSpPr/>
            <p:nvPr/>
          </p:nvGrpSpPr>
          <p:grpSpPr>
            <a:xfrm>
              <a:off x="13468030" y="0"/>
              <a:ext cx="4114800" cy="4114800"/>
              <a:chOff x="0" y="0"/>
              <a:chExt cx="812800" cy="812800"/>
            </a:xfrm>
          </p:grpSpPr>
          <p:sp>
            <p:nvSpPr>
              <p:cNvPr id="939" name="Google Shape;939;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40" name="Google Shape;940;p2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941" name="Google Shape;941;p25"/>
            <p:cNvGrpSpPr/>
            <p:nvPr/>
          </p:nvGrpSpPr>
          <p:grpSpPr>
            <a:xfrm>
              <a:off x="20202046" y="0"/>
              <a:ext cx="4114800" cy="4114800"/>
              <a:chOff x="0" y="0"/>
              <a:chExt cx="812800" cy="812800"/>
            </a:xfrm>
          </p:grpSpPr>
          <p:sp>
            <p:nvSpPr>
              <p:cNvPr id="942" name="Google Shape;942;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43" name="Google Shape;943;p2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944" name="Google Shape;944;p25"/>
            <p:cNvGrpSpPr/>
            <p:nvPr/>
          </p:nvGrpSpPr>
          <p:grpSpPr>
            <a:xfrm>
              <a:off x="3367008" y="0"/>
              <a:ext cx="4114800" cy="4114800"/>
              <a:chOff x="0" y="0"/>
              <a:chExt cx="812800" cy="812800"/>
            </a:xfrm>
          </p:grpSpPr>
          <p:sp>
            <p:nvSpPr>
              <p:cNvPr id="945" name="Google Shape;945;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46" name="Google Shape;946;p2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947" name="Google Shape;947;p25"/>
            <p:cNvGrpSpPr/>
            <p:nvPr/>
          </p:nvGrpSpPr>
          <p:grpSpPr>
            <a:xfrm>
              <a:off x="10101023" y="0"/>
              <a:ext cx="4114800" cy="4114800"/>
              <a:chOff x="0" y="0"/>
              <a:chExt cx="812800" cy="812800"/>
            </a:xfrm>
          </p:grpSpPr>
          <p:sp>
            <p:nvSpPr>
              <p:cNvPr id="948" name="Google Shape;948;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49" name="Google Shape;949;p2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950" name="Google Shape;950;p25"/>
            <p:cNvGrpSpPr/>
            <p:nvPr/>
          </p:nvGrpSpPr>
          <p:grpSpPr>
            <a:xfrm>
              <a:off x="16835038" y="0"/>
              <a:ext cx="4114800" cy="4114800"/>
              <a:chOff x="0" y="0"/>
              <a:chExt cx="812800" cy="812800"/>
            </a:xfrm>
          </p:grpSpPr>
          <p:sp>
            <p:nvSpPr>
              <p:cNvPr id="951" name="Google Shape;951;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52" name="Google Shape;952;p2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953" name="Google Shape;953;p25"/>
            <p:cNvGrpSpPr/>
            <p:nvPr/>
          </p:nvGrpSpPr>
          <p:grpSpPr>
            <a:xfrm>
              <a:off x="23569053" y="0"/>
              <a:ext cx="4114800" cy="4114800"/>
              <a:chOff x="0" y="0"/>
              <a:chExt cx="812800" cy="812800"/>
            </a:xfrm>
          </p:grpSpPr>
          <p:sp>
            <p:nvSpPr>
              <p:cNvPr id="954" name="Google Shape;954;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55" name="Google Shape;955;p2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sp>
        <p:nvSpPr>
          <p:cNvPr id="956" name="Google Shape;956;p25"/>
          <p:cNvSpPr/>
          <p:nvPr/>
        </p:nvSpPr>
        <p:spPr>
          <a:xfrm flipH="1">
            <a:off x="5421566" y="514350"/>
            <a:ext cx="917067" cy="782008"/>
          </a:xfrm>
          <a:custGeom>
            <a:rect b="b" l="l" r="r" t="t"/>
            <a:pathLst>
              <a:path extrusionOk="0" h="1564016" w="1834134">
                <a:moveTo>
                  <a:pt x="1834135" y="0"/>
                </a:moveTo>
                <a:lnTo>
                  <a:pt x="0" y="0"/>
                </a:lnTo>
                <a:lnTo>
                  <a:pt x="0" y="1564016"/>
                </a:lnTo>
                <a:lnTo>
                  <a:pt x="1834135" y="1564016"/>
                </a:lnTo>
                <a:lnTo>
                  <a:pt x="1834135" y="0"/>
                </a:lnTo>
                <a:close/>
              </a:path>
            </a:pathLst>
          </a:custGeom>
          <a:blipFill rotWithShape="1">
            <a:blip r:embed="rId5">
              <a:alphaModFix/>
            </a:blip>
            <a:stretch>
              <a:fillRect b="0" l="0" r="0" t="0"/>
            </a:stretch>
          </a:blipFill>
          <a:ln>
            <a:noFill/>
          </a:ln>
        </p:spPr>
      </p:sp>
      <p:sp>
        <p:nvSpPr>
          <p:cNvPr id="957" name="Google Shape;957;p25"/>
          <p:cNvSpPr/>
          <p:nvPr/>
        </p:nvSpPr>
        <p:spPr>
          <a:xfrm>
            <a:off x="3905301" y="3743325"/>
            <a:ext cx="1907771" cy="2057400"/>
          </a:xfrm>
          <a:custGeom>
            <a:rect b="b" l="l" r="r" t="t"/>
            <a:pathLst>
              <a:path extrusionOk="0" h="4114800" w="3815542">
                <a:moveTo>
                  <a:pt x="0" y="0"/>
                </a:moveTo>
                <a:lnTo>
                  <a:pt x="3815542" y="0"/>
                </a:lnTo>
                <a:lnTo>
                  <a:pt x="3815542" y="4114800"/>
                </a:lnTo>
                <a:lnTo>
                  <a:pt x="0" y="4114800"/>
                </a:lnTo>
                <a:lnTo>
                  <a:pt x="0" y="0"/>
                </a:lnTo>
                <a:close/>
              </a:path>
            </a:pathLst>
          </a:custGeom>
          <a:blipFill rotWithShape="1">
            <a:blip r:embed="rId6">
              <a:alphaModFix/>
            </a:blip>
            <a:stretch>
              <a:fillRect b="0" l="0" r="0" t="0"/>
            </a:stretch>
          </a:blipFill>
          <a:ln>
            <a:noFill/>
          </a:ln>
        </p:spPr>
      </p:sp>
      <p:sp>
        <p:nvSpPr>
          <p:cNvPr id="958" name="Google Shape;958;p25"/>
          <p:cNvSpPr/>
          <p:nvPr/>
        </p:nvSpPr>
        <p:spPr>
          <a:xfrm>
            <a:off x="-1066749" y="3743325"/>
            <a:ext cx="1907771" cy="2057400"/>
          </a:xfrm>
          <a:custGeom>
            <a:rect b="b" l="l" r="r" t="t"/>
            <a:pathLst>
              <a:path extrusionOk="0" h="4114800" w="3815542">
                <a:moveTo>
                  <a:pt x="0" y="0"/>
                </a:moveTo>
                <a:lnTo>
                  <a:pt x="3815542" y="0"/>
                </a:lnTo>
                <a:lnTo>
                  <a:pt x="3815542" y="4114800"/>
                </a:lnTo>
                <a:lnTo>
                  <a:pt x="0" y="4114800"/>
                </a:lnTo>
                <a:lnTo>
                  <a:pt x="0" y="0"/>
                </a:lnTo>
                <a:close/>
              </a:path>
            </a:pathLst>
          </a:custGeom>
          <a:blipFill rotWithShape="1">
            <a:blip r:embed="rId6">
              <a:alphaModFix/>
            </a:blip>
            <a:stretch>
              <a:fillRect b="0" l="0" r="0" t="0"/>
            </a:stretch>
          </a:blipFill>
          <a:ln>
            <a:noFill/>
          </a:ln>
        </p:spPr>
      </p:sp>
      <p:sp>
        <p:nvSpPr>
          <p:cNvPr id="959" name="Google Shape;959;p25"/>
          <p:cNvSpPr txBox="1"/>
          <p:nvPr/>
        </p:nvSpPr>
        <p:spPr>
          <a:xfrm>
            <a:off x="23813" y="708270"/>
            <a:ext cx="4835400" cy="1446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4700" u="none" cap="none" strike="noStrike">
                <a:solidFill>
                  <a:srgbClr val="C1FF72"/>
                </a:solidFill>
                <a:latin typeface="Laila"/>
                <a:ea typeface="Laila"/>
                <a:cs typeface="Laila"/>
                <a:sym typeface="Laila"/>
              </a:rPr>
              <a:t>Our</a:t>
            </a:r>
            <a:endParaRPr sz="700"/>
          </a:p>
          <a:p>
            <a:pPr indent="0" lvl="0" marL="0" marR="0" rtl="0" algn="ctr">
              <a:lnSpc>
                <a:spcPct val="100000"/>
              </a:lnSpc>
              <a:spcBef>
                <a:spcPts val="0"/>
              </a:spcBef>
              <a:spcAft>
                <a:spcPts val="0"/>
              </a:spcAft>
              <a:buNone/>
            </a:pPr>
            <a:r>
              <a:rPr b="1" i="0" lang="en" sz="4700" u="none" cap="none" strike="noStrike">
                <a:solidFill>
                  <a:srgbClr val="C1FF72"/>
                </a:solidFill>
                <a:latin typeface="Laila"/>
                <a:ea typeface="Laila"/>
                <a:cs typeface="Laila"/>
                <a:sym typeface="Laila"/>
              </a:rPr>
              <a:t>Founder</a:t>
            </a:r>
            <a:endParaRPr sz="700"/>
          </a:p>
        </p:txBody>
      </p:sp>
      <p:sp>
        <p:nvSpPr>
          <p:cNvPr id="960" name="Google Shape;960;p25"/>
          <p:cNvSpPr txBox="1"/>
          <p:nvPr/>
        </p:nvSpPr>
        <p:spPr>
          <a:xfrm>
            <a:off x="564938" y="2467429"/>
            <a:ext cx="3753000" cy="147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FFF8ED"/>
                </a:solidFill>
                <a:latin typeface="Mali"/>
                <a:ea typeface="Mali"/>
                <a:cs typeface="Mali"/>
                <a:sym typeface="Mali"/>
              </a:rPr>
              <a:t>Duis eu gravida ex. Quisque fringilla libero id dolor suscipit, eget porta enim commodo. Duis et tempus dui. Curabitur quis dolor urna. Quisque pretium molestie nulla ac interdum. Etiam efficitur, est a maximus blandit, sem felis congue orci, non placerat neque justo non metus. Vestibulum at imperdiet dolor. Donec a ante metus. Phasellus posuere vel lectus vitae laoreet.</a:t>
            </a:r>
            <a:endParaRPr sz="7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649F"/>
        </a:solidFill>
      </p:bgPr>
    </p:bg>
    <p:spTree>
      <p:nvGrpSpPr>
        <p:cNvPr id="964" name="Shape 964"/>
        <p:cNvGrpSpPr/>
        <p:nvPr/>
      </p:nvGrpSpPr>
      <p:grpSpPr>
        <a:xfrm>
          <a:off x="0" y="0"/>
          <a:ext cx="0" cy="0"/>
          <a:chOff x="0" y="0"/>
          <a:chExt cx="0" cy="0"/>
        </a:xfrm>
      </p:grpSpPr>
      <p:sp>
        <p:nvSpPr>
          <p:cNvPr id="965" name="Google Shape;965;p26"/>
          <p:cNvSpPr/>
          <p:nvPr/>
        </p:nvSpPr>
        <p:spPr>
          <a:xfrm>
            <a:off x="2740989" y="1784259"/>
            <a:ext cx="1555750" cy="1555744"/>
          </a:xfrm>
          <a:custGeom>
            <a:rect b="b" l="l" r="r" t="t"/>
            <a:pathLst>
              <a:path extrusionOk="0"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solidFill>
            <a:srgbClr val="C1FF72"/>
          </a:solidFill>
          <a:ln cap="sq" cmpd="sng" w="133350">
            <a:solidFill>
              <a:srgbClr val="C1FF72"/>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966" name="Google Shape;966;p26"/>
          <p:cNvPicPr preferRelativeResize="0"/>
          <p:nvPr/>
        </p:nvPicPr>
        <p:blipFill>
          <a:blip r:embed="rId3">
            <a:alphaModFix/>
          </a:blip>
          <a:stretch>
            <a:fillRect/>
          </a:stretch>
        </p:blipFill>
        <p:spPr>
          <a:xfrm>
            <a:off x="2800164" y="1844836"/>
            <a:ext cx="1437300" cy="1434600"/>
          </a:xfrm>
          <a:prstGeom prst="ellipse">
            <a:avLst/>
          </a:prstGeom>
          <a:noFill/>
          <a:ln>
            <a:noFill/>
          </a:ln>
        </p:spPr>
      </p:pic>
      <p:sp>
        <p:nvSpPr>
          <p:cNvPr id="967" name="Google Shape;967;p26"/>
          <p:cNvSpPr/>
          <p:nvPr/>
        </p:nvSpPr>
        <p:spPr>
          <a:xfrm>
            <a:off x="4848735" y="1784259"/>
            <a:ext cx="1555750" cy="1555744"/>
          </a:xfrm>
          <a:custGeom>
            <a:rect b="b" l="l" r="r" t="t"/>
            <a:pathLst>
              <a:path extrusionOk="0"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solidFill>
            <a:srgbClr val="C1FF72"/>
          </a:solidFill>
          <a:ln cap="sq" cmpd="sng" w="133350">
            <a:solidFill>
              <a:srgbClr val="C1FF72"/>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968" name="Google Shape;968;p26"/>
          <p:cNvPicPr preferRelativeResize="0"/>
          <p:nvPr/>
        </p:nvPicPr>
        <p:blipFill>
          <a:blip r:embed="rId4">
            <a:alphaModFix/>
          </a:blip>
          <a:stretch>
            <a:fillRect/>
          </a:stretch>
        </p:blipFill>
        <p:spPr>
          <a:xfrm>
            <a:off x="4907909" y="1844834"/>
            <a:ext cx="1437300" cy="1434600"/>
          </a:xfrm>
          <a:prstGeom prst="ellipse">
            <a:avLst/>
          </a:prstGeom>
          <a:noFill/>
          <a:ln>
            <a:noFill/>
          </a:ln>
        </p:spPr>
      </p:pic>
      <p:sp>
        <p:nvSpPr>
          <p:cNvPr id="969" name="Google Shape;969;p26"/>
          <p:cNvSpPr/>
          <p:nvPr/>
        </p:nvSpPr>
        <p:spPr>
          <a:xfrm>
            <a:off x="6956480" y="1784259"/>
            <a:ext cx="1555750" cy="1555744"/>
          </a:xfrm>
          <a:custGeom>
            <a:rect b="b" l="l" r="r" t="t"/>
            <a:pathLst>
              <a:path extrusionOk="0"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solidFill>
            <a:srgbClr val="C1FF72"/>
          </a:solidFill>
          <a:ln cap="sq" cmpd="sng" w="133350">
            <a:solidFill>
              <a:srgbClr val="C1FF72"/>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970" name="Google Shape;970;p26"/>
          <p:cNvPicPr preferRelativeResize="0"/>
          <p:nvPr/>
        </p:nvPicPr>
        <p:blipFill>
          <a:blip r:embed="rId5">
            <a:alphaModFix/>
          </a:blip>
          <a:stretch>
            <a:fillRect/>
          </a:stretch>
        </p:blipFill>
        <p:spPr>
          <a:xfrm>
            <a:off x="7015656" y="1843431"/>
            <a:ext cx="1437300" cy="1437300"/>
          </a:xfrm>
          <a:prstGeom prst="ellipse">
            <a:avLst/>
          </a:prstGeom>
          <a:noFill/>
          <a:ln>
            <a:noFill/>
          </a:ln>
        </p:spPr>
      </p:pic>
      <p:pic>
        <p:nvPicPr>
          <p:cNvPr id="971" name="Google Shape;971;p26"/>
          <p:cNvPicPr preferRelativeResize="0"/>
          <p:nvPr/>
        </p:nvPicPr>
        <p:blipFill rotWithShape="1">
          <a:blip r:embed="rId6">
            <a:alphaModFix/>
          </a:blip>
          <a:srcRect b="100000" l="97187" r="0" t="100000"/>
          <a:stretch/>
        </p:blipFill>
        <p:spPr>
          <a:xfrm flipH="1" rot="10800000">
            <a:off x="0" y="-9601"/>
            <a:ext cx="257173" cy="5143476"/>
          </a:xfrm>
          <a:prstGeom prst="rect">
            <a:avLst/>
          </a:prstGeom>
          <a:noFill/>
          <a:ln>
            <a:noFill/>
          </a:ln>
        </p:spPr>
      </p:pic>
      <p:pic>
        <p:nvPicPr>
          <p:cNvPr id="972" name="Google Shape;972;p26"/>
          <p:cNvPicPr preferRelativeResize="0"/>
          <p:nvPr/>
        </p:nvPicPr>
        <p:blipFill rotWithShape="1">
          <a:blip r:embed="rId6">
            <a:alphaModFix/>
          </a:blip>
          <a:srcRect b="100000" l="97187" r="0" t="100000"/>
          <a:stretch/>
        </p:blipFill>
        <p:spPr>
          <a:xfrm flipH="1" rot="10800000">
            <a:off x="8886825" y="12"/>
            <a:ext cx="257173" cy="5143476"/>
          </a:xfrm>
          <a:prstGeom prst="rect">
            <a:avLst/>
          </a:prstGeom>
          <a:noFill/>
          <a:ln>
            <a:noFill/>
          </a:ln>
        </p:spPr>
      </p:pic>
      <p:grpSp>
        <p:nvGrpSpPr>
          <p:cNvPr id="973" name="Google Shape;973;p26"/>
          <p:cNvGrpSpPr/>
          <p:nvPr/>
        </p:nvGrpSpPr>
        <p:grpSpPr>
          <a:xfrm>
            <a:off x="-618722" y="4629150"/>
            <a:ext cx="10381445" cy="1543050"/>
            <a:chOff x="0" y="0"/>
            <a:chExt cx="27683853" cy="4114800"/>
          </a:xfrm>
        </p:grpSpPr>
        <p:grpSp>
          <p:nvGrpSpPr>
            <p:cNvPr id="974" name="Google Shape;974;p26"/>
            <p:cNvGrpSpPr/>
            <p:nvPr/>
          </p:nvGrpSpPr>
          <p:grpSpPr>
            <a:xfrm>
              <a:off x="0" y="0"/>
              <a:ext cx="4114800" cy="4114800"/>
              <a:chOff x="0" y="0"/>
              <a:chExt cx="812800" cy="812800"/>
            </a:xfrm>
          </p:grpSpPr>
          <p:sp>
            <p:nvSpPr>
              <p:cNvPr id="975" name="Google Shape;975;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76" name="Google Shape;976;p2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977" name="Google Shape;977;p26"/>
            <p:cNvGrpSpPr/>
            <p:nvPr/>
          </p:nvGrpSpPr>
          <p:grpSpPr>
            <a:xfrm>
              <a:off x="6734015" y="0"/>
              <a:ext cx="4114800" cy="4114800"/>
              <a:chOff x="0" y="0"/>
              <a:chExt cx="812800" cy="812800"/>
            </a:xfrm>
          </p:grpSpPr>
          <p:sp>
            <p:nvSpPr>
              <p:cNvPr id="978" name="Google Shape;978;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79" name="Google Shape;979;p2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980" name="Google Shape;980;p26"/>
            <p:cNvGrpSpPr/>
            <p:nvPr/>
          </p:nvGrpSpPr>
          <p:grpSpPr>
            <a:xfrm>
              <a:off x="13468030" y="0"/>
              <a:ext cx="4114800" cy="4114800"/>
              <a:chOff x="0" y="0"/>
              <a:chExt cx="812800" cy="812800"/>
            </a:xfrm>
          </p:grpSpPr>
          <p:sp>
            <p:nvSpPr>
              <p:cNvPr id="981" name="Google Shape;981;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82" name="Google Shape;982;p2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983" name="Google Shape;983;p26"/>
            <p:cNvGrpSpPr/>
            <p:nvPr/>
          </p:nvGrpSpPr>
          <p:grpSpPr>
            <a:xfrm>
              <a:off x="20202046" y="0"/>
              <a:ext cx="4114800" cy="4114800"/>
              <a:chOff x="0" y="0"/>
              <a:chExt cx="812800" cy="812800"/>
            </a:xfrm>
          </p:grpSpPr>
          <p:sp>
            <p:nvSpPr>
              <p:cNvPr id="984" name="Google Shape;984;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85" name="Google Shape;985;p2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986" name="Google Shape;986;p26"/>
            <p:cNvGrpSpPr/>
            <p:nvPr/>
          </p:nvGrpSpPr>
          <p:grpSpPr>
            <a:xfrm>
              <a:off x="3367008" y="0"/>
              <a:ext cx="4114800" cy="4114800"/>
              <a:chOff x="0" y="0"/>
              <a:chExt cx="812800" cy="812800"/>
            </a:xfrm>
          </p:grpSpPr>
          <p:sp>
            <p:nvSpPr>
              <p:cNvPr id="987" name="Google Shape;987;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88" name="Google Shape;988;p2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989" name="Google Shape;989;p26"/>
            <p:cNvGrpSpPr/>
            <p:nvPr/>
          </p:nvGrpSpPr>
          <p:grpSpPr>
            <a:xfrm>
              <a:off x="10101023" y="0"/>
              <a:ext cx="4114800" cy="4114800"/>
              <a:chOff x="0" y="0"/>
              <a:chExt cx="812800" cy="812800"/>
            </a:xfrm>
          </p:grpSpPr>
          <p:sp>
            <p:nvSpPr>
              <p:cNvPr id="990" name="Google Shape;990;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91" name="Google Shape;991;p2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992" name="Google Shape;992;p26"/>
            <p:cNvGrpSpPr/>
            <p:nvPr/>
          </p:nvGrpSpPr>
          <p:grpSpPr>
            <a:xfrm>
              <a:off x="16835038" y="0"/>
              <a:ext cx="4114800" cy="4114800"/>
              <a:chOff x="0" y="0"/>
              <a:chExt cx="812800" cy="812800"/>
            </a:xfrm>
          </p:grpSpPr>
          <p:sp>
            <p:nvSpPr>
              <p:cNvPr id="993" name="Google Shape;993;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94" name="Google Shape;994;p2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995" name="Google Shape;995;p26"/>
            <p:cNvGrpSpPr/>
            <p:nvPr/>
          </p:nvGrpSpPr>
          <p:grpSpPr>
            <a:xfrm>
              <a:off x="23569053" y="0"/>
              <a:ext cx="4114800" cy="4114800"/>
              <a:chOff x="0" y="0"/>
              <a:chExt cx="812800" cy="812800"/>
            </a:xfrm>
          </p:grpSpPr>
          <p:sp>
            <p:nvSpPr>
              <p:cNvPr id="996" name="Google Shape;996;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97" name="Google Shape;997;p2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sp>
        <p:nvSpPr>
          <p:cNvPr id="998" name="Google Shape;998;p26"/>
          <p:cNvSpPr/>
          <p:nvPr/>
        </p:nvSpPr>
        <p:spPr>
          <a:xfrm rot="2036143">
            <a:off x="3865055" y="2544662"/>
            <a:ext cx="585057" cy="1149218"/>
          </a:xfrm>
          <a:custGeom>
            <a:rect b="b" l="l" r="r" t="t"/>
            <a:pathLst>
              <a:path extrusionOk="0" h="2298436" w="1170113">
                <a:moveTo>
                  <a:pt x="0" y="0"/>
                </a:moveTo>
                <a:lnTo>
                  <a:pt x="1170114" y="0"/>
                </a:lnTo>
                <a:lnTo>
                  <a:pt x="1170114" y="2298436"/>
                </a:lnTo>
                <a:lnTo>
                  <a:pt x="0" y="2298436"/>
                </a:lnTo>
                <a:lnTo>
                  <a:pt x="0" y="0"/>
                </a:lnTo>
                <a:close/>
              </a:path>
            </a:pathLst>
          </a:custGeom>
          <a:blipFill rotWithShape="1">
            <a:blip r:embed="rId7">
              <a:alphaModFix/>
            </a:blip>
            <a:stretch>
              <a:fillRect b="0" l="0" r="0" t="0"/>
            </a:stretch>
          </a:blipFill>
          <a:ln>
            <a:noFill/>
          </a:ln>
        </p:spPr>
      </p:sp>
      <p:sp>
        <p:nvSpPr>
          <p:cNvPr id="999" name="Google Shape;999;p26"/>
          <p:cNvSpPr txBox="1"/>
          <p:nvPr/>
        </p:nvSpPr>
        <p:spPr>
          <a:xfrm>
            <a:off x="514350" y="539274"/>
            <a:ext cx="8115300" cy="698141"/>
          </a:xfrm>
          <a:prstGeom prst="rect">
            <a:avLst/>
          </a:prstGeom>
          <a:noFill/>
          <a:ln>
            <a:noFill/>
          </a:ln>
        </p:spPr>
        <p:txBody>
          <a:bodyPr anchorCtr="0" anchor="t" bIns="0" lIns="0" spcFirstLastPara="1" rIns="0" wrap="square" tIns="0">
            <a:spAutoFit/>
          </a:bodyPr>
          <a:lstStyle/>
          <a:p>
            <a:pPr indent="0" lvl="0" marL="0" marR="0" rtl="0" algn="ctr">
              <a:lnSpc>
                <a:spcPct val="113995"/>
              </a:lnSpc>
              <a:spcBef>
                <a:spcPts val="0"/>
              </a:spcBef>
              <a:spcAft>
                <a:spcPts val="0"/>
              </a:spcAft>
              <a:buNone/>
            </a:pPr>
            <a:r>
              <a:rPr b="1" i="0" lang="en" sz="4700" u="none" cap="none" strike="noStrike">
                <a:solidFill>
                  <a:srgbClr val="C1FF72"/>
                </a:solidFill>
                <a:latin typeface="Laila"/>
                <a:ea typeface="Laila"/>
                <a:cs typeface="Laila"/>
                <a:sym typeface="Laila"/>
              </a:rPr>
              <a:t>Add a Team Members Page</a:t>
            </a:r>
            <a:endParaRPr sz="700"/>
          </a:p>
        </p:txBody>
      </p:sp>
      <p:sp>
        <p:nvSpPr>
          <p:cNvPr id="1000" name="Google Shape;1000;p26"/>
          <p:cNvSpPr txBox="1"/>
          <p:nvPr/>
        </p:nvSpPr>
        <p:spPr>
          <a:xfrm>
            <a:off x="802268" y="3629253"/>
            <a:ext cx="1214864" cy="352303"/>
          </a:xfrm>
          <a:prstGeom prst="rect">
            <a:avLst/>
          </a:prstGeom>
          <a:noFill/>
          <a:ln>
            <a:noFill/>
          </a:ln>
        </p:spPr>
        <p:txBody>
          <a:bodyPr anchorCtr="0" anchor="t" bIns="0" lIns="0" spcFirstLastPara="1" rIns="0" wrap="square" tIns="0">
            <a:spAutoFit/>
          </a:bodyPr>
          <a:lstStyle/>
          <a:p>
            <a:pPr indent="0" lvl="0" marL="0" marR="0" rtl="0" algn="ctr">
              <a:lnSpc>
                <a:spcPct val="124988"/>
              </a:lnSpc>
              <a:spcBef>
                <a:spcPts val="0"/>
              </a:spcBef>
              <a:spcAft>
                <a:spcPts val="0"/>
              </a:spcAft>
              <a:buNone/>
            </a:pPr>
            <a:r>
              <a:rPr b="0" i="0" lang="en" sz="2300" u="none" cap="none" strike="noStrike">
                <a:solidFill>
                  <a:srgbClr val="C1FF72"/>
                </a:solidFill>
                <a:latin typeface="Pacifico"/>
                <a:ea typeface="Pacifico"/>
                <a:cs typeface="Pacifico"/>
                <a:sym typeface="Pacifico"/>
              </a:rPr>
              <a:t>Name</a:t>
            </a:r>
            <a:endParaRPr sz="700"/>
          </a:p>
        </p:txBody>
      </p:sp>
      <p:sp>
        <p:nvSpPr>
          <p:cNvPr id="1001" name="Google Shape;1001;p26"/>
          <p:cNvSpPr txBox="1"/>
          <p:nvPr/>
        </p:nvSpPr>
        <p:spPr>
          <a:xfrm>
            <a:off x="648128" y="4093289"/>
            <a:ext cx="1523144" cy="189103"/>
          </a:xfrm>
          <a:prstGeom prst="rect">
            <a:avLst/>
          </a:prstGeom>
          <a:noFill/>
          <a:ln>
            <a:noFill/>
          </a:ln>
        </p:spPr>
        <p:txBody>
          <a:bodyPr anchorCtr="0" anchor="t" bIns="0" lIns="0" spcFirstLastPara="1" rIns="0" wrap="square" tIns="0">
            <a:spAutoFit/>
          </a:bodyPr>
          <a:lstStyle/>
          <a:p>
            <a:pPr indent="0" lvl="0" marL="0" marR="0" rtl="0" algn="ctr">
              <a:lnSpc>
                <a:spcPct val="134000"/>
              </a:lnSpc>
              <a:spcBef>
                <a:spcPts val="0"/>
              </a:spcBef>
              <a:spcAft>
                <a:spcPts val="0"/>
              </a:spcAft>
              <a:buNone/>
            </a:pPr>
            <a:r>
              <a:rPr b="0" i="0" lang="en" sz="1200" u="none" cap="none" strike="noStrike">
                <a:solidFill>
                  <a:srgbClr val="FFF8ED"/>
                </a:solidFill>
                <a:latin typeface="Mali"/>
                <a:ea typeface="Mali"/>
                <a:cs typeface="Mali"/>
                <a:sym typeface="Mali"/>
              </a:rPr>
              <a:t>Title or Position</a:t>
            </a:r>
            <a:endParaRPr sz="700"/>
          </a:p>
        </p:txBody>
      </p:sp>
      <p:sp>
        <p:nvSpPr>
          <p:cNvPr id="1002" name="Google Shape;1002;p26"/>
          <p:cNvSpPr txBox="1"/>
          <p:nvPr/>
        </p:nvSpPr>
        <p:spPr>
          <a:xfrm>
            <a:off x="2910468" y="3629253"/>
            <a:ext cx="1214864" cy="352303"/>
          </a:xfrm>
          <a:prstGeom prst="rect">
            <a:avLst/>
          </a:prstGeom>
          <a:noFill/>
          <a:ln>
            <a:noFill/>
          </a:ln>
        </p:spPr>
        <p:txBody>
          <a:bodyPr anchorCtr="0" anchor="t" bIns="0" lIns="0" spcFirstLastPara="1" rIns="0" wrap="square" tIns="0">
            <a:spAutoFit/>
          </a:bodyPr>
          <a:lstStyle/>
          <a:p>
            <a:pPr indent="0" lvl="0" marL="0" marR="0" rtl="0" algn="ctr">
              <a:lnSpc>
                <a:spcPct val="124988"/>
              </a:lnSpc>
              <a:spcBef>
                <a:spcPts val="0"/>
              </a:spcBef>
              <a:spcAft>
                <a:spcPts val="0"/>
              </a:spcAft>
              <a:buNone/>
            </a:pPr>
            <a:r>
              <a:rPr b="0" i="0" lang="en" sz="2300" u="none" cap="none" strike="noStrike">
                <a:solidFill>
                  <a:srgbClr val="C1FF72"/>
                </a:solidFill>
                <a:latin typeface="Pacifico"/>
                <a:ea typeface="Pacifico"/>
                <a:cs typeface="Pacifico"/>
                <a:sym typeface="Pacifico"/>
              </a:rPr>
              <a:t>Name</a:t>
            </a:r>
            <a:endParaRPr sz="700"/>
          </a:p>
        </p:txBody>
      </p:sp>
      <p:sp>
        <p:nvSpPr>
          <p:cNvPr id="1003" name="Google Shape;1003;p26"/>
          <p:cNvSpPr txBox="1"/>
          <p:nvPr/>
        </p:nvSpPr>
        <p:spPr>
          <a:xfrm>
            <a:off x="2756329" y="4093289"/>
            <a:ext cx="1523144" cy="189103"/>
          </a:xfrm>
          <a:prstGeom prst="rect">
            <a:avLst/>
          </a:prstGeom>
          <a:noFill/>
          <a:ln>
            <a:noFill/>
          </a:ln>
        </p:spPr>
        <p:txBody>
          <a:bodyPr anchorCtr="0" anchor="t" bIns="0" lIns="0" spcFirstLastPara="1" rIns="0" wrap="square" tIns="0">
            <a:spAutoFit/>
          </a:bodyPr>
          <a:lstStyle/>
          <a:p>
            <a:pPr indent="0" lvl="0" marL="0" marR="0" rtl="0" algn="ctr">
              <a:lnSpc>
                <a:spcPct val="134000"/>
              </a:lnSpc>
              <a:spcBef>
                <a:spcPts val="0"/>
              </a:spcBef>
              <a:spcAft>
                <a:spcPts val="0"/>
              </a:spcAft>
              <a:buNone/>
            </a:pPr>
            <a:r>
              <a:rPr b="0" i="0" lang="en" sz="1200" u="none" cap="none" strike="noStrike">
                <a:solidFill>
                  <a:srgbClr val="FFF8ED"/>
                </a:solidFill>
                <a:latin typeface="Mali"/>
                <a:ea typeface="Mali"/>
                <a:cs typeface="Mali"/>
                <a:sym typeface="Mali"/>
              </a:rPr>
              <a:t>Title or Position</a:t>
            </a:r>
            <a:endParaRPr sz="700"/>
          </a:p>
        </p:txBody>
      </p:sp>
      <p:sp>
        <p:nvSpPr>
          <p:cNvPr id="1004" name="Google Shape;1004;p26"/>
          <p:cNvSpPr txBox="1"/>
          <p:nvPr/>
        </p:nvSpPr>
        <p:spPr>
          <a:xfrm>
            <a:off x="5018668" y="3629253"/>
            <a:ext cx="1214864" cy="352303"/>
          </a:xfrm>
          <a:prstGeom prst="rect">
            <a:avLst/>
          </a:prstGeom>
          <a:noFill/>
          <a:ln>
            <a:noFill/>
          </a:ln>
        </p:spPr>
        <p:txBody>
          <a:bodyPr anchorCtr="0" anchor="t" bIns="0" lIns="0" spcFirstLastPara="1" rIns="0" wrap="square" tIns="0">
            <a:spAutoFit/>
          </a:bodyPr>
          <a:lstStyle/>
          <a:p>
            <a:pPr indent="0" lvl="0" marL="0" marR="0" rtl="0" algn="ctr">
              <a:lnSpc>
                <a:spcPct val="124988"/>
              </a:lnSpc>
              <a:spcBef>
                <a:spcPts val="0"/>
              </a:spcBef>
              <a:spcAft>
                <a:spcPts val="0"/>
              </a:spcAft>
              <a:buNone/>
            </a:pPr>
            <a:r>
              <a:rPr b="0" i="0" lang="en" sz="2300" u="none" cap="none" strike="noStrike">
                <a:solidFill>
                  <a:srgbClr val="C1FF72"/>
                </a:solidFill>
                <a:latin typeface="Pacifico"/>
                <a:ea typeface="Pacifico"/>
                <a:cs typeface="Pacifico"/>
                <a:sym typeface="Pacifico"/>
              </a:rPr>
              <a:t>Name</a:t>
            </a:r>
            <a:endParaRPr sz="700"/>
          </a:p>
        </p:txBody>
      </p:sp>
      <p:sp>
        <p:nvSpPr>
          <p:cNvPr id="1005" name="Google Shape;1005;p26"/>
          <p:cNvSpPr txBox="1"/>
          <p:nvPr/>
        </p:nvSpPr>
        <p:spPr>
          <a:xfrm>
            <a:off x="4864529" y="4093289"/>
            <a:ext cx="1523143" cy="189103"/>
          </a:xfrm>
          <a:prstGeom prst="rect">
            <a:avLst/>
          </a:prstGeom>
          <a:noFill/>
          <a:ln>
            <a:noFill/>
          </a:ln>
        </p:spPr>
        <p:txBody>
          <a:bodyPr anchorCtr="0" anchor="t" bIns="0" lIns="0" spcFirstLastPara="1" rIns="0" wrap="square" tIns="0">
            <a:spAutoFit/>
          </a:bodyPr>
          <a:lstStyle/>
          <a:p>
            <a:pPr indent="0" lvl="0" marL="0" marR="0" rtl="0" algn="ctr">
              <a:lnSpc>
                <a:spcPct val="134000"/>
              </a:lnSpc>
              <a:spcBef>
                <a:spcPts val="0"/>
              </a:spcBef>
              <a:spcAft>
                <a:spcPts val="0"/>
              </a:spcAft>
              <a:buNone/>
            </a:pPr>
            <a:r>
              <a:rPr b="0" i="0" lang="en" sz="1200" u="none" cap="none" strike="noStrike">
                <a:solidFill>
                  <a:srgbClr val="FFF8ED"/>
                </a:solidFill>
                <a:latin typeface="Mali"/>
                <a:ea typeface="Mali"/>
                <a:cs typeface="Mali"/>
                <a:sym typeface="Mali"/>
              </a:rPr>
              <a:t>Title or Position</a:t>
            </a:r>
            <a:endParaRPr sz="700"/>
          </a:p>
        </p:txBody>
      </p:sp>
      <p:sp>
        <p:nvSpPr>
          <p:cNvPr id="1006" name="Google Shape;1006;p26"/>
          <p:cNvSpPr txBox="1"/>
          <p:nvPr/>
        </p:nvSpPr>
        <p:spPr>
          <a:xfrm>
            <a:off x="7126868" y="3629253"/>
            <a:ext cx="1214863" cy="352303"/>
          </a:xfrm>
          <a:prstGeom prst="rect">
            <a:avLst/>
          </a:prstGeom>
          <a:noFill/>
          <a:ln>
            <a:noFill/>
          </a:ln>
        </p:spPr>
        <p:txBody>
          <a:bodyPr anchorCtr="0" anchor="t" bIns="0" lIns="0" spcFirstLastPara="1" rIns="0" wrap="square" tIns="0">
            <a:spAutoFit/>
          </a:bodyPr>
          <a:lstStyle/>
          <a:p>
            <a:pPr indent="0" lvl="0" marL="0" marR="0" rtl="0" algn="ctr">
              <a:lnSpc>
                <a:spcPct val="124988"/>
              </a:lnSpc>
              <a:spcBef>
                <a:spcPts val="0"/>
              </a:spcBef>
              <a:spcAft>
                <a:spcPts val="0"/>
              </a:spcAft>
              <a:buNone/>
            </a:pPr>
            <a:r>
              <a:rPr b="0" i="0" lang="en" sz="2300" u="none" cap="none" strike="noStrike">
                <a:solidFill>
                  <a:srgbClr val="C1FF72"/>
                </a:solidFill>
                <a:latin typeface="Pacifico"/>
                <a:ea typeface="Pacifico"/>
                <a:cs typeface="Pacifico"/>
                <a:sym typeface="Pacifico"/>
              </a:rPr>
              <a:t>Name</a:t>
            </a:r>
            <a:endParaRPr sz="700"/>
          </a:p>
        </p:txBody>
      </p:sp>
      <p:sp>
        <p:nvSpPr>
          <p:cNvPr id="1007" name="Google Shape;1007;p26"/>
          <p:cNvSpPr txBox="1"/>
          <p:nvPr/>
        </p:nvSpPr>
        <p:spPr>
          <a:xfrm>
            <a:off x="6972729" y="4093289"/>
            <a:ext cx="1523143" cy="189103"/>
          </a:xfrm>
          <a:prstGeom prst="rect">
            <a:avLst/>
          </a:prstGeom>
          <a:noFill/>
          <a:ln>
            <a:noFill/>
          </a:ln>
        </p:spPr>
        <p:txBody>
          <a:bodyPr anchorCtr="0" anchor="t" bIns="0" lIns="0" spcFirstLastPara="1" rIns="0" wrap="square" tIns="0">
            <a:spAutoFit/>
          </a:bodyPr>
          <a:lstStyle/>
          <a:p>
            <a:pPr indent="0" lvl="0" marL="0" marR="0" rtl="0" algn="ctr">
              <a:lnSpc>
                <a:spcPct val="134000"/>
              </a:lnSpc>
              <a:spcBef>
                <a:spcPts val="0"/>
              </a:spcBef>
              <a:spcAft>
                <a:spcPts val="0"/>
              </a:spcAft>
              <a:buNone/>
            </a:pPr>
            <a:r>
              <a:rPr b="0" i="0" lang="en" sz="1200" u="none" cap="none" strike="noStrike">
                <a:solidFill>
                  <a:srgbClr val="FFF8ED"/>
                </a:solidFill>
                <a:latin typeface="Mali"/>
                <a:ea typeface="Mali"/>
                <a:cs typeface="Mali"/>
                <a:sym typeface="Mali"/>
              </a:rPr>
              <a:t>Title or Position</a:t>
            </a:r>
            <a:endParaRPr sz="700"/>
          </a:p>
        </p:txBody>
      </p:sp>
      <p:sp>
        <p:nvSpPr>
          <p:cNvPr id="1008" name="Google Shape;1008;p26"/>
          <p:cNvSpPr/>
          <p:nvPr/>
        </p:nvSpPr>
        <p:spPr>
          <a:xfrm rot="2036143">
            <a:off x="5929306" y="2544662"/>
            <a:ext cx="585056" cy="1149218"/>
          </a:xfrm>
          <a:custGeom>
            <a:rect b="b" l="l" r="r" t="t"/>
            <a:pathLst>
              <a:path extrusionOk="0" h="2298436" w="1170113">
                <a:moveTo>
                  <a:pt x="0" y="0"/>
                </a:moveTo>
                <a:lnTo>
                  <a:pt x="1170113" y="0"/>
                </a:lnTo>
                <a:lnTo>
                  <a:pt x="1170113" y="2298436"/>
                </a:lnTo>
                <a:lnTo>
                  <a:pt x="0" y="2298436"/>
                </a:lnTo>
                <a:lnTo>
                  <a:pt x="0" y="0"/>
                </a:lnTo>
                <a:close/>
              </a:path>
            </a:pathLst>
          </a:custGeom>
          <a:blipFill rotWithShape="1">
            <a:blip r:embed="rId7">
              <a:alphaModFix/>
            </a:blip>
            <a:stretch>
              <a:fillRect b="0" l="0" r="0" t="0"/>
            </a:stretch>
          </a:blipFill>
          <a:ln>
            <a:noFill/>
          </a:ln>
        </p:spPr>
      </p:sp>
      <p:sp>
        <p:nvSpPr>
          <p:cNvPr id="1009" name="Google Shape;1009;p26"/>
          <p:cNvSpPr/>
          <p:nvPr/>
        </p:nvSpPr>
        <p:spPr>
          <a:xfrm rot="2036143">
            <a:off x="7993557" y="2544662"/>
            <a:ext cx="585057" cy="1149218"/>
          </a:xfrm>
          <a:custGeom>
            <a:rect b="b" l="l" r="r" t="t"/>
            <a:pathLst>
              <a:path extrusionOk="0" h="2298436" w="1170113">
                <a:moveTo>
                  <a:pt x="0" y="0"/>
                </a:moveTo>
                <a:lnTo>
                  <a:pt x="1170113" y="0"/>
                </a:lnTo>
                <a:lnTo>
                  <a:pt x="1170113" y="2298436"/>
                </a:lnTo>
                <a:lnTo>
                  <a:pt x="0" y="2298436"/>
                </a:lnTo>
                <a:lnTo>
                  <a:pt x="0" y="0"/>
                </a:lnTo>
                <a:close/>
              </a:path>
            </a:pathLst>
          </a:custGeom>
          <a:blipFill rotWithShape="1">
            <a:blip r:embed="rId7">
              <a:alphaModFix/>
            </a:blip>
            <a:stretch>
              <a:fillRect b="0" l="0" r="0" t="0"/>
            </a:stretch>
          </a:blipFill>
          <a:ln>
            <a:noFill/>
          </a:ln>
        </p:spPr>
      </p:sp>
      <p:sp>
        <p:nvSpPr>
          <p:cNvPr id="1010" name="Google Shape;1010;p26"/>
          <p:cNvSpPr/>
          <p:nvPr/>
        </p:nvSpPr>
        <p:spPr>
          <a:xfrm>
            <a:off x="633243" y="1784259"/>
            <a:ext cx="1555750" cy="1555744"/>
          </a:xfrm>
          <a:custGeom>
            <a:rect b="b" l="l" r="r" t="t"/>
            <a:pathLst>
              <a:path extrusionOk="0"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solidFill>
            <a:srgbClr val="C1FF72"/>
          </a:solidFill>
          <a:ln cap="sq" cmpd="sng" w="133350">
            <a:solidFill>
              <a:srgbClr val="C1FF72"/>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1011" name="Google Shape;1011;p26"/>
          <p:cNvPicPr preferRelativeResize="0"/>
          <p:nvPr/>
        </p:nvPicPr>
        <p:blipFill>
          <a:blip r:embed="rId8">
            <a:alphaModFix/>
          </a:blip>
          <a:stretch>
            <a:fillRect/>
          </a:stretch>
        </p:blipFill>
        <p:spPr>
          <a:xfrm>
            <a:off x="690988" y="1832388"/>
            <a:ext cx="1437300" cy="1437300"/>
          </a:xfrm>
          <a:prstGeom prst="ellipse">
            <a:avLst/>
          </a:prstGeom>
          <a:noFill/>
          <a:ln>
            <a:noFill/>
          </a:ln>
        </p:spPr>
      </p:pic>
      <p:sp>
        <p:nvSpPr>
          <p:cNvPr id="1012" name="Google Shape;1012;p26"/>
          <p:cNvSpPr/>
          <p:nvPr/>
        </p:nvSpPr>
        <p:spPr>
          <a:xfrm rot="2036143">
            <a:off x="1800803" y="2544662"/>
            <a:ext cx="585057" cy="1149218"/>
          </a:xfrm>
          <a:custGeom>
            <a:rect b="b" l="l" r="r" t="t"/>
            <a:pathLst>
              <a:path extrusionOk="0" h="2298436" w="1170113">
                <a:moveTo>
                  <a:pt x="0" y="0"/>
                </a:moveTo>
                <a:lnTo>
                  <a:pt x="1170113" y="0"/>
                </a:lnTo>
                <a:lnTo>
                  <a:pt x="1170113" y="2298436"/>
                </a:lnTo>
                <a:lnTo>
                  <a:pt x="0" y="2298436"/>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649F"/>
        </a:solidFill>
      </p:bgPr>
    </p:bg>
    <p:spTree>
      <p:nvGrpSpPr>
        <p:cNvPr id="1016" name="Shape 1016"/>
        <p:cNvGrpSpPr/>
        <p:nvPr/>
      </p:nvGrpSpPr>
      <p:grpSpPr>
        <a:xfrm>
          <a:off x="0" y="0"/>
          <a:ext cx="0" cy="0"/>
          <a:chOff x="0" y="0"/>
          <a:chExt cx="0" cy="0"/>
        </a:xfrm>
      </p:grpSpPr>
      <p:grpSp>
        <p:nvGrpSpPr>
          <p:cNvPr id="1017" name="Google Shape;1017;p27"/>
          <p:cNvGrpSpPr/>
          <p:nvPr/>
        </p:nvGrpSpPr>
        <p:grpSpPr>
          <a:xfrm>
            <a:off x="3054992" y="1106783"/>
            <a:ext cx="5756490" cy="3736326"/>
            <a:chOff x="0" y="-19050"/>
            <a:chExt cx="3032225" cy="1968106"/>
          </a:xfrm>
        </p:grpSpPr>
        <p:sp>
          <p:nvSpPr>
            <p:cNvPr id="1018" name="Google Shape;1018;p27"/>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19" name="Google Shape;1019;p27"/>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020" name="Google Shape;1020;p27"/>
          <p:cNvGrpSpPr/>
          <p:nvPr/>
        </p:nvGrpSpPr>
        <p:grpSpPr>
          <a:xfrm>
            <a:off x="387109" y="1106783"/>
            <a:ext cx="2548821" cy="3736326"/>
            <a:chOff x="0" y="-19050"/>
            <a:chExt cx="1342589" cy="1968106"/>
          </a:xfrm>
        </p:grpSpPr>
        <p:sp>
          <p:nvSpPr>
            <p:cNvPr id="1021" name="Google Shape;1021;p27"/>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22" name="Google Shape;1022;p27"/>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023" name="Google Shape;1023;p27"/>
          <p:cNvGrpSpPr/>
          <p:nvPr/>
        </p:nvGrpSpPr>
        <p:grpSpPr>
          <a:xfrm>
            <a:off x="-618722" y="4629150"/>
            <a:ext cx="10381445" cy="1543050"/>
            <a:chOff x="0" y="0"/>
            <a:chExt cx="27683853" cy="4114800"/>
          </a:xfrm>
        </p:grpSpPr>
        <p:grpSp>
          <p:nvGrpSpPr>
            <p:cNvPr id="1024" name="Google Shape;1024;p27"/>
            <p:cNvGrpSpPr/>
            <p:nvPr/>
          </p:nvGrpSpPr>
          <p:grpSpPr>
            <a:xfrm>
              <a:off x="0" y="0"/>
              <a:ext cx="4114800" cy="4114800"/>
              <a:chOff x="0" y="0"/>
              <a:chExt cx="812800" cy="812800"/>
            </a:xfrm>
          </p:grpSpPr>
          <p:sp>
            <p:nvSpPr>
              <p:cNvPr id="1025" name="Google Shape;1025;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26" name="Google Shape;1026;p27"/>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027" name="Google Shape;1027;p27"/>
            <p:cNvGrpSpPr/>
            <p:nvPr/>
          </p:nvGrpSpPr>
          <p:grpSpPr>
            <a:xfrm>
              <a:off x="6734015" y="0"/>
              <a:ext cx="4114800" cy="4114800"/>
              <a:chOff x="0" y="0"/>
              <a:chExt cx="812800" cy="812800"/>
            </a:xfrm>
          </p:grpSpPr>
          <p:sp>
            <p:nvSpPr>
              <p:cNvPr id="1028" name="Google Shape;1028;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29" name="Google Shape;1029;p27"/>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030" name="Google Shape;1030;p27"/>
            <p:cNvGrpSpPr/>
            <p:nvPr/>
          </p:nvGrpSpPr>
          <p:grpSpPr>
            <a:xfrm>
              <a:off x="13468030" y="0"/>
              <a:ext cx="4114800" cy="4114800"/>
              <a:chOff x="0" y="0"/>
              <a:chExt cx="812800" cy="812800"/>
            </a:xfrm>
          </p:grpSpPr>
          <p:sp>
            <p:nvSpPr>
              <p:cNvPr id="1031" name="Google Shape;1031;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32" name="Google Shape;1032;p27"/>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033" name="Google Shape;1033;p27"/>
            <p:cNvGrpSpPr/>
            <p:nvPr/>
          </p:nvGrpSpPr>
          <p:grpSpPr>
            <a:xfrm>
              <a:off x="20202046" y="0"/>
              <a:ext cx="4114800" cy="4114800"/>
              <a:chOff x="0" y="0"/>
              <a:chExt cx="812800" cy="812800"/>
            </a:xfrm>
          </p:grpSpPr>
          <p:sp>
            <p:nvSpPr>
              <p:cNvPr id="1034" name="Google Shape;1034;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35" name="Google Shape;1035;p27"/>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036" name="Google Shape;1036;p27"/>
            <p:cNvGrpSpPr/>
            <p:nvPr/>
          </p:nvGrpSpPr>
          <p:grpSpPr>
            <a:xfrm>
              <a:off x="3367008" y="0"/>
              <a:ext cx="4114800" cy="4114800"/>
              <a:chOff x="0" y="0"/>
              <a:chExt cx="812800" cy="812800"/>
            </a:xfrm>
          </p:grpSpPr>
          <p:sp>
            <p:nvSpPr>
              <p:cNvPr id="1037" name="Google Shape;1037;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38" name="Google Shape;1038;p27"/>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039" name="Google Shape;1039;p27"/>
            <p:cNvGrpSpPr/>
            <p:nvPr/>
          </p:nvGrpSpPr>
          <p:grpSpPr>
            <a:xfrm>
              <a:off x="10101023" y="0"/>
              <a:ext cx="4114800" cy="4114800"/>
              <a:chOff x="0" y="0"/>
              <a:chExt cx="812800" cy="812800"/>
            </a:xfrm>
          </p:grpSpPr>
          <p:sp>
            <p:nvSpPr>
              <p:cNvPr id="1040" name="Google Shape;1040;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41" name="Google Shape;1041;p27"/>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042" name="Google Shape;1042;p27"/>
            <p:cNvGrpSpPr/>
            <p:nvPr/>
          </p:nvGrpSpPr>
          <p:grpSpPr>
            <a:xfrm>
              <a:off x="16835038" y="0"/>
              <a:ext cx="4114800" cy="4114800"/>
              <a:chOff x="0" y="0"/>
              <a:chExt cx="812800" cy="812800"/>
            </a:xfrm>
          </p:grpSpPr>
          <p:sp>
            <p:nvSpPr>
              <p:cNvPr id="1043" name="Google Shape;1043;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44" name="Google Shape;1044;p27"/>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045" name="Google Shape;1045;p27"/>
            <p:cNvGrpSpPr/>
            <p:nvPr/>
          </p:nvGrpSpPr>
          <p:grpSpPr>
            <a:xfrm>
              <a:off x="23569053" y="0"/>
              <a:ext cx="4114800" cy="4114800"/>
              <a:chOff x="0" y="0"/>
              <a:chExt cx="812800" cy="812800"/>
            </a:xfrm>
          </p:grpSpPr>
          <p:sp>
            <p:nvSpPr>
              <p:cNvPr id="1046" name="Google Shape;1046;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47" name="Google Shape;1047;p27"/>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grpSp>
        <p:nvGrpSpPr>
          <p:cNvPr id="1048" name="Google Shape;1048;p27"/>
          <p:cNvGrpSpPr/>
          <p:nvPr/>
        </p:nvGrpSpPr>
        <p:grpSpPr>
          <a:xfrm>
            <a:off x="569502" y="1247142"/>
            <a:ext cx="2184034" cy="359784"/>
            <a:chOff x="0" y="-19050"/>
            <a:chExt cx="1150437" cy="189516"/>
          </a:xfrm>
        </p:grpSpPr>
        <p:sp>
          <p:nvSpPr>
            <p:cNvPr id="1049" name="Google Shape;1049;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50" name="Google Shape;1050;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051" name="Google Shape;1051;p27"/>
          <p:cNvGrpSpPr/>
          <p:nvPr/>
        </p:nvGrpSpPr>
        <p:grpSpPr>
          <a:xfrm>
            <a:off x="4841220" y="1247142"/>
            <a:ext cx="2184034" cy="359784"/>
            <a:chOff x="0" y="-19050"/>
            <a:chExt cx="1150437" cy="189516"/>
          </a:xfrm>
        </p:grpSpPr>
        <p:sp>
          <p:nvSpPr>
            <p:cNvPr id="1052" name="Google Shape;1052;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53" name="Google Shape;1053;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054" name="Google Shape;1054;p27"/>
          <p:cNvGrpSpPr/>
          <p:nvPr/>
        </p:nvGrpSpPr>
        <p:grpSpPr>
          <a:xfrm>
            <a:off x="569502" y="3564341"/>
            <a:ext cx="2184034" cy="359784"/>
            <a:chOff x="0" y="-19050"/>
            <a:chExt cx="1150437" cy="189516"/>
          </a:xfrm>
        </p:grpSpPr>
        <p:sp>
          <p:nvSpPr>
            <p:cNvPr id="1055" name="Google Shape;1055;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56" name="Google Shape;1056;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057" name="Google Shape;1057;p27"/>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1058" name="Google Shape;1058;p27"/>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1059" name="Google Shape;1059;p27"/>
          <p:cNvSpPr txBox="1"/>
          <p:nvPr/>
        </p:nvSpPr>
        <p:spPr>
          <a:xfrm>
            <a:off x="873885" y="2181217"/>
            <a:ext cx="1575300" cy="1046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TITLES: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LAILA</a:t>
            </a:r>
            <a:endParaRPr sz="700"/>
          </a:p>
          <a:p>
            <a:pPr indent="0" lvl="0" marL="0" marR="0" rtl="0" algn="ctr">
              <a:lnSpc>
                <a:spcPct val="100000"/>
              </a:lnSpc>
              <a:spcBef>
                <a:spcPts val="0"/>
              </a:spcBef>
              <a:spcAft>
                <a:spcPts val="0"/>
              </a:spcAft>
              <a:buNone/>
            </a:pPr>
            <a:r>
              <a:t/>
            </a:r>
            <a:endParaRPr sz="700"/>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HEADERS: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PACIFICO</a:t>
            </a:r>
            <a:endParaRPr sz="700"/>
          </a:p>
          <a:p>
            <a:pPr indent="0" lvl="0" marL="0" marR="0" rtl="0" algn="ctr">
              <a:lnSpc>
                <a:spcPct val="100000"/>
              </a:lnSpc>
              <a:spcBef>
                <a:spcPts val="0"/>
              </a:spcBef>
              <a:spcAft>
                <a:spcPts val="0"/>
              </a:spcAft>
              <a:buNone/>
            </a:pPr>
            <a:r>
              <a:t/>
            </a:r>
            <a:endParaRPr sz="700"/>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BODY COPY:</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 MALI</a:t>
            </a:r>
            <a:endParaRPr sz="700"/>
          </a:p>
        </p:txBody>
      </p:sp>
      <p:grpSp>
        <p:nvGrpSpPr>
          <p:cNvPr id="1060" name="Google Shape;1060;p27"/>
          <p:cNvGrpSpPr/>
          <p:nvPr/>
        </p:nvGrpSpPr>
        <p:grpSpPr>
          <a:xfrm>
            <a:off x="1093486" y="4048637"/>
            <a:ext cx="610687" cy="537898"/>
            <a:chOff x="0" y="-23569"/>
            <a:chExt cx="1628498" cy="1434394"/>
          </a:xfrm>
        </p:grpSpPr>
        <p:grpSp>
          <p:nvGrpSpPr>
            <p:cNvPr id="1061" name="Google Shape;1061;p27"/>
            <p:cNvGrpSpPr/>
            <p:nvPr/>
          </p:nvGrpSpPr>
          <p:grpSpPr>
            <a:xfrm>
              <a:off x="311446" y="-23569"/>
              <a:ext cx="1005606" cy="1029175"/>
              <a:chOff x="0" y="-19050"/>
              <a:chExt cx="812800" cy="831850"/>
            </a:xfrm>
          </p:grpSpPr>
          <p:sp>
            <p:nvSpPr>
              <p:cNvPr id="1062" name="Google Shape;1062;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C1FF7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63" name="Google Shape;1063;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064" name="Google Shape;1064;p27"/>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#C1FF72</a:t>
              </a:r>
              <a:endParaRPr sz="700"/>
            </a:p>
          </p:txBody>
        </p:sp>
      </p:grpSp>
      <p:grpSp>
        <p:nvGrpSpPr>
          <p:cNvPr id="1065" name="Google Shape;1065;p27"/>
          <p:cNvGrpSpPr/>
          <p:nvPr/>
        </p:nvGrpSpPr>
        <p:grpSpPr>
          <a:xfrm>
            <a:off x="1599244" y="4048637"/>
            <a:ext cx="610687" cy="537898"/>
            <a:chOff x="0" y="-23569"/>
            <a:chExt cx="1628498" cy="1434394"/>
          </a:xfrm>
        </p:grpSpPr>
        <p:grpSp>
          <p:nvGrpSpPr>
            <p:cNvPr id="1066" name="Google Shape;1066;p27"/>
            <p:cNvGrpSpPr/>
            <p:nvPr/>
          </p:nvGrpSpPr>
          <p:grpSpPr>
            <a:xfrm>
              <a:off x="311446" y="-23569"/>
              <a:ext cx="1005606" cy="1029175"/>
              <a:chOff x="0" y="-19050"/>
              <a:chExt cx="812800" cy="831850"/>
            </a:xfrm>
          </p:grpSpPr>
          <p:sp>
            <p:nvSpPr>
              <p:cNvPr id="1067" name="Google Shape;1067;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68" name="Google Shape;1068;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069" name="Google Shape;1069;p27"/>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#5DE0FD</a:t>
              </a:r>
              <a:endParaRPr sz="700"/>
            </a:p>
          </p:txBody>
        </p:sp>
      </p:grpSp>
      <p:grpSp>
        <p:nvGrpSpPr>
          <p:cNvPr id="1070" name="Google Shape;1070;p27"/>
          <p:cNvGrpSpPr/>
          <p:nvPr/>
        </p:nvGrpSpPr>
        <p:grpSpPr>
          <a:xfrm>
            <a:off x="2105003" y="4048637"/>
            <a:ext cx="610687" cy="537898"/>
            <a:chOff x="0" y="-23569"/>
            <a:chExt cx="1628498" cy="1434394"/>
          </a:xfrm>
        </p:grpSpPr>
        <p:grpSp>
          <p:nvGrpSpPr>
            <p:cNvPr id="1071" name="Google Shape;1071;p27"/>
            <p:cNvGrpSpPr/>
            <p:nvPr/>
          </p:nvGrpSpPr>
          <p:grpSpPr>
            <a:xfrm>
              <a:off x="311446" y="-23569"/>
              <a:ext cx="1005606" cy="1029175"/>
              <a:chOff x="0" y="-19050"/>
              <a:chExt cx="812800" cy="831850"/>
            </a:xfrm>
          </p:grpSpPr>
          <p:sp>
            <p:nvSpPr>
              <p:cNvPr id="1072" name="Google Shape;1072;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35649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73" name="Google Shape;1073;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074" name="Google Shape;1074;p27"/>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#35649F</a:t>
              </a:r>
              <a:endParaRPr sz="700"/>
            </a:p>
          </p:txBody>
        </p:sp>
      </p:grpSp>
      <p:grpSp>
        <p:nvGrpSpPr>
          <p:cNvPr id="1075" name="Google Shape;1075;p27"/>
          <p:cNvGrpSpPr/>
          <p:nvPr/>
        </p:nvGrpSpPr>
        <p:grpSpPr>
          <a:xfrm>
            <a:off x="587727" y="4048637"/>
            <a:ext cx="610687" cy="537898"/>
            <a:chOff x="0" y="-23569"/>
            <a:chExt cx="1628498" cy="1434394"/>
          </a:xfrm>
        </p:grpSpPr>
        <p:grpSp>
          <p:nvGrpSpPr>
            <p:cNvPr id="1076" name="Google Shape;1076;p27"/>
            <p:cNvGrpSpPr/>
            <p:nvPr/>
          </p:nvGrpSpPr>
          <p:grpSpPr>
            <a:xfrm>
              <a:off x="311446" y="-23569"/>
              <a:ext cx="1005606" cy="1029175"/>
              <a:chOff x="0" y="-19050"/>
              <a:chExt cx="812800" cy="831850"/>
            </a:xfrm>
          </p:grpSpPr>
          <p:sp>
            <p:nvSpPr>
              <p:cNvPr id="1077" name="Google Shape;1077;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877B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78" name="Google Shape;1078;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079" name="Google Shape;1079;p27"/>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#F877BB</a:t>
              </a:r>
              <a:endParaRPr sz="700"/>
            </a:p>
          </p:txBody>
        </p:sp>
      </p:grpSp>
      <p:sp>
        <p:nvSpPr>
          <p:cNvPr id="1080" name="Google Shape;1080;p27"/>
          <p:cNvSpPr txBox="1"/>
          <p:nvPr/>
        </p:nvSpPr>
        <p:spPr>
          <a:xfrm>
            <a:off x="2105002" y="763345"/>
            <a:ext cx="4933995" cy="189103"/>
          </a:xfrm>
          <a:prstGeom prst="rect">
            <a:avLst/>
          </a:prstGeom>
          <a:noFill/>
          <a:ln>
            <a:noFill/>
          </a:ln>
        </p:spPr>
        <p:txBody>
          <a:bodyPr anchorCtr="0" anchor="t" bIns="0" lIns="0" spcFirstLastPara="1" rIns="0" wrap="square" tIns="0">
            <a:spAutoFit/>
          </a:bodyPr>
          <a:lstStyle/>
          <a:p>
            <a:pPr indent="0" lvl="0" marL="0" marR="0" rtl="0" algn="ctr">
              <a:lnSpc>
                <a:spcPct val="134000"/>
              </a:lnSpc>
              <a:spcBef>
                <a:spcPts val="0"/>
              </a:spcBef>
              <a:spcAft>
                <a:spcPts val="0"/>
              </a:spcAft>
              <a:buNone/>
            </a:pPr>
            <a:r>
              <a:rPr b="0" i="0" lang="en" sz="1200" u="none" cap="none" strike="noStrike">
                <a:solidFill>
                  <a:srgbClr val="FFF8ED"/>
                </a:solidFill>
                <a:latin typeface="Mali"/>
                <a:ea typeface="Mali"/>
                <a:cs typeface="Mali"/>
                <a:sym typeface="Mali"/>
              </a:rPr>
              <a:t>Use these design resources in your Canva Presentation.</a:t>
            </a:r>
            <a:endParaRPr sz="700"/>
          </a:p>
        </p:txBody>
      </p:sp>
      <p:sp>
        <p:nvSpPr>
          <p:cNvPr id="1081" name="Google Shape;1081;p27"/>
          <p:cNvSpPr txBox="1"/>
          <p:nvPr/>
        </p:nvSpPr>
        <p:spPr>
          <a:xfrm>
            <a:off x="5853103" y="4953156"/>
            <a:ext cx="2958379" cy="103125"/>
          </a:xfrm>
          <a:prstGeom prst="rect">
            <a:avLst/>
          </a:prstGeom>
          <a:noFill/>
          <a:ln>
            <a:noFill/>
          </a:ln>
        </p:spPr>
        <p:txBody>
          <a:bodyPr anchorCtr="0" anchor="t" bIns="0" lIns="0" spcFirstLastPara="1" rIns="0" wrap="square" tIns="0">
            <a:spAutoFit/>
          </a:bodyPr>
          <a:lstStyle/>
          <a:p>
            <a:pPr indent="0" lvl="1" marL="0" marR="0" rtl="0" algn="r">
              <a:lnSpc>
                <a:spcPct val="121939"/>
              </a:lnSpc>
              <a:spcBef>
                <a:spcPts val="0"/>
              </a:spcBef>
              <a:spcAft>
                <a:spcPts val="0"/>
              </a:spcAft>
              <a:buNone/>
            </a:pPr>
            <a:r>
              <a:rPr b="0" i="0" lang="en" sz="600" u="none" cap="none" strike="noStrike">
                <a:solidFill>
                  <a:srgbClr val="F97B4A"/>
                </a:solidFill>
                <a:latin typeface="Arial"/>
                <a:ea typeface="Arial"/>
                <a:cs typeface="Arial"/>
                <a:sym typeface="Arial"/>
              </a:rPr>
              <a:t>DON'T FORGET TO DELETE THIS PAGE BEFORE PRESENTING. </a:t>
            </a:r>
            <a:endParaRPr sz="700"/>
          </a:p>
        </p:txBody>
      </p:sp>
      <p:sp>
        <p:nvSpPr>
          <p:cNvPr id="1082" name="Google Shape;1082;p27"/>
          <p:cNvSpPr txBox="1"/>
          <p:nvPr/>
        </p:nvSpPr>
        <p:spPr>
          <a:xfrm>
            <a:off x="2215499" y="209724"/>
            <a:ext cx="4713002" cy="517013"/>
          </a:xfrm>
          <a:prstGeom prst="rect">
            <a:avLst/>
          </a:prstGeom>
          <a:noFill/>
          <a:ln>
            <a:noFill/>
          </a:ln>
        </p:spPr>
        <p:txBody>
          <a:bodyPr anchorCtr="0" anchor="t" bIns="0" lIns="0" spcFirstLastPara="1" rIns="0" wrap="square" tIns="0">
            <a:spAutoFit/>
          </a:bodyPr>
          <a:lstStyle/>
          <a:p>
            <a:pPr indent="0" lvl="0" marL="0" marR="0" rtl="0" algn="ctr">
              <a:lnSpc>
                <a:spcPct val="113998"/>
              </a:lnSpc>
              <a:spcBef>
                <a:spcPts val="0"/>
              </a:spcBef>
              <a:spcAft>
                <a:spcPts val="0"/>
              </a:spcAft>
              <a:buNone/>
            </a:pPr>
            <a:r>
              <a:rPr b="1" i="0" lang="en" sz="3500" u="none" cap="none" strike="noStrike">
                <a:solidFill>
                  <a:srgbClr val="C1FF72"/>
                </a:solidFill>
                <a:latin typeface="Laila"/>
                <a:ea typeface="Laila"/>
                <a:cs typeface="Laila"/>
                <a:sym typeface="Laila"/>
              </a:rPr>
              <a:t>Resource Page</a:t>
            </a:r>
            <a:endParaRPr sz="700"/>
          </a:p>
        </p:txBody>
      </p:sp>
      <p:sp>
        <p:nvSpPr>
          <p:cNvPr id="1083" name="Google Shape;1083;p27"/>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Fonts</a:t>
            </a:r>
            <a:endParaRPr sz="700"/>
          </a:p>
        </p:txBody>
      </p:sp>
      <p:sp>
        <p:nvSpPr>
          <p:cNvPr id="1084" name="Google Shape;1084;p27"/>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Design Elements</a:t>
            </a:r>
            <a:endParaRPr sz="700"/>
          </a:p>
        </p:txBody>
      </p:sp>
      <p:sp>
        <p:nvSpPr>
          <p:cNvPr id="1085" name="Google Shape;1085;p27"/>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Colors</a:t>
            </a:r>
            <a:endParaRPr sz="700"/>
          </a:p>
        </p:txBody>
      </p:sp>
      <p:sp>
        <p:nvSpPr>
          <p:cNvPr id="1086" name="Google Shape;1086;p27"/>
          <p:cNvSpPr/>
          <p:nvPr/>
        </p:nvSpPr>
        <p:spPr>
          <a:xfrm>
            <a:off x="3338374" y="2084245"/>
            <a:ext cx="1078985" cy="975010"/>
          </a:xfrm>
          <a:custGeom>
            <a:rect b="b" l="l" r="r" t="t"/>
            <a:pathLst>
              <a:path extrusionOk="0" h="1950020" w="2157970">
                <a:moveTo>
                  <a:pt x="0" y="0"/>
                </a:moveTo>
                <a:lnTo>
                  <a:pt x="2157970" y="0"/>
                </a:lnTo>
                <a:lnTo>
                  <a:pt x="2157970" y="1950020"/>
                </a:lnTo>
                <a:lnTo>
                  <a:pt x="0" y="1950020"/>
                </a:lnTo>
                <a:lnTo>
                  <a:pt x="0" y="0"/>
                </a:lnTo>
                <a:close/>
              </a:path>
            </a:pathLst>
          </a:custGeom>
          <a:blipFill rotWithShape="1">
            <a:blip r:embed="rId3">
              <a:alphaModFix/>
            </a:blip>
            <a:stretch>
              <a:fillRect b="0" l="0" r="0" t="0"/>
            </a:stretch>
          </a:blipFill>
          <a:ln>
            <a:noFill/>
          </a:ln>
        </p:spPr>
      </p:sp>
      <p:sp>
        <p:nvSpPr>
          <p:cNvPr id="1087" name="Google Shape;1087;p27"/>
          <p:cNvSpPr/>
          <p:nvPr/>
        </p:nvSpPr>
        <p:spPr>
          <a:xfrm>
            <a:off x="5801216" y="2528130"/>
            <a:ext cx="919655" cy="929799"/>
          </a:xfrm>
          <a:custGeom>
            <a:rect b="b" l="l" r="r" t="t"/>
            <a:pathLst>
              <a:path extrusionOk="0" h="1859597" w="1839311">
                <a:moveTo>
                  <a:pt x="0" y="0"/>
                </a:moveTo>
                <a:lnTo>
                  <a:pt x="1839310" y="0"/>
                </a:lnTo>
                <a:lnTo>
                  <a:pt x="1839310" y="1859597"/>
                </a:lnTo>
                <a:lnTo>
                  <a:pt x="0" y="1859597"/>
                </a:lnTo>
                <a:lnTo>
                  <a:pt x="0" y="0"/>
                </a:lnTo>
                <a:close/>
              </a:path>
            </a:pathLst>
          </a:custGeom>
          <a:blipFill rotWithShape="1">
            <a:blip r:embed="rId4">
              <a:alphaModFix/>
            </a:blip>
            <a:stretch>
              <a:fillRect b="0" l="0" r="0" t="0"/>
            </a:stretch>
          </a:blipFill>
          <a:ln>
            <a:noFill/>
          </a:ln>
        </p:spPr>
      </p:sp>
      <p:sp>
        <p:nvSpPr>
          <p:cNvPr id="1088" name="Google Shape;1088;p27"/>
          <p:cNvSpPr/>
          <p:nvPr/>
        </p:nvSpPr>
        <p:spPr>
          <a:xfrm>
            <a:off x="6761136" y="4279517"/>
            <a:ext cx="588325" cy="323044"/>
          </a:xfrm>
          <a:custGeom>
            <a:rect b="b" l="l" r="r" t="t"/>
            <a:pathLst>
              <a:path extrusionOk="0" h="646088" w="1176650">
                <a:moveTo>
                  <a:pt x="0" y="0"/>
                </a:moveTo>
                <a:lnTo>
                  <a:pt x="1176650" y="0"/>
                </a:lnTo>
                <a:lnTo>
                  <a:pt x="1176650" y="646088"/>
                </a:lnTo>
                <a:lnTo>
                  <a:pt x="0" y="646088"/>
                </a:lnTo>
                <a:lnTo>
                  <a:pt x="0" y="0"/>
                </a:lnTo>
                <a:close/>
              </a:path>
            </a:pathLst>
          </a:custGeom>
          <a:blipFill rotWithShape="1">
            <a:blip r:embed="rId5">
              <a:alphaModFix/>
            </a:blip>
            <a:stretch>
              <a:fillRect b="0" l="0" r="0" t="0"/>
            </a:stretch>
          </a:blipFill>
          <a:ln>
            <a:noFill/>
          </a:ln>
        </p:spPr>
      </p:sp>
      <p:sp>
        <p:nvSpPr>
          <p:cNvPr id="1089" name="Google Shape;1089;p27"/>
          <p:cNvSpPr/>
          <p:nvPr/>
        </p:nvSpPr>
        <p:spPr>
          <a:xfrm flipH="1">
            <a:off x="3411566" y="1351454"/>
            <a:ext cx="1076007" cy="496920"/>
          </a:xfrm>
          <a:custGeom>
            <a:rect b="b" l="l" r="r" t="t"/>
            <a:pathLst>
              <a:path extrusionOk="0" h="993840" w="2152015">
                <a:moveTo>
                  <a:pt x="2152015" y="0"/>
                </a:moveTo>
                <a:lnTo>
                  <a:pt x="0" y="0"/>
                </a:lnTo>
                <a:lnTo>
                  <a:pt x="0" y="993839"/>
                </a:lnTo>
                <a:lnTo>
                  <a:pt x="2152015" y="993839"/>
                </a:lnTo>
                <a:lnTo>
                  <a:pt x="2152015" y="0"/>
                </a:lnTo>
                <a:close/>
              </a:path>
            </a:pathLst>
          </a:custGeom>
          <a:blipFill rotWithShape="1">
            <a:blip r:embed="rId6">
              <a:alphaModFix/>
            </a:blip>
            <a:stretch>
              <a:fillRect b="0" l="0" r="0" t="0"/>
            </a:stretch>
          </a:blipFill>
          <a:ln>
            <a:noFill/>
          </a:ln>
        </p:spPr>
      </p:sp>
      <p:sp>
        <p:nvSpPr>
          <p:cNvPr id="1090" name="Google Shape;1090;p27"/>
          <p:cNvSpPr/>
          <p:nvPr/>
        </p:nvSpPr>
        <p:spPr>
          <a:xfrm rot="-1553133">
            <a:off x="5161835" y="1786319"/>
            <a:ext cx="603100" cy="501121"/>
          </a:xfrm>
          <a:custGeom>
            <a:rect b="b" l="l" r="r" t="t"/>
            <a:pathLst>
              <a:path extrusionOk="0" h="1002242" w="1206200">
                <a:moveTo>
                  <a:pt x="0" y="0"/>
                </a:moveTo>
                <a:lnTo>
                  <a:pt x="1206200" y="0"/>
                </a:lnTo>
                <a:lnTo>
                  <a:pt x="1206200" y="1002242"/>
                </a:lnTo>
                <a:lnTo>
                  <a:pt x="0" y="1002242"/>
                </a:lnTo>
                <a:lnTo>
                  <a:pt x="0" y="0"/>
                </a:lnTo>
                <a:close/>
              </a:path>
            </a:pathLst>
          </a:custGeom>
          <a:blipFill rotWithShape="1">
            <a:blip r:embed="rId7">
              <a:alphaModFix/>
            </a:blip>
            <a:stretch>
              <a:fillRect b="0" l="0" r="0" t="0"/>
            </a:stretch>
          </a:blipFill>
          <a:ln>
            <a:noFill/>
          </a:ln>
        </p:spPr>
      </p:sp>
      <p:sp>
        <p:nvSpPr>
          <p:cNvPr id="1091" name="Google Shape;1091;p27"/>
          <p:cNvSpPr/>
          <p:nvPr/>
        </p:nvSpPr>
        <p:spPr>
          <a:xfrm rot="299744">
            <a:off x="4463948" y="2022728"/>
            <a:ext cx="1246801" cy="1124388"/>
          </a:xfrm>
          <a:custGeom>
            <a:rect b="b" l="l" r="r" t="t"/>
            <a:pathLst>
              <a:path extrusionOk="0" h="2248776" w="2493602">
                <a:moveTo>
                  <a:pt x="0" y="0"/>
                </a:moveTo>
                <a:lnTo>
                  <a:pt x="2493602" y="0"/>
                </a:lnTo>
                <a:lnTo>
                  <a:pt x="2493602" y="2248776"/>
                </a:lnTo>
                <a:lnTo>
                  <a:pt x="0" y="2248776"/>
                </a:lnTo>
                <a:lnTo>
                  <a:pt x="0" y="0"/>
                </a:lnTo>
                <a:close/>
              </a:path>
            </a:pathLst>
          </a:custGeom>
          <a:blipFill rotWithShape="1">
            <a:blip r:embed="rId8">
              <a:alphaModFix/>
            </a:blip>
            <a:stretch>
              <a:fillRect b="0" l="0" r="0" t="0"/>
            </a:stretch>
          </a:blipFill>
          <a:ln>
            <a:noFill/>
          </a:ln>
        </p:spPr>
      </p:sp>
      <p:sp>
        <p:nvSpPr>
          <p:cNvPr id="1092" name="Google Shape;1092;p27"/>
          <p:cNvSpPr/>
          <p:nvPr/>
        </p:nvSpPr>
        <p:spPr>
          <a:xfrm flipH="1">
            <a:off x="5844069" y="1693241"/>
            <a:ext cx="917067" cy="782008"/>
          </a:xfrm>
          <a:custGeom>
            <a:rect b="b" l="l" r="r" t="t"/>
            <a:pathLst>
              <a:path extrusionOk="0" h="1564016" w="1834134">
                <a:moveTo>
                  <a:pt x="1834134" y="0"/>
                </a:moveTo>
                <a:lnTo>
                  <a:pt x="0" y="0"/>
                </a:lnTo>
                <a:lnTo>
                  <a:pt x="0" y="1564016"/>
                </a:lnTo>
                <a:lnTo>
                  <a:pt x="1834134" y="1564016"/>
                </a:lnTo>
                <a:lnTo>
                  <a:pt x="1834134" y="0"/>
                </a:lnTo>
                <a:close/>
              </a:path>
            </a:pathLst>
          </a:custGeom>
          <a:blipFill rotWithShape="1">
            <a:blip r:embed="rId9">
              <a:alphaModFix/>
            </a:blip>
            <a:stretch>
              <a:fillRect b="0" l="0" r="0" t="0"/>
            </a:stretch>
          </a:blipFill>
          <a:ln>
            <a:noFill/>
          </a:ln>
        </p:spPr>
      </p:sp>
      <p:sp>
        <p:nvSpPr>
          <p:cNvPr id="1093" name="Google Shape;1093;p27"/>
          <p:cNvSpPr/>
          <p:nvPr/>
        </p:nvSpPr>
        <p:spPr>
          <a:xfrm>
            <a:off x="5757338" y="3614359"/>
            <a:ext cx="900976" cy="886233"/>
          </a:xfrm>
          <a:custGeom>
            <a:rect b="b" l="l" r="r" t="t"/>
            <a:pathLst>
              <a:path extrusionOk="0" h="1772467" w="1801953">
                <a:moveTo>
                  <a:pt x="0" y="0"/>
                </a:moveTo>
                <a:lnTo>
                  <a:pt x="1801953" y="0"/>
                </a:lnTo>
                <a:lnTo>
                  <a:pt x="1801953" y="1772467"/>
                </a:lnTo>
                <a:lnTo>
                  <a:pt x="0" y="1772467"/>
                </a:lnTo>
                <a:lnTo>
                  <a:pt x="0" y="0"/>
                </a:lnTo>
                <a:close/>
              </a:path>
            </a:pathLst>
          </a:custGeom>
          <a:blipFill rotWithShape="1">
            <a:blip r:embed="rId10">
              <a:alphaModFix/>
            </a:blip>
            <a:stretch>
              <a:fillRect b="0" l="0" r="0" t="0"/>
            </a:stretch>
          </a:blipFill>
          <a:ln>
            <a:noFill/>
          </a:ln>
        </p:spPr>
      </p:sp>
      <p:sp>
        <p:nvSpPr>
          <p:cNvPr id="1094" name="Google Shape;1094;p27"/>
          <p:cNvSpPr/>
          <p:nvPr/>
        </p:nvSpPr>
        <p:spPr>
          <a:xfrm rot="-342827">
            <a:off x="8075970" y="2061283"/>
            <a:ext cx="544379" cy="1084813"/>
          </a:xfrm>
          <a:custGeom>
            <a:rect b="b" l="l" r="r" t="t"/>
            <a:pathLst>
              <a:path extrusionOk="0" h="2169626" w="1088758">
                <a:moveTo>
                  <a:pt x="0" y="0"/>
                </a:moveTo>
                <a:lnTo>
                  <a:pt x="1088758" y="0"/>
                </a:lnTo>
                <a:lnTo>
                  <a:pt x="1088758" y="2169627"/>
                </a:lnTo>
                <a:lnTo>
                  <a:pt x="0" y="2169627"/>
                </a:lnTo>
                <a:lnTo>
                  <a:pt x="0" y="0"/>
                </a:lnTo>
                <a:close/>
              </a:path>
            </a:pathLst>
          </a:custGeom>
          <a:blipFill rotWithShape="1">
            <a:blip r:embed="rId11">
              <a:alphaModFix/>
            </a:blip>
            <a:stretch>
              <a:fillRect b="0" l="0" r="0" t="0"/>
            </a:stretch>
          </a:blipFill>
          <a:ln>
            <a:noFill/>
          </a:ln>
        </p:spPr>
      </p:sp>
      <p:sp>
        <p:nvSpPr>
          <p:cNvPr id="1095" name="Google Shape;1095;p27"/>
          <p:cNvSpPr/>
          <p:nvPr/>
        </p:nvSpPr>
        <p:spPr>
          <a:xfrm>
            <a:off x="7025254" y="1970578"/>
            <a:ext cx="915054" cy="820222"/>
          </a:xfrm>
          <a:custGeom>
            <a:rect b="b" l="l" r="r" t="t"/>
            <a:pathLst>
              <a:path extrusionOk="0" h="1640443" w="1830109">
                <a:moveTo>
                  <a:pt x="0" y="0"/>
                </a:moveTo>
                <a:lnTo>
                  <a:pt x="1830108" y="0"/>
                </a:lnTo>
                <a:lnTo>
                  <a:pt x="1830108" y="1640443"/>
                </a:lnTo>
                <a:lnTo>
                  <a:pt x="0" y="1640443"/>
                </a:lnTo>
                <a:lnTo>
                  <a:pt x="0" y="0"/>
                </a:lnTo>
                <a:close/>
              </a:path>
            </a:pathLst>
          </a:custGeom>
          <a:blipFill rotWithShape="1">
            <a:blip r:embed="rId12">
              <a:alphaModFix/>
            </a:blip>
            <a:stretch>
              <a:fillRect b="0" l="0" r="0" t="0"/>
            </a:stretch>
          </a:blipFill>
          <a:ln>
            <a:noFill/>
          </a:ln>
        </p:spPr>
      </p:sp>
      <p:sp>
        <p:nvSpPr>
          <p:cNvPr id="1096" name="Google Shape;1096;p27"/>
          <p:cNvSpPr/>
          <p:nvPr/>
        </p:nvSpPr>
        <p:spPr>
          <a:xfrm>
            <a:off x="7442692" y="1314133"/>
            <a:ext cx="995232" cy="450569"/>
          </a:xfrm>
          <a:custGeom>
            <a:rect b="b" l="l" r="r" t="t"/>
            <a:pathLst>
              <a:path extrusionOk="0" h="901137" w="1990464">
                <a:moveTo>
                  <a:pt x="0" y="0"/>
                </a:moveTo>
                <a:lnTo>
                  <a:pt x="1990463" y="0"/>
                </a:lnTo>
                <a:lnTo>
                  <a:pt x="1990463" y="901138"/>
                </a:lnTo>
                <a:lnTo>
                  <a:pt x="0" y="901138"/>
                </a:lnTo>
                <a:lnTo>
                  <a:pt x="0" y="0"/>
                </a:lnTo>
                <a:close/>
              </a:path>
            </a:pathLst>
          </a:custGeom>
          <a:blipFill rotWithShape="1">
            <a:blip r:embed="rId13">
              <a:alphaModFix/>
            </a:blip>
            <a:stretch>
              <a:fillRect b="0" l="0" r="0" t="0"/>
            </a:stretch>
          </a:blipFill>
          <a:ln>
            <a:noFill/>
          </a:ln>
        </p:spPr>
      </p:sp>
      <p:sp>
        <p:nvSpPr>
          <p:cNvPr id="1097" name="Google Shape;1097;p27"/>
          <p:cNvSpPr/>
          <p:nvPr/>
        </p:nvSpPr>
        <p:spPr>
          <a:xfrm>
            <a:off x="4603695" y="3338061"/>
            <a:ext cx="1083817" cy="1194588"/>
          </a:xfrm>
          <a:custGeom>
            <a:rect b="b" l="l" r="r" t="t"/>
            <a:pathLst>
              <a:path extrusionOk="0" h="2389176" w="2167634">
                <a:moveTo>
                  <a:pt x="0" y="0"/>
                </a:moveTo>
                <a:lnTo>
                  <a:pt x="2167633" y="0"/>
                </a:lnTo>
                <a:lnTo>
                  <a:pt x="2167633" y="2389176"/>
                </a:lnTo>
                <a:lnTo>
                  <a:pt x="0" y="2389176"/>
                </a:lnTo>
                <a:lnTo>
                  <a:pt x="0" y="0"/>
                </a:lnTo>
                <a:close/>
              </a:path>
            </a:pathLst>
          </a:custGeom>
          <a:blipFill rotWithShape="1">
            <a:blip r:embed="rId14">
              <a:alphaModFix/>
            </a:blip>
            <a:stretch>
              <a:fillRect b="0" l="0" r="0" t="0"/>
            </a:stretch>
          </a:blipFill>
          <a:ln>
            <a:noFill/>
          </a:ln>
        </p:spPr>
      </p:sp>
      <p:sp>
        <p:nvSpPr>
          <p:cNvPr id="1098" name="Google Shape;1098;p27"/>
          <p:cNvSpPr/>
          <p:nvPr/>
        </p:nvSpPr>
        <p:spPr>
          <a:xfrm>
            <a:off x="3294575" y="3170501"/>
            <a:ext cx="1166585" cy="1270537"/>
          </a:xfrm>
          <a:custGeom>
            <a:rect b="b" l="l" r="r" t="t"/>
            <a:pathLst>
              <a:path extrusionOk="0" h="2541075" w="2333169">
                <a:moveTo>
                  <a:pt x="0" y="0"/>
                </a:moveTo>
                <a:lnTo>
                  <a:pt x="2333169" y="0"/>
                </a:lnTo>
                <a:lnTo>
                  <a:pt x="2333169" y="2541075"/>
                </a:lnTo>
                <a:lnTo>
                  <a:pt x="0" y="2541075"/>
                </a:lnTo>
                <a:lnTo>
                  <a:pt x="0" y="0"/>
                </a:lnTo>
                <a:close/>
              </a:path>
            </a:pathLst>
          </a:custGeom>
          <a:blipFill rotWithShape="1">
            <a:blip r:embed="rId15">
              <a:alphaModFix/>
            </a:blip>
            <a:stretch>
              <a:fillRect b="0" l="0" r="0" t="0"/>
            </a:stretch>
          </a:blipFill>
          <a:ln>
            <a:noFill/>
          </a:ln>
        </p:spPr>
      </p:sp>
      <p:sp>
        <p:nvSpPr>
          <p:cNvPr id="1099" name="Google Shape;1099;p27"/>
          <p:cNvSpPr/>
          <p:nvPr/>
        </p:nvSpPr>
        <p:spPr>
          <a:xfrm>
            <a:off x="6928501" y="2888036"/>
            <a:ext cx="1089571" cy="1258958"/>
          </a:xfrm>
          <a:custGeom>
            <a:rect b="b" l="l" r="r" t="t"/>
            <a:pathLst>
              <a:path extrusionOk="0" h="2517915" w="2179141">
                <a:moveTo>
                  <a:pt x="0" y="0"/>
                </a:moveTo>
                <a:lnTo>
                  <a:pt x="2179141" y="0"/>
                </a:lnTo>
                <a:lnTo>
                  <a:pt x="2179141" y="2517915"/>
                </a:lnTo>
                <a:lnTo>
                  <a:pt x="0" y="2517915"/>
                </a:lnTo>
                <a:lnTo>
                  <a:pt x="0" y="0"/>
                </a:lnTo>
                <a:close/>
              </a:path>
            </a:pathLst>
          </a:custGeom>
          <a:blipFill rotWithShape="1">
            <a:blip r:embed="rId16">
              <a:alphaModFix/>
            </a:blip>
            <a:stretch>
              <a:fillRect b="0" l="0" r="0" t="0"/>
            </a:stretch>
          </a:blipFill>
          <a:ln>
            <a:noFill/>
          </a:ln>
        </p:spPr>
      </p:sp>
      <p:sp>
        <p:nvSpPr>
          <p:cNvPr id="1100" name="Google Shape;1100;p27"/>
          <p:cNvSpPr/>
          <p:nvPr/>
        </p:nvSpPr>
        <p:spPr>
          <a:xfrm rot="-724741">
            <a:off x="7955471" y="3465913"/>
            <a:ext cx="585057" cy="1149218"/>
          </a:xfrm>
          <a:custGeom>
            <a:rect b="b" l="l" r="r" t="t"/>
            <a:pathLst>
              <a:path extrusionOk="0" h="2298436" w="1170113">
                <a:moveTo>
                  <a:pt x="0" y="0"/>
                </a:moveTo>
                <a:lnTo>
                  <a:pt x="1170113" y="0"/>
                </a:lnTo>
                <a:lnTo>
                  <a:pt x="1170113" y="2298436"/>
                </a:lnTo>
                <a:lnTo>
                  <a:pt x="0" y="2298436"/>
                </a:lnTo>
                <a:lnTo>
                  <a:pt x="0" y="0"/>
                </a:lnTo>
                <a:close/>
              </a:path>
            </a:pathLst>
          </a:custGeom>
          <a:blipFill rotWithShape="1">
            <a:blip r:embed="rId17">
              <a:alphaModFix/>
            </a:blip>
            <a:stretch>
              <a:fillRect b="0" l="0" r="0" t="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649F"/>
        </a:solidFill>
      </p:bgPr>
    </p:bg>
    <p:spTree>
      <p:nvGrpSpPr>
        <p:cNvPr id="1104" name="Shape 1104"/>
        <p:cNvGrpSpPr/>
        <p:nvPr/>
      </p:nvGrpSpPr>
      <p:grpSpPr>
        <a:xfrm>
          <a:off x="0" y="0"/>
          <a:ext cx="0" cy="0"/>
          <a:chOff x="0" y="0"/>
          <a:chExt cx="0" cy="0"/>
        </a:xfrm>
      </p:grpSpPr>
      <p:grpSp>
        <p:nvGrpSpPr>
          <p:cNvPr id="1105" name="Google Shape;1105;p28"/>
          <p:cNvGrpSpPr/>
          <p:nvPr/>
        </p:nvGrpSpPr>
        <p:grpSpPr>
          <a:xfrm>
            <a:off x="2997636" y="1349414"/>
            <a:ext cx="3148728" cy="1287724"/>
            <a:chOff x="0" y="-19050"/>
            <a:chExt cx="1658589" cy="678307"/>
          </a:xfrm>
        </p:grpSpPr>
        <p:sp>
          <p:nvSpPr>
            <p:cNvPr id="1106" name="Google Shape;1106;p28"/>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107" name="Google Shape;1107;p28"/>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108" name="Google Shape;1108;p28"/>
          <p:cNvSpPr/>
          <p:nvPr/>
        </p:nvSpPr>
        <p:spPr>
          <a:xfrm>
            <a:off x="3389498" y="1641555"/>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grpSp>
        <p:nvGrpSpPr>
          <p:cNvPr id="1109" name="Google Shape;1109;p28"/>
          <p:cNvGrpSpPr/>
          <p:nvPr/>
        </p:nvGrpSpPr>
        <p:grpSpPr>
          <a:xfrm>
            <a:off x="2997636" y="2791473"/>
            <a:ext cx="3148728" cy="1287724"/>
            <a:chOff x="0" y="-19050"/>
            <a:chExt cx="1658589" cy="678307"/>
          </a:xfrm>
        </p:grpSpPr>
        <p:sp>
          <p:nvSpPr>
            <p:cNvPr id="1110" name="Google Shape;1110;p28"/>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111" name="Google Shape;1111;p28"/>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112" name="Google Shape;1112;p28"/>
          <p:cNvSpPr txBox="1"/>
          <p:nvPr/>
        </p:nvSpPr>
        <p:spPr>
          <a:xfrm>
            <a:off x="1688740" y="886250"/>
            <a:ext cx="57666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FFF8ED"/>
                </a:solidFill>
                <a:latin typeface="Mali"/>
                <a:ea typeface="Mali"/>
                <a:cs typeface="Mali"/>
                <a:sym typeface="Mali"/>
              </a:rPr>
              <a:t>This presentation template is free for everyone to use thanks to the following:</a:t>
            </a:r>
            <a:endParaRPr sz="700"/>
          </a:p>
        </p:txBody>
      </p:sp>
      <p:sp>
        <p:nvSpPr>
          <p:cNvPr id="1113" name="Google Shape;1113;p28"/>
          <p:cNvSpPr txBox="1"/>
          <p:nvPr/>
        </p:nvSpPr>
        <p:spPr>
          <a:xfrm>
            <a:off x="2997636" y="4203022"/>
            <a:ext cx="3148800" cy="338700"/>
          </a:xfrm>
          <a:prstGeom prst="rect">
            <a:avLst/>
          </a:prstGeom>
          <a:noFill/>
          <a:ln>
            <a:noFill/>
          </a:ln>
        </p:spPr>
        <p:txBody>
          <a:bodyPr anchorCtr="0" anchor="t" bIns="0" lIns="0" spcFirstLastPara="1" rIns="0" wrap="square" tIns="0">
            <a:spAutoFit/>
          </a:bodyPr>
          <a:lstStyle/>
          <a:p>
            <a:pPr indent="0" lvl="0" marL="0" marR="0" rtl="0" algn="ctr">
              <a:lnSpc>
                <a:spcPct val="114010"/>
              </a:lnSpc>
              <a:spcBef>
                <a:spcPts val="0"/>
              </a:spcBef>
              <a:spcAft>
                <a:spcPts val="0"/>
              </a:spcAft>
              <a:buNone/>
            </a:pPr>
            <a:r>
              <a:rPr b="1" i="0" lang="en" sz="2200" u="none" cap="none" strike="noStrike">
                <a:solidFill>
                  <a:srgbClr val="C1FF72"/>
                </a:solidFill>
                <a:latin typeface="Laila"/>
                <a:ea typeface="Laila"/>
                <a:cs typeface="Laila"/>
                <a:sym typeface="Laila"/>
              </a:rPr>
              <a:t>Happy designing!</a:t>
            </a:r>
            <a:endParaRPr sz="700"/>
          </a:p>
        </p:txBody>
      </p:sp>
      <p:sp>
        <p:nvSpPr>
          <p:cNvPr id="1114" name="Google Shape;1114;p28"/>
          <p:cNvSpPr txBox="1"/>
          <p:nvPr/>
        </p:nvSpPr>
        <p:spPr>
          <a:xfrm>
            <a:off x="2105002" y="2304760"/>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1115" name="Google Shape;1115;p28"/>
          <p:cNvSpPr txBox="1"/>
          <p:nvPr/>
        </p:nvSpPr>
        <p:spPr>
          <a:xfrm>
            <a:off x="2105002" y="3561764"/>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1116" name="Google Shape;1116;p28"/>
          <p:cNvSpPr txBox="1"/>
          <p:nvPr/>
        </p:nvSpPr>
        <p:spPr>
          <a:xfrm>
            <a:off x="2175245" y="291814"/>
            <a:ext cx="4793511" cy="517362"/>
          </a:xfrm>
          <a:prstGeom prst="rect">
            <a:avLst/>
          </a:prstGeom>
          <a:noFill/>
          <a:ln>
            <a:noFill/>
          </a:ln>
        </p:spPr>
        <p:txBody>
          <a:bodyPr anchorCtr="0" anchor="t" bIns="0" lIns="0" spcFirstLastPara="1" rIns="0" wrap="square" tIns="0">
            <a:spAutoFit/>
          </a:bodyPr>
          <a:lstStyle/>
          <a:p>
            <a:pPr indent="0" lvl="0" marL="0" marR="0" rtl="0" algn="ctr">
              <a:lnSpc>
                <a:spcPct val="113998"/>
              </a:lnSpc>
              <a:spcBef>
                <a:spcPts val="0"/>
              </a:spcBef>
              <a:spcAft>
                <a:spcPts val="0"/>
              </a:spcAft>
              <a:buNone/>
            </a:pPr>
            <a:r>
              <a:rPr b="1" i="0" lang="en" sz="3500" u="none" cap="none" strike="noStrike">
                <a:solidFill>
                  <a:srgbClr val="C1FF72"/>
                </a:solidFill>
                <a:latin typeface="Laila"/>
                <a:ea typeface="Laila"/>
                <a:cs typeface="Laila"/>
                <a:sym typeface="Laila"/>
              </a:rPr>
              <a:t>Credits</a:t>
            </a:r>
            <a:endParaRPr sz="700"/>
          </a:p>
        </p:txBody>
      </p:sp>
      <p:sp>
        <p:nvSpPr>
          <p:cNvPr id="1117" name="Google Shape;1117;p28"/>
          <p:cNvSpPr txBox="1"/>
          <p:nvPr/>
        </p:nvSpPr>
        <p:spPr>
          <a:xfrm>
            <a:off x="3055013" y="3195530"/>
            <a:ext cx="3033973" cy="30908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grpSp>
        <p:nvGrpSpPr>
          <p:cNvPr id="1118" name="Google Shape;1118;p28"/>
          <p:cNvGrpSpPr/>
          <p:nvPr/>
        </p:nvGrpSpPr>
        <p:grpSpPr>
          <a:xfrm>
            <a:off x="-618722" y="4629150"/>
            <a:ext cx="10381445" cy="1543050"/>
            <a:chOff x="0" y="0"/>
            <a:chExt cx="27683853" cy="4114800"/>
          </a:xfrm>
        </p:grpSpPr>
        <p:grpSp>
          <p:nvGrpSpPr>
            <p:cNvPr id="1119" name="Google Shape;1119;p28"/>
            <p:cNvGrpSpPr/>
            <p:nvPr/>
          </p:nvGrpSpPr>
          <p:grpSpPr>
            <a:xfrm>
              <a:off x="0" y="0"/>
              <a:ext cx="4114800" cy="4114800"/>
              <a:chOff x="0" y="0"/>
              <a:chExt cx="812800" cy="812800"/>
            </a:xfrm>
          </p:grpSpPr>
          <p:sp>
            <p:nvSpPr>
              <p:cNvPr id="1120" name="Google Shape;1120;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121" name="Google Shape;1121;p28"/>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122" name="Google Shape;1122;p28"/>
            <p:cNvGrpSpPr/>
            <p:nvPr/>
          </p:nvGrpSpPr>
          <p:grpSpPr>
            <a:xfrm>
              <a:off x="6734015" y="0"/>
              <a:ext cx="4114800" cy="4114800"/>
              <a:chOff x="0" y="0"/>
              <a:chExt cx="812800" cy="812800"/>
            </a:xfrm>
          </p:grpSpPr>
          <p:sp>
            <p:nvSpPr>
              <p:cNvPr id="1123" name="Google Shape;1123;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124" name="Google Shape;1124;p28"/>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125" name="Google Shape;1125;p28"/>
            <p:cNvGrpSpPr/>
            <p:nvPr/>
          </p:nvGrpSpPr>
          <p:grpSpPr>
            <a:xfrm>
              <a:off x="13468030" y="0"/>
              <a:ext cx="4114800" cy="4114800"/>
              <a:chOff x="0" y="0"/>
              <a:chExt cx="812800" cy="812800"/>
            </a:xfrm>
          </p:grpSpPr>
          <p:sp>
            <p:nvSpPr>
              <p:cNvPr id="1126" name="Google Shape;1126;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127" name="Google Shape;1127;p28"/>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128" name="Google Shape;1128;p28"/>
            <p:cNvGrpSpPr/>
            <p:nvPr/>
          </p:nvGrpSpPr>
          <p:grpSpPr>
            <a:xfrm>
              <a:off x="20202046" y="0"/>
              <a:ext cx="4114800" cy="4114800"/>
              <a:chOff x="0" y="0"/>
              <a:chExt cx="812800" cy="812800"/>
            </a:xfrm>
          </p:grpSpPr>
          <p:sp>
            <p:nvSpPr>
              <p:cNvPr id="1129" name="Google Shape;1129;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130" name="Google Shape;1130;p28"/>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131" name="Google Shape;1131;p28"/>
            <p:cNvGrpSpPr/>
            <p:nvPr/>
          </p:nvGrpSpPr>
          <p:grpSpPr>
            <a:xfrm>
              <a:off x="3367008" y="0"/>
              <a:ext cx="4114800" cy="4114800"/>
              <a:chOff x="0" y="0"/>
              <a:chExt cx="812800" cy="812800"/>
            </a:xfrm>
          </p:grpSpPr>
          <p:sp>
            <p:nvSpPr>
              <p:cNvPr id="1132" name="Google Shape;1132;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133" name="Google Shape;1133;p28"/>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134" name="Google Shape;1134;p28"/>
            <p:cNvGrpSpPr/>
            <p:nvPr/>
          </p:nvGrpSpPr>
          <p:grpSpPr>
            <a:xfrm>
              <a:off x="10101023" y="0"/>
              <a:ext cx="4114800" cy="4114800"/>
              <a:chOff x="0" y="0"/>
              <a:chExt cx="812800" cy="812800"/>
            </a:xfrm>
          </p:grpSpPr>
          <p:sp>
            <p:nvSpPr>
              <p:cNvPr id="1135" name="Google Shape;113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136" name="Google Shape;1136;p28"/>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137" name="Google Shape;1137;p28"/>
            <p:cNvGrpSpPr/>
            <p:nvPr/>
          </p:nvGrpSpPr>
          <p:grpSpPr>
            <a:xfrm>
              <a:off x="16835038" y="0"/>
              <a:ext cx="4114800" cy="4114800"/>
              <a:chOff x="0" y="0"/>
              <a:chExt cx="812800" cy="812800"/>
            </a:xfrm>
          </p:grpSpPr>
          <p:sp>
            <p:nvSpPr>
              <p:cNvPr id="1138" name="Google Shape;1138;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139" name="Google Shape;1139;p28"/>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140" name="Google Shape;1140;p28"/>
            <p:cNvGrpSpPr/>
            <p:nvPr/>
          </p:nvGrpSpPr>
          <p:grpSpPr>
            <a:xfrm>
              <a:off x="23569053" y="0"/>
              <a:ext cx="4114800" cy="4114800"/>
              <a:chOff x="0" y="0"/>
              <a:chExt cx="812800" cy="812800"/>
            </a:xfrm>
          </p:grpSpPr>
          <p:sp>
            <p:nvSpPr>
              <p:cNvPr id="1141" name="Google Shape;1141;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142" name="Google Shape;1142;p28"/>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649F"/>
        </a:solidFill>
      </p:bgPr>
    </p:bg>
    <p:spTree>
      <p:nvGrpSpPr>
        <p:cNvPr id="266" name="Shape 266"/>
        <p:cNvGrpSpPr/>
        <p:nvPr/>
      </p:nvGrpSpPr>
      <p:grpSpPr>
        <a:xfrm>
          <a:off x="0" y="0"/>
          <a:ext cx="0" cy="0"/>
          <a:chOff x="0" y="0"/>
          <a:chExt cx="0" cy="0"/>
        </a:xfrm>
      </p:grpSpPr>
      <p:sp>
        <p:nvSpPr>
          <p:cNvPr id="267" name="Google Shape;267;p11"/>
          <p:cNvSpPr/>
          <p:nvPr/>
        </p:nvSpPr>
        <p:spPr>
          <a:xfrm>
            <a:off x="268834" y="1269558"/>
            <a:ext cx="4238625" cy="4238608"/>
          </a:xfrm>
          <a:custGeom>
            <a:rect b="b" l="l" r="r" t="t"/>
            <a:pathLst>
              <a:path extrusionOk="0"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solidFill>
            <a:schemeClr val="lt1"/>
          </a:solidFill>
          <a:ln cap="sq" cmpd="sng" w="133350">
            <a:solidFill>
              <a:srgbClr val="F877BB"/>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268" name="Google Shape;268;p11"/>
          <p:cNvGrpSpPr/>
          <p:nvPr/>
        </p:nvGrpSpPr>
        <p:grpSpPr>
          <a:xfrm>
            <a:off x="-618722" y="4629150"/>
            <a:ext cx="10381445" cy="1543050"/>
            <a:chOff x="0" y="0"/>
            <a:chExt cx="27683853" cy="4114800"/>
          </a:xfrm>
        </p:grpSpPr>
        <p:grpSp>
          <p:nvGrpSpPr>
            <p:cNvPr id="269" name="Google Shape;269;p11"/>
            <p:cNvGrpSpPr/>
            <p:nvPr/>
          </p:nvGrpSpPr>
          <p:grpSpPr>
            <a:xfrm>
              <a:off x="0" y="0"/>
              <a:ext cx="4114800" cy="4114800"/>
              <a:chOff x="0" y="0"/>
              <a:chExt cx="812800" cy="812800"/>
            </a:xfrm>
          </p:grpSpPr>
          <p:sp>
            <p:nvSpPr>
              <p:cNvPr id="270" name="Google Shape;270;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1" name="Google Shape;271;p1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72" name="Google Shape;272;p11"/>
            <p:cNvGrpSpPr/>
            <p:nvPr/>
          </p:nvGrpSpPr>
          <p:grpSpPr>
            <a:xfrm>
              <a:off x="6734015" y="0"/>
              <a:ext cx="4114800" cy="4114800"/>
              <a:chOff x="0" y="0"/>
              <a:chExt cx="812800" cy="812800"/>
            </a:xfrm>
          </p:grpSpPr>
          <p:sp>
            <p:nvSpPr>
              <p:cNvPr id="273" name="Google Shape;273;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4" name="Google Shape;274;p1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75" name="Google Shape;275;p11"/>
            <p:cNvGrpSpPr/>
            <p:nvPr/>
          </p:nvGrpSpPr>
          <p:grpSpPr>
            <a:xfrm>
              <a:off x="13468030" y="0"/>
              <a:ext cx="4114800" cy="4114800"/>
              <a:chOff x="0" y="0"/>
              <a:chExt cx="812800" cy="812800"/>
            </a:xfrm>
          </p:grpSpPr>
          <p:sp>
            <p:nvSpPr>
              <p:cNvPr id="276" name="Google Shape;276;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7" name="Google Shape;277;p1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78" name="Google Shape;278;p11"/>
            <p:cNvGrpSpPr/>
            <p:nvPr/>
          </p:nvGrpSpPr>
          <p:grpSpPr>
            <a:xfrm>
              <a:off x="20202046" y="0"/>
              <a:ext cx="4114800" cy="4114800"/>
              <a:chOff x="0" y="0"/>
              <a:chExt cx="812800" cy="812800"/>
            </a:xfrm>
          </p:grpSpPr>
          <p:sp>
            <p:nvSpPr>
              <p:cNvPr id="279" name="Google Shape;279;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0" name="Google Shape;280;p1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81" name="Google Shape;281;p11"/>
            <p:cNvGrpSpPr/>
            <p:nvPr/>
          </p:nvGrpSpPr>
          <p:grpSpPr>
            <a:xfrm>
              <a:off x="3367008" y="0"/>
              <a:ext cx="4114800" cy="4114800"/>
              <a:chOff x="0" y="0"/>
              <a:chExt cx="812800" cy="812800"/>
            </a:xfrm>
          </p:grpSpPr>
          <p:sp>
            <p:nvSpPr>
              <p:cNvPr id="282" name="Google Shape;282;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3" name="Google Shape;283;p1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84" name="Google Shape;284;p11"/>
            <p:cNvGrpSpPr/>
            <p:nvPr/>
          </p:nvGrpSpPr>
          <p:grpSpPr>
            <a:xfrm>
              <a:off x="10101023" y="0"/>
              <a:ext cx="4114800" cy="4114800"/>
              <a:chOff x="0" y="0"/>
              <a:chExt cx="812800" cy="812800"/>
            </a:xfrm>
          </p:grpSpPr>
          <p:sp>
            <p:nvSpPr>
              <p:cNvPr id="285" name="Google Shape;285;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6" name="Google Shape;286;p1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87" name="Google Shape;287;p11"/>
            <p:cNvGrpSpPr/>
            <p:nvPr/>
          </p:nvGrpSpPr>
          <p:grpSpPr>
            <a:xfrm>
              <a:off x="16835038" y="0"/>
              <a:ext cx="4114800" cy="4114800"/>
              <a:chOff x="0" y="0"/>
              <a:chExt cx="812800" cy="812800"/>
            </a:xfrm>
          </p:grpSpPr>
          <p:sp>
            <p:nvSpPr>
              <p:cNvPr id="288" name="Google Shape;288;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9" name="Google Shape;289;p1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90" name="Google Shape;290;p11"/>
            <p:cNvGrpSpPr/>
            <p:nvPr/>
          </p:nvGrpSpPr>
          <p:grpSpPr>
            <a:xfrm>
              <a:off x="23569053" y="0"/>
              <a:ext cx="4114800" cy="4114800"/>
              <a:chOff x="0" y="0"/>
              <a:chExt cx="812800" cy="812800"/>
            </a:xfrm>
          </p:grpSpPr>
          <p:sp>
            <p:nvSpPr>
              <p:cNvPr id="291" name="Google Shape;291;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2" name="Google Shape;292;p1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grpSp>
        <p:nvGrpSpPr>
          <p:cNvPr id="293" name="Google Shape;293;p11"/>
          <p:cNvGrpSpPr/>
          <p:nvPr/>
        </p:nvGrpSpPr>
        <p:grpSpPr>
          <a:xfrm>
            <a:off x="4673730" y="1453162"/>
            <a:ext cx="5372282" cy="807674"/>
            <a:chOff x="0" y="-19050"/>
            <a:chExt cx="2829900" cy="425450"/>
          </a:xfrm>
        </p:grpSpPr>
        <p:sp>
          <p:nvSpPr>
            <p:cNvPr id="294" name="Google Shape;294;p11"/>
            <p:cNvSpPr/>
            <p:nvPr/>
          </p:nvSpPr>
          <p:spPr>
            <a:xfrm>
              <a:off x="0" y="0"/>
              <a:ext cx="2829867" cy="406400"/>
            </a:xfrm>
            <a:custGeom>
              <a:rect b="b" l="l" r="r" t="t"/>
              <a:pathLst>
                <a:path extrusionOk="0" h="406400" w="2829867">
                  <a:moveTo>
                    <a:pt x="8646" y="0"/>
                  </a:moveTo>
                  <a:lnTo>
                    <a:pt x="2821220" y="0"/>
                  </a:lnTo>
                  <a:cubicBezTo>
                    <a:pt x="2825996" y="0"/>
                    <a:pt x="2829867" y="3871"/>
                    <a:pt x="2829867" y="8646"/>
                  </a:cubicBezTo>
                  <a:lnTo>
                    <a:pt x="2829867" y="397754"/>
                  </a:lnTo>
                  <a:cubicBezTo>
                    <a:pt x="2829867" y="400047"/>
                    <a:pt x="2828956" y="402246"/>
                    <a:pt x="2827334" y="403868"/>
                  </a:cubicBezTo>
                  <a:cubicBezTo>
                    <a:pt x="2825713" y="405489"/>
                    <a:pt x="2823514" y="406400"/>
                    <a:pt x="2821220" y="406400"/>
                  </a:cubicBezTo>
                  <a:lnTo>
                    <a:pt x="8646" y="406400"/>
                  </a:lnTo>
                  <a:cubicBezTo>
                    <a:pt x="6353" y="406400"/>
                    <a:pt x="4154" y="405489"/>
                    <a:pt x="2532" y="403868"/>
                  </a:cubicBezTo>
                  <a:cubicBezTo>
                    <a:pt x="911" y="402246"/>
                    <a:pt x="0" y="400047"/>
                    <a:pt x="0" y="397754"/>
                  </a:cubicBezTo>
                  <a:lnTo>
                    <a:pt x="0" y="8646"/>
                  </a:lnTo>
                  <a:cubicBezTo>
                    <a:pt x="0" y="6353"/>
                    <a:pt x="911" y="4154"/>
                    <a:pt x="2532" y="2532"/>
                  </a:cubicBezTo>
                  <a:cubicBezTo>
                    <a:pt x="4154" y="911"/>
                    <a:pt x="6353" y="0"/>
                    <a:pt x="8646" y="0"/>
                  </a:cubicBezTo>
                  <a:close/>
                </a:path>
              </a:pathLst>
            </a:custGeom>
            <a:solidFill>
              <a:srgbClr val="FFF8ED"/>
            </a:solidFill>
            <a:ln cap="sq" cmpd="sng" w="133350">
              <a:solidFill>
                <a:srgbClr val="C1FF72"/>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5" name="Google Shape;295;p11"/>
            <p:cNvSpPr txBox="1"/>
            <p:nvPr/>
          </p:nvSpPr>
          <p:spPr>
            <a:xfrm>
              <a:off x="0" y="-19050"/>
              <a:ext cx="2829900" cy="425400"/>
            </a:xfrm>
            <a:prstGeom prst="rect">
              <a:avLst/>
            </a:prstGeom>
            <a:noFill/>
            <a:ln>
              <a:noFill/>
            </a:ln>
          </p:spPr>
          <p:txBody>
            <a:bodyPr anchorCtr="0" anchor="ctr" bIns="25400" lIns="25400" spcFirstLastPara="1" rIns="25400" wrap="square" tIns="25400">
              <a:noAutofit/>
            </a:bodyPr>
            <a:lstStyle/>
            <a:p>
              <a:pPr indent="0" lvl="0" marL="0" marR="0" rtl="0" algn="ctr">
                <a:lnSpc>
                  <a:spcPct val="11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96" name="Google Shape;296;p11"/>
          <p:cNvGrpSpPr/>
          <p:nvPr/>
        </p:nvGrpSpPr>
        <p:grpSpPr>
          <a:xfrm>
            <a:off x="4673730" y="2345324"/>
            <a:ext cx="5372326" cy="807690"/>
            <a:chOff x="0" y="-19050"/>
            <a:chExt cx="2829867" cy="425450"/>
          </a:xfrm>
        </p:grpSpPr>
        <p:sp>
          <p:nvSpPr>
            <p:cNvPr id="297" name="Google Shape;297;p11"/>
            <p:cNvSpPr/>
            <p:nvPr/>
          </p:nvSpPr>
          <p:spPr>
            <a:xfrm>
              <a:off x="0" y="0"/>
              <a:ext cx="2829867" cy="406400"/>
            </a:xfrm>
            <a:custGeom>
              <a:rect b="b" l="l" r="r" t="t"/>
              <a:pathLst>
                <a:path extrusionOk="0" h="406400" w="2829867">
                  <a:moveTo>
                    <a:pt x="8646" y="0"/>
                  </a:moveTo>
                  <a:lnTo>
                    <a:pt x="2821220" y="0"/>
                  </a:lnTo>
                  <a:cubicBezTo>
                    <a:pt x="2825996" y="0"/>
                    <a:pt x="2829867" y="3871"/>
                    <a:pt x="2829867" y="8646"/>
                  </a:cubicBezTo>
                  <a:lnTo>
                    <a:pt x="2829867" y="397754"/>
                  </a:lnTo>
                  <a:cubicBezTo>
                    <a:pt x="2829867" y="400047"/>
                    <a:pt x="2828956" y="402246"/>
                    <a:pt x="2827334" y="403868"/>
                  </a:cubicBezTo>
                  <a:cubicBezTo>
                    <a:pt x="2825713" y="405489"/>
                    <a:pt x="2823514" y="406400"/>
                    <a:pt x="2821220" y="406400"/>
                  </a:cubicBezTo>
                  <a:lnTo>
                    <a:pt x="8646" y="406400"/>
                  </a:lnTo>
                  <a:cubicBezTo>
                    <a:pt x="6353" y="406400"/>
                    <a:pt x="4154" y="405489"/>
                    <a:pt x="2532" y="403868"/>
                  </a:cubicBezTo>
                  <a:cubicBezTo>
                    <a:pt x="911" y="402246"/>
                    <a:pt x="0" y="400047"/>
                    <a:pt x="0" y="397754"/>
                  </a:cubicBezTo>
                  <a:lnTo>
                    <a:pt x="0" y="8646"/>
                  </a:lnTo>
                  <a:cubicBezTo>
                    <a:pt x="0" y="6353"/>
                    <a:pt x="911" y="4154"/>
                    <a:pt x="2532" y="2532"/>
                  </a:cubicBezTo>
                  <a:cubicBezTo>
                    <a:pt x="4154" y="911"/>
                    <a:pt x="6353" y="0"/>
                    <a:pt x="8646" y="0"/>
                  </a:cubicBezTo>
                  <a:close/>
                </a:path>
              </a:pathLst>
            </a:custGeom>
            <a:solidFill>
              <a:srgbClr val="FFF8ED"/>
            </a:solidFill>
            <a:ln cap="sq" cmpd="sng" w="133350">
              <a:solidFill>
                <a:srgbClr val="C1FF72"/>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8" name="Google Shape;298;p11"/>
            <p:cNvSpPr txBox="1"/>
            <p:nvPr/>
          </p:nvSpPr>
          <p:spPr>
            <a:xfrm>
              <a:off x="0" y="-19050"/>
              <a:ext cx="2829867" cy="425450"/>
            </a:xfrm>
            <a:prstGeom prst="rect">
              <a:avLst/>
            </a:prstGeom>
            <a:noFill/>
            <a:ln>
              <a:noFill/>
            </a:ln>
          </p:spPr>
          <p:txBody>
            <a:bodyPr anchorCtr="0" anchor="ctr" bIns="25400" lIns="25400" spcFirstLastPara="1" rIns="25400" wrap="square" tIns="25400">
              <a:noAutofit/>
            </a:bodyPr>
            <a:lstStyle/>
            <a:p>
              <a:pPr indent="0" lvl="0" marL="0" marR="0" rtl="0" algn="ctr">
                <a:lnSpc>
                  <a:spcPct val="11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99" name="Google Shape;299;p11"/>
          <p:cNvGrpSpPr/>
          <p:nvPr/>
        </p:nvGrpSpPr>
        <p:grpSpPr>
          <a:xfrm>
            <a:off x="4673730" y="1471108"/>
            <a:ext cx="852593" cy="738734"/>
            <a:chOff x="0" y="-38100"/>
            <a:chExt cx="449103" cy="389127"/>
          </a:xfrm>
        </p:grpSpPr>
        <p:sp>
          <p:nvSpPr>
            <p:cNvPr id="300" name="Google Shape;300;p11"/>
            <p:cNvSpPr/>
            <p:nvPr/>
          </p:nvSpPr>
          <p:spPr>
            <a:xfrm>
              <a:off x="0" y="0"/>
              <a:ext cx="449103" cy="351027"/>
            </a:xfrm>
            <a:custGeom>
              <a:rect b="b" l="l" r="r" t="t"/>
              <a:pathLst>
                <a:path extrusionOk="0" h="351027" w="449103">
                  <a:moveTo>
                    <a:pt x="0" y="0"/>
                  </a:moveTo>
                  <a:lnTo>
                    <a:pt x="449103" y="0"/>
                  </a:lnTo>
                  <a:lnTo>
                    <a:pt x="449103" y="351027"/>
                  </a:lnTo>
                  <a:lnTo>
                    <a:pt x="0" y="351027"/>
                  </a:lnTo>
                  <a:close/>
                </a:path>
              </a:pathLst>
            </a:custGeom>
            <a:solidFill>
              <a:srgbClr val="C1FF72"/>
            </a:solidFill>
            <a:ln>
              <a:noFill/>
            </a:ln>
          </p:spPr>
        </p:sp>
        <p:sp>
          <p:nvSpPr>
            <p:cNvPr id="301" name="Google Shape;301;p11"/>
            <p:cNvSpPr txBox="1"/>
            <p:nvPr/>
          </p:nvSpPr>
          <p:spPr>
            <a:xfrm>
              <a:off x="0" y="-38100"/>
              <a:ext cx="449103" cy="38912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2" name="Google Shape;302;p11"/>
          <p:cNvGrpSpPr/>
          <p:nvPr/>
        </p:nvGrpSpPr>
        <p:grpSpPr>
          <a:xfrm>
            <a:off x="4673730" y="2363271"/>
            <a:ext cx="852593" cy="738734"/>
            <a:chOff x="0" y="-38100"/>
            <a:chExt cx="449103" cy="389127"/>
          </a:xfrm>
        </p:grpSpPr>
        <p:sp>
          <p:nvSpPr>
            <p:cNvPr id="303" name="Google Shape;303;p11"/>
            <p:cNvSpPr/>
            <p:nvPr/>
          </p:nvSpPr>
          <p:spPr>
            <a:xfrm>
              <a:off x="0" y="0"/>
              <a:ext cx="449103" cy="351027"/>
            </a:xfrm>
            <a:custGeom>
              <a:rect b="b" l="l" r="r" t="t"/>
              <a:pathLst>
                <a:path extrusionOk="0" h="351027" w="449103">
                  <a:moveTo>
                    <a:pt x="0" y="0"/>
                  </a:moveTo>
                  <a:lnTo>
                    <a:pt x="449103" y="0"/>
                  </a:lnTo>
                  <a:lnTo>
                    <a:pt x="449103" y="351027"/>
                  </a:lnTo>
                  <a:lnTo>
                    <a:pt x="0" y="351027"/>
                  </a:lnTo>
                  <a:close/>
                </a:path>
              </a:pathLst>
            </a:custGeom>
            <a:solidFill>
              <a:srgbClr val="C1FF72"/>
            </a:solidFill>
            <a:ln>
              <a:noFill/>
            </a:ln>
          </p:spPr>
        </p:sp>
        <p:sp>
          <p:nvSpPr>
            <p:cNvPr id="304" name="Google Shape;304;p11"/>
            <p:cNvSpPr txBox="1"/>
            <p:nvPr/>
          </p:nvSpPr>
          <p:spPr>
            <a:xfrm>
              <a:off x="0" y="-38100"/>
              <a:ext cx="449103" cy="38912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5" name="Google Shape;305;p11"/>
          <p:cNvGrpSpPr/>
          <p:nvPr/>
        </p:nvGrpSpPr>
        <p:grpSpPr>
          <a:xfrm>
            <a:off x="4673730" y="3237487"/>
            <a:ext cx="5372326" cy="807690"/>
            <a:chOff x="0" y="-19050"/>
            <a:chExt cx="2829867" cy="425450"/>
          </a:xfrm>
        </p:grpSpPr>
        <p:sp>
          <p:nvSpPr>
            <p:cNvPr id="306" name="Google Shape;306;p11"/>
            <p:cNvSpPr/>
            <p:nvPr/>
          </p:nvSpPr>
          <p:spPr>
            <a:xfrm>
              <a:off x="0" y="0"/>
              <a:ext cx="2829867" cy="406400"/>
            </a:xfrm>
            <a:custGeom>
              <a:rect b="b" l="l" r="r" t="t"/>
              <a:pathLst>
                <a:path extrusionOk="0" h="406400" w="2829867">
                  <a:moveTo>
                    <a:pt x="8646" y="0"/>
                  </a:moveTo>
                  <a:lnTo>
                    <a:pt x="2821220" y="0"/>
                  </a:lnTo>
                  <a:cubicBezTo>
                    <a:pt x="2825996" y="0"/>
                    <a:pt x="2829867" y="3871"/>
                    <a:pt x="2829867" y="8646"/>
                  </a:cubicBezTo>
                  <a:lnTo>
                    <a:pt x="2829867" y="397754"/>
                  </a:lnTo>
                  <a:cubicBezTo>
                    <a:pt x="2829867" y="400047"/>
                    <a:pt x="2828956" y="402246"/>
                    <a:pt x="2827334" y="403868"/>
                  </a:cubicBezTo>
                  <a:cubicBezTo>
                    <a:pt x="2825713" y="405489"/>
                    <a:pt x="2823514" y="406400"/>
                    <a:pt x="2821220" y="406400"/>
                  </a:cubicBezTo>
                  <a:lnTo>
                    <a:pt x="8646" y="406400"/>
                  </a:lnTo>
                  <a:cubicBezTo>
                    <a:pt x="6353" y="406400"/>
                    <a:pt x="4154" y="405489"/>
                    <a:pt x="2532" y="403868"/>
                  </a:cubicBezTo>
                  <a:cubicBezTo>
                    <a:pt x="911" y="402246"/>
                    <a:pt x="0" y="400047"/>
                    <a:pt x="0" y="397754"/>
                  </a:cubicBezTo>
                  <a:lnTo>
                    <a:pt x="0" y="8646"/>
                  </a:lnTo>
                  <a:cubicBezTo>
                    <a:pt x="0" y="6353"/>
                    <a:pt x="911" y="4154"/>
                    <a:pt x="2532" y="2532"/>
                  </a:cubicBezTo>
                  <a:cubicBezTo>
                    <a:pt x="4154" y="911"/>
                    <a:pt x="6353" y="0"/>
                    <a:pt x="8646" y="0"/>
                  </a:cubicBezTo>
                  <a:close/>
                </a:path>
              </a:pathLst>
            </a:custGeom>
            <a:solidFill>
              <a:srgbClr val="FFF8ED"/>
            </a:solidFill>
            <a:ln cap="sq" cmpd="sng" w="133350">
              <a:solidFill>
                <a:srgbClr val="C1FF72"/>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7" name="Google Shape;307;p11"/>
            <p:cNvSpPr txBox="1"/>
            <p:nvPr/>
          </p:nvSpPr>
          <p:spPr>
            <a:xfrm>
              <a:off x="0" y="-19050"/>
              <a:ext cx="2829867" cy="425450"/>
            </a:xfrm>
            <a:prstGeom prst="rect">
              <a:avLst/>
            </a:prstGeom>
            <a:noFill/>
            <a:ln>
              <a:noFill/>
            </a:ln>
          </p:spPr>
          <p:txBody>
            <a:bodyPr anchorCtr="0" anchor="ctr" bIns="25400" lIns="25400" spcFirstLastPara="1" rIns="25400" wrap="square" tIns="25400">
              <a:noAutofit/>
            </a:bodyPr>
            <a:lstStyle/>
            <a:p>
              <a:pPr indent="0" lvl="0" marL="0" marR="0" rtl="0" algn="ctr">
                <a:lnSpc>
                  <a:spcPct val="11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8" name="Google Shape;308;p11"/>
          <p:cNvGrpSpPr/>
          <p:nvPr/>
        </p:nvGrpSpPr>
        <p:grpSpPr>
          <a:xfrm>
            <a:off x="4673730" y="3255433"/>
            <a:ext cx="852593" cy="738734"/>
            <a:chOff x="0" y="-38100"/>
            <a:chExt cx="449103" cy="389127"/>
          </a:xfrm>
        </p:grpSpPr>
        <p:sp>
          <p:nvSpPr>
            <p:cNvPr id="309" name="Google Shape;309;p11"/>
            <p:cNvSpPr/>
            <p:nvPr/>
          </p:nvSpPr>
          <p:spPr>
            <a:xfrm>
              <a:off x="0" y="0"/>
              <a:ext cx="449103" cy="351027"/>
            </a:xfrm>
            <a:custGeom>
              <a:rect b="b" l="l" r="r" t="t"/>
              <a:pathLst>
                <a:path extrusionOk="0" h="351027" w="449103">
                  <a:moveTo>
                    <a:pt x="0" y="0"/>
                  </a:moveTo>
                  <a:lnTo>
                    <a:pt x="449103" y="0"/>
                  </a:lnTo>
                  <a:lnTo>
                    <a:pt x="449103" y="351027"/>
                  </a:lnTo>
                  <a:lnTo>
                    <a:pt x="0" y="351027"/>
                  </a:lnTo>
                  <a:close/>
                </a:path>
              </a:pathLst>
            </a:custGeom>
            <a:solidFill>
              <a:srgbClr val="C1FF72"/>
            </a:solidFill>
            <a:ln>
              <a:noFill/>
            </a:ln>
          </p:spPr>
        </p:sp>
        <p:sp>
          <p:nvSpPr>
            <p:cNvPr id="310" name="Google Shape;310;p11"/>
            <p:cNvSpPr txBox="1"/>
            <p:nvPr/>
          </p:nvSpPr>
          <p:spPr>
            <a:xfrm>
              <a:off x="0" y="-38100"/>
              <a:ext cx="449103" cy="38912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11" name="Google Shape;311;p11"/>
          <p:cNvSpPr/>
          <p:nvPr/>
        </p:nvSpPr>
        <p:spPr>
          <a:xfrm flipH="1">
            <a:off x="160903" y="957425"/>
            <a:ext cx="917067" cy="782008"/>
          </a:xfrm>
          <a:custGeom>
            <a:rect b="b" l="l" r="r" t="t"/>
            <a:pathLst>
              <a:path extrusionOk="0" h="1564016" w="1834134">
                <a:moveTo>
                  <a:pt x="1834134" y="0"/>
                </a:moveTo>
                <a:lnTo>
                  <a:pt x="0" y="0"/>
                </a:lnTo>
                <a:lnTo>
                  <a:pt x="0" y="1564016"/>
                </a:lnTo>
                <a:lnTo>
                  <a:pt x="1834134" y="1564016"/>
                </a:lnTo>
                <a:lnTo>
                  <a:pt x="1834134" y="0"/>
                </a:lnTo>
                <a:close/>
              </a:path>
            </a:pathLst>
          </a:custGeom>
          <a:blipFill rotWithShape="1">
            <a:blip r:embed="rId3">
              <a:alphaModFix/>
            </a:blip>
            <a:stretch>
              <a:fillRect b="0" l="0" r="0" t="0"/>
            </a:stretch>
          </a:blipFill>
          <a:ln>
            <a:noFill/>
          </a:ln>
        </p:spPr>
      </p:sp>
      <p:sp>
        <p:nvSpPr>
          <p:cNvPr id="312" name="Google Shape;312;p11"/>
          <p:cNvSpPr/>
          <p:nvPr/>
        </p:nvSpPr>
        <p:spPr>
          <a:xfrm>
            <a:off x="8092236" y="677461"/>
            <a:ext cx="957388" cy="442139"/>
          </a:xfrm>
          <a:custGeom>
            <a:rect b="b" l="l" r="r" t="t"/>
            <a:pathLst>
              <a:path extrusionOk="0" h="884278" w="1914775">
                <a:moveTo>
                  <a:pt x="0" y="0"/>
                </a:moveTo>
                <a:lnTo>
                  <a:pt x="1914775" y="0"/>
                </a:lnTo>
                <a:lnTo>
                  <a:pt x="1914775" y="884278"/>
                </a:lnTo>
                <a:lnTo>
                  <a:pt x="0" y="884278"/>
                </a:lnTo>
                <a:lnTo>
                  <a:pt x="0" y="0"/>
                </a:lnTo>
                <a:close/>
              </a:path>
            </a:pathLst>
          </a:custGeom>
          <a:blipFill rotWithShape="1">
            <a:blip r:embed="rId4">
              <a:alphaModFix/>
            </a:blip>
            <a:stretch>
              <a:fillRect b="0" l="0" r="0" t="0"/>
            </a:stretch>
          </a:blipFill>
          <a:ln>
            <a:noFill/>
          </a:ln>
        </p:spPr>
      </p:sp>
      <p:sp>
        <p:nvSpPr>
          <p:cNvPr id="313" name="Google Shape;313;p11"/>
          <p:cNvSpPr txBox="1"/>
          <p:nvPr/>
        </p:nvSpPr>
        <p:spPr>
          <a:xfrm>
            <a:off x="5769198" y="1643100"/>
            <a:ext cx="2128200" cy="446400"/>
          </a:xfrm>
          <a:prstGeom prst="rect">
            <a:avLst/>
          </a:prstGeom>
          <a:noFill/>
          <a:ln>
            <a:noFill/>
          </a:ln>
        </p:spPr>
        <p:txBody>
          <a:bodyPr anchorCtr="0" anchor="t" bIns="0" lIns="0" spcFirstLastPara="1" rIns="0" wrap="square" tIns="0">
            <a:spAutoFit/>
          </a:bodyPr>
          <a:lstStyle/>
          <a:p>
            <a:pPr indent="0" lvl="0" marL="0" marR="0" rtl="0" algn="l">
              <a:lnSpc>
                <a:spcPct val="125004"/>
              </a:lnSpc>
              <a:spcBef>
                <a:spcPts val="0"/>
              </a:spcBef>
              <a:spcAft>
                <a:spcPts val="0"/>
              </a:spcAft>
              <a:buNone/>
            </a:pPr>
            <a:r>
              <a:rPr b="0" i="0" lang="en" sz="2900" u="none" cap="none" strike="noStrike">
                <a:solidFill>
                  <a:srgbClr val="4074BA"/>
                </a:solidFill>
                <a:latin typeface="Pacifico"/>
                <a:ea typeface="Pacifico"/>
                <a:cs typeface="Pacifico"/>
                <a:sym typeface="Pacifico"/>
              </a:rPr>
              <a:t>Introduction</a:t>
            </a:r>
            <a:endParaRPr sz="700"/>
          </a:p>
        </p:txBody>
      </p:sp>
      <p:sp>
        <p:nvSpPr>
          <p:cNvPr id="314" name="Google Shape;314;p11"/>
          <p:cNvSpPr txBox="1"/>
          <p:nvPr/>
        </p:nvSpPr>
        <p:spPr>
          <a:xfrm>
            <a:off x="5737203" y="2535253"/>
            <a:ext cx="2892447" cy="449710"/>
          </a:xfrm>
          <a:prstGeom prst="rect">
            <a:avLst/>
          </a:prstGeom>
          <a:noFill/>
          <a:ln>
            <a:noFill/>
          </a:ln>
        </p:spPr>
        <p:txBody>
          <a:bodyPr anchorCtr="0" anchor="t" bIns="0" lIns="0" spcFirstLastPara="1" rIns="0" wrap="square" tIns="0">
            <a:spAutoFit/>
          </a:bodyPr>
          <a:lstStyle/>
          <a:p>
            <a:pPr indent="0" lvl="0" marL="0" marR="0" rtl="0" algn="l">
              <a:lnSpc>
                <a:spcPct val="125004"/>
              </a:lnSpc>
              <a:spcBef>
                <a:spcPts val="0"/>
              </a:spcBef>
              <a:spcAft>
                <a:spcPts val="0"/>
              </a:spcAft>
              <a:buNone/>
            </a:pPr>
            <a:r>
              <a:rPr b="0" i="0" lang="en" sz="2900" u="none" cap="none" strike="noStrike">
                <a:solidFill>
                  <a:srgbClr val="4074BA"/>
                </a:solidFill>
                <a:latin typeface="Pacifico"/>
                <a:ea typeface="Pacifico"/>
                <a:cs typeface="Pacifico"/>
                <a:sym typeface="Pacifico"/>
              </a:rPr>
              <a:t>Our Projects</a:t>
            </a:r>
            <a:endParaRPr sz="700"/>
          </a:p>
        </p:txBody>
      </p:sp>
      <p:sp>
        <p:nvSpPr>
          <p:cNvPr id="315" name="Google Shape;315;p11"/>
          <p:cNvSpPr txBox="1"/>
          <p:nvPr/>
        </p:nvSpPr>
        <p:spPr>
          <a:xfrm>
            <a:off x="4745837" y="1536880"/>
            <a:ext cx="708380" cy="558247"/>
          </a:xfrm>
          <a:prstGeom prst="rect">
            <a:avLst/>
          </a:prstGeom>
          <a:noFill/>
          <a:ln>
            <a:noFill/>
          </a:ln>
        </p:spPr>
        <p:txBody>
          <a:bodyPr anchorCtr="0" anchor="t" bIns="0" lIns="0" spcFirstLastPara="1" rIns="0" wrap="square" tIns="0">
            <a:spAutoFit/>
          </a:bodyPr>
          <a:lstStyle/>
          <a:p>
            <a:pPr indent="0" lvl="0" marL="0" marR="0" rtl="0" algn="ctr">
              <a:lnSpc>
                <a:spcPct val="124993"/>
              </a:lnSpc>
              <a:spcBef>
                <a:spcPts val="0"/>
              </a:spcBef>
              <a:spcAft>
                <a:spcPts val="0"/>
              </a:spcAft>
              <a:buNone/>
            </a:pPr>
            <a:r>
              <a:rPr b="0" i="0" lang="en" sz="3600" u="none" cap="none" strike="noStrike">
                <a:solidFill>
                  <a:srgbClr val="4074BA"/>
                </a:solidFill>
                <a:latin typeface="Pacifico"/>
                <a:ea typeface="Pacifico"/>
                <a:cs typeface="Pacifico"/>
                <a:sym typeface="Pacifico"/>
              </a:rPr>
              <a:t>01</a:t>
            </a:r>
            <a:endParaRPr sz="700"/>
          </a:p>
        </p:txBody>
      </p:sp>
      <p:sp>
        <p:nvSpPr>
          <p:cNvPr id="316" name="Google Shape;316;p11"/>
          <p:cNvSpPr txBox="1"/>
          <p:nvPr/>
        </p:nvSpPr>
        <p:spPr>
          <a:xfrm>
            <a:off x="4745837" y="2429043"/>
            <a:ext cx="708380" cy="558247"/>
          </a:xfrm>
          <a:prstGeom prst="rect">
            <a:avLst/>
          </a:prstGeom>
          <a:noFill/>
          <a:ln>
            <a:noFill/>
          </a:ln>
        </p:spPr>
        <p:txBody>
          <a:bodyPr anchorCtr="0" anchor="t" bIns="0" lIns="0" spcFirstLastPara="1" rIns="0" wrap="square" tIns="0">
            <a:spAutoFit/>
          </a:bodyPr>
          <a:lstStyle/>
          <a:p>
            <a:pPr indent="0" lvl="0" marL="0" marR="0" rtl="0" algn="ctr">
              <a:lnSpc>
                <a:spcPct val="124993"/>
              </a:lnSpc>
              <a:spcBef>
                <a:spcPts val="0"/>
              </a:spcBef>
              <a:spcAft>
                <a:spcPts val="0"/>
              </a:spcAft>
              <a:buNone/>
            </a:pPr>
            <a:r>
              <a:rPr b="0" i="0" lang="en" sz="3600" u="none" cap="none" strike="noStrike">
                <a:solidFill>
                  <a:srgbClr val="4074BA"/>
                </a:solidFill>
                <a:latin typeface="Pacifico"/>
                <a:ea typeface="Pacifico"/>
                <a:cs typeface="Pacifico"/>
                <a:sym typeface="Pacifico"/>
              </a:rPr>
              <a:t>02</a:t>
            </a:r>
            <a:endParaRPr sz="700"/>
          </a:p>
        </p:txBody>
      </p:sp>
      <p:sp>
        <p:nvSpPr>
          <p:cNvPr id="317" name="Google Shape;317;p11"/>
          <p:cNvSpPr txBox="1"/>
          <p:nvPr/>
        </p:nvSpPr>
        <p:spPr>
          <a:xfrm>
            <a:off x="1246467" y="430214"/>
            <a:ext cx="6651067" cy="827755"/>
          </a:xfrm>
          <a:prstGeom prst="rect">
            <a:avLst/>
          </a:prstGeom>
          <a:noFill/>
          <a:ln>
            <a:noFill/>
          </a:ln>
        </p:spPr>
        <p:txBody>
          <a:bodyPr anchorCtr="0" anchor="t" bIns="0" lIns="0" spcFirstLastPara="1" rIns="0" wrap="square" tIns="0">
            <a:spAutoFit/>
          </a:bodyPr>
          <a:lstStyle/>
          <a:p>
            <a:pPr indent="0" lvl="0" marL="0" marR="0" rtl="0" algn="ctr">
              <a:lnSpc>
                <a:spcPct val="113996"/>
              </a:lnSpc>
              <a:spcBef>
                <a:spcPts val="0"/>
              </a:spcBef>
              <a:spcAft>
                <a:spcPts val="0"/>
              </a:spcAft>
              <a:buNone/>
            </a:pPr>
            <a:r>
              <a:rPr b="1" i="0" lang="en" sz="5700" u="none" cap="none" strike="noStrike">
                <a:solidFill>
                  <a:srgbClr val="C1FF72"/>
                </a:solidFill>
                <a:latin typeface="Laila"/>
                <a:ea typeface="Laila"/>
                <a:cs typeface="Laila"/>
                <a:sym typeface="Laila"/>
              </a:rPr>
              <a:t>Table Of Contents</a:t>
            </a:r>
            <a:endParaRPr sz="700"/>
          </a:p>
        </p:txBody>
      </p:sp>
      <p:sp>
        <p:nvSpPr>
          <p:cNvPr id="318" name="Google Shape;318;p11"/>
          <p:cNvSpPr txBox="1"/>
          <p:nvPr/>
        </p:nvSpPr>
        <p:spPr>
          <a:xfrm>
            <a:off x="5737203" y="3427416"/>
            <a:ext cx="2269145" cy="449710"/>
          </a:xfrm>
          <a:prstGeom prst="rect">
            <a:avLst/>
          </a:prstGeom>
          <a:noFill/>
          <a:ln>
            <a:noFill/>
          </a:ln>
        </p:spPr>
        <p:txBody>
          <a:bodyPr anchorCtr="0" anchor="t" bIns="0" lIns="0" spcFirstLastPara="1" rIns="0" wrap="square" tIns="0">
            <a:spAutoFit/>
          </a:bodyPr>
          <a:lstStyle/>
          <a:p>
            <a:pPr indent="0" lvl="0" marL="0" marR="0" rtl="0" algn="l">
              <a:lnSpc>
                <a:spcPct val="125004"/>
              </a:lnSpc>
              <a:spcBef>
                <a:spcPts val="0"/>
              </a:spcBef>
              <a:spcAft>
                <a:spcPts val="0"/>
              </a:spcAft>
              <a:buNone/>
            </a:pPr>
            <a:r>
              <a:rPr b="0" i="0" lang="en" sz="2900" u="none" cap="none" strike="noStrike">
                <a:solidFill>
                  <a:srgbClr val="4074BA"/>
                </a:solidFill>
                <a:latin typeface="Pacifico"/>
                <a:ea typeface="Pacifico"/>
                <a:cs typeface="Pacifico"/>
                <a:sym typeface="Pacifico"/>
              </a:rPr>
              <a:t>About Us</a:t>
            </a:r>
            <a:endParaRPr sz="700"/>
          </a:p>
        </p:txBody>
      </p:sp>
      <p:sp>
        <p:nvSpPr>
          <p:cNvPr id="319" name="Google Shape;319;p11"/>
          <p:cNvSpPr txBox="1"/>
          <p:nvPr/>
        </p:nvSpPr>
        <p:spPr>
          <a:xfrm>
            <a:off x="4745837" y="3321205"/>
            <a:ext cx="708380" cy="558247"/>
          </a:xfrm>
          <a:prstGeom prst="rect">
            <a:avLst/>
          </a:prstGeom>
          <a:noFill/>
          <a:ln>
            <a:noFill/>
          </a:ln>
        </p:spPr>
        <p:txBody>
          <a:bodyPr anchorCtr="0" anchor="t" bIns="0" lIns="0" spcFirstLastPara="1" rIns="0" wrap="square" tIns="0">
            <a:spAutoFit/>
          </a:bodyPr>
          <a:lstStyle/>
          <a:p>
            <a:pPr indent="0" lvl="0" marL="0" marR="0" rtl="0" algn="ctr">
              <a:lnSpc>
                <a:spcPct val="124993"/>
              </a:lnSpc>
              <a:spcBef>
                <a:spcPts val="0"/>
              </a:spcBef>
              <a:spcAft>
                <a:spcPts val="0"/>
              </a:spcAft>
              <a:buNone/>
            </a:pPr>
            <a:r>
              <a:rPr b="0" i="0" lang="en" sz="3600" u="none" cap="none" strike="noStrike">
                <a:solidFill>
                  <a:srgbClr val="4074BA"/>
                </a:solidFill>
                <a:latin typeface="Pacifico"/>
                <a:ea typeface="Pacifico"/>
                <a:cs typeface="Pacifico"/>
                <a:sym typeface="Pacifico"/>
              </a:rPr>
              <a:t>03</a:t>
            </a:r>
            <a:endParaRPr sz="700"/>
          </a:p>
        </p:txBody>
      </p:sp>
      <p:pic>
        <p:nvPicPr>
          <p:cNvPr id="320" name="Google Shape;320;p11"/>
          <p:cNvPicPr preferRelativeResize="0"/>
          <p:nvPr/>
        </p:nvPicPr>
        <p:blipFill rotWithShape="1">
          <a:blip r:embed="rId5">
            <a:alphaModFix/>
          </a:blip>
          <a:srcRect b="0" l="0" r="0" t="97057"/>
          <a:stretch/>
        </p:blipFill>
        <p:spPr>
          <a:xfrm>
            <a:off x="0" y="-4"/>
            <a:ext cx="9144000" cy="151324"/>
          </a:xfrm>
          <a:prstGeom prst="rect">
            <a:avLst/>
          </a:prstGeom>
          <a:noFill/>
          <a:ln>
            <a:noFill/>
          </a:ln>
        </p:spPr>
      </p:pic>
      <p:pic>
        <p:nvPicPr>
          <p:cNvPr id="321" name="Google Shape;321;p11"/>
          <p:cNvPicPr preferRelativeResize="0"/>
          <p:nvPr/>
        </p:nvPicPr>
        <p:blipFill>
          <a:blip r:embed="rId6">
            <a:alphaModFix/>
          </a:blip>
          <a:stretch>
            <a:fillRect/>
          </a:stretch>
        </p:blipFill>
        <p:spPr>
          <a:xfrm>
            <a:off x="300772" y="1315852"/>
            <a:ext cx="4161900" cy="4161900"/>
          </a:xfrm>
          <a:prstGeom prst="ellipse">
            <a:avLst/>
          </a:prstGeom>
          <a:noFill/>
          <a:ln>
            <a:noFill/>
          </a:ln>
        </p:spPr>
      </p:pic>
      <p:sp>
        <p:nvSpPr>
          <p:cNvPr id="322" name="Google Shape;322;p11"/>
          <p:cNvSpPr/>
          <p:nvPr/>
        </p:nvSpPr>
        <p:spPr>
          <a:xfrm rot="1214179">
            <a:off x="7754281" y="3823598"/>
            <a:ext cx="1467220" cy="1219126"/>
          </a:xfrm>
          <a:custGeom>
            <a:rect b="b" l="l" r="r" t="t"/>
            <a:pathLst>
              <a:path extrusionOk="0" h="2438253" w="2934441">
                <a:moveTo>
                  <a:pt x="0" y="0"/>
                </a:moveTo>
                <a:lnTo>
                  <a:pt x="2934440" y="0"/>
                </a:lnTo>
                <a:lnTo>
                  <a:pt x="2934440" y="2438253"/>
                </a:lnTo>
                <a:lnTo>
                  <a:pt x="0" y="2438253"/>
                </a:lnTo>
                <a:lnTo>
                  <a:pt x="0" y="0"/>
                </a:lnTo>
                <a:close/>
              </a:path>
            </a:pathLst>
          </a:custGeom>
          <a:blipFill rotWithShape="1">
            <a:blip r:embed="rId7">
              <a:alphaModFix/>
            </a:blip>
            <a:stretch>
              <a:fillRect b="0" l="0" r="0" t="0"/>
            </a:stretch>
          </a:blipFill>
          <a:ln>
            <a:noFill/>
          </a:ln>
        </p:spPr>
      </p:sp>
      <p:sp>
        <p:nvSpPr>
          <p:cNvPr id="323" name="Google Shape;323;p11"/>
          <p:cNvSpPr/>
          <p:nvPr/>
        </p:nvSpPr>
        <p:spPr>
          <a:xfrm rot="299744">
            <a:off x="3789168" y="3086112"/>
            <a:ext cx="2362604" cy="2130639"/>
          </a:xfrm>
          <a:custGeom>
            <a:rect b="b" l="l" r="r" t="t"/>
            <a:pathLst>
              <a:path extrusionOk="0" h="4261277" w="4725207">
                <a:moveTo>
                  <a:pt x="0" y="0"/>
                </a:moveTo>
                <a:lnTo>
                  <a:pt x="4725207" y="0"/>
                </a:lnTo>
                <a:lnTo>
                  <a:pt x="4725207" y="4261278"/>
                </a:lnTo>
                <a:lnTo>
                  <a:pt x="0" y="4261278"/>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649F"/>
        </a:solidFill>
      </p:bgPr>
    </p:bg>
    <p:spTree>
      <p:nvGrpSpPr>
        <p:cNvPr id="327" name="Shape 327"/>
        <p:cNvGrpSpPr/>
        <p:nvPr/>
      </p:nvGrpSpPr>
      <p:grpSpPr>
        <a:xfrm>
          <a:off x="0" y="0"/>
          <a:ext cx="0" cy="0"/>
          <a:chOff x="0" y="0"/>
          <a:chExt cx="0" cy="0"/>
        </a:xfrm>
      </p:grpSpPr>
      <p:pic>
        <p:nvPicPr>
          <p:cNvPr id="328" name="Google Shape;328;p12"/>
          <p:cNvPicPr preferRelativeResize="0"/>
          <p:nvPr/>
        </p:nvPicPr>
        <p:blipFill rotWithShape="1">
          <a:blip r:embed="rId3">
            <a:alphaModFix/>
          </a:blip>
          <a:srcRect b="100000" l="0" r="0" t="100000"/>
          <a:stretch/>
        </p:blipFill>
        <p:spPr>
          <a:xfrm flipH="1" rot="10800000">
            <a:off x="0" y="3"/>
            <a:ext cx="9144000" cy="5143476"/>
          </a:xfrm>
          <a:prstGeom prst="rect">
            <a:avLst/>
          </a:prstGeom>
          <a:noFill/>
          <a:ln>
            <a:noFill/>
          </a:ln>
        </p:spPr>
      </p:pic>
      <p:grpSp>
        <p:nvGrpSpPr>
          <p:cNvPr id="329" name="Google Shape;329;p12"/>
          <p:cNvGrpSpPr/>
          <p:nvPr/>
        </p:nvGrpSpPr>
        <p:grpSpPr>
          <a:xfrm>
            <a:off x="-618722" y="235065"/>
            <a:ext cx="10381445" cy="1543050"/>
            <a:chOff x="0" y="0"/>
            <a:chExt cx="27683853" cy="4114800"/>
          </a:xfrm>
        </p:grpSpPr>
        <p:grpSp>
          <p:nvGrpSpPr>
            <p:cNvPr id="330" name="Google Shape;330;p12"/>
            <p:cNvGrpSpPr/>
            <p:nvPr/>
          </p:nvGrpSpPr>
          <p:grpSpPr>
            <a:xfrm>
              <a:off x="0" y="0"/>
              <a:ext cx="4114800" cy="4114800"/>
              <a:chOff x="0" y="0"/>
              <a:chExt cx="812800" cy="812800"/>
            </a:xfrm>
          </p:grpSpPr>
          <p:sp>
            <p:nvSpPr>
              <p:cNvPr id="331" name="Google Shape;331;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2" name="Google Shape;332;p12"/>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33" name="Google Shape;333;p12"/>
            <p:cNvGrpSpPr/>
            <p:nvPr/>
          </p:nvGrpSpPr>
          <p:grpSpPr>
            <a:xfrm>
              <a:off x="6734015" y="0"/>
              <a:ext cx="4114800" cy="4114800"/>
              <a:chOff x="0" y="0"/>
              <a:chExt cx="812800" cy="812800"/>
            </a:xfrm>
          </p:grpSpPr>
          <p:sp>
            <p:nvSpPr>
              <p:cNvPr id="334" name="Google Shape;334;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5" name="Google Shape;335;p12"/>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36" name="Google Shape;336;p12"/>
            <p:cNvGrpSpPr/>
            <p:nvPr/>
          </p:nvGrpSpPr>
          <p:grpSpPr>
            <a:xfrm>
              <a:off x="13468030" y="0"/>
              <a:ext cx="4114800" cy="4114800"/>
              <a:chOff x="0" y="0"/>
              <a:chExt cx="812800" cy="812800"/>
            </a:xfrm>
          </p:grpSpPr>
          <p:sp>
            <p:nvSpPr>
              <p:cNvPr id="337" name="Google Shape;337;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8" name="Google Shape;338;p12"/>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39" name="Google Shape;339;p12"/>
            <p:cNvGrpSpPr/>
            <p:nvPr/>
          </p:nvGrpSpPr>
          <p:grpSpPr>
            <a:xfrm>
              <a:off x="20202046" y="0"/>
              <a:ext cx="4114800" cy="4114800"/>
              <a:chOff x="0" y="0"/>
              <a:chExt cx="812800" cy="812800"/>
            </a:xfrm>
          </p:grpSpPr>
          <p:sp>
            <p:nvSpPr>
              <p:cNvPr id="340" name="Google Shape;340;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1" name="Google Shape;341;p12"/>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42" name="Google Shape;342;p12"/>
            <p:cNvGrpSpPr/>
            <p:nvPr/>
          </p:nvGrpSpPr>
          <p:grpSpPr>
            <a:xfrm>
              <a:off x="3367008" y="0"/>
              <a:ext cx="4114800" cy="4114800"/>
              <a:chOff x="0" y="0"/>
              <a:chExt cx="812800" cy="812800"/>
            </a:xfrm>
          </p:grpSpPr>
          <p:sp>
            <p:nvSpPr>
              <p:cNvPr id="343" name="Google Shape;343;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4" name="Google Shape;344;p12"/>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45" name="Google Shape;345;p12"/>
            <p:cNvGrpSpPr/>
            <p:nvPr/>
          </p:nvGrpSpPr>
          <p:grpSpPr>
            <a:xfrm>
              <a:off x="10101023" y="0"/>
              <a:ext cx="4114800" cy="4114800"/>
              <a:chOff x="0" y="0"/>
              <a:chExt cx="812800" cy="812800"/>
            </a:xfrm>
          </p:grpSpPr>
          <p:sp>
            <p:nvSpPr>
              <p:cNvPr id="346" name="Google Shape;346;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7" name="Google Shape;347;p12"/>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48" name="Google Shape;348;p12"/>
            <p:cNvGrpSpPr/>
            <p:nvPr/>
          </p:nvGrpSpPr>
          <p:grpSpPr>
            <a:xfrm>
              <a:off x="16835038" y="0"/>
              <a:ext cx="4114800" cy="4114800"/>
              <a:chOff x="0" y="0"/>
              <a:chExt cx="812800" cy="812800"/>
            </a:xfrm>
          </p:grpSpPr>
          <p:sp>
            <p:nvSpPr>
              <p:cNvPr id="349" name="Google Shape;349;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0" name="Google Shape;350;p12"/>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51" name="Google Shape;351;p12"/>
            <p:cNvGrpSpPr/>
            <p:nvPr/>
          </p:nvGrpSpPr>
          <p:grpSpPr>
            <a:xfrm>
              <a:off x="23569053" y="0"/>
              <a:ext cx="4114800" cy="4114800"/>
              <a:chOff x="0" y="0"/>
              <a:chExt cx="812800" cy="812800"/>
            </a:xfrm>
          </p:grpSpPr>
          <p:sp>
            <p:nvSpPr>
              <p:cNvPr id="352" name="Google Shape;352;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3" name="Google Shape;353;p12"/>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grpSp>
        <p:nvGrpSpPr>
          <p:cNvPr id="354" name="Google Shape;354;p12"/>
          <p:cNvGrpSpPr/>
          <p:nvPr/>
        </p:nvGrpSpPr>
        <p:grpSpPr>
          <a:xfrm>
            <a:off x="-618722" y="3671830"/>
            <a:ext cx="10381445" cy="1543050"/>
            <a:chOff x="0" y="0"/>
            <a:chExt cx="27683853" cy="4114800"/>
          </a:xfrm>
        </p:grpSpPr>
        <p:grpSp>
          <p:nvGrpSpPr>
            <p:cNvPr id="355" name="Google Shape;355;p12"/>
            <p:cNvGrpSpPr/>
            <p:nvPr/>
          </p:nvGrpSpPr>
          <p:grpSpPr>
            <a:xfrm>
              <a:off x="0" y="0"/>
              <a:ext cx="4114800" cy="4114800"/>
              <a:chOff x="0" y="0"/>
              <a:chExt cx="812800" cy="812800"/>
            </a:xfrm>
          </p:grpSpPr>
          <p:sp>
            <p:nvSpPr>
              <p:cNvPr id="356" name="Google Shape;356;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7" name="Google Shape;357;p12"/>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58" name="Google Shape;358;p12"/>
            <p:cNvGrpSpPr/>
            <p:nvPr/>
          </p:nvGrpSpPr>
          <p:grpSpPr>
            <a:xfrm>
              <a:off x="6734015" y="0"/>
              <a:ext cx="4114800" cy="4114800"/>
              <a:chOff x="0" y="0"/>
              <a:chExt cx="812800" cy="812800"/>
            </a:xfrm>
          </p:grpSpPr>
          <p:sp>
            <p:nvSpPr>
              <p:cNvPr id="359" name="Google Shape;359;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0" name="Google Shape;360;p12"/>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61" name="Google Shape;361;p12"/>
            <p:cNvGrpSpPr/>
            <p:nvPr/>
          </p:nvGrpSpPr>
          <p:grpSpPr>
            <a:xfrm>
              <a:off x="13468030" y="0"/>
              <a:ext cx="4114800" cy="4114800"/>
              <a:chOff x="0" y="0"/>
              <a:chExt cx="812800" cy="812800"/>
            </a:xfrm>
          </p:grpSpPr>
          <p:sp>
            <p:nvSpPr>
              <p:cNvPr id="362" name="Google Shape;362;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3" name="Google Shape;363;p12"/>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64" name="Google Shape;364;p12"/>
            <p:cNvGrpSpPr/>
            <p:nvPr/>
          </p:nvGrpSpPr>
          <p:grpSpPr>
            <a:xfrm>
              <a:off x="20202046" y="0"/>
              <a:ext cx="4114800" cy="4114800"/>
              <a:chOff x="0" y="0"/>
              <a:chExt cx="812800" cy="812800"/>
            </a:xfrm>
          </p:grpSpPr>
          <p:sp>
            <p:nvSpPr>
              <p:cNvPr id="365" name="Google Shape;365;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6" name="Google Shape;366;p12"/>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67" name="Google Shape;367;p12"/>
            <p:cNvGrpSpPr/>
            <p:nvPr/>
          </p:nvGrpSpPr>
          <p:grpSpPr>
            <a:xfrm>
              <a:off x="3367008" y="0"/>
              <a:ext cx="4114800" cy="4114800"/>
              <a:chOff x="0" y="0"/>
              <a:chExt cx="812800" cy="812800"/>
            </a:xfrm>
          </p:grpSpPr>
          <p:sp>
            <p:nvSpPr>
              <p:cNvPr id="368" name="Google Shape;368;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9" name="Google Shape;369;p12"/>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70" name="Google Shape;370;p12"/>
            <p:cNvGrpSpPr/>
            <p:nvPr/>
          </p:nvGrpSpPr>
          <p:grpSpPr>
            <a:xfrm>
              <a:off x="10101023" y="0"/>
              <a:ext cx="4114800" cy="4114800"/>
              <a:chOff x="0" y="0"/>
              <a:chExt cx="812800" cy="812800"/>
            </a:xfrm>
          </p:grpSpPr>
          <p:sp>
            <p:nvSpPr>
              <p:cNvPr id="371" name="Google Shape;371;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2" name="Google Shape;372;p12"/>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73" name="Google Shape;373;p12"/>
            <p:cNvGrpSpPr/>
            <p:nvPr/>
          </p:nvGrpSpPr>
          <p:grpSpPr>
            <a:xfrm>
              <a:off x="16835038" y="0"/>
              <a:ext cx="4114800" cy="4114800"/>
              <a:chOff x="0" y="0"/>
              <a:chExt cx="812800" cy="812800"/>
            </a:xfrm>
          </p:grpSpPr>
          <p:sp>
            <p:nvSpPr>
              <p:cNvPr id="374" name="Google Shape;374;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5" name="Google Shape;375;p12"/>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76" name="Google Shape;376;p12"/>
            <p:cNvGrpSpPr/>
            <p:nvPr/>
          </p:nvGrpSpPr>
          <p:grpSpPr>
            <a:xfrm>
              <a:off x="23569053" y="0"/>
              <a:ext cx="4114800" cy="4114800"/>
              <a:chOff x="0" y="0"/>
              <a:chExt cx="812800" cy="812800"/>
            </a:xfrm>
          </p:grpSpPr>
          <p:sp>
            <p:nvSpPr>
              <p:cNvPr id="377" name="Google Shape;377;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8" name="Google Shape;378;p12"/>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grpSp>
        <p:nvGrpSpPr>
          <p:cNvPr id="379" name="Google Shape;379;p12"/>
          <p:cNvGrpSpPr/>
          <p:nvPr/>
        </p:nvGrpSpPr>
        <p:grpSpPr>
          <a:xfrm>
            <a:off x="0" y="1487399"/>
            <a:ext cx="9144000" cy="3666077"/>
            <a:chOff x="0" y="-38100"/>
            <a:chExt cx="4816593" cy="1931102"/>
          </a:xfrm>
        </p:grpSpPr>
        <p:sp>
          <p:nvSpPr>
            <p:cNvPr id="380" name="Google Shape;380;p12"/>
            <p:cNvSpPr/>
            <p:nvPr/>
          </p:nvSpPr>
          <p:spPr>
            <a:xfrm>
              <a:off x="0" y="0"/>
              <a:ext cx="4816592" cy="1893002"/>
            </a:xfrm>
            <a:custGeom>
              <a:rect b="b" l="l" r="r" t="t"/>
              <a:pathLst>
                <a:path extrusionOk="0" h="1893002" w="4816592">
                  <a:moveTo>
                    <a:pt x="0" y="0"/>
                  </a:moveTo>
                  <a:lnTo>
                    <a:pt x="4816592" y="0"/>
                  </a:lnTo>
                  <a:lnTo>
                    <a:pt x="4816592" y="1893002"/>
                  </a:lnTo>
                  <a:lnTo>
                    <a:pt x="0" y="1893002"/>
                  </a:lnTo>
                  <a:close/>
                </a:path>
              </a:pathLst>
            </a:custGeom>
            <a:solidFill>
              <a:srgbClr val="35649F"/>
            </a:solidFill>
            <a:ln>
              <a:noFill/>
            </a:ln>
          </p:spPr>
        </p:sp>
        <p:sp>
          <p:nvSpPr>
            <p:cNvPr id="381" name="Google Shape;381;p12"/>
            <p:cNvSpPr txBox="1"/>
            <p:nvPr/>
          </p:nvSpPr>
          <p:spPr>
            <a:xfrm>
              <a:off x="0" y="-38100"/>
              <a:ext cx="4816593" cy="193110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82" name="Google Shape;382;p12"/>
          <p:cNvPicPr preferRelativeResize="0"/>
          <p:nvPr/>
        </p:nvPicPr>
        <p:blipFill rotWithShape="1">
          <a:blip r:embed="rId4">
            <a:alphaModFix/>
          </a:blip>
          <a:srcRect b="37520" l="2127" r="19326" t="22944"/>
          <a:stretch/>
        </p:blipFill>
        <p:spPr>
          <a:xfrm>
            <a:off x="0" y="791229"/>
            <a:ext cx="9144000" cy="3066396"/>
          </a:xfrm>
          <a:prstGeom prst="rect">
            <a:avLst/>
          </a:prstGeom>
          <a:noFill/>
          <a:ln>
            <a:noFill/>
          </a:ln>
        </p:spPr>
      </p:pic>
      <p:sp>
        <p:nvSpPr>
          <p:cNvPr id="383" name="Google Shape;383;p12"/>
          <p:cNvSpPr/>
          <p:nvPr/>
        </p:nvSpPr>
        <p:spPr>
          <a:xfrm rot="-1477908">
            <a:off x="-620841" y="3246227"/>
            <a:ext cx="3077706" cy="1505278"/>
          </a:xfrm>
          <a:custGeom>
            <a:rect b="b" l="l" r="r" t="t"/>
            <a:pathLst>
              <a:path extrusionOk="0" h="3010556" w="6155412">
                <a:moveTo>
                  <a:pt x="0" y="0"/>
                </a:moveTo>
                <a:lnTo>
                  <a:pt x="6155411" y="0"/>
                </a:lnTo>
                <a:lnTo>
                  <a:pt x="6155411" y="3010556"/>
                </a:lnTo>
                <a:lnTo>
                  <a:pt x="0" y="3010556"/>
                </a:lnTo>
                <a:lnTo>
                  <a:pt x="0" y="0"/>
                </a:lnTo>
                <a:close/>
              </a:path>
            </a:pathLst>
          </a:custGeom>
          <a:blipFill rotWithShape="1">
            <a:blip r:embed="rId5">
              <a:alphaModFix/>
            </a:blip>
            <a:stretch>
              <a:fillRect b="0" l="0" r="0" t="0"/>
            </a:stretch>
          </a:blipFill>
          <a:ln>
            <a:noFill/>
          </a:ln>
        </p:spPr>
      </p:sp>
      <p:sp>
        <p:nvSpPr>
          <p:cNvPr id="384" name="Google Shape;384;p12"/>
          <p:cNvSpPr/>
          <p:nvPr/>
        </p:nvSpPr>
        <p:spPr>
          <a:xfrm>
            <a:off x="7312123" y="2346305"/>
            <a:ext cx="1672571" cy="2651048"/>
          </a:xfrm>
          <a:custGeom>
            <a:rect b="b" l="l" r="r" t="t"/>
            <a:pathLst>
              <a:path extrusionOk="0" h="5302096" w="3345141">
                <a:moveTo>
                  <a:pt x="0" y="0"/>
                </a:moveTo>
                <a:lnTo>
                  <a:pt x="3345141" y="0"/>
                </a:lnTo>
                <a:lnTo>
                  <a:pt x="3345141" y="5302097"/>
                </a:lnTo>
                <a:lnTo>
                  <a:pt x="0" y="5302097"/>
                </a:lnTo>
                <a:lnTo>
                  <a:pt x="0" y="0"/>
                </a:lnTo>
                <a:close/>
              </a:path>
            </a:pathLst>
          </a:custGeom>
          <a:blipFill rotWithShape="1">
            <a:blip r:embed="rId6">
              <a:alphaModFix/>
            </a:blip>
            <a:stretch>
              <a:fillRect b="0" l="0" r="0" t="0"/>
            </a:stretch>
          </a:blipFill>
          <a:ln>
            <a:noFill/>
          </a:ln>
        </p:spPr>
      </p:sp>
      <p:sp>
        <p:nvSpPr>
          <p:cNvPr id="385" name="Google Shape;385;p12"/>
          <p:cNvSpPr txBox="1"/>
          <p:nvPr/>
        </p:nvSpPr>
        <p:spPr>
          <a:xfrm>
            <a:off x="2097675" y="4084625"/>
            <a:ext cx="5214600" cy="954300"/>
          </a:xfrm>
          <a:prstGeom prst="rect">
            <a:avLst/>
          </a:prstGeom>
          <a:noFill/>
          <a:ln>
            <a:noFill/>
          </a:ln>
        </p:spPr>
        <p:txBody>
          <a:bodyPr anchorCtr="0" anchor="t" bIns="0" lIns="0" spcFirstLastPara="1" rIns="0" wrap="square" tIns="0">
            <a:spAutoFit/>
          </a:bodyPr>
          <a:lstStyle/>
          <a:p>
            <a:pPr indent="0" lvl="0" marL="0" marR="0" rtl="0" algn="l">
              <a:lnSpc>
                <a:spcPct val="114002"/>
              </a:lnSpc>
              <a:spcBef>
                <a:spcPts val="0"/>
              </a:spcBef>
              <a:spcAft>
                <a:spcPts val="0"/>
              </a:spcAft>
              <a:buNone/>
            </a:pPr>
            <a:r>
              <a:rPr b="1" i="0" lang="en" sz="6200" u="none" cap="none" strike="noStrike">
                <a:solidFill>
                  <a:srgbClr val="F877BB"/>
                </a:solidFill>
                <a:latin typeface="Laila"/>
                <a:ea typeface="Laila"/>
                <a:cs typeface="Laila"/>
                <a:sym typeface="Laila"/>
              </a:rPr>
              <a:t>Introducti</a:t>
            </a:r>
            <a:r>
              <a:rPr b="1" lang="en" sz="6200">
                <a:solidFill>
                  <a:srgbClr val="F877BB"/>
                </a:solidFill>
                <a:latin typeface="Laila"/>
                <a:ea typeface="Laila"/>
                <a:cs typeface="Laila"/>
                <a:sym typeface="Laila"/>
              </a:rPr>
              <a:t>on</a:t>
            </a:r>
            <a:endParaRPr sz="700"/>
          </a:p>
        </p:txBody>
      </p:sp>
      <p:pic>
        <p:nvPicPr>
          <p:cNvPr id="386" name="Google Shape;386;p12"/>
          <p:cNvPicPr preferRelativeResize="0"/>
          <p:nvPr/>
        </p:nvPicPr>
        <p:blipFill>
          <a:blip r:embed="rId7">
            <a:alphaModFix/>
          </a:blip>
          <a:stretch>
            <a:fillRect/>
          </a:stretch>
        </p:blipFill>
        <p:spPr>
          <a:xfrm>
            <a:off x="0" y="484325"/>
            <a:ext cx="1319169" cy="1293800"/>
          </a:xfrm>
          <a:prstGeom prst="rect">
            <a:avLst/>
          </a:prstGeom>
          <a:noFill/>
          <a:ln>
            <a:noFill/>
          </a:ln>
        </p:spPr>
      </p:pic>
      <p:pic>
        <p:nvPicPr>
          <p:cNvPr id="387" name="Google Shape;387;p12"/>
          <p:cNvPicPr preferRelativeResize="0"/>
          <p:nvPr/>
        </p:nvPicPr>
        <p:blipFill>
          <a:blip r:embed="rId8">
            <a:alphaModFix/>
          </a:blip>
          <a:stretch>
            <a:fillRect/>
          </a:stretch>
        </p:blipFill>
        <p:spPr>
          <a:xfrm>
            <a:off x="8285921" y="1393696"/>
            <a:ext cx="680469" cy="6677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649F"/>
        </a:solidFill>
      </p:bgPr>
    </p:bg>
    <p:spTree>
      <p:nvGrpSpPr>
        <p:cNvPr id="391" name="Shape 391"/>
        <p:cNvGrpSpPr/>
        <p:nvPr/>
      </p:nvGrpSpPr>
      <p:grpSpPr>
        <a:xfrm>
          <a:off x="0" y="0"/>
          <a:ext cx="0" cy="0"/>
          <a:chOff x="0" y="0"/>
          <a:chExt cx="0" cy="0"/>
        </a:xfrm>
      </p:grpSpPr>
      <p:grpSp>
        <p:nvGrpSpPr>
          <p:cNvPr id="392" name="Google Shape;392;p13"/>
          <p:cNvGrpSpPr/>
          <p:nvPr/>
        </p:nvGrpSpPr>
        <p:grpSpPr>
          <a:xfrm>
            <a:off x="2482453" y="400050"/>
            <a:ext cx="4179094" cy="5143500"/>
            <a:chOff x="0" y="0"/>
            <a:chExt cx="660400" cy="812800"/>
          </a:xfrm>
        </p:grpSpPr>
        <p:sp>
          <p:nvSpPr>
            <p:cNvPr id="393" name="Google Shape;393;p13"/>
            <p:cNvSpPr/>
            <p:nvPr/>
          </p:nvSpPr>
          <p:spPr>
            <a:xfrm>
              <a:off x="0" y="0"/>
              <a:ext cx="660400" cy="812800"/>
            </a:xfrm>
            <a:custGeom>
              <a:rect b="b" l="l" r="r" t="t"/>
              <a:pathLst>
                <a:path extrusionOk="0" h="812800"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F877BB"/>
            </a:solidFill>
            <a:ln cap="sq" cmpd="sng" w="133350">
              <a:solidFill>
                <a:srgbClr val="C1FF72"/>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4" name="Google Shape;394;p13"/>
            <p:cNvSpPr txBox="1"/>
            <p:nvPr/>
          </p:nvSpPr>
          <p:spPr>
            <a:xfrm>
              <a:off x="0" y="88900"/>
              <a:ext cx="660400" cy="723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95" name="Google Shape;395;p13"/>
          <p:cNvSpPr/>
          <p:nvPr/>
        </p:nvSpPr>
        <p:spPr>
          <a:xfrm rot="899120">
            <a:off x="6218579" y="3895038"/>
            <a:ext cx="2179854" cy="1248462"/>
          </a:xfrm>
          <a:custGeom>
            <a:rect b="b" l="l" r="r" t="t"/>
            <a:pathLst>
              <a:path extrusionOk="0" h="2496924" w="4359709">
                <a:moveTo>
                  <a:pt x="0" y="0"/>
                </a:moveTo>
                <a:lnTo>
                  <a:pt x="4359708" y="0"/>
                </a:lnTo>
                <a:lnTo>
                  <a:pt x="4359708" y="2496924"/>
                </a:lnTo>
                <a:lnTo>
                  <a:pt x="0" y="2496924"/>
                </a:lnTo>
                <a:lnTo>
                  <a:pt x="0" y="0"/>
                </a:lnTo>
                <a:close/>
              </a:path>
            </a:pathLst>
          </a:custGeom>
          <a:blipFill rotWithShape="1">
            <a:blip r:embed="rId3">
              <a:alphaModFix/>
            </a:blip>
            <a:stretch>
              <a:fillRect b="0" l="0" r="0" t="0"/>
            </a:stretch>
          </a:blipFill>
          <a:ln>
            <a:noFill/>
          </a:ln>
        </p:spPr>
      </p:sp>
      <p:grpSp>
        <p:nvGrpSpPr>
          <p:cNvPr id="396" name="Google Shape;396;p13"/>
          <p:cNvGrpSpPr/>
          <p:nvPr/>
        </p:nvGrpSpPr>
        <p:grpSpPr>
          <a:xfrm>
            <a:off x="-618722" y="4629150"/>
            <a:ext cx="10381445" cy="1543050"/>
            <a:chOff x="0" y="0"/>
            <a:chExt cx="27683853" cy="4114800"/>
          </a:xfrm>
        </p:grpSpPr>
        <p:grpSp>
          <p:nvGrpSpPr>
            <p:cNvPr id="397" name="Google Shape;397;p13"/>
            <p:cNvGrpSpPr/>
            <p:nvPr/>
          </p:nvGrpSpPr>
          <p:grpSpPr>
            <a:xfrm>
              <a:off x="0" y="0"/>
              <a:ext cx="4114800" cy="4114800"/>
              <a:chOff x="0" y="0"/>
              <a:chExt cx="812800" cy="812800"/>
            </a:xfrm>
          </p:grpSpPr>
          <p:sp>
            <p:nvSpPr>
              <p:cNvPr id="398" name="Google Shape;398;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9" name="Google Shape;399;p1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00" name="Google Shape;400;p13"/>
            <p:cNvGrpSpPr/>
            <p:nvPr/>
          </p:nvGrpSpPr>
          <p:grpSpPr>
            <a:xfrm>
              <a:off x="6734015" y="0"/>
              <a:ext cx="4114800" cy="4114800"/>
              <a:chOff x="0" y="0"/>
              <a:chExt cx="812800" cy="812800"/>
            </a:xfrm>
          </p:grpSpPr>
          <p:sp>
            <p:nvSpPr>
              <p:cNvPr id="401" name="Google Shape;401;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2" name="Google Shape;402;p1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03" name="Google Shape;403;p13"/>
            <p:cNvGrpSpPr/>
            <p:nvPr/>
          </p:nvGrpSpPr>
          <p:grpSpPr>
            <a:xfrm>
              <a:off x="13468030" y="0"/>
              <a:ext cx="4114800" cy="4114800"/>
              <a:chOff x="0" y="0"/>
              <a:chExt cx="812800" cy="812800"/>
            </a:xfrm>
          </p:grpSpPr>
          <p:sp>
            <p:nvSpPr>
              <p:cNvPr id="404" name="Google Shape;404;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5" name="Google Shape;405;p1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06" name="Google Shape;406;p13"/>
            <p:cNvGrpSpPr/>
            <p:nvPr/>
          </p:nvGrpSpPr>
          <p:grpSpPr>
            <a:xfrm>
              <a:off x="20202046" y="0"/>
              <a:ext cx="4114800" cy="4114800"/>
              <a:chOff x="0" y="0"/>
              <a:chExt cx="812800" cy="812800"/>
            </a:xfrm>
          </p:grpSpPr>
          <p:sp>
            <p:nvSpPr>
              <p:cNvPr id="407" name="Google Shape;407;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8" name="Google Shape;408;p1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09" name="Google Shape;409;p13"/>
            <p:cNvGrpSpPr/>
            <p:nvPr/>
          </p:nvGrpSpPr>
          <p:grpSpPr>
            <a:xfrm>
              <a:off x="3367008" y="0"/>
              <a:ext cx="4114800" cy="4114800"/>
              <a:chOff x="0" y="0"/>
              <a:chExt cx="812800" cy="812800"/>
            </a:xfrm>
          </p:grpSpPr>
          <p:sp>
            <p:nvSpPr>
              <p:cNvPr id="410" name="Google Shape;410;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1" name="Google Shape;411;p1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12" name="Google Shape;412;p13"/>
            <p:cNvGrpSpPr/>
            <p:nvPr/>
          </p:nvGrpSpPr>
          <p:grpSpPr>
            <a:xfrm>
              <a:off x="10101023" y="0"/>
              <a:ext cx="4114800" cy="4114800"/>
              <a:chOff x="0" y="0"/>
              <a:chExt cx="812800" cy="812800"/>
            </a:xfrm>
          </p:grpSpPr>
          <p:sp>
            <p:nvSpPr>
              <p:cNvPr id="413" name="Google Shape;413;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4" name="Google Shape;414;p1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15" name="Google Shape;415;p13"/>
            <p:cNvGrpSpPr/>
            <p:nvPr/>
          </p:nvGrpSpPr>
          <p:grpSpPr>
            <a:xfrm>
              <a:off x="16835038" y="0"/>
              <a:ext cx="4114800" cy="4114800"/>
              <a:chOff x="0" y="0"/>
              <a:chExt cx="812800" cy="812800"/>
            </a:xfrm>
          </p:grpSpPr>
          <p:sp>
            <p:nvSpPr>
              <p:cNvPr id="416" name="Google Shape;416;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7" name="Google Shape;417;p1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18" name="Google Shape;418;p13"/>
            <p:cNvGrpSpPr/>
            <p:nvPr/>
          </p:nvGrpSpPr>
          <p:grpSpPr>
            <a:xfrm>
              <a:off x="23569053" y="0"/>
              <a:ext cx="4114800" cy="4114800"/>
              <a:chOff x="0" y="0"/>
              <a:chExt cx="812800" cy="812800"/>
            </a:xfrm>
          </p:grpSpPr>
          <p:sp>
            <p:nvSpPr>
              <p:cNvPr id="419" name="Google Shape;419;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20" name="Google Shape;420;p1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sp>
        <p:nvSpPr>
          <p:cNvPr id="421" name="Google Shape;421;p13"/>
          <p:cNvSpPr/>
          <p:nvPr/>
        </p:nvSpPr>
        <p:spPr>
          <a:xfrm>
            <a:off x="5633204" y="243857"/>
            <a:ext cx="2765229" cy="1840783"/>
          </a:xfrm>
          <a:custGeom>
            <a:rect b="b" l="l" r="r" t="t"/>
            <a:pathLst>
              <a:path extrusionOk="0" h="3681566" w="5530458">
                <a:moveTo>
                  <a:pt x="0" y="0"/>
                </a:moveTo>
                <a:lnTo>
                  <a:pt x="5530458" y="0"/>
                </a:lnTo>
                <a:lnTo>
                  <a:pt x="5530458" y="3681566"/>
                </a:lnTo>
                <a:lnTo>
                  <a:pt x="0" y="3681566"/>
                </a:lnTo>
                <a:lnTo>
                  <a:pt x="0" y="0"/>
                </a:lnTo>
                <a:close/>
              </a:path>
            </a:pathLst>
          </a:custGeom>
          <a:blipFill rotWithShape="1">
            <a:blip r:embed="rId4">
              <a:alphaModFix/>
            </a:blip>
            <a:stretch>
              <a:fillRect b="0" l="0" r="0" t="0"/>
            </a:stretch>
          </a:blipFill>
          <a:ln>
            <a:noFill/>
          </a:ln>
        </p:spPr>
      </p:sp>
      <p:sp>
        <p:nvSpPr>
          <p:cNvPr id="422" name="Google Shape;422;p13"/>
          <p:cNvSpPr/>
          <p:nvPr/>
        </p:nvSpPr>
        <p:spPr>
          <a:xfrm flipH="1">
            <a:off x="392366" y="3414875"/>
            <a:ext cx="917067" cy="782008"/>
          </a:xfrm>
          <a:custGeom>
            <a:rect b="b" l="l" r="r" t="t"/>
            <a:pathLst>
              <a:path extrusionOk="0" h="1564016" w="1834134">
                <a:moveTo>
                  <a:pt x="1834135" y="0"/>
                </a:moveTo>
                <a:lnTo>
                  <a:pt x="0" y="0"/>
                </a:lnTo>
                <a:lnTo>
                  <a:pt x="0" y="1564016"/>
                </a:lnTo>
                <a:lnTo>
                  <a:pt x="1834135" y="1564016"/>
                </a:lnTo>
                <a:lnTo>
                  <a:pt x="1834135" y="0"/>
                </a:lnTo>
                <a:close/>
              </a:path>
            </a:pathLst>
          </a:custGeom>
          <a:blipFill rotWithShape="1">
            <a:blip r:embed="rId5">
              <a:alphaModFix/>
            </a:blip>
            <a:stretch>
              <a:fillRect b="0" l="0" r="0" t="0"/>
            </a:stretch>
          </a:blipFill>
          <a:ln>
            <a:noFill/>
          </a:ln>
        </p:spPr>
      </p:sp>
      <p:sp>
        <p:nvSpPr>
          <p:cNvPr id="423" name="Google Shape;423;p13"/>
          <p:cNvSpPr/>
          <p:nvPr/>
        </p:nvSpPr>
        <p:spPr>
          <a:xfrm>
            <a:off x="8300991" y="3145976"/>
            <a:ext cx="843009" cy="462888"/>
          </a:xfrm>
          <a:custGeom>
            <a:rect b="b" l="l" r="r" t="t"/>
            <a:pathLst>
              <a:path extrusionOk="0" h="925777" w="1686017">
                <a:moveTo>
                  <a:pt x="0" y="0"/>
                </a:moveTo>
                <a:lnTo>
                  <a:pt x="1686017" y="0"/>
                </a:lnTo>
                <a:lnTo>
                  <a:pt x="1686017" y="925777"/>
                </a:lnTo>
                <a:lnTo>
                  <a:pt x="0" y="925777"/>
                </a:lnTo>
                <a:lnTo>
                  <a:pt x="0" y="0"/>
                </a:lnTo>
                <a:close/>
              </a:path>
            </a:pathLst>
          </a:custGeom>
          <a:blipFill rotWithShape="1">
            <a:blip r:embed="rId6">
              <a:alphaModFix/>
            </a:blip>
            <a:stretch>
              <a:fillRect b="0" l="0" r="0" t="0"/>
            </a:stretch>
          </a:blipFill>
          <a:ln>
            <a:noFill/>
          </a:ln>
        </p:spPr>
      </p:sp>
      <p:sp>
        <p:nvSpPr>
          <p:cNvPr id="424" name="Google Shape;424;p13"/>
          <p:cNvSpPr/>
          <p:nvPr/>
        </p:nvSpPr>
        <p:spPr>
          <a:xfrm flipH="1">
            <a:off x="2370431" y="394084"/>
            <a:ext cx="1419196" cy="655410"/>
          </a:xfrm>
          <a:custGeom>
            <a:rect b="b" l="l" r="r" t="t"/>
            <a:pathLst>
              <a:path extrusionOk="0" h="1310820" w="2838391">
                <a:moveTo>
                  <a:pt x="2838391" y="0"/>
                </a:moveTo>
                <a:lnTo>
                  <a:pt x="0" y="0"/>
                </a:lnTo>
                <a:lnTo>
                  <a:pt x="0" y="1310820"/>
                </a:lnTo>
                <a:lnTo>
                  <a:pt x="2838391" y="1310820"/>
                </a:lnTo>
                <a:lnTo>
                  <a:pt x="2838391" y="0"/>
                </a:lnTo>
                <a:close/>
              </a:path>
            </a:pathLst>
          </a:custGeom>
          <a:blipFill rotWithShape="1">
            <a:blip r:embed="rId7">
              <a:alphaModFix/>
            </a:blip>
            <a:stretch>
              <a:fillRect b="0" l="0" r="0" t="0"/>
            </a:stretch>
          </a:blipFill>
          <a:ln>
            <a:noFill/>
          </a:ln>
        </p:spPr>
      </p:sp>
      <p:sp>
        <p:nvSpPr>
          <p:cNvPr id="425" name="Google Shape;425;p13"/>
          <p:cNvSpPr txBox="1"/>
          <p:nvPr/>
        </p:nvSpPr>
        <p:spPr>
          <a:xfrm>
            <a:off x="166109" y="1096117"/>
            <a:ext cx="2286650" cy="838809"/>
          </a:xfrm>
          <a:prstGeom prst="rect">
            <a:avLst/>
          </a:prstGeom>
          <a:noFill/>
          <a:ln>
            <a:noFill/>
          </a:ln>
        </p:spPr>
        <p:txBody>
          <a:bodyPr anchorCtr="0" anchor="t" bIns="0" lIns="0" spcFirstLastPara="1" rIns="0" wrap="square" tIns="0">
            <a:spAutoFit/>
          </a:bodyPr>
          <a:lstStyle/>
          <a:p>
            <a:pPr indent="0" lvl="0" marL="0" marR="0" rtl="0" algn="ctr">
              <a:lnSpc>
                <a:spcPct val="124997"/>
              </a:lnSpc>
              <a:spcBef>
                <a:spcPts val="0"/>
              </a:spcBef>
              <a:spcAft>
                <a:spcPts val="0"/>
              </a:spcAft>
              <a:buNone/>
            </a:pPr>
            <a:r>
              <a:rPr b="0" i="0" lang="en" sz="5400" u="none" cap="none" strike="noStrike">
                <a:solidFill>
                  <a:srgbClr val="C1FF72"/>
                </a:solidFill>
                <a:latin typeface="Pacifico"/>
                <a:ea typeface="Pacifico"/>
                <a:cs typeface="Pacifico"/>
                <a:sym typeface="Pacifico"/>
              </a:rPr>
              <a:t>Hell0</a:t>
            </a:r>
            <a:endParaRPr sz="700"/>
          </a:p>
        </p:txBody>
      </p:sp>
      <p:sp>
        <p:nvSpPr>
          <p:cNvPr id="426" name="Google Shape;426;p13"/>
          <p:cNvSpPr txBox="1"/>
          <p:nvPr/>
        </p:nvSpPr>
        <p:spPr>
          <a:xfrm>
            <a:off x="6579285" y="1911113"/>
            <a:ext cx="2286649" cy="838809"/>
          </a:xfrm>
          <a:prstGeom prst="rect">
            <a:avLst/>
          </a:prstGeom>
          <a:noFill/>
          <a:ln>
            <a:noFill/>
          </a:ln>
        </p:spPr>
        <p:txBody>
          <a:bodyPr anchorCtr="0" anchor="t" bIns="0" lIns="0" spcFirstLastPara="1" rIns="0" wrap="square" tIns="0">
            <a:spAutoFit/>
          </a:bodyPr>
          <a:lstStyle/>
          <a:p>
            <a:pPr indent="0" lvl="0" marL="0" marR="0" rtl="0" algn="ctr">
              <a:lnSpc>
                <a:spcPct val="124997"/>
              </a:lnSpc>
              <a:spcBef>
                <a:spcPts val="0"/>
              </a:spcBef>
              <a:spcAft>
                <a:spcPts val="0"/>
              </a:spcAft>
              <a:buNone/>
            </a:pPr>
            <a:r>
              <a:rPr b="0" i="0" lang="en" sz="5400" u="none" cap="none" strike="noStrike">
                <a:solidFill>
                  <a:srgbClr val="C1FF72"/>
                </a:solidFill>
                <a:latin typeface="Pacifico"/>
                <a:ea typeface="Pacifico"/>
                <a:cs typeface="Pacifico"/>
                <a:sym typeface="Pacifico"/>
              </a:rPr>
              <a:t>You!</a:t>
            </a:r>
            <a:endParaRPr sz="700"/>
          </a:p>
        </p:txBody>
      </p:sp>
      <p:sp>
        <p:nvSpPr>
          <p:cNvPr id="427" name="Google Shape;427;p13"/>
          <p:cNvSpPr txBox="1"/>
          <p:nvPr/>
        </p:nvSpPr>
        <p:spPr>
          <a:xfrm>
            <a:off x="5899350" y="557275"/>
            <a:ext cx="2286600" cy="1108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07264D"/>
                </a:solidFill>
                <a:latin typeface="Mali"/>
                <a:ea typeface="Mali"/>
                <a:cs typeface="Mali"/>
                <a:sym typeface="Mali"/>
              </a:rPr>
              <a:t>Let's dive into a world of sun-kissed beaches, swaying palm trees, and endless fun as we explore the vibrant summer vibes of our Tropical Minitheme!</a:t>
            </a:r>
            <a:endParaRPr sz="700"/>
          </a:p>
        </p:txBody>
      </p:sp>
      <p:pic>
        <p:nvPicPr>
          <p:cNvPr id="428" name="Google Shape;428;p13"/>
          <p:cNvPicPr preferRelativeResize="0"/>
          <p:nvPr/>
        </p:nvPicPr>
        <p:blipFill>
          <a:blip r:embed="rId8">
            <a:alphaModFix/>
          </a:blip>
          <a:stretch>
            <a:fillRect/>
          </a:stretch>
        </p:blipFill>
        <p:spPr>
          <a:xfrm>
            <a:off x="745924" y="377775"/>
            <a:ext cx="8119997" cy="47657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649F"/>
        </a:solidFill>
      </p:bgPr>
    </p:bg>
    <p:spTree>
      <p:nvGrpSpPr>
        <p:cNvPr id="432" name="Shape 432"/>
        <p:cNvGrpSpPr/>
        <p:nvPr/>
      </p:nvGrpSpPr>
      <p:grpSpPr>
        <a:xfrm>
          <a:off x="0" y="0"/>
          <a:ext cx="0" cy="0"/>
          <a:chOff x="0" y="0"/>
          <a:chExt cx="0" cy="0"/>
        </a:xfrm>
      </p:grpSpPr>
      <p:pic>
        <p:nvPicPr>
          <p:cNvPr id="433" name="Google Shape;433;p14"/>
          <p:cNvPicPr preferRelativeResize="0"/>
          <p:nvPr/>
        </p:nvPicPr>
        <p:blipFill rotWithShape="1">
          <a:blip r:embed="rId3">
            <a:alphaModFix/>
          </a:blip>
          <a:srcRect b="100000" l="0" r="0" t="100000"/>
          <a:stretch/>
        </p:blipFill>
        <p:spPr>
          <a:xfrm flipH="1" rot="10800000">
            <a:off x="0" y="3"/>
            <a:ext cx="9144000" cy="5143476"/>
          </a:xfrm>
          <a:prstGeom prst="rect">
            <a:avLst/>
          </a:prstGeom>
          <a:noFill/>
          <a:ln>
            <a:noFill/>
          </a:ln>
        </p:spPr>
      </p:pic>
      <p:pic>
        <p:nvPicPr>
          <p:cNvPr id="434" name="Google Shape;434;p14"/>
          <p:cNvPicPr preferRelativeResize="0"/>
          <p:nvPr/>
        </p:nvPicPr>
        <p:blipFill>
          <a:blip r:embed="rId4">
            <a:alphaModFix/>
          </a:blip>
          <a:stretch>
            <a:fillRect/>
          </a:stretch>
        </p:blipFill>
        <p:spPr>
          <a:xfrm>
            <a:off x="163900" y="374125"/>
            <a:ext cx="2846400" cy="4715100"/>
          </a:xfrm>
          <a:prstGeom prst="roundRect">
            <a:avLst>
              <a:gd fmla="val 10818" name="adj"/>
            </a:avLst>
          </a:prstGeom>
          <a:noFill/>
          <a:ln cap="flat" cmpd="sng" w="38100">
            <a:solidFill>
              <a:srgbClr val="C1FF72"/>
            </a:solidFill>
            <a:prstDash val="solid"/>
            <a:round/>
            <a:headEnd len="sm" w="sm" type="none"/>
            <a:tailEnd len="sm" w="sm" type="none"/>
          </a:ln>
        </p:spPr>
      </p:pic>
      <p:pic>
        <p:nvPicPr>
          <p:cNvPr id="435" name="Google Shape;435;p14"/>
          <p:cNvPicPr preferRelativeResize="0"/>
          <p:nvPr/>
        </p:nvPicPr>
        <p:blipFill>
          <a:blip r:embed="rId5">
            <a:alphaModFix/>
          </a:blip>
          <a:stretch>
            <a:fillRect/>
          </a:stretch>
        </p:blipFill>
        <p:spPr>
          <a:xfrm>
            <a:off x="3148738" y="374125"/>
            <a:ext cx="2846400" cy="4720500"/>
          </a:xfrm>
          <a:prstGeom prst="roundRect">
            <a:avLst>
              <a:gd fmla="val 10081" name="adj"/>
            </a:avLst>
          </a:prstGeom>
          <a:noFill/>
          <a:ln cap="flat" cmpd="sng" w="38100">
            <a:solidFill>
              <a:schemeClr val="dk1"/>
            </a:solidFill>
            <a:prstDash val="solid"/>
            <a:round/>
            <a:headEnd len="sm" w="sm" type="none"/>
            <a:tailEnd len="sm" w="sm" type="none"/>
          </a:ln>
        </p:spPr>
      </p:pic>
      <p:pic>
        <p:nvPicPr>
          <p:cNvPr id="436" name="Google Shape;436;p14"/>
          <p:cNvPicPr preferRelativeResize="0"/>
          <p:nvPr/>
        </p:nvPicPr>
        <p:blipFill>
          <a:blip r:embed="rId6">
            <a:alphaModFix/>
          </a:blip>
          <a:stretch>
            <a:fillRect/>
          </a:stretch>
        </p:blipFill>
        <p:spPr>
          <a:xfrm>
            <a:off x="6133600" y="374125"/>
            <a:ext cx="2846400" cy="4715400"/>
          </a:xfrm>
          <a:prstGeom prst="roundRect">
            <a:avLst>
              <a:gd fmla="val 9950" name="adj"/>
            </a:avLst>
          </a:prstGeom>
          <a:noFill/>
          <a:ln cap="flat" cmpd="sng" w="38100">
            <a:solidFill>
              <a:srgbClr val="C1FF72"/>
            </a:solidFill>
            <a:prstDash val="solid"/>
            <a:round/>
            <a:headEnd len="sm" w="sm" type="none"/>
            <a:tailEnd len="sm" w="sm" type="none"/>
          </a:ln>
        </p:spPr>
      </p:pic>
      <p:grpSp>
        <p:nvGrpSpPr>
          <p:cNvPr id="437" name="Google Shape;437;p14"/>
          <p:cNvGrpSpPr/>
          <p:nvPr/>
        </p:nvGrpSpPr>
        <p:grpSpPr>
          <a:xfrm>
            <a:off x="-618722" y="4318162"/>
            <a:ext cx="10381445" cy="1543050"/>
            <a:chOff x="0" y="0"/>
            <a:chExt cx="27683853" cy="4114800"/>
          </a:xfrm>
        </p:grpSpPr>
        <p:grpSp>
          <p:nvGrpSpPr>
            <p:cNvPr id="438" name="Google Shape;438;p14"/>
            <p:cNvGrpSpPr/>
            <p:nvPr/>
          </p:nvGrpSpPr>
          <p:grpSpPr>
            <a:xfrm>
              <a:off x="0" y="0"/>
              <a:ext cx="4114800" cy="4114800"/>
              <a:chOff x="0" y="0"/>
              <a:chExt cx="812800" cy="812800"/>
            </a:xfrm>
          </p:grpSpPr>
          <p:sp>
            <p:nvSpPr>
              <p:cNvPr id="439" name="Google Shape;439;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0" name="Google Shape;440;p14"/>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41" name="Google Shape;441;p14"/>
            <p:cNvGrpSpPr/>
            <p:nvPr/>
          </p:nvGrpSpPr>
          <p:grpSpPr>
            <a:xfrm>
              <a:off x="6734015" y="0"/>
              <a:ext cx="4114800" cy="4114800"/>
              <a:chOff x="0" y="0"/>
              <a:chExt cx="812800" cy="812800"/>
            </a:xfrm>
          </p:grpSpPr>
          <p:sp>
            <p:nvSpPr>
              <p:cNvPr id="442" name="Google Shape;442;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3" name="Google Shape;443;p14"/>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44" name="Google Shape;444;p14"/>
            <p:cNvGrpSpPr/>
            <p:nvPr/>
          </p:nvGrpSpPr>
          <p:grpSpPr>
            <a:xfrm>
              <a:off x="13468030" y="0"/>
              <a:ext cx="4114800" cy="4114800"/>
              <a:chOff x="0" y="0"/>
              <a:chExt cx="812800" cy="812800"/>
            </a:xfrm>
          </p:grpSpPr>
          <p:sp>
            <p:nvSpPr>
              <p:cNvPr id="445" name="Google Shape;445;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6" name="Google Shape;446;p14"/>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47" name="Google Shape;447;p14"/>
            <p:cNvGrpSpPr/>
            <p:nvPr/>
          </p:nvGrpSpPr>
          <p:grpSpPr>
            <a:xfrm>
              <a:off x="20202046" y="0"/>
              <a:ext cx="4114800" cy="4114800"/>
              <a:chOff x="0" y="0"/>
              <a:chExt cx="812800" cy="812800"/>
            </a:xfrm>
          </p:grpSpPr>
          <p:sp>
            <p:nvSpPr>
              <p:cNvPr id="448" name="Google Shape;448;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9" name="Google Shape;449;p14"/>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50" name="Google Shape;450;p14"/>
            <p:cNvGrpSpPr/>
            <p:nvPr/>
          </p:nvGrpSpPr>
          <p:grpSpPr>
            <a:xfrm>
              <a:off x="3367008" y="0"/>
              <a:ext cx="4114800" cy="4114800"/>
              <a:chOff x="0" y="0"/>
              <a:chExt cx="812800" cy="812800"/>
            </a:xfrm>
          </p:grpSpPr>
          <p:sp>
            <p:nvSpPr>
              <p:cNvPr id="451" name="Google Shape;451;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52" name="Google Shape;452;p14"/>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53" name="Google Shape;453;p14"/>
            <p:cNvGrpSpPr/>
            <p:nvPr/>
          </p:nvGrpSpPr>
          <p:grpSpPr>
            <a:xfrm>
              <a:off x="10101023" y="0"/>
              <a:ext cx="4114800" cy="4114800"/>
              <a:chOff x="0" y="0"/>
              <a:chExt cx="812800" cy="812800"/>
            </a:xfrm>
          </p:grpSpPr>
          <p:sp>
            <p:nvSpPr>
              <p:cNvPr id="454" name="Google Shape;454;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55" name="Google Shape;455;p14"/>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56" name="Google Shape;456;p14"/>
            <p:cNvGrpSpPr/>
            <p:nvPr/>
          </p:nvGrpSpPr>
          <p:grpSpPr>
            <a:xfrm>
              <a:off x="16835038" y="0"/>
              <a:ext cx="4114800" cy="4114800"/>
              <a:chOff x="0" y="0"/>
              <a:chExt cx="812800" cy="812800"/>
            </a:xfrm>
          </p:grpSpPr>
          <p:sp>
            <p:nvSpPr>
              <p:cNvPr id="457" name="Google Shape;457;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58" name="Google Shape;458;p14"/>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59" name="Google Shape;459;p14"/>
            <p:cNvGrpSpPr/>
            <p:nvPr/>
          </p:nvGrpSpPr>
          <p:grpSpPr>
            <a:xfrm>
              <a:off x="23569053" y="0"/>
              <a:ext cx="4114800" cy="4114800"/>
              <a:chOff x="0" y="0"/>
              <a:chExt cx="812800" cy="812800"/>
            </a:xfrm>
          </p:grpSpPr>
          <p:sp>
            <p:nvSpPr>
              <p:cNvPr id="460" name="Google Shape;460;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1" name="Google Shape;461;p14"/>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sp>
        <p:nvSpPr>
          <p:cNvPr id="462" name="Google Shape;462;p14"/>
          <p:cNvSpPr/>
          <p:nvPr/>
        </p:nvSpPr>
        <p:spPr>
          <a:xfrm rot="639730">
            <a:off x="198259" y="612247"/>
            <a:ext cx="632183" cy="2057400"/>
          </a:xfrm>
          <a:custGeom>
            <a:rect b="b" l="l" r="r" t="t"/>
            <a:pathLst>
              <a:path extrusionOk="0" h="4114800" w="1264366">
                <a:moveTo>
                  <a:pt x="0" y="0"/>
                </a:moveTo>
                <a:lnTo>
                  <a:pt x="1264366" y="0"/>
                </a:lnTo>
                <a:lnTo>
                  <a:pt x="1264366" y="4114800"/>
                </a:lnTo>
                <a:lnTo>
                  <a:pt x="0" y="4114800"/>
                </a:lnTo>
                <a:lnTo>
                  <a:pt x="0" y="0"/>
                </a:lnTo>
                <a:close/>
              </a:path>
            </a:pathLst>
          </a:custGeom>
          <a:blipFill rotWithShape="1">
            <a:blip r:embed="rId7">
              <a:alphaModFix/>
            </a:blip>
            <a:stretch>
              <a:fillRect b="0" l="0" r="0" t="0"/>
            </a:stretch>
          </a:blipFill>
          <a:ln>
            <a:noFill/>
          </a:ln>
        </p:spPr>
      </p:sp>
      <p:sp>
        <p:nvSpPr>
          <p:cNvPr id="463" name="Google Shape;463;p14"/>
          <p:cNvSpPr/>
          <p:nvPr/>
        </p:nvSpPr>
        <p:spPr>
          <a:xfrm>
            <a:off x="7222057" y="3196234"/>
            <a:ext cx="2297877" cy="2865832"/>
          </a:xfrm>
          <a:custGeom>
            <a:rect b="b" l="l" r="r" t="t"/>
            <a:pathLst>
              <a:path extrusionOk="0" h="5731664" w="4595753">
                <a:moveTo>
                  <a:pt x="0" y="0"/>
                </a:moveTo>
                <a:lnTo>
                  <a:pt x="4595753" y="0"/>
                </a:lnTo>
                <a:lnTo>
                  <a:pt x="4595753" y="5731664"/>
                </a:lnTo>
                <a:lnTo>
                  <a:pt x="0" y="5731664"/>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649F"/>
        </a:solidFill>
      </p:bgPr>
    </p:bg>
    <p:spTree>
      <p:nvGrpSpPr>
        <p:cNvPr id="467" name="Shape 467"/>
        <p:cNvGrpSpPr/>
        <p:nvPr/>
      </p:nvGrpSpPr>
      <p:grpSpPr>
        <a:xfrm>
          <a:off x="0" y="0"/>
          <a:ext cx="0" cy="0"/>
          <a:chOff x="0" y="0"/>
          <a:chExt cx="0" cy="0"/>
        </a:xfrm>
      </p:grpSpPr>
      <p:cxnSp>
        <p:nvCxnSpPr>
          <p:cNvPr id="468" name="Google Shape;468;p15"/>
          <p:cNvCxnSpPr/>
          <p:nvPr/>
        </p:nvCxnSpPr>
        <p:spPr>
          <a:xfrm>
            <a:off x="-1609906" y="2354931"/>
            <a:ext cx="12363812" cy="0"/>
          </a:xfrm>
          <a:prstGeom prst="straightConnector1">
            <a:avLst/>
          </a:prstGeom>
          <a:noFill/>
          <a:ln cap="flat" cmpd="sng" w="133350">
            <a:solidFill>
              <a:srgbClr val="C1FF72"/>
            </a:solidFill>
            <a:prstDash val="solid"/>
            <a:round/>
            <a:headEnd len="sm" w="sm" type="none"/>
            <a:tailEnd len="sm" w="sm" type="none"/>
          </a:ln>
        </p:spPr>
      </p:cxnSp>
      <p:cxnSp>
        <p:nvCxnSpPr>
          <p:cNvPr id="469" name="Google Shape;469;p15"/>
          <p:cNvCxnSpPr/>
          <p:nvPr/>
        </p:nvCxnSpPr>
        <p:spPr>
          <a:xfrm>
            <a:off x="-1609906" y="2163364"/>
            <a:ext cx="12363812" cy="0"/>
          </a:xfrm>
          <a:prstGeom prst="straightConnector1">
            <a:avLst/>
          </a:prstGeom>
          <a:noFill/>
          <a:ln cap="flat" cmpd="sng" w="133350">
            <a:solidFill>
              <a:srgbClr val="C1FF72"/>
            </a:solidFill>
            <a:prstDash val="solid"/>
            <a:round/>
            <a:headEnd len="sm" w="sm" type="none"/>
            <a:tailEnd len="sm" w="sm" type="none"/>
          </a:ln>
        </p:spPr>
      </p:cxnSp>
      <p:pic>
        <p:nvPicPr>
          <p:cNvPr id="470" name="Google Shape;470;p15"/>
          <p:cNvPicPr preferRelativeResize="0"/>
          <p:nvPr/>
        </p:nvPicPr>
        <p:blipFill rotWithShape="1">
          <a:blip r:embed="rId3">
            <a:alphaModFix/>
          </a:blip>
          <a:srcRect b="0" l="0" r="0" t="97057"/>
          <a:stretch/>
        </p:blipFill>
        <p:spPr>
          <a:xfrm>
            <a:off x="0" y="2183484"/>
            <a:ext cx="9144000" cy="151324"/>
          </a:xfrm>
          <a:prstGeom prst="rect">
            <a:avLst/>
          </a:prstGeom>
          <a:noFill/>
          <a:ln>
            <a:noFill/>
          </a:ln>
        </p:spPr>
      </p:pic>
      <p:grpSp>
        <p:nvGrpSpPr>
          <p:cNvPr id="471" name="Google Shape;471;p15"/>
          <p:cNvGrpSpPr/>
          <p:nvPr/>
        </p:nvGrpSpPr>
        <p:grpSpPr>
          <a:xfrm>
            <a:off x="-618722" y="4629150"/>
            <a:ext cx="10381445" cy="1543050"/>
            <a:chOff x="0" y="0"/>
            <a:chExt cx="27683853" cy="4114800"/>
          </a:xfrm>
        </p:grpSpPr>
        <p:grpSp>
          <p:nvGrpSpPr>
            <p:cNvPr id="472" name="Google Shape;472;p15"/>
            <p:cNvGrpSpPr/>
            <p:nvPr/>
          </p:nvGrpSpPr>
          <p:grpSpPr>
            <a:xfrm>
              <a:off x="0" y="0"/>
              <a:ext cx="4114800" cy="4114800"/>
              <a:chOff x="0" y="0"/>
              <a:chExt cx="812800" cy="812800"/>
            </a:xfrm>
          </p:grpSpPr>
          <p:sp>
            <p:nvSpPr>
              <p:cNvPr id="473" name="Google Shape;47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4" name="Google Shape;474;p1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75" name="Google Shape;475;p15"/>
            <p:cNvGrpSpPr/>
            <p:nvPr/>
          </p:nvGrpSpPr>
          <p:grpSpPr>
            <a:xfrm>
              <a:off x="6734015" y="0"/>
              <a:ext cx="4114800" cy="4114800"/>
              <a:chOff x="0" y="0"/>
              <a:chExt cx="812800" cy="812800"/>
            </a:xfrm>
          </p:grpSpPr>
          <p:sp>
            <p:nvSpPr>
              <p:cNvPr id="476" name="Google Shape;47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7" name="Google Shape;477;p1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78" name="Google Shape;478;p15"/>
            <p:cNvGrpSpPr/>
            <p:nvPr/>
          </p:nvGrpSpPr>
          <p:grpSpPr>
            <a:xfrm>
              <a:off x="13468030" y="0"/>
              <a:ext cx="4114800" cy="4114800"/>
              <a:chOff x="0" y="0"/>
              <a:chExt cx="812800" cy="812800"/>
            </a:xfrm>
          </p:grpSpPr>
          <p:sp>
            <p:nvSpPr>
              <p:cNvPr id="479" name="Google Shape;47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80" name="Google Shape;480;p1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81" name="Google Shape;481;p15"/>
            <p:cNvGrpSpPr/>
            <p:nvPr/>
          </p:nvGrpSpPr>
          <p:grpSpPr>
            <a:xfrm>
              <a:off x="20202046" y="0"/>
              <a:ext cx="4114800" cy="4114800"/>
              <a:chOff x="0" y="0"/>
              <a:chExt cx="812800" cy="812800"/>
            </a:xfrm>
          </p:grpSpPr>
          <p:sp>
            <p:nvSpPr>
              <p:cNvPr id="482" name="Google Shape;48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83" name="Google Shape;483;p1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84" name="Google Shape;484;p15"/>
            <p:cNvGrpSpPr/>
            <p:nvPr/>
          </p:nvGrpSpPr>
          <p:grpSpPr>
            <a:xfrm>
              <a:off x="3367008" y="0"/>
              <a:ext cx="4114800" cy="4114800"/>
              <a:chOff x="0" y="0"/>
              <a:chExt cx="812800" cy="812800"/>
            </a:xfrm>
          </p:grpSpPr>
          <p:sp>
            <p:nvSpPr>
              <p:cNvPr id="485" name="Google Shape;48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86" name="Google Shape;486;p1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87" name="Google Shape;487;p15"/>
            <p:cNvGrpSpPr/>
            <p:nvPr/>
          </p:nvGrpSpPr>
          <p:grpSpPr>
            <a:xfrm>
              <a:off x="10101023" y="0"/>
              <a:ext cx="4114800" cy="4114800"/>
              <a:chOff x="0" y="0"/>
              <a:chExt cx="812800" cy="812800"/>
            </a:xfrm>
          </p:grpSpPr>
          <p:sp>
            <p:nvSpPr>
              <p:cNvPr id="488" name="Google Shape;48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89" name="Google Shape;489;p1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90" name="Google Shape;490;p15"/>
            <p:cNvGrpSpPr/>
            <p:nvPr/>
          </p:nvGrpSpPr>
          <p:grpSpPr>
            <a:xfrm>
              <a:off x="16835038" y="0"/>
              <a:ext cx="4114800" cy="4114800"/>
              <a:chOff x="0" y="0"/>
              <a:chExt cx="812800" cy="812800"/>
            </a:xfrm>
          </p:grpSpPr>
          <p:sp>
            <p:nvSpPr>
              <p:cNvPr id="491" name="Google Shape;49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92" name="Google Shape;492;p1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93" name="Google Shape;493;p15"/>
            <p:cNvGrpSpPr/>
            <p:nvPr/>
          </p:nvGrpSpPr>
          <p:grpSpPr>
            <a:xfrm>
              <a:off x="23569053" y="0"/>
              <a:ext cx="4114800" cy="4114800"/>
              <a:chOff x="0" y="0"/>
              <a:chExt cx="812800" cy="812800"/>
            </a:xfrm>
          </p:grpSpPr>
          <p:sp>
            <p:nvSpPr>
              <p:cNvPr id="494" name="Google Shape;49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95" name="Google Shape;495;p1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grpSp>
        <p:nvGrpSpPr>
          <p:cNvPr id="496" name="Google Shape;496;p15"/>
          <p:cNvGrpSpPr/>
          <p:nvPr/>
        </p:nvGrpSpPr>
        <p:grpSpPr>
          <a:xfrm>
            <a:off x="745908" y="1598254"/>
            <a:ext cx="1219200" cy="1219200"/>
            <a:chOff x="0" y="0"/>
            <a:chExt cx="812800" cy="812800"/>
          </a:xfrm>
        </p:grpSpPr>
        <p:sp>
          <p:nvSpPr>
            <p:cNvPr id="497" name="Google Shape;49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1FF72"/>
            </a:solidFill>
            <a:ln cap="sq" cmpd="sng" w="95250">
              <a:solidFill>
                <a:srgbClr val="C1FF72"/>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98" name="Google Shape;498;p1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99" name="Google Shape;499;p15"/>
          <p:cNvGrpSpPr/>
          <p:nvPr/>
        </p:nvGrpSpPr>
        <p:grpSpPr>
          <a:xfrm>
            <a:off x="2890260" y="1598254"/>
            <a:ext cx="1219200" cy="1219200"/>
            <a:chOff x="0" y="0"/>
            <a:chExt cx="812800" cy="812800"/>
          </a:xfrm>
        </p:grpSpPr>
        <p:sp>
          <p:nvSpPr>
            <p:cNvPr id="500" name="Google Shape;50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1FF7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01" name="Google Shape;501;p1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02" name="Google Shape;502;p15"/>
          <p:cNvGrpSpPr/>
          <p:nvPr/>
        </p:nvGrpSpPr>
        <p:grpSpPr>
          <a:xfrm>
            <a:off x="5034540" y="1598254"/>
            <a:ext cx="1219200" cy="1219200"/>
            <a:chOff x="0" y="0"/>
            <a:chExt cx="812800" cy="812800"/>
          </a:xfrm>
        </p:grpSpPr>
        <p:sp>
          <p:nvSpPr>
            <p:cNvPr id="503" name="Google Shape;50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1FF7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04" name="Google Shape;504;p1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05" name="Google Shape;505;p15"/>
          <p:cNvGrpSpPr/>
          <p:nvPr/>
        </p:nvGrpSpPr>
        <p:grpSpPr>
          <a:xfrm>
            <a:off x="7178819" y="1598254"/>
            <a:ext cx="1219200" cy="1219200"/>
            <a:chOff x="0" y="0"/>
            <a:chExt cx="812800" cy="812800"/>
          </a:xfrm>
        </p:grpSpPr>
        <p:sp>
          <p:nvSpPr>
            <p:cNvPr id="506" name="Google Shape;50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1FF7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07" name="Google Shape;507;p1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08" name="Google Shape;508;p15"/>
          <p:cNvSpPr/>
          <p:nvPr/>
        </p:nvSpPr>
        <p:spPr>
          <a:xfrm>
            <a:off x="3049372" y="1759015"/>
            <a:ext cx="900976" cy="886233"/>
          </a:xfrm>
          <a:custGeom>
            <a:rect b="b" l="l" r="r" t="t"/>
            <a:pathLst>
              <a:path extrusionOk="0" h="1772467" w="1801953">
                <a:moveTo>
                  <a:pt x="0" y="0"/>
                </a:moveTo>
                <a:lnTo>
                  <a:pt x="1801953" y="0"/>
                </a:lnTo>
                <a:lnTo>
                  <a:pt x="1801953" y="1772467"/>
                </a:lnTo>
                <a:lnTo>
                  <a:pt x="0" y="1772467"/>
                </a:lnTo>
                <a:lnTo>
                  <a:pt x="0" y="0"/>
                </a:lnTo>
                <a:close/>
              </a:path>
            </a:pathLst>
          </a:custGeom>
          <a:blipFill rotWithShape="1">
            <a:blip r:embed="rId4">
              <a:alphaModFix/>
            </a:blip>
            <a:stretch>
              <a:fillRect b="0" l="0" r="0" t="0"/>
            </a:stretch>
          </a:blipFill>
          <a:ln>
            <a:noFill/>
          </a:ln>
        </p:spPr>
      </p:sp>
      <p:sp>
        <p:nvSpPr>
          <p:cNvPr id="509" name="Google Shape;509;p15"/>
          <p:cNvSpPr/>
          <p:nvPr/>
        </p:nvSpPr>
        <p:spPr>
          <a:xfrm rot="934661">
            <a:off x="5318717" y="1559366"/>
            <a:ext cx="650846" cy="1296975"/>
          </a:xfrm>
          <a:custGeom>
            <a:rect b="b" l="l" r="r" t="t"/>
            <a:pathLst>
              <a:path extrusionOk="0" h="2593949" w="1301691">
                <a:moveTo>
                  <a:pt x="0" y="0"/>
                </a:moveTo>
                <a:lnTo>
                  <a:pt x="1301691" y="0"/>
                </a:lnTo>
                <a:lnTo>
                  <a:pt x="1301691" y="2593949"/>
                </a:lnTo>
                <a:lnTo>
                  <a:pt x="0" y="2593949"/>
                </a:lnTo>
                <a:lnTo>
                  <a:pt x="0" y="0"/>
                </a:lnTo>
                <a:close/>
              </a:path>
            </a:pathLst>
          </a:custGeom>
          <a:blipFill rotWithShape="1">
            <a:blip r:embed="rId5">
              <a:alphaModFix/>
            </a:blip>
            <a:stretch>
              <a:fillRect b="0" l="0" r="0" t="0"/>
            </a:stretch>
          </a:blipFill>
          <a:ln>
            <a:noFill/>
          </a:ln>
        </p:spPr>
      </p:sp>
      <p:sp>
        <p:nvSpPr>
          <p:cNvPr id="510" name="Google Shape;510;p15"/>
          <p:cNvSpPr/>
          <p:nvPr/>
        </p:nvSpPr>
        <p:spPr>
          <a:xfrm rot="-682126">
            <a:off x="7298727" y="1825025"/>
            <a:ext cx="977076" cy="811862"/>
          </a:xfrm>
          <a:custGeom>
            <a:rect b="b" l="l" r="r" t="t"/>
            <a:pathLst>
              <a:path extrusionOk="0" h="1623724" w="1954153">
                <a:moveTo>
                  <a:pt x="0" y="0"/>
                </a:moveTo>
                <a:lnTo>
                  <a:pt x="1954153" y="0"/>
                </a:lnTo>
                <a:lnTo>
                  <a:pt x="1954153" y="1623724"/>
                </a:lnTo>
                <a:lnTo>
                  <a:pt x="0" y="1623724"/>
                </a:lnTo>
                <a:lnTo>
                  <a:pt x="0" y="0"/>
                </a:lnTo>
                <a:close/>
              </a:path>
            </a:pathLst>
          </a:custGeom>
          <a:blipFill rotWithShape="1">
            <a:blip r:embed="rId6">
              <a:alphaModFix/>
            </a:blip>
            <a:stretch>
              <a:fillRect b="0" l="0" r="0" t="0"/>
            </a:stretch>
          </a:blipFill>
          <a:ln>
            <a:noFill/>
          </a:ln>
        </p:spPr>
      </p:sp>
      <p:sp>
        <p:nvSpPr>
          <p:cNvPr id="511" name="Google Shape;511;p15"/>
          <p:cNvSpPr/>
          <p:nvPr/>
        </p:nvSpPr>
        <p:spPr>
          <a:xfrm>
            <a:off x="797290" y="1759015"/>
            <a:ext cx="1169046" cy="1047890"/>
          </a:xfrm>
          <a:custGeom>
            <a:rect b="b" l="l" r="r" t="t"/>
            <a:pathLst>
              <a:path extrusionOk="0" h="2095780" w="2338091">
                <a:moveTo>
                  <a:pt x="0" y="0"/>
                </a:moveTo>
                <a:lnTo>
                  <a:pt x="2338091" y="0"/>
                </a:lnTo>
                <a:lnTo>
                  <a:pt x="2338091" y="2095780"/>
                </a:lnTo>
                <a:lnTo>
                  <a:pt x="0" y="2095780"/>
                </a:lnTo>
                <a:lnTo>
                  <a:pt x="0" y="0"/>
                </a:lnTo>
                <a:close/>
              </a:path>
            </a:pathLst>
          </a:custGeom>
          <a:blipFill rotWithShape="1">
            <a:blip r:embed="rId7">
              <a:alphaModFix/>
            </a:blip>
            <a:stretch>
              <a:fillRect b="0" l="0" r="0" t="0"/>
            </a:stretch>
          </a:blipFill>
          <a:ln>
            <a:noFill/>
          </a:ln>
        </p:spPr>
      </p:sp>
      <p:sp>
        <p:nvSpPr>
          <p:cNvPr id="512" name="Google Shape;512;p15"/>
          <p:cNvSpPr txBox="1"/>
          <p:nvPr/>
        </p:nvSpPr>
        <p:spPr>
          <a:xfrm>
            <a:off x="514350" y="538163"/>
            <a:ext cx="8115300" cy="698141"/>
          </a:xfrm>
          <a:prstGeom prst="rect">
            <a:avLst/>
          </a:prstGeom>
          <a:noFill/>
          <a:ln>
            <a:noFill/>
          </a:ln>
        </p:spPr>
        <p:txBody>
          <a:bodyPr anchorCtr="0" anchor="t" bIns="0" lIns="0" spcFirstLastPara="1" rIns="0" wrap="square" tIns="0">
            <a:spAutoFit/>
          </a:bodyPr>
          <a:lstStyle/>
          <a:p>
            <a:pPr indent="0" lvl="0" marL="0" marR="0" rtl="0" algn="ctr">
              <a:lnSpc>
                <a:spcPct val="113995"/>
              </a:lnSpc>
              <a:spcBef>
                <a:spcPts val="0"/>
              </a:spcBef>
              <a:spcAft>
                <a:spcPts val="0"/>
              </a:spcAft>
              <a:buNone/>
            </a:pPr>
            <a:r>
              <a:rPr b="1" i="0" lang="en" sz="4700" u="none" cap="none" strike="noStrike">
                <a:solidFill>
                  <a:srgbClr val="C1FF72"/>
                </a:solidFill>
                <a:latin typeface="Laila"/>
                <a:ea typeface="Laila"/>
                <a:cs typeface="Laila"/>
                <a:sym typeface="Laila"/>
              </a:rPr>
              <a:t>Add Your Timeline</a:t>
            </a:r>
            <a:endParaRPr sz="700"/>
          </a:p>
        </p:txBody>
      </p:sp>
      <p:sp>
        <p:nvSpPr>
          <p:cNvPr id="513" name="Google Shape;513;p15"/>
          <p:cNvSpPr txBox="1"/>
          <p:nvPr/>
        </p:nvSpPr>
        <p:spPr>
          <a:xfrm>
            <a:off x="514350" y="2923215"/>
            <a:ext cx="1682400" cy="708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300" u="none" cap="none" strike="noStrike">
                <a:solidFill>
                  <a:srgbClr val="C1FF72"/>
                </a:solidFill>
                <a:latin typeface="Pacifico"/>
                <a:ea typeface="Pacifico"/>
                <a:cs typeface="Pacifico"/>
                <a:sym typeface="Pacifico"/>
              </a:rPr>
              <a:t>Add a main point</a:t>
            </a:r>
            <a:endParaRPr sz="700"/>
          </a:p>
        </p:txBody>
      </p:sp>
      <p:sp>
        <p:nvSpPr>
          <p:cNvPr id="514" name="Google Shape;514;p15"/>
          <p:cNvSpPr txBox="1"/>
          <p:nvPr/>
        </p:nvSpPr>
        <p:spPr>
          <a:xfrm>
            <a:off x="514350" y="3846160"/>
            <a:ext cx="16824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FFF8ED"/>
                </a:solidFill>
                <a:latin typeface="Mali"/>
                <a:ea typeface="Mali"/>
                <a:cs typeface="Mali"/>
                <a:sym typeface="Mali"/>
              </a:rPr>
              <a:t>Elaborate on what you want to discuss. </a:t>
            </a:r>
            <a:endParaRPr sz="700"/>
          </a:p>
        </p:txBody>
      </p:sp>
      <p:sp>
        <p:nvSpPr>
          <p:cNvPr id="515" name="Google Shape;515;p15"/>
          <p:cNvSpPr txBox="1"/>
          <p:nvPr/>
        </p:nvSpPr>
        <p:spPr>
          <a:xfrm>
            <a:off x="2658629" y="2923215"/>
            <a:ext cx="1682400" cy="708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300" u="none" cap="none" strike="noStrike">
                <a:solidFill>
                  <a:srgbClr val="C1FF72"/>
                </a:solidFill>
                <a:latin typeface="Pacifico"/>
                <a:ea typeface="Pacifico"/>
                <a:cs typeface="Pacifico"/>
                <a:sym typeface="Pacifico"/>
              </a:rPr>
              <a:t>Add a main point</a:t>
            </a:r>
            <a:endParaRPr sz="700"/>
          </a:p>
        </p:txBody>
      </p:sp>
      <p:sp>
        <p:nvSpPr>
          <p:cNvPr id="516" name="Google Shape;516;p15"/>
          <p:cNvSpPr txBox="1"/>
          <p:nvPr/>
        </p:nvSpPr>
        <p:spPr>
          <a:xfrm>
            <a:off x="2658629" y="3846160"/>
            <a:ext cx="16824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FFF8ED"/>
                </a:solidFill>
                <a:latin typeface="Mali"/>
                <a:ea typeface="Mali"/>
                <a:cs typeface="Mali"/>
                <a:sym typeface="Mali"/>
              </a:rPr>
              <a:t>Elaborate on what you want to discuss. </a:t>
            </a:r>
            <a:endParaRPr sz="700"/>
          </a:p>
        </p:txBody>
      </p:sp>
      <p:sp>
        <p:nvSpPr>
          <p:cNvPr id="517" name="Google Shape;517;p15"/>
          <p:cNvSpPr txBox="1"/>
          <p:nvPr/>
        </p:nvSpPr>
        <p:spPr>
          <a:xfrm>
            <a:off x="6947188" y="2923215"/>
            <a:ext cx="1682400" cy="708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300" u="none" cap="none" strike="noStrike">
                <a:solidFill>
                  <a:srgbClr val="C1FF72"/>
                </a:solidFill>
                <a:latin typeface="Pacifico"/>
                <a:ea typeface="Pacifico"/>
                <a:cs typeface="Pacifico"/>
                <a:sym typeface="Pacifico"/>
              </a:rPr>
              <a:t>Add a main point</a:t>
            </a:r>
            <a:endParaRPr sz="700"/>
          </a:p>
        </p:txBody>
      </p:sp>
      <p:sp>
        <p:nvSpPr>
          <p:cNvPr id="518" name="Google Shape;518;p15"/>
          <p:cNvSpPr txBox="1"/>
          <p:nvPr/>
        </p:nvSpPr>
        <p:spPr>
          <a:xfrm>
            <a:off x="6947188" y="3846160"/>
            <a:ext cx="16824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FFF8ED"/>
                </a:solidFill>
                <a:latin typeface="Mali"/>
                <a:ea typeface="Mali"/>
                <a:cs typeface="Mali"/>
                <a:sym typeface="Mali"/>
              </a:rPr>
              <a:t>Elaborate on what you want to discuss. </a:t>
            </a:r>
            <a:endParaRPr sz="700"/>
          </a:p>
        </p:txBody>
      </p:sp>
      <p:sp>
        <p:nvSpPr>
          <p:cNvPr id="519" name="Google Shape;519;p15"/>
          <p:cNvSpPr txBox="1"/>
          <p:nvPr/>
        </p:nvSpPr>
        <p:spPr>
          <a:xfrm>
            <a:off x="4802909" y="2923215"/>
            <a:ext cx="1682400" cy="708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300" u="none" cap="none" strike="noStrike">
                <a:solidFill>
                  <a:srgbClr val="C1FF72"/>
                </a:solidFill>
                <a:latin typeface="Pacifico"/>
                <a:ea typeface="Pacifico"/>
                <a:cs typeface="Pacifico"/>
                <a:sym typeface="Pacifico"/>
              </a:rPr>
              <a:t>Add a main point</a:t>
            </a:r>
            <a:endParaRPr sz="700"/>
          </a:p>
        </p:txBody>
      </p:sp>
      <p:sp>
        <p:nvSpPr>
          <p:cNvPr id="520" name="Google Shape;520;p15"/>
          <p:cNvSpPr txBox="1"/>
          <p:nvPr/>
        </p:nvSpPr>
        <p:spPr>
          <a:xfrm>
            <a:off x="4802909" y="3846160"/>
            <a:ext cx="16824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FFF8ED"/>
                </a:solidFill>
                <a:latin typeface="Mali"/>
                <a:ea typeface="Mali"/>
                <a:cs typeface="Mali"/>
                <a:sym typeface="Mali"/>
              </a:rPr>
              <a:t>Elaborate on what you want to discuss. </a:t>
            </a: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649F"/>
        </a:solidFill>
      </p:bgPr>
    </p:bg>
    <p:spTree>
      <p:nvGrpSpPr>
        <p:cNvPr id="524" name="Shape 524"/>
        <p:cNvGrpSpPr/>
        <p:nvPr/>
      </p:nvGrpSpPr>
      <p:grpSpPr>
        <a:xfrm>
          <a:off x="0" y="0"/>
          <a:ext cx="0" cy="0"/>
          <a:chOff x="0" y="0"/>
          <a:chExt cx="0" cy="0"/>
        </a:xfrm>
      </p:grpSpPr>
      <p:pic>
        <p:nvPicPr>
          <p:cNvPr id="525" name="Google Shape;525;p16"/>
          <p:cNvPicPr preferRelativeResize="0"/>
          <p:nvPr/>
        </p:nvPicPr>
        <p:blipFill rotWithShape="1">
          <a:blip r:embed="rId3">
            <a:alphaModFix/>
          </a:blip>
          <a:srcRect b="100000" l="0" r="0" t="100000"/>
          <a:stretch/>
        </p:blipFill>
        <p:spPr>
          <a:xfrm flipH="1" rot="10800000">
            <a:off x="0" y="3"/>
            <a:ext cx="9144000" cy="5143476"/>
          </a:xfrm>
          <a:prstGeom prst="rect">
            <a:avLst/>
          </a:prstGeom>
          <a:noFill/>
          <a:ln>
            <a:noFill/>
          </a:ln>
        </p:spPr>
      </p:pic>
      <p:grpSp>
        <p:nvGrpSpPr>
          <p:cNvPr id="526" name="Google Shape;526;p16"/>
          <p:cNvGrpSpPr/>
          <p:nvPr/>
        </p:nvGrpSpPr>
        <p:grpSpPr>
          <a:xfrm>
            <a:off x="954233" y="2499420"/>
            <a:ext cx="2667124" cy="1966648"/>
            <a:chOff x="0" y="-38100"/>
            <a:chExt cx="1404905" cy="1035930"/>
          </a:xfrm>
        </p:grpSpPr>
        <p:sp>
          <p:nvSpPr>
            <p:cNvPr id="527" name="Google Shape;527;p16"/>
            <p:cNvSpPr/>
            <p:nvPr/>
          </p:nvSpPr>
          <p:spPr>
            <a:xfrm>
              <a:off x="0" y="0"/>
              <a:ext cx="1404905" cy="997830"/>
            </a:xfrm>
            <a:custGeom>
              <a:rect b="b" l="l" r="r" t="t"/>
              <a:pathLst>
                <a:path extrusionOk="0" h="997830" w="1404905">
                  <a:moveTo>
                    <a:pt x="74019" y="0"/>
                  </a:moveTo>
                  <a:lnTo>
                    <a:pt x="1330885" y="0"/>
                  </a:lnTo>
                  <a:cubicBezTo>
                    <a:pt x="1350516" y="0"/>
                    <a:pt x="1369343" y="7798"/>
                    <a:pt x="1383225" y="21680"/>
                  </a:cubicBezTo>
                  <a:cubicBezTo>
                    <a:pt x="1397106" y="35561"/>
                    <a:pt x="1404905" y="54388"/>
                    <a:pt x="1404905" y="74019"/>
                  </a:cubicBezTo>
                  <a:lnTo>
                    <a:pt x="1404905" y="923810"/>
                  </a:lnTo>
                  <a:cubicBezTo>
                    <a:pt x="1404905" y="964690"/>
                    <a:pt x="1371765" y="997830"/>
                    <a:pt x="1330885" y="997830"/>
                  </a:cubicBezTo>
                  <a:lnTo>
                    <a:pt x="74019" y="997830"/>
                  </a:lnTo>
                  <a:cubicBezTo>
                    <a:pt x="54388" y="997830"/>
                    <a:pt x="35561" y="990031"/>
                    <a:pt x="21680" y="976150"/>
                  </a:cubicBezTo>
                  <a:cubicBezTo>
                    <a:pt x="7798" y="962269"/>
                    <a:pt x="0" y="943441"/>
                    <a:pt x="0" y="923810"/>
                  </a:cubicBezTo>
                  <a:lnTo>
                    <a:pt x="0" y="74019"/>
                  </a:lnTo>
                  <a:cubicBezTo>
                    <a:pt x="0" y="33140"/>
                    <a:pt x="33140" y="0"/>
                    <a:pt x="74019" y="0"/>
                  </a:cubicBezTo>
                  <a:close/>
                </a:path>
              </a:pathLst>
            </a:custGeom>
            <a:solidFill>
              <a:srgbClr val="35649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28" name="Google Shape;528;p16"/>
            <p:cNvSpPr txBox="1"/>
            <p:nvPr/>
          </p:nvSpPr>
          <p:spPr>
            <a:xfrm>
              <a:off x="0" y="-38100"/>
              <a:ext cx="1404905" cy="103593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29" name="Google Shape;529;p16"/>
          <p:cNvGrpSpPr/>
          <p:nvPr/>
        </p:nvGrpSpPr>
        <p:grpSpPr>
          <a:xfrm>
            <a:off x="5630355" y="429469"/>
            <a:ext cx="2667124" cy="1966648"/>
            <a:chOff x="0" y="-38100"/>
            <a:chExt cx="1404905" cy="1035930"/>
          </a:xfrm>
        </p:grpSpPr>
        <p:sp>
          <p:nvSpPr>
            <p:cNvPr id="530" name="Google Shape;530;p16"/>
            <p:cNvSpPr/>
            <p:nvPr/>
          </p:nvSpPr>
          <p:spPr>
            <a:xfrm>
              <a:off x="0" y="0"/>
              <a:ext cx="1404905" cy="997830"/>
            </a:xfrm>
            <a:custGeom>
              <a:rect b="b" l="l" r="r" t="t"/>
              <a:pathLst>
                <a:path extrusionOk="0" h="997830" w="1404905">
                  <a:moveTo>
                    <a:pt x="74019" y="0"/>
                  </a:moveTo>
                  <a:lnTo>
                    <a:pt x="1330885" y="0"/>
                  </a:lnTo>
                  <a:cubicBezTo>
                    <a:pt x="1350516" y="0"/>
                    <a:pt x="1369343" y="7798"/>
                    <a:pt x="1383225" y="21680"/>
                  </a:cubicBezTo>
                  <a:cubicBezTo>
                    <a:pt x="1397106" y="35561"/>
                    <a:pt x="1404905" y="54388"/>
                    <a:pt x="1404905" y="74019"/>
                  </a:cubicBezTo>
                  <a:lnTo>
                    <a:pt x="1404905" y="923810"/>
                  </a:lnTo>
                  <a:cubicBezTo>
                    <a:pt x="1404905" y="964690"/>
                    <a:pt x="1371765" y="997830"/>
                    <a:pt x="1330885" y="997830"/>
                  </a:cubicBezTo>
                  <a:lnTo>
                    <a:pt x="74019" y="997830"/>
                  </a:lnTo>
                  <a:cubicBezTo>
                    <a:pt x="54388" y="997830"/>
                    <a:pt x="35561" y="990031"/>
                    <a:pt x="21680" y="976150"/>
                  </a:cubicBezTo>
                  <a:cubicBezTo>
                    <a:pt x="7798" y="962269"/>
                    <a:pt x="0" y="943441"/>
                    <a:pt x="0" y="923810"/>
                  </a:cubicBezTo>
                  <a:lnTo>
                    <a:pt x="0" y="74019"/>
                  </a:lnTo>
                  <a:cubicBezTo>
                    <a:pt x="0" y="33140"/>
                    <a:pt x="33140" y="0"/>
                    <a:pt x="74019" y="0"/>
                  </a:cubicBezTo>
                  <a:close/>
                </a:path>
              </a:pathLst>
            </a:custGeom>
            <a:solidFill>
              <a:srgbClr val="35649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31" name="Google Shape;531;p16"/>
            <p:cNvSpPr txBox="1"/>
            <p:nvPr/>
          </p:nvSpPr>
          <p:spPr>
            <a:xfrm>
              <a:off x="0" y="-38100"/>
              <a:ext cx="1404905" cy="103593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532" name="Google Shape;532;p16"/>
          <p:cNvPicPr preferRelativeResize="0"/>
          <p:nvPr/>
        </p:nvPicPr>
        <p:blipFill rotWithShape="1">
          <a:blip r:embed="rId4">
            <a:alphaModFix/>
          </a:blip>
          <a:srcRect b="0" l="1159" r="1158" t="0"/>
          <a:stretch/>
        </p:blipFill>
        <p:spPr>
          <a:xfrm>
            <a:off x="4783833" y="2245585"/>
            <a:ext cx="4248719" cy="2897916"/>
          </a:xfrm>
          <a:prstGeom prst="rect">
            <a:avLst/>
          </a:prstGeom>
          <a:noFill/>
          <a:ln>
            <a:noFill/>
          </a:ln>
        </p:spPr>
      </p:pic>
      <p:grpSp>
        <p:nvGrpSpPr>
          <p:cNvPr id="533" name="Google Shape;533;p16"/>
          <p:cNvGrpSpPr/>
          <p:nvPr/>
        </p:nvGrpSpPr>
        <p:grpSpPr>
          <a:xfrm>
            <a:off x="-618722" y="4629150"/>
            <a:ext cx="10381445" cy="1543050"/>
            <a:chOff x="0" y="0"/>
            <a:chExt cx="27683853" cy="4114800"/>
          </a:xfrm>
        </p:grpSpPr>
        <p:grpSp>
          <p:nvGrpSpPr>
            <p:cNvPr id="534" name="Google Shape;534;p16"/>
            <p:cNvGrpSpPr/>
            <p:nvPr/>
          </p:nvGrpSpPr>
          <p:grpSpPr>
            <a:xfrm>
              <a:off x="0" y="0"/>
              <a:ext cx="4114800" cy="4114800"/>
              <a:chOff x="0" y="0"/>
              <a:chExt cx="812800" cy="812800"/>
            </a:xfrm>
          </p:grpSpPr>
          <p:sp>
            <p:nvSpPr>
              <p:cNvPr id="535" name="Google Shape;535;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36" name="Google Shape;536;p1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37" name="Google Shape;537;p16"/>
            <p:cNvGrpSpPr/>
            <p:nvPr/>
          </p:nvGrpSpPr>
          <p:grpSpPr>
            <a:xfrm>
              <a:off x="6734015" y="0"/>
              <a:ext cx="4114800" cy="4114800"/>
              <a:chOff x="0" y="0"/>
              <a:chExt cx="812800" cy="812800"/>
            </a:xfrm>
          </p:grpSpPr>
          <p:sp>
            <p:nvSpPr>
              <p:cNvPr id="538" name="Google Shape;538;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39" name="Google Shape;539;p1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40" name="Google Shape;540;p16"/>
            <p:cNvGrpSpPr/>
            <p:nvPr/>
          </p:nvGrpSpPr>
          <p:grpSpPr>
            <a:xfrm>
              <a:off x="13468030" y="0"/>
              <a:ext cx="4114800" cy="4114800"/>
              <a:chOff x="0" y="0"/>
              <a:chExt cx="812800" cy="812800"/>
            </a:xfrm>
          </p:grpSpPr>
          <p:sp>
            <p:nvSpPr>
              <p:cNvPr id="541" name="Google Shape;541;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42" name="Google Shape;542;p1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43" name="Google Shape;543;p16"/>
            <p:cNvGrpSpPr/>
            <p:nvPr/>
          </p:nvGrpSpPr>
          <p:grpSpPr>
            <a:xfrm>
              <a:off x="20202046" y="0"/>
              <a:ext cx="4114800" cy="4114800"/>
              <a:chOff x="0" y="0"/>
              <a:chExt cx="812800" cy="812800"/>
            </a:xfrm>
          </p:grpSpPr>
          <p:sp>
            <p:nvSpPr>
              <p:cNvPr id="544" name="Google Shape;544;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45" name="Google Shape;545;p1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46" name="Google Shape;546;p16"/>
            <p:cNvGrpSpPr/>
            <p:nvPr/>
          </p:nvGrpSpPr>
          <p:grpSpPr>
            <a:xfrm>
              <a:off x="3367008" y="0"/>
              <a:ext cx="4114800" cy="4114800"/>
              <a:chOff x="0" y="0"/>
              <a:chExt cx="812800" cy="812800"/>
            </a:xfrm>
          </p:grpSpPr>
          <p:sp>
            <p:nvSpPr>
              <p:cNvPr id="547" name="Google Shape;547;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48" name="Google Shape;548;p1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49" name="Google Shape;549;p16"/>
            <p:cNvGrpSpPr/>
            <p:nvPr/>
          </p:nvGrpSpPr>
          <p:grpSpPr>
            <a:xfrm>
              <a:off x="10101023" y="0"/>
              <a:ext cx="4114800" cy="4114800"/>
              <a:chOff x="0" y="0"/>
              <a:chExt cx="812800" cy="812800"/>
            </a:xfrm>
          </p:grpSpPr>
          <p:sp>
            <p:nvSpPr>
              <p:cNvPr id="550" name="Google Shape;550;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51" name="Google Shape;551;p1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52" name="Google Shape;552;p16"/>
            <p:cNvGrpSpPr/>
            <p:nvPr/>
          </p:nvGrpSpPr>
          <p:grpSpPr>
            <a:xfrm>
              <a:off x="16835038" y="0"/>
              <a:ext cx="4114800" cy="4114800"/>
              <a:chOff x="0" y="0"/>
              <a:chExt cx="812800" cy="812800"/>
            </a:xfrm>
          </p:grpSpPr>
          <p:sp>
            <p:nvSpPr>
              <p:cNvPr id="553" name="Google Shape;553;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54" name="Google Shape;554;p1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55" name="Google Shape;555;p16"/>
            <p:cNvGrpSpPr/>
            <p:nvPr/>
          </p:nvGrpSpPr>
          <p:grpSpPr>
            <a:xfrm>
              <a:off x="23569053" y="0"/>
              <a:ext cx="4114800" cy="4114800"/>
              <a:chOff x="0" y="0"/>
              <a:chExt cx="812800" cy="812800"/>
            </a:xfrm>
          </p:grpSpPr>
          <p:sp>
            <p:nvSpPr>
              <p:cNvPr id="556" name="Google Shape;556;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57" name="Google Shape;557;p1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pic>
        <p:nvPicPr>
          <p:cNvPr id="558" name="Google Shape;558;p16"/>
          <p:cNvPicPr preferRelativeResize="0"/>
          <p:nvPr/>
        </p:nvPicPr>
        <p:blipFill rotWithShape="1">
          <a:blip r:embed="rId5">
            <a:alphaModFix/>
          </a:blip>
          <a:srcRect b="5724" l="0" r="0" t="5725"/>
          <a:stretch/>
        </p:blipFill>
        <p:spPr>
          <a:xfrm>
            <a:off x="105992" y="0"/>
            <a:ext cx="4363607" cy="2897915"/>
          </a:xfrm>
          <a:prstGeom prst="rect">
            <a:avLst/>
          </a:prstGeom>
          <a:noFill/>
          <a:ln>
            <a:noFill/>
          </a:ln>
        </p:spPr>
      </p:pic>
      <p:sp>
        <p:nvSpPr>
          <p:cNvPr id="559" name="Google Shape;559;p16"/>
          <p:cNvSpPr/>
          <p:nvPr/>
        </p:nvSpPr>
        <p:spPr>
          <a:xfrm>
            <a:off x="6249833" y="297724"/>
            <a:ext cx="1428168" cy="646571"/>
          </a:xfrm>
          <a:custGeom>
            <a:rect b="b" l="l" r="r" t="t"/>
            <a:pathLst>
              <a:path extrusionOk="0" h="1293141" w="2856336">
                <a:moveTo>
                  <a:pt x="0" y="0"/>
                </a:moveTo>
                <a:lnTo>
                  <a:pt x="2856336" y="0"/>
                </a:lnTo>
                <a:lnTo>
                  <a:pt x="2856336" y="1293142"/>
                </a:lnTo>
                <a:lnTo>
                  <a:pt x="0" y="1293142"/>
                </a:lnTo>
                <a:lnTo>
                  <a:pt x="0" y="0"/>
                </a:lnTo>
                <a:close/>
              </a:path>
            </a:pathLst>
          </a:custGeom>
          <a:blipFill rotWithShape="1">
            <a:blip r:embed="rId6">
              <a:alphaModFix/>
            </a:blip>
            <a:stretch>
              <a:fillRect b="0" l="0" r="0" t="0"/>
            </a:stretch>
          </a:blipFill>
          <a:ln>
            <a:noFill/>
          </a:ln>
        </p:spPr>
      </p:sp>
      <p:sp>
        <p:nvSpPr>
          <p:cNvPr id="560" name="Google Shape;560;p16"/>
          <p:cNvSpPr/>
          <p:nvPr/>
        </p:nvSpPr>
        <p:spPr>
          <a:xfrm>
            <a:off x="3267214" y="3201342"/>
            <a:ext cx="1866623" cy="2057400"/>
          </a:xfrm>
          <a:custGeom>
            <a:rect b="b" l="l" r="r" t="t"/>
            <a:pathLst>
              <a:path extrusionOk="0" h="4114800" w="3733246">
                <a:moveTo>
                  <a:pt x="0" y="0"/>
                </a:moveTo>
                <a:lnTo>
                  <a:pt x="3733246" y="0"/>
                </a:lnTo>
                <a:lnTo>
                  <a:pt x="3733246" y="4114800"/>
                </a:lnTo>
                <a:lnTo>
                  <a:pt x="0" y="4114800"/>
                </a:lnTo>
                <a:lnTo>
                  <a:pt x="0" y="0"/>
                </a:lnTo>
                <a:close/>
              </a:path>
            </a:pathLst>
          </a:custGeom>
          <a:blipFill rotWithShape="1">
            <a:blip r:embed="rId7">
              <a:alphaModFix/>
            </a:blip>
            <a:stretch>
              <a:fillRect b="0" l="0" r="0" t="0"/>
            </a:stretch>
          </a:blipFill>
          <a:ln>
            <a:noFill/>
          </a:ln>
        </p:spPr>
      </p:sp>
      <p:sp>
        <p:nvSpPr>
          <p:cNvPr id="561" name="Google Shape;561;p16"/>
          <p:cNvSpPr txBox="1"/>
          <p:nvPr/>
        </p:nvSpPr>
        <p:spPr>
          <a:xfrm>
            <a:off x="211983" y="3151360"/>
            <a:ext cx="4151624" cy="558246"/>
          </a:xfrm>
          <a:prstGeom prst="rect">
            <a:avLst/>
          </a:prstGeom>
          <a:noFill/>
          <a:ln>
            <a:noFill/>
          </a:ln>
        </p:spPr>
        <p:txBody>
          <a:bodyPr anchorCtr="0" anchor="t" bIns="0" lIns="0" spcFirstLastPara="1" rIns="0" wrap="square" tIns="0">
            <a:spAutoFit/>
          </a:bodyPr>
          <a:lstStyle/>
          <a:p>
            <a:pPr indent="0" lvl="0" marL="0" marR="0" rtl="0" algn="ctr">
              <a:lnSpc>
                <a:spcPct val="124993"/>
              </a:lnSpc>
              <a:spcBef>
                <a:spcPts val="0"/>
              </a:spcBef>
              <a:spcAft>
                <a:spcPts val="0"/>
              </a:spcAft>
              <a:buNone/>
            </a:pPr>
            <a:r>
              <a:rPr b="0" i="0" lang="en" sz="3600" u="none" cap="none" strike="noStrike">
                <a:solidFill>
                  <a:srgbClr val="FFA1D2"/>
                </a:solidFill>
                <a:latin typeface="Pacifico"/>
                <a:ea typeface="Pacifico"/>
                <a:cs typeface="Pacifico"/>
                <a:sym typeface="Pacifico"/>
              </a:rPr>
              <a:t>Mission</a:t>
            </a:r>
            <a:endParaRPr sz="700"/>
          </a:p>
        </p:txBody>
      </p:sp>
      <p:sp>
        <p:nvSpPr>
          <p:cNvPr id="562" name="Google Shape;562;p16"/>
          <p:cNvSpPr txBox="1"/>
          <p:nvPr/>
        </p:nvSpPr>
        <p:spPr>
          <a:xfrm>
            <a:off x="1141764" y="3845677"/>
            <a:ext cx="22920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FFF8ED"/>
                </a:solidFill>
                <a:latin typeface="Mali"/>
                <a:ea typeface="Mali"/>
                <a:cs typeface="Mali"/>
                <a:sym typeface="Mali"/>
              </a:rPr>
              <a:t>Enter your grand</a:t>
            </a:r>
            <a:endParaRPr sz="700"/>
          </a:p>
          <a:p>
            <a:pPr indent="0" lvl="0" marL="0" marR="0" rtl="0" algn="ctr">
              <a:lnSpc>
                <a:spcPct val="100000"/>
              </a:lnSpc>
              <a:spcBef>
                <a:spcPts val="0"/>
              </a:spcBef>
              <a:spcAft>
                <a:spcPts val="0"/>
              </a:spcAft>
              <a:buNone/>
            </a:pPr>
            <a:r>
              <a:rPr b="0" i="0" lang="en" sz="1200" u="none" cap="none" strike="noStrike">
                <a:solidFill>
                  <a:srgbClr val="FFF8ED"/>
                </a:solidFill>
                <a:latin typeface="Mali"/>
                <a:ea typeface="Mali"/>
                <a:cs typeface="Mali"/>
                <a:sym typeface="Mali"/>
              </a:rPr>
              <a:t>vision statement!</a:t>
            </a:r>
            <a:endParaRPr sz="700"/>
          </a:p>
        </p:txBody>
      </p:sp>
      <p:sp>
        <p:nvSpPr>
          <p:cNvPr id="563" name="Google Shape;563;p16"/>
          <p:cNvSpPr txBox="1"/>
          <p:nvPr/>
        </p:nvSpPr>
        <p:spPr>
          <a:xfrm>
            <a:off x="5817886" y="1579542"/>
            <a:ext cx="22920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FFF8ED"/>
                </a:solidFill>
                <a:latin typeface="Mali"/>
                <a:ea typeface="Mali"/>
                <a:cs typeface="Mali"/>
                <a:sym typeface="Mali"/>
              </a:rPr>
              <a:t>Enter your grand</a:t>
            </a:r>
            <a:endParaRPr sz="700"/>
          </a:p>
          <a:p>
            <a:pPr indent="0" lvl="0" marL="0" marR="0" rtl="0" algn="ctr">
              <a:lnSpc>
                <a:spcPct val="100000"/>
              </a:lnSpc>
              <a:spcBef>
                <a:spcPts val="0"/>
              </a:spcBef>
              <a:spcAft>
                <a:spcPts val="0"/>
              </a:spcAft>
              <a:buNone/>
            </a:pPr>
            <a:r>
              <a:rPr b="0" i="0" lang="en" sz="1200" u="none" cap="none" strike="noStrike">
                <a:solidFill>
                  <a:srgbClr val="FFF8ED"/>
                </a:solidFill>
                <a:latin typeface="Mali"/>
                <a:ea typeface="Mali"/>
                <a:cs typeface="Mali"/>
                <a:sym typeface="Mali"/>
              </a:rPr>
              <a:t>vision statement!</a:t>
            </a:r>
            <a:endParaRPr sz="700"/>
          </a:p>
        </p:txBody>
      </p:sp>
      <p:sp>
        <p:nvSpPr>
          <p:cNvPr id="564" name="Google Shape;564;p16"/>
          <p:cNvSpPr txBox="1"/>
          <p:nvPr/>
        </p:nvSpPr>
        <p:spPr>
          <a:xfrm>
            <a:off x="4895281" y="930008"/>
            <a:ext cx="4137272" cy="558247"/>
          </a:xfrm>
          <a:prstGeom prst="rect">
            <a:avLst/>
          </a:prstGeom>
          <a:noFill/>
          <a:ln>
            <a:noFill/>
          </a:ln>
        </p:spPr>
        <p:txBody>
          <a:bodyPr anchorCtr="0" anchor="t" bIns="0" lIns="0" spcFirstLastPara="1" rIns="0" wrap="square" tIns="0">
            <a:spAutoFit/>
          </a:bodyPr>
          <a:lstStyle/>
          <a:p>
            <a:pPr indent="0" lvl="0" marL="0" marR="0" rtl="0" algn="ctr">
              <a:lnSpc>
                <a:spcPct val="124993"/>
              </a:lnSpc>
              <a:spcBef>
                <a:spcPts val="0"/>
              </a:spcBef>
              <a:spcAft>
                <a:spcPts val="0"/>
              </a:spcAft>
              <a:buNone/>
            </a:pPr>
            <a:r>
              <a:rPr b="0" i="0" lang="en" sz="3600" u="none" cap="none" strike="noStrike">
                <a:solidFill>
                  <a:srgbClr val="FFA1D2"/>
                </a:solidFill>
                <a:latin typeface="Pacifico"/>
                <a:ea typeface="Pacifico"/>
                <a:cs typeface="Pacifico"/>
                <a:sym typeface="Pacifico"/>
              </a:rPr>
              <a:t>Vision</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649F"/>
        </a:solidFill>
      </p:bgPr>
    </p:bg>
    <p:spTree>
      <p:nvGrpSpPr>
        <p:cNvPr id="568" name="Shape 568"/>
        <p:cNvGrpSpPr/>
        <p:nvPr/>
      </p:nvGrpSpPr>
      <p:grpSpPr>
        <a:xfrm>
          <a:off x="0" y="0"/>
          <a:ext cx="0" cy="0"/>
          <a:chOff x="0" y="0"/>
          <a:chExt cx="0" cy="0"/>
        </a:xfrm>
      </p:grpSpPr>
      <p:pic>
        <p:nvPicPr>
          <p:cNvPr id="569" name="Google Shape;569;p17"/>
          <p:cNvPicPr preferRelativeResize="0"/>
          <p:nvPr/>
        </p:nvPicPr>
        <p:blipFill rotWithShape="1">
          <a:blip r:embed="rId3">
            <a:alphaModFix/>
          </a:blip>
          <a:srcRect b="9847" l="0" r="0" t="45109"/>
          <a:stretch/>
        </p:blipFill>
        <p:spPr>
          <a:xfrm>
            <a:off x="0" y="2822067"/>
            <a:ext cx="9144000" cy="3294996"/>
          </a:xfrm>
          <a:prstGeom prst="rect">
            <a:avLst/>
          </a:prstGeom>
          <a:noFill/>
          <a:ln>
            <a:noFill/>
          </a:ln>
        </p:spPr>
      </p:pic>
      <p:grpSp>
        <p:nvGrpSpPr>
          <p:cNvPr id="570" name="Google Shape;570;p17"/>
          <p:cNvGrpSpPr/>
          <p:nvPr/>
        </p:nvGrpSpPr>
        <p:grpSpPr>
          <a:xfrm>
            <a:off x="-618722" y="4629150"/>
            <a:ext cx="10381445" cy="1543050"/>
            <a:chOff x="0" y="0"/>
            <a:chExt cx="27683853" cy="4114800"/>
          </a:xfrm>
        </p:grpSpPr>
        <p:grpSp>
          <p:nvGrpSpPr>
            <p:cNvPr id="571" name="Google Shape;571;p17"/>
            <p:cNvGrpSpPr/>
            <p:nvPr/>
          </p:nvGrpSpPr>
          <p:grpSpPr>
            <a:xfrm>
              <a:off x="0" y="0"/>
              <a:ext cx="4114800" cy="4114800"/>
              <a:chOff x="0" y="0"/>
              <a:chExt cx="812800" cy="812800"/>
            </a:xfrm>
          </p:grpSpPr>
          <p:sp>
            <p:nvSpPr>
              <p:cNvPr id="572" name="Google Shape;572;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73" name="Google Shape;573;p17"/>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74" name="Google Shape;574;p17"/>
            <p:cNvGrpSpPr/>
            <p:nvPr/>
          </p:nvGrpSpPr>
          <p:grpSpPr>
            <a:xfrm>
              <a:off x="6734015" y="0"/>
              <a:ext cx="4114800" cy="4114800"/>
              <a:chOff x="0" y="0"/>
              <a:chExt cx="812800" cy="812800"/>
            </a:xfrm>
          </p:grpSpPr>
          <p:sp>
            <p:nvSpPr>
              <p:cNvPr id="575" name="Google Shape;575;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76" name="Google Shape;576;p17"/>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77" name="Google Shape;577;p17"/>
            <p:cNvGrpSpPr/>
            <p:nvPr/>
          </p:nvGrpSpPr>
          <p:grpSpPr>
            <a:xfrm>
              <a:off x="13468030" y="0"/>
              <a:ext cx="4114800" cy="4114800"/>
              <a:chOff x="0" y="0"/>
              <a:chExt cx="812800" cy="812800"/>
            </a:xfrm>
          </p:grpSpPr>
          <p:sp>
            <p:nvSpPr>
              <p:cNvPr id="578" name="Google Shape;578;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79" name="Google Shape;579;p17"/>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80" name="Google Shape;580;p17"/>
            <p:cNvGrpSpPr/>
            <p:nvPr/>
          </p:nvGrpSpPr>
          <p:grpSpPr>
            <a:xfrm>
              <a:off x="20202046" y="0"/>
              <a:ext cx="4114800" cy="4114800"/>
              <a:chOff x="0" y="0"/>
              <a:chExt cx="812800" cy="812800"/>
            </a:xfrm>
          </p:grpSpPr>
          <p:sp>
            <p:nvSpPr>
              <p:cNvPr id="581" name="Google Shape;581;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82" name="Google Shape;582;p17"/>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83" name="Google Shape;583;p17"/>
            <p:cNvGrpSpPr/>
            <p:nvPr/>
          </p:nvGrpSpPr>
          <p:grpSpPr>
            <a:xfrm>
              <a:off x="3367008" y="0"/>
              <a:ext cx="4114800" cy="4114800"/>
              <a:chOff x="0" y="0"/>
              <a:chExt cx="812800" cy="812800"/>
            </a:xfrm>
          </p:grpSpPr>
          <p:sp>
            <p:nvSpPr>
              <p:cNvPr id="584" name="Google Shape;584;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85" name="Google Shape;585;p17"/>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86" name="Google Shape;586;p17"/>
            <p:cNvGrpSpPr/>
            <p:nvPr/>
          </p:nvGrpSpPr>
          <p:grpSpPr>
            <a:xfrm>
              <a:off x="10101023" y="0"/>
              <a:ext cx="4114800" cy="4114800"/>
              <a:chOff x="0" y="0"/>
              <a:chExt cx="812800" cy="812800"/>
            </a:xfrm>
          </p:grpSpPr>
          <p:sp>
            <p:nvSpPr>
              <p:cNvPr id="587" name="Google Shape;587;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88" name="Google Shape;588;p17"/>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89" name="Google Shape;589;p17"/>
            <p:cNvGrpSpPr/>
            <p:nvPr/>
          </p:nvGrpSpPr>
          <p:grpSpPr>
            <a:xfrm>
              <a:off x="16835038" y="0"/>
              <a:ext cx="4114800" cy="4114800"/>
              <a:chOff x="0" y="0"/>
              <a:chExt cx="812800" cy="812800"/>
            </a:xfrm>
          </p:grpSpPr>
          <p:sp>
            <p:nvSpPr>
              <p:cNvPr id="590" name="Google Shape;590;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91" name="Google Shape;591;p17"/>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92" name="Google Shape;592;p17"/>
            <p:cNvGrpSpPr/>
            <p:nvPr/>
          </p:nvGrpSpPr>
          <p:grpSpPr>
            <a:xfrm>
              <a:off x="23569053" y="0"/>
              <a:ext cx="4114800" cy="4114800"/>
              <a:chOff x="0" y="0"/>
              <a:chExt cx="812800" cy="812800"/>
            </a:xfrm>
          </p:grpSpPr>
          <p:sp>
            <p:nvSpPr>
              <p:cNvPr id="593" name="Google Shape;593;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94" name="Google Shape;594;p17"/>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sp>
        <p:nvSpPr>
          <p:cNvPr id="595" name="Google Shape;595;p17"/>
          <p:cNvSpPr txBox="1"/>
          <p:nvPr/>
        </p:nvSpPr>
        <p:spPr>
          <a:xfrm>
            <a:off x="2503237" y="498615"/>
            <a:ext cx="4137526" cy="698315"/>
          </a:xfrm>
          <a:prstGeom prst="rect">
            <a:avLst/>
          </a:prstGeom>
          <a:noFill/>
          <a:ln>
            <a:noFill/>
          </a:ln>
        </p:spPr>
        <p:txBody>
          <a:bodyPr anchorCtr="0" anchor="t" bIns="0" lIns="0" spcFirstLastPara="1" rIns="0" wrap="square" tIns="0">
            <a:spAutoFit/>
          </a:bodyPr>
          <a:lstStyle/>
          <a:p>
            <a:pPr indent="0" lvl="0" marL="0" marR="0" rtl="0" algn="ctr">
              <a:lnSpc>
                <a:spcPct val="113995"/>
              </a:lnSpc>
              <a:spcBef>
                <a:spcPts val="0"/>
              </a:spcBef>
              <a:spcAft>
                <a:spcPts val="0"/>
              </a:spcAft>
              <a:buNone/>
            </a:pPr>
            <a:r>
              <a:rPr b="1" i="0" lang="en" sz="4700" u="none" cap="none" strike="noStrike">
                <a:solidFill>
                  <a:srgbClr val="C1FF72"/>
                </a:solidFill>
                <a:latin typeface="Laila"/>
                <a:ea typeface="Laila"/>
                <a:cs typeface="Laila"/>
                <a:sym typeface="Laila"/>
              </a:rPr>
              <a:t>Add a Title</a:t>
            </a:r>
            <a:endParaRPr sz="700"/>
          </a:p>
        </p:txBody>
      </p:sp>
      <p:sp>
        <p:nvSpPr>
          <p:cNvPr id="596" name="Google Shape;596;p17"/>
          <p:cNvSpPr txBox="1"/>
          <p:nvPr/>
        </p:nvSpPr>
        <p:spPr>
          <a:xfrm>
            <a:off x="809129" y="1412802"/>
            <a:ext cx="871200" cy="554100"/>
          </a:xfrm>
          <a:prstGeom prst="rect">
            <a:avLst/>
          </a:prstGeom>
          <a:noFill/>
          <a:ln>
            <a:noFill/>
          </a:ln>
        </p:spPr>
        <p:txBody>
          <a:bodyPr anchorCtr="0" anchor="t" bIns="0" lIns="0" spcFirstLastPara="1" rIns="0" wrap="square" tIns="0">
            <a:spAutoFit/>
          </a:bodyPr>
          <a:lstStyle/>
          <a:p>
            <a:pPr indent="0" lvl="0" marL="0" marR="0" rtl="0" algn="ctr">
              <a:lnSpc>
                <a:spcPct val="124993"/>
              </a:lnSpc>
              <a:spcBef>
                <a:spcPts val="0"/>
              </a:spcBef>
              <a:spcAft>
                <a:spcPts val="0"/>
              </a:spcAft>
              <a:buNone/>
            </a:pPr>
            <a:r>
              <a:rPr b="0" i="0" lang="en" sz="3600" u="none" cap="none" strike="noStrike">
                <a:solidFill>
                  <a:srgbClr val="FFA1D2"/>
                </a:solidFill>
                <a:latin typeface="Pacifico"/>
                <a:ea typeface="Pacifico"/>
                <a:cs typeface="Pacifico"/>
                <a:sym typeface="Pacifico"/>
              </a:rPr>
              <a:t>01</a:t>
            </a:r>
            <a:endParaRPr sz="700"/>
          </a:p>
        </p:txBody>
      </p:sp>
      <p:sp>
        <p:nvSpPr>
          <p:cNvPr id="597" name="Google Shape;597;p17"/>
          <p:cNvSpPr txBox="1"/>
          <p:nvPr/>
        </p:nvSpPr>
        <p:spPr>
          <a:xfrm>
            <a:off x="47062" y="2126712"/>
            <a:ext cx="23952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FFF8ED"/>
                </a:solidFill>
                <a:latin typeface="Mali"/>
                <a:ea typeface="Mali"/>
                <a:cs typeface="Mali"/>
                <a:sym typeface="Mali"/>
              </a:rPr>
              <a:t>Embrace the Summer</a:t>
            </a:r>
            <a:endParaRPr sz="700"/>
          </a:p>
          <a:p>
            <a:pPr indent="0" lvl="0" marL="0" marR="0" rtl="0" algn="ctr">
              <a:lnSpc>
                <a:spcPct val="100000"/>
              </a:lnSpc>
              <a:spcBef>
                <a:spcPts val="0"/>
              </a:spcBef>
              <a:spcAft>
                <a:spcPts val="0"/>
              </a:spcAft>
              <a:buNone/>
            </a:pPr>
            <a:r>
              <a:rPr b="0" i="0" lang="en" sz="1200" u="none" cap="none" strike="noStrike">
                <a:solidFill>
                  <a:srgbClr val="FFF8ED"/>
                </a:solidFill>
                <a:latin typeface="Mali"/>
                <a:ea typeface="Mali"/>
                <a:cs typeface="Mali"/>
                <a:sym typeface="Mali"/>
              </a:rPr>
              <a:t>Tropical Adventure!</a:t>
            </a:r>
            <a:endParaRPr sz="700"/>
          </a:p>
        </p:txBody>
      </p:sp>
      <p:sp>
        <p:nvSpPr>
          <p:cNvPr id="598" name="Google Shape;598;p17"/>
          <p:cNvSpPr txBox="1"/>
          <p:nvPr/>
        </p:nvSpPr>
        <p:spPr>
          <a:xfrm>
            <a:off x="3052721" y="1412802"/>
            <a:ext cx="871200" cy="554100"/>
          </a:xfrm>
          <a:prstGeom prst="rect">
            <a:avLst/>
          </a:prstGeom>
          <a:noFill/>
          <a:ln>
            <a:noFill/>
          </a:ln>
        </p:spPr>
        <p:txBody>
          <a:bodyPr anchorCtr="0" anchor="t" bIns="0" lIns="0" spcFirstLastPara="1" rIns="0" wrap="square" tIns="0">
            <a:spAutoFit/>
          </a:bodyPr>
          <a:lstStyle/>
          <a:p>
            <a:pPr indent="0" lvl="0" marL="0" marR="0" rtl="0" algn="ctr">
              <a:lnSpc>
                <a:spcPct val="124993"/>
              </a:lnSpc>
              <a:spcBef>
                <a:spcPts val="0"/>
              </a:spcBef>
              <a:spcAft>
                <a:spcPts val="0"/>
              </a:spcAft>
              <a:buNone/>
            </a:pPr>
            <a:r>
              <a:rPr b="0" i="0" lang="en" sz="3600" u="none" cap="none" strike="noStrike">
                <a:solidFill>
                  <a:srgbClr val="FFA1D2"/>
                </a:solidFill>
                <a:latin typeface="Pacifico"/>
                <a:ea typeface="Pacifico"/>
                <a:cs typeface="Pacifico"/>
                <a:sym typeface="Pacifico"/>
              </a:rPr>
              <a:t>02</a:t>
            </a:r>
            <a:endParaRPr sz="700"/>
          </a:p>
        </p:txBody>
      </p:sp>
      <p:sp>
        <p:nvSpPr>
          <p:cNvPr id="599" name="Google Shape;599;p17"/>
          <p:cNvSpPr txBox="1"/>
          <p:nvPr/>
        </p:nvSpPr>
        <p:spPr>
          <a:xfrm>
            <a:off x="2366855" y="2126712"/>
            <a:ext cx="22428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FFF8ED"/>
                </a:solidFill>
                <a:latin typeface="Mali"/>
                <a:ea typeface="Mali"/>
                <a:cs typeface="Mali"/>
                <a:sym typeface="Mali"/>
              </a:rPr>
              <a:t>Embrace the Summer</a:t>
            </a:r>
            <a:endParaRPr sz="700"/>
          </a:p>
          <a:p>
            <a:pPr indent="0" lvl="0" marL="0" marR="0" rtl="0" algn="ctr">
              <a:lnSpc>
                <a:spcPct val="100000"/>
              </a:lnSpc>
              <a:spcBef>
                <a:spcPts val="0"/>
              </a:spcBef>
              <a:spcAft>
                <a:spcPts val="0"/>
              </a:spcAft>
              <a:buNone/>
            </a:pPr>
            <a:r>
              <a:rPr b="0" i="0" lang="en" sz="1200" u="none" cap="none" strike="noStrike">
                <a:solidFill>
                  <a:srgbClr val="FFF8ED"/>
                </a:solidFill>
                <a:latin typeface="Mali"/>
                <a:ea typeface="Mali"/>
                <a:cs typeface="Mali"/>
                <a:sym typeface="Mali"/>
              </a:rPr>
              <a:t>Tropical Adventure!</a:t>
            </a:r>
            <a:endParaRPr sz="700"/>
          </a:p>
        </p:txBody>
      </p:sp>
      <p:sp>
        <p:nvSpPr>
          <p:cNvPr id="600" name="Google Shape;600;p17"/>
          <p:cNvSpPr txBox="1"/>
          <p:nvPr/>
        </p:nvSpPr>
        <p:spPr>
          <a:xfrm>
            <a:off x="5296314" y="1412802"/>
            <a:ext cx="871200" cy="554100"/>
          </a:xfrm>
          <a:prstGeom prst="rect">
            <a:avLst/>
          </a:prstGeom>
          <a:noFill/>
          <a:ln>
            <a:noFill/>
          </a:ln>
        </p:spPr>
        <p:txBody>
          <a:bodyPr anchorCtr="0" anchor="t" bIns="0" lIns="0" spcFirstLastPara="1" rIns="0" wrap="square" tIns="0">
            <a:spAutoFit/>
          </a:bodyPr>
          <a:lstStyle/>
          <a:p>
            <a:pPr indent="0" lvl="0" marL="0" marR="0" rtl="0" algn="ctr">
              <a:lnSpc>
                <a:spcPct val="124993"/>
              </a:lnSpc>
              <a:spcBef>
                <a:spcPts val="0"/>
              </a:spcBef>
              <a:spcAft>
                <a:spcPts val="0"/>
              </a:spcAft>
              <a:buNone/>
            </a:pPr>
            <a:r>
              <a:rPr b="0" i="0" lang="en" sz="3600" u="none" cap="none" strike="noStrike">
                <a:solidFill>
                  <a:srgbClr val="FFA1D2"/>
                </a:solidFill>
                <a:latin typeface="Pacifico"/>
                <a:ea typeface="Pacifico"/>
                <a:cs typeface="Pacifico"/>
                <a:sym typeface="Pacifico"/>
              </a:rPr>
              <a:t>03</a:t>
            </a:r>
            <a:endParaRPr sz="700"/>
          </a:p>
        </p:txBody>
      </p:sp>
      <p:sp>
        <p:nvSpPr>
          <p:cNvPr id="601" name="Google Shape;601;p17"/>
          <p:cNvSpPr txBox="1"/>
          <p:nvPr/>
        </p:nvSpPr>
        <p:spPr>
          <a:xfrm>
            <a:off x="4534247" y="2126712"/>
            <a:ext cx="23952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FFF8ED"/>
                </a:solidFill>
                <a:latin typeface="Mali"/>
                <a:ea typeface="Mali"/>
                <a:cs typeface="Mali"/>
                <a:sym typeface="Mali"/>
              </a:rPr>
              <a:t>Embrace the Summer</a:t>
            </a:r>
            <a:endParaRPr sz="700"/>
          </a:p>
          <a:p>
            <a:pPr indent="0" lvl="0" marL="0" marR="0" rtl="0" algn="ctr">
              <a:lnSpc>
                <a:spcPct val="100000"/>
              </a:lnSpc>
              <a:spcBef>
                <a:spcPts val="0"/>
              </a:spcBef>
              <a:spcAft>
                <a:spcPts val="0"/>
              </a:spcAft>
              <a:buNone/>
            </a:pPr>
            <a:r>
              <a:rPr b="0" i="0" lang="en" sz="1200" u="none" cap="none" strike="noStrike">
                <a:solidFill>
                  <a:srgbClr val="FFF8ED"/>
                </a:solidFill>
                <a:latin typeface="Mali"/>
                <a:ea typeface="Mali"/>
                <a:cs typeface="Mali"/>
                <a:sym typeface="Mali"/>
              </a:rPr>
              <a:t>Tropical Adventure!</a:t>
            </a:r>
            <a:endParaRPr sz="700"/>
          </a:p>
        </p:txBody>
      </p:sp>
      <p:sp>
        <p:nvSpPr>
          <p:cNvPr id="602" name="Google Shape;602;p17"/>
          <p:cNvSpPr txBox="1"/>
          <p:nvPr/>
        </p:nvSpPr>
        <p:spPr>
          <a:xfrm>
            <a:off x="7539907" y="1412802"/>
            <a:ext cx="871200" cy="554100"/>
          </a:xfrm>
          <a:prstGeom prst="rect">
            <a:avLst/>
          </a:prstGeom>
          <a:noFill/>
          <a:ln>
            <a:noFill/>
          </a:ln>
        </p:spPr>
        <p:txBody>
          <a:bodyPr anchorCtr="0" anchor="t" bIns="0" lIns="0" spcFirstLastPara="1" rIns="0" wrap="square" tIns="0">
            <a:spAutoFit/>
          </a:bodyPr>
          <a:lstStyle/>
          <a:p>
            <a:pPr indent="0" lvl="0" marL="0" marR="0" rtl="0" algn="ctr">
              <a:lnSpc>
                <a:spcPct val="124993"/>
              </a:lnSpc>
              <a:spcBef>
                <a:spcPts val="0"/>
              </a:spcBef>
              <a:spcAft>
                <a:spcPts val="0"/>
              </a:spcAft>
              <a:buNone/>
            </a:pPr>
            <a:r>
              <a:rPr b="0" i="0" lang="en" sz="3600" u="none" cap="none" strike="noStrike">
                <a:solidFill>
                  <a:srgbClr val="FFA1D2"/>
                </a:solidFill>
                <a:latin typeface="Pacifico"/>
                <a:ea typeface="Pacifico"/>
                <a:cs typeface="Pacifico"/>
                <a:sym typeface="Pacifico"/>
              </a:rPr>
              <a:t>04</a:t>
            </a:r>
            <a:endParaRPr sz="700"/>
          </a:p>
        </p:txBody>
      </p:sp>
      <p:sp>
        <p:nvSpPr>
          <p:cNvPr id="603" name="Google Shape;603;p17"/>
          <p:cNvSpPr txBox="1"/>
          <p:nvPr/>
        </p:nvSpPr>
        <p:spPr>
          <a:xfrm>
            <a:off x="6854040" y="2126712"/>
            <a:ext cx="22428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FFF8ED"/>
                </a:solidFill>
                <a:latin typeface="Mali"/>
                <a:ea typeface="Mali"/>
                <a:cs typeface="Mali"/>
                <a:sym typeface="Mali"/>
              </a:rPr>
              <a:t>Embrace the Summer</a:t>
            </a:r>
            <a:endParaRPr sz="700"/>
          </a:p>
          <a:p>
            <a:pPr indent="0" lvl="0" marL="0" marR="0" rtl="0" algn="ctr">
              <a:lnSpc>
                <a:spcPct val="100000"/>
              </a:lnSpc>
              <a:spcBef>
                <a:spcPts val="0"/>
              </a:spcBef>
              <a:spcAft>
                <a:spcPts val="0"/>
              </a:spcAft>
              <a:buNone/>
            </a:pPr>
            <a:r>
              <a:rPr b="0" i="0" lang="en" sz="1200" u="none" cap="none" strike="noStrike">
                <a:solidFill>
                  <a:srgbClr val="FFF8ED"/>
                </a:solidFill>
                <a:latin typeface="Mali"/>
                <a:ea typeface="Mali"/>
                <a:cs typeface="Mali"/>
                <a:sym typeface="Mali"/>
              </a:rPr>
              <a:t>Tropical Adventure!</a:t>
            </a:r>
            <a:endParaRPr sz="700"/>
          </a:p>
        </p:txBody>
      </p:sp>
      <p:sp>
        <p:nvSpPr>
          <p:cNvPr id="604" name="Google Shape;604;p17"/>
          <p:cNvSpPr/>
          <p:nvPr/>
        </p:nvSpPr>
        <p:spPr>
          <a:xfrm flipH="1">
            <a:off x="6854040" y="725911"/>
            <a:ext cx="917067" cy="782008"/>
          </a:xfrm>
          <a:custGeom>
            <a:rect b="b" l="l" r="r" t="t"/>
            <a:pathLst>
              <a:path extrusionOk="0" h="1564016" w="1834134">
                <a:moveTo>
                  <a:pt x="1834135" y="0"/>
                </a:moveTo>
                <a:lnTo>
                  <a:pt x="0" y="0"/>
                </a:lnTo>
                <a:lnTo>
                  <a:pt x="0" y="1564016"/>
                </a:lnTo>
                <a:lnTo>
                  <a:pt x="1834135" y="1564016"/>
                </a:lnTo>
                <a:lnTo>
                  <a:pt x="1834135" y="0"/>
                </a:lnTo>
                <a:close/>
              </a:path>
            </a:pathLst>
          </a:custGeom>
          <a:blipFill rotWithShape="1">
            <a:blip r:embed="rId4">
              <a:alphaModFix/>
            </a:blip>
            <a:stretch>
              <a:fillRect b="0" l="0" r="0" t="0"/>
            </a:stretch>
          </a:blipFill>
          <a:ln>
            <a:noFill/>
          </a:ln>
        </p:spPr>
      </p:sp>
      <p:sp>
        <p:nvSpPr>
          <p:cNvPr id="605" name="Google Shape;605;p17"/>
          <p:cNvSpPr/>
          <p:nvPr/>
        </p:nvSpPr>
        <p:spPr>
          <a:xfrm>
            <a:off x="837284" y="372978"/>
            <a:ext cx="843009" cy="462889"/>
          </a:xfrm>
          <a:custGeom>
            <a:rect b="b" l="l" r="r" t="t"/>
            <a:pathLst>
              <a:path extrusionOk="0" h="925777" w="1686017">
                <a:moveTo>
                  <a:pt x="0" y="0"/>
                </a:moveTo>
                <a:lnTo>
                  <a:pt x="1686017" y="0"/>
                </a:lnTo>
                <a:lnTo>
                  <a:pt x="1686017" y="925776"/>
                </a:lnTo>
                <a:lnTo>
                  <a:pt x="0" y="925776"/>
                </a:lnTo>
                <a:lnTo>
                  <a:pt x="0" y="0"/>
                </a:lnTo>
                <a:close/>
              </a:path>
            </a:pathLst>
          </a:custGeom>
          <a:blipFill rotWithShape="1">
            <a:blip r:embed="rId5">
              <a:alphaModFix/>
            </a:blip>
            <a:stretch>
              <a:fillRect b="0" l="0" r="0" t="0"/>
            </a:stretch>
          </a:blipFill>
          <a:ln>
            <a:noFill/>
          </a:ln>
        </p:spPr>
      </p:sp>
      <p:sp>
        <p:nvSpPr>
          <p:cNvPr id="606" name="Google Shape;606;p17"/>
          <p:cNvSpPr/>
          <p:nvPr/>
        </p:nvSpPr>
        <p:spPr>
          <a:xfrm flipH="1">
            <a:off x="8343527" y="234667"/>
            <a:ext cx="1419196" cy="655410"/>
          </a:xfrm>
          <a:custGeom>
            <a:rect b="b" l="l" r="r" t="t"/>
            <a:pathLst>
              <a:path extrusionOk="0" h="1310820" w="2838391">
                <a:moveTo>
                  <a:pt x="2838391" y="0"/>
                </a:moveTo>
                <a:lnTo>
                  <a:pt x="0" y="0"/>
                </a:lnTo>
                <a:lnTo>
                  <a:pt x="0" y="1310821"/>
                </a:lnTo>
                <a:lnTo>
                  <a:pt x="2838391" y="1310821"/>
                </a:lnTo>
                <a:lnTo>
                  <a:pt x="2838391" y="0"/>
                </a:lnTo>
                <a:close/>
              </a:path>
            </a:pathLst>
          </a:custGeom>
          <a:blipFill rotWithShape="1">
            <a:blip r:embed="rId6">
              <a:alphaModFix/>
            </a:blip>
            <a:stretch>
              <a:fillRect b="0" l="0" r="0" t="0"/>
            </a:stretch>
          </a:blipFill>
          <a:ln>
            <a:noFill/>
          </a:ln>
        </p:spPr>
      </p:sp>
      <p:sp>
        <p:nvSpPr>
          <p:cNvPr id="607" name="Google Shape;607;p17"/>
          <p:cNvSpPr/>
          <p:nvPr/>
        </p:nvSpPr>
        <p:spPr>
          <a:xfrm flipH="1">
            <a:off x="-709597" y="978643"/>
            <a:ext cx="1419196" cy="655410"/>
          </a:xfrm>
          <a:custGeom>
            <a:rect b="b" l="l" r="r" t="t"/>
            <a:pathLst>
              <a:path extrusionOk="0" h="1310820" w="2838391">
                <a:moveTo>
                  <a:pt x="2838390" y="0"/>
                </a:moveTo>
                <a:lnTo>
                  <a:pt x="0" y="0"/>
                </a:lnTo>
                <a:lnTo>
                  <a:pt x="0" y="1310820"/>
                </a:lnTo>
                <a:lnTo>
                  <a:pt x="2838390" y="1310820"/>
                </a:lnTo>
                <a:lnTo>
                  <a:pt x="2838390" y="0"/>
                </a:lnTo>
                <a:close/>
              </a:path>
            </a:pathLst>
          </a:custGeom>
          <a:blipFill rotWithShape="1">
            <a:blip r:embed="rId7">
              <a:alphaModFix/>
            </a:blip>
            <a:stretch>
              <a:fillRect b="0" l="0" r="0"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649F"/>
        </a:solidFill>
      </p:bgPr>
    </p:bg>
    <p:spTree>
      <p:nvGrpSpPr>
        <p:cNvPr id="611" name="Shape 611"/>
        <p:cNvGrpSpPr/>
        <p:nvPr/>
      </p:nvGrpSpPr>
      <p:grpSpPr>
        <a:xfrm>
          <a:off x="0" y="0"/>
          <a:ext cx="0" cy="0"/>
          <a:chOff x="0" y="0"/>
          <a:chExt cx="0" cy="0"/>
        </a:xfrm>
      </p:grpSpPr>
      <p:pic>
        <p:nvPicPr>
          <p:cNvPr id="612" name="Google Shape;612;p18"/>
          <p:cNvPicPr preferRelativeResize="0"/>
          <p:nvPr/>
        </p:nvPicPr>
        <p:blipFill rotWithShape="1">
          <a:blip r:embed="rId3">
            <a:alphaModFix/>
          </a:blip>
          <a:srcRect b="100000" l="51667" r="0" t="100000"/>
          <a:stretch/>
        </p:blipFill>
        <p:spPr>
          <a:xfrm flipH="1" rot="10800000">
            <a:off x="4876800" y="-9601"/>
            <a:ext cx="4419601" cy="5143476"/>
          </a:xfrm>
          <a:prstGeom prst="rect">
            <a:avLst/>
          </a:prstGeom>
          <a:noFill/>
          <a:ln>
            <a:noFill/>
          </a:ln>
        </p:spPr>
      </p:pic>
      <p:pic>
        <p:nvPicPr>
          <p:cNvPr id="613" name="Google Shape;613;p18"/>
          <p:cNvPicPr preferRelativeResize="0"/>
          <p:nvPr/>
        </p:nvPicPr>
        <p:blipFill>
          <a:blip r:embed="rId4">
            <a:alphaModFix/>
          </a:blip>
          <a:stretch>
            <a:fillRect/>
          </a:stretch>
        </p:blipFill>
        <p:spPr>
          <a:xfrm>
            <a:off x="5178643" y="117757"/>
            <a:ext cx="3753647" cy="4761677"/>
          </a:xfrm>
          <a:prstGeom prst="rect">
            <a:avLst/>
          </a:prstGeom>
          <a:noFill/>
          <a:ln>
            <a:noFill/>
          </a:ln>
        </p:spPr>
      </p:pic>
      <p:pic>
        <p:nvPicPr>
          <p:cNvPr id="614" name="Google Shape;614;p18"/>
          <p:cNvPicPr preferRelativeResize="0"/>
          <p:nvPr/>
        </p:nvPicPr>
        <p:blipFill rotWithShape="1">
          <a:blip r:embed="rId3">
            <a:alphaModFix/>
          </a:blip>
          <a:srcRect b="100000" l="97187" r="0" t="100000"/>
          <a:stretch/>
        </p:blipFill>
        <p:spPr>
          <a:xfrm flipH="1" rot="10800000">
            <a:off x="0" y="-9601"/>
            <a:ext cx="257173" cy="5143476"/>
          </a:xfrm>
          <a:prstGeom prst="rect">
            <a:avLst/>
          </a:prstGeom>
          <a:noFill/>
          <a:ln>
            <a:noFill/>
          </a:ln>
        </p:spPr>
      </p:pic>
      <p:grpSp>
        <p:nvGrpSpPr>
          <p:cNvPr id="615" name="Google Shape;615;p18"/>
          <p:cNvGrpSpPr/>
          <p:nvPr/>
        </p:nvGrpSpPr>
        <p:grpSpPr>
          <a:xfrm rot="416890">
            <a:off x="5306915" y="207526"/>
            <a:ext cx="3504290" cy="4709231"/>
            <a:chOff x="0" y="0"/>
            <a:chExt cx="3663950" cy="4923790"/>
          </a:xfrm>
        </p:grpSpPr>
        <p:sp>
          <p:nvSpPr>
            <p:cNvPr id="616" name="Google Shape;616;p18"/>
            <p:cNvSpPr/>
            <p:nvPr/>
          </p:nvSpPr>
          <p:spPr>
            <a:xfrm>
              <a:off x="31750" y="31750"/>
              <a:ext cx="3600450" cy="4859020"/>
            </a:xfrm>
            <a:custGeom>
              <a:rect b="b" l="l" r="r" t="t"/>
              <a:pathLst>
                <a:path extrusionOk="0" h="4859020" w="360045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solidFill>
              <a:srgbClr val="000000">
                <a:alpha val="0"/>
              </a:srgbClr>
            </a:solidFill>
            <a:ln cap="flat" cmpd="sng" w="76200">
              <a:solidFill>
                <a:srgbClr val="C1FF72"/>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17" name="Google Shape;617;p18"/>
            <p:cNvSpPr/>
            <p:nvPr/>
          </p:nvSpPr>
          <p:spPr>
            <a:xfrm>
              <a:off x="0" y="0"/>
              <a:ext cx="3663950" cy="4923790"/>
            </a:xfrm>
            <a:custGeom>
              <a:rect b="b" l="l" r="r" t="t"/>
              <a:pathLst>
                <a:path extrusionOk="0" h="4923790" w="366395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000000">
                <a:alpha val="0"/>
              </a:srgbClr>
            </a:solidFill>
            <a:ln cap="flat" cmpd="sng" w="76200">
              <a:solidFill>
                <a:srgbClr val="C1FF72"/>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nvGrpSpPr>
          <p:cNvPr id="618" name="Google Shape;618;p18"/>
          <p:cNvGrpSpPr/>
          <p:nvPr/>
        </p:nvGrpSpPr>
        <p:grpSpPr>
          <a:xfrm>
            <a:off x="-618722" y="4629150"/>
            <a:ext cx="10381445" cy="1543050"/>
            <a:chOff x="0" y="0"/>
            <a:chExt cx="27683853" cy="4114800"/>
          </a:xfrm>
        </p:grpSpPr>
        <p:grpSp>
          <p:nvGrpSpPr>
            <p:cNvPr id="619" name="Google Shape;619;p18"/>
            <p:cNvGrpSpPr/>
            <p:nvPr/>
          </p:nvGrpSpPr>
          <p:grpSpPr>
            <a:xfrm>
              <a:off x="0" y="0"/>
              <a:ext cx="4114800" cy="4114800"/>
              <a:chOff x="0" y="0"/>
              <a:chExt cx="812800" cy="812800"/>
            </a:xfrm>
          </p:grpSpPr>
          <p:sp>
            <p:nvSpPr>
              <p:cNvPr id="620" name="Google Shape;620;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21" name="Google Shape;621;p18"/>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22" name="Google Shape;622;p18"/>
            <p:cNvGrpSpPr/>
            <p:nvPr/>
          </p:nvGrpSpPr>
          <p:grpSpPr>
            <a:xfrm>
              <a:off x="6734015" y="0"/>
              <a:ext cx="4114800" cy="4114800"/>
              <a:chOff x="0" y="0"/>
              <a:chExt cx="812800" cy="812800"/>
            </a:xfrm>
          </p:grpSpPr>
          <p:sp>
            <p:nvSpPr>
              <p:cNvPr id="623" name="Google Shape;623;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24" name="Google Shape;624;p18"/>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25" name="Google Shape;625;p18"/>
            <p:cNvGrpSpPr/>
            <p:nvPr/>
          </p:nvGrpSpPr>
          <p:grpSpPr>
            <a:xfrm>
              <a:off x="13468030" y="0"/>
              <a:ext cx="4114800" cy="4114800"/>
              <a:chOff x="0" y="0"/>
              <a:chExt cx="812800" cy="812800"/>
            </a:xfrm>
          </p:grpSpPr>
          <p:sp>
            <p:nvSpPr>
              <p:cNvPr id="626" name="Google Shape;626;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27" name="Google Shape;627;p18"/>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28" name="Google Shape;628;p18"/>
            <p:cNvGrpSpPr/>
            <p:nvPr/>
          </p:nvGrpSpPr>
          <p:grpSpPr>
            <a:xfrm>
              <a:off x="20202046" y="0"/>
              <a:ext cx="4114800" cy="4114800"/>
              <a:chOff x="0" y="0"/>
              <a:chExt cx="812800" cy="812800"/>
            </a:xfrm>
          </p:grpSpPr>
          <p:sp>
            <p:nvSpPr>
              <p:cNvPr id="629" name="Google Shape;629;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30" name="Google Shape;630;p18"/>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31" name="Google Shape;631;p18"/>
            <p:cNvGrpSpPr/>
            <p:nvPr/>
          </p:nvGrpSpPr>
          <p:grpSpPr>
            <a:xfrm>
              <a:off x="3367008" y="0"/>
              <a:ext cx="4114800" cy="4114800"/>
              <a:chOff x="0" y="0"/>
              <a:chExt cx="812800" cy="812800"/>
            </a:xfrm>
          </p:grpSpPr>
          <p:sp>
            <p:nvSpPr>
              <p:cNvPr id="632" name="Google Shape;632;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33" name="Google Shape;633;p18"/>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34" name="Google Shape;634;p18"/>
            <p:cNvGrpSpPr/>
            <p:nvPr/>
          </p:nvGrpSpPr>
          <p:grpSpPr>
            <a:xfrm>
              <a:off x="10101023" y="0"/>
              <a:ext cx="4114800" cy="4114800"/>
              <a:chOff x="0" y="0"/>
              <a:chExt cx="812800" cy="812800"/>
            </a:xfrm>
          </p:grpSpPr>
          <p:sp>
            <p:nvSpPr>
              <p:cNvPr id="635" name="Google Shape;635;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36" name="Google Shape;636;p18"/>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37" name="Google Shape;637;p18"/>
            <p:cNvGrpSpPr/>
            <p:nvPr/>
          </p:nvGrpSpPr>
          <p:grpSpPr>
            <a:xfrm>
              <a:off x="16835038" y="0"/>
              <a:ext cx="4114800" cy="4114800"/>
              <a:chOff x="0" y="0"/>
              <a:chExt cx="812800" cy="812800"/>
            </a:xfrm>
          </p:grpSpPr>
          <p:sp>
            <p:nvSpPr>
              <p:cNvPr id="638" name="Google Shape;638;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39" name="Google Shape;639;p18"/>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40" name="Google Shape;640;p18"/>
            <p:cNvGrpSpPr/>
            <p:nvPr/>
          </p:nvGrpSpPr>
          <p:grpSpPr>
            <a:xfrm>
              <a:off x="23569053" y="0"/>
              <a:ext cx="4114800" cy="4114800"/>
              <a:chOff x="0" y="0"/>
              <a:chExt cx="812800" cy="812800"/>
            </a:xfrm>
          </p:grpSpPr>
          <p:sp>
            <p:nvSpPr>
              <p:cNvPr id="641" name="Google Shape;641;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E0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42" name="Google Shape;642;p18"/>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sp>
        <p:nvSpPr>
          <p:cNvPr id="643" name="Google Shape;643;p18"/>
          <p:cNvSpPr/>
          <p:nvPr/>
        </p:nvSpPr>
        <p:spPr>
          <a:xfrm flipH="1">
            <a:off x="5018989" y="197635"/>
            <a:ext cx="1324032" cy="1129039"/>
          </a:xfrm>
          <a:custGeom>
            <a:rect b="b" l="l" r="r" t="t"/>
            <a:pathLst>
              <a:path extrusionOk="0" h="2258077" w="2648065">
                <a:moveTo>
                  <a:pt x="2648065" y="0"/>
                </a:moveTo>
                <a:lnTo>
                  <a:pt x="0" y="0"/>
                </a:lnTo>
                <a:lnTo>
                  <a:pt x="0" y="2258077"/>
                </a:lnTo>
                <a:lnTo>
                  <a:pt x="2648065" y="2258077"/>
                </a:lnTo>
                <a:lnTo>
                  <a:pt x="2648065" y="0"/>
                </a:lnTo>
                <a:close/>
              </a:path>
            </a:pathLst>
          </a:custGeom>
          <a:blipFill rotWithShape="1">
            <a:blip r:embed="rId5">
              <a:alphaModFix/>
            </a:blip>
            <a:stretch>
              <a:fillRect b="0" l="0" r="0" t="0"/>
            </a:stretch>
          </a:blipFill>
          <a:ln>
            <a:noFill/>
          </a:ln>
        </p:spPr>
      </p:sp>
      <p:sp>
        <p:nvSpPr>
          <p:cNvPr id="644" name="Google Shape;644;p18"/>
          <p:cNvSpPr/>
          <p:nvPr/>
        </p:nvSpPr>
        <p:spPr>
          <a:xfrm rot="1214179">
            <a:off x="4032340" y="4076105"/>
            <a:ext cx="1467221" cy="1219127"/>
          </a:xfrm>
          <a:custGeom>
            <a:rect b="b" l="l" r="r" t="t"/>
            <a:pathLst>
              <a:path extrusionOk="0" h="2438253" w="2934441">
                <a:moveTo>
                  <a:pt x="0" y="0"/>
                </a:moveTo>
                <a:lnTo>
                  <a:pt x="2934441" y="0"/>
                </a:lnTo>
                <a:lnTo>
                  <a:pt x="2934441" y="2438253"/>
                </a:lnTo>
                <a:lnTo>
                  <a:pt x="0" y="2438253"/>
                </a:lnTo>
                <a:lnTo>
                  <a:pt x="0" y="0"/>
                </a:lnTo>
                <a:close/>
              </a:path>
            </a:pathLst>
          </a:custGeom>
          <a:blipFill rotWithShape="1">
            <a:blip r:embed="rId6">
              <a:alphaModFix/>
            </a:blip>
            <a:stretch>
              <a:fillRect b="0" l="0" r="0" t="0"/>
            </a:stretch>
          </a:blipFill>
          <a:ln>
            <a:noFill/>
          </a:ln>
        </p:spPr>
      </p:sp>
      <p:sp>
        <p:nvSpPr>
          <p:cNvPr id="645" name="Google Shape;645;p18"/>
          <p:cNvSpPr/>
          <p:nvPr/>
        </p:nvSpPr>
        <p:spPr>
          <a:xfrm>
            <a:off x="1562291" y="3859980"/>
            <a:ext cx="1579341" cy="1487452"/>
          </a:xfrm>
          <a:custGeom>
            <a:rect b="b" l="l" r="r" t="t"/>
            <a:pathLst>
              <a:path extrusionOk="0" h="2974904" w="3158682">
                <a:moveTo>
                  <a:pt x="0" y="0"/>
                </a:moveTo>
                <a:lnTo>
                  <a:pt x="3158682" y="0"/>
                </a:lnTo>
                <a:lnTo>
                  <a:pt x="3158682" y="2974904"/>
                </a:lnTo>
                <a:lnTo>
                  <a:pt x="0" y="2974904"/>
                </a:lnTo>
                <a:lnTo>
                  <a:pt x="0" y="0"/>
                </a:lnTo>
                <a:close/>
              </a:path>
            </a:pathLst>
          </a:custGeom>
          <a:blipFill rotWithShape="1">
            <a:blip r:embed="rId7">
              <a:alphaModFix/>
            </a:blip>
            <a:stretch>
              <a:fillRect b="0" l="0" r="0" t="0"/>
            </a:stretch>
          </a:blipFill>
          <a:ln>
            <a:noFill/>
          </a:ln>
        </p:spPr>
      </p:sp>
      <p:sp>
        <p:nvSpPr>
          <p:cNvPr id="646" name="Google Shape;646;p18"/>
          <p:cNvSpPr txBox="1"/>
          <p:nvPr/>
        </p:nvSpPr>
        <p:spPr>
          <a:xfrm>
            <a:off x="23813" y="708270"/>
            <a:ext cx="4835374" cy="696270"/>
          </a:xfrm>
          <a:prstGeom prst="rect">
            <a:avLst/>
          </a:prstGeom>
          <a:noFill/>
          <a:ln>
            <a:noFill/>
          </a:ln>
        </p:spPr>
        <p:txBody>
          <a:bodyPr anchorCtr="0" anchor="t" bIns="0" lIns="0" spcFirstLastPara="1" rIns="0" wrap="square" tIns="0">
            <a:spAutoFit/>
          </a:bodyPr>
          <a:lstStyle/>
          <a:p>
            <a:pPr indent="0" lvl="0" marL="0" marR="0" rtl="0" algn="ctr">
              <a:lnSpc>
                <a:spcPct val="113995"/>
              </a:lnSpc>
              <a:spcBef>
                <a:spcPts val="0"/>
              </a:spcBef>
              <a:spcAft>
                <a:spcPts val="0"/>
              </a:spcAft>
              <a:buNone/>
            </a:pPr>
            <a:r>
              <a:rPr b="1" i="0" lang="en" sz="4700" u="none" cap="none" strike="noStrike">
                <a:solidFill>
                  <a:srgbClr val="C1FF72"/>
                </a:solidFill>
                <a:latin typeface="Laila"/>
                <a:ea typeface="Laila"/>
                <a:cs typeface="Laila"/>
                <a:sym typeface="Laila"/>
              </a:rPr>
              <a:t>Add a Title</a:t>
            </a:r>
            <a:endParaRPr sz="700"/>
          </a:p>
        </p:txBody>
      </p:sp>
      <p:sp>
        <p:nvSpPr>
          <p:cNvPr id="647" name="Google Shape;647;p18"/>
          <p:cNvSpPr txBox="1"/>
          <p:nvPr/>
        </p:nvSpPr>
        <p:spPr>
          <a:xfrm>
            <a:off x="808269" y="1760692"/>
            <a:ext cx="871165" cy="558247"/>
          </a:xfrm>
          <a:prstGeom prst="rect">
            <a:avLst/>
          </a:prstGeom>
          <a:noFill/>
          <a:ln>
            <a:noFill/>
          </a:ln>
        </p:spPr>
        <p:txBody>
          <a:bodyPr anchorCtr="0" anchor="t" bIns="0" lIns="0" spcFirstLastPara="1" rIns="0" wrap="square" tIns="0">
            <a:spAutoFit/>
          </a:bodyPr>
          <a:lstStyle/>
          <a:p>
            <a:pPr indent="0" lvl="0" marL="0" marR="0" rtl="0" algn="ctr">
              <a:lnSpc>
                <a:spcPct val="124993"/>
              </a:lnSpc>
              <a:spcBef>
                <a:spcPts val="0"/>
              </a:spcBef>
              <a:spcAft>
                <a:spcPts val="0"/>
              </a:spcAft>
              <a:buNone/>
            </a:pPr>
            <a:r>
              <a:rPr b="0" i="0" lang="en" sz="3600" u="none" cap="none" strike="noStrike">
                <a:solidFill>
                  <a:srgbClr val="FFA1D2"/>
                </a:solidFill>
                <a:latin typeface="Pacifico"/>
                <a:ea typeface="Pacifico"/>
                <a:cs typeface="Pacifico"/>
                <a:sym typeface="Pacifico"/>
              </a:rPr>
              <a:t>01</a:t>
            </a:r>
            <a:endParaRPr sz="700"/>
          </a:p>
        </p:txBody>
      </p:sp>
      <p:sp>
        <p:nvSpPr>
          <p:cNvPr id="648" name="Google Shape;648;p18"/>
          <p:cNvSpPr txBox="1"/>
          <p:nvPr/>
        </p:nvSpPr>
        <p:spPr>
          <a:xfrm>
            <a:off x="3195581" y="1760692"/>
            <a:ext cx="871164" cy="558247"/>
          </a:xfrm>
          <a:prstGeom prst="rect">
            <a:avLst/>
          </a:prstGeom>
          <a:noFill/>
          <a:ln>
            <a:noFill/>
          </a:ln>
        </p:spPr>
        <p:txBody>
          <a:bodyPr anchorCtr="0" anchor="t" bIns="0" lIns="0" spcFirstLastPara="1" rIns="0" wrap="square" tIns="0">
            <a:spAutoFit/>
          </a:bodyPr>
          <a:lstStyle/>
          <a:p>
            <a:pPr indent="0" lvl="0" marL="0" marR="0" rtl="0" algn="ctr">
              <a:lnSpc>
                <a:spcPct val="124993"/>
              </a:lnSpc>
              <a:spcBef>
                <a:spcPts val="0"/>
              </a:spcBef>
              <a:spcAft>
                <a:spcPts val="0"/>
              </a:spcAft>
              <a:buNone/>
            </a:pPr>
            <a:r>
              <a:rPr b="0" i="0" lang="en" sz="3600" u="none" cap="none" strike="noStrike">
                <a:solidFill>
                  <a:srgbClr val="FFA1D2"/>
                </a:solidFill>
                <a:latin typeface="Pacifico"/>
                <a:ea typeface="Pacifico"/>
                <a:cs typeface="Pacifico"/>
                <a:sym typeface="Pacifico"/>
              </a:rPr>
              <a:t>02</a:t>
            </a:r>
            <a:endParaRPr sz="700"/>
          </a:p>
        </p:txBody>
      </p:sp>
      <p:sp>
        <p:nvSpPr>
          <p:cNvPr id="649" name="Google Shape;649;p18"/>
          <p:cNvSpPr txBox="1"/>
          <p:nvPr/>
        </p:nvSpPr>
        <p:spPr>
          <a:xfrm>
            <a:off x="402692" y="2552670"/>
            <a:ext cx="1682400" cy="708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300" u="none" cap="none" strike="noStrike">
                <a:solidFill>
                  <a:srgbClr val="C1FF72"/>
                </a:solidFill>
                <a:latin typeface="Pacifico"/>
                <a:ea typeface="Pacifico"/>
                <a:cs typeface="Pacifico"/>
                <a:sym typeface="Pacifico"/>
              </a:rPr>
              <a:t>Add a main point</a:t>
            </a:r>
            <a:endParaRPr sz="700"/>
          </a:p>
        </p:txBody>
      </p:sp>
      <p:sp>
        <p:nvSpPr>
          <p:cNvPr id="650" name="Google Shape;650;p18"/>
          <p:cNvSpPr txBox="1"/>
          <p:nvPr/>
        </p:nvSpPr>
        <p:spPr>
          <a:xfrm>
            <a:off x="2790005" y="2552670"/>
            <a:ext cx="1682400" cy="708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300" u="none" cap="none" strike="noStrike">
                <a:solidFill>
                  <a:srgbClr val="C1FF72"/>
                </a:solidFill>
                <a:latin typeface="Pacifico"/>
                <a:ea typeface="Pacifico"/>
                <a:cs typeface="Pacifico"/>
                <a:sym typeface="Pacifico"/>
              </a:rPr>
              <a:t>Add a main point</a:t>
            </a:r>
            <a:endParaRPr sz="700"/>
          </a:p>
        </p:txBody>
      </p:sp>
      <p:sp>
        <p:nvSpPr>
          <p:cNvPr id="651" name="Google Shape;651;p18"/>
          <p:cNvSpPr txBox="1"/>
          <p:nvPr/>
        </p:nvSpPr>
        <p:spPr>
          <a:xfrm>
            <a:off x="402619" y="3475614"/>
            <a:ext cx="16824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FFF8ED"/>
                </a:solidFill>
                <a:latin typeface="Mali"/>
                <a:ea typeface="Mali"/>
                <a:cs typeface="Mali"/>
                <a:sym typeface="Mali"/>
              </a:rPr>
              <a:t>Elaborate on what you want to discuss. </a:t>
            </a:r>
            <a:endParaRPr sz="700"/>
          </a:p>
        </p:txBody>
      </p:sp>
      <p:sp>
        <p:nvSpPr>
          <p:cNvPr id="652" name="Google Shape;652;p18"/>
          <p:cNvSpPr txBox="1"/>
          <p:nvPr/>
        </p:nvSpPr>
        <p:spPr>
          <a:xfrm>
            <a:off x="2789932" y="3475614"/>
            <a:ext cx="16824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FFF8ED"/>
                </a:solidFill>
                <a:latin typeface="Mali"/>
                <a:ea typeface="Mali"/>
                <a:cs typeface="Mali"/>
                <a:sym typeface="Mali"/>
              </a:rPr>
              <a:t>Elaborate on what you want to discuss. </a:t>
            </a:r>
            <a:endParaRPr sz="7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C1FF72"/>
      </a:dk1>
      <a:lt1>
        <a:srgbClr val="4074BA"/>
      </a:lt1>
      <a:dk2>
        <a:srgbClr val="FFFFFF"/>
      </a:dk2>
      <a:lt2>
        <a:srgbClr val="FFA1D2"/>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