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Fredoka"/>
      <p:regular r:id="rId26"/>
      <p:bold r:id="rId27"/>
    </p:embeddedFont>
    <p:embeddedFont>
      <p:font typeface="Crafty Girls"/>
      <p:regular r:id="rId28"/>
    </p:embeddedFont>
    <p:embeddedFont>
      <p:font typeface="Harmattan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redoka-regular.fntdata"/><Relationship Id="rId25" Type="http://schemas.openxmlformats.org/officeDocument/2006/relationships/slide" Target="slides/slide20.xml"/><Relationship Id="rId28" Type="http://schemas.openxmlformats.org/officeDocument/2006/relationships/font" Target="fonts/CraftyGirls-regular.fntdata"/><Relationship Id="rId27" Type="http://schemas.openxmlformats.org/officeDocument/2006/relationships/font" Target="fonts/Fredok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armatta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Harmattan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ab35c3018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cab35c3018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ab35c3018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cab35c3018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ab35c3018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cab35c3018_2_2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ab35c3018_2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cab35c3018_2_2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ab35c3018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cab35c3018_2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ab35c3018_2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cab35c3018_2_3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cab35c3018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2cab35c3018_2_3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ab35c3018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cab35c3018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ab35c3018_2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cab35c3018_2_3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cab35c3018_2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2cab35c3018_2_4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ab35c3018_2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cab35c3018_2_4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ab35c3018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cab35c3018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cab35c3018_2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2cab35c3018_2_5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ab35c3018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cab35c3018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ab35c3018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cab35c3018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ab35c3018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cab35c3018_2_1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ab35c3018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cab35c3018_2_1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ab35c3018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cab35c3018_2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ab35c3018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cab35c3018_2_2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ab35c3018_2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cab35c3018_2_2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8.png"/><Relationship Id="rId13" Type="http://schemas.openxmlformats.org/officeDocument/2006/relationships/image" Target="../media/image9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5" Type="http://schemas.openxmlformats.org/officeDocument/2006/relationships/image" Target="../media/image30.png"/><Relationship Id="rId14" Type="http://schemas.openxmlformats.org/officeDocument/2006/relationships/image" Target="../media/image13.png"/><Relationship Id="rId17" Type="http://schemas.openxmlformats.org/officeDocument/2006/relationships/image" Target="../media/image15.png"/><Relationship Id="rId16" Type="http://schemas.openxmlformats.org/officeDocument/2006/relationships/image" Target="../media/image23.png"/><Relationship Id="rId5" Type="http://schemas.openxmlformats.org/officeDocument/2006/relationships/image" Target="../media/image11.png"/><Relationship Id="rId19" Type="http://schemas.openxmlformats.org/officeDocument/2006/relationships/image" Target="../media/image17.png"/><Relationship Id="rId6" Type="http://schemas.openxmlformats.org/officeDocument/2006/relationships/image" Target="../media/image14.png"/><Relationship Id="rId18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4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7.png"/><Relationship Id="rId7" Type="http://schemas.openxmlformats.org/officeDocument/2006/relationships/image" Target="../media/image24.png"/><Relationship Id="rId8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7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5.png"/><Relationship Id="rId4" Type="http://schemas.openxmlformats.org/officeDocument/2006/relationships/image" Target="../media/image5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866400" y="744575"/>
            <a:ext cx="74112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6986212">
            <a:off x="-1144550" y="-1281475"/>
            <a:ext cx="1906374" cy="2557330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60" y="0"/>
                </a:lnTo>
                <a:lnTo>
                  <a:pt x="3814560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rot="-9895252">
            <a:off x="4059500" y="-1173204"/>
            <a:ext cx="1229976" cy="2056191"/>
          </a:xfrm>
          <a:custGeom>
            <a:rect b="b" l="l" r="r" t="t"/>
            <a:pathLst>
              <a:path extrusionOk="0" h="4114800" w="2461399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-6832517">
            <a:off x="7878743" y="-786990"/>
            <a:ext cx="1504186" cy="2514597"/>
          </a:xfrm>
          <a:custGeom>
            <a:rect b="b" l="l" r="r" t="t"/>
            <a:pathLst>
              <a:path extrusionOk="0" h="5026053" w="3006493">
                <a:moveTo>
                  <a:pt x="0" y="0"/>
                </a:moveTo>
                <a:lnTo>
                  <a:pt x="3006494" y="0"/>
                </a:lnTo>
                <a:lnTo>
                  <a:pt x="3006494" y="5026052"/>
                </a:lnTo>
                <a:lnTo>
                  <a:pt x="0" y="5026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8060844" y="3879887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1"/>
                </a:lnTo>
                <a:lnTo>
                  <a:pt x="0" y="5207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2"/>
          <p:cNvSpPr/>
          <p:nvPr/>
        </p:nvSpPr>
        <p:spPr>
          <a:xfrm>
            <a:off x="-281887" y="4114800"/>
            <a:ext cx="1271847" cy="2057400"/>
          </a:xfrm>
          <a:custGeom>
            <a:rect b="b" l="l" r="r" t="t"/>
            <a:pathLst>
              <a:path extrusionOk="0"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>
            <a:off x="4736649" y="3879886"/>
            <a:ext cx="1180904" cy="1263614"/>
          </a:xfrm>
          <a:custGeom>
            <a:rect b="b" l="l" r="r" t="t"/>
            <a:pathLst>
              <a:path extrusionOk="0" h="2527227" w="2361808">
                <a:moveTo>
                  <a:pt x="0" y="0"/>
                </a:moveTo>
                <a:lnTo>
                  <a:pt x="2361809" y="0"/>
                </a:lnTo>
                <a:lnTo>
                  <a:pt x="2361809" y="2527227"/>
                </a:lnTo>
                <a:lnTo>
                  <a:pt x="0" y="2527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6986212">
            <a:off x="-514331" y="-846149"/>
            <a:ext cx="1906374" cy="2557330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59" y="0"/>
                </a:lnTo>
                <a:lnTo>
                  <a:pt x="3814559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-6832517">
            <a:off x="7878743" y="374087"/>
            <a:ext cx="1504186" cy="2514597"/>
          </a:xfrm>
          <a:custGeom>
            <a:rect b="b" l="l" r="r" t="t"/>
            <a:pathLst>
              <a:path extrusionOk="0" h="5026053" w="3006493">
                <a:moveTo>
                  <a:pt x="0" y="0"/>
                </a:moveTo>
                <a:lnTo>
                  <a:pt x="3006494" y="0"/>
                </a:lnTo>
                <a:lnTo>
                  <a:pt x="3006494" y="5026053"/>
                </a:lnTo>
                <a:lnTo>
                  <a:pt x="0" y="5026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rot="3929096">
            <a:off x="-92582" y="1451379"/>
            <a:ext cx="1399259" cy="2057734"/>
          </a:xfrm>
          <a:custGeom>
            <a:rect b="b" l="l" r="r" t="t"/>
            <a:pathLst>
              <a:path extrusionOk="0" h="4114800" w="2798064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5904496" y="3600450"/>
            <a:ext cx="1271848" cy="2057400"/>
          </a:xfrm>
          <a:custGeom>
            <a:rect b="b" l="l" r="r" t="t"/>
            <a:pathLst>
              <a:path extrusionOk="0"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-2432349">
            <a:off x="712711" y="729458"/>
            <a:ext cx="1432770" cy="2057503"/>
          </a:xfrm>
          <a:custGeom>
            <a:rect b="b" l="l" r="r" t="t"/>
            <a:pathLst>
              <a:path extrusionOk="0" h="4114800" w="2865397">
                <a:moveTo>
                  <a:pt x="0" y="0"/>
                </a:moveTo>
                <a:lnTo>
                  <a:pt x="2865397" y="0"/>
                </a:lnTo>
                <a:lnTo>
                  <a:pt x="2865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flipH="1" rot="10124778">
            <a:off x="2483937" y="-524342"/>
            <a:ext cx="1229730" cy="2055779"/>
          </a:xfrm>
          <a:custGeom>
            <a:rect b="b" l="l" r="r" t="t"/>
            <a:pathLst>
              <a:path extrusionOk="0" h="4114800" w="2461399">
                <a:moveTo>
                  <a:pt x="2461398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8" y="4114800"/>
                </a:lnTo>
                <a:lnTo>
                  <a:pt x="2461398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>
            <a:off x="1720072" y="76800"/>
            <a:ext cx="1421477" cy="2057400"/>
          </a:xfrm>
          <a:custGeom>
            <a:rect b="b" l="l" r="r" t="t"/>
            <a:pathLst>
              <a:path extrusionOk="0" h="4114800" w="2842953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-2346466">
            <a:off x="6646962" y="3012617"/>
            <a:ext cx="2751851" cy="2611756"/>
          </a:xfrm>
          <a:custGeom>
            <a:rect b="b" l="l" r="r" t="t"/>
            <a:pathLst>
              <a:path extrusionOk="0" h="5229989" w="5510525">
                <a:moveTo>
                  <a:pt x="0" y="0"/>
                </a:moveTo>
                <a:lnTo>
                  <a:pt x="5510525" y="0"/>
                </a:lnTo>
                <a:lnTo>
                  <a:pt x="5510525" y="5229990"/>
                </a:lnTo>
                <a:lnTo>
                  <a:pt x="0" y="522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-2493740">
            <a:off x="6701497" y="1288604"/>
            <a:ext cx="1097404" cy="947758"/>
          </a:xfrm>
          <a:custGeom>
            <a:rect b="b" l="l" r="r" t="t"/>
            <a:pathLst>
              <a:path extrusionOk="0" h="1891054" w="2189642">
                <a:moveTo>
                  <a:pt x="0" y="0"/>
                </a:moveTo>
                <a:lnTo>
                  <a:pt x="2189642" y="0"/>
                </a:lnTo>
                <a:lnTo>
                  <a:pt x="2189642" y="1891054"/>
                </a:lnTo>
                <a:lnTo>
                  <a:pt x="0" y="1891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>
            <a:off x="-1857163" y="2828008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10" y="0"/>
                </a:lnTo>
                <a:lnTo>
                  <a:pt x="7141810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-5038560">
            <a:off x="7712637" y="-725159"/>
            <a:ext cx="1951439" cy="2605077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>
            <a:off x="786475" y="3519905"/>
            <a:ext cx="2099388" cy="2057400"/>
          </a:xfrm>
          <a:custGeom>
            <a:rect b="b" l="l" r="r" t="t"/>
            <a:pathLst>
              <a:path extrusionOk="0" h="4114800" w="4198776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3"/>
          <p:cNvSpPr/>
          <p:nvPr/>
        </p:nvSpPr>
        <p:spPr>
          <a:xfrm rot="-5970569">
            <a:off x="4659992" y="-1161471"/>
            <a:ext cx="2722494" cy="2489844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3"/>
          <p:cNvSpPr/>
          <p:nvPr/>
        </p:nvSpPr>
        <p:spPr>
          <a:xfrm rot="7808129">
            <a:off x="2934955" y="3835418"/>
            <a:ext cx="2727675" cy="2494583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3"/>
          <p:cNvSpPr/>
          <p:nvPr/>
        </p:nvSpPr>
        <p:spPr>
          <a:xfrm rot="-9175335">
            <a:off x="7800632" y="1802101"/>
            <a:ext cx="2613896" cy="20565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3"/>
          <p:cNvSpPr/>
          <p:nvPr/>
        </p:nvSpPr>
        <p:spPr>
          <a:xfrm rot="-10074315">
            <a:off x="4522212" y="-151523"/>
            <a:ext cx="1211209" cy="1781189"/>
          </a:xfrm>
          <a:custGeom>
            <a:rect b="b" l="l" r="r" t="t"/>
            <a:pathLst>
              <a:path extrusionOk="0" h="3554390" w="2416985">
                <a:moveTo>
                  <a:pt x="0" y="0"/>
                </a:moveTo>
                <a:lnTo>
                  <a:pt x="2416986" y="0"/>
                </a:lnTo>
                <a:lnTo>
                  <a:pt x="2416986" y="3554390"/>
                </a:lnTo>
                <a:lnTo>
                  <a:pt x="0" y="3554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3"/>
          <p:cNvSpPr/>
          <p:nvPr/>
        </p:nvSpPr>
        <p:spPr>
          <a:xfrm rot="-2040450">
            <a:off x="5161383" y="3436835"/>
            <a:ext cx="916002" cy="2387683"/>
          </a:xfrm>
          <a:custGeom>
            <a:rect b="b" l="l" r="r" t="t"/>
            <a:pathLst>
              <a:path extrusionOk="0" h="4769407" w="1829718">
                <a:moveTo>
                  <a:pt x="0" y="0"/>
                </a:moveTo>
                <a:lnTo>
                  <a:pt x="1829718" y="0"/>
                </a:lnTo>
                <a:lnTo>
                  <a:pt x="1829718" y="4769406"/>
                </a:lnTo>
                <a:lnTo>
                  <a:pt x="0" y="4769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3"/>
          <p:cNvSpPr/>
          <p:nvPr/>
        </p:nvSpPr>
        <p:spPr>
          <a:xfrm flipH="1" rot="6631348">
            <a:off x="2556935" y="-917774"/>
            <a:ext cx="2584288" cy="2054028"/>
          </a:xfrm>
          <a:custGeom>
            <a:rect b="b" l="l" r="r" t="t"/>
            <a:pathLst>
              <a:path extrusionOk="0" h="4114800" w="5177060">
                <a:moveTo>
                  <a:pt x="5177061" y="0"/>
                </a:moveTo>
                <a:lnTo>
                  <a:pt x="0" y="0"/>
                </a:lnTo>
                <a:lnTo>
                  <a:pt x="0" y="4114800"/>
                </a:lnTo>
                <a:lnTo>
                  <a:pt x="5177061" y="4114800"/>
                </a:lnTo>
                <a:lnTo>
                  <a:pt x="5177061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3"/>
          <p:cNvSpPr/>
          <p:nvPr/>
        </p:nvSpPr>
        <p:spPr>
          <a:xfrm rot="638233">
            <a:off x="2561667" y="3622792"/>
            <a:ext cx="1073961" cy="2061973"/>
          </a:xfrm>
          <a:custGeom>
            <a:rect b="b" l="l" r="r" t="t"/>
            <a:pathLst>
              <a:path extrusionOk="0" h="4114800" w="2143158">
                <a:moveTo>
                  <a:pt x="0" y="0"/>
                </a:moveTo>
                <a:lnTo>
                  <a:pt x="2143158" y="0"/>
                </a:lnTo>
                <a:lnTo>
                  <a:pt x="2143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-115749" t="0"/>
            </a:stretch>
          </a:blipFill>
          <a:ln>
            <a:noFill/>
          </a:ln>
        </p:spPr>
      </p:sp>
      <p:sp>
        <p:nvSpPr>
          <p:cNvPr id="39" name="Google Shape;3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3949885" y="3697278"/>
            <a:ext cx="2763207" cy="1632804"/>
          </a:xfrm>
          <a:custGeom>
            <a:rect b="b" l="l" r="r" t="t"/>
            <a:pathLst>
              <a:path extrusionOk="0" h="3265609" w="5526415">
                <a:moveTo>
                  <a:pt x="0" y="0"/>
                </a:moveTo>
                <a:lnTo>
                  <a:pt x="5526415" y="0"/>
                </a:lnTo>
                <a:lnTo>
                  <a:pt x="5526415" y="3265609"/>
                </a:lnTo>
                <a:lnTo>
                  <a:pt x="0" y="3265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4"/>
          <p:cNvSpPr/>
          <p:nvPr/>
        </p:nvSpPr>
        <p:spPr>
          <a:xfrm>
            <a:off x="7276035" y="-1099672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4"/>
          <p:cNvSpPr/>
          <p:nvPr/>
        </p:nvSpPr>
        <p:spPr>
          <a:xfrm flipH="1" rot="-619330">
            <a:off x="-481154" y="2765397"/>
            <a:ext cx="1820125" cy="2843104"/>
          </a:xfrm>
          <a:custGeom>
            <a:rect b="b" l="l" r="r" t="t"/>
            <a:pathLst>
              <a:path extrusionOk="0" h="4114800" w="2461399">
                <a:moveTo>
                  <a:pt x="2461398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8" y="4114800"/>
                </a:lnTo>
                <a:lnTo>
                  <a:pt x="246139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4"/>
          <p:cNvSpPr/>
          <p:nvPr/>
        </p:nvSpPr>
        <p:spPr>
          <a:xfrm rot="1416777">
            <a:off x="7781914" y="3533990"/>
            <a:ext cx="1193946" cy="3112181"/>
          </a:xfrm>
          <a:custGeom>
            <a:rect b="b" l="l" r="r" t="t"/>
            <a:pathLst>
              <a:path extrusionOk="0" h="6233016" w="2391212">
                <a:moveTo>
                  <a:pt x="0" y="0"/>
                </a:moveTo>
                <a:lnTo>
                  <a:pt x="2391212" y="0"/>
                </a:lnTo>
                <a:lnTo>
                  <a:pt x="2391212" y="6233016"/>
                </a:lnTo>
                <a:lnTo>
                  <a:pt x="0" y="623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4"/>
          <p:cNvSpPr/>
          <p:nvPr/>
        </p:nvSpPr>
        <p:spPr>
          <a:xfrm>
            <a:off x="3808226" y="2253078"/>
            <a:ext cx="3046517" cy="2930196"/>
          </a:xfrm>
          <a:custGeom>
            <a:rect b="b" l="l" r="r" t="t"/>
            <a:pathLst>
              <a:path extrusionOk="0" h="7762108" w="8070245">
                <a:moveTo>
                  <a:pt x="0" y="0"/>
                </a:moveTo>
                <a:lnTo>
                  <a:pt x="8070245" y="0"/>
                </a:lnTo>
                <a:lnTo>
                  <a:pt x="8070245" y="7762108"/>
                </a:lnTo>
                <a:lnTo>
                  <a:pt x="0" y="7762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4"/>
          <p:cNvSpPr/>
          <p:nvPr>
            <p:ph idx="3" type="pic"/>
          </p:nvPr>
        </p:nvSpPr>
        <p:spPr>
          <a:xfrm>
            <a:off x="4073000" y="2459700"/>
            <a:ext cx="2573400" cy="2573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412610">
            <a:off x="4614447" y="251222"/>
            <a:ext cx="4677908" cy="5546509"/>
          </a:xfrm>
          <a:custGeom>
            <a:rect b="b" l="l" r="r" t="t"/>
            <a:pathLst>
              <a:path extrusionOk="0" h="11068555" w="9335185">
                <a:moveTo>
                  <a:pt x="0" y="0"/>
                </a:moveTo>
                <a:lnTo>
                  <a:pt x="9335185" y="0"/>
                </a:lnTo>
                <a:lnTo>
                  <a:pt x="9335185" y="11068555"/>
                </a:lnTo>
                <a:lnTo>
                  <a:pt x="0" y="11068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5849" r="0" t="0"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 rot="10404428">
            <a:off x="-256638" y="-421859"/>
            <a:ext cx="4417977" cy="5238314"/>
          </a:xfrm>
          <a:custGeom>
            <a:rect b="b" l="l" r="r" t="t"/>
            <a:pathLst>
              <a:path extrusionOk="0" h="10459644" w="8821631">
                <a:moveTo>
                  <a:pt x="0" y="0"/>
                </a:moveTo>
                <a:lnTo>
                  <a:pt x="8821631" y="0"/>
                </a:lnTo>
                <a:lnTo>
                  <a:pt x="8821631" y="10459644"/>
                </a:lnTo>
                <a:lnTo>
                  <a:pt x="0" y="10459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849" r="0" t="0"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>
            <a:off x="7695795" y="-1323208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5"/>
          <p:cNvSpPr/>
          <p:nvPr/>
        </p:nvSpPr>
        <p:spPr>
          <a:xfrm rot="-9895252">
            <a:off x="3687174" y="-1204307"/>
            <a:ext cx="1229976" cy="2056191"/>
          </a:xfrm>
          <a:custGeom>
            <a:rect b="b" l="l" r="r" t="t"/>
            <a:pathLst>
              <a:path extrusionOk="0" h="4114800" w="2461399">
                <a:moveTo>
                  <a:pt x="0" y="0"/>
                </a:moveTo>
                <a:lnTo>
                  <a:pt x="2461398" y="0"/>
                </a:lnTo>
                <a:lnTo>
                  <a:pt x="2461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5"/>
          <p:cNvSpPr/>
          <p:nvPr/>
        </p:nvSpPr>
        <p:spPr>
          <a:xfrm>
            <a:off x="7940169" y="1721534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2" y="0"/>
                </a:lnTo>
                <a:lnTo>
                  <a:pt x="3900832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5"/>
          <p:cNvSpPr/>
          <p:nvPr/>
        </p:nvSpPr>
        <p:spPr>
          <a:xfrm rot="1416777">
            <a:off x="-782856" y="1555716"/>
            <a:ext cx="1193946" cy="3112181"/>
          </a:xfrm>
          <a:custGeom>
            <a:rect b="b" l="l" r="r" t="t"/>
            <a:pathLst>
              <a:path extrusionOk="0" h="6233016" w="2391212">
                <a:moveTo>
                  <a:pt x="0" y="0"/>
                </a:moveTo>
                <a:lnTo>
                  <a:pt x="2391212" y="0"/>
                </a:lnTo>
                <a:lnTo>
                  <a:pt x="2391212" y="6233016"/>
                </a:lnTo>
                <a:lnTo>
                  <a:pt x="0" y="623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5"/>
          <p:cNvSpPr/>
          <p:nvPr>
            <p:ph idx="2" type="pic"/>
          </p:nvPr>
        </p:nvSpPr>
        <p:spPr>
          <a:xfrm rot="-415412">
            <a:off x="935137" y="385664"/>
            <a:ext cx="2814725" cy="3294929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5"/>
          <p:cNvSpPr/>
          <p:nvPr>
            <p:ph idx="3" type="pic"/>
          </p:nvPr>
        </p:nvSpPr>
        <p:spPr>
          <a:xfrm rot="-415265">
            <a:off x="5000381" y="1402816"/>
            <a:ext cx="2989988" cy="3594698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"/>
          <p:cNvSpPr/>
          <p:nvPr/>
        </p:nvSpPr>
        <p:spPr>
          <a:xfrm>
            <a:off x="4242255" y="4199505"/>
            <a:ext cx="1167122" cy="1887991"/>
          </a:xfrm>
          <a:custGeom>
            <a:rect b="b" l="l" r="r" t="t"/>
            <a:pathLst>
              <a:path extrusionOk="0" h="3775982" w="2334243">
                <a:moveTo>
                  <a:pt x="0" y="0"/>
                </a:moveTo>
                <a:lnTo>
                  <a:pt x="2334244" y="0"/>
                </a:lnTo>
                <a:lnTo>
                  <a:pt x="2334244" y="3775982"/>
                </a:lnTo>
                <a:lnTo>
                  <a:pt x="0" y="3775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5"/>
          <p:cNvSpPr/>
          <p:nvPr/>
        </p:nvSpPr>
        <p:spPr>
          <a:xfrm>
            <a:off x="-1025908" y="141117"/>
            <a:ext cx="2615041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>
            <a:off x="200950" y="1553013"/>
            <a:ext cx="6363667" cy="2037483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7" name="Google Shape;6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6"/>
          <p:cNvSpPr/>
          <p:nvPr/>
        </p:nvSpPr>
        <p:spPr>
          <a:xfrm rot="-8959864">
            <a:off x="7741275" y="-118554"/>
            <a:ext cx="2167433" cy="2057091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6"/>
          <p:cNvSpPr/>
          <p:nvPr/>
        </p:nvSpPr>
        <p:spPr>
          <a:xfrm>
            <a:off x="-2319230" y="3723921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09" y="0"/>
                </a:lnTo>
                <a:lnTo>
                  <a:pt x="7141809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6"/>
          <p:cNvSpPr/>
          <p:nvPr/>
        </p:nvSpPr>
        <p:spPr>
          <a:xfrm>
            <a:off x="-956029" y="-671039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2" y="0"/>
                </a:lnTo>
                <a:lnTo>
                  <a:pt x="46953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6"/>
          <p:cNvSpPr/>
          <p:nvPr/>
        </p:nvSpPr>
        <p:spPr>
          <a:xfrm rot="3929096">
            <a:off x="8445895" y="3984303"/>
            <a:ext cx="1399259" cy="2057734"/>
          </a:xfrm>
          <a:custGeom>
            <a:rect b="b" l="l" r="r" t="t"/>
            <a:pathLst>
              <a:path extrusionOk="0" h="4114800" w="2798064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6"/>
          <p:cNvSpPr/>
          <p:nvPr/>
        </p:nvSpPr>
        <p:spPr>
          <a:xfrm rot="-2383938">
            <a:off x="1718170" y="4887645"/>
            <a:ext cx="2618307" cy="205997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/>
          <p:cNvSpPr txBox="1"/>
          <p:nvPr>
            <p:ph type="title"/>
          </p:nvPr>
        </p:nvSpPr>
        <p:spPr>
          <a:xfrm>
            <a:off x="26488" y="1233175"/>
            <a:ext cx="4494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6" name="Google Shape;76;p7"/>
          <p:cNvSpPr txBox="1"/>
          <p:nvPr>
            <p:ph idx="1" type="subTitle"/>
          </p:nvPr>
        </p:nvSpPr>
        <p:spPr>
          <a:xfrm>
            <a:off x="534388" y="2803075"/>
            <a:ext cx="3478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7" name="Google Shape;7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7"/>
          <p:cNvSpPr/>
          <p:nvPr/>
        </p:nvSpPr>
        <p:spPr>
          <a:xfrm rot="4021637">
            <a:off x="-793378" y="3283991"/>
            <a:ext cx="1948952" cy="2601756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7"/>
          <p:cNvSpPr/>
          <p:nvPr/>
        </p:nvSpPr>
        <p:spPr>
          <a:xfrm rot="-5970569">
            <a:off x="2679683" y="-1594008"/>
            <a:ext cx="2722494" cy="2489844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7"/>
          <p:cNvSpPr/>
          <p:nvPr/>
        </p:nvSpPr>
        <p:spPr>
          <a:xfrm rot="6413502">
            <a:off x="6650159" y="-1276134"/>
            <a:ext cx="2763051" cy="3706532"/>
          </a:xfrm>
          <a:custGeom>
            <a:rect b="b" l="l" r="r" t="t"/>
            <a:pathLst>
              <a:path extrusionOk="0" h="7427469" w="5536841">
                <a:moveTo>
                  <a:pt x="0" y="0"/>
                </a:moveTo>
                <a:lnTo>
                  <a:pt x="5536841" y="0"/>
                </a:lnTo>
                <a:lnTo>
                  <a:pt x="5536841" y="7427469"/>
                </a:lnTo>
                <a:lnTo>
                  <a:pt x="0" y="7427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4" name="Google Shape;8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8"/>
          <p:cNvSpPr/>
          <p:nvPr/>
        </p:nvSpPr>
        <p:spPr>
          <a:xfrm rot="-10559750">
            <a:off x="7465971" y="-629724"/>
            <a:ext cx="2173063" cy="2062434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8" y="0"/>
                </a:lnTo>
                <a:lnTo>
                  <a:pt x="43355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8"/>
          <p:cNvSpPr/>
          <p:nvPr/>
        </p:nvSpPr>
        <p:spPr>
          <a:xfrm>
            <a:off x="-1907229" y="1506063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09" y="0"/>
                </a:lnTo>
                <a:lnTo>
                  <a:pt x="7141809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8"/>
          <p:cNvSpPr/>
          <p:nvPr/>
        </p:nvSpPr>
        <p:spPr>
          <a:xfrm rot="796396">
            <a:off x="5231637" y="3666115"/>
            <a:ext cx="2619645" cy="2061023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8"/>
          <p:cNvSpPr/>
          <p:nvPr/>
        </p:nvSpPr>
        <p:spPr>
          <a:xfrm rot="6038233">
            <a:off x="-281026" y="-922874"/>
            <a:ext cx="2317034" cy="2061973"/>
          </a:xfrm>
          <a:custGeom>
            <a:rect b="b" l="l" r="r" t="t"/>
            <a:pathLst>
              <a:path extrusionOk="0" h="4114800" w="4623792">
                <a:moveTo>
                  <a:pt x="0" y="0"/>
                </a:moveTo>
                <a:lnTo>
                  <a:pt x="4623792" y="0"/>
                </a:lnTo>
                <a:lnTo>
                  <a:pt x="4623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afty Girls"/>
              <a:buNone/>
              <a:defRPr sz="2800">
                <a:solidFill>
                  <a:schemeClr val="dk1"/>
                </a:solidFill>
                <a:latin typeface="Crafty Girls"/>
                <a:ea typeface="Crafty Girls"/>
                <a:cs typeface="Crafty Girls"/>
                <a:sym typeface="Crafty Girl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rafty Girls"/>
              <a:buChar char="●"/>
              <a:defRPr sz="1800">
                <a:solidFill>
                  <a:schemeClr val="dk2"/>
                </a:solidFill>
                <a:latin typeface="Crafty Girls"/>
                <a:ea typeface="Crafty Girls"/>
                <a:cs typeface="Crafty Girls"/>
                <a:sym typeface="Crafty Girl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redoka"/>
              <a:buChar char="○"/>
              <a:defRPr>
                <a:solidFill>
                  <a:schemeClr val="dk2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■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●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○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■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●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○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armattan"/>
              <a:buChar char="■"/>
              <a:defRPr>
                <a:solidFill>
                  <a:schemeClr val="dk2"/>
                </a:solidFill>
                <a:latin typeface="Harmattan"/>
                <a:ea typeface="Harmattan"/>
                <a:cs typeface="Harmattan"/>
                <a:sym typeface="Harmatta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75.png"/><Relationship Id="rId5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7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52.png"/><Relationship Id="rId9" Type="http://schemas.openxmlformats.org/officeDocument/2006/relationships/image" Target="../media/image28.png"/><Relationship Id="rId5" Type="http://schemas.openxmlformats.org/officeDocument/2006/relationships/image" Target="../media/image118.png"/><Relationship Id="rId6" Type="http://schemas.openxmlformats.org/officeDocument/2006/relationships/image" Target="../media/image107.png"/><Relationship Id="rId7" Type="http://schemas.openxmlformats.org/officeDocument/2006/relationships/image" Target="../media/image13.pn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1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0.png"/><Relationship Id="rId4" Type="http://schemas.openxmlformats.org/officeDocument/2006/relationships/image" Target="../media/image67.png"/><Relationship Id="rId9" Type="http://schemas.openxmlformats.org/officeDocument/2006/relationships/image" Target="../media/image103.png"/><Relationship Id="rId5" Type="http://schemas.openxmlformats.org/officeDocument/2006/relationships/image" Target="../media/image73.png"/><Relationship Id="rId6" Type="http://schemas.openxmlformats.org/officeDocument/2006/relationships/image" Target="../media/image94.png"/><Relationship Id="rId7" Type="http://schemas.openxmlformats.org/officeDocument/2006/relationships/image" Target="../media/image115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97.png"/><Relationship Id="rId9" Type="http://schemas.openxmlformats.org/officeDocument/2006/relationships/image" Target="../media/image26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57.png"/><Relationship Id="rId8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0.png"/><Relationship Id="rId13" Type="http://schemas.openxmlformats.org/officeDocument/2006/relationships/image" Target="../media/image26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128.png"/><Relationship Id="rId9" Type="http://schemas.openxmlformats.org/officeDocument/2006/relationships/image" Target="../media/image11.png"/><Relationship Id="rId5" Type="http://schemas.openxmlformats.org/officeDocument/2006/relationships/image" Target="../media/image93.png"/><Relationship Id="rId6" Type="http://schemas.openxmlformats.org/officeDocument/2006/relationships/image" Target="../media/image102.png"/><Relationship Id="rId7" Type="http://schemas.openxmlformats.org/officeDocument/2006/relationships/image" Target="../media/image106.png"/><Relationship Id="rId8" Type="http://schemas.openxmlformats.org/officeDocument/2006/relationships/image" Target="../media/image150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55.png"/><Relationship Id="rId5" Type="http://schemas.openxmlformats.org/officeDocument/2006/relationships/image" Target="../media/image45.png"/><Relationship Id="rId6" Type="http://schemas.openxmlformats.org/officeDocument/2006/relationships/image" Target="../media/image26.png"/><Relationship Id="rId7" Type="http://schemas.openxmlformats.org/officeDocument/2006/relationships/image" Target="../media/image53.png"/><Relationship Id="rId8" Type="http://schemas.openxmlformats.org/officeDocument/2006/relationships/image" Target="../media/image13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50.png"/><Relationship Id="rId13" Type="http://schemas.openxmlformats.org/officeDocument/2006/relationships/image" Target="../media/image53.pn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7.png"/><Relationship Id="rId4" Type="http://schemas.openxmlformats.org/officeDocument/2006/relationships/image" Target="../media/image68.png"/><Relationship Id="rId9" Type="http://schemas.openxmlformats.org/officeDocument/2006/relationships/image" Target="../media/image55.png"/><Relationship Id="rId14" Type="http://schemas.openxmlformats.org/officeDocument/2006/relationships/image" Target="../media/image158.png"/><Relationship Id="rId5" Type="http://schemas.openxmlformats.org/officeDocument/2006/relationships/image" Target="../media/image126.png"/><Relationship Id="rId6" Type="http://schemas.openxmlformats.org/officeDocument/2006/relationships/image" Target="../media/image13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159.png"/><Relationship Id="rId9" Type="http://schemas.openxmlformats.org/officeDocument/2006/relationships/image" Target="../media/image103.png"/><Relationship Id="rId5" Type="http://schemas.openxmlformats.org/officeDocument/2006/relationships/image" Target="../media/image136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.png"/><Relationship Id="rId11" Type="http://schemas.openxmlformats.org/officeDocument/2006/relationships/image" Target="../media/image67.png"/><Relationship Id="rId22" Type="http://schemas.openxmlformats.org/officeDocument/2006/relationships/image" Target="../media/image17.png"/><Relationship Id="rId10" Type="http://schemas.openxmlformats.org/officeDocument/2006/relationships/image" Target="../media/image74.png"/><Relationship Id="rId21" Type="http://schemas.openxmlformats.org/officeDocument/2006/relationships/image" Target="../media/image16.png"/><Relationship Id="rId13" Type="http://schemas.openxmlformats.org/officeDocument/2006/relationships/image" Target="../media/image8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5" Type="http://schemas.openxmlformats.org/officeDocument/2006/relationships/image" Target="../media/image7.png"/><Relationship Id="rId14" Type="http://schemas.openxmlformats.org/officeDocument/2006/relationships/image" Target="../media/image10.png"/><Relationship Id="rId17" Type="http://schemas.openxmlformats.org/officeDocument/2006/relationships/image" Target="../media/image13.png"/><Relationship Id="rId16" Type="http://schemas.openxmlformats.org/officeDocument/2006/relationships/image" Target="../media/image9.png"/><Relationship Id="rId5" Type="http://schemas.openxmlformats.org/officeDocument/2006/relationships/image" Target="../media/image6.png"/><Relationship Id="rId19" Type="http://schemas.openxmlformats.org/officeDocument/2006/relationships/image" Target="../media/image23.png"/><Relationship Id="rId6" Type="http://schemas.openxmlformats.org/officeDocument/2006/relationships/image" Target="../media/image11.png"/><Relationship Id="rId18" Type="http://schemas.openxmlformats.org/officeDocument/2006/relationships/image" Target="../media/image30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4.png"/><Relationship Id="rId11" Type="http://schemas.openxmlformats.org/officeDocument/2006/relationships/image" Target="../media/image68.png"/><Relationship Id="rId22" Type="http://schemas.openxmlformats.org/officeDocument/2006/relationships/image" Target="../media/image88.png"/><Relationship Id="rId10" Type="http://schemas.openxmlformats.org/officeDocument/2006/relationships/image" Target="../media/image70.png"/><Relationship Id="rId21" Type="http://schemas.openxmlformats.org/officeDocument/2006/relationships/image" Target="../media/image85.png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23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154.png"/><Relationship Id="rId15" Type="http://schemas.openxmlformats.org/officeDocument/2006/relationships/image" Target="../media/image141.png"/><Relationship Id="rId14" Type="http://schemas.openxmlformats.org/officeDocument/2006/relationships/image" Target="../media/image39.png"/><Relationship Id="rId17" Type="http://schemas.openxmlformats.org/officeDocument/2006/relationships/image" Target="../media/image136.png"/><Relationship Id="rId16" Type="http://schemas.openxmlformats.org/officeDocument/2006/relationships/image" Target="../media/image140.png"/><Relationship Id="rId5" Type="http://schemas.openxmlformats.org/officeDocument/2006/relationships/image" Target="../media/image55.png"/><Relationship Id="rId19" Type="http://schemas.openxmlformats.org/officeDocument/2006/relationships/image" Target="../media/image113.png"/><Relationship Id="rId6" Type="http://schemas.openxmlformats.org/officeDocument/2006/relationships/image" Target="../media/image66.png"/><Relationship Id="rId18" Type="http://schemas.openxmlformats.org/officeDocument/2006/relationships/image" Target="../media/image97.png"/><Relationship Id="rId7" Type="http://schemas.openxmlformats.org/officeDocument/2006/relationships/image" Target="../media/image109.png"/><Relationship Id="rId8" Type="http://schemas.openxmlformats.org/officeDocument/2006/relationships/image" Target="../media/image86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11" Type="http://schemas.openxmlformats.org/officeDocument/2006/relationships/image" Target="../media/image23.png"/><Relationship Id="rId22" Type="http://schemas.openxmlformats.org/officeDocument/2006/relationships/image" Target="../media/image25.png"/><Relationship Id="rId10" Type="http://schemas.openxmlformats.org/officeDocument/2006/relationships/image" Target="../media/image3.png"/><Relationship Id="rId21" Type="http://schemas.openxmlformats.org/officeDocument/2006/relationships/image" Target="../media/image57.png"/><Relationship Id="rId13" Type="http://schemas.openxmlformats.org/officeDocument/2006/relationships/image" Target="../media/image11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152.png"/><Relationship Id="rId9" Type="http://schemas.openxmlformats.org/officeDocument/2006/relationships/image" Target="../media/image2.png"/><Relationship Id="rId15" Type="http://schemas.openxmlformats.org/officeDocument/2006/relationships/image" Target="../media/image151.png"/><Relationship Id="rId14" Type="http://schemas.openxmlformats.org/officeDocument/2006/relationships/image" Target="../media/image153.png"/><Relationship Id="rId17" Type="http://schemas.openxmlformats.org/officeDocument/2006/relationships/image" Target="../media/image43.png"/><Relationship Id="rId16" Type="http://schemas.openxmlformats.org/officeDocument/2006/relationships/image" Target="../media/image20.png"/><Relationship Id="rId5" Type="http://schemas.openxmlformats.org/officeDocument/2006/relationships/image" Target="../media/image37.png"/><Relationship Id="rId19" Type="http://schemas.openxmlformats.org/officeDocument/2006/relationships/image" Target="../media/image58.png"/><Relationship Id="rId6" Type="http://schemas.openxmlformats.org/officeDocument/2006/relationships/image" Target="../media/image148.png"/><Relationship Id="rId18" Type="http://schemas.openxmlformats.org/officeDocument/2006/relationships/image" Target="../media/image51.png"/><Relationship Id="rId7" Type="http://schemas.openxmlformats.org/officeDocument/2006/relationships/image" Target="../media/image13.png"/><Relationship Id="rId8" Type="http://schemas.openxmlformats.org/officeDocument/2006/relationships/image" Target="../media/image15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png"/><Relationship Id="rId10" Type="http://schemas.openxmlformats.org/officeDocument/2006/relationships/image" Target="../media/image54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46.png"/><Relationship Id="rId7" Type="http://schemas.openxmlformats.org/officeDocument/2006/relationships/image" Target="../media/image9.png"/><Relationship Id="rId8" Type="http://schemas.openxmlformats.org/officeDocument/2006/relationships/image" Target="../media/image5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9.png"/><Relationship Id="rId10" Type="http://schemas.openxmlformats.org/officeDocument/2006/relationships/image" Target="../media/image63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66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7.png"/><Relationship Id="rId4" Type="http://schemas.openxmlformats.org/officeDocument/2006/relationships/image" Target="../media/image96.png"/><Relationship Id="rId9" Type="http://schemas.openxmlformats.org/officeDocument/2006/relationships/image" Target="../media/image92.png"/><Relationship Id="rId5" Type="http://schemas.openxmlformats.org/officeDocument/2006/relationships/image" Target="../media/image71.png"/><Relationship Id="rId6" Type="http://schemas.openxmlformats.org/officeDocument/2006/relationships/image" Target="../media/image86.png"/><Relationship Id="rId7" Type="http://schemas.openxmlformats.org/officeDocument/2006/relationships/image" Target="../media/image70.png"/><Relationship Id="rId8" Type="http://schemas.openxmlformats.org/officeDocument/2006/relationships/image" Target="../media/image7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Relationship Id="rId4" Type="http://schemas.openxmlformats.org/officeDocument/2006/relationships/image" Target="../media/image82.png"/><Relationship Id="rId5" Type="http://schemas.openxmlformats.org/officeDocument/2006/relationships/image" Target="../media/image57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0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Relationship Id="rId4" Type="http://schemas.openxmlformats.org/officeDocument/2006/relationships/image" Target="../media/image74.png"/><Relationship Id="rId9" Type="http://schemas.openxmlformats.org/officeDocument/2006/relationships/image" Target="../media/image33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89.png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5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4.png"/><Relationship Id="rId4" Type="http://schemas.openxmlformats.org/officeDocument/2006/relationships/image" Target="../media/image111.png"/><Relationship Id="rId9" Type="http://schemas.openxmlformats.org/officeDocument/2006/relationships/image" Target="../media/image47.png"/><Relationship Id="rId5" Type="http://schemas.openxmlformats.org/officeDocument/2006/relationships/image" Target="../media/image87.png"/><Relationship Id="rId6" Type="http://schemas.openxmlformats.org/officeDocument/2006/relationships/image" Target="../media/image78.png"/><Relationship Id="rId7" Type="http://schemas.openxmlformats.org/officeDocument/2006/relationships/image" Target="../media/image13.png"/><Relationship Id="rId8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8.png"/><Relationship Id="rId4" Type="http://schemas.openxmlformats.org/officeDocument/2006/relationships/image" Target="../media/image27.png"/><Relationship Id="rId5" Type="http://schemas.openxmlformats.org/officeDocument/2006/relationships/image" Target="../media/image88.png"/><Relationship Id="rId6" Type="http://schemas.openxmlformats.org/officeDocument/2006/relationships/image" Target="../media/image85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3" Type="http://schemas.openxmlformats.org/officeDocument/2006/relationships/image" Target="../media/image11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4" Type="http://schemas.openxmlformats.org/officeDocument/2006/relationships/image" Target="../media/image116.png"/><Relationship Id="rId9" Type="http://schemas.openxmlformats.org/officeDocument/2006/relationships/image" Target="../media/image1.png"/><Relationship Id="rId14" Type="http://schemas.openxmlformats.org/officeDocument/2006/relationships/image" Target="../media/image20.png"/><Relationship Id="rId5" Type="http://schemas.openxmlformats.org/officeDocument/2006/relationships/image" Target="../media/image93.png"/><Relationship Id="rId6" Type="http://schemas.openxmlformats.org/officeDocument/2006/relationships/image" Target="../media/image100.png"/><Relationship Id="rId7" Type="http://schemas.openxmlformats.org/officeDocument/2006/relationships/image" Target="../media/image106.png"/><Relationship Id="rId8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/>
          <p:nvPr/>
        </p:nvSpPr>
        <p:spPr>
          <a:xfrm>
            <a:off x="1462198" y="972963"/>
            <a:ext cx="3657963" cy="3684762"/>
          </a:xfrm>
          <a:custGeom>
            <a:rect b="b" l="l" r="r" t="t"/>
            <a:pathLst>
              <a:path extrusionOk="0" h="7369523" w="7315926">
                <a:moveTo>
                  <a:pt x="0" y="0"/>
                </a:moveTo>
                <a:lnTo>
                  <a:pt x="7315926" y="0"/>
                </a:lnTo>
                <a:lnTo>
                  <a:pt x="7315926" y="7369523"/>
                </a:lnTo>
                <a:lnTo>
                  <a:pt x="0" y="7369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0"/>
          <p:cNvSpPr/>
          <p:nvPr/>
        </p:nvSpPr>
        <p:spPr>
          <a:xfrm>
            <a:off x="3978501" y="972963"/>
            <a:ext cx="3657963" cy="3684762"/>
          </a:xfrm>
          <a:custGeom>
            <a:rect b="b" l="l" r="r" t="t"/>
            <a:pathLst>
              <a:path extrusionOk="0" h="7369523" w="7315926">
                <a:moveTo>
                  <a:pt x="0" y="0"/>
                </a:moveTo>
                <a:lnTo>
                  <a:pt x="7315926" y="0"/>
                </a:lnTo>
                <a:lnTo>
                  <a:pt x="7315926" y="7369523"/>
                </a:lnTo>
                <a:lnTo>
                  <a:pt x="0" y="7369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7" name="Google Shape;9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 rot="-225492">
            <a:off x="3192889" y="170640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3"/>
                </a:lnTo>
                <a:lnTo>
                  <a:pt x="0" y="2688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0"/>
          <p:cNvSpPr txBox="1"/>
          <p:nvPr/>
        </p:nvSpPr>
        <p:spPr>
          <a:xfrm>
            <a:off x="2395326" y="1409875"/>
            <a:ext cx="4724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4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Tropical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4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Style</a:t>
            </a:r>
            <a:endParaRPr sz="700"/>
          </a:p>
        </p:txBody>
      </p:sp>
      <p:sp>
        <p:nvSpPr>
          <p:cNvPr id="100" name="Google Shape;100;p10"/>
          <p:cNvSpPr txBox="1"/>
          <p:nvPr/>
        </p:nvSpPr>
        <p:spPr>
          <a:xfrm rot="-225716">
            <a:off x="3427838" y="375452"/>
            <a:ext cx="2258767" cy="954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Consulting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Toolkit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/>
          <p:nvPr/>
        </p:nvSpPr>
        <p:spPr>
          <a:xfrm rot="-406937">
            <a:off x="4609675" y="256251"/>
            <a:ext cx="4667593" cy="5534278"/>
          </a:xfrm>
          <a:custGeom>
            <a:rect b="b" l="l" r="r" t="t"/>
            <a:pathLst>
              <a:path extrusionOk="0" h="11068555" w="9335185">
                <a:moveTo>
                  <a:pt x="0" y="0"/>
                </a:moveTo>
                <a:lnTo>
                  <a:pt x="9335185" y="0"/>
                </a:lnTo>
                <a:lnTo>
                  <a:pt x="9335185" y="11068555"/>
                </a:lnTo>
                <a:lnTo>
                  <a:pt x="0" y="11068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846" r="0" t="0"/>
            </a:stretch>
          </a:blipFill>
          <a:ln>
            <a:noFill/>
          </a:ln>
        </p:spPr>
      </p:sp>
      <p:sp>
        <p:nvSpPr>
          <p:cNvPr id="259" name="Google Shape;259;p19"/>
          <p:cNvSpPr/>
          <p:nvPr/>
        </p:nvSpPr>
        <p:spPr>
          <a:xfrm rot="10408001">
            <a:off x="-246575" y="-416394"/>
            <a:ext cx="4410816" cy="5229822"/>
          </a:xfrm>
          <a:custGeom>
            <a:rect b="b" l="l" r="r" t="t"/>
            <a:pathLst>
              <a:path extrusionOk="0" h="10459644" w="8821631">
                <a:moveTo>
                  <a:pt x="0" y="0"/>
                </a:moveTo>
                <a:lnTo>
                  <a:pt x="8821631" y="0"/>
                </a:lnTo>
                <a:lnTo>
                  <a:pt x="8821631" y="10459644"/>
                </a:lnTo>
                <a:lnTo>
                  <a:pt x="0" y="10459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846" r="0" t="0"/>
            </a:stretch>
          </a:blipFill>
          <a:ln>
            <a:noFill/>
          </a:ln>
        </p:spPr>
      </p:sp>
      <p:pic>
        <p:nvPicPr>
          <p:cNvPr id="260" name="Google Shape;260;p19"/>
          <p:cNvPicPr preferRelativeResize="0"/>
          <p:nvPr/>
        </p:nvPicPr>
        <p:blipFill rotWithShape="1">
          <a:blip r:embed="rId5">
            <a:alphaModFix/>
          </a:blip>
          <a:srcRect b="10146" l="9898" r="10146" t="9898"/>
          <a:stretch/>
        </p:blipFill>
        <p:spPr>
          <a:xfrm rot="-399673">
            <a:off x="5047473" y="1420740"/>
            <a:ext cx="3017976" cy="349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 rotWithShape="1">
          <a:blip r:embed="rId6">
            <a:alphaModFix/>
          </a:blip>
          <a:srcRect b="12386" l="12379" r="11627" t="11619"/>
          <a:stretch/>
        </p:blipFill>
        <p:spPr>
          <a:xfrm rot="-427912">
            <a:off x="994707" y="397510"/>
            <a:ext cx="2798149" cy="323715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9"/>
          <p:cNvSpPr txBox="1"/>
          <p:nvPr/>
        </p:nvSpPr>
        <p:spPr>
          <a:xfrm rot="-426000">
            <a:off x="4445788" y="416512"/>
            <a:ext cx="3396328" cy="34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36A8"/>
                </a:solidFill>
                <a:latin typeface="Fredoka"/>
                <a:ea typeface="Fredoka"/>
                <a:cs typeface="Fredoka"/>
                <a:sym typeface="Fredoka"/>
              </a:rPr>
              <a:t>a thousand words</a:t>
            </a:r>
            <a:endParaRPr sz="700"/>
          </a:p>
        </p:txBody>
      </p:sp>
      <p:sp>
        <p:nvSpPr>
          <p:cNvPr id="263" name="Google Shape;263;p19"/>
          <p:cNvSpPr/>
          <p:nvPr/>
        </p:nvSpPr>
        <p:spPr>
          <a:xfrm>
            <a:off x="7695795" y="-1323208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 txBox="1"/>
          <p:nvPr/>
        </p:nvSpPr>
        <p:spPr>
          <a:xfrm rot="-426000">
            <a:off x="1453467" y="4267670"/>
            <a:ext cx="283566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CBC7C"/>
                </a:solidFill>
                <a:latin typeface="Fredoka"/>
                <a:ea typeface="Fredoka"/>
                <a:cs typeface="Fredoka"/>
                <a:sym typeface="Fredoka"/>
              </a:rPr>
              <a:t>A picture is worth</a:t>
            </a:r>
            <a:endParaRPr sz="700"/>
          </a:p>
        </p:txBody>
      </p:sp>
      <p:sp>
        <p:nvSpPr>
          <p:cNvPr id="265" name="Google Shape;265;p19"/>
          <p:cNvSpPr/>
          <p:nvPr/>
        </p:nvSpPr>
        <p:spPr>
          <a:xfrm>
            <a:off x="-1025908" y="141117"/>
            <a:ext cx="2615041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9"/>
          <p:cNvSpPr/>
          <p:nvPr/>
        </p:nvSpPr>
        <p:spPr>
          <a:xfrm rot="-9903462">
            <a:off x="3683867" y="-1204806"/>
            <a:ext cx="1230700" cy="2057400"/>
          </a:xfrm>
          <a:custGeom>
            <a:rect b="b" l="l" r="r" t="t"/>
            <a:pathLst>
              <a:path extrusionOk="0" h="4114800" w="2461399">
                <a:moveTo>
                  <a:pt x="0" y="0"/>
                </a:moveTo>
                <a:lnTo>
                  <a:pt x="2461398" y="0"/>
                </a:lnTo>
                <a:lnTo>
                  <a:pt x="2461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9"/>
          <p:cNvSpPr/>
          <p:nvPr/>
        </p:nvSpPr>
        <p:spPr>
          <a:xfrm>
            <a:off x="7940169" y="1721534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2" y="0"/>
                </a:lnTo>
                <a:lnTo>
                  <a:pt x="3900832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19"/>
          <p:cNvSpPr/>
          <p:nvPr/>
        </p:nvSpPr>
        <p:spPr>
          <a:xfrm>
            <a:off x="4242255" y="4199505"/>
            <a:ext cx="1167122" cy="1887991"/>
          </a:xfrm>
          <a:custGeom>
            <a:rect b="b" l="l" r="r" t="t"/>
            <a:pathLst>
              <a:path extrusionOk="0" h="3775982" w="2334243">
                <a:moveTo>
                  <a:pt x="0" y="0"/>
                </a:moveTo>
                <a:lnTo>
                  <a:pt x="2334244" y="0"/>
                </a:lnTo>
                <a:lnTo>
                  <a:pt x="2334244" y="3775982"/>
                </a:lnTo>
                <a:lnTo>
                  <a:pt x="0" y="3775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19"/>
          <p:cNvSpPr/>
          <p:nvPr/>
        </p:nvSpPr>
        <p:spPr>
          <a:xfrm rot="1417181">
            <a:off x="-783988" y="1555858"/>
            <a:ext cx="1195606" cy="3116508"/>
          </a:xfrm>
          <a:custGeom>
            <a:rect b="b" l="l" r="r" t="t"/>
            <a:pathLst>
              <a:path extrusionOk="0" h="6233016" w="2391212">
                <a:moveTo>
                  <a:pt x="0" y="0"/>
                </a:moveTo>
                <a:lnTo>
                  <a:pt x="2391212" y="0"/>
                </a:lnTo>
                <a:lnTo>
                  <a:pt x="2391212" y="6233016"/>
                </a:lnTo>
                <a:lnTo>
                  <a:pt x="0" y="623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950" y="2608896"/>
            <a:ext cx="3162378" cy="2053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0"/>
          <p:cNvSpPr/>
          <p:nvPr/>
        </p:nvSpPr>
        <p:spPr>
          <a:xfrm>
            <a:off x="4260464" y="-290910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6" y="0"/>
                </a:lnTo>
                <a:lnTo>
                  <a:pt x="6104236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0"/>
          <p:cNvSpPr/>
          <p:nvPr/>
        </p:nvSpPr>
        <p:spPr>
          <a:xfrm>
            <a:off x="1831418" y="-290910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6" y="0"/>
                </a:lnTo>
                <a:lnTo>
                  <a:pt x="6104236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0"/>
          <p:cNvSpPr/>
          <p:nvPr/>
        </p:nvSpPr>
        <p:spPr>
          <a:xfrm>
            <a:off x="5104685" y="2003028"/>
            <a:ext cx="2763207" cy="1632804"/>
          </a:xfrm>
          <a:custGeom>
            <a:rect b="b" l="l" r="r" t="t"/>
            <a:pathLst>
              <a:path extrusionOk="0" h="3265609" w="5526415">
                <a:moveTo>
                  <a:pt x="0" y="0"/>
                </a:moveTo>
                <a:lnTo>
                  <a:pt x="5526415" y="0"/>
                </a:lnTo>
                <a:lnTo>
                  <a:pt x="5526415" y="3265609"/>
                </a:lnTo>
                <a:lnTo>
                  <a:pt x="0" y="3265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0"/>
          <p:cNvSpPr/>
          <p:nvPr/>
        </p:nvSpPr>
        <p:spPr>
          <a:xfrm flipH="1" rot="-7990027">
            <a:off x="3929526" y="2835496"/>
            <a:ext cx="952370" cy="870985"/>
          </a:xfrm>
          <a:custGeom>
            <a:rect b="b" l="l" r="r" t="t"/>
            <a:pathLst>
              <a:path extrusionOk="0" h="1741971" w="1904739">
                <a:moveTo>
                  <a:pt x="0" y="1741971"/>
                </a:moveTo>
                <a:lnTo>
                  <a:pt x="1904739" y="1741971"/>
                </a:lnTo>
                <a:lnTo>
                  <a:pt x="1904739" y="0"/>
                </a:lnTo>
                <a:lnTo>
                  <a:pt x="0" y="0"/>
                </a:lnTo>
                <a:lnTo>
                  <a:pt x="0" y="1741971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0"/>
          <p:cNvSpPr/>
          <p:nvPr/>
        </p:nvSpPr>
        <p:spPr>
          <a:xfrm>
            <a:off x="7206527" y="1196304"/>
            <a:ext cx="1765029" cy="1550016"/>
          </a:xfrm>
          <a:custGeom>
            <a:rect b="b" l="l" r="r" t="t"/>
            <a:pathLst>
              <a:path extrusionOk="0" h="3100032" w="3530057">
                <a:moveTo>
                  <a:pt x="0" y="0"/>
                </a:moveTo>
                <a:lnTo>
                  <a:pt x="3530057" y="0"/>
                </a:lnTo>
                <a:lnTo>
                  <a:pt x="3530057" y="3100031"/>
                </a:lnTo>
                <a:lnTo>
                  <a:pt x="0" y="3100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0"/>
          <p:cNvSpPr txBox="1"/>
          <p:nvPr/>
        </p:nvSpPr>
        <p:spPr>
          <a:xfrm>
            <a:off x="2557088" y="126028"/>
            <a:ext cx="4029824" cy="907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Statistics</a:t>
            </a:r>
            <a:endParaRPr sz="700"/>
          </a:p>
        </p:txBody>
      </p:sp>
      <p:sp>
        <p:nvSpPr>
          <p:cNvPr id="281" name="Google Shape;281;p20"/>
          <p:cNvSpPr txBox="1"/>
          <p:nvPr/>
        </p:nvSpPr>
        <p:spPr>
          <a:xfrm>
            <a:off x="4883536" y="2227782"/>
            <a:ext cx="3205505" cy="13356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48</a:t>
            </a:r>
            <a:endParaRPr sz="700"/>
          </a:p>
          <a:p>
            <a:pPr indent="0" lvl="0" marL="0" marR="0" rtl="0" algn="ctr">
              <a:lnSpc>
                <a:spcPct val="9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9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Million</a:t>
            </a:r>
            <a:endParaRPr sz="700"/>
          </a:p>
        </p:txBody>
      </p:sp>
      <p:sp>
        <p:nvSpPr>
          <p:cNvPr id="282" name="Google Shape;282;p20"/>
          <p:cNvSpPr txBox="1"/>
          <p:nvPr/>
        </p:nvSpPr>
        <p:spPr>
          <a:xfrm>
            <a:off x="795276" y="1851803"/>
            <a:ext cx="290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283" name="Google Shape;283;p20"/>
          <p:cNvSpPr txBox="1"/>
          <p:nvPr/>
        </p:nvSpPr>
        <p:spPr>
          <a:xfrm>
            <a:off x="5002566" y="4053162"/>
            <a:ext cx="296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</a:t>
            </a:r>
            <a:endParaRPr sz="700"/>
          </a:p>
        </p:txBody>
      </p:sp>
      <p:sp>
        <p:nvSpPr>
          <p:cNvPr id="284" name="Google Shape;284;p20"/>
          <p:cNvSpPr/>
          <p:nvPr/>
        </p:nvSpPr>
        <p:spPr>
          <a:xfrm rot="-4409400">
            <a:off x="976228" y="160027"/>
            <a:ext cx="863396" cy="1269700"/>
          </a:xfrm>
          <a:custGeom>
            <a:rect b="b" l="l" r="r" t="t"/>
            <a:pathLst>
              <a:path extrusionOk="0" h="2539400" w="1726792">
                <a:moveTo>
                  <a:pt x="0" y="0"/>
                </a:moveTo>
                <a:lnTo>
                  <a:pt x="1726793" y="0"/>
                </a:lnTo>
                <a:lnTo>
                  <a:pt x="1726793" y="2539401"/>
                </a:lnTo>
                <a:lnTo>
                  <a:pt x="0" y="2539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0"/>
          <p:cNvSpPr/>
          <p:nvPr/>
        </p:nvSpPr>
        <p:spPr>
          <a:xfrm>
            <a:off x="1407927" y="514350"/>
            <a:ext cx="943640" cy="994258"/>
          </a:xfrm>
          <a:custGeom>
            <a:rect b="b" l="l" r="r" t="t"/>
            <a:pathLst>
              <a:path extrusionOk="0" h="1988515" w="1887281">
                <a:moveTo>
                  <a:pt x="0" y="0"/>
                </a:moveTo>
                <a:lnTo>
                  <a:pt x="1887281" y="0"/>
                </a:lnTo>
                <a:lnTo>
                  <a:pt x="1887281" y="1988515"/>
                </a:lnTo>
                <a:lnTo>
                  <a:pt x="0" y="1988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0"/>
          <p:cNvSpPr/>
          <p:nvPr/>
        </p:nvSpPr>
        <p:spPr>
          <a:xfrm>
            <a:off x="7970010" y="-1698147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0"/>
          <p:cNvSpPr/>
          <p:nvPr/>
        </p:nvSpPr>
        <p:spPr>
          <a:xfrm flipH="1" rot="-619503">
            <a:off x="-402710" y="3600450"/>
            <a:ext cx="1230700" cy="2057400"/>
          </a:xfrm>
          <a:custGeom>
            <a:rect b="b" l="l" r="r" t="t"/>
            <a:pathLst>
              <a:path extrusionOk="0" h="4114800" w="2461399">
                <a:moveTo>
                  <a:pt x="2461398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8" y="4114800"/>
                </a:lnTo>
                <a:lnTo>
                  <a:pt x="2461398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0"/>
          <p:cNvSpPr/>
          <p:nvPr/>
        </p:nvSpPr>
        <p:spPr>
          <a:xfrm rot="1417181">
            <a:off x="7780782" y="3534132"/>
            <a:ext cx="1195606" cy="3116508"/>
          </a:xfrm>
          <a:custGeom>
            <a:rect b="b" l="l" r="r" t="t"/>
            <a:pathLst>
              <a:path extrusionOk="0" h="6233016" w="2391212">
                <a:moveTo>
                  <a:pt x="0" y="0"/>
                </a:moveTo>
                <a:lnTo>
                  <a:pt x="2391212" y="0"/>
                </a:lnTo>
                <a:lnTo>
                  <a:pt x="2391212" y="6233016"/>
                </a:lnTo>
                <a:lnTo>
                  <a:pt x="0" y="623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/>
          <p:nvPr/>
        </p:nvSpPr>
        <p:spPr>
          <a:xfrm>
            <a:off x="4352482" y="-10085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1"/>
          <p:cNvSpPr/>
          <p:nvPr/>
        </p:nvSpPr>
        <p:spPr>
          <a:xfrm>
            <a:off x="1636391" y="-10085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1"/>
          <p:cNvSpPr/>
          <p:nvPr/>
        </p:nvSpPr>
        <p:spPr>
          <a:xfrm>
            <a:off x="3796469" y="1852621"/>
            <a:ext cx="1551063" cy="1438258"/>
          </a:xfrm>
          <a:custGeom>
            <a:rect b="b" l="l" r="r" t="t"/>
            <a:pathLst>
              <a:path extrusionOk="0" h="2876516" w="3102125">
                <a:moveTo>
                  <a:pt x="0" y="0"/>
                </a:moveTo>
                <a:lnTo>
                  <a:pt x="3102124" y="0"/>
                </a:lnTo>
                <a:lnTo>
                  <a:pt x="3102124" y="2876516"/>
                </a:lnTo>
                <a:lnTo>
                  <a:pt x="0" y="2876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1"/>
          <p:cNvSpPr/>
          <p:nvPr/>
        </p:nvSpPr>
        <p:spPr>
          <a:xfrm>
            <a:off x="1124777" y="1852621"/>
            <a:ext cx="1440878" cy="1438258"/>
          </a:xfrm>
          <a:custGeom>
            <a:rect b="b" l="l" r="r" t="t"/>
            <a:pathLst>
              <a:path extrusionOk="0" h="2876516" w="2881755">
                <a:moveTo>
                  <a:pt x="0" y="0"/>
                </a:moveTo>
                <a:lnTo>
                  <a:pt x="2881755" y="0"/>
                </a:lnTo>
                <a:lnTo>
                  <a:pt x="2881755" y="2876516"/>
                </a:lnTo>
                <a:lnTo>
                  <a:pt x="0" y="2876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1"/>
          <p:cNvSpPr/>
          <p:nvPr/>
        </p:nvSpPr>
        <p:spPr>
          <a:xfrm>
            <a:off x="6575711" y="1852621"/>
            <a:ext cx="1446146" cy="1438258"/>
          </a:xfrm>
          <a:custGeom>
            <a:rect b="b" l="l" r="r" t="t"/>
            <a:pathLst>
              <a:path extrusionOk="0" h="2876516" w="2892292">
                <a:moveTo>
                  <a:pt x="0" y="0"/>
                </a:moveTo>
                <a:lnTo>
                  <a:pt x="2892292" y="0"/>
                </a:lnTo>
                <a:lnTo>
                  <a:pt x="2892292" y="2876516"/>
                </a:lnTo>
                <a:lnTo>
                  <a:pt x="0" y="2876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1"/>
          <p:cNvSpPr txBox="1"/>
          <p:nvPr/>
        </p:nvSpPr>
        <p:spPr>
          <a:xfrm>
            <a:off x="1498316" y="96148"/>
            <a:ext cx="6282997" cy="1136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8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Your Title</a:t>
            </a:r>
            <a:endParaRPr sz="700"/>
          </a:p>
        </p:txBody>
      </p:sp>
      <p:sp>
        <p:nvSpPr>
          <p:cNvPr id="299" name="Google Shape;299;p21"/>
          <p:cNvSpPr txBox="1"/>
          <p:nvPr/>
        </p:nvSpPr>
        <p:spPr>
          <a:xfrm>
            <a:off x="1015675" y="3930650"/>
            <a:ext cx="165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sp>
        <p:nvSpPr>
          <p:cNvPr id="300" name="Google Shape;300;p21"/>
          <p:cNvSpPr txBox="1"/>
          <p:nvPr/>
        </p:nvSpPr>
        <p:spPr>
          <a:xfrm>
            <a:off x="886842" y="3488636"/>
            <a:ext cx="191674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36A8"/>
                </a:solidFill>
                <a:latin typeface="Fredoka"/>
                <a:ea typeface="Fredoka"/>
                <a:cs typeface="Fredoka"/>
                <a:sym typeface="Fredoka"/>
              </a:rPr>
              <a:t>Main Point</a:t>
            </a:r>
            <a:endParaRPr sz="700"/>
          </a:p>
        </p:txBody>
      </p:sp>
      <p:sp>
        <p:nvSpPr>
          <p:cNvPr id="301" name="Google Shape;301;p21"/>
          <p:cNvSpPr txBox="1"/>
          <p:nvPr/>
        </p:nvSpPr>
        <p:spPr>
          <a:xfrm>
            <a:off x="3742460" y="3930650"/>
            <a:ext cx="165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sp>
        <p:nvSpPr>
          <p:cNvPr id="302" name="Google Shape;302;p21"/>
          <p:cNvSpPr txBox="1"/>
          <p:nvPr/>
        </p:nvSpPr>
        <p:spPr>
          <a:xfrm>
            <a:off x="3613627" y="3488636"/>
            <a:ext cx="191674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758FF"/>
                </a:solidFill>
                <a:latin typeface="Fredoka"/>
                <a:ea typeface="Fredoka"/>
                <a:cs typeface="Fredoka"/>
                <a:sym typeface="Fredoka"/>
              </a:rPr>
              <a:t>Main Point</a:t>
            </a:r>
            <a:endParaRPr sz="700"/>
          </a:p>
        </p:txBody>
      </p:sp>
      <p:sp>
        <p:nvSpPr>
          <p:cNvPr id="303" name="Google Shape;303;p21"/>
          <p:cNvSpPr txBox="1"/>
          <p:nvPr/>
        </p:nvSpPr>
        <p:spPr>
          <a:xfrm>
            <a:off x="6469244" y="3930650"/>
            <a:ext cx="165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sp>
        <p:nvSpPr>
          <p:cNvPr id="304" name="Google Shape;304;p21"/>
          <p:cNvSpPr txBox="1"/>
          <p:nvPr/>
        </p:nvSpPr>
        <p:spPr>
          <a:xfrm>
            <a:off x="6340412" y="3488636"/>
            <a:ext cx="191674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1CBC7C"/>
                </a:solidFill>
                <a:latin typeface="Fredoka"/>
                <a:ea typeface="Fredoka"/>
                <a:cs typeface="Fredoka"/>
                <a:sym typeface="Fredoka"/>
              </a:rPr>
              <a:t>Main Point</a:t>
            </a:r>
            <a:endParaRPr sz="700"/>
          </a:p>
        </p:txBody>
      </p:sp>
      <p:sp>
        <p:nvSpPr>
          <p:cNvPr id="305" name="Google Shape;305;p21"/>
          <p:cNvSpPr/>
          <p:nvPr/>
        </p:nvSpPr>
        <p:spPr>
          <a:xfrm rot="-8957488">
            <a:off x="7742046" y="-119205"/>
            <a:ext cx="2167759" cy="2057400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21"/>
          <p:cNvSpPr/>
          <p:nvPr/>
        </p:nvSpPr>
        <p:spPr>
          <a:xfrm>
            <a:off x="-2555230" y="1852621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09" y="0"/>
                </a:lnTo>
                <a:lnTo>
                  <a:pt x="7141809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21"/>
          <p:cNvSpPr/>
          <p:nvPr/>
        </p:nvSpPr>
        <p:spPr>
          <a:xfrm>
            <a:off x="-956029" y="-671039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2" y="0"/>
                </a:lnTo>
                <a:lnTo>
                  <a:pt x="46953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1"/>
          <p:cNvSpPr/>
          <p:nvPr/>
        </p:nvSpPr>
        <p:spPr>
          <a:xfrm rot="3934367">
            <a:off x="8444484" y="3983306"/>
            <a:ext cx="1399032" cy="2057400"/>
          </a:xfrm>
          <a:custGeom>
            <a:rect b="b" l="l" r="r" t="t"/>
            <a:pathLst>
              <a:path extrusionOk="0" h="4114800" w="2798064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1"/>
          <p:cNvSpPr/>
          <p:nvPr/>
        </p:nvSpPr>
        <p:spPr>
          <a:xfrm rot="-2376629">
            <a:off x="1717818" y="4892522"/>
            <a:ext cx="2615040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>
            <a:off x="2248876" y="2140335"/>
            <a:ext cx="2668224" cy="2566347"/>
          </a:xfrm>
          <a:custGeom>
            <a:rect b="b" l="l" r="r" t="t"/>
            <a:pathLst>
              <a:path extrusionOk="0" h="6843591" w="7115265">
                <a:moveTo>
                  <a:pt x="0" y="0"/>
                </a:moveTo>
                <a:lnTo>
                  <a:pt x="7115265" y="0"/>
                </a:lnTo>
                <a:lnTo>
                  <a:pt x="7115265" y="6843591"/>
                </a:lnTo>
                <a:lnTo>
                  <a:pt x="0" y="6843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5" name="Google Shape;3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125" y="2335746"/>
            <a:ext cx="2281726" cy="228477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2"/>
          <p:cNvSpPr/>
          <p:nvPr/>
        </p:nvSpPr>
        <p:spPr>
          <a:xfrm>
            <a:off x="4300133" y="2140335"/>
            <a:ext cx="2668224" cy="2566347"/>
          </a:xfrm>
          <a:custGeom>
            <a:rect b="b" l="l" r="r" t="t"/>
            <a:pathLst>
              <a:path extrusionOk="0" h="6843591" w="7115265">
                <a:moveTo>
                  <a:pt x="0" y="0"/>
                </a:moveTo>
                <a:lnTo>
                  <a:pt x="7115265" y="0"/>
                </a:lnTo>
                <a:lnTo>
                  <a:pt x="7115265" y="6843591"/>
                </a:lnTo>
                <a:lnTo>
                  <a:pt x="0" y="6843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7" name="Google Shape;31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3363" y="2335713"/>
            <a:ext cx="2281750" cy="228481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2"/>
          <p:cNvSpPr txBox="1"/>
          <p:nvPr/>
        </p:nvSpPr>
        <p:spPr>
          <a:xfrm>
            <a:off x="555910" y="652468"/>
            <a:ext cx="8032181" cy="905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Add Your Title</a:t>
            </a:r>
            <a:endParaRPr sz="700"/>
          </a:p>
        </p:txBody>
      </p:sp>
      <p:sp>
        <p:nvSpPr>
          <p:cNvPr id="319" name="Google Shape;319;p22"/>
          <p:cNvSpPr txBox="1"/>
          <p:nvPr/>
        </p:nvSpPr>
        <p:spPr>
          <a:xfrm>
            <a:off x="7198847" y="2870776"/>
            <a:ext cx="1590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sp>
        <p:nvSpPr>
          <p:cNvPr id="320" name="Google Shape;320;p22"/>
          <p:cNvSpPr txBox="1"/>
          <p:nvPr/>
        </p:nvSpPr>
        <p:spPr>
          <a:xfrm>
            <a:off x="355098" y="2870776"/>
            <a:ext cx="1590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sp>
        <p:nvSpPr>
          <p:cNvPr id="321" name="Google Shape;321;p22"/>
          <p:cNvSpPr/>
          <p:nvPr/>
        </p:nvSpPr>
        <p:spPr>
          <a:xfrm>
            <a:off x="6225379" y="1862996"/>
            <a:ext cx="667494" cy="721261"/>
          </a:xfrm>
          <a:custGeom>
            <a:rect b="b" l="l" r="r" t="t"/>
            <a:pathLst>
              <a:path extrusionOk="0" h="1442522" w="1334988">
                <a:moveTo>
                  <a:pt x="0" y="0"/>
                </a:moveTo>
                <a:lnTo>
                  <a:pt x="1334989" y="0"/>
                </a:lnTo>
                <a:lnTo>
                  <a:pt x="1334989" y="1442522"/>
                </a:lnTo>
                <a:lnTo>
                  <a:pt x="0" y="1442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2"/>
          <p:cNvSpPr/>
          <p:nvPr/>
        </p:nvSpPr>
        <p:spPr>
          <a:xfrm>
            <a:off x="2248876" y="1914645"/>
            <a:ext cx="711656" cy="797172"/>
          </a:xfrm>
          <a:custGeom>
            <a:rect b="b" l="l" r="r" t="t"/>
            <a:pathLst>
              <a:path extrusionOk="0" h="1594343" w="1423313">
                <a:moveTo>
                  <a:pt x="0" y="0"/>
                </a:moveTo>
                <a:lnTo>
                  <a:pt x="1423313" y="0"/>
                </a:lnTo>
                <a:lnTo>
                  <a:pt x="1423313" y="1594343"/>
                </a:lnTo>
                <a:lnTo>
                  <a:pt x="0" y="1594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2"/>
          <p:cNvSpPr txBox="1"/>
          <p:nvPr/>
        </p:nvSpPr>
        <p:spPr>
          <a:xfrm>
            <a:off x="28407" y="2124318"/>
            <a:ext cx="1916747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36A8"/>
                </a:solidFill>
                <a:latin typeface="Fredoka"/>
                <a:ea typeface="Fredoka"/>
                <a:cs typeface="Fredoka"/>
                <a:sym typeface="Fredoka"/>
              </a:rPr>
              <a:t>Main Point</a:t>
            </a:r>
            <a:endParaRPr sz="700"/>
          </a:p>
        </p:txBody>
      </p:sp>
      <p:sp>
        <p:nvSpPr>
          <p:cNvPr id="324" name="Google Shape;324;p22"/>
          <p:cNvSpPr txBox="1"/>
          <p:nvPr/>
        </p:nvSpPr>
        <p:spPr>
          <a:xfrm>
            <a:off x="7198847" y="2124318"/>
            <a:ext cx="1916746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EBF00"/>
                </a:solidFill>
                <a:latin typeface="Fredoka"/>
                <a:ea typeface="Fredoka"/>
                <a:cs typeface="Fredoka"/>
                <a:sym typeface="Fredoka"/>
              </a:rPr>
              <a:t>Main Point</a:t>
            </a:r>
            <a:endParaRPr sz="700"/>
          </a:p>
        </p:txBody>
      </p:sp>
      <p:sp>
        <p:nvSpPr>
          <p:cNvPr id="325" name="Google Shape;325;p22"/>
          <p:cNvSpPr/>
          <p:nvPr/>
        </p:nvSpPr>
        <p:spPr>
          <a:xfrm>
            <a:off x="-410464" y="4114800"/>
            <a:ext cx="1271847" cy="2057400"/>
          </a:xfrm>
          <a:custGeom>
            <a:rect b="b" l="l" r="r" t="t"/>
            <a:pathLst>
              <a:path extrusionOk="0" h="4114800" w="2543695">
                <a:moveTo>
                  <a:pt x="0" y="0"/>
                </a:moveTo>
                <a:lnTo>
                  <a:pt x="2543694" y="0"/>
                </a:lnTo>
                <a:lnTo>
                  <a:pt x="2543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2"/>
          <p:cNvSpPr/>
          <p:nvPr/>
        </p:nvSpPr>
        <p:spPr>
          <a:xfrm>
            <a:off x="4351524" y="4402713"/>
            <a:ext cx="3570905" cy="3441192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09" y="0"/>
                </a:lnTo>
                <a:lnTo>
                  <a:pt x="7141809" y="6882384"/>
                </a:lnTo>
                <a:lnTo>
                  <a:pt x="0" y="6882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2"/>
          <p:cNvSpPr/>
          <p:nvPr/>
        </p:nvSpPr>
        <p:spPr>
          <a:xfrm rot="-10076789">
            <a:off x="8025404" y="-455901"/>
            <a:ext cx="1208492" cy="1777195"/>
          </a:xfrm>
          <a:custGeom>
            <a:rect b="b" l="l" r="r" t="t"/>
            <a:pathLst>
              <a:path extrusionOk="0" h="3554390" w="2416985">
                <a:moveTo>
                  <a:pt x="0" y="0"/>
                </a:moveTo>
                <a:lnTo>
                  <a:pt x="2416986" y="0"/>
                </a:lnTo>
                <a:lnTo>
                  <a:pt x="2416986" y="3554391"/>
                </a:lnTo>
                <a:lnTo>
                  <a:pt x="0" y="3554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2"/>
          <p:cNvSpPr/>
          <p:nvPr/>
        </p:nvSpPr>
        <p:spPr>
          <a:xfrm flipH="1" rot="6629994">
            <a:off x="-939167" y="-596003"/>
            <a:ext cx="2588530" cy="2057400"/>
          </a:xfrm>
          <a:custGeom>
            <a:rect b="b" l="l" r="r" t="t"/>
            <a:pathLst>
              <a:path extrusionOk="0" h="4114800" w="5177060">
                <a:moveTo>
                  <a:pt x="5177060" y="0"/>
                </a:moveTo>
                <a:lnTo>
                  <a:pt x="0" y="0"/>
                </a:lnTo>
                <a:lnTo>
                  <a:pt x="0" y="4114800"/>
                </a:lnTo>
                <a:lnTo>
                  <a:pt x="5177060" y="4114800"/>
                </a:lnTo>
                <a:lnTo>
                  <a:pt x="517706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2"/>
          <p:cNvSpPr/>
          <p:nvPr/>
        </p:nvSpPr>
        <p:spPr>
          <a:xfrm>
            <a:off x="4545217" y="-1330463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/>
          <p:nvPr/>
        </p:nvSpPr>
        <p:spPr>
          <a:xfrm>
            <a:off x="232679" y="2571750"/>
            <a:ext cx="4458251" cy="3153199"/>
          </a:xfrm>
          <a:custGeom>
            <a:rect b="b" l="l" r="r" t="t"/>
            <a:pathLst>
              <a:path extrusionOk="0" h="6306398" w="8916501">
                <a:moveTo>
                  <a:pt x="0" y="0"/>
                </a:moveTo>
                <a:lnTo>
                  <a:pt x="8916502" y="0"/>
                </a:lnTo>
                <a:lnTo>
                  <a:pt x="8916502" y="6306398"/>
                </a:lnTo>
                <a:lnTo>
                  <a:pt x="0" y="6306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3"/>
          <p:cNvSpPr/>
          <p:nvPr/>
        </p:nvSpPr>
        <p:spPr>
          <a:xfrm rot="4019994">
            <a:off x="-886751" y="1303635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3"/>
          <p:cNvSpPr/>
          <p:nvPr/>
        </p:nvSpPr>
        <p:spPr>
          <a:xfrm rot="-5965399">
            <a:off x="2681555" y="-1596065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3"/>
          <p:cNvSpPr/>
          <p:nvPr/>
        </p:nvSpPr>
        <p:spPr>
          <a:xfrm>
            <a:off x="-467279" y="-903236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2" y="0"/>
                </a:lnTo>
                <a:lnTo>
                  <a:pt x="46953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3"/>
          <p:cNvSpPr/>
          <p:nvPr/>
        </p:nvSpPr>
        <p:spPr>
          <a:xfrm rot="6419562">
            <a:off x="6641868" y="-1282055"/>
            <a:ext cx="2768421" cy="3713735"/>
          </a:xfrm>
          <a:custGeom>
            <a:rect b="b" l="l" r="r" t="t"/>
            <a:pathLst>
              <a:path extrusionOk="0" h="7427469" w="5536841">
                <a:moveTo>
                  <a:pt x="0" y="0"/>
                </a:moveTo>
                <a:lnTo>
                  <a:pt x="5536841" y="0"/>
                </a:lnTo>
                <a:lnTo>
                  <a:pt x="5536841" y="7427469"/>
                </a:lnTo>
                <a:lnTo>
                  <a:pt x="0" y="7427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3"/>
          <p:cNvSpPr txBox="1"/>
          <p:nvPr/>
        </p:nvSpPr>
        <p:spPr>
          <a:xfrm>
            <a:off x="1225436" y="3568557"/>
            <a:ext cx="262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Elaborate on what you want to discuss. </a:t>
            </a:r>
            <a:endParaRPr sz="700"/>
          </a:p>
        </p:txBody>
      </p:sp>
      <p:grpSp>
        <p:nvGrpSpPr>
          <p:cNvPr id="340" name="Google Shape;340;p23"/>
          <p:cNvGrpSpPr/>
          <p:nvPr/>
        </p:nvGrpSpPr>
        <p:grpSpPr>
          <a:xfrm>
            <a:off x="1347071" y="952874"/>
            <a:ext cx="6449860" cy="1652617"/>
            <a:chOff x="0" y="0"/>
            <a:chExt cx="17199625" cy="4406977"/>
          </a:xfrm>
        </p:grpSpPr>
        <p:sp>
          <p:nvSpPr>
            <p:cNvPr id="341" name="Google Shape;341;p23"/>
            <p:cNvSpPr/>
            <p:nvPr/>
          </p:nvSpPr>
          <p:spPr>
            <a:xfrm>
              <a:off x="3749686" y="220537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3" y="0"/>
                  </a:lnTo>
                  <a:lnTo>
                    <a:pt x="8138983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2" name="Google Shape;342;p23"/>
            <p:cNvSpPr/>
            <p:nvPr/>
          </p:nvSpPr>
          <p:spPr>
            <a:xfrm>
              <a:off x="9060642" y="220537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3" y="0"/>
                  </a:lnTo>
                  <a:lnTo>
                    <a:pt x="8138983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3" name="Google Shape;343;p23"/>
            <p:cNvSpPr txBox="1"/>
            <p:nvPr/>
          </p:nvSpPr>
          <p:spPr>
            <a:xfrm>
              <a:off x="3978636" y="719027"/>
              <a:ext cx="12972859" cy="3058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800" u="none" cap="none" strike="noStrike">
                  <a:solidFill>
                    <a:srgbClr val="000001"/>
                  </a:solidFill>
                  <a:latin typeface="Crafty Girls"/>
                  <a:ea typeface="Crafty Girls"/>
                  <a:cs typeface="Crafty Girls"/>
                  <a:sym typeface="Crafty Girls"/>
                </a:rPr>
                <a:t>About Us</a:t>
              </a:r>
              <a:endParaRPr sz="700"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0" y="0"/>
              <a:ext cx="4158584" cy="4406977"/>
            </a:xfrm>
            <a:custGeom>
              <a:rect b="b" l="l" r="r" t="t"/>
              <a:pathLst>
                <a:path extrusionOk="0" h="4406977" w="4158584">
                  <a:moveTo>
                    <a:pt x="0" y="0"/>
                  </a:moveTo>
                  <a:lnTo>
                    <a:pt x="4158584" y="0"/>
                  </a:lnTo>
                  <a:lnTo>
                    <a:pt x="4158584" y="4406977"/>
                  </a:lnTo>
                  <a:lnTo>
                    <a:pt x="0" y="44069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45" name="Google Shape;345;p23"/>
          <p:cNvPicPr preferRelativeResize="0"/>
          <p:nvPr/>
        </p:nvPicPr>
        <p:blipFill rotWithShape="1">
          <a:blip r:embed="rId10">
            <a:alphaModFix/>
          </a:blip>
          <a:srcRect b="0" l="42412" r="0" t="38160"/>
          <a:stretch/>
        </p:blipFill>
        <p:spPr>
          <a:xfrm>
            <a:off x="4030625" y="2191325"/>
            <a:ext cx="5265774" cy="318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46769" l="89302" r="0" t="4133"/>
          <a:stretch/>
        </p:blipFill>
        <p:spPr>
          <a:xfrm>
            <a:off x="8165800" y="212650"/>
            <a:ext cx="978199" cy="252522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/>
          <p:nvPr/>
        </p:nvSpPr>
        <p:spPr>
          <a:xfrm rot="-406937">
            <a:off x="4692899" y="53313"/>
            <a:ext cx="4076527" cy="4833462"/>
          </a:xfrm>
          <a:custGeom>
            <a:rect b="b" l="l" r="r" t="t"/>
            <a:pathLst>
              <a:path extrusionOk="0" h="9666923" w="8153053">
                <a:moveTo>
                  <a:pt x="0" y="0"/>
                </a:moveTo>
                <a:lnTo>
                  <a:pt x="8153053" y="0"/>
                </a:lnTo>
                <a:lnTo>
                  <a:pt x="8153053" y="9666923"/>
                </a:lnTo>
                <a:lnTo>
                  <a:pt x="0" y="9666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846" r="0" t="0"/>
            </a:stretch>
          </a:blipFill>
          <a:ln>
            <a:noFill/>
          </a:ln>
        </p:spPr>
      </p:sp>
      <p:pic>
        <p:nvPicPr>
          <p:cNvPr id="352" name="Google Shape;35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0250" y="925180"/>
            <a:ext cx="2944800" cy="340817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4"/>
          <p:cNvSpPr txBox="1"/>
          <p:nvPr/>
        </p:nvSpPr>
        <p:spPr>
          <a:xfrm>
            <a:off x="1678122" y="1042589"/>
            <a:ext cx="23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ut.</a:t>
            </a:r>
            <a:endParaRPr sz="700"/>
          </a:p>
        </p:txBody>
      </p:sp>
      <p:sp>
        <p:nvSpPr>
          <p:cNvPr id="354" name="Google Shape;354;p24"/>
          <p:cNvSpPr/>
          <p:nvPr/>
        </p:nvSpPr>
        <p:spPr>
          <a:xfrm rot="6679749">
            <a:off x="-1090454" y="3577174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4"/>
          <p:cNvSpPr txBox="1"/>
          <p:nvPr/>
        </p:nvSpPr>
        <p:spPr>
          <a:xfrm>
            <a:off x="1678122" y="3793681"/>
            <a:ext cx="23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ut.</a:t>
            </a:r>
            <a:endParaRPr sz="700"/>
          </a:p>
        </p:txBody>
      </p:sp>
      <p:sp>
        <p:nvSpPr>
          <p:cNvPr id="356" name="Google Shape;356;p24"/>
          <p:cNvSpPr txBox="1"/>
          <p:nvPr/>
        </p:nvSpPr>
        <p:spPr>
          <a:xfrm>
            <a:off x="1678122" y="2374846"/>
            <a:ext cx="234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ut.</a:t>
            </a:r>
            <a:endParaRPr sz="700"/>
          </a:p>
        </p:txBody>
      </p:sp>
      <p:sp>
        <p:nvSpPr>
          <p:cNvPr id="357" name="Google Shape;357;p24"/>
          <p:cNvSpPr/>
          <p:nvPr/>
        </p:nvSpPr>
        <p:spPr>
          <a:xfrm>
            <a:off x="573041" y="2100775"/>
            <a:ext cx="845186" cy="913266"/>
          </a:xfrm>
          <a:custGeom>
            <a:rect b="b" l="l" r="r" t="t"/>
            <a:pathLst>
              <a:path extrusionOk="0" h="1826532" w="1690372">
                <a:moveTo>
                  <a:pt x="0" y="0"/>
                </a:moveTo>
                <a:lnTo>
                  <a:pt x="1690372" y="0"/>
                </a:lnTo>
                <a:lnTo>
                  <a:pt x="1690372" y="1826531"/>
                </a:lnTo>
                <a:lnTo>
                  <a:pt x="0" y="1826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4"/>
          <p:cNvSpPr/>
          <p:nvPr/>
        </p:nvSpPr>
        <p:spPr>
          <a:xfrm>
            <a:off x="573041" y="768519"/>
            <a:ext cx="815298" cy="913266"/>
          </a:xfrm>
          <a:custGeom>
            <a:rect b="b" l="l" r="r" t="t"/>
            <a:pathLst>
              <a:path extrusionOk="0" h="1826532" w="1630595">
                <a:moveTo>
                  <a:pt x="0" y="0"/>
                </a:moveTo>
                <a:lnTo>
                  <a:pt x="1630595" y="0"/>
                </a:lnTo>
                <a:lnTo>
                  <a:pt x="1630595" y="1826532"/>
                </a:lnTo>
                <a:lnTo>
                  <a:pt x="0" y="1826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4"/>
          <p:cNvSpPr/>
          <p:nvPr/>
        </p:nvSpPr>
        <p:spPr>
          <a:xfrm>
            <a:off x="564739" y="3461716"/>
            <a:ext cx="861791" cy="913266"/>
          </a:xfrm>
          <a:custGeom>
            <a:rect b="b" l="l" r="r" t="t"/>
            <a:pathLst>
              <a:path extrusionOk="0" h="1826532" w="1723582">
                <a:moveTo>
                  <a:pt x="0" y="0"/>
                </a:moveTo>
                <a:lnTo>
                  <a:pt x="1723582" y="0"/>
                </a:lnTo>
                <a:lnTo>
                  <a:pt x="1723582" y="1826532"/>
                </a:lnTo>
                <a:lnTo>
                  <a:pt x="0" y="1826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4"/>
          <p:cNvSpPr/>
          <p:nvPr/>
        </p:nvSpPr>
        <p:spPr>
          <a:xfrm>
            <a:off x="1388338" y="1681785"/>
            <a:ext cx="2613951" cy="373422"/>
          </a:xfrm>
          <a:custGeom>
            <a:rect b="b" l="l" r="r" t="t"/>
            <a:pathLst>
              <a:path extrusionOk="0" h="746843" w="5227902">
                <a:moveTo>
                  <a:pt x="0" y="0"/>
                </a:moveTo>
                <a:lnTo>
                  <a:pt x="5227902" y="0"/>
                </a:lnTo>
                <a:lnTo>
                  <a:pt x="5227902" y="746843"/>
                </a:lnTo>
                <a:lnTo>
                  <a:pt x="0" y="746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635742" l="-112639" r="-94825" t="-674475"/>
            </a:stretch>
          </a:blipFill>
          <a:ln>
            <a:noFill/>
          </a:ln>
        </p:spPr>
      </p:sp>
      <p:sp>
        <p:nvSpPr>
          <p:cNvPr id="361" name="Google Shape;361;p24"/>
          <p:cNvSpPr/>
          <p:nvPr/>
        </p:nvSpPr>
        <p:spPr>
          <a:xfrm>
            <a:off x="1388338" y="3088294"/>
            <a:ext cx="2613951" cy="373422"/>
          </a:xfrm>
          <a:custGeom>
            <a:rect b="b" l="l" r="r" t="t"/>
            <a:pathLst>
              <a:path extrusionOk="0" h="746843" w="5227902">
                <a:moveTo>
                  <a:pt x="0" y="0"/>
                </a:moveTo>
                <a:lnTo>
                  <a:pt x="5227902" y="0"/>
                </a:lnTo>
                <a:lnTo>
                  <a:pt x="5227902" y="746843"/>
                </a:lnTo>
                <a:lnTo>
                  <a:pt x="0" y="746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635742" l="-112639" r="-94825" t="-674475"/>
            </a:stretch>
          </a:blipFill>
          <a:ln>
            <a:noFill/>
          </a:ln>
        </p:spPr>
      </p:sp>
      <p:sp>
        <p:nvSpPr>
          <p:cNvPr id="362" name="Google Shape;362;p24"/>
          <p:cNvSpPr/>
          <p:nvPr/>
        </p:nvSpPr>
        <p:spPr>
          <a:xfrm rot="6041832">
            <a:off x="-486190" y="-1011859"/>
            <a:ext cx="2311896" cy="2057400"/>
          </a:xfrm>
          <a:custGeom>
            <a:rect b="b" l="l" r="r" t="t"/>
            <a:pathLst>
              <a:path extrusionOk="0" h="4114800" w="4623792">
                <a:moveTo>
                  <a:pt x="0" y="0"/>
                </a:moveTo>
                <a:lnTo>
                  <a:pt x="4623792" y="0"/>
                </a:lnTo>
                <a:lnTo>
                  <a:pt x="4623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4"/>
          <p:cNvSpPr/>
          <p:nvPr/>
        </p:nvSpPr>
        <p:spPr>
          <a:xfrm rot="-7354791">
            <a:off x="2325035" y="-1921030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2" y="0"/>
                </a:lnTo>
                <a:lnTo>
                  <a:pt x="3900832" y="5207421"/>
                </a:lnTo>
                <a:lnTo>
                  <a:pt x="0" y="5207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4"/>
          <p:cNvSpPr/>
          <p:nvPr/>
        </p:nvSpPr>
        <p:spPr>
          <a:xfrm rot="6419562">
            <a:off x="3459638" y="-1176482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59" y="0"/>
                </a:lnTo>
                <a:lnTo>
                  <a:pt x="3814559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5" name="Google Shape;365;p24"/>
          <p:cNvPicPr preferRelativeResize="0"/>
          <p:nvPr/>
        </p:nvPicPr>
        <p:blipFill rotWithShape="1">
          <a:blip r:embed="rId14">
            <a:alphaModFix/>
          </a:blip>
          <a:srcRect b="0" l="33778" r="27630" t="69847"/>
          <a:stretch/>
        </p:blipFill>
        <p:spPr>
          <a:xfrm>
            <a:off x="3088750" y="3668825"/>
            <a:ext cx="3528698" cy="155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"/>
          <p:cNvSpPr/>
          <p:nvPr/>
        </p:nvSpPr>
        <p:spPr>
          <a:xfrm>
            <a:off x="4658202" y="576858"/>
            <a:ext cx="4035123" cy="3881054"/>
          </a:xfrm>
          <a:custGeom>
            <a:rect b="b" l="l" r="r" t="t"/>
            <a:pathLst>
              <a:path extrusionOk="0" h="7762108" w="8070245">
                <a:moveTo>
                  <a:pt x="0" y="0"/>
                </a:moveTo>
                <a:lnTo>
                  <a:pt x="8070245" y="0"/>
                </a:lnTo>
                <a:lnTo>
                  <a:pt x="8070245" y="7762108"/>
                </a:lnTo>
                <a:lnTo>
                  <a:pt x="0" y="7762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71" name="Google Shape;3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150" y="886138"/>
            <a:ext cx="3455224" cy="3452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25"/>
          <p:cNvGrpSpPr/>
          <p:nvPr/>
        </p:nvGrpSpPr>
        <p:grpSpPr>
          <a:xfrm rot="-473671">
            <a:off x="300616" y="175003"/>
            <a:ext cx="4454786" cy="4684764"/>
            <a:chOff x="0" y="0"/>
            <a:chExt cx="11879428" cy="12492706"/>
          </a:xfrm>
        </p:grpSpPr>
        <p:sp>
          <p:nvSpPr>
            <p:cNvPr id="373" name="Google Shape;373;p25"/>
            <p:cNvSpPr/>
            <p:nvPr/>
          </p:nvSpPr>
          <p:spPr>
            <a:xfrm>
              <a:off x="0" y="0"/>
              <a:ext cx="11879428" cy="12492706"/>
            </a:xfrm>
            <a:custGeom>
              <a:rect b="b" l="l" r="r" t="t"/>
              <a:pathLst>
                <a:path extrusionOk="0" h="12492706" w="11879428">
                  <a:moveTo>
                    <a:pt x="0" y="0"/>
                  </a:moveTo>
                  <a:lnTo>
                    <a:pt x="11879428" y="0"/>
                  </a:lnTo>
                  <a:lnTo>
                    <a:pt x="11879428" y="12492706"/>
                  </a:lnTo>
                  <a:lnTo>
                    <a:pt x="0" y="124927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74" name="Google Shape;374;p25"/>
            <p:cNvGrpSpPr/>
            <p:nvPr/>
          </p:nvGrpSpPr>
          <p:grpSpPr>
            <a:xfrm>
              <a:off x="3335890" y="2880856"/>
              <a:ext cx="5776898" cy="6688096"/>
              <a:chOff x="0" y="-38100"/>
              <a:chExt cx="1141116" cy="1321105"/>
            </a:xfrm>
          </p:grpSpPr>
          <p:sp>
            <p:nvSpPr>
              <p:cNvPr id="375" name="Google Shape;375;p25"/>
              <p:cNvSpPr/>
              <p:nvPr/>
            </p:nvSpPr>
            <p:spPr>
              <a:xfrm>
                <a:off x="0" y="0"/>
                <a:ext cx="1141116" cy="1283005"/>
              </a:xfrm>
              <a:custGeom>
                <a:rect b="b" l="l" r="r" t="t"/>
                <a:pathLst>
                  <a:path extrusionOk="0" h="1283005" w="1141116">
                    <a:moveTo>
                      <a:pt x="0" y="0"/>
                    </a:moveTo>
                    <a:lnTo>
                      <a:pt x="1141116" y="0"/>
                    </a:lnTo>
                    <a:lnTo>
                      <a:pt x="1141116" y="1283005"/>
                    </a:lnTo>
                    <a:lnTo>
                      <a:pt x="0" y="1283005"/>
                    </a:lnTo>
                    <a:close/>
                  </a:path>
                </a:pathLst>
              </a:custGeom>
              <a:solidFill>
                <a:srgbClr val="EFE3D4"/>
              </a:solidFill>
              <a:ln>
                <a:noFill/>
              </a:ln>
            </p:spPr>
          </p:sp>
          <p:sp>
            <p:nvSpPr>
              <p:cNvPr id="376" name="Google Shape;376;p25"/>
              <p:cNvSpPr txBox="1"/>
              <p:nvPr/>
            </p:nvSpPr>
            <p:spPr>
              <a:xfrm>
                <a:off x="0" y="-38100"/>
                <a:ext cx="1141116" cy="1321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7" name="Google Shape;377;p25"/>
          <p:cNvSpPr txBox="1"/>
          <p:nvPr/>
        </p:nvSpPr>
        <p:spPr>
          <a:xfrm rot="-538848">
            <a:off x="1667335" y="1391179"/>
            <a:ext cx="1966002" cy="24628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Our founder, [Founder's Name], is a visionary in the world of design and lifestyle consulting. With a passion for tropical aesthetics and a keen eye for detail, [Founder's Name] has dedicated their career to helping clients bring the essence of the tropics into their spaces and lives. With a background in [relevant field or expertise], [Founder's Name] brings a unique blend of creativity and expertise to every project. Their unwavering commitment to excellence and innovation has earned them recognition as a leader in the industry, inspiring others to embrace the beauty and allure of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ropical style.</a:t>
            </a:r>
            <a:endParaRPr sz="700"/>
          </a:p>
        </p:txBody>
      </p:sp>
      <p:sp>
        <p:nvSpPr>
          <p:cNvPr id="378" name="Google Shape;378;p25"/>
          <p:cNvSpPr/>
          <p:nvPr/>
        </p:nvSpPr>
        <p:spPr>
          <a:xfrm>
            <a:off x="3867983" y="3693545"/>
            <a:ext cx="2099388" cy="2057400"/>
          </a:xfrm>
          <a:custGeom>
            <a:rect b="b" l="l" r="r" t="t"/>
            <a:pathLst>
              <a:path extrusionOk="0" h="4114800" w="4198776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5"/>
          <p:cNvSpPr/>
          <p:nvPr/>
        </p:nvSpPr>
        <p:spPr>
          <a:xfrm rot="-5965399">
            <a:off x="6979981" y="-1246513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5"/>
          <p:cNvSpPr/>
          <p:nvPr/>
        </p:nvSpPr>
        <p:spPr>
          <a:xfrm rot="2375692">
            <a:off x="-881272" y="-477985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59" y="0"/>
                </a:lnTo>
                <a:lnTo>
                  <a:pt x="3814559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5"/>
          <p:cNvSpPr/>
          <p:nvPr/>
        </p:nvSpPr>
        <p:spPr>
          <a:xfrm>
            <a:off x="7479624" y="3506625"/>
            <a:ext cx="1260747" cy="1328374"/>
          </a:xfrm>
          <a:custGeom>
            <a:rect b="b" l="l" r="r" t="t"/>
            <a:pathLst>
              <a:path extrusionOk="0" h="2656747" w="2521494">
                <a:moveTo>
                  <a:pt x="0" y="0"/>
                </a:moveTo>
                <a:lnTo>
                  <a:pt x="2521494" y="0"/>
                </a:lnTo>
                <a:lnTo>
                  <a:pt x="2521494" y="2656746"/>
                </a:lnTo>
                <a:lnTo>
                  <a:pt x="0" y="2656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"/>
          <p:cNvSpPr/>
          <p:nvPr/>
        </p:nvSpPr>
        <p:spPr>
          <a:xfrm rot="6980355">
            <a:off x="-515043" y="-843947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59" y="0"/>
                </a:lnTo>
                <a:lnTo>
                  <a:pt x="3814559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6"/>
          <p:cNvSpPr/>
          <p:nvPr/>
        </p:nvSpPr>
        <p:spPr>
          <a:xfrm rot="-6834410">
            <a:off x="7878027" y="375154"/>
            <a:ext cx="1503246" cy="2513027"/>
          </a:xfrm>
          <a:custGeom>
            <a:rect b="b" l="l" r="r" t="t"/>
            <a:pathLst>
              <a:path extrusionOk="0" h="5026053" w="3006493">
                <a:moveTo>
                  <a:pt x="0" y="0"/>
                </a:moveTo>
                <a:lnTo>
                  <a:pt x="3006494" y="0"/>
                </a:lnTo>
                <a:lnTo>
                  <a:pt x="3006494" y="5026053"/>
                </a:lnTo>
                <a:lnTo>
                  <a:pt x="0" y="5026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6"/>
          <p:cNvSpPr/>
          <p:nvPr/>
        </p:nvSpPr>
        <p:spPr>
          <a:xfrm rot="3934367">
            <a:off x="-93993" y="1450382"/>
            <a:ext cx="1399032" cy="2057400"/>
          </a:xfrm>
          <a:custGeom>
            <a:rect b="b" l="l" r="r" t="t"/>
            <a:pathLst>
              <a:path extrusionOk="0" h="4114800" w="2798064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6"/>
          <p:cNvSpPr/>
          <p:nvPr/>
        </p:nvSpPr>
        <p:spPr>
          <a:xfrm>
            <a:off x="5904496" y="3600450"/>
            <a:ext cx="1271848" cy="2057400"/>
          </a:xfrm>
          <a:custGeom>
            <a:rect b="b" l="l" r="r" t="t"/>
            <a:pathLst>
              <a:path extrusionOk="0"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6"/>
          <p:cNvSpPr/>
          <p:nvPr/>
        </p:nvSpPr>
        <p:spPr>
          <a:xfrm rot="-2421210">
            <a:off x="711656" y="733423"/>
            <a:ext cx="1432698" cy="2057400"/>
          </a:xfrm>
          <a:custGeom>
            <a:rect b="b" l="l" r="r" t="t"/>
            <a:pathLst>
              <a:path extrusionOk="0" h="4114800" w="2865397">
                <a:moveTo>
                  <a:pt x="0" y="0"/>
                </a:moveTo>
                <a:lnTo>
                  <a:pt x="2865397" y="0"/>
                </a:lnTo>
                <a:lnTo>
                  <a:pt x="2865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6"/>
          <p:cNvSpPr/>
          <p:nvPr/>
        </p:nvSpPr>
        <p:spPr>
          <a:xfrm flipH="1" rot="10126436">
            <a:off x="2484314" y="-525847"/>
            <a:ext cx="1230699" cy="2057400"/>
          </a:xfrm>
          <a:custGeom>
            <a:rect b="b" l="l" r="r" t="t"/>
            <a:pathLst>
              <a:path extrusionOk="0" h="4114800" w="2461399">
                <a:moveTo>
                  <a:pt x="2461398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8" y="4114800"/>
                </a:lnTo>
                <a:lnTo>
                  <a:pt x="2461398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6"/>
          <p:cNvSpPr/>
          <p:nvPr/>
        </p:nvSpPr>
        <p:spPr>
          <a:xfrm>
            <a:off x="1720072" y="76800"/>
            <a:ext cx="1421477" cy="2057400"/>
          </a:xfrm>
          <a:custGeom>
            <a:rect b="b" l="l" r="r" t="t"/>
            <a:pathLst>
              <a:path extrusionOk="0" h="4114800" w="2842953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3" name="Google Shape;393;p26"/>
          <p:cNvGrpSpPr/>
          <p:nvPr/>
        </p:nvGrpSpPr>
        <p:grpSpPr>
          <a:xfrm>
            <a:off x="1831417" y="1576010"/>
            <a:ext cx="5481166" cy="1991480"/>
            <a:chOff x="0" y="0"/>
            <a:chExt cx="14616442" cy="5310613"/>
          </a:xfrm>
        </p:grpSpPr>
        <p:sp>
          <p:nvSpPr>
            <p:cNvPr id="394" name="Google Shape;394;p26"/>
            <p:cNvSpPr/>
            <p:nvPr/>
          </p:nvSpPr>
          <p:spPr>
            <a:xfrm>
              <a:off x="6477459" y="1344709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2" y="0"/>
                  </a:lnTo>
                  <a:lnTo>
                    <a:pt x="8138982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" name="Google Shape;395;p26"/>
            <p:cNvSpPr/>
            <p:nvPr/>
          </p:nvSpPr>
          <p:spPr>
            <a:xfrm>
              <a:off x="0" y="1344709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3" y="0"/>
                  </a:lnTo>
                  <a:lnTo>
                    <a:pt x="8138983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6" name="Google Shape;396;p26"/>
            <p:cNvSpPr/>
            <p:nvPr/>
          </p:nvSpPr>
          <p:spPr>
            <a:xfrm>
              <a:off x="6477459" y="0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2" y="0"/>
                  </a:lnTo>
                  <a:lnTo>
                    <a:pt x="8138982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26"/>
            <p:cNvSpPr/>
            <p:nvPr/>
          </p:nvSpPr>
          <p:spPr>
            <a:xfrm>
              <a:off x="0" y="0"/>
              <a:ext cx="8138983" cy="3965904"/>
            </a:xfrm>
            <a:custGeom>
              <a:rect b="b" l="l" r="r" t="t"/>
              <a:pathLst>
                <a:path extrusionOk="0" h="3965904" w="8138983">
                  <a:moveTo>
                    <a:pt x="0" y="0"/>
                  </a:moveTo>
                  <a:lnTo>
                    <a:pt x="8138983" y="0"/>
                  </a:lnTo>
                  <a:lnTo>
                    <a:pt x="8138983" y="3965904"/>
                  </a:lnTo>
                  <a:lnTo>
                    <a:pt x="0" y="39659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26"/>
            <p:cNvSpPr txBox="1"/>
            <p:nvPr/>
          </p:nvSpPr>
          <p:spPr>
            <a:xfrm>
              <a:off x="900731" y="683211"/>
              <a:ext cx="12815100" cy="254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6200" u="none" cap="none" strike="noStrike">
                  <a:solidFill>
                    <a:srgbClr val="000001"/>
                  </a:solidFill>
                  <a:latin typeface="Crafty Girls"/>
                  <a:ea typeface="Crafty Girls"/>
                  <a:cs typeface="Crafty Girls"/>
                  <a:sym typeface="Crafty Girls"/>
                </a:rPr>
                <a:t>Thank you!</a:t>
              </a:r>
              <a:endParaRPr sz="700"/>
            </a:p>
          </p:txBody>
        </p:sp>
        <p:sp>
          <p:nvSpPr>
            <p:cNvPr id="399" name="Google Shape;399;p26"/>
            <p:cNvSpPr txBox="1"/>
            <p:nvPr/>
          </p:nvSpPr>
          <p:spPr>
            <a:xfrm>
              <a:off x="2719502" y="4046425"/>
              <a:ext cx="9177437" cy="880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EFE3D4"/>
                  </a:solidFill>
                  <a:latin typeface="Fredoka"/>
                  <a:ea typeface="Fredoka"/>
                  <a:cs typeface="Fredoka"/>
                  <a:sym typeface="Fredoka"/>
                </a:rPr>
                <a:t> for your time and attention</a:t>
              </a:r>
              <a:endParaRPr sz="700"/>
            </a:p>
          </p:txBody>
        </p:sp>
      </p:grpSp>
      <p:sp>
        <p:nvSpPr>
          <p:cNvPr id="400" name="Google Shape;400;p26"/>
          <p:cNvSpPr/>
          <p:nvPr/>
        </p:nvSpPr>
        <p:spPr>
          <a:xfrm rot="-2348796">
            <a:off x="6647699" y="3009895"/>
            <a:ext cx="2755263" cy="2614995"/>
          </a:xfrm>
          <a:custGeom>
            <a:rect b="b" l="l" r="r" t="t"/>
            <a:pathLst>
              <a:path extrusionOk="0" h="5229989" w="5510525">
                <a:moveTo>
                  <a:pt x="0" y="0"/>
                </a:moveTo>
                <a:lnTo>
                  <a:pt x="5510525" y="0"/>
                </a:lnTo>
                <a:lnTo>
                  <a:pt x="5510525" y="5229990"/>
                </a:lnTo>
                <a:lnTo>
                  <a:pt x="0" y="5229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26"/>
          <p:cNvSpPr/>
          <p:nvPr/>
        </p:nvSpPr>
        <p:spPr>
          <a:xfrm rot="-2495558">
            <a:off x="6701077" y="1289359"/>
            <a:ext cx="1094821" cy="945527"/>
          </a:xfrm>
          <a:custGeom>
            <a:rect b="b" l="l" r="r" t="t"/>
            <a:pathLst>
              <a:path extrusionOk="0" h="1891054" w="2189642">
                <a:moveTo>
                  <a:pt x="0" y="0"/>
                </a:moveTo>
                <a:lnTo>
                  <a:pt x="2189642" y="0"/>
                </a:lnTo>
                <a:lnTo>
                  <a:pt x="2189642" y="1891054"/>
                </a:lnTo>
                <a:lnTo>
                  <a:pt x="0" y="1891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6"/>
          <p:cNvSpPr/>
          <p:nvPr/>
        </p:nvSpPr>
        <p:spPr>
          <a:xfrm>
            <a:off x="-1857163" y="2828008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10" y="0"/>
                </a:lnTo>
                <a:lnTo>
                  <a:pt x="7141810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6"/>
          <p:cNvSpPr/>
          <p:nvPr/>
        </p:nvSpPr>
        <p:spPr>
          <a:xfrm rot="-5042015">
            <a:off x="7711578" y="-725442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6"/>
          <p:cNvSpPr/>
          <p:nvPr/>
        </p:nvSpPr>
        <p:spPr>
          <a:xfrm>
            <a:off x="786475" y="3519905"/>
            <a:ext cx="2099388" cy="2057400"/>
          </a:xfrm>
          <a:custGeom>
            <a:rect b="b" l="l" r="r" t="t"/>
            <a:pathLst>
              <a:path extrusionOk="0" h="4114800" w="4198776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6"/>
          <p:cNvSpPr/>
          <p:nvPr/>
        </p:nvSpPr>
        <p:spPr>
          <a:xfrm rot="-5965399">
            <a:off x="4661864" y="-1163527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4" y="0"/>
                </a:lnTo>
                <a:lnTo>
                  <a:pt x="5451944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6"/>
          <p:cNvSpPr/>
          <p:nvPr/>
        </p:nvSpPr>
        <p:spPr>
          <a:xfrm rot="7814631">
            <a:off x="2936503" y="3832584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26"/>
          <p:cNvSpPr/>
          <p:nvPr/>
        </p:nvSpPr>
        <p:spPr>
          <a:xfrm rot="-9167007">
            <a:off x="7803418" y="1799308"/>
            <a:ext cx="2615041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6"/>
          <p:cNvSpPr/>
          <p:nvPr/>
        </p:nvSpPr>
        <p:spPr>
          <a:xfrm rot="-10076789">
            <a:off x="4523763" y="-146997"/>
            <a:ext cx="1208493" cy="1777195"/>
          </a:xfrm>
          <a:custGeom>
            <a:rect b="b" l="l" r="r" t="t"/>
            <a:pathLst>
              <a:path extrusionOk="0" h="3554390" w="2416985">
                <a:moveTo>
                  <a:pt x="0" y="0"/>
                </a:moveTo>
                <a:lnTo>
                  <a:pt x="2416986" y="0"/>
                </a:lnTo>
                <a:lnTo>
                  <a:pt x="2416986" y="3554390"/>
                </a:lnTo>
                <a:lnTo>
                  <a:pt x="0" y="3554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6"/>
          <p:cNvSpPr/>
          <p:nvPr/>
        </p:nvSpPr>
        <p:spPr>
          <a:xfrm rot="-2042457">
            <a:off x="5161075" y="3436799"/>
            <a:ext cx="914859" cy="2384704"/>
          </a:xfrm>
          <a:custGeom>
            <a:rect b="b" l="l" r="r" t="t"/>
            <a:pathLst>
              <a:path extrusionOk="0" h="4769407" w="1829718">
                <a:moveTo>
                  <a:pt x="0" y="0"/>
                </a:moveTo>
                <a:lnTo>
                  <a:pt x="1829718" y="0"/>
                </a:lnTo>
                <a:lnTo>
                  <a:pt x="1829718" y="4769406"/>
                </a:lnTo>
                <a:lnTo>
                  <a:pt x="0" y="4769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6"/>
          <p:cNvSpPr/>
          <p:nvPr/>
        </p:nvSpPr>
        <p:spPr>
          <a:xfrm flipH="1" rot="6629994">
            <a:off x="2553359" y="-921837"/>
            <a:ext cx="2588530" cy="2057400"/>
          </a:xfrm>
          <a:custGeom>
            <a:rect b="b" l="l" r="r" t="t"/>
            <a:pathLst>
              <a:path extrusionOk="0" h="4114800" w="5177060">
                <a:moveTo>
                  <a:pt x="5177061" y="0"/>
                </a:moveTo>
                <a:lnTo>
                  <a:pt x="0" y="0"/>
                </a:lnTo>
                <a:lnTo>
                  <a:pt x="0" y="4114800"/>
                </a:lnTo>
                <a:lnTo>
                  <a:pt x="5177061" y="4114800"/>
                </a:lnTo>
                <a:lnTo>
                  <a:pt x="5177061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6"/>
          <p:cNvSpPr/>
          <p:nvPr/>
        </p:nvSpPr>
        <p:spPr>
          <a:xfrm rot="632765">
            <a:off x="2563874" y="3622075"/>
            <a:ext cx="1071579" cy="2057400"/>
          </a:xfrm>
          <a:custGeom>
            <a:rect b="b" l="l" r="r" t="t"/>
            <a:pathLst>
              <a:path extrusionOk="0" h="4114800" w="2143158">
                <a:moveTo>
                  <a:pt x="0" y="0"/>
                </a:moveTo>
                <a:lnTo>
                  <a:pt x="2143158" y="0"/>
                </a:lnTo>
                <a:lnTo>
                  <a:pt x="2143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-11574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7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17" name="Google Shape;417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7"/>
          <p:cNvGrpSpPr/>
          <p:nvPr/>
        </p:nvGrpSpPr>
        <p:grpSpPr>
          <a:xfrm>
            <a:off x="3123548" y="1211313"/>
            <a:ext cx="5756490" cy="3736326"/>
            <a:chOff x="0" y="-19050"/>
            <a:chExt cx="3032225" cy="1968106"/>
          </a:xfrm>
        </p:grpSpPr>
        <p:sp>
          <p:nvSpPr>
            <p:cNvPr id="420" name="Google Shape;420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7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23" name="Google Shape;423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27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26" name="Google Shape;426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7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29" name="Google Shape;429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7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432" name="Google Shape;43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CBC7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27"/>
          <p:cNvGrpSpPr/>
          <p:nvPr/>
        </p:nvGrpSpPr>
        <p:grpSpPr>
          <a:xfrm>
            <a:off x="507259" y="4048637"/>
            <a:ext cx="377102" cy="385940"/>
            <a:chOff x="0" y="-19050"/>
            <a:chExt cx="812800" cy="831850"/>
          </a:xfrm>
        </p:grpSpPr>
        <p:sp>
          <p:nvSpPr>
            <p:cNvPr id="435" name="Google Shape;43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36A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7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438" name="Google Shape;43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758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7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441" name="Google Shape;44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EBF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7"/>
          <p:cNvGrpSpPr/>
          <p:nvPr/>
        </p:nvGrpSpPr>
        <p:grpSpPr>
          <a:xfrm>
            <a:off x="2442035" y="4048637"/>
            <a:ext cx="377102" cy="385940"/>
            <a:chOff x="0" y="-19050"/>
            <a:chExt cx="812800" cy="831850"/>
          </a:xfrm>
        </p:grpSpPr>
        <p:sp>
          <p:nvSpPr>
            <p:cNvPr id="444" name="Google Shape;44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27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47" name="Google Shape;447;p27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48" name="Google Shape;448;p27"/>
          <p:cNvSpPr txBox="1"/>
          <p:nvPr/>
        </p:nvSpPr>
        <p:spPr>
          <a:xfrm>
            <a:off x="873885" y="2105017"/>
            <a:ext cx="1575300" cy="1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CRAFTY GIRLS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FREDOKA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HARMATTAN</a:t>
            </a:r>
            <a:endParaRPr sz="700"/>
          </a:p>
        </p:txBody>
      </p:sp>
      <p:sp>
        <p:nvSpPr>
          <p:cNvPr id="449" name="Google Shape;449;p27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#1CBC7C</a:t>
            </a:r>
            <a:endParaRPr sz="700"/>
          </a:p>
        </p:txBody>
      </p:sp>
      <p:sp>
        <p:nvSpPr>
          <p:cNvPr id="450" name="Google Shape;450;p27"/>
          <p:cNvSpPr txBox="1"/>
          <p:nvPr/>
        </p:nvSpPr>
        <p:spPr>
          <a:xfrm>
            <a:off x="390466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#FF36A8</a:t>
            </a:r>
            <a:endParaRPr sz="700"/>
          </a:p>
        </p:txBody>
      </p:sp>
      <p:sp>
        <p:nvSpPr>
          <p:cNvPr id="451" name="Google Shape;451;p27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#0758FF</a:t>
            </a:r>
            <a:endParaRPr sz="700"/>
          </a:p>
        </p:txBody>
      </p:sp>
      <p:sp>
        <p:nvSpPr>
          <p:cNvPr id="452" name="Google Shape;452;p27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#FEBF00</a:t>
            </a:r>
            <a:endParaRPr sz="700"/>
          </a:p>
        </p:txBody>
      </p:sp>
      <p:sp>
        <p:nvSpPr>
          <p:cNvPr id="453" name="Google Shape;453;p27"/>
          <p:cNvSpPr txBox="1"/>
          <p:nvPr/>
        </p:nvSpPr>
        <p:spPr>
          <a:xfrm>
            <a:off x="2325243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 sz="700"/>
          </a:p>
        </p:txBody>
      </p:sp>
      <p:sp>
        <p:nvSpPr>
          <p:cNvPr id="454" name="Google Shape;454;p27"/>
          <p:cNvSpPr txBox="1"/>
          <p:nvPr/>
        </p:nvSpPr>
        <p:spPr>
          <a:xfrm>
            <a:off x="2105002" y="723021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455" name="Google Shape;455;p27"/>
          <p:cNvSpPr txBox="1"/>
          <p:nvPr/>
        </p:nvSpPr>
        <p:spPr>
          <a:xfrm>
            <a:off x="3127196" y="237075"/>
            <a:ext cx="2889609" cy="371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Resource Page</a:t>
            </a:r>
            <a:endParaRPr sz="700"/>
          </a:p>
        </p:txBody>
      </p:sp>
      <p:sp>
        <p:nvSpPr>
          <p:cNvPr id="456" name="Google Shape;456;p27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57" name="Google Shape;457;p27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58" name="Google Shape;458;p27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459" name="Google Shape;459;p27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896A5C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60" name="Google Shape;460;p27"/>
          <p:cNvSpPr/>
          <p:nvPr/>
        </p:nvSpPr>
        <p:spPr>
          <a:xfrm>
            <a:off x="4115893" y="1351454"/>
            <a:ext cx="502539" cy="543019"/>
          </a:xfrm>
          <a:custGeom>
            <a:rect b="b" l="l" r="r" t="t"/>
            <a:pathLst>
              <a:path extrusionOk="0" h="1086038" w="1005078">
                <a:moveTo>
                  <a:pt x="0" y="0"/>
                </a:moveTo>
                <a:lnTo>
                  <a:pt x="1005078" y="0"/>
                </a:lnTo>
                <a:lnTo>
                  <a:pt x="1005078" y="1086037"/>
                </a:lnTo>
                <a:lnTo>
                  <a:pt x="0" y="1086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7"/>
          <p:cNvSpPr/>
          <p:nvPr/>
        </p:nvSpPr>
        <p:spPr>
          <a:xfrm>
            <a:off x="3283463" y="1351454"/>
            <a:ext cx="484768" cy="543019"/>
          </a:xfrm>
          <a:custGeom>
            <a:rect b="b" l="l" r="r" t="t"/>
            <a:pathLst>
              <a:path extrusionOk="0" h="1086038" w="969535">
                <a:moveTo>
                  <a:pt x="0" y="0"/>
                </a:moveTo>
                <a:lnTo>
                  <a:pt x="969536" y="0"/>
                </a:lnTo>
                <a:lnTo>
                  <a:pt x="969536" y="1086037"/>
                </a:lnTo>
                <a:lnTo>
                  <a:pt x="0" y="1086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7"/>
          <p:cNvSpPr/>
          <p:nvPr/>
        </p:nvSpPr>
        <p:spPr>
          <a:xfrm>
            <a:off x="7349104" y="1351454"/>
            <a:ext cx="512413" cy="543019"/>
          </a:xfrm>
          <a:custGeom>
            <a:rect b="b" l="l" r="r" t="t"/>
            <a:pathLst>
              <a:path extrusionOk="0" h="1086038" w="1024825">
                <a:moveTo>
                  <a:pt x="0" y="0"/>
                </a:moveTo>
                <a:lnTo>
                  <a:pt x="1024824" y="0"/>
                </a:lnTo>
                <a:lnTo>
                  <a:pt x="1024824" y="1086037"/>
                </a:lnTo>
                <a:lnTo>
                  <a:pt x="0" y="1086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7"/>
          <p:cNvSpPr/>
          <p:nvPr/>
        </p:nvSpPr>
        <p:spPr>
          <a:xfrm rot="-6945579">
            <a:off x="6459844" y="2453092"/>
            <a:ext cx="400213" cy="1043208"/>
          </a:xfrm>
          <a:custGeom>
            <a:rect b="b" l="l" r="r" t="t"/>
            <a:pathLst>
              <a:path extrusionOk="0" h="2086417" w="800426">
                <a:moveTo>
                  <a:pt x="0" y="0"/>
                </a:moveTo>
                <a:lnTo>
                  <a:pt x="800426" y="0"/>
                </a:lnTo>
                <a:lnTo>
                  <a:pt x="800426" y="2086418"/>
                </a:lnTo>
                <a:lnTo>
                  <a:pt x="0" y="2086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7"/>
          <p:cNvSpPr/>
          <p:nvPr/>
        </p:nvSpPr>
        <p:spPr>
          <a:xfrm rot="-131307">
            <a:off x="7937787" y="1313463"/>
            <a:ext cx="751321" cy="1700520"/>
          </a:xfrm>
          <a:custGeom>
            <a:rect b="b" l="l" r="r" t="t"/>
            <a:pathLst>
              <a:path extrusionOk="0" h="3401039" w="1502641">
                <a:moveTo>
                  <a:pt x="0" y="0"/>
                </a:moveTo>
                <a:lnTo>
                  <a:pt x="1502641" y="0"/>
                </a:lnTo>
                <a:lnTo>
                  <a:pt x="1502641" y="3401040"/>
                </a:lnTo>
                <a:lnTo>
                  <a:pt x="0" y="3401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7"/>
          <p:cNvSpPr/>
          <p:nvPr/>
        </p:nvSpPr>
        <p:spPr>
          <a:xfrm>
            <a:off x="6193654" y="1730823"/>
            <a:ext cx="1005121" cy="710895"/>
          </a:xfrm>
          <a:custGeom>
            <a:rect b="b" l="l" r="r" t="t"/>
            <a:pathLst>
              <a:path extrusionOk="0" h="1421790" w="2010243">
                <a:moveTo>
                  <a:pt x="0" y="0"/>
                </a:moveTo>
                <a:lnTo>
                  <a:pt x="2010243" y="0"/>
                </a:lnTo>
                <a:lnTo>
                  <a:pt x="2010243" y="1421790"/>
                </a:lnTo>
                <a:lnTo>
                  <a:pt x="0" y="1421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7"/>
          <p:cNvSpPr/>
          <p:nvPr/>
        </p:nvSpPr>
        <p:spPr>
          <a:xfrm>
            <a:off x="4841220" y="1856743"/>
            <a:ext cx="1583846" cy="1085655"/>
          </a:xfrm>
          <a:custGeom>
            <a:rect b="b" l="l" r="r" t="t"/>
            <a:pathLst>
              <a:path extrusionOk="0" h="2171309" w="3167692">
                <a:moveTo>
                  <a:pt x="0" y="0"/>
                </a:moveTo>
                <a:lnTo>
                  <a:pt x="3167692" y="0"/>
                </a:lnTo>
                <a:lnTo>
                  <a:pt x="3167692" y="2171309"/>
                </a:lnTo>
                <a:lnTo>
                  <a:pt x="0" y="21713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7"/>
          <p:cNvSpPr/>
          <p:nvPr/>
        </p:nvSpPr>
        <p:spPr>
          <a:xfrm rot="1454128">
            <a:off x="4655654" y="1724436"/>
            <a:ext cx="742748" cy="590347"/>
          </a:xfrm>
          <a:custGeom>
            <a:rect b="b" l="l" r="r" t="t"/>
            <a:pathLst>
              <a:path extrusionOk="0" h="1180693" w="1485495">
                <a:moveTo>
                  <a:pt x="0" y="0"/>
                </a:moveTo>
                <a:lnTo>
                  <a:pt x="1485495" y="0"/>
                </a:lnTo>
                <a:lnTo>
                  <a:pt x="1485495" y="1180693"/>
                </a:lnTo>
                <a:lnTo>
                  <a:pt x="0" y="1180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7"/>
          <p:cNvSpPr/>
          <p:nvPr/>
        </p:nvSpPr>
        <p:spPr>
          <a:xfrm rot="-406937">
            <a:off x="3257184" y="2665399"/>
            <a:ext cx="871598" cy="1033438"/>
          </a:xfrm>
          <a:custGeom>
            <a:rect b="b" l="l" r="r" t="t"/>
            <a:pathLst>
              <a:path extrusionOk="0" h="2066875" w="1743196">
                <a:moveTo>
                  <a:pt x="0" y="0"/>
                </a:moveTo>
                <a:lnTo>
                  <a:pt x="1743196" y="0"/>
                </a:lnTo>
                <a:lnTo>
                  <a:pt x="1743196" y="2066874"/>
                </a:lnTo>
                <a:lnTo>
                  <a:pt x="0" y="2066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5846" r="0" t="0"/>
            </a:stretch>
          </a:blipFill>
          <a:ln>
            <a:noFill/>
          </a:ln>
        </p:spPr>
      </p:sp>
      <p:sp>
        <p:nvSpPr>
          <p:cNvPr id="469" name="Google Shape;469;p27"/>
          <p:cNvSpPr/>
          <p:nvPr/>
        </p:nvSpPr>
        <p:spPr>
          <a:xfrm>
            <a:off x="7198775" y="2129915"/>
            <a:ext cx="640091" cy="714098"/>
          </a:xfrm>
          <a:custGeom>
            <a:rect b="b" l="l" r="r" t="t"/>
            <a:pathLst>
              <a:path extrusionOk="0" h="1428196" w="1280183">
                <a:moveTo>
                  <a:pt x="0" y="0"/>
                </a:moveTo>
                <a:lnTo>
                  <a:pt x="1280182" y="0"/>
                </a:lnTo>
                <a:lnTo>
                  <a:pt x="1280182" y="1428195"/>
                </a:lnTo>
                <a:lnTo>
                  <a:pt x="0" y="1428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7"/>
          <p:cNvSpPr/>
          <p:nvPr/>
        </p:nvSpPr>
        <p:spPr>
          <a:xfrm>
            <a:off x="3338936" y="1928350"/>
            <a:ext cx="708095" cy="621836"/>
          </a:xfrm>
          <a:custGeom>
            <a:rect b="b" l="l" r="r" t="t"/>
            <a:pathLst>
              <a:path extrusionOk="0" h="1243671" w="1416189">
                <a:moveTo>
                  <a:pt x="0" y="0"/>
                </a:moveTo>
                <a:lnTo>
                  <a:pt x="1416189" y="0"/>
                </a:lnTo>
                <a:lnTo>
                  <a:pt x="1416189" y="1243671"/>
                </a:lnTo>
                <a:lnTo>
                  <a:pt x="0" y="1243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7"/>
          <p:cNvSpPr/>
          <p:nvPr/>
        </p:nvSpPr>
        <p:spPr>
          <a:xfrm rot="-113736">
            <a:off x="3140575" y="3722648"/>
            <a:ext cx="1178721" cy="1048965"/>
          </a:xfrm>
          <a:custGeom>
            <a:rect b="b" l="l" r="r" t="t"/>
            <a:pathLst>
              <a:path extrusionOk="0" h="2097931" w="2357441">
                <a:moveTo>
                  <a:pt x="0" y="0"/>
                </a:moveTo>
                <a:lnTo>
                  <a:pt x="2357440" y="0"/>
                </a:lnTo>
                <a:lnTo>
                  <a:pt x="2357440" y="2097931"/>
                </a:lnTo>
                <a:lnTo>
                  <a:pt x="0" y="2097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7"/>
          <p:cNvSpPr/>
          <p:nvPr/>
        </p:nvSpPr>
        <p:spPr>
          <a:xfrm flipH="1">
            <a:off x="4371229" y="3781486"/>
            <a:ext cx="1440754" cy="992811"/>
          </a:xfrm>
          <a:custGeom>
            <a:rect b="b" l="l" r="r" t="t"/>
            <a:pathLst>
              <a:path extrusionOk="0" h="1985622" w="2881509">
                <a:moveTo>
                  <a:pt x="2881509" y="0"/>
                </a:moveTo>
                <a:lnTo>
                  <a:pt x="0" y="0"/>
                </a:lnTo>
                <a:lnTo>
                  <a:pt x="0" y="1985622"/>
                </a:lnTo>
                <a:lnTo>
                  <a:pt x="2881509" y="1985622"/>
                </a:lnTo>
                <a:lnTo>
                  <a:pt x="2881509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7"/>
          <p:cNvSpPr/>
          <p:nvPr/>
        </p:nvSpPr>
        <p:spPr>
          <a:xfrm flipH="1">
            <a:off x="5169306" y="3093585"/>
            <a:ext cx="2048694" cy="1065321"/>
          </a:xfrm>
          <a:custGeom>
            <a:rect b="b" l="l" r="r" t="t"/>
            <a:pathLst>
              <a:path extrusionOk="0" h="2130642" w="4097388">
                <a:moveTo>
                  <a:pt x="4097389" y="0"/>
                </a:moveTo>
                <a:lnTo>
                  <a:pt x="0" y="0"/>
                </a:lnTo>
                <a:lnTo>
                  <a:pt x="0" y="2130642"/>
                </a:lnTo>
                <a:lnTo>
                  <a:pt x="4097389" y="2130642"/>
                </a:lnTo>
                <a:lnTo>
                  <a:pt x="4097389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4" name="Google Shape;474;p27"/>
          <p:cNvGrpSpPr/>
          <p:nvPr/>
        </p:nvGrpSpPr>
        <p:grpSpPr>
          <a:xfrm rot="-473671">
            <a:off x="7118380" y="3120559"/>
            <a:ext cx="645369" cy="678685"/>
            <a:chOff x="0" y="0"/>
            <a:chExt cx="1720982" cy="1809828"/>
          </a:xfrm>
        </p:grpSpPr>
        <p:sp>
          <p:nvSpPr>
            <p:cNvPr id="475" name="Google Shape;475;p27"/>
            <p:cNvSpPr/>
            <p:nvPr/>
          </p:nvSpPr>
          <p:spPr>
            <a:xfrm>
              <a:off x="0" y="0"/>
              <a:ext cx="1720982" cy="1809828"/>
            </a:xfrm>
            <a:custGeom>
              <a:rect b="b" l="l" r="r" t="t"/>
              <a:pathLst>
                <a:path extrusionOk="0" h="1809828" w="1720982">
                  <a:moveTo>
                    <a:pt x="0" y="0"/>
                  </a:moveTo>
                  <a:lnTo>
                    <a:pt x="1720982" y="0"/>
                  </a:lnTo>
                  <a:lnTo>
                    <a:pt x="1720982" y="1809828"/>
                  </a:lnTo>
                  <a:lnTo>
                    <a:pt x="0" y="18098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76" name="Google Shape;476;p27"/>
            <p:cNvGrpSpPr/>
            <p:nvPr/>
          </p:nvGrpSpPr>
          <p:grpSpPr>
            <a:xfrm>
              <a:off x="483273" y="417352"/>
              <a:ext cx="836904" cy="968910"/>
              <a:chOff x="0" y="-38100"/>
              <a:chExt cx="1141116" cy="1321105"/>
            </a:xfrm>
          </p:grpSpPr>
          <p:sp>
            <p:nvSpPr>
              <p:cNvPr id="477" name="Google Shape;477;p27"/>
              <p:cNvSpPr/>
              <p:nvPr/>
            </p:nvSpPr>
            <p:spPr>
              <a:xfrm>
                <a:off x="0" y="0"/>
                <a:ext cx="1141116" cy="1283005"/>
              </a:xfrm>
              <a:custGeom>
                <a:rect b="b" l="l" r="r" t="t"/>
                <a:pathLst>
                  <a:path extrusionOk="0" h="1283005" w="1141116">
                    <a:moveTo>
                      <a:pt x="0" y="0"/>
                    </a:moveTo>
                    <a:lnTo>
                      <a:pt x="1141116" y="0"/>
                    </a:lnTo>
                    <a:lnTo>
                      <a:pt x="1141116" y="1283005"/>
                    </a:lnTo>
                    <a:lnTo>
                      <a:pt x="0" y="1283005"/>
                    </a:lnTo>
                    <a:close/>
                  </a:path>
                </a:pathLst>
              </a:custGeom>
              <a:solidFill>
                <a:srgbClr val="EFE3D4"/>
              </a:solidFill>
              <a:ln>
                <a:noFill/>
              </a:ln>
            </p:spPr>
          </p:sp>
          <p:sp>
            <p:nvSpPr>
              <p:cNvPr id="478" name="Google Shape;478;p27"/>
              <p:cNvSpPr txBox="1"/>
              <p:nvPr/>
            </p:nvSpPr>
            <p:spPr>
              <a:xfrm>
                <a:off x="0" y="-38100"/>
                <a:ext cx="1141116" cy="1321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9" name="Google Shape;479;p27"/>
          <p:cNvSpPr/>
          <p:nvPr/>
        </p:nvSpPr>
        <p:spPr>
          <a:xfrm>
            <a:off x="7889182" y="3227815"/>
            <a:ext cx="859362" cy="796863"/>
          </a:xfrm>
          <a:custGeom>
            <a:rect b="b" l="l" r="r" t="t"/>
            <a:pathLst>
              <a:path extrusionOk="0" h="1593725" w="1718723">
                <a:moveTo>
                  <a:pt x="0" y="0"/>
                </a:moveTo>
                <a:lnTo>
                  <a:pt x="1718723" y="0"/>
                </a:lnTo>
                <a:lnTo>
                  <a:pt x="1718723" y="1593725"/>
                </a:lnTo>
                <a:lnTo>
                  <a:pt x="0" y="1593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27"/>
          <p:cNvSpPr/>
          <p:nvPr/>
        </p:nvSpPr>
        <p:spPr>
          <a:xfrm>
            <a:off x="8032060" y="4091541"/>
            <a:ext cx="678946" cy="677711"/>
          </a:xfrm>
          <a:custGeom>
            <a:rect b="b" l="l" r="r" t="t"/>
            <a:pathLst>
              <a:path extrusionOk="0" h="1355423" w="1357892">
                <a:moveTo>
                  <a:pt x="0" y="0"/>
                </a:moveTo>
                <a:lnTo>
                  <a:pt x="1357893" y="0"/>
                </a:lnTo>
                <a:lnTo>
                  <a:pt x="1357893" y="1355424"/>
                </a:lnTo>
                <a:lnTo>
                  <a:pt x="0" y="1355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27"/>
          <p:cNvSpPr/>
          <p:nvPr/>
        </p:nvSpPr>
        <p:spPr>
          <a:xfrm>
            <a:off x="7148742" y="4091541"/>
            <a:ext cx="689836" cy="686074"/>
          </a:xfrm>
          <a:custGeom>
            <a:rect b="b" l="l" r="r" t="t"/>
            <a:pathLst>
              <a:path extrusionOk="0" h="1372147" w="1379672">
                <a:moveTo>
                  <a:pt x="0" y="0"/>
                </a:moveTo>
                <a:lnTo>
                  <a:pt x="1379672" y="0"/>
                </a:lnTo>
                <a:lnTo>
                  <a:pt x="1379672" y="1372147"/>
                </a:lnTo>
                <a:lnTo>
                  <a:pt x="0" y="1372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27"/>
          <p:cNvSpPr/>
          <p:nvPr/>
        </p:nvSpPr>
        <p:spPr>
          <a:xfrm>
            <a:off x="4230614" y="2962999"/>
            <a:ext cx="857731" cy="750124"/>
          </a:xfrm>
          <a:custGeom>
            <a:rect b="b" l="l" r="r" t="t"/>
            <a:pathLst>
              <a:path extrusionOk="0" h="1500248" w="1715461">
                <a:moveTo>
                  <a:pt x="0" y="0"/>
                </a:moveTo>
                <a:lnTo>
                  <a:pt x="1715460" y="0"/>
                </a:lnTo>
                <a:lnTo>
                  <a:pt x="1715460" y="1500249"/>
                </a:lnTo>
                <a:lnTo>
                  <a:pt x="0" y="1500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7"/>
          <p:cNvSpPr/>
          <p:nvPr/>
        </p:nvSpPr>
        <p:spPr>
          <a:xfrm>
            <a:off x="5940571" y="4205153"/>
            <a:ext cx="1134260" cy="536196"/>
          </a:xfrm>
          <a:custGeom>
            <a:rect b="b" l="l" r="r" t="t"/>
            <a:pathLst>
              <a:path extrusionOk="0" h="1072391" w="2268519">
                <a:moveTo>
                  <a:pt x="0" y="0"/>
                </a:moveTo>
                <a:lnTo>
                  <a:pt x="2268519" y="0"/>
                </a:lnTo>
                <a:lnTo>
                  <a:pt x="2268519" y="1072390"/>
                </a:lnTo>
                <a:lnTo>
                  <a:pt x="0" y="1072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7"/>
          <p:cNvSpPr/>
          <p:nvPr/>
        </p:nvSpPr>
        <p:spPr>
          <a:xfrm flipH="1">
            <a:off x="4154094" y="2036406"/>
            <a:ext cx="821395" cy="621273"/>
          </a:xfrm>
          <a:custGeom>
            <a:rect b="b" l="l" r="r" t="t"/>
            <a:pathLst>
              <a:path extrusionOk="0" h="1242546" w="1642789">
                <a:moveTo>
                  <a:pt x="1642789" y="0"/>
                </a:moveTo>
                <a:lnTo>
                  <a:pt x="0" y="0"/>
                </a:lnTo>
                <a:lnTo>
                  <a:pt x="0" y="1242546"/>
                </a:lnTo>
                <a:lnTo>
                  <a:pt x="1642789" y="1242546"/>
                </a:lnTo>
                <a:lnTo>
                  <a:pt x="1642789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28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90" name="Google Shape;490;p2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8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" name="Google Shape;492;p28"/>
          <p:cNvGrpSpPr/>
          <p:nvPr/>
        </p:nvGrpSpPr>
        <p:grpSpPr>
          <a:xfrm>
            <a:off x="3064517" y="1181610"/>
            <a:ext cx="5756490" cy="3736326"/>
            <a:chOff x="0" y="-19050"/>
            <a:chExt cx="3032225" cy="1968106"/>
          </a:xfrm>
        </p:grpSpPr>
        <p:sp>
          <p:nvSpPr>
            <p:cNvPr id="493" name="Google Shape;493;p2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8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28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96" name="Google Shape;496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28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99" name="Google Shape;499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28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502" name="Google Shape;502;p2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8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28"/>
          <p:cNvGrpSpPr/>
          <p:nvPr/>
        </p:nvGrpSpPr>
        <p:grpSpPr>
          <a:xfrm>
            <a:off x="1001153" y="4048637"/>
            <a:ext cx="377102" cy="385940"/>
            <a:chOff x="0" y="-19050"/>
            <a:chExt cx="812800" cy="831850"/>
          </a:xfrm>
        </p:grpSpPr>
        <p:sp>
          <p:nvSpPr>
            <p:cNvPr id="505" name="Google Shape;50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CBC7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8"/>
          <p:cNvGrpSpPr/>
          <p:nvPr/>
        </p:nvGrpSpPr>
        <p:grpSpPr>
          <a:xfrm>
            <a:off x="507259" y="4048637"/>
            <a:ext cx="377102" cy="385940"/>
            <a:chOff x="0" y="-19050"/>
            <a:chExt cx="812800" cy="831850"/>
          </a:xfrm>
        </p:grpSpPr>
        <p:sp>
          <p:nvSpPr>
            <p:cNvPr id="508" name="Google Shape;50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36A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28"/>
          <p:cNvGrpSpPr/>
          <p:nvPr/>
        </p:nvGrpSpPr>
        <p:grpSpPr>
          <a:xfrm>
            <a:off x="1467935" y="4048637"/>
            <a:ext cx="377102" cy="385940"/>
            <a:chOff x="0" y="-19050"/>
            <a:chExt cx="812800" cy="831850"/>
          </a:xfrm>
        </p:grpSpPr>
        <p:sp>
          <p:nvSpPr>
            <p:cNvPr id="511" name="Google Shape;51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758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8"/>
          <p:cNvGrpSpPr/>
          <p:nvPr/>
        </p:nvGrpSpPr>
        <p:grpSpPr>
          <a:xfrm>
            <a:off x="1934716" y="4048637"/>
            <a:ext cx="377102" cy="385940"/>
            <a:chOff x="0" y="-19050"/>
            <a:chExt cx="812800" cy="831850"/>
          </a:xfrm>
        </p:grpSpPr>
        <p:sp>
          <p:nvSpPr>
            <p:cNvPr id="514" name="Google Shape;51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EBF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8"/>
          <p:cNvGrpSpPr/>
          <p:nvPr/>
        </p:nvGrpSpPr>
        <p:grpSpPr>
          <a:xfrm>
            <a:off x="2442035" y="4048637"/>
            <a:ext cx="377102" cy="385940"/>
            <a:chOff x="0" y="-19050"/>
            <a:chExt cx="812800" cy="831850"/>
          </a:xfrm>
        </p:grpSpPr>
        <p:sp>
          <p:nvSpPr>
            <p:cNvPr id="517" name="Google Shape;51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28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520" name="Google Shape;520;p28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521" name="Google Shape;521;p28"/>
          <p:cNvSpPr txBox="1"/>
          <p:nvPr/>
        </p:nvSpPr>
        <p:spPr>
          <a:xfrm>
            <a:off x="88436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#1CBC7C</a:t>
            </a:r>
            <a:endParaRPr sz="700"/>
          </a:p>
        </p:txBody>
      </p:sp>
      <p:sp>
        <p:nvSpPr>
          <p:cNvPr id="522" name="Google Shape;522;p28"/>
          <p:cNvSpPr txBox="1"/>
          <p:nvPr/>
        </p:nvSpPr>
        <p:spPr>
          <a:xfrm>
            <a:off x="390466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#FF36A8</a:t>
            </a:r>
            <a:endParaRPr sz="700"/>
          </a:p>
        </p:txBody>
      </p:sp>
      <p:sp>
        <p:nvSpPr>
          <p:cNvPr id="523" name="Google Shape;523;p28"/>
          <p:cNvSpPr txBox="1"/>
          <p:nvPr/>
        </p:nvSpPr>
        <p:spPr>
          <a:xfrm>
            <a:off x="1351142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#0758FF</a:t>
            </a:r>
            <a:endParaRPr sz="700"/>
          </a:p>
        </p:txBody>
      </p:sp>
      <p:sp>
        <p:nvSpPr>
          <p:cNvPr id="524" name="Google Shape;524;p28"/>
          <p:cNvSpPr txBox="1"/>
          <p:nvPr/>
        </p:nvSpPr>
        <p:spPr>
          <a:xfrm>
            <a:off x="1817924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#FEBF00</a:t>
            </a:r>
            <a:endParaRPr sz="700"/>
          </a:p>
        </p:txBody>
      </p:sp>
      <p:sp>
        <p:nvSpPr>
          <p:cNvPr id="525" name="Google Shape;525;p28"/>
          <p:cNvSpPr txBox="1"/>
          <p:nvPr/>
        </p:nvSpPr>
        <p:spPr>
          <a:xfrm>
            <a:off x="2325243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 sz="700"/>
          </a:p>
        </p:txBody>
      </p:sp>
      <p:sp>
        <p:nvSpPr>
          <p:cNvPr id="526" name="Google Shape;526;p28"/>
          <p:cNvSpPr txBox="1"/>
          <p:nvPr/>
        </p:nvSpPr>
        <p:spPr>
          <a:xfrm>
            <a:off x="2105002" y="723021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527" name="Google Shape;527;p28"/>
          <p:cNvSpPr txBox="1"/>
          <p:nvPr/>
        </p:nvSpPr>
        <p:spPr>
          <a:xfrm>
            <a:off x="3127196" y="237075"/>
            <a:ext cx="2889609" cy="371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Resource Page</a:t>
            </a:r>
            <a:endParaRPr sz="700"/>
          </a:p>
        </p:txBody>
      </p:sp>
      <p:sp>
        <p:nvSpPr>
          <p:cNvPr id="528" name="Google Shape;528;p28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529" name="Google Shape;529;p28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530" name="Google Shape;530;p28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531" name="Google Shape;531;p28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896A5C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532" name="Google Shape;532;p28"/>
          <p:cNvSpPr/>
          <p:nvPr/>
        </p:nvSpPr>
        <p:spPr>
          <a:xfrm rot="8100000">
            <a:off x="4063531" y="1256531"/>
            <a:ext cx="722995" cy="969871"/>
          </a:xfrm>
          <a:custGeom>
            <a:rect b="b" l="l" r="r" t="t"/>
            <a:pathLst>
              <a:path extrusionOk="0" h="1939742" w="1445989">
                <a:moveTo>
                  <a:pt x="0" y="0"/>
                </a:moveTo>
                <a:lnTo>
                  <a:pt x="1445989" y="0"/>
                </a:lnTo>
                <a:lnTo>
                  <a:pt x="1445989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8"/>
          <p:cNvSpPr/>
          <p:nvPr/>
        </p:nvSpPr>
        <p:spPr>
          <a:xfrm rot="-790661">
            <a:off x="3295795" y="1942703"/>
            <a:ext cx="844977" cy="786597"/>
          </a:xfrm>
          <a:custGeom>
            <a:rect b="b" l="l" r="r" t="t"/>
            <a:pathLst>
              <a:path extrusionOk="0" h="1573194" w="1689954">
                <a:moveTo>
                  <a:pt x="0" y="0"/>
                </a:moveTo>
                <a:lnTo>
                  <a:pt x="1689955" y="0"/>
                </a:lnTo>
                <a:lnTo>
                  <a:pt x="1689955" y="1573194"/>
                </a:lnTo>
                <a:lnTo>
                  <a:pt x="0" y="1573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8"/>
          <p:cNvSpPr/>
          <p:nvPr/>
        </p:nvSpPr>
        <p:spPr>
          <a:xfrm rot="-225492">
            <a:off x="3960866" y="4082080"/>
            <a:ext cx="1004258" cy="489348"/>
          </a:xfrm>
          <a:custGeom>
            <a:rect b="b" l="l" r="r" t="t"/>
            <a:pathLst>
              <a:path extrusionOk="0" h="978695" w="2008515">
                <a:moveTo>
                  <a:pt x="0" y="0"/>
                </a:moveTo>
                <a:lnTo>
                  <a:pt x="2008515" y="0"/>
                </a:lnTo>
                <a:lnTo>
                  <a:pt x="2008515" y="978694"/>
                </a:lnTo>
                <a:lnTo>
                  <a:pt x="0" y="97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8"/>
          <p:cNvSpPr/>
          <p:nvPr/>
        </p:nvSpPr>
        <p:spPr>
          <a:xfrm>
            <a:off x="3403807" y="1285447"/>
            <a:ext cx="542101" cy="571179"/>
          </a:xfrm>
          <a:custGeom>
            <a:rect b="b" l="l" r="r" t="t"/>
            <a:pathLst>
              <a:path extrusionOk="0" h="1142358" w="1084202">
                <a:moveTo>
                  <a:pt x="0" y="0"/>
                </a:moveTo>
                <a:lnTo>
                  <a:pt x="1084202" y="0"/>
                </a:lnTo>
                <a:lnTo>
                  <a:pt x="1084202" y="1142358"/>
                </a:lnTo>
                <a:lnTo>
                  <a:pt x="0" y="1142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28"/>
          <p:cNvSpPr/>
          <p:nvPr/>
        </p:nvSpPr>
        <p:spPr>
          <a:xfrm rot="4178426">
            <a:off x="4123165" y="2224786"/>
            <a:ext cx="946686" cy="865787"/>
          </a:xfrm>
          <a:custGeom>
            <a:rect b="b" l="l" r="r" t="t"/>
            <a:pathLst>
              <a:path extrusionOk="0" h="1731574" w="1893372">
                <a:moveTo>
                  <a:pt x="0" y="0"/>
                </a:moveTo>
                <a:lnTo>
                  <a:pt x="1893372" y="0"/>
                </a:lnTo>
                <a:lnTo>
                  <a:pt x="1893372" y="1731575"/>
                </a:lnTo>
                <a:lnTo>
                  <a:pt x="0" y="1731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28"/>
          <p:cNvSpPr/>
          <p:nvPr/>
        </p:nvSpPr>
        <p:spPr>
          <a:xfrm>
            <a:off x="6511901" y="3531889"/>
            <a:ext cx="2008593" cy="1084640"/>
          </a:xfrm>
          <a:custGeom>
            <a:rect b="b" l="l" r="r" t="t"/>
            <a:pathLst>
              <a:path extrusionOk="0" h="2169280" w="4017186">
                <a:moveTo>
                  <a:pt x="0" y="0"/>
                </a:moveTo>
                <a:lnTo>
                  <a:pt x="4017186" y="0"/>
                </a:lnTo>
                <a:lnTo>
                  <a:pt x="4017186" y="2169281"/>
                </a:lnTo>
                <a:lnTo>
                  <a:pt x="0" y="2169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28"/>
          <p:cNvSpPr/>
          <p:nvPr/>
        </p:nvSpPr>
        <p:spPr>
          <a:xfrm rot="-9903462">
            <a:off x="3167537" y="2754729"/>
            <a:ext cx="624806" cy="1044508"/>
          </a:xfrm>
          <a:custGeom>
            <a:rect b="b" l="l" r="r" t="t"/>
            <a:pathLst>
              <a:path extrusionOk="0" h="2089015" w="1249611">
                <a:moveTo>
                  <a:pt x="0" y="0"/>
                </a:moveTo>
                <a:lnTo>
                  <a:pt x="1249611" y="0"/>
                </a:lnTo>
                <a:lnTo>
                  <a:pt x="1249611" y="2089014"/>
                </a:lnTo>
                <a:lnTo>
                  <a:pt x="0" y="2089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28"/>
          <p:cNvSpPr/>
          <p:nvPr/>
        </p:nvSpPr>
        <p:spPr>
          <a:xfrm rot="1260064">
            <a:off x="3911927" y="3099204"/>
            <a:ext cx="517649" cy="865371"/>
          </a:xfrm>
          <a:custGeom>
            <a:rect b="b" l="l" r="r" t="t"/>
            <a:pathLst>
              <a:path extrusionOk="0" h="1730741" w="1035298">
                <a:moveTo>
                  <a:pt x="0" y="0"/>
                </a:moveTo>
                <a:lnTo>
                  <a:pt x="1035298" y="0"/>
                </a:lnTo>
                <a:lnTo>
                  <a:pt x="1035298" y="1730741"/>
                </a:lnTo>
                <a:lnTo>
                  <a:pt x="0" y="1730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28"/>
          <p:cNvSpPr/>
          <p:nvPr/>
        </p:nvSpPr>
        <p:spPr>
          <a:xfrm rot="-5400000">
            <a:off x="6868205" y="2679686"/>
            <a:ext cx="583501" cy="858090"/>
          </a:xfrm>
          <a:custGeom>
            <a:rect b="b" l="l" r="r" t="t"/>
            <a:pathLst>
              <a:path extrusionOk="0" h="1716180" w="1167003">
                <a:moveTo>
                  <a:pt x="0" y="0"/>
                </a:moveTo>
                <a:lnTo>
                  <a:pt x="1167002" y="0"/>
                </a:lnTo>
                <a:lnTo>
                  <a:pt x="1167002" y="1716180"/>
                </a:lnTo>
                <a:lnTo>
                  <a:pt x="0" y="1716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28"/>
          <p:cNvSpPr/>
          <p:nvPr/>
        </p:nvSpPr>
        <p:spPr>
          <a:xfrm>
            <a:off x="5892349" y="2993029"/>
            <a:ext cx="763515" cy="1019255"/>
          </a:xfrm>
          <a:custGeom>
            <a:rect b="b" l="l" r="r" t="t"/>
            <a:pathLst>
              <a:path extrusionOk="0" h="2038511" w="1527030">
                <a:moveTo>
                  <a:pt x="0" y="0"/>
                </a:moveTo>
                <a:lnTo>
                  <a:pt x="1527030" y="0"/>
                </a:lnTo>
                <a:lnTo>
                  <a:pt x="1527030" y="2038511"/>
                </a:lnTo>
                <a:lnTo>
                  <a:pt x="0" y="2038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28"/>
          <p:cNvSpPr/>
          <p:nvPr/>
        </p:nvSpPr>
        <p:spPr>
          <a:xfrm>
            <a:off x="7872438" y="2503546"/>
            <a:ext cx="648055" cy="1048325"/>
          </a:xfrm>
          <a:custGeom>
            <a:rect b="b" l="l" r="r" t="t"/>
            <a:pathLst>
              <a:path extrusionOk="0" h="2096650" w="1296111">
                <a:moveTo>
                  <a:pt x="0" y="0"/>
                </a:moveTo>
                <a:lnTo>
                  <a:pt x="1296111" y="0"/>
                </a:lnTo>
                <a:lnTo>
                  <a:pt x="1296111" y="2096650"/>
                </a:lnTo>
                <a:lnTo>
                  <a:pt x="0" y="2096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28"/>
          <p:cNvSpPr/>
          <p:nvPr/>
        </p:nvSpPr>
        <p:spPr>
          <a:xfrm>
            <a:off x="5226750" y="2722347"/>
            <a:ext cx="1067267" cy="1983099"/>
          </a:xfrm>
          <a:custGeom>
            <a:rect b="b" l="l" r="r" t="t"/>
            <a:pathLst>
              <a:path extrusionOk="0" h="3966197" w="2134535">
                <a:moveTo>
                  <a:pt x="0" y="0"/>
                </a:moveTo>
                <a:lnTo>
                  <a:pt x="2134535" y="0"/>
                </a:lnTo>
                <a:lnTo>
                  <a:pt x="2134535" y="3966198"/>
                </a:lnTo>
                <a:lnTo>
                  <a:pt x="0" y="3966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28"/>
          <p:cNvSpPr/>
          <p:nvPr/>
        </p:nvSpPr>
        <p:spPr>
          <a:xfrm rot="-6216143">
            <a:off x="7286161" y="4190577"/>
            <a:ext cx="460072" cy="621720"/>
          </a:xfrm>
          <a:custGeom>
            <a:rect b="b" l="l" r="r" t="t"/>
            <a:pathLst>
              <a:path extrusionOk="0" h="1243439" w="920145">
                <a:moveTo>
                  <a:pt x="0" y="0"/>
                </a:moveTo>
                <a:lnTo>
                  <a:pt x="920145" y="0"/>
                </a:lnTo>
                <a:lnTo>
                  <a:pt x="920145" y="1243439"/>
                </a:lnTo>
                <a:lnTo>
                  <a:pt x="0" y="1243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8"/>
          <p:cNvSpPr/>
          <p:nvPr/>
        </p:nvSpPr>
        <p:spPr>
          <a:xfrm>
            <a:off x="3217259" y="3995923"/>
            <a:ext cx="609251" cy="651922"/>
          </a:xfrm>
          <a:custGeom>
            <a:rect b="b" l="l" r="r" t="t"/>
            <a:pathLst>
              <a:path extrusionOk="0" h="1303845" w="1218502">
                <a:moveTo>
                  <a:pt x="0" y="0"/>
                </a:moveTo>
                <a:lnTo>
                  <a:pt x="1218502" y="0"/>
                </a:lnTo>
                <a:lnTo>
                  <a:pt x="1218502" y="1303845"/>
                </a:lnTo>
                <a:lnTo>
                  <a:pt x="0" y="1303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28"/>
          <p:cNvSpPr/>
          <p:nvPr/>
        </p:nvSpPr>
        <p:spPr>
          <a:xfrm rot="1392124">
            <a:off x="6000629" y="2088928"/>
            <a:ext cx="927359" cy="908813"/>
          </a:xfrm>
          <a:custGeom>
            <a:rect b="b" l="l" r="r" t="t"/>
            <a:pathLst>
              <a:path extrusionOk="0" h="1817625" w="1854719">
                <a:moveTo>
                  <a:pt x="0" y="0"/>
                </a:moveTo>
                <a:lnTo>
                  <a:pt x="1854719" y="0"/>
                </a:lnTo>
                <a:lnTo>
                  <a:pt x="1854719" y="1817625"/>
                </a:lnTo>
                <a:lnTo>
                  <a:pt x="0" y="1817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28"/>
          <p:cNvSpPr/>
          <p:nvPr/>
        </p:nvSpPr>
        <p:spPr>
          <a:xfrm>
            <a:off x="7424438" y="1351454"/>
            <a:ext cx="1243799" cy="1123942"/>
          </a:xfrm>
          <a:custGeom>
            <a:rect b="b" l="l" r="r" t="t"/>
            <a:pathLst>
              <a:path extrusionOk="0" h="2247884" w="2487598">
                <a:moveTo>
                  <a:pt x="0" y="0"/>
                </a:moveTo>
                <a:lnTo>
                  <a:pt x="2487598" y="0"/>
                </a:lnTo>
                <a:lnTo>
                  <a:pt x="2487598" y="2247883"/>
                </a:lnTo>
                <a:lnTo>
                  <a:pt x="0" y="2247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28"/>
          <p:cNvSpPr/>
          <p:nvPr/>
        </p:nvSpPr>
        <p:spPr>
          <a:xfrm rot="-1367673">
            <a:off x="4911002" y="1856974"/>
            <a:ext cx="883588" cy="682773"/>
          </a:xfrm>
          <a:custGeom>
            <a:rect b="b" l="l" r="r" t="t"/>
            <a:pathLst>
              <a:path extrusionOk="0" h="1365545" w="1767176">
                <a:moveTo>
                  <a:pt x="0" y="0"/>
                </a:moveTo>
                <a:lnTo>
                  <a:pt x="1767176" y="0"/>
                </a:lnTo>
                <a:lnTo>
                  <a:pt x="1767176" y="1365545"/>
                </a:lnTo>
                <a:lnTo>
                  <a:pt x="0" y="1365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28"/>
          <p:cNvSpPr/>
          <p:nvPr/>
        </p:nvSpPr>
        <p:spPr>
          <a:xfrm rot="247067">
            <a:off x="6624249" y="1636417"/>
            <a:ext cx="781305" cy="554016"/>
          </a:xfrm>
          <a:custGeom>
            <a:rect b="b" l="l" r="r" t="t"/>
            <a:pathLst>
              <a:path extrusionOk="0" h="1108032" w="1562610">
                <a:moveTo>
                  <a:pt x="0" y="0"/>
                </a:moveTo>
                <a:lnTo>
                  <a:pt x="1562610" y="0"/>
                </a:lnTo>
                <a:lnTo>
                  <a:pt x="1562610" y="1108033"/>
                </a:lnTo>
                <a:lnTo>
                  <a:pt x="0" y="1108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28"/>
          <p:cNvSpPr/>
          <p:nvPr/>
        </p:nvSpPr>
        <p:spPr>
          <a:xfrm>
            <a:off x="4371671" y="3067856"/>
            <a:ext cx="977848" cy="928067"/>
          </a:xfrm>
          <a:custGeom>
            <a:rect b="b" l="l" r="r" t="t"/>
            <a:pathLst>
              <a:path extrusionOk="0" h="1856133" w="1955696">
                <a:moveTo>
                  <a:pt x="0" y="0"/>
                </a:moveTo>
                <a:lnTo>
                  <a:pt x="1955696" y="0"/>
                </a:lnTo>
                <a:lnTo>
                  <a:pt x="1955696" y="1856133"/>
                </a:lnTo>
                <a:lnTo>
                  <a:pt x="0" y="1856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28"/>
          <p:cNvSpPr/>
          <p:nvPr/>
        </p:nvSpPr>
        <p:spPr>
          <a:xfrm>
            <a:off x="5889956" y="1741467"/>
            <a:ext cx="708593" cy="557490"/>
          </a:xfrm>
          <a:custGeom>
            <a:rect b="b" l="l" r="r" t="t"/>
            <a:pathLst>
              <a:path extrusionOk="0" h="1114981" w="1417187">
                <a:moveTo>
                  <a:pt x="0" y="0"/>
                </a:moveTo>
                <a:lnTo>
                  <a:pt x="1417187" y="0"/>
                </a:lnTo>
                <a:lnTo>
                  <a:pt x="1417187" y="1114981"/>
                </a:lnTo>
                <a:lnTo>
                  <a:pt x="0" y="1114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8"/>
          <p:cNvSpPr txBox="1"/>
          <p:nvPr/>
        </p:nvSpPr>
        <p:spPr>
          <a:xfrm>
            <a:off x="873885" y="2105017"/>
            <a:ext cx="1575300" cy="10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CRAFTY GIRLS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FREDOKA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HARMATTAN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>
            <a:off x="1144793" y="1712050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1"/>
          <p:cNvSpPr/>
          <p:nvPr/>
        </p:nvSpPr>
        <p:spPr>
          <a:xfrm>
            <a:off x="2944626" y="1712050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11"/>
          <p:cNvSpPr/>
          <p:nvPr/>
        </p:nvSpPr>
        <p:spPr>
          <a:xfrm>
            <a:off x="4767741" y="1712050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1"/>
          <p:cNvSpPr/>
          <p:nvPr/>
        </p:nvSpPr>
        <p:spPr>
          <a:xfrm rot="4044327">
            <a:off x="-212252" y="-398908"/>
            <a:ext cx="2323619" cy="2277147"/>
          </a:xfrm>
          <a:custGeom>
            <a:rect b="b" l="l" r="r" t="t"/>
            <a:pathLst>
              <a:path extrusionOk="0" h="4554293" w="4647238">
                <a:moveTo>
                  <a:pt x="0" y="0"/>
                </a:moveTo>
                <a:lnTo>
                  <a:pt x="4647238" y="0"/>
                </a:lnTo>
                <a:lnTo>
                  <a:pt x="4647238" y="4554293"/>
                </a:lnTo>
                <a:lnTo>
                  <a:pt x="0" y="4554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1"/>
          <p:cNvSpPr/>
          <p:nvPr/>
        </p:nvSpPr>
        <p:spPr>
          <a:xfrm rot="-5042015">
            <a:off x="6621320" y="-787505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1"/>
          <p:cNvSpPr/>
          <p:nvPr/>
        </p:nvSpPr>
        <p:spPr>
          <a:xfrm>
            <a:off x="7469098" y="1284769"/>
            <a:ext cx="539668" cy="702178"/>
          </a:xfrm>
          <a:custGeom>
            <a:rect b="b" l="l" r="r" t="t"/>
            <a:pathLst>
              <a:path extrusionOk="0" h="1404355" w="1079335">
                <a:moveTo>
                  <a:pt x="0" y="0"/>
                </a:moveTo>
                <a:lnTo>
                  <a:pt x="1079335" y="0"/>
                </a:lnTo>
                <a:lnTo>
                  <a:pt x="1079335" y="1404355"/>
                </a:lnTo>
                <a:lnTo>
                  <a:pt x="0" y="1404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20996" l="-606114" r="0" t="0"/>
            </a:stretch>
          </a:blipFill>
          <a:ln>
            <a:noFill/>
          </a:ln>
        </p:spPr>
      </p:sp>
      <p:sp>
        <p:nvSpPr>
          <p:cNvPr id="111" name="Google Shape;111;p11"/>
          <p:cNvSpPr/>
          <p:nvPr/>
        </p:nvSpPr>
        <p:spPr>
          <a:xfrm>
            <a:off x="-954594" y="3600450"/>
            <a:ext cx="2099388" cy="2057400"/>
          </a:xfrm>
          <a:custGeom>
            <a:rect b="b" l="l" r="r" t="t"/>
            <a:pathLst>
              <a:path extrusionOk="0" h="4114800" w="4198776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1"/>
          <p:cNvSpPr/>
          <p:nvPr/>
        </p:nvSpPr>
        <p:spPr>
          <a:xfrm rot="2955484">
            <a:off x="-161297" y="3650337"/>
            <a:ext cx="3765225" cy="3402394"/>
          </a:xfrm>
          <a:custGeom>
            <a:rect b="b" l="l" r="r" t="t"/>
            <a:pathLst>
              <a:path extrusionOk="0" h="6804788" w="7530450">
                <a:moveTo>
                  <a:pt x="0" y="0"/>
                </a:moveTo>
                <a:lnTo>
                  <a:pt x="7530450" y="0"/>
                </a:lnTo>
                <a:lnTo>
                  <a:pt x="7530450" y="6804789"/>
                </a:lnTo>
                <a:lnTo>
                  <a:pt x="0" y="680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1"/>
          <p:cNvSpPr txBox="1"/>
          <p:nvPr/>
        </p:nvSpPr>
        <p:spPr>
          <a:xfrm>
            <a:off x="1026814" y="1712740"/>
            <a:ext cx="6670227" cy="1305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9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Consulting</a:t>
            </a:r>
            <a:endParaRPr sz="700"/>
          </a:p>
        </p:txBody>
      </p:sp>
      <p:sp>
        <p:nvSpPr>
          <p:cNvPr id="114" name="Google Shape;114;p11"/>
          <p:cNvSpPr txBox="1"/>
          <p:nvPr/>
        </p:nvSpPr>
        <p:spPr>
          <a:xfrm>
            <a:off x="2799685" y="592619"/>
            <a:ext cx="354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Introduction to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Tropical Style </a:t>
            </a:r>
            <a:endParaRPr sz="700"/>
          </a:p>
        </p:txBody>
      </p:sp>
      <p:sp>
        <p:nvSpPr>
          <p:cNvPr id="115" name="Google Shape;115;p11"/>
          <p:cNvSpPr txBox="1"/>
          <p:nvPr/>
        </p:nvSpPr>
        <p:spPr>
          <a:xfrm>
            <a:off x="2660972" y="3402013"/>
            <a:ext cx="3822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Tropical style transcends mere design trends; it embodies a holistic lifestyle aesthetic that celebrates the vibrant, relaxed, and natural elements found in tropical environments worldwide. From the sun-kissed beaches of the Caribbean to the lush rainforests of Southeast Asia, tropical style evokes a sense of warmth, tranquility, and exoticism. In this comprehensive toolkit, we embark on a journey to explore how to harness the captivating beauty and allure of the tropics, transforming ordinary spaces into extraordinary havens that reflect the essence of tropical living.</a:t>
            </a:r>
            <a:endParaRPr sz="700"/>
          </a:p>
        </p:txBody>
      </p:sp>
      <p:sp>
        <p:nvSpPr>
          <p:cNvPr id="116" name="Google Shape;116;p11"/>
          <p:cNvSpPr/>
          <p:nvPr/>
        </p:nvSpPr>
        <p:spPr>
          <a:xfrm>
            <a:off x="7905683" y="-873428"/>
            <a:ext cx="2725971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1"/>
          <p:cNvSpPr/>
          <p:nvPr/>
        </p:nvSpPr>
        <p:spPr>
          <a:xfrm rot="-5965399">
            <a:off x="261608" y="-1713283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1"/>
          <p:cNvSpPr/>
          <p:nvPr/>
        </p:nvSpPr>
        <p:spPr>
          <a:xfrm rot="-5249103">
            <a:off x="7962775" y="2632718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60" y="0"/>
                </a:lnTo>
                <a:lnTo>
                  <a:pt x="3814560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1"/>
          <p:cNvSpPr/>
          <p:nvPr/>
        </p:nvSpPr>
        <p:spPr>
          <a:xfrm rot="-5249103">
            <a:off x="7676010" y="4358733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60" y="0"/>
                </a:lnTo>
                <a:lnTo>
                  <a:pt x="3814560" y="5117093"/>
                </a:lnTo>
                <a:lnTo>
                  <a:pt x="0" y="511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1"/>
          <p:cNvSpPr/>
          <p:nvPr/>
        </p:nvSpPr>
        <p:spPr>
          <a:xfrm rot="-1367673">
            <a:off x="7064368" y="3644243"/>
            <a:ext cx="1682629" cy="1300213"/>
          </a:xfrm>
          <a:custGeom>
            <a:rect b="b" l="l" r="r" t="t"/>
            <a:pathLst>
              <a:path extrusionOk="0" h="2600427" w="3365258">
                <a:moveTo>
                  <a:pt x="0" y="0"/>
                </a:moveTo>
                <a:lnTo>
                  <a:pt x="3365258" y="0"/>
                </a:lnTo>
                <a:lnTo>
                  <a:pt x="3365258" y="2600427"/>
                </a:lnTo>
                <a:lnTo>
                  <a:pt x="0" y="2600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29"/>
          <p:cNvGrpSpPr/>
          <p:nvPr/>
        </p:nvGrpSpPr>
        <p:grpSpPr>
          <a:xfrm>
            <a:off x="2997636" y="1474472"/>
            <a:ext cx="3148728" cy="1287724"/>
            <a:chOff x="0" y="-19050"/>
            <a:chExt cx="1658589" cy="678307"/>
          </a:xfrm>
        </p:grpSpPr>
        <p:sp>
          <p:nvSpPr>
            <p:cNvPr id="558" name="Google Shape;558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0" name="Google Shape;560;p29"/>
          <p:cNvSpPr/>
          <p:nvPr/>
        </p:nvSpPr>
        <p:spPr>
          <a:xfrm>
            <a:off x="3389498" y="1740938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1" name="Google Shape;561;p29"/>
          <p:cNvGrpSpPr/>
          <p:nvPr/>
        </p:nvGrpSpPr>
        <p:grpSpPr>
          <a:xfrm>
            <a:off x="2997636" y="3011780"/>
            <a:ext cx="3148728" cy="1287724"/>
            <a:chOff x="0" y="-19050"/>
            <a:chExt cx="1658589" cy="678307"/>
          </a:xfrm>
        </p:grpSpPr>
        <p:sp>
          <p:nvSpPr>
            <p:cNvPr id="562" name="Google Shape;562;p29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9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9"/>
          <p:cNvSpPr txBox="1"/>
          <p:nvPr/>
        </p:nvSpPr>
        <p:spPr>
          <a:xfrm>
            <a:off x="1688740" y="1035874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65" name="Google Shape;565;p29"/>
          <p:cNvSpPr txBox="1"/>
          <p:nvPr/>
        </p:nvSpPr>
        <p:spPr>
          <a:xfrm>
            <a:off x="2105002" y="4573861"/>
            <a:ext cx="4933995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Happy designing!</a:t>
            </a:r>
            <a:endParaRPr sz="700"/>
          </a:p>
        </p:txBody>
      </p:sp>
      <p:sp>
        <p:nvSpPr>
          <p:cNvPr id="566" name="Google Shape;566;p29"/>
          <p:cNvSpPr txBox="1"/>
          <p:nvPr/>
        </p:nvSpPr>
        <p:spPr>
          <a:xfrm>
            <a:off x="2105002" y="242981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567" name="Google Shape;567;p29"/>
          <p:cNvSpPr txBox="1"/>
          <p:nvPr/>
        </p:nvSpPr>
        <p:spPr>
          <a:xfrm>
            <a:off x="2105002" y="378207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568" name="Google Shape;568;p29"/>
          <p:cNvSpPr txBox="1"/>
          <p:nvPr/>
        </p:nvSpPr>
        <p:spPr>
          <a:xfrm>
            <a:off x="-475707" y="189943"/>
            <a:ext cx="10095415" cy="621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3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Credits</a:t>
            </a:r>
            <a:endParaRPr sz="700"/>
          </a:p>
        </p:txBody>
      </p:sp>
      <p:sp>
        <p:nvSpPr>
          <p:cNvPr id="569" name="Google Shape;569;p29"/>
          <p:cNvSpPr txBox="1"/>
          <p:nvPr/>
        </p:nvSpPr>
        <p:spPr>
          <a:xfrm>
            <a:off x="3055013" y="3415838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 rot="6980355">
            <a:off x="-635730" y="-240585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60" y="0"/>
                </a:lnTo>
                <a:lnTo>
                  <a:pt x="3814560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2"/>
          <p:cNvSpPr/>
          <p:nvPr/>
        </p:nvSpPr>
        <p:spPr>
          <a:xfrm>
            <a:off x="359118" y="-157653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>
            <a:off x="4202880" y="-157653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5" y="0"/>
                </a:lnTo>
                <a:lnTo>
                  <a:pt x="5516445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2"/>
          <p:cNvSpPr/>
          <p:nvPr/>
        </p:nvSpPr>
        <p:spPr>
          <a:xfrm>
            <a:off x="2158950" y="-157653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2"/>
          <p:cNvSpPr/>
          <p:nvPr/>
        </p:nvSpPr>
        <p:spPr>
          <a:xfrm>
            <a:off x="6002713" y="-157653"/>
            <a:ext cx="2758223" cy="1344007"/>
          </a:xfrm>
          <a:custGeom>
            <a:rect b="b" l="l" r="r" t="t"/>
            <a:pathLst>
              <a:path extrusionOk="0" h="2688014" w="5516446">
                <a:moveTo>
                  <a:pt x="0" y="0"/>
                </a:moveTo>
                <a:lnTo>
                  <a:pt x="5516446" y="0"/>
                </a:lnTo>
                <a:lnTo>
                  <a:pt x="5516446" y="2688014"/>
                </a:lnTo>
                <a:lnTo>
                  <a:pt x="0" y="2688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2"/>
          <p:cNvSpPr/>
          <p:nvPr/>
        </p:nvSpPr>
        <p:spPr>
          <a:xfrm rot="-5302840">
            <a:off x="1810365" y="2862103"/>
            <a:ext cx="2613951" cy="373421"/>
          </a:xfrm>
          <a:custGeom>
            <a:rect b="b" l="l" r="r" t="t"/>
            <a:pathLst>
              <a:path extrusionOk="0" h="746843" w="5227902">
                <a:moveTo>
                  <a:pt x="0" y="0"/>
                </a:moveTo>
                <a:lnTo>
                  <a:pt x="5227902" y="0"/>
                </a:lnTo>
                <a:lnTo>
                  <a:pt x="5227902" y="746844"/>
                </a:lnTo>
                <a:lnTo>
                  <a:pt x="0" y="746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35742" l="-112639" r="-94825" t="-674475"/>
            </a:stretch>
          </a:blipFill>
          <a:ln>
            <a:noFill/>
          </a:ln>
        </p:spPr>
      </p:sp>
      <p:sp>
        <p:nvSpPr>
          <p:cNvPr id="131" name="Google Shape;131;p12"/>
          <p:cNvSpPr/>
          <p:nvPr/>
        </p:nvSpPr>
        <p:spPr>
          <a:xfrm rot="-5302840">
            <a:off x="4919307" y="2862102"/>
            <a:ext cx="2613951" cy="373422"/>
          </a:xfrm>
          <a:custGeom>
            <a:rect b="b" l="l" r="r" t="t"/>
            <a:pathLst>
              <a:path extrusionOk="0" h="746843" w="5227902">
                <a:moveTo>
                  <a:pt x="0" y="0"/>
                </a:moveTo>
                <a:lnTo>
                  <a:pt x="5227902" y="0"/>
                </a:lnTo>
                <a:lnTo>
                  <a:pt x="5227902" y="746844"/>
                </a:lnTo>
                <a:lnTo>
                  <a:pt x="0" y="7468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54954" l="-115228" r="-92227" t="-655267"/>
            </a:stretch>
          </a:blipFill>
          <a:ln>
            <a:noFill/>
          </a:ln>
        </p:spPr>
      </p:sp>
      <p:sp>
        <p:nvSpPr>
          <p:cNvPr id="132" name="Google Shape;132;p12"/>
          <p:cNvSpPr/>
          <p:nvPr/>
        </p:nvSpPr>
        <p:spPr>
          <a:xfrm>
            <a:off x="4233960" y="2115117"/>
            <a:ext cx="845186" cy="913266"/>
          </a:xfrm>
          <a:custGeom>
            <a:rect b="b" l="l" r="r" t="t"/>
            <a:pathLst>
              <a:path extrusionOk="0" h="1826532" w="1690372">
                <a:moveTo>
                  <a:pt x="0" y="0"/>
                </a:moveTo>
                <a:lnTo>
                  <a:pt x="1690372" y="0"/>
                </a:lnTo>
                <a:lnTo>
                  <a:pt x="1690372" y="1826532"/>
                </a:lnTo>
                <a:lnTo>
                  <a:pt x="0" y="1826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2"/>
          <p:cNvSpPr txBox="1"/>
          <p:nvPr/>
        </p:nvSpPr>
        <p:spPr>
          <a:xfrm>
            <a:off x="3558250" y="3250299"/>
            <a:ext cx="2227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FF36A8"/>
                </a:solidFill>
                <a:latin typeface="Fredoka"/>
                <a:ea typeface="Fredoka"/>
                <a:cs typeface="Fredoka"/>
                <a:sym typeface="Fredoka"/>
              </a:rPr>
              <a:t>Our Products</a:t>
            </a:r>
            <a:endParaRPr sz="700"/>
          </a:p>
        </p:txBody>
      </p:sp>
      <p:sp>
        <p:nvSpPr>
          <p:cNvPr id="134" name="Google Shape;134;p12"/>
          <p:cNvSpPr txBox="1"/>
          <p:nvPr/>
        </p:nvSpPr>
        <p:spPr>
          <a:xfrm>
            <a:off x="3720467" y="4189980"/>
            <a:ext cx="1902689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Elaborate on what you want to discuss. </a:t>
            </a:r>
            <a:endParaRPr sz="700"/>
          </a:p>
        </p:txBody>
      </p:sp>
      <p:sp>
        <p:nvSpPr>
          <p:cNvPr id="135" name="Google Shape;135;p12"/>
          <p:cNvSpPr/>
          <p:nvPr/>
        </p:nvSpPr>
        <p:spPr>
          <a:xfrm>
            <a:off x="1131613" y="2115117"/>
            <a:ext cx="815297" cy="913266"/>
          </a:xfrm>
          <a:custGeom>
            <a:rect b="b" l="l" r="r" t="t"/>
            <a:pathLst>
              <a:path extrusionOk="0" h="1826532" w="1630595">
                <a:moveTo>
                  <a:pt x="0" y="0"/>
                </a:moveTo>
                <a:lnTo>
                  <a:pt x="1630594" y="0"/>
                </a:lnTo>
                <a:lnTo>
                  <a:pt x="1630594" y="1826532"/>
                </a:lnTo>
                <a:lnTo>
                  <a:pt x="0" y="1826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2"/>
          <p:cNvSpPr txBox="1"/>
          <p:nvPr/>
        </p:nvSpPr>
        <p:spPr>
          <a:xfrm>
            <a:off x="210703" y="3452706"/>
            <a:ext cx="2618102" cy="424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1CBC7C"/>
                </a:solidFill>
                <a:latin typeface="Fredoka"/>
                <a:ea typeface="Fredoka"/>
                <a:cs typeface="Fredoka"/>
                <a:sym typeface="Fredoka"/>
              </a:rPr>
              <a:t>Introduction</a:t>
            </a:r>
            <a:endParaRPr sz="700"/>
          </a:p>
        </p:txBody>
      </p:sp>
      <p:sp>
        <p:nvSpPr>
          <p:cNvPr id="137" name="Google Shape;137;p12"/>
          <p:cNvSpPr txBox="1"/>
          <p:nvPr/>
        </p:nvSpPr>
        <p:spPr>
          <a:xfrm>
            <a:off x="453471" y="4189980"/>
            <a:ext cx="213256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Elaborate on what you want to discuss. </a:t>
            </a:r>
            <a:endParaRPr sz="700"/>
          </a:p>
        </p:txBody>
      </p:sp>
      <p:sp>
        <p:nvSpPr>
          <p:cNvPr id="138" name="Google Shape;138;p12"/>
          <p:cNvSpPr/>
          <p:nvPr/>
        </p:nvSpPr>
        <p:spPr>
          <a:xfrm>
            <a:off x="7364469" y="2115117"/>
            <a:ext cx="861791" cy="913266"/>
          </a:xfrm>
          <a:custGeom>
            <a:rect b="b" l="l" r="r" t="t"/>
            <a:pathLst>
              <a:path extrusionOk="0" h="1826532" w="1723582">
                <a:moveTo>
                  <a:pt x="0" y="0"/>
                </a:moveTo>
                <a:lnTo>
                  <a:pt x="1723581" y="0"/>
                </a:lnTo>
                <a:lnTo>
                  <a:pt x="1723581" y="1826532"/>
                </a:lnTo>
                <a:lnTo>
                  <a:pt x="0" y="1826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2"/>
          <p:cNvSpPr txBox="1"/>
          <p:nvPr/>
        </p:nvSpPr>
        <p:spPr>
          <a:xfrm>
            <a:off x="6863697" y="3452706"/>
            <a:ext cx="1897239" cy="424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100" u="none" cap="none" strike="noStrike">
                <a:solidFill>
                  <a:srgbClr val="0758FF"/>
                </a:solidFill>
                <a:latin typeface="Fredoka"/>
                <a:ea typeface="Fredoka"/>
                <a:cs typeface="Fredoka"/>
                <a:sym typeface="Fredoka"/>
              </a:rPr>
              <a:t>About Us</a:t>
            </a:r>
            <a:endParaRPr sz="700"/>
          </a:p>
        </p:txBody>
      </p:sp>
      <p:sp>
        <p:nvSpPr>
          <p:cNvPr id="140" name="Google Shape;140;p12"/>
          <p:cNvSpPr txBox="1"/>
          <p:nvPr/>
        </p:nvSpPr>
        <p:spPr>
          <a:xfrm>
            <a:off x="6863697" y="4189980"/>
            <a:ext cx="1897239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Elaborate on what you want to discuss. </a:t>
            </a:r>
            <a:endParaRPr sz="700"/>
          </a:p>
        </p:txBody>
      </p:sp>
      <p:sp>
        <p:nvSpPr>
          <p:cNvPr id="141" name="Google Shape;141;p12"/>
          <p:cNvSpPr/>
          <p:nvPr/>
        </p:nvSpPr>
        <p:spPr>
          <a:xfrm rot="6512628">
            <a:off x="-447826" y="3364150"/>
            <a:ext cx="1195606" cy="3116508"/>
          </a:xfrm>
          <a:custGeom>
            <a:rect b="b" l="l" r="r" t="t"/>
            <a:pathLst>
              <a:path extrusionOk="0" h="6233016" w="2391212">
                <a:moveTo>
                  <a:pt x="0" y="0"/>
                </a:moveTo>
                <a:lnTo>
                  <a:pt x="2391211" y="0"/>
                </a:lnTo>
                <a:lnTo>
                  <a:pt x="2391211" y="6233016"/>
                </a:lnTo>
                <a:lnTo>
                  <a:pt x="0" y="623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2"/>
          <p:cNvSpPr/>
          <p:nvPr/>
        </p:nvSpPr>
        <p:spPr>
          <a:xfrm>
            <a:off x="4472471" y="1434931"/>
            <a:ext cx="1259667" cy="893218"/>
          </a:xfrm>
          <a:custGeom>
            <a:rect b="b" l="l" r="r" t="t"/>
            <a:pathLst>
              <a:path extrusionOk="0" h="1786436" w="2519333">
                <a:moveTo>
                  <a:pt x="0" y="0"/>
                </a:moveTo>
                <a:lnTo>
                  <a:pt x="2519333" y="0"/>
                </a:lnTo>
                <a:lnTo>
                  <a:pt x="2519333" y="1786436"/>
                </a:lnTo>
                <a:lnTo>
                  <a:pt x="0" y="1786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2"/>
          <p:cNvSpPr txBox="1"/>
          <p:nvPr/>
        </p:nvSpPr>
        <p:spPr>
          <a:xfrm>
            <a:off x="419504" y="229612"/>
            <a:ext cx="8304994" cy="907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Table Of Contents</a:t>
            </a:r>
            <a:endParaRPr sz="700"/>
          </a:p>
        </p:txBody>
      </p:sp>
      <p:sp>
        <p:nvSpPr>
          <p:cNvPr id="144" name="Google Shape;144;p12"/>
          <p:cNvSpPr/>
          <p:nvPr/>
        </p:nvSpPr>
        <p:spPr>
          <a:xfrm rot="-1925389">
            <a:off x="5924851" y="3600450"/>
            <a:ext cx="908997" cy="2057400"/>
          </a:xfrm>
          <a:custGeom>
            <a:rect b="b" l="l" r="r" t="t"/>
            <a:pathLst>
              <a:path extrusionOk="0" h="4114800" w="1817993">
                <a:moveTo>
                  <a:pt x="0" y="0"/>
                </a:moveTo>
                <a:lnTo>
                  <a:pt x="1817993" y="0"/>
                </a:lnTo>
                <a:lnTo>
                  <a:pt x="1817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2"/>
          <p:cNvSpPr/>
          <p:nvPr/>
        </p:nvSpPr>
        <p:spPr>
          <a:xfrm rot="-6834410">
            <a:off x="8291437" y="-217826"/>
            <a:ext cx="1503247" cy="2513026"/>
          </a:xfrm>
          <a:custGeom>
            <a:rect b="b" l="l" r="r" t="t"/>
            <a:pathLst>
              <a:path extrusionOk="0" h="5026053" w="3006493">
                <a:moveTo>
                  <a:pt x="0" y="0"/>
                </a:moveTo>
                <a:lnTo>
                  <a:pt x="3006494" y="0"/>
                </a:lnTo>
                <a:lnTo>
                  <a:pt x="3006494" y="5026053"/>
                </a:lnTo>
                <a:lnTo>
                  <a:pt x="0" y="5026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"/>
          <p:cNvSpPr/>
          <p:nvPr/>
        </p:nvSpPr>
        <p:spPr>
          <a:xfrm>
            <a:off x="5647793" y="1035575"/>
            <a:ext cx="3052118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1" name="Google Shape;151;p13"/>
          <p:cNvPicPr preferRelativeResize="0"/>
          <p:nvPr/>
        </p:nvPicPr>
        <p:blipFill rotWithShape="1">
          <a:blip r:embed="rId4">
            <a:alphaModFix/>
          </a:blip>
          <a:srcRect b="0" l="47407" r="0" t="39780"/>
          <a:stretch/>
        </p:blipFill>
        <p:spPr>
          <a:xfrm>
            <a:off x="4334875" y="2225575"/>
            <a:ext cx="4809125" cy="30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3"/>
          <p:cNvSpPr/>
          <p:nvPr/>
        </p:nvSpPr>
        <p:spPr>
          <a:xfrm>
            <a:off x="1638812" y="1035575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3"/>
          <p:cNvSpPr/>
          <p:nvPr/>
        </p:nvSpPr>
        <p:spPr>
          <a:xfrm>
            <a:off x="3630420" y="1035575"/>
            <a:ext cx="3052118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3"/>
          <p:cNvSpPr/>
          <p:nvPr/>
        </p:nvSpPr>
        <p:spPr>
          <a:xfrm>
            <a:off x="265656" y="849385"/>
            <a:ext cx="1537603" cy="1722365"/>
          </a:xfrm>
          <a:custGeom>
            <a:rect b="b" l="l" r="r" t="t"/>
            <a:pathLst>
              <a:path extrusionOk="0" h="3444731" w="3075206">
                <a:moveTo>
                  <a:pt x="0" y="0"/>
                </a:moveTo>
                <a:lnTo>
                  <a:pt x="3075206" y="0"/>
                </a:lnTo>
                <a:lnTo>
                  <a:pt x="3075206" y="3444731"/>
                </a:lnTo>
                <a:lnTo>
                  <a:pt x="0" y="3444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3"/>
          <p:cNvSpPr/>
          <p:nvPr/>
        </p:nvSpPr>
        <p:spPr>
          <a:xfrm>
            <a:off x="390223" y="2700299"/>
            <a:ext cx="4458251" cy="3153199"/>
          </a:xfrm>
          <a:custGeom>
            <a:rect b="b" l="l" r="r" t="t"/>
            <a:pathLst>
              <a:path extrusionOk="0" h="6306398" w="8916501">
                <a:moveTo>
                  <a:pt x="0" y="0"/>
                </a:moveTo>
                <a:lnTo>
                  <a:pt x="8916501" y="0"/>
                </a:lnTo>
                <a:lnTo>
                  <a:pt x="8916501" y="6306399"/>
                </a:lnTo>
                <a:lnTo>
                  <a:pt x="0" y="6306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3"/>
          <p:cNvSpPr txBox="1"/>
          <p:nvPr/>
        </p:nvSpPr>
        <p:spPr>
          <a:xfrm>
            <a:off x="2010591" y="1261559"/>
            <a:ext cx="6231898" cy="1137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8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Introduction</a:t>
            </a:r>
            <a:endParaRPr sz="700"/>
          </a:p>
        </p:txBody>
      </p:sp>
      <p:sp>
        <p:nvSpPr>
          <p:cNvPr id="157" name="Google Shape;157;p13"/>
          <p:cNvSpPr txBox="1"/>
          <p:nvPr/>
        </p:nvSpPr>
        <p:spPr>
          <a:xfrm>
            <a:off x="1382980" y="3697106"/>
            <a:ext cx="262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Elaborate on what you want to discuss. </a:t>
            </a:r>
            <a:endParaRPr sz="700"/>
          </a:p>
        </p:txBody>
      </p:sp>
      <p:sp>
        <p:nvSpPr>
          <p:cNvPr id="158" name="Google Shape;158;p13"/>
          <p:cNvSpPr/>
          <p:nvPr/>
        </p:nvSpPr>
        <p:spPr>
          <a:xfrm rot="884558">
            <a:off x="3662820" y="2500310"/>
            <a:ext cx="2588530" cy="2057400"/>
          </a:xfrm>
          <a:custGeom>
            <a:rect b="b" l="l" r="r" t="t"/>
            <a:pathLst>
              <a:path extrusionOk="0" h="4114800" w="5177060">
                <a:moveTo>
                  <a:pt x="0" y="0"/>
                </a:moveTo>
                <a:lnTo>
                  <a:pt x="5177061" y="0"/>
                </a:lnTo>
                <a:lnTo>
                  <a:pt x="5177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3"/>
          <p:cNvSpPr/>
          <p:nvPr/>
        </p:nvSpPr>
        <p:spPr>
          <a:xfrm rot="-7354791">
            <a:off x="8041023" y="-918677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1"/>
                </a:lnTo>
                <a:lnTo>
                  <a:pt x="0" y="5207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3"/>
          <p:cNvSpPr/>
          <p:nvPr/>
        </p:nvSpPr>
        <p:spPr>
          <a:xfrm rot="-5965399">
            <a:off x="355521" y="-1449513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3"/>
          <p:cNvSpPr/>
          <p:nvPr/>
        </p:nvSpPr>
        <p:spPr>
          <a:xfrm>
            <a:off x="4334883" y="-1198038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13"/>
          <p:cNvSpPr/>
          <p:nvPr/>
        </p:nvSpPr>
        <p:spPr>
          <a:xfrm>
            <a:off x="-917297" y="2500310"/>
            <a:ext cx="2615041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/>
          <p:nvPr/>
        </p:nvSpPr>
        <p:spPr>
          <a:xfrm rot="-406937">
            <a:off x="224328" y="53313"/>
            <a:ext cx="4076527" cy="4833462"/>
          </a:xfrm>
          <a:custGeom>
            <a:rect b="b" l="l" r="r" t="t"/>
            <a:pathLst>
              <a:path extrusionOk="0" h="9666923" w="8153053">
                <a:moveTo>
                  <a:pt x="0" y="0"/>
                </a:moveTo>
                <a:lnTo>
                  <a:pt x="8153054" y="0"/>
                </a:lnTo>
                <a:lnTo>
                  <a:pt x="8153054" y="9666923"/>
                </a:lnTo>
                <a:lnTo>
                  <a:pt x="0" y="9666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846" r="0" t="0"/>
            </a:stretch>
          </a:blipFill>
          <a:ln>
            <a:noFill/>
          </a:ln>
        </p:spPr>
      </p:sp>
      <p:pic>
        <p:nvPicPr>
          <p:cNvPr id="168" name="Google Shape;1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00" y="902361"/>
            <a:ext cx="2939651" cy="340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/>
          <p:nvPr/>
        </p:nvSpPr>
        <p:spPr>
          <a:xfrm>
            <a:off x="7545770" y="-256791"/>
            <a:ext cx="2167759" cy="2057400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8" y="0"/>
                </a:lnTo>
                <a:lnTo>
                  <a:pt x="43355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14"/>
          <p:cNvGrpSpPr/>
          <p:nvPr/>
        </p:nvGrpSpPr>
        <p:grpSpPr>
          <a:xfrm>
            <a:off x="3384713" y="1656192"/>
            <a:ext cx="6601985" cy="1344007"/>
            <a:chOff x="0" y="0"/>
            <a:chExt cx="17605293" cy="3584018"/>
          </a:xfrm>
        </p:grpSpPr>
        <p:sp>
          <p:nvSpPr>
            <p:cNvPr id="171" name="Google Shape;171;p14"/>
            <p:cNvSpPr/>
            <p:nvPr/>
          </p:nvSpPr>
          <p:spPr>
            <a:xfrm>
              <a:off x="0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1" y="0"/>
                  </a:lnTo>
                  <a:lnTo>
                    <a:pt x="7355261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2" name="Google Shape;172;p14"/>
            <p:cNvSpPr/>
            <p:nvPr/>
          </p:nvSpPr>
          <p:spPr>
            <a:xfrm>
              <a:off x="10250032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2" y="0"/>
                  </a:lnTo>
                  <a:lnTo>
                    <a:pt x="7355262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3" name="Google Shape;173;p14"/>
            <p:cNvSpPr/>
            <p:nvPr/>
          </p:nvSpPr>
          <p:spPr>
            <a:xfrm>
              <a:off x="4799552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1" y="0"/>
                  </a:lnTo>
                  <a:lnTo>
                    <a:pt x="7355261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4" name="Google Shape;174;p14"/>
          <p:cNvSpPr txBox="1"/>
          <p:nvPr/>
        </p:nvSpPr>
        <p:spPr>
          <a:xfrm>
            <a:off x="3768005" y="1892388"/>
            <a:ext cx="5064769" cy="9049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Introduction</a:t>
            </a:r>
            <a:endParaRPr sz="700"/>
          </a:p>
        </p:txBody>
      </p:sp>
      <p:sp>
        <p:nvSpPr>
          <p:cNvPr id="175" name="Google Shape;175;p14"/>
          <p:cNvSpPr/>
          <p:nvPr/>
        </p:nvSpPr>
        <p:spPr>
          <a:xfrm rot="3934367">
            <a:off x="-130499" y="-514350"/>
            <a:ext cx="1399032" cy="2057400"/>
          </a:xfrm>
          <a:custGeom>
            <a:rect b="b" l="l" r="r" t="t"/>
            <a:pathLst>
              <a:path extrusionOk="0" h="4114800" w="2798064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4"/>
          <p:cNvSpPr/>
          <p:nvPr/>
        </p:nvSpPr>
        <p:spPr>
          <a:xfrm rot="-7531434">
            <a:off x="4014180" y="1141641"/>
            <a:ext cx="520599" cy="703512"/>
          </a:xfrm>
          <a:custGeom>
            <a:rect b="b" l="l" r="r" t="t"/>
            <a:pathLst>
              <a:path extrusionOk="0" h="1407025" w="1041198">
                <a:moveTo>
                  <a:pt x="0" y="0"/>
                </a:moveTo>
                <a:lnTo>
                  <a:pt x="1041198" y="0"/>
                </a:lnTo>
                <a:lnTo>
                  <a:pt x="1041198" y="1407024"/>
                </a:lnTo>
                <a:lnTo>
                  <a:pt x="0" y="1407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4"/>
          <p:cNvSpPr txBox="1"/>
          <p:nvPr/>
        </p:nvSpPr>
        <p:spPr>
          <a:xfrm>
            <a:off x="4712010" y="3225800"/>
            <a:ext cx="3176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At the heart of tropical design lies a tapestry of elements that weave together to create its distinct aesthetic. From the verdant foliage to the azure waters, tropical landscapes offer a cornucopia of inspiration for designers and enthusiasts alike. Within this realm, vibrant colors, organic textures, and lush greenery reign supreme, infusing spaces with a sense of vitality and serenity. Join us as we delve deeper into these key components, unraveling the essence of tropical design and uncovering the secrets to crafting captivating tropical-inspired spaces.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/>
          <p:nvPr/>
        </p:nvSpPr>
        <p:spPr>
          <a:xfrm>
            <a:off x="4566496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5"/>
          <p:cNvSpPr/>
          <p:nvPr/>
        </p:nvSpPr>
        <p:spPr>
          <a:xfrm>
            <a:off x="4566496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5"/>
          <p:cNvSpPr/>
          <p:nvPr/>
        </p:nvSpPr>
        <p:spPr>
          <a:xfrm>
            <a:off x="4566496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5"/>
          <p:cNvSpPr/>
          <p:nvPr/>
        </p:nvSpPr>
        <p:spPr>
          <a:xfrm>
            <a:off x="4566496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>
            <a:off x="4566496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5"/>
          <p:cNvSpPr/>
          <p:nvPr/>
        </p:nvSpPr>
        <p:spPr>
          <a:xfrm>
            <a:off x="5935101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5"/>
          <p:cNvSpPr/>
          <p:nvPr/>
        </p:nvSpPr>
        <p:spPr>
          <a:xfrm>
            <a:off x="3506054" y="364623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8"/>
                </a:lnTo>
                <a:lnTo>
                  <a:pt x="0" y="2974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5"/>
          <p:cNvSpPr/>
          <p:nvPr/>
        </p:nvSpPr>
        <p:spPr>
          <a:xfrm>
            <a:off x="4097087" y="2317672"/>
            <a:ext cx="761465" cy="849505"/>
          </a:xfrm>
          <a:custGeom>
            <a:rect b="b" l="l" r="r" t="t"/>
            <a:pathLst>
              <a:path extrusionOk="0" h="1699010" w="1522930">
                <a:moveTo>
                  <a:pt x="0" y="0"/>
                </a:moveTo>
                <a:lnTo>
                  <a:pt x="1522930" y="0"/>
                </a:lnTo>
                <a:lnTo>
                  <a:pt x="1522930" y="1699010"/>
                </a:lnTo>
                <a:lnTo>
                  <a:pt x="0" y="169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5"/>
          <p:cNvSpPr/>
          <p:nvPr/>
        </p:nvSpPr>
        <p:spPr>
          <a:xfrm>
            <a:off x="5710001" y="2292416"/>
            <a:ext cx="1024866" cy="900018"/>
          </a:xfrm>
          <a:custGeom>
            <a:rect b="b" l="l" r="r" t="t"/>
            <a:pathLst>
              <a:path extrusionOk="0" h="1800037" w="2049732">
                <a:moveTo>
                  <a:pt x="0" y="0"/>
                </a:moveTo>
                <a:lnTo>
                  <a:pt x="2049732" y="0"/>
                </a:lnTo>
                <a:lnTo>
                  <a:pt x="2049732" y="1800037"/>
                </a:lnTo>
                <a:lnTo>
                  <a:pt x="0" y="1800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5"/>
          <p:cNvSpPr/>
          <p:nvPr/>
        </p:nvSpPr>
        <p:spPr>
          <a:xfrm flipH="1">
            <a:off x="7424106" y="2263163"/>
            <a:ext cx="1267278" cy="958523"/>
          </a:xfrm>
          <a:custGeom>
            <a:rect b="b" l="l" r="r" t="t"/>
            <a:pathLst>
              <a:path extrusionOk="0" h="1917046" w="2534556">
                <a:moveTo>
                  <a:pt x="2534556" y="0"/>
                </a:moveTo>
                <a:lnTo>
                  <a:pt x="0" y="0"/>
                </a:lnTo>
                <a:lnTo>
                  <a:pt x="0" y="1917046"/>
                </a:lnTo>
                <a:lnTo>
                  <a:pt x="2534556" y="1917046"/>
                </a:lnTo>
                <a:lnTo>
                  <a:pt x="253455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5"/>
          <p:cNvSpPr txBox="1"/>
          <p:nvPr/>
        </p:nvSpPr>
        <p:spPr>
          <a:xfrm>
            <a:off x="3080935" y="561624"/>
            <a:ext cx="6282997" cy="113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8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Your Title</a:t>
            </a:r>
            <a:endParaRPr sz="700"/>
          </a:p>
        </p:txBody>
      </p:sp>
      <p:sp>
        <p:nvSpPr>
          <p:cNvPr id="193" name="Google Shape;193;p15"/>
          <p:cNvSpPr/>
          <p:nvPr/>
        </p:nvSpPr>
        <p:spPr>
          <a:xfrm rot="-10562942">
            <a:off x="8060121" y="-1236348"/>
            <a:ext cx="2167758" cy="2057400"/>
          </a:xfrm>
          <a:custGeom>
            <a:rect b="b" l="l" r="r" t="t"/>
            <a:pathLst>
              <a:path extrusionOk="0" h="4114800" w="4335517">
                <a:moveTo>
                  <a:pt x="0" y="0"/>
                </a:moveTo>
                <a:lnTo>
                  <a:pt x="4335518" y="0"/>
                </a:lnTo>
                <a:lnTo>
                  <a:pt x="43355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5"/>
          <p:cNvSpPr/>
          <p:nvPr/>
        </p:nvSpPr>
        <p:spPr>
          <a:xfrm>
            <a:off x="-2261279" y="1547638"/>
            <a:ext cx="3570905" cy="3441193"/>
          </a:xfrm>
          <a:custGeom>
            <a:rect b="b" l="l" r="r" t="t"/>
            <a:pathLst>
              <a:path extrusionOk="0" h="6882385" w="7141809">
                <a:moveTo>
                  <a:pt x="0" y="0"/>
                </a:moveTo>
                <a:lnTo>
                  <a:pt x="7141809" y="0"/>
                </a:lnTo>
                <a:lnTo>
                  <a:pt x="7141809" y="6882385"/>
                </a:lnTo>
                <a:lnTo>
                  <a:pt x="0" y="6882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5"/>
          <p:cNvSpPr/>
          <p:nvPr/>
        </p:nvSpPr>
        <p:spPr>
          <a:xfrm rot="-3780759">
            <a:off x="2052210" y="2988996"/>
            <a:ext cx="2615041" cy="2057400"/>
          </a:xfrm>
          <a:custGeom>
            <a:rect b="b" l="l" r="r" t="t"/>
            <a:pathLst>
              <a:path extrusionOk="0" h="4114800" w="5230081">
                <a:moveTo>
                  <a:pt x="0" y="0"/>
                </a:moveTo>
                <a:lnTo>
                  <a:pt x="5230081" y="0"/>
                </a:lnTo>
                <a:lnTo>
                  <a:pt x="5230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5"/>
          <p:cNvSpPr/>
          <p:nvPr/>
        </p:nvSpPr>
        <p:spPr>
          <a:xfrm rot="6041832">
            <a:off x="-276726" y="-923974"/>
            <a:ext cx="2311896" cy="2057400"/>
          </a:xfrm>
          <a:custGeom>
            <a:rect b="b" l="l" r="r" t="t"/>
            <a:pathLst>
              <a:path extrusionOk="0" h="4114800" w="4623792">
                <a:moveTo>
                  <a:pt x="0" y="0"/>
                </a:moveTo>
                <a:lnTo>
                  <a:pt x="4623792" y="0"/>
                </a:lnTo>
                <a:lnTo>
                  <a:pt x="4623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5"/>
          <p:cNvSpPr txBox="1"/>
          <p:nvPr/>
        </p:nvSpPr>
        <p:spPr>
          <a:xfrm>
            <a:off x="3936252" y="3482709"/>
            <a:ext cx="113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sp>
        <p:nvSpPr>
          <p:cNvPr id="198" name="Google Shape;198;p15"/>
          <p:cNvSpPr txBox="1"/>
          <p:nvPr/>
        </p:nvSpPr>
        <p:spPr>
          <a:xfrm>
            <a:off x="5680866" y="3482709"/>
            <a:ext cx="113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sp>
        <p:nvSpPr>
          <p:cNvPr id="199" name="Google Shape;199;p15"/>
          <p:cNvSpPr txBox="1"/>
          <p:nvPr/>
        </p:nvSpPr>
        <p:spPr>
          <a:xfrm>
            <a:off x="7425480" y="3482709"/>
            <a:ext cx="113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Lorem ipsum dolor sit amet, consectetur adipiscing elit, sed do eiusmod tempor incididunt ut labore et dolore magna aliqua. </a:t>
            </a:r>
            <a:endParaRPr sz="700"/>
          </a:p>
        </p:txBody>
      </p:sp>
      <p:pic>
        <p:nvPicPr>
          <p:cNvPr id="200" name="Google Shape;200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56283"/>
            <a:ext cx="3479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/>
          <p:nvPr/>
        </p:nvSpPr>
        <p:spPr>
          <a:xfrm>
            <a:off x="5647793" y="1035575"/>
            <a:ext cx="3052118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6" name="Google Shape;2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332" y="1990300"/>
            <a:ext cx="5365542" cy="31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/>
          <p:nvPr/>
        </p:nvSpPr>
        <p:spPr>
          <a:xfrm>
            <a:off x="1638812" y="1035575"/>
            <a:ext cx="3052119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6"/>
          <p:cNvSpPr/>
          <p:nvPr/>
        </p:nvSpPr>
        <p:spPr>
          <a:xfrm>
            <a:off x="3630420" y="1035575"/>
            <a:ext cx="3052118" cy="1487214"/>
          </a:xfrm>
          <a:custGeom>
            <a:rect b="b" l="l" r="r" t="t"/>
            <a:pathLst>
              <a:path extrusionOk="0" h="2974428" w="6104237">
                <a:moveTo>
                  <a:pt x="0" y="0"/>
                </a:moveTo>
                <a:lnTo>
                  <a:pt x="6104237" y="0"/>
                </a:lnTo>
                <a:lnTo>
                  <a:pt x="6104237" y="2974429"/>
                </a:lnTo>
                <a:lnTo>
                  <a:pt x="0" y="297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6"/>
          <p:cNvSpPr/>
          <p:nvPr/>
        </p:nvSpPr>
        <p:spPr>
          <a:xfrm>
            <a:off x="232679" y="2571750"/>
            <a:ext cx="4458251" cy="3153199"/>
          </a:xfrm>
          <a:custGeom>
            <a:rect b="b" l="l" r="r" t="t"/>
            <a:pathLst>
              <a:path extrusionOk="0" h="6306398" w="8916501">
                <a:moveTo>
                  <a:pt x="0" y="0"/>
                </a:moveTo>
                <a:lnTo>
                  <a:pt x="8916502" y="0"/>
                </a:lnTo>
                <a:lnTo>
                  <a:pt x="8916502" y="6306398"/>
                </a:lnTo>
                <a:lnTo>
                  <a:pt x="0" y="6306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6"/>
          <p:cNvSpPr/>
          <p:nvPr/>
        </p:nvSpPr>
        <p:spPr>
          <a:xfrm rot="-7354791">
            <a:off x="750174" y="-1128141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0"/>
                </a:lnTo>
                <a:lnTo>
                  <a:pt x="0" y="520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 rot="-5965399">
            <a:off x="-1438159" y="1833956"/>
            <a:ext cx="2725972" cy="2493025"/>
          </a:xfrm>
          <a:custGeom>
            <a:rect b="b" l="l" r="r" t="t"/>
            <a:pathLst>
              <a:path extrusionOk="0" h="4986050" w="5451943">
                <a:moveTo>
                  <a:pt x="0" y="0"/>
                </a:moveTo>
                <a:lnTo>
                  <a:pt x="5451943" y="0"/>
                </a:lnTo>
                <a:lnTo>
                  <a:pt x="5451943" y="4986050"/>
                </a:lnTo>
                <a:lnTo>
                  <a:pt x="0" y="4986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6"/>
          <p:cNvSpPr/>
          <p:nvPr/>
        </p:nvSpPr>
        <p:spPr>
          <a:xfrm>
            <a:off x="5940776" y="-678256"/>
            <a:ext cx="2347656" cy="2057400"/>
          </a:xfrm>
          <a:custGeom>
            <a:rect b="b" l="l" r="r" t="t"/>
            <a:pathLst>
              <a:path extrusionOk="0" h="4114800" w="4695311">
                <a:moveTo>
                  <a:pt x="0" y="0"/>
                </a:moveTo>
                <a:lnTo>
                  <a:pt x="4695311" y="0"/>
                </a:lnTo>
                <a:lnTo>
                  <a:pt x="4695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6"/>
          <p:cNvSpPr/>
          <p:nvPr/>
        </p:nvSpPr>
        <p:spPr>
          <a:xfrm>
            <a:off x="228277" y="954054"/>
            <a:ext cx="1497104" cy="1617696"/>
          </a:xfrm>
          <a:custGeom>
            <a:rect b="b" l="l" r="r" t="t"/>
            <a:pathLst>
              <a:path extrusionOk="0" h="3235391" w="2994207">
                <a:moveTo>
                  <a:pt x="0" y="0"/>
                </a:moveTo>
                <a:lnTo>
                  <a:pt x="2994207" y="0"/>
                </a:lnTo>
                <a:lnTo>
                  <a:pt x="2994207" y="3235391"/>
                </a:lnTo>
                <a:lnTo>
                  <a:pt x="0" y="3235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6"/>
          <p:cNvSpPr txBox="1"/>
          <p:nvPr/>
        </p:nvSpPr>
        <p:spPr>
          <a:xfrm>
            <a:off x="924227" y="1233225"/>
            <a:ext cx="8464505" cy="1136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8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Our Products</a:t>
            </a:r>
            <a:endParaRPr sz="700"/>
          </a:p>
        </p:txBody>
      </p:sp>
      <p:sp>
        <p:nvSpPr>
          <p:cNvPr id="215" name="Google Shape;215;p16"/>
          <p:cNvSpPr/>
          <p:nvPr/>
        </p:nvSpPr>
        <p:spPr>
          <a:xfrm rot="6419562">
            <a:off x="3010288" y="-1342452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59" y="0"/>
                </a:lnTo>
                <a:lnTo>
                  <a:pt x="3814559" y="5117093"/>
                </a:lnTo>
                <a:lnTo>
                  <a:pt x="0" y="5117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6"/>
          <p:cNvSpPr/>
          <p:nvPr/>
        </p:nvSpPr>
        <p:spPr>
          <a:xfrm rot="1140132">
            <a:off x="4005564" y="2462468"/>
            <a:ext cx="1881336" cy="1674236"/>
          </a:xfrm>
          <a:custGeom>
            <a:rect b="b" l="l" r="r" t="t"/>
            <a:pathLst>
              <a:path extrusionOk="0" h="3348473" w="3762672">
                <a:moveTo>
                  <a:pt x="0" y="0"/>
                </a:moveTo>
                <a:lnTo>
                  <a:pt x="3762672" y="0"/>
                </a:lnTo>
                <a:lnTo>
                  <a:pt x="3762672" y="3348473"/>
                </a:lnTo>
                <a:lnTo>
                  <a:pt x="0" y="3348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6"/>
          <p:cNvSpPr txBox="1"/>
          <p:nvPr/>
        </p:nvSpPr>
        <p:spPr>
          <a:xfrm>
            <a:off x="1225436" y="3568557"/>
            <a:ext cx="262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7"/>
          <p:cNvGrpSpPr/>
          <p:nvPr/>
        </p:nvGrpSpPr>
        <p:grpSpPr>
          <a:xfrm>
            <a:off x="1271007" y="598923"/>
            <a:ext cx="6601985" cy="1344007"/>
            <a:chOff x="0" y="0"/>
            <a:chExt cx="17605293" cy="3584018"/>
          </a:xfrm>
        </p:grpSpPr>
        <p:sp>
          <p:nvSpPr>
            <p:cNvPr id="224" name="Google Shape;224;p17"/>
            <p:cNvSpPr/>
            <p:nvPr/>
          </p:nvSpPr>
          <p:spPr>
            <a:xfrm>
              <a:off x="0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1" y="0"/>
                  </a:lnTo>
                  <a:lnTo>
                    <a:pt x="7355261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17"/>
            <p:cNvSpPr/>
            <p:nvPr/>
          </p:nvSpPr>
          <p:spPr>
            <a:xfrm>
              <a:off x="10250032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2" y="0"/>
                  </a:lnTo>
                  <a:lnTo>
                    <a:pt x="7355262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17"/>
            <p:cNvSpPr/>
            <p:nvPr/>
          </p:nvSpPr>
          <p:spPr>
            <a:xfrm>
              <a:off x="4799552" y="0"/>
              <a:ext cx="7355261" cy="3584018"/>
            </a:xfrm>
            <a:custGeom>
              <a:rect b="b" l="l" r="r" t="t"/>
              <a:pathLst>
                <a:path extrusionOk="0" h="3584018" w="7355261">
                  <a:moveTo>
                    <a:pt x="0" y="0"/>
                  </a:moveTo>
                  <a:lnTo>
                    <a:pt x="7355261" y="0"/>
                  </a:lnTo>
                  <a:lnTo>
                    <a:pt x="7355261" y="3584018"/>
                  </a:lnTo>
                  <a:lnTo>
                    <a:pt x="0" y="3584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7" name="Google Shape;227;p17"/>
          <p:cNvSpPr/>
          <p:nvPr/>
        </p:nvSpPr>
        <p:spPr>
          <a:xfrm>
            <a:off x="5099725" y="2571750"/>
            <a:ext cx="2272742" cy="1074388"/>
          </a:xfrm>
          <a:custGeom>
            <a:rect b="b" l="l" r="r" t="t"/>
            <a:pathLst>
              <a:path extrusionOk="0" h="2148775" w="4545485">
                <a:moveTo>
                  <a:pt x="0" y="0"/>
                </a:moveTo>
                <a:lnTo>
                  <a:pt x="4545485" y="0"/>
                </a:lnTo>
                <a:lnTo>
                  <a:pt x="4545485" y="2148775"/>
                </a:lnTo>
                <a:lnTo>
                  <a:pt x="0" y="2148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7"/>
          <p:cNvSpPr/>
          <p:nvPr/>
        </p:nvSpPr>
        <p:spPr>
          <a:xfrm>
            <a:off x="2002320" y="2298236"/>
            <a:ext cx="1640568" cy="1434751"/>
          </a:xfrm>
          <a:custGeom>
            <a:rect b="b" l="l" r="r" t="t"/>
            <a:pathLst>
              <a:path extrusionOk="0" h="2869502" w="3281135">
                <a:moveTo>
                  <a:pt x="0" y="0"/>
                </a:moveTo>
                <a:lnTo>
                  <a:pt x="3281136" y="0"/>
                </a:lnTo>
                <a:lnTo>
                  <a:pt x="3281136" y="2869502"/>
                </a:lnTo>
                <a:lnTo>
                  <a:pt x="0" y="2869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7"/>
          <p:cNvSpPr txBox="1"/>
          <p:nvPr/>
        </p:nvSpPr>
        <p:spPr>
          <a:xfrm>
            <a:off x="921623" y="834731"/>
            <a:ext cx="7300754" cy="905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Our Company</a:t>
            </a:r>
            <a:endParaRPr sz="700"/>
          </a:p>
        </p:txBody>
      </p:sp>
      <p:sp>
        <p:nvSpPr>
          <p:cNvPr id="230" name="Google Shape;230;p17"/>
          <p:cNvSpPr txBox="1"/>
          <p:nvPr/>
        </p:nvSpPr>
        <p:spPr>
          <a:xfrm>
            <a:off x="1344449" y="3771133"/>
            <a:ext cx="2956310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758FF"/>
                </a:solidFill>
                <a:latin typeface="Fredoka"/>
                <a:ea typeface="Fredoka"/>
                <a:cs typeface="Fredoka"/>
                <a:sym typeface="Fredoka"/>
              </a:rPr>
              <a:t>Who we are?</a:t>
            </a:r>
            <a:endParaRPr sz="700"/>
          </a:p>
        </p:txBody>
      </p:sp>
      <p:sp>
        <p:nvSpPr>
          <p:cNvPr id="231" name="Google Shape;231;p17"/>
          <p:cNvSpPr txBox="1"/>
          <p:nvPr/>
        </p:nvSpPr>
        <p:spPr>
          <a:xfrm>
            <a:off x="1344449" y="4269744"/>
            <a:ext cx="2956310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Briefly elaborate on what you want to discuss. </a:t>
            </a:r>
            <a:endParaRPr sz="700"/>
          </a:p>
        </p:txBody>
      </p:sp>
      <p:sp>
        <p:nvSpPr>
          <p:cNvPr id="232" name="Google Shape;232;p17"/>
          <p:cNvSpPr txBox="1"/>
          <p:nvPr/>
        </p:nvSpPr>
        <p:spPr>
          <a:xfrm>
            <a:off x="4757941" y="4269744"/>
            <a:ext cx="2956310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Briefly elaborate on what you want to discuss. </a:t>
            </a:r>
            <a:endParaRPr sz="700"/>
          </a:p>
        </p:txBody>
      </p:sp>
      <p:sp>
        <p:nvSpPr>
          <p:cNvPr id="233" name="Google Shape;233;p17"/>
          <p:cNvSpPr txBox="1"/>
          <p:nvPr/>
        </p:nvSpPr>
        <p:spPr>
          <a:xfrm>
            <a:off x="5090065" y="3829879"/>
            <a:ext cx="2292062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36A8"/>
                </a:solidFill>
                <a:latin typeface="Fredoka"/>
                <a:ea typeface="Fredoka"/>
                <a:cs typeface="Fredoka"/>
                <a:sym typeface="Fredoka"/>
              </a:rPr>
              <a:t>What we do? 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3D4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/>
          <p:nvPr/>
        </p:nvSpPr>
        <p:spPr>
          <a:xfrm>
            <a:off x="4572000" y="-388836"/>
            <a:ext cx="3488844" cy="3355634"/>
          </a:xfrm>
          <a:custGeom>
            <a:rect b="b" l="l" r="r" t="t"/>
            <a:pathLst>
              <a:path extrusionOk="0" h="6711267" w="6977688">
                <a:moveTo>
                  <a:pt x="0" y="0"/>
                </a:moveTo>
                <a:lnTo>
                  <a:pt x="6977688" y="0"/>
                </a:lnTo>
                <a:lnTo>
                  <a:pt x="6977688" y="6711267"/>
                </a:lnTo>
                <a:lnTo>
                  <a:pt x="0" y="6711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9" name="Google Shape;2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700" y="-119900"/>
            <a:ext cx="2987400" cy="299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0" name="Google Shape;240;p18"/>
          <p:cNvSpPr/>
          <p:nvPr/>
        </p:nvSpPr>
        <p:spPr>
          <a:xfrm>
            <a:off x="5433131" y="2124735"/>
            <a:ext cx="3488844" cy="3355634"/>
          </a:xfrm>
          <a:custGeom>
            <a:rect b="b" l="l" r="r" t="t"/>
            <a:pathLst>
              <a:path extrusionOk="0" h="6711267" w="6977688">
                <a:moveTo>
                  <a:pt x="0" y="0"/>
                </a:moveTo>
                <a:lnTo>
                  <a:pt x="6977688" y="0"/>
                </a:lnTo>
                <a:lnTo>
                  <a:pt x="6977688" y="6711267"/>
                </a:lnTo>
                <a:lnTo>
                  <a:pt x="0" y="6711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1" name="Google Shape;24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3825" y="2368575"/>
            <a:ext cx="2987400" cy="298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2" name="Google Shape;242;p18"/>
          <p:cNvSpPr txBox="1"/>
          <p:nvPr/>
        </p:nvSpPr>
        <p:spPr>
          <a:xfrm>
            <a:off x="258338" y="390693"/>
            <a:ext cx="4153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Your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200" u="none" cap="none" strike="noStrike">
                <a:solidFill>
                  <a:srgbClr val="000001"/>
                </a:solidFill>
                <a:latin typeface="Crafty Girls"/>
                <a:ea typeface="Crafty Girls"/>
                <a:cs typeface="Crafty Girls"/>
                <a:sym typeface="Crafty Girls"/>
              </a:rPr>
              <a:t>Products</a:t>
            </a:r>
            <a:endParaRPr sz="700"/>
          </a:p>
        </p:txBody>
      </p:sp>
      <p:grpSp>
        <p:nvGrpSpPr>
          <p:cNvPr id="243" name="Google Shape;243;p18"/>
          <p:cNvGrpSpPr/>
          <p:nvPr/>
        </p:nvGrpSpPr>
        <p:grpSpPr>
          <a:xfrm>
            <a:off x="769767" y="2485082"/>
            <a:ext cx="3130346" cy="2043730"/>
            <a:chOff x="0" y="0"/>
            <a:chExt cx="8347589" cy="5449947"/>
          </a:xfrm>
        </p:grpSpPr>
        <p:sp>
          <p:nvSpPr>
            <p:cNvPr id="244" name="Google Shape;244;p18"/>
            <p:cNvSpPr txBox="1"/>
            <p:nvPr/>
          </p:nvSpPr>
          <p:spPr>
            <a:xfrm>
              <a:off x="1686989" y="115509"/>
              <a:ext cx="6660600" cy="20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 sz="700"/>
            </a:p>
          </p:txBody>
        </p:sp>
        <p:sp>
          <p:nvSpPr>
            <p:cNvPr id="245" name="Google Shape;245;p18"/>
            <p:cNvSpPr txBox="1"/>
            <p:nvPr/>
          </p:nvSpPr>
          <p:spPr>
            <a:xfrm>
              <a:off x="1686989" y="3397647"/>
              <a:ext cx="6660600" cy="20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Harmattan"/>
                  <a:ea typeface="Harmattan"/>
                  <a:cs typeface="Harmattan"/>
                  <a:sym typeface="Harmattan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 sz="700"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0" y="3268914"/>
              <a:ext cx="1210232" cy="1307716"/>
            </a:xfrm>
            <a:custGeom>
              <a:rect b="b" l="l" r="r" t="t"/>
              <a:pathLst>
                <a:path extrusionOk="0" h="1307716" w="1210232">
                  <a:moveTo>
                    <a:pt x="0" y="0"/>
                  </a:moveTo>
                  <a:lnTo>
                    <a:pt x="1210232" y="0"/>
                  </a:lnTo>
                  <a:lnTo>
                    <a:pt x="1210232" y="1307716"/>
                  </a:lnTo>
                  <a:lnTo>
                    <a:pt x="0" y="13077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7" name="Google Shape;247;p18"/>
            <p:cNvSpPr/>
            <p:nvPr/>
          </p:nvSpPr>
          <p:spPr>
            <a:xfrm>
              <a:off x="27302" y="0"/>
              <a:ext cx="1155629" cy="1294492"/>
            </a:xfrm>
            <a:custGeom>
              <a:rect b="b" l="l" r="r" t="t"/>
              <a:pathLst>
                <a:path extrusionOk="0" h="1294492" w="1155629">
                  <a:moveTo>
                    <a:pt x="0" y="0"/>
                  </a:moveTo>
                  <a:lnTo>
                    <a:pt x="1155628" y="0"/>
                  </a:lnTo>
                  <a:lnTo>
                    <a:pt x="1155628" y="1294492"/>
                  </a:lnTo>
                  <a:lnTo>
                    <a:pt x="0" y="12944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48" name="Google Shape;248;p18"/>
          <p:cNvSpPr/>
          <p:nvPr/>
        </p:nvSpPr>
        <p:spPr>
          <a:xfrm rot="6980355">
            <a:off x="-1145262" y="-1279273"/>
            <a:ext cx="1907280" cy="2558546"/>
          </a:xfrm>
          <a:custGeom>
            <a:rect b="b" l="l" r="r" t="t"/>
            <a:pathLst>
              <a:path extrusionOk="0" h="5117092" w="3814560">
                <a:moveTo>
                  <a:pt x="0" y="0"/>
                </a:moveTo>
                <a:lnTo>
                  <a:pt x="3814560" y="0"/>
                </a:lnTo>
                <a:lnTo>
                  <a:pt x="3814560" y="5117092"/>
                </a:lnTo>
                <a:lnTo>
                  <a:pt x="0" y="511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18"/>
          <p:cNvSpPr/>
          <p:nvPr/>
        </p:nvSpPr>
        <p:spPr>
          <a:xfrm rot="-9903462">
            <a:off x="4056193" y="-1173703"/>
            <a:ext cx="1230700" cy="2057400"/>
          </a:xfrm>
          <a:custGeom>
            <a:rect b="b" l="l" r="r" t="t"/>
            <a:pathLst>
              <a:path extrusionOk="0" h="4114800" w="2461399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8"/>
          <p:cNvSpPr/>
          <p:nvPr/>
        </p:nvSpPr>
        <p:spPr>
          <a:xfrm rot="-6834410">
            <a:off x="7878027" y="-785923"/>
            <a:ext cx="1503246" cy="2513027"/>
          </a:xfrm>
          <a:custGeom>
            <a:rect b="b" l="l" r="r" t="t"/>
            <a:pathLst>
              <a:path extrusionOk="0" h="5026053" w="3006493">
                <a:moveTo>
                  <a:pt x="0" y="0"/>
                </a:moveTo>
                <a:lnTo>
                  <a:pt x="3006494" y="0"/>
                </a:lnTo>
                <a:lnTo>
                  <a:pt x="3006494" y="5026052"/>
                </a:lnTo>
                <a:lnTo>
                  <a:pt x="0" y="5026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8"/>
          <p:cNvSpPr/>
          <p:nvPr/>
        </p:nvSpPr>
        <p:spPr>
          <a:xfrm>
            <a:off x="8060844" y="3879887"/>
            <a:ext cx="1950416" cy="2603710"/>
          </a:xfrm>
          <a:custGeom>
            <a:rect b="b" l="l" r="r" t="t"/>
            <a:pathLst>
              <a:path extrusionOk="0" h="5207420" w="3900831">
                <a:moveTo>
                  <a:pt x="0" y="0"/>
                </a:moveTo>
                <a:lnTo>
                  <a:pt x="3900831" y="0"/>
                </a:lnTo>
                <a:lnTo>
                  <a:pt x="3900831" y="5207421"/>
                </a:lnTo>
                <a:lnTo>
                  <a:pt x="0" y="5207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8"/>
          <p:cNvSpPr/>
          <p:nvPr/>
        </p:nvSpPr>
        <p:spPr>
          <a:xfrm>
            <a:off x="-281887" y="4114800"/>
            <a:ext cx="1271847" cy="2057400"/>
          </a:xfrm>
          <a:custGeom>
            <a:rect b="b" l="l" r="r" t="t"/>
            <a:pathLst>
              <a:path extrusionOk="0"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8"/>
          <p:cNvSpPr/>
          <p:nvPr/>
        </p:nvSpPr>
        <p:spPr>
          <a:xfrm>
            <a:off x="4736649" y="3879886"/>
            <a:ext cx="1180904" cy="1263614"/>
          </a:xfrm>
          <a:custGeom>
            <a:rect b="b" l="l" r="r" t="t"/>
            <a:pathLst>
              <a:path extrusionOk="0" h="2527227" w="2361808">
                <a:moveTo>
                  <a:pt x="0" y="0"/>
                </a:moveTo>
                <a:lnTo>
                  <a:pt x="2361809" y="0"/>
                </a:lnTo>
                <a:lnTo>
                  <a:pt x="2361809" y="2527227"/>
                </a:lnTo>
                <a:lnTo>
                  <a:pt x="0" y="2527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EFE3D4"/>
      </a:lt1>
      <a:dk2>
        <a:srgbClr val="000001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