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Playfair Display Medium"/>
      <p:regular r:id="rId25"/>
      <p:bold r:id="rId26"/>
      <p:italic r:id="rId27"/>
      <p:boldItalic r:id="rId28"/>
    </p:embeddedFont>
    <p:embeddedFont>
      <p:font typeface="Caveat"/>
      <p:regular r:id="rId29"/>
      <p:bold r:id="rId30"/>
    </p:embeddedFont>
    <p:embeddedFont>
      <p:font typeface="Playfair Display"/>
      <p:regular r:id="rId31"/>
      <p:bold r:id="rId32"/>
      <p:italic r:id="rId33"/>
      <p:boldItalic r:id="rId34"/>
    </p:embeddedFont>
    <p:embeddedFont>
      <p:font typeface="Libre Baskerville"/>
      <p:regular r:id="rId35"/>
      <p:bold r:id="rId36"/>
      <p:italic r:id="rId37"/>
    </p:embeddedFont>
    <p:embeddedFont>
      <p:font typeface="Caveat Medium"/>
      <p:regular r:id="rId38"/>
      <p:bold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PlayfairDisplayMedium-bold.fntdata"/><Relationship Id="rId25" Type="http://schemas.openxmlformats.org/officeDocument/2006/relationships/font" Target="fonts/PlayfairDisplayMedium-regular.fntdata"/><Relationship Id="rId28" Type="http://schemas.openxmlformats.org/officeDocument/2006/relationships/font" Target="fonts/PlayfairDisplayMedium-boldItalic.fntdata"/><Relationship Id="rId27" Type="http://schemas.openxmlformats.org/officeDocument/2006/relationships/font" Target="fonts/PlayfairDisplayMedium-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Caveat-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layfairDisplay-regular.fntdata"/><Relationship Id="rId30" Type="http://schemas.openxmlformats.org/officeDocument/2006/relationships/font" Target="fonts/Caveat-bold.fntdata"/><Relationship Id="rId11" Type="http://schemas.openxmlformats.org/officeDocument/2006/relationships/slide" Target="slides/slide5.xml"/><Relationship Id="rId33" Type="http://schemas.openxmlformats.org/officeDocument/2006/relationships/font" Target="fonts/PlayfairDisplay-italic.fntdata"/><Relationship Id="rId10" Type="http://schemas.openxmlformats.org/officeDocument/2006/relationships/slide" Target="slides/slide4.xml"/><Relationship Id="rId32" Type="http://schemas.openxmlformats.org/officeDocument/2006/relationships/font" Target="fonts/PlayfairDisplay-bold.fntdata"/><Relationship Id="rId13" Type="http://schemas.openxmlformats.org/officeDocument/2006/relationships/slide" Target="slides/slide7.xml"/><Relationship Id="rId35" Type="http://schemas.openxmlformats.org/officeDocument/2006/relationships/font" Target="fonts/LibreBaskerville-regular.fntdata"/><Relationship Id="rId12" Type="http://schemas.openxmlformats.org/officeDocument/2006/relationships/slide" Target="slides/slide6.xml"/><Relationship Id="rId34" Type="http://schemas.openxmlformats.org/officeDocument/2006/relationships/font" Target="fonts/PlayfairDisplay-boldItalic.fntdata"/><Relationship Id="rId15" Type="http://schemas.openxmlformats.org/officeDocument/2006/relationships/slide" Target="slides/slide9.xml"/><Relationship Id="rId37" Type="http://schemas.openxmlformats.org/officeDocument/2006/relationships/font" Target="fonts/LibreBaskerville-italic.fntdata"/><Relationship Id="rId14" Type="http://schemas.openxmlformats.org/officeDocument/2006/relationships/slide" Target="slides/slide8.xml"/><Relationship Id="rId36" Type="http://schemas.openxmlformats.org/officeDocument/2006/relationships/font" Target="fonts/LibreBaskerville-bold.fntdata"/><Relationship Id="rId17" Type="http://schemas.openxmlformats.org/officeDocument/2006/relationships/slide" Target="slides/slide11.xml"/><Relationship Id="rId39" Type="http://schemas.openxmlformats.org/officeDocument/2006/relationships/font" Target="fonts/CaveatMedium-bold.fntdata"/><Relationship Id="rId16" Type="http://schemas.openxmlformats.org/officeDocument/2006/relationships/slide" Target="slides/slide10.xml"/><Relationship Id="rId38" Type="http://schemas.openxmlformats.org/officeDocument/2006/relationships/font" Target="fonts/CaveatMedium-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caa996c4b4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caa996c4b4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caa996c4b4_1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caa996c4b4_1_2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caa996c4b4_1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caa996c4b4_1_2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caa996c4b4_1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2caa996c4b4_1_2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caa996c4b4_1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caa996c4b4_1_2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caa996c4b4_1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2caa996c4b4_1_3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caa996c4b4_1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caa996c4b4_1_3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caa996c4b4_1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caa996c4b4_1_3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caa996c4b4_1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caa996c4b4_1_3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caa996c4b4_1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caa996c4b4_1_4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caa996c4b4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caa996c4b4_1_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caa996c4b4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caa996c4b4_1_1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caa996c4b4_1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caa996c4b4_1_1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caa996c4b4_1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caa996c4b4_1_1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caa996c4b4_1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caa996c4b4_1_1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caa996c4b4_1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caa996c4b4_1_1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caa996c4b4_1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caa996c4b4_1_1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caa996c4b4_1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caa996c4b4_1_2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1.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9.png"/><Relationship Id="rId4" Type="http://schemas.openxmlformats.org/officeDocument/2006/relationships/image" Target="../media/image2.png"/><Relationship Id="rId5"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2.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4.png"/><Relationship Id="rId6" Type="http://schemas.openxmlformats.org/officeDocument/2006/relationships/image" Target="../media/image2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p:nvPr/>
        </p:nvSpPr>
        <p:spPr>
          <a:xfrm>
            <a:off x="-1226176" y="1333789"/>
            <a:ext cx="3481053" cy="2880571"/>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2">
              <a:alphaModFix amt="50000"/>
            </a:blip>
            <a:stretch>
              <a:fillRect b="0" l="0" r="0" t="0"/>
            </a:stretch>
          </a:blipFill>
          <a:ln>
            <a:noFill/>
          </a:ln>
        </p:spPr>
      </p:sp>
      <p:sp>
        <p:nvSpPr>
          <p:cNvPr id="12" name="Google Shape;12;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5" name="Google Shape;15;p2"/>
          <p:cNvSpPr/>
          <p:nvPr/>
        </p:nvSpPr>
        <p:spPr>
          <a:xfrm>
            <a:off x="7771783" y="2250208"/>
            <a:ext cx="3481053" cy="2880572"/>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2">
              <a:alphaModFix amt="50000"/>
            </a:blip>
            <a:stretch>
              <a:fillRect b="0" l="0" r="0" t="0"/>
            </a:stretch>
          </a:blipFill>
          <a:ln>
            <a:noFill/>
          </a:ln>
        </p:spPr>
      </p:sp>
      <p:sp>
        <p:nvSpPr>
          <p:cNvPr id="16" name="Google Shape;16;p2"/>
          <p:cNvSpPr/>
          <p:nvPr/>
        </p:nvSpPr>
        <p:spPr>
          <a:xfrm>
            <a:off x="6" y="-396217"/>
            <a:ext cx="1492175" cy="1839353"/>
          </a:xfrm>
          <a:custGeom>
            <a:rect b="b" l="l" r="r" t="t"/>
            <a:pathLst>
              <a:path extrusionOk="0" h="3678705" w="2984350">
                <a:moveTo>
                  <a:pt x="0" y="0"/>
                </a:moveTo>
                <a:lnTo>
                  <a:pt x="2984350" y="0"/>
                </a:lnTo>
                <a:lnTo>
                  <a:pt x="2984350" y="3678705"/>
                </a:lnTo>
                <a:lnTo>
                  <a:pt x="0" y="3678705"/>
                </a:lnTo>
                <a:lnTo>
                  <a:pt x="0" y="0"/>
                </a:lnTo>
                <a:close/>
              </a:path>
            </a:pathLst>
          </a:custGeom>
          <a:blipFill rotWithShape="1">
            <a:blip r:embed="rId3">
              <a:alphaModFix/>
            </a:blip>
            <a:stretch>
              <a:fillRect b="0" l="0" r="0" t="0"/>
            </a:stretch>
          </a:blipFill>
          <a:ln>
            <a:noFill/>
          </a:ln>
        </p:spPr>
      </p:sp>
      <p:sp>
        <p:nvSpPr>
          <p:cNvPr id="17" name="Google Shape;17;p2"/>
          <p:cNvSpPr/>
          <p:nvPr/>
        </p:nvSpPr>
        <p:spPr>
          <a:xfrm>
            <a:off x="7771782" y="3690493"/>
            <a:ext cx="1894321" cy="1460995"/>
          </a:xfrm>
          <a:custGeom>
            <a:rect b="b" l="l" r="r" t="t"/>
            <a:pathLst>
              <a:path extrusionOk="0" h="2921989" w="3788641">
                <a:moveTo>
                  <a:pt x="0" y="0"/>
                </a:moveTo>
                <a:lnTo>
                  <a:pt x="3788641" y="0"/>
                </a:lnTo>
                <a:lnTo>
                  <a:pt x="3788641" y="2921989"/>
                </a:lnTo>
                <a:lnTo>
                  <a:pt x="0" y="2921989"/>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1" name="Shape 91"/>
        <p:cNvGrpSpPr/>
        <p:nvPr/>
      </p:nvGrpSpPr>
      <p:grpSpPr>
        <a:xfrm>
          <a:off x="0" y="0"/>
          <a:ext cx="0" cy="0"/>
          <a:chOff x="0" y="0"/>
          <a:chExt cx="0" cy="0"/>
        </a:xfrm>
      </p:grpSpPr>
      <p:sp>
        <p:nvSpPr>
          <p:cNvPr id="92" name="Google Shape;92;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3" name="Google Shape;93;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4" name="Google Shape;94;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5" name="Shape 95"/>
        <p:cNvGrpSpPr/>
        <p:nvPr/>
      </p:nvGrpSpPr>
      <p:grpSpPr>
        <a:xfrm>
          <a:off x="0" y="0"/>
          <a:ext cx="0" cy="0"/>
          <a:chOff x="0" y="0"/>
          <a:chExt cx="0" cy="0"/>
        </a:xfrm>
      </p:grpSpPr>
      <p:sp>
        <p:nvSpPr>
          <p:cNvPr id="96" name="Google Shape;96;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7" name="Google Shape;97;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98" name="Google Shape;98;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9" name="Google Shape;99;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0" name="Google Shape;100;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1" name="Shape 101"/>
        <p:cNvGrpSpPr/>
        <p:nvPr/>
      </p:nvGrpSpPr>
      <p:grpSpPr>
        <a:xfrm>
          <a:off x="0" y="0"/>
          <a:ext cx="0" cy="0"/>
          <a:chOff x="0" y="0"/>
          <a:chExt cx="0" cy="0"/>
        </a:xfrm>
      </p:grpSpPr>
      <p:sp>
        <p:nvSpPr>
          <p:cNvPr id="102" name="Google Shape;102;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3" name="Google Shape;103;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04" name="Google Shape;104;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5" name="Google Shape;105;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6" name="Google Shape;106;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7" name="Shape 107"/>
        <p:cNvGrpSpPr/>
        <p:nvPr/>
      </p:nvGrpSpPr>
      <p:grpSpPr>
        <a:xfrm>
          <a:off x="0" y="0"/>
          <a:ext cx="0" cy="0"/>
          <a:chOff x="0" y="0"/>
          <a:chExt cx="0" cy="0"/>
        </a:xfrm>
      </p:grpSpPr>
      <p:sp>
        <p:nvSpPr>
          <p:cNvPr id="108" name="Google Shape;108;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9" name="Google Shape;109;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110" name="Google Shape;110;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1" name="Google Shape;111;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2" name="Google Shape;112;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3" name="Shape 113"/>
        <p:cNvGrpSpPr/>
        <p:nvPr/>
      </p:nvGrpSpPr>
      <p:grpSpPr>
        <a:xfrm>
          <a:off x="0" y="0"/>
          <a:ext cx="0" cy="0"/>
          <a:chOff x="0" y="0"/>
          <a:chExt cx="0" cy="0"/>
        </a:xfrm>
      </p:grpSpPr>
      <p:sp>
        <p:nvSpPr>
          <p:cNvPr id="114" name="Google Shape;114;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5" name="Google Shape;115;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16" name="Google Shape;116;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17" name="Google Shape;117;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8" name="Google Shape;118;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9" name="Google Shape;119;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0" name="Shape 120"/>
        <p:cNvGrpSpPr/>
        <p:nvPr/>
      </p:nvGrpSpPr>
      <p:grpSpPr>
        <a:xfrm>
          <a:off x="0" y="0"/>
          <a:ext cx="0" cy="0"/>
          <a:chOff x="0" y="0"/>
          <a:chExt cx="0" cy="0"/>
        </a:xfrm>
      </p:grpSpPr>
      <p:sp>
        <p:nvSpPr>
          <p:cNvPr id="121" name="Google Shape;121;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2" name="Google Shape;122;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23" name="Google Shape;123;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24" name="Google Shape;124;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25" name="Google Shape;125;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26" name="Google Shape;126;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7" name="Google Shape;127;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8" name="Google Shape;128;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9" name="Shape 129"/>
        <p:cNvGrpSpPr/>
        <p:nvPr/>
      </p:nvGrpSpPr>
      <p:grpSpPr>
        <a:xfrm>
          <a:off x="0" y="0"/>
          <a:ext cx="0" cy="0"/>
          <a:chOff x="0" y="0"/>
          <a:chExt cx="0" cy="0"/>
        </a:xfrm>
      </p:grpSpPr>
      <p:sp>
        <p:nvSpPr>
          <p:cNvPr id="130" name="Google Shape;130;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1" name="Google Shape;131;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2" name="Google Shape;132;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3" name="Google Shape;133;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4" name="Shape 134"/>
        <p:cNvGrpSpPr/>
        <p:nvPr/>
      </p:nvGrpSpPr>
      <p:grpSpPr>
        <a:xfrm>
          <a:off x="0" y="0"/>
          <a:ext cx="0" cy="0"/>
          <a:chOff x="0" y="0"/>
          <a:chExt cx="0" cy="0"/>
        </a:xfrm>
      </p:grpSpPr>
      <p:sp>
        <p:nvSpPr>
          <p:cNvPr id="135" name="Google Shape;135;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6" name="Google Shape;136;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37" name="Google Shape;137;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38" name="Google Shape;138;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9" name="Google Shape;139;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0" name="Google Shape;140;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1" name="Shape 141"/>
        <p:cNvGrpSpPr/>
        <p:nvPr/>
      </p:nvGrpSpPr>
      <p:grpSpPr>
        <a:xfrm>
          <a:off x="0" y="0"/>
          <a:ext cx="0" cy="0"/>
          <a:chOff x="0" y="0"/>
          <a:chExt cx="0" cy="0"/>
        </a:xfrm>
      </p:grpSpPr>
      <p:sp>
        <p:nvSpPr>
          <p:cNvPr id="142" name="Google Shape;142;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3" name="Google Shape;143;p20"/>
          <p:cNvSpPr/>
          <p:nvPr>
            <p:ph idx="2" type="pic"/>
          </p:nvPr>
        </p:nvSpPr>
        <p:spPr>
          <a:xfrm>
            <a:off x="896144" y="306388"/>
            <a:ext cx="2743200" cy="2057400"/>
          </a:xfrm>
          <a:prstGeom prst="rect">
            <a:avLst/>
          </a:prstGeom>
          <a:noFill/>
          <a:ln>
            <a:noFill/>
          </a:ln>
        </p:spPr>
      </p:sp>
      <p:sp>
        <p:nvSpPr>
          <p:cNvPr id="144" name="Google Shape;144;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45" name="Google Shape;145;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6" name="Google Shape;146;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7" name="Google Shape;147;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8" name="Shape 148"/>
        <p:cNvGrpSpPr/>
        <p:nvPr/>
      </p:nvGrpSpPr>
      <p:grpSpPr>
        <a:xfrm>
          <a:off x="0" y="0"/>
          <a:ext cx="0" cy="0"/>
          <a:chOff x="0" y="0"/>
          <a:chExt cx="0" cy="0"/>
        </a:xfrm>
      </p:grpSpPr>
      <p:sp>
        <p:nvSpPr>
          <p:cNvPr id="149" name="Google Shape;149;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50" name="Google Shape;150;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51" name="Google Shape;151;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2" name="Google Shape;152;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3" name="Google Shape;153;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1" name="Google Shape;21;p3"/>
          <p:cNvSpPr/>
          <p:nvPr/>
        </p:nvSpPr>
        <p:spPr>
          <a:xfrm>
            <a:off x="-2371915" y="-1452937"/>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2">
              <a:alphaModFix/>
            </a:blip>
            <a:stretch>
              <a:fillRect b="0" l="0" r="0" t="0"/>
            </a:stretch>
          </a:blipFill>
          <a:ln>
            <a:noFill/>
          </a:ln>
        </p:spPr>
      </p:sp>
      <p:sp>
        <p:nvSpPr>
          <p:cNvPr id="22" name="Google Shape;22;p3"/>
          <p:cNvSpPr/>
          <p:nvPr/>
        </p:nvSpPr>
        <p:spPr>
          <a:xfrm rot="6484339">
            <a:off x="6763259" y="-2100666"/>
            <a:ext cx="3731566" cy="4111919"/>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2">
              <a:alphaModFix/>
            </a:blip>
            <a:stretch>
              <a:fillRect b="0" l="0" r="0" t="0"/>
            </a:stretch>
          </a:blipFill>
          <a:ln>
            <a:noFill/>
          </a:ln>
        </p:spPr>
      </p:sp>
      <p:sp>
        <p:nvSpPr>
          <p:cNvPr id="23" name="Google Shape;23;p3"/>
          <p:cNvSpPr/>
          <p:nvPr/>
        </p:nvSpPr>
        <p:spPr>
          <a:xfrm rot="1324074">
            <a:off x="6538327" y="4045606"/>
            <a:ext cx="3727173" cy="4107078"/>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2">
              <a:alphaModFix/>
            </a:blip>
            <a:stretch>
              <a:fillRect b="0" l="0" r="0" t="0"/>
            </a:stretch>
          </a:blipFill>
          <a:ln>
            <a:noFill/>
          </a:ln>
        </p:spPr>
      </p:sp>
      <p:sp>
        <p:nvSpPr>
          <p:cNvPr id="24" name="Google Shape;24;p3"/>
          <p:cNvSpPr/>
          <p:nvPr/>
        </p:nvSpPr>
        <p:spPr>
          <a:xfrm>
            <a:off x="3862388" y="833438"/>
            <a:ext cx="828675" cy="800100"/>
          </a:xfrm>
          <a:custGeom>
            <a:rect b="b" l="l" r="r" t="t"/>
            <a:pathLst>
              <a:path extrusionOk="0" h="1600200" w="1657350">
                <a:moveTo>
                  <a:pt x="0" y="0"/>
                </a:moveTo>
                <a:lnTo>
                  <a:pt x="1657350" y="0"/>
                </a:lnTo>
                <a:lnTo>
                  <a:pt x="1657350" y="1600200"/>
                </a:lnTo>
                <a:lnTo>
                  <a:pt x="0" y="1600200"/>
                </a:lnTo>
                <a:lnTo>
                  <a:pt x="0" y="0"/>
                </a:lnTo>
                <a:close/>
              </a:path>
            </a:pathLst>
          </a:custGeom>
          <a:blipFill rotWithShape="1">
            <a:blip r:embed="rId3">
              <a:alphaModFix/>
            </a:blip>
            <a:stretch>
              <a:fillRect b="-352941" l="-704636" r="-58772" t="-61303"/>
            </a:stretch>
          </a:blipFill>
          <a:ln>
            <a:noFill/>
          </a:ln>
        </p:spPr>
      </p:sp>
      <p:sp>
        <p:nvSpPr>
          <p:cNvPr id="25" name="Google Shape;25;p3"/>
          <p:cNvSpPr/>
          <p:nvPr/>
        </p:nvSpPr>
        <p:spPr>
          <a:xfrm>
            <a:off x="6367463" y="4152900"/>
            <a:ext cx="647700" cy="642938"/>
          </a:xfrm>
          <a:custGeom>
            <a:rect b="b" l="l" r="r" t="t"/>
            <a:pathLst>
              <a:path extrusionOk="0" h="1285875" w="1295400">
                <a:moveTo>
                  <a:pt x="0" y="0"/>
                </a:moveTo>
                <a:lnTo>
                  <a:pt x="1295400" y="0"/>
                </a:lnTo>
                <a:lnTo>
                  <a:pt x="1295400" y="1285875"/>
                </a:lnTo>
                <a:lnTo>
                  <a:pt x="0" y="1285875"/>
                </a:lnTo>
                <a:lnTo>
                  <a:pt x="0" y="0"/>
                </a:lnTo>
                <a:close/>
              </a:path>
            </a:pathLst>
          </a:custGeom>
          <a:blipFill rotWithShape="1">
            <a:blip r:embed="rId3">
              <a:alphaModFix/>
            </a:blip>
            <a:stretch>
              <a:fillRect b="-501414" l="-183762" r="-820843" t="-38503"/>
            </a:stretch>
          </a:blipFill>
          <a:ln>
            <a:noFill/>
          </a:ln>
        </p:spPr>
      </p:sp>
      <p:sp>
        <p:nvSpPr>
          <p:cNvPr id="26" name="Google Shape;26;p3"/>
          <p:cNvSpPr/>
          <p:nvPr/>
        </p:nvSpPr>
        <p:spPr>
          <a:xfrm rot="225460">
            <a:off x="-415268" y="3227866"/>
            <a:ext cx="4061941" cy="2493016"/>
          </a:xfrm>
          <a:custGeom>
            <a:rect b="b" l="l" r="r" t="t"/>
            <a:pathLst>
              <a:path extrusionOk="0" h="2108183" w="3434922">
                <a:moveTo>
                  <a:pt x="0" y="0"/>
                </a:moveTo>
                <a:lnTo>
                  <a:pt x="3434922" y="0"/>
                </a:lnTo>
                <a:lnTo>
                  <a:pt x="3434922" y="2108183"/>
                </a:lnTo>
                <a:lnTo>
                  <a:pt x="0" y="2108183"/>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4" name="Shape 154"/>
        <p:cNvGrpSpPr/>
        <p:nvPr/>
      </p:nvGrpSpPr>
      <p:grpSpPr>
        <a:xfrm>
          <a:off x="0" y="0"/>
          <a:ext cx="0" cy="0"/>
          <a:chOff x="0" y="0"/>
          <a:chExt cx="0" cy="0"/>
        </a:xfrm>
      </p:grpSpPr>
      <p:sp>
        <p:nvSpPr>
          <p:cNvPr id="155" name="Google Shape;155;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56" name="Google Shape;156;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57" name="Google Shape;157;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8" name="Google Shape;158;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9" name="Google Shape;159;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0" name="Google Shape;3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1" name="Google Shape;31;p4"/>
          <p:cNvSpPr/>
          <p:nvPr>
            <p:ph idx="2" type="pic"/>
          </p:nvPr>
        </p:nvSpPr>
        <p:spPr>
          <a:xfrm rot="545828">
            <a:off x="5520468" y="756872"/>
            <a:ext cx="3071940" cy="3957591"/>
          </a:xfrm>
          <a:prstGeom prst="rect">
            <a:avLst/>
          </a:prstGeom>
          <a:noFill/>
          <a:ln cap="flat" cmpd="sng" w="76200">
            <a:solidFill>
              <a:srgbClr val="FFFDFC"/>
            </a:solidFill>
            <a:prstDash val="solid"/>
            <a:round/>
            <a:headEnd len="sm" w="sm" type="none"/>
            <a:tailEnd len="sm" w="sm" type="none"/>
          </a:ln>
        </p:spPr>
      </p:sp>
      <p:sp>
        <p:nvSpPr>
          <p:cNvPr id="32" name="Google Shape;32;p4"/>
          <p:cNvSpPr/>
          <p:nvPr/>
        </p:nvSpPr>
        <p:spPr>
          <a:xfrm>
            <a:off x="7780122" y="-150643"/>
            <a:ext cx="1490007" cy="1781772"/>
          </a:xfrm>
          <a:custGeom>
            <a:rect b="b" l="l" r="r" t="t"/>
            <a:pathLst>
              <a:path extrusionOk="0" h="2336750" w="1954107">
                <a:moveTo>
                  <a:pt x="0" y="0"/>
                </a:moveTo>
                <a:lnTo>
                  <a:pt x="1954107" y="0"/>
                </a:lnTo>
                <a:lnTo>
                  <a:pt x="1954107" y="2336750"/>
                </a:lnTo>
                <a:lnTo>
                  <a:pt x="0" y="2336750"/>
                </a:lnTo>
                <a:lnTo>
                  <a:pt x="0" y="0"/>
                </a:lnTo>
                <a:close/>
              </a:path>
            </a:pathLst>
          </a:custGeom>
          <a:blipFill rotWithShape="1">
            <a:blip r:embed="rId2">
              <a:alphaModFix/>
            </a:blip>
            <a:stretch>
              <a:fillRect b="0" l="0" r="0" t="0"/>
            </a:stretch>
          </a:blipFill>
          <a:ln>
            <a:noFill/>
          </a:ln>
        </p:spPr>
      </p:sp>
      <p:sp>
        <p:nvSpPr>
          <p:cNvPr id="33" name="Google Shape;33;p4"/>
          <p:cNvSpPr/>
          <p:nvPr/>
        </p:nvSpPr>
        <p:spPr>
          <a:xfrm>
            <a:off x="1805124" y="3875839"/>
            <a:ext cx="3481053" cy="2880571"/>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3">
              <a:alphaModFix amt="50000"/>
            </a:blip>
            <a:stretch>
              <a:fillRect b="0" l="0" r="0" t="0"/>
            </a:stretch>
          </a:blipFill>
          <a:ln>
            <a:noFill/>
          </a:ln>
        </p:spPr>
      </p:sp>
      <p:sp>
        <p:nvSpPr>
          <p:cNvPr id="34" name="Google Shape;34;p4"/>
          <p:cNvSpPr/>
          <p:nvPr/>
        </p:nvSpPr>
        <p:spPr>
          <a:xfrm rot="-4190747">
            <a:off x="5143966" y="403744"/>
            <a:ext cx="1265580" cy="580650"/>
          </a:xfrm>
          <a:custGeom>
            <a:rect b="b" l="l" r="r" t="t"/>
            <a:pathLst>
              <a:path extrusionOk="0" h="1159779" w="2527844">
                <a:moveTo>
                  <a:pt x="0" y="0"/>
                </a:moveTo>
                <a:lnTo>
                  <a:pt x="2527844" y="0"/>
                </a:lnTo>
                <a:lnTo>
                  <a:pt x="2527844" y="1159778"/>
                </a:lnTo>
                <a:lnTo>
                  <a:pt x="0" y="1159778"/>
                </a:lnTo>
                <a:lnTo>
                  <a:pt x="0" y="0"/>
                </a:lnTo>
                <a:close/>
              </a:path>
            </a:pathLst>
          </a:custGeom>
          <a:blipFill rotWithShape="1">
            <a:blip r:embed="rId4">
              <a:alphaModFix/>
            </a:blip>
            <a:stretch>
              <a:fillRect b="0" l="0" r="0" t="0"/>
            </a:stretch>
          </a:blipFill>
          <a:ln>
            <a:noFill/>
          </a:ln>
        </p:spPr>
      </p:sp>
      <p:sp>
        <p:nvSpPr>
          <p:cNvPr id="35" name="Google Shape;35;p4"/>
          <p:cNvSpPr/>
          <p:nvPr/>
        </p:nvSpPr>
        <p:spPr>
          <a:xfrm rot="5950833">
            <a:off x="7761943" y="4004958"/>
            <a:ext cx="1267519" cy="581540"/>
          </a:xfrm>
          <a:custGeom>
            <a:rect b="b" l="l" r="r" t="t"/>
            <a:pathLst>
              <a:path extrusionOk="0" h="1159779" w="2527844">
                <a:moveTo>
                  <a:pt x="0" y="0"/>
                </a:moveTo>
                <a:lnTo>
                  <a:pt x="2527844" y="0"/>
                </a:lnTo>
                <a:lnTo>
                  <a:pt x="2527844" y="1159778"/>
                </a:lnTo>
                <a:lnTo>
                  <a:pt x="0" y="1159778"/>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6" name="Shape 36"/>
        <p:cNvGrpSpPr/>
        <p:nvPr/>
      </p:nvGrpSpPr>
      <p:grpSpPr>
        <a:xfrm>
          <a:off x="0" y="0"/>
          <a:ext cx="0" cy="0"/>
          <a:chOff x="0" y="0"/>
          <a:chExt cx="0" cy="0"/>
        </a:xfrm>
      </p:grpSpPr>
      <p:sp>
        <p:nvSpPr>
          <p:cNvPr id="37" name="Google Shape;37;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9" name="Google Shape;39;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0" name="Google Shape;4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1" name="Google Shape;41;p5"/>
          <p:cNvSpPr/>
          <p:nvPr/>
        </p:nvSpPr>
        <p:spPr>
          <a:xfrm>
            <a:off x="4065855" y="2632764"/>
            <a:ext cx="2227083" cy="2585872"/>
          </a:xfrm>
          <a:custGeom>
            <a:rect b="b" l="l" r="r" t="t"/>
            <a:pathLst>
              <a:path extrusionOk="0" h="2350793" w="2024621">
                <a:moveTo>
                  <a:pt x="0" y="0"/>
                </a:moveTo>
                <a:lnTo>
                  <a:pt x="2024620" y="0"/>
                </a:lnTo>
                <a:lnTo>
                  <a:pt x="2024620" y="2350794"/>
                </a:lnTo>
                <a:lnTo>
                  <a:pt x="0" y="2350794"/>
                </a:lnTo>
                <a:lnTo>
                  <a:pt x="0" y="0"/>
                </a:lnTo>
                <a:close/>
              </a:path>
            </a:pathLst>
          </a:custGeom>
          <a:blipFill rotWithShape="1">
            <a:blip r:embed="rId2">
              <a:alphaModFix/>
            </a:blip>
            <a:stretch>
              <a:fillRect b="0" l="0" r="0" t="0"/>
            </a:stretch>
          </a:blipFill>
          <a:ln>
            <a:noFill/>
          </a:ln>
        </p:spPr>
      </p:sp>
      <p:sp>
        <p:nvSpPr>
          <p:cNvPr id="42" name="Google Shape;42;p5"/>
          <p:cNvSpPr/>
          <p:nvPr/>
        </p:nvSpPr>
        <p:spPr>
          <a:xfrm rot="992208">
            <a:off x="-352180" y="3680007"/>
            <a:ext cx="1950143" cy="2148918"/>
          </a:xfrm>
          <a:custGeom>
            <a:rect b="b" l="l" r="r" t="t"/>
            <a:pathLst>
              <a:path extrusionOk="0" h="1957276" w="1776228">
                <a:moveTo>
                  <a:pt x="0" y="0"/>
                </a:moveTo>
                <a:lnTo>
                  <a:pt x="1776229" y="0"/>
                </a:lnTo>
                <a:lnTo>
                  <a:pt x="1776229" y="1957276"/>
                </a:lnTo>
                <a:lnTo>
                  <a:pt x="0" y="1957276"/>
                </a:lnTo>
                <a:lnTo>
                  <a:pt x="0" y="0"/>
                </a:lnTo>
                <a:close/>
              </a:path>
            </a:pathLst>
          </a:custGeom>
          <a:blipFill rotWithShape="1">
            <a:blip r:embed="rId3">
              <a:alphaModFix/>
            </a:blip>
            <a:stretch>
              <a:fillRect b="0" l="0" r="0" t="0"/>
            </a:stretch>
          </a:blipFill>
          <a:ln>
            <a:noFill/>
          </a:ln>
        </p:spPr>
      </p:sp>
      <p:sp>
        <p:nvSpPr>
          <p:cNvPr id="43" name="Google Shape;43;p5"/>
          <p:cNvSpPr/>
          <p:nvPr/>
        </p:nvSpPr>
        <p:spPr>
          <a:xfrm rot="8532647">
            <a:off x="7313646" y="-1301586"/>
            <a:ext cx="2601621" cy="2866800"/>
          </a:xfrm>
          <a:custGeom>
            <a:rect b="b" l="l" r="r" t="t"/>
            <a:pathLst>
              <a:path extrusionOk="0" h="1957276" w="1776228">
                <a:moveTo>
                  <a:pt x="0" y="0"/>
                </a:moveTo>
                <a:lnTo>
                  <a:pt x="1776229" y="0"/>
                </a:lnTo>
                <a:lnTo>
                  <a:pt x="1776229" y="1957276"/>
                </a:lnTo>
                <a:lnTo>
                  <a:pt x="0" y="1957276"/>
                </a:lnTo>
                <a:lnTo>
                  <a:pt x="0" y="0"/>
                </a:lnTo>
                <a:close/>
              </a:path>
            </a:pathLst>
          </a:custGeom>
          <a:blipFill rotWithShape="1">
            <a:blip r:embed="rId3">
              <a:alphaModFix/>
            </a:blip>
            <a:stretch>
              <a:fillRect b="0" l="0" r="0" t="0"/>
            </a:stretch>
          </a:blipFill>
          <a:ln>
            <a:noFill/>
          </a:ln>
        </p:spPr>
      </p:sp>
      <p:sp>
        <p:nvSpPr>
          <p:cNvPr id="44" name="Google Shape;44;p5"/>
          <p:cNvSpPr/>
          <p:nvPr/>
        </p:nvSpPr>
        <p:spPr>
          <a:xfrm>
            <a:off x="6460899" y="3419739"/>
            <a:ext cx="3481053" cy="2880571"/>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4">
              <a:alphaModFix amt="50000"/>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6"/>
          <p:cNvSpPr/>
          <p:nvPr/>
        </p:nvSpPr>
        <p:spPr>
          <a:xfrm>
            <a:off x="5427299" y="-967136"/>
            <a:ext cx="3481053" cy="2880572"/>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2">
              <a:alphaModFix amt="50000"/>
            </a:blip>
            <a:stretch>
              <a:fillRect b="0" l="0" r="0" t="0"/>
            </a:stretch>
          </a:blipFill>
          <a:ln>
            <a:noFill/>
          </a:ln>
        </p:spPr>
      </p:sp>
      <p:sp>
        <p:nvSpPr>
          <p:cNvPr id="47" name="Google Shape;4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8" name="Google Shape;4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9" name="Google Shape;49;p6"/>
          <p:cNvSpPr/>
          <p:nvPr>
            <p:ph idx="2" type="pic"/>
          </p:nvPr>
        </p:nvSpPr>
        <p:spPr>
          <a:xfrm rot="-156349">
            <a:off x="378610" y="1336239"/>
            <a:ext cx="8386772" cy="3246657"/>
          </a:xfrm>
          <a:prstGeom prst="rect">
            <a:avLst/>
          </a:prstGeom>
          <a:noFill/>
          <a:ln cap="flat" cmpd="sng" w="76200">
            <a:solidFill>
              <a:srgbClr val="FFFDFC"/>
            </a:solidFill>
            <a:prstDash val="solid"/>
            <a:round/>
            <a:headEnd len="sm" w="sm" type="none"/>
            <a:tailEnd len="sm" w="sm" type="none"/>
          </a:ln>
        </p:spPr>
      </p:sp>
      <p:sp>
        <p:nvSpPr>
          <p:cNvPr id="50" name="Google Shape;50;p6"/>
          <p:cNvSpPr/>
          <p:nvPr/>
        </p:nvSpPr>
        <p:spPr>
          <a:xfrm flipH="1">
            <a:off x="7342629" y="-107325"/>
            <a:ext cx="1889897" cy="2177827"/>
          </a:xfrm>
          <a:custGeom>
            <a:rect b="b" l="l" r="r" t="t"/>
            <a:pathLst>
              <a:path extrusionOk="0" h="1849535" w="1605008">
                <a:moveTo>
                  <a:pt x="1605008" y="0"/>
                </a:moveTo>
                <a:lnTo>
                  <a:pt x="0" y="0"/>
                </a:lnTo>
                <a:lnTo>
                  <a:pt x="0" y="1849535"/>
                </a:lnTo>
                <a:lnTo>
                  <a:pt x="1605008" y="1849535"/>
                </a:lnTo>
                <a:lnTo>
                  <a:pt x="1605008" y="0"/>
                </a:lnTo>
                <a:close/>
              </a:path>
            </a:pathLst>
          </a:custGeom>
          <a:blipFill rotWithShape="1">
            <a:blip r:embed="rId3">
              <a:alphaModFix/>
            </a:blip>
            <a:stretch>
              <a:fillRect b="-71847" l="-185445" r="0" t="0"/>
            </a:stretch>
          </a:blipFill>
          <a:ln>
            <a:noFill/>
          </a:ln>
        </p:spPr>
      </p:sp>
      <p:sp>
        <p:nvSpPr>
          <p:cNvPr id="51" name="Google Shape;51;p6"/>
          <p:cNvSpPr/>
          <p:nvPr/>
        </p:nvSpPr>
        <p:spPr>
          <a:xfrm rot="990262">
            <a:off x="-622233" y="4006408"/>
            <a:ext cx="2500952" cy="2755870"/>
          </a:xfrm>
          <a:custGeom>
            <a:rect b="b" l="l" r="r" t="t"/>
            <a:pathLst>
              <a:path extrusionOk="0" h="1957276" w="1776228">
                <a:moveTo>
                  <a:pt x="0" y="0"/>
                </a:moveTo>
                <a:lnTo>
                  <a:pt x="1776229" y="0"/>
                </a:lnTo>
                <a:lnTo>
                  <a:pt x="1776229" y="1957276"/>
                </a:lnTo>
                <a:lnTo>
                  <a:pt x="0" y="1957276"/>
                </a:lnTo>
                <a:lnTo>
                  <a:pt x="0" y="0"/>
                </a:lnTo>
                <a:close/>
              </a:path>
            </a:pathLst>
          </a:custGeom>
          <a:blipFill rotWithShape="1">
            <a:blip r:embed="rId4">
              <a:alphaModFix/>
            </a:blip>
            <a:stretch>
              <a:fillRect b="0" l="0" r="0" t="0"/>
            </a:stretch>
          </a:blipFill>
          <a:ln>
            <a:noFill/>
          </a:ln>
        </p:spPr>
      </p:sp>
      <p:sp>
        <p:nvSpPr>
          <p:cNvPr id="52" name="Google Shape;52;p6"/>
          <p:cNvSpPr/>
          <p:nvPr/>
        </p:nvSpPr>
        <p:spPr>
          <a:xfrm rot="-4190747">
            <a:off x="-383209" y="1476994"/>
            <a:ext cx="1265580" cy="580650"/>
          </a:xfrm>
          <a:custGeom>
            <a:rect b="b" l="l" r="r" t="t"/>
            <a:pathLst>
              <a:path extrusionOk="0" h="1159779" w="2527844">
                <a:moveTo>
                  <a:pt x="0" y="0"/>
                </a:moveTo>
                <a:lnTo>
                  <a:pt x="2527844" y="0"/>
                </a:lnTo>
                <a:lnTo>
                  <a:pt x="2527844" y="1159778"/>
                </a:lnTo>
                <a:lnTo>
                  <a:pt x="0" y="1159778"/>
                </a:lnTo>
                <a:lnTo>
                  <a:pt x="0" y="0"/>
                </a:lnTo>
                <a:close/>
              </a:path>
            </a:pathLst>
          </a:custGeom>
          <a:blipFill rotWithShape="1">
            <a:blip r:embed="rId5">
              <a:alphaModFix/>
            </a:blip>
            <a:stretch>
              <a:fillRect b="0" l="0" r="0" t="0"/>
            </a:stretch>
          </a:blipFill>
          <a:ln>
            <a:noFill/>
          </a:ln>
        </p:spPr>
      </p:sp>
      <p:sp>
        <p:nvSpPr>
          <p:cNvPr id="53" name="Google Shape;53;p6"/>
          <p:cNvSpPr/>
          <p:nvPr/>
        </p:nvSpPr>
        <p:spPr>
          <a:xfrm rot="-6663482">
            <a:off x="7560507" y="4157745"/>
            <a:ext cx="1266337" cy="580997"/>
          </a:xfrm>
          <a:custGeom>
            <a:rect b="b" l="l" r="r" t="t"/>
            <a:pathLst>
              <a:path extrusionOk="0" h="1159779" w="2527844">
                <a:moveTo>
                  <a:pt x="0" y="0"/>
                </a:moveTo>
                <a:lnTo>
                  <a:pt x="2527844" y="0"/>
                </a:lnTo>
                <a:lnTo>
                  <a:pt x="2527844" y="1159778"/>
                </a:lnTo>
                <a:lnTo>
                  <a:pt x="0" y="1159778"/>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4" name="Shape 54"/>
        <p:cNvGrpSpPr/>
        <p:nvPr/>
      </p:nvGrpSpPr>
      <p:grpSpPr>
        <a:xfrm>
          <a:off x="0" y="0"/>
          <a:ext cx="0" cy="0"/>
          <a:chOff x="0" y="0"/>
          <a:chExt cx="0" cy="0"/>
        </a:xfrm>
      </p:grpSpPr>
      <p:sp>
        <p:nvSpPr>
          <p:cNvPr id="55" name="Google Shape;55;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6" name="Google Shape;5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7" name="Google Shape;57;p7"/>
          <p:cNvSpPr/>
          <p:nvPr/>
        </p:nvSpPr>
        <p:spPr>
          <a:xfrm>
            <a:off x="-1226176" y="-946836"/>
            <a:ext cx="3481053" cy="2880572"/>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2">
              <a:alphaModFix amt="50000"/>
            </a:blip>
            <a:stretch>
              <a:fillRect b="0" l="0" r="0" t="0"/>
            </a:stretch>
          </a:blipFill>
          <a:ln>
            <a:noFill/>
          </a:ln>
        </p:spPr>
      </p:sp>
      <p:sp>
        <p:nvSpPr>
          <p:cNvPr id="58" name="Google Shape;58;p7"/>
          <p:cNvSpPr/>
          <p:nvPr/>
        </p:nvSpPr>
        <p:spPr>
          <a:xfrm rot="-2346466">
            <a:off x="7605456" y="-287904"/>
            <a:ext cx="3476743" cy="2877005"/>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2">
              <a:alphaModFix amt="50000"/>
            </a:blip>
            <a:stretch>
              <a:fillRect b="0" l="0" r="0" t="0"/>
            </a:stretch>
          </a:blipFill>
          <a:ln>
            <a:noFill/>
          </a:ln>
        </p:spPr>
      </p:sp>
      <p:sp>
        <p:nvSpPr>
          <p:cNvPr id="59" name="Google Shape;59;p7"/>
          <p:cNvSpPr/>
          <p:nvPr/>
        </p:nvSpPr>
        <p:spPr>
          <a:xfrm flipH="1">
            <a:off x="6098635" y="2264825"/>
            <a:ext cx="2922515" cy="2878678"/>
          </a:xfrm>
          <a:custGeom>
            <a:rect b="b" l="l" r="r" t="t"/>
            <a:pathLst>
              <a:path extrusionOk="0" h="2222917" w="2256768">
                <a:moveTo>
                  <a:pt x="2256769" y="0"/>
                </a:moveTo>
                <a:lnTo>
                  <a:pt x="0" y="0"/>
                </a:lnTo>
                <a:lnTo>
                  <a:pt x="0" y="2222917"/>
                </a:lnTo>
                <a:lnTo>
                  <a:pt x="2256769" y="2222917"/>
                </a:lnTo>
                <a:lnTo>
                  <a:pt x="2256769" y="0"/>
                </a:lnTo>
                <a:close/>
              </a:path>
            </a:pathLst>
          </a:custGeom>
          <a:blipFill rotWithShape="1">
            <a:blip r:embed="rId3">
              <a:alphaModFix/>
            </a:blip>
            <a:stretch>
              <a:fillRect b="0" l="0" r="0" t="0"/>
            </a:stretch>
          </a:blipFill>
          <a:ln>
            <a:noFill/>
          </a:ln>
        </p:spPr>
      </p:sp>
      <p:sp>
        <p:nvSpPr>
          <p:cNvPr id="60" name="Google Shape;60;p7"/>
          <p:cNvSpPr/>
          <p:nvPr/>
        </p:nvSpPr>
        <p:spPr>
          <a:xfrm>
            <a:off x="-2487299" y="3029366"/>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4" name="Google Shape;64;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5" name="Google Shape;65;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6" name="Google Shape;6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7" name="Google Shape;67;p8"/>
          <p:cNvSpPr/>
          <p:nvPr/>
        </p:nvSpPr>
        <p:spPr>
          <a:xfrm flipH="1">
            <a:off x="3987777" y="3348507"/>
            <a:ext cx="2751138" cy="1795118"/>
          </a:xfrm>
          <a:custGeom>
            <a:rect b="b" l="l" r="r" t="t"/>
            <a:pathLst>
              <a:path extrusionOk="0" h="1795118" w="2751138">
                <a:moveTo>
                  <a:pt x="2751139" y="0"/>
                </a:moveTo>
                <a:lnTo>
                  <a:pt x="0" y="0"/>
                </a:lnTo>
                <a:lnTo>
                  <a:pt x="0" y="1795117"/>
                </a:lnTo>
                <a:lnTo>
                  <a:pt x="2751139" y="1795117"/>
                </a:lnTo>
                <a:lnTo>
                  <a:pt x="2751139" y="0"/>
                </a:lnTo>
                <a:close/>
              </a:path>
            </a:pathLst>
          </a:custGeom>
          <a:blipFill rotWithShape="1">
            <a:blip r:embed="rId2">
              <a:alphaModFix/>
            </a:blip>
            <a:stretch>
              <a:fillRect b="0" l="0" r="0" t="0"/>
            </a:stretch>
          </a:blipFill>
          <a:ln>
            <a:noFill/>
          </a:ln>
        </p:spPr>
      </p:sp>
      <p:sp>
        <p:nvSpPr>
          <p:cNvPr id="68" name="Google Shape;68;p8"/>
          <p:cNvSpPr/>
          <p:nvPr/>
        </p:nvSpPr>
        <p:spPr>
          <a:xfrm>
            <a:off x="-1307276" y="-967136"/>
            <a:ext cx="3481053" cy="2880572"/>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3">
              <a:alphaModFix amt="50000"/>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9" name="Shape 69"/>
        <p:cNvGrpSpPr/>
        <p:nvPr/>
      </p:nvGrpSpPr>
      <p:grpSpPr>
        <a:xfrm>
          <a:off x="0" y="0"/>
          <a:ext cx="0" cy="0"/>
          <a:chOff x="0" y="0"/>
          <a:chExt cx="0" cy="0"/>
        </a:xfrm>
      </p:grpSpPr>
      <p:sp>
        <p:nvSpPr>
          <p:cNvPr id="70" name="Google Shape;70;p9"/>
          <p:cNvSpPr/>
          <p:nvPr/>
        </p:nvSpPr>
        <p:spPr>
          <a:xfrm>
            <a:off x="-1226176" y="381314"/>
            <a:ext cx="3481053" cy="2880572"/>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2">
              <a:alphaModFix amt="50000"/>
            </a:blip>
            <a:stretch>
              <a:fillRect b="0" l="0" r="0" t="0"/>
            </a:stretch>
          </a:blipFill>
          <a:ln>
            <a:noFill/>
          </a:ln>
        </p:spPr>
      </p:sp>
      <p:sp>
        <p:nvSpPr>
          <p:cNvPr id="71" name="Google Shape;71;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72" name="Google Shape;7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3" name="Google Shape;73;p9"/>
          <p:cNvSpPr/>
          <p:nvPr/>
        </p:nvSpPr>
        <p:spPr>
          <a:xfrm>
            <a:off x="7768201" y="-281727"/>
            <a:ext cx="2968674" cy="3271266"/>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3">
              <a:alphaModFix/>
            </a:blip>
            <a:stretch>
              <a:fillRect b="0" l="0" r="0" t="0"/>
            </a:stretch>
          </a:blipFill>
          <a:ln>
            <a:noFill/>
          </a:ln>
        </p:spPr>
      </p:sp>
      <p:sp>
        <p:nvSpPr>
          <p:cNvPr id="74" name="Google Shape;74;p9"/>
          <p:cNvSpPr/>
          <p:nvPr>
            <p:ph idx="2" type="pic"/>
          </p:nvPr>
        </p:nvSpPr>
        <p:spPr>
          <a:xfrm>
            <a:off x="660075" y="1238900"/>
            <a:ext cx="2240400" cy="2240400"/>
          </a:xfrm>
          <a:prstGeom prst="ellipse">
            <a:avLst/>
          </a:prstGeom>
          <a:noFill/>
          <a:ln cap="flat" cmpd="sng" w="76200">
            <a:solidFill>
              <a:srgbClr val="FFFDFC"/>
            </a:solidFill>
            <a:prstDash val="solid"/>
            <a:round/>
            <a:headEnd len="sm" w="sm" type="none"/>
            <a:tailEnd len="sm" w="sm" type="none"/>
          </a:ln>
        </p:spPr>
      </p:sp>
      <p:sp>
        <p:nvSpPr>
          <p:cNvPr id="75" name="Google Shape;75;p9"/>
          <p:cNvSpPr/>
          <p:nvPr>
            <p:ph idx="3" type="pic"/>
          </p:nvPr>
        </p:nvSpPr>
        <p:spPr>
          <a:xfrm>
            <a:off x="3402400" y="1118900"/>
            <a:ext cx="2480400" cy="2480400"/>
          </a:xfrm>
          <a:prstGeom prst="ellipse">
            <a:avLst/>
          </a:prstGeom>
          <a:noFill/>
          <a:ln cap="flat" cmpd="sng" w="76200">
            <a:solidFill>
              <a:srgbClr val="FFFDFC"/>
            </a:solidFill>
            <a:prstDash val="solid"/>
            <a:round/>
            <a:headEnd len="sm" w="sm" type="none"/>
            <a:tailEnd len="sm" w="sm" type="none"/>
          </a:ln>
        </p:spPr>
      </p:sp>
      <p:sp>
        <p:nvSpPr>
          <p:cNvPr id="76" name="Google Shape;76;p9"/>
          <p:cNvSpPr/>
          <p:nvPr>
            <p:ph idx="4" type="pic"/>
          </p:nvPr>
        </p:nvSpPr>
        <p:spPr>
          <a:xfrm>
            <a:off x="6384725" y="1238900"/>
            <a:ext cx="2240400" cy="2240400"/>
          </a:xfrm>
          <a:prstGeom prst="ellipse">
            <a:avLst/>
          </a:prstGeom>
          <a:noFill/>
          <a:ln cap="flat" cmpd="sng" w="76200">
            <a:solidFill>
              <a:srgbClr val="FFFDFC"/>
            </a:solidFill>
            <a:prstDash val="solid"/>
            <a:round/>
            <a:headEnd len="sm" w="sm" type="none"/>
            <a:tailEnd len="sm" w="sm" type="none"/>
          </a:ln>
        </p:spPr>
      </p:sp>
      <p:sp>
        <p:nvSpPr>
          <p:cNvPr id="77" name="Google Shape;77;p9"/>
          <p:cNvSpPr/>
          <p:nvPr/>
        </p:nvSpPr>
        <p:spPr>
          <a:xfrm rot="-992090">
            <a:off x="1578309" y="3234117"/>
            <a:ext cx="1265706" cy="580708"/>
          </a:xfrm>
          <a:custGeom>
            <a:rect b="b" l="l" r="r" t="t"/>
            <a:pathLst>
              <a:path extrusionOk="0" h="1159779" w="2527844">
                <a:moveTo>
                  <a:pt x="0" y="0"/>
                </a:moveTo>
                <a:lnTo>
                  <a:pt x="2527844" y="0"/>
                </a:lnTo>
                <a:lnTo>
                  <a:pt x="2527844" y="1159778"/>
                </a:lnTo>
                <a:lnTo>
                  <a:pt x="0" y="1159778"/>
                </a:lnTo>
                <a:lnTo>
                  <a:pt x="0" y="0"/>
                </a:lnTo>
                <a:close/>
              </a:path>
            </a:pathLst>
          </a:custGeom>
          <a:blipFill rotWithShape="1">
            <a:blip r:embed="rId4">
              <a:alphaModFix/>
            </a:blip>
            <a:stretch>
              <a:fillRect b="0" l="0" r="0" t="0"/>
            </a:stretch>
          </a:blipFill>
          <a:ln>
            <a:noFill/>
          </a:ln>
        </p:spPr>
      </p:sp>
      <p:sp>
        <p:nvSpPr>
          <p:cNvPr id="78" name="Google Shape;78;p9"/>
          <p:cNvSpPr/>
          <p:nvPr/>
        </p:nvSpPr>
        <p:spPr>
          <a:xfrm rot="-992090">
            <a:off x="3584957" y="931420"/>
            <a:ext cx="1265706" cy="580708"/>
          </a:xfrm>
          <a:custGeom>
            <a:rect b="b" l="l" r="r" t="t"/>
            <a:pathLst>
              <a:path extrusionOk="0" h="1159779" w="2527844">
                <a:moveTo>
                  <a:pt x="0" y="0"/>
                </a:moveTo>
                <a:lnTo>
                  <a:pt x="2527844" y="0"/>
                </a:lnTo>
                <a:lnTo>
                  <a:pt x="2527844" y="1159778"/>
                </a:lnTo>
                <a:lnTo>
                  <a:pt x="0" y="1159778"/>
                </a:lnTo>
                <a:lnTo>
                  <a:pt x="0" y="0"/>
                </a:lnTo>
                <a:close/>
              </a:path>
            </a:pathLst>
          </a:custGeom>
          <a:blipFill rotWithShape="1">
            <a:blip r:embed="rId4">
              <a:alphaModFix/>
            </a:blip>
            <a:stretch>
              <a:fillRect b="0" l="0" r="0" t="0"/>
            </a:stretch>
          </a:blipFill>
          <a:ln>
            <a:noFill/>
          </a:ln>
        </p:spPr>
      </p:sp>
      <p:sp>
        <p:nvSpPr>
          <p:cNvPr id="79" name="Google Shape;79;p9"/>
          <p:cNvSpPr/>
          <p:nvPr/>
        </p:nvSpPr>
        <p:spPr>
          <a:xfrm rot="-4190747">
            <a:off x="7937666" y="2513294"/>
            <a:ext cx="1265580" cy="580650"/>
          </a:xfrm>
          <a:custGeom>
            <a:rect b="b" l="l" r="r" t="t"/>
            <a:pathLst>
              <a:path extrusionOk="0" h="1159779" w="2527844">
                <a:moveTo>
                  <a:pt x="0" y="0"/>
                </a:moveTo>
                <a:lnTo>
                  <a:pt x="2527844" y="0"/>
                </a:lnTo>
                <a:lnTo>
                  <a:pt x="2527844" y="1159778"/>
                </a:lnTo>
                <a:lnTo>
                  <a:pt x="0" y="1159778"/>
                </a:lnTo>
                <a:lnTo>
                  <a:pt x="0" y="0"/>
                </a:lnTo>
                <a:close/>
              </a:path>
            </a:pathLst>
          </a:custGeom>
          <a:blipFill rotWithShape="1">
            <a:blip r:embed="rId4">
              <a:alphaModFix/>
            </a:blip>
            <a:stretch>
              <a:fillRect b="0" l="0" r="0" t="0"/>
            </a:stretch>
          </a:blipFill>
          <a:ln>
            <a:noFill/>
          </a:ln>
        </p:spPr>
      </p:sp>
      <p:sp>
        <p:nvSpPr>
          <p:cNvPr id="80" name="Google Shape;80;p9"/>
          <p:cNvSpPr/>
          <p:nvPr/>
        </p:nvSpPr>
        <p:spPr>
          <a:xfrm>
            <a:off x="5156350" y="2857053"/>
            <a:ext cx="1377034" cy="2686896"/>
          </a:xfrm>
          <a:custGeom>
            <a:rect b="b" l="l" r="r" t="t"/>
            <a:pathLst>
              <a:path extrusionOk="0" h="4181940" w="2143244">
                <a:moveTo>
                  <a:pt x="0" y="0"/>
                </a:moveTo>
                <a:lnTo>
                  <a:pt x="2143244" y="0"/>
                </a:lnTo>
                <a:lnTo>
                  <a:pt x="2143244" y="4181940"/>
                </a:lnTo>
                <a:lnTo>
                  <a:pt x="0" y="4181940"/>
                </a:lnTo>
                <a:lnTo>
                  <a:pt x="0" y="0"/>
                </a:lnTo>
                <a:close/>
              </a:path>
            </a:pathLst>
          </a:custGeom>
          <a:blipFill rotWithShape="1">
            <a:blip r:embed="rId5">
              <a:alphaModFix/>
            </a:blip>
            <a:stretch>
              <a:fillRect b="0" l="0" r="0" t="0"/>
            </a:stretch>
          </a:blipFill>
          <a:ln>
            <a:noFill/>
          </a:ln>
        </p:spPr>
      </p:sp>
      <p:sp>
        <p:nvSpPr>
          <p:cNvPr id="81" name="Google Shape;81;p9"/>
          <p:cNvSpPr/>
          <p:nvPr/>
        </p:nvSpPr>
        <p:spPr>
          <a:xfrm>
            <a:off x="7258650" y="3765998"/>
            <a:ext cx="2976300" cy="2462889"/>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2">
              <a:alphaModFix amt="50000"/>
            </a:blip>
            <a:stretch>
              <a:fillRect b="0" l="0" r="0" t="0"/>
            </a:stretch>
          </a:blipFill>
          <a:ln>
            <a:noFill/>
          </a:ln>
        </p:spPr>
      </p:sp>
      <p:sp>
        <p:nvSpPr>
          <p:cNvPr id="82" name="Google Shape;82;p9"/>
          <p:cNvSpPr/>
          <p:nvPr/>
        </p:nvSpPr>
        <p:spPr>
          <a:xfrm>
            <a:off x="517254" y="229832"/>
            <a:ext cx="2213536" cy="1983882"/>
          </a:xfrm>
          <a:custGeom>
            <a:rect b="b" l="l" r="r" t="t"/>
            <a:pathLst>
              <a:path extrusionOk="0" h="3967764" w="4427072">
                <a:moveTo>
                  <a:pt x="0" y="0"/>
                </a:moveTo>
                <a:lnTo>
                  <a:pt x="4427073" y="0"/>
                </a:lnTo>
                <a:lnTo>
                  <a:pt x="4427073" y="3967763"/>
                </a:lnTo>
                <a:lnTo>
                  <a:pt x="0" y="3967763"/>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3" name="Shape 83"/>
        <p:cNvGrpSpPr/>
        <p:nvPr/>
      </p:nvGrpSpPr>
      <p:grpSpPr>
        <a:xfrm>
          <a:off x="0" y="0"/>
          <a:ext cx="0" cy="0"/>
          <a:chOff x="0" y="0"/>
          <a:chExt cx="0" cy="0"/>
        </a:xfrm>
      </p:grpSpPr>
      <p:sp>
        <p:nvSpPr>
          <p:cNvPr id="84" name="Google Shape;8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3.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1.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rot="-5314074">
            <a:off x="1882257" y="-2070570"/>
            <a:ext cx="5378675" cy="9276170"/>
          </a:xfrm>
          <a:custGeom>
            <a:rect b="b" l="l" r="r" t="t"/>
            <a:pathLst>
              <a:path extrusionOk="0" h="18546545" w="10753989">
                <a:moveTo>
                  <a:pt x="10283597" y="0"/>
                </a:moveTo>
                <a:lnTo>
                  <a:pt x="10753990" y="18281950"/>
                </a:lnTo>
                <a:lnTo>
                  <a:pt x="470393" y="18546546"/>
                </a:lnTo>
                <a:lnTo>
                  <a:pt x="0" y="264596"/>
                </a:lnTo>
                <a:lnTo>
                  <a:pt x="10283597" y="0"/>
                </a:lnTo>
                <a:close/>
              </a:path>
            </a:pathLst>
          </a:custGeom>
          <a:blipFill rotWithShape="1">
            <a:blip r:embed="rId1">
              <a:alphaModFix amt="71000"/>
            </a:blip>
            <a:stretch>
              <a:fillRect b="0" l="-18749" r="-18758" t="0"/>
            </a:stretch>
          </a:blipFill>
          <a:ln>
            <a:noFill/>
          </a:ln>
        </p:spPr>
      </p:sp>
      <p:sp>
        <p:nvSpPr>
          <p:cNvPr id="7" name="Google Shape;7;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layfair Display Medium"/>
              <a:buNone/>
              <a:defRPr sz="2800">
                <a:solidFill>
                  <a:schemeClr val="dk1"/>
                </a:solidFill>
                <a:latin typeface="Playfair Display Medium"/>
                <a:ea typeface="Playfair Display Medium"/>
                <a:cs typeface="Playfair Display Medium"/>
                <a:sym typeface="Playfair Display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8" name="Google Shape;8;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layfair Display Medium"/>
              <a:buChar char="●"/>
              <a:defRPr sz="1800">
                <a:solidFill>
                  <a:schemeClr val="dk2"/>
                </a:solidFill>
                <a:latin typeface="Playfair Display Medium"/>
                <a:ea typeface="Playfair Display Medium"/>
                <a:cs typeface="Playfair Display Medium"/>
                <a:sym typeface="Playfair Display Medium"/>
              </a:defRPr>
            </a:lvl1pPr>
            <a:lvl2pPr indent="-317500" lvl="1" marL="914400">
              <a:lnSpc>
                <a:spcPct val="115000"/>
              </a:lnSpc>
              <a:spcBef>
                <a:spcPts val="0"/>
              </a:spcBef>
              <a:spcAft>
                <a:spcPts val="0"/>
              </a:spcAft>
              <a:buClr>
                <a:schemeClr val="dk2"/>
              </a:buClr>
              <a:buSzPts val="1400"/>
              <a:buFont typeface="Caveat Medium"/>
              <a:buChar char="○"/>
              <a:defRPr>
                <a:solidFill>
                  <a:schemeClr val="dk2"/>
                </a:solidFill>
                <a:latin typeface="Caveat Medium"/>
                <a:ea typeface="Caveat Medium"/>
                <a:cs typeface="Caveat Medium"/>
                <a:sym typeface="Caveat Medium"/>
              </a:defRPr>
            </a:lvl2pPr>
            <a:lvl3pPr indent="-317500" lvl="2" marL="1371600">
              <a:lnSpc>
                <a:spcPct val="115000"/>
              </a:lnSpc>
              <a:spcBef>
                <a:spcPts val="0"/>
              </a:spcBef>
              <a:spcAft>
                <a:spcPts val="0"/>
              </a:spcAft>
              <a:buClr>
                <a:schemeClr val="dk2"/>
              </a:buClr>
              <a:buSzPts val="1400"/>
              <a:buFont typeface="Libre Baskerville"/>
              <a:buChar char="■"/>
              <a:defRPr>
                <a:solidFill>
                  <a:schemeClr val="dk2"/>
                </a:solidFill>
                <a:latin typeface="Libre Baskerville"/>
                <a:ea typeface="Libre Baskerville"/>
                <a:cs typeface="Libre Baskerville"/>
                <a:sym typeface="Libre Baskerville"/>
              </a:defRPr>
            </a:lvl3pPr>
            <a:lvl4pPr indent="-317500" lvl="3" marL="1828800">
              <a:lnSpc>
                <a:spcPct val="115000"/>
              </a:lnSpc>
              <a:spcBef>
                <a:spcPts val="0"/>
              </a:spcBef>
              <a:spcAft>
                <a:spcPts val="0"/>
              </a:spcAft>
              <a:buClr>
                <a:schemeClr val="dk2"/>
              </a:buClr>
              <a:buSzPts val="1400"/>
              <a:buFont typeface="Libre Baskerville"/>
              <a:buChar char="●"/>
              <a:defRPr>
                <a:solidFill>
                  <a:schemeClr val="dk2"/>
                </a:solidFill>
                <a:latin typeface="Libre Baskerville"/>
                <a:ea typeface="Libre Baskerville"/>
                <a:cs typeface="Libre Baskerville"/>
                <a:sym typeface="Libre Baskerville"/>
              </a:defRPr>
            </a:lvl4pPr>
            <a:lvl5pPr indent="-317500" lvl="4" marL="2286000">
              <a:lnSpc>
                <a:spcPct val="115000"/>
              </a:lnSpc>
              <a:spcBef>
                <a:spcPts val="0"/>
              </a:spcBef>
              <a:spcAft>
                <a:spcPts val="0"/>
              </a:spcAft>
              <a:buClr>
                <a:schemeClr val="dk2"/>
              </a:buClr>
              <a:buSzPts val="1400"/>
              <a:buFont typeface="Libre Baskerville"/>
              <a:buChar char="○"/>
              <a:defRPr>
                <a:solidFill>
                  <a:schemeClr val="dk2"/>
                </a:solidFill>
                <a:latin typeface="Libre Baskerville"/>
                <a:ea typeface="Libre Baskerville"/>
                <a:cs typeface="Libre Baskerville"/>
                <a:sym typeface="Libre Baskerville"/>
              </a:defRPr>
            </a:lvl5pPr>
            <a:lvl6pPr indent="-317500" lvl="5" marL="2743200">
              <a:lnSpc>
                <a:spcPct val="115000"/>
              </a:lnSpc>
              <a:spcBef>
                <a:spcPts val="0"/>
              </a:spcBef>
              <a:spcAft>
                <a:spcPts val="0"/>
              </a:spcAft>
              <a:buClr>
                <a:schemeClr val="dk2"/>
              </a:buClr>
              <a:buSzPts val="1400"/>
              <a:buFont typeface="Libre Baskerville"/>
              <a:buChar char="■"/>
              <a:defRPr>
                <a:solidFill>
                  <a:schemeClr val="dk2"/>
                </a:solidFill>
                <a:latin typeface="Libre Baskerville"/>
                <a:ea typeface="Libre Baskerville"/>
                <a:cs typeface="Libre Baskerville"/>
                <a:sym typeface="Libre Baskerville"/>
              </a:defRPr>
            </a:lvl6pPr>
            <a:lvl7pPr indent="-317500" lvl="6" marL="3200400">
              <a:lnSpc>
                <a:spcPct val="115000"/>
              </a:lnSpc>
              <a:spcBef>
                <a:spcPts val="0"/>
              </a:spcBef>
              <a:spcAft>
                <a:spcPts val="0"/>
              </a:spcAft>
              <a:buClr>
                <a:schemeClr val="dk2"/>
              </a:buClr>
              <a:buSzPts val="1400"/>
              <a:buFont typeface="Libre Baskerville"/>
              <a:buChar char="●"/>
              <a:defRPr>
                <a:solidFill>
                  <a:schemeClr val="dk2"/>
                </a:solidFill>
                <a:latin typeface="Libre Baskerville"/>
                <a:ea typeface="Libre Baskerville"/>
                <a:cs typeface="Libre Baskerville"/>
                <a:sym typeface="Libre Baskerville"/>
              </a:defRPr>
            </a:lvl7pPr>
            <a:lvl8pPr indent="-317500" lvl="7" marL="3657600">
              <a:lnSpc>
                <a:spcPct val="115000"/>
              </a:lnSpc>
              <a:spcBef>
                <a:spcPts val="0"/>
              </a:spcBef>
              <a:spcAft>
                <a:spcPts val="0"/>
              </a:spcAft>
              <a:buClr>
                <a:schemeClr val="dk2"/>
              </a:buClr>
              <a:buSzPts val="1400"/>
              <a:buFont typeface="Libre Baskerville"/>
              <a:buChar char="○"/>
              <a:defRPr>
                <a:solidFill>
                  <a:schemeClr val="dk2"/>
                </a:solidFill>
                <a:latin typeface="Libre Baskerville"/>
                <a:ea typeface="Libre Baskerville"/>
                <a:cs typeface="Libre Baskerville"/>
                <a:sym typeface="Libre Baskerville"/>
              </a:defRPr>
            </a:lvl8pPr>
            <a:lvl9pPr indent="-317500" lvl="8" marL="4114800">
              <a:lnSpc>
                <a:spcPct val="115000"/>
              </a:lnSpc>
              <a:spcBef>
                <a:spcPts val="0"/>
              </a:spcBef>
              <a:spcAft>
                <a:spcPts val="0"/>
              </a:spcAft>
              <a:buClr>
                <a:schemeClr val="dk2"/>
              </a:buClr>
              <a:buSzPts val="1400"/>
              <a:buFont typeface="Libre Baskerville"/>
              <a:buChar char="■"/>
              <a:defRPr>
                <a:solidFill>
                  <a:schemeClr val="dk2"/>
                </a:solidFill>
                <a:latin typeface="Libre Baskerville"/>
                <a:ea typeface="Libre Baskerville"/>
                <a:cs typeface="Libre Baskerville"/>
                <a:sym typeface="Libre Baskerville"/>
              </a:defRPr>
            </a:lvl9pPr>
          </a:lstStyle>
          <a:p/>
        </p:txBody>
      </p:sp>
      <p:sp>
        <p:nvSpPr>
          <p:cNvPr id="9" name="Google Shape;9;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 name="Shape 85"/>
        <p:cNvGrpSpPr/>
        <p:nvPr/>
      </p:nvGrpSpPr>
      <p:grpSpPr>
        <a:xfrm>
          <a:off x="0" y="0"/>
          <a:ext cx="0" cy="0"/>
          <a:chOff x="0" y="0"/>
          <a:chExt cx="0" cy="0"/>
        </a:xfrm>
      </p:grpSpPr>
      <p:sp>
        <p:nvSpPr>
          <p:cNvPr id="86" name="Google Shape;86;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87" name="Google Shape;87;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88" name="Google Shape;88;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89" name="Google Shape;89;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90" name="Google Shape;90;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2.png"/><Relationship Id="rId11" Type="http://schemas.openxmlformats.org/officeDocument/2006/relationships/image" Target="../media/image9.png"/><Relationship Id="rId10" Type="http://schemas.openxmlformats.org/officeDocument/2006/relationships/image" Target="../media/image25.png"/><Relationship Id="rId9" Type="http://schemas.openxmlformats.org/officeDocument/2006/relationships/image" Target="../media/image4.png"/><Relationship Id="rId5" Type="http://schemas.openxmlformats.org/officeDocument/2006/relationships/image" Target="../media/image79.png"/><Relationship Id="rId6" Type="http://schemas.openxmlformats.org/officeDocument/2006/relationships/image" Target="../media/image22.png"/><Relationship Id="rId7" Type="http://schemas.openxmlformats.org/officeDocument/2006/relationships/image" Target="../media/image27.pn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5.png"/><Relationship Id="rId10" Type="http://schemas.openxmlformats.org/officeDocument/2006/relationships/image" Target="../media/image2.png"/><Relationship Id="rId9" Type="http://schemas.openxmlformats.org/officeDocument/2006/relationships/image" Target="../media/image59.png"/><Relationship Id="rId5" Type="http://schemas.openxmlformats.org/officeDocument/2006/relationships/image" Target="../media/image1.png"/><Relationship Id="rId6" Type="http://schemas.openxmlformats.org/officeDocument/2006/relationships/image" Target="../media/image49.png"/><Relationship Id="rId7" Type="http://schemas.openxmlformats.org/officeDocument/2006/relationships/image" Target="../media/image47.png"/><Relationship Id="rId8"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5.png"/><Relationship Id="rId10" Type="http://schemas.openxmlformats.org/officeDocument/2006/relationships/image" Target="../media/image54.png"/><Relationship Id="rId9" Type="http://schemas.openxmlformats.org/officeDocument/2006/relationships/image" Target="../media/image2.png"/><Relationship Id="rId5" Type="http://schemas.openxmlformats.org/officeDocument/2006/relationships/image" Target="../media/image45.png"/><Relationship Id="rId6" Type="http://schemas.openxmlformats.org/officeDocument/2006/relationships/image" Target="../media/image44.png"/><Relationship Id="rId7" Type="http://schemas.openxmlformats.org/officeDocument/2006/relationships/image" Target="../media/image50.png"/><Relationship Id="rId8"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60.png"/><Relationship Id="rId5" Type="http://schemas.openxmlformats.org/officeDocument/2006/relationships/image" Target="../media/image67.png"/><Relationship Id="rId6" Type="http://schemas.openxmlformats.org/officeDocument/2006/relationships/image" Target="../media/image5.png"/><Relationship Id="rId7" Type="http://schemas.openxmlformats.org/officeDocument/2006/relationships/image" Target="../media/image64.png"/><Relationship Id="rId8"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66.jp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58.png"/><Relationship Id="rId11" Type="http://schemas.openxmlformats.org/officeDocument/2006/relationships/image" Target="../media/image2.png"/><Relationship Id="rId10" Type="http://schemas.openxmlformats.org/officeDocument/2006/relationships/image" Target="../media/image72.png"/><Relationship Id="rId12" Type="http://schemas.openxmlformats.org/officeDocument/2006/relationships/image" Target="../media/image5.png"/><Relationship Id="rId9" Type="http://schemas.openxmlformats.org/officeDocument/2006/relationships/image" Target="../media/image73.png"/><Relationship Id="rId5" Type="http://schemas.openxmlformats.org/officeDocument/2006/relationships/image" Target="../media/image69.png"/><Relationship Id="rId6" Type="http://schemas.openxmlformats.org/officeDocument/2006/relationships/image" Target="../media/image74.png"/><Relationship Id="rId7" Type="http://schemas.openxmlformats.org/officeDocument/2006/relationships/image" Target="../media/image68.png"/><Relationship Id="rId8"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75.png"/><Relationship Id="rId10" Type="http://schemas.openxmlformats.org/officeDocument/2006/relationships/image" Target="../media/image70.png"/><Relationship Id="rId9" Type="http://schemas.openxmlformats.org/officeDocument/2006/relationships/image" Target="../media/image2.png"/><Relationship Id="rId5" Type="http://schemas.openxmlformats.org/officeDocument/2006/relationships/image" Target="../media/image71.png"/><Relationship Id="rId6" Type="http://schemas.openxmlformats.org/officeDocument/2006/relationships/image" Target="../media/image77.png"/><Relationship Id="rId7" Type="http://schemas.openxmlformats.org/officeDocument/2006/relationships/image" Target="../media/image5.png"/><Relationship Id="rId8"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79.png"/><Relationship Id="rId6" Type="http://schemas.openxmlformats.org/officeDocument/2006/relationships/image" Target="../media/image2.png"/></Relationships>
</file>

<file path=ppt/slides/_rels/slide17.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2.png"/><Relationship Id="rId13" Type="http://schemas.openxmlformats.org/officeDocument/2006/relationships/image" Target="../media/image15.png"/><Relationship Id="rId12" Type="http://schemas.openxmlformats.org/officeDocument/2006/relationships/image" Target="../media/image36.png"/><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79.png"/><Relationship Id="rId9" Type="http://schemas.openxmlformats.org/officeDocument/2006/relationships/image" Target="../media/image9.png"/><Relationship Id="rId15" Type="http://schemas.openxmlformats.org/officeDocument/2006/relationships/image" Target="../media/image7.png"/><Relationship Id="rId14" Type="http://schemas.openxmlformats.org/officeDocument/2006/relationships/image" Target="../media/image39.png"/><Relationship Id="rId17" Type="http://schemas.openxmlformats.org/officeDocument/2006/relationships/image" Target="../media/image6.png"/><Relationship Id="rId16" Type="http://schemas.openxmlformats.org/officeDocument/2006/relationships/image" Target="../media/image3.png"/><Relationship Id="rId5" Type="http://schemas.openxmlformats.org/officeDocument/2006/relationships/image" Target="../media/image22.png"/><Relationship Id="rId6" Type="http://schemas.openxmlformats.org/officeDocument/2006/relationships/image" Target="../media/image12.png"/><Relationship Id="rId7" Type="http://schemas.openxmlformats.org/officeDocument/2006/relationships/image" Target="../media/image4.png"/><Relationship Id="rId8"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65.png"/><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36.png"/><Relationship Id="rId6" Type="http://schemas.openxmlformats.org/officeDocument/2006/relationships/image" Target="../media/image15.png"/><Relationship Id="rId7" Type="http://schemas.openxmlformats.org/officeDocument/2006/relationships/image" Target="../media/image2.png"/><Relationship Id="rId8"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66.jpg"/><Relationship Id="rId4" Type="http://schemas.openxmlformats.org/officeDocument/2006/relationships/image" Target="../media/image36.png"/><Relationship Id="rId5" Type="http://schemas.openxmlformats.org/officeDocument/2006/relationships/image" Target="../media/image2.png"/><Relationship Id="rId6"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41.png"/><Relationship Id="rId6" Type="http://schemas.openxmlformats.org/officeDocument/2006/relationships/image" Target="../media/image25.png"/><Relationship Id="rId7" Type="http://schemas.openxmlformats.org/officeDocument/2006/relationships/image" Target="../media/image31.png"/><Relationship Id="rId8"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3.png"/><Relationship Id="rId5" Type="http://schemas.openxmlformats.org/officeDocument/2006/relationships/image" Target="../media/image37.png"/><Relationship Id="rId6" Type="http://schemas.openxmlformats.org/officeDocument/2006/relationships/image" Target="../media/image40.png"/><Relationship Id="rId7" Type="http://schemas.openxmlformats.org/officeDocument/2006/relationships/image" Target="../media/image2.png"/><Relationship Id="rId8"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51.png"/><Relationship Id="rId6" Type="http://schemas.openxmlformats.org/officeDocument/2006/relationships/image" Target="../media/image31.png"/><Relationship Id="rId7" Type="http://schemas.openxmlformats.org/officeDocument/2006/relationships/image" Target="../media/image2.png"/><Relationship Id="rId8"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66.jpg"/><Relationship Id="rId4" Type="http://schemas.openxmlformats.org/officeDocument/2006/relationships/image" Target="../media/image11.png"/><Relationship Id="rId5" Type="http://schemas.openxmlformats.org/officeDocument/2006/relationships/image" Target="../media/image15.png"/><Relationship Id="rId6"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5.png"/><Relationship Id="rId10" Type="http://schemas.openxmlformats.org/officeDocument/2006/relationships/image" Target="../media/image2.png"/><Relationship Id="rId9" Type="http://schemas.openxmlformats.org/officeDocument/2006/relationships/image" Target="../media/image6.png"/><Relationship Id="rId5" Type="http://schemas.openxmlformats.org/officeDocument/2006/relationships/image" Target="../media/image53.png"/><Relationship Id="rId6" Type="http://schemas.openxmlformats.org/officeDocument/2006/relationships/image" Target="../media/image31.png"/><Relationship Id="rId7" Type="http://schemas.openxmlformats.org/officeDocument/2006/relationships/image" Target="../media/image1.png"/><Relationship Id="rId8"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5.png"/><Relationship Id="rId11" Type="http://schemas.openxmlformats.org/officeDocument/2006/relationships/image" Target="../media/image46.png"/><Relationship Id="rId10" Type="http://schemas.openxmlformats.org/officeDocument/2006/relationships/image" Target="../media/image2.png"/><Relationship Id="rId9" Type="http://schemas.openxmlformats.org/officeDocument/2006/relationships/image" Target="../media/image1.png"/><Relationship Id="rId5" Type="http://schemas.openxmlformats.org/officeDocument/2006/relationships/image" Target="../media/image57.png"/><Relationship Id="rId6" Type="http://schemas.openxmlformats.org/officeDocument/2006/relationships/image" Target="../media/image43.png"/><Relationship Id="rId7" Type="http://schemas.openxmlformats.org/officeDocument/2006/relationships/image" Target="../media/image52.png"/><Relationship Id="rId8"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82"/>
        </a:solidFill>
      </p:bgPr>
    </p:bg>
    <p:spTree>
      <p:nvGrpSpPr>
        <p:cNvPr id="163" name="Shape 163"/>
        <p:cNvGrpSpPr/>
        <p:nvPr/>
      </p:nvGrpSpPr>
      <p:grpSpPr>
        <a:xfrm>
          <a:off x="0" y="0"/>
          <a:ext cx="0" cy="0"/>
          <a:chOff x="0" y="0"/>
          <a:chExt cx="0" cy="0"/>
        </a:xfrm>
      </p:grpSpPr>
      <p:sp>
        <p:nvSpPr>
          <p:cNvPr id="164" name="Google Shape;164;p23"/>
          <p:cNvSpPr/>
          <p:nvPr/>
        </p:nvSpPr>
        <p:spPr>
          <a:xfrm rot="-5311566">
            <a:off x="1883502" y="-2064886"/>
            <a:ext cx="5376995" cy="9273272"/>
          </a:xfrm>
          <a:custGeom>
            <a:rect b="b" l="l" r="r" t="t"/>
            <a:pathLst>
              <a:path extrusionOk="0" h="18546545" w="10753989">
                <a:moveTo>
                  <a:pt x="10283597" y="0"/>
                </a:moveTo>
                <a:lnTo>
                  <a:pt x="10753990" y="18281950"/>
                </a:lnTo>
                <a:lnTo>
                  <a:pt x="470393" y="18546546"/>
                </a:lnTo>
                <a:lnTo>
                  <a:pt x="0" y="264596"/>
                </a:lnTo>
                <a:lnTo>
                  <a:pt x="10283597" y="0"/>
                </a:lnTo>
                <a:close/>
              </a:path>
            </a:pathLst>
          </a:custGeom>
          <a:blipFill rotWithShape="1">
            <a:blip r:embed="rId3">
              <a:alphaModFix amt="71000"/>
            </a:blip>
            <a:stretch>
              <a:fillRect b="0" l="-18753" r="-18753" t="0"/>
            </a:stretch>
          </a:blipFill>
          <a:ln>
            <a:noFill/>
          </a:ln>
        </p:spPr>
      </p:sp>
      <p:sp>
        <p:nvSpPr>
          <p:cNvPr id="165" name="Google Shape;165;p23"/>
          <p:cNvSpPr/>
          <p:nvPr/>
        </p:nvSpPr>
        <p:spPr>
          <a:xfrm rot="-3088707">
            <a:off x="5605443" y="-107869"/>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4">
              <a:alphaModFix/>
            </a:blip>
            <a:stretch>
              <a:fillRect b="0" l="0" r="0" t="0"/>
            </a:stretch>
          </a:blipFill>
          <a:ln>
            <a:noFill/>
          </a:ln>
        </p:spPr>
      </p:sp>
      <p:sp>
        <p:nvSpPr>
          <p:cNvPr id="166" name="Google Shape;166;p23"/>
          <p:cNvSpPr/>
          <p:nvPr/>
        </p:nvSpPr>
        <p:spPr>
          <a:xfrm rot="484683">
            <a:off x="2712156" y="-125264"/>
            <a:ext cx="2464048" cy="2536471"/>
          </a:xfrm>
          <a:custGeom>
            <a:rect b="b" l="l" r="r" t="t"/>
            <a:pathLst>
              <a:path extrusionOk="0" h="5072942" w="4928096">
                <a:moveTo>
                  <a:pt x="0" y="0"/>
                </a:moveTo>
                <a:lnTo>
                  <a:pt x="4928096" y="0"/>
                </a:lnTo>
                <a:lnTo>
                  <a:pt x="4928096" y="5072943"/>
                </a:lnTo>
                <a:lnTo>
                  <a:pt x="0" y="5072943"/>
                </a:lnTo>
                <a:lnTo>
                  <a:pt x="0" y="0"/>
                </a:lnTo>
                <a:close/>
              </a:path>
            </a:pathLst>
          </a:custGeom>
          <a:blipFill rotWithShape="1">
            <a:blip r:embed="rId4">
              <a:alphaModFix/>
            </a:blip>
            <a:stretch>
              <a:fillRect b="-7044" l="0" r="0" t="0"/>
            </a:stretch>
          </a:blipFill>
          <a:ln>
            <a:noFill/>
          </a:ln>
        </p:spPr>
      </p:sp>
      <p:sp>
        <p:nvSpPr>
          <p:cNvPr id="167" name="Google Shape;167;p23"/>
          <p:cNvSpPr/>
          <p:nvPr/>
        </p:nvSpPr>
        <p:spPr>
          <a:xfrm rot="2529409">
            <a:off x="1610529" y="3676890"/>
            <a:ext cx="2464048" cy="2536471"/>
          </a:xfrm>
          <a:custGeom>
            <a:rect b="b" l="l" r="r" t="t"/>
            <a:pathLst>
              <a:path extrusionOk="0" h="5072942" w="4928096">
                <a:moveTo>
                  <a:pt x="0" y="0"/>
                </a:moveTo>
                <a:lnTo>
                  <a:pt x="4928097" y="0"/>
                </a:lnTo>
                <a:lnTo>
                  <a:pt x="4928097" y="5072943"/>
                </a:lnTo>
                <a:lnTo>
                  <a:pt x="0" y="5072943"/>
                </a:lnTo>
                <a:lnTo>
                  <a:pt x="0" y="0"/>
                </a:lnTo>
                <a:close/>
              </a:path>
            </a:pathLst>
          </a:custGeom>
          <a:blipFill rotWithShape="1">
            <a:blip r:embed="rId4">
              <a:alphaModFix/>
            </a:blip>
            <a:stretch>
              <a:fillRect b="-7044" l="0" r="0" t="0"/>
            </a:stretch>
          </a:blipFill>
          <a:ln>
            <a:noFill/>
          </a:ln>
        </p:spPr>
      </p:sp>
      <p:sp>
        <p:nvSpPr>
          <p:cNvPr id="168" name="Google Shape;168;p23"/>
          <p:cNvSpPr/>
          <p:nvPr/>
        </p:nvSpPr>
        <p:spPr>
          <a:xfrm rot="7908869">
            <a:off x="4938043" y="1894165"/>
            <a:ext cx="2464048" cy="2536471"/>
          </a:xfrm>
          <a:custGeom>
            <a:rect b="b" l="l" r="r" t="t"/>
            <a:pathLst>
              <a:path extrusionOk="0" h="5072942" w="4928096">
                <a:moveTo>
                  <a:pt x="0" y="0"/>
                </a:moveTo>
                <a:lnTo>
                  <a:pt x="4928097" y="0"/>
                </a:lnTo>
                <a:lnTo>
                  <a:pt x="4928097" y="5072942"/>
                </a:lnTo>
                <a:lnTo>
                  <a:pt x="0" y="5072942"/>
                </a:lnTo>
                <a:lnTo>
                  <a:pt x="0" y="0"/>
                </a:lnTo>
                <a:close/>
              </a:path>
            </a:pathLst>
          </a:custGeom>
          <a:blipFill rotWithShape="1">
            <a:blip r:embed="rId4">
              <a:alphaModFix/>
            </a:blip>
            <a:stretch>
              <a:fillRect b="-7044" l="0" r="0" t="0"/>
            </a:stretch>
          </a:blipFill>
          <a:ln>
            <a:noFill/>
          </a:ln>
        </p:spPr>
      </p:sp>
      <p:sp>
        <p:nvSpPr>
          <p:cNvPr id="169" name="Google Shape;169;p23"/>
          <p:cNvSpPr/>
          <p:nvPr/>
        </p:nvSpPr>
        <p:spPr>
          <a:xfrm rot="-8171564">
            <a:off x="7762005" y="-735513"/>
            <a:ext cx="1735291" cy="1999667"/>
          </a:xfrm>
          <a:custGeom>
            <a:rect b="b" l="l" r="r" t="t"/>
            <a:pathLst>
              <a:path extrusionOk="0" h="3999335" w="3470582">
                <a:moveTo>
                  <a:pt x="0" y="0"/>
                </a:moveTo>
                <a:lnTo>
                  <a:pt x="3470582" y="0"/>
                </a:lnTo>
                <a:lnTo>
                  <a:pt x="3470582" y="3999334"/>
                </a:lnTo>
                <a:lnTo>
                  <a:pt x="0" y="3999334"/>
                </a:lnTo>
                <a:lnTo>
                  <a:pt x="0" y="0"/>
                </a:lnTo>
                <a:close/>
              </a:path>
            </a:pathLst>
          </a:custGeom>
          <a:blipFill rotWithShape="1">
            <a:blip r:embed="rId5">
              <a:alphaModFix/>
            </a:blip>
            <a:stretch>
              <a:fillRect b="-71853" l="-185453" r="0" t="0"/>
            </a:stretch>
          </a:blipFill>
          <a:ln>
            <a:noFill/>
          </a:ln>
        </p:spPr>
      </p:sp>
      <p:sp>
        <p:nvSpPr>
          <p:cNvPr id="170" name="Google Shape;170;p23"/>
          <p:cNvSpPr/>
          <p:nvPr/>
        </p:nvSpPr>
        <p:spPr>
          <a:xfrm flipH="1" rot="579429">
            <a:off x="5453007" y="-61385"/>
            <a:ext cx="1386095" cy="1438230"/>
          </a:xfrm>
          <a:custGeom>
            <a:rect b="b" l="l" r="r" t="t"/>
            <a:pathLst>
              <a:path extrusionOk="0" h="2876461" w="2772189">
                <a:moveTo>
                  <a:pt x="2772189" y="0"/>
                </a:moveTo>
                <a:lnTo>
                  <a:pt x="0" y="0"/>
                </a:lnTo>
                <a:lnTo>
                  <a:pt x="0" y="2876461"/>
                </a:lnTo>
                <a:lnTo>
                  <a:pt x="2772189" y="2876461"/>
                </a:lnTo>
                <a:lnTo>
                  <a:pt x="2772189" y="0"/>
                </a:lnTo>
                <a:close/>
              </a:path>
            </a:pathLst>
          </a:custGeom>
          <a:blipFill rotWithShape="1">
            <a:blip r:embed="rId6">
              <a:alphaModFix/>
            </a:blip>
            <a:stretch>
              <a:fillRect b="0" l="0" r="0" t="0"/>
            </a:stretch>
          </a:blipFill>
          <a:ln>
            <a:noFill/>
          </a:ln>
        </p:spPr>
      </p:sp>
      <p:sp>
        <p:nvSpPr>
          <p:cNvPr id="171" name="Google Shape;171;p23"/>
          <p:cNvSpPr/>
          <p:nvPr/>
        </p:nvSpPr>
        <p:spPr>
          <a:xfrm flipH="1" rot="10548604">
            <a:off x="2142377" y="1394215"/>
            <a:ext cx="4859246" cy="2355070"/>
          </a:xfrm>
          <a:custGeom>
            <a:rect b="b" l="l" r="r" t="t"/>
            <a:pathLst>
              <a:path extrusionOk="0" h="4710139" w="9718493">
                <a:moveTo>
                  <a:pt x="0" y="4693191"/>
                </a:moveTo>
                <a:lnTo>
                  <a:pt x="9710301" y="4710138"/>
                </a:lnTo>
                <a:lnTo>
                  <a:pt x="9718492" y="16947"/>
                </a:lnTo>
                <a:lnTo>
                  <a:pt x="8191" y="0"/>
                </a:lnTo>
                <a:lnTo>
                  <a:pt x="0" y="4693191"/>
                </a:lnTo>
                <a:close/>
              </a:path>
            </a:pathLst>
          </a:custGeom>
          <a:blipFill rotWithShape="1">
            <a:blip r:embed="rId7">
              <a:alphaModFix/>
            </a:blip>
            <a:stretch>
              <a:fillRect b="-52271" l="-208" r="-1062" t="0"/>
            </a:stretch>
          </a:blipFill>
          <a:ln>
            <a:noFill/>
          </a:ln>
        </p:spPr>
      </p:sp>
      <p:sp>
        <p:nvSpPr>
          <p:cNvPr id="172" name="Google Shape;172;p23"/>
          <p:cNvSpPr txBox="1"/>
          <p:nvPr/>
        </p:nvSpPr>
        <p:spPr>
          <a:xfrm rot="-257396">
            <a:off x="2373038" y="1679631"/>
            <a:ext cx="4393273" cy="1069852"/>
          </a:xfrm>
          <a:prstGeom prst="rect">
            <a:avLst/>
          </a:prstGeom>
          <a:noFill/>
          <a:ln>
            <a:noFill/>
          </a:ln>
        </p:spPr>
        <p:txBody>
          <a:bodyPr anchorCtr="0" anchor="t" bIns="0" lIns="0" spcFirstLastPara="1" rIns="0" wrap="square" tIns="0">
            <a:spAutoFit/>
          </a:bodyPr>
          <a:lstStyle/>
          <a:p>
            <a:pPr indent="0" lvl="0" marL="0" marR="0" rtl="0" algn="ctr">
              <a:lnSpc>
                <a:spcPct val="131002"/>
              </a:lnSpc>
              <a:spcBef>
                <a:spcPts val="0"/>
              </a:spcBef>
              <a:spcAft>
                <a:spcPts val="0"/>
              </a:spcAft>
              <a:buNone/>
            </a:pPr>
            <a:r>
              <a:rPr b="0" i="0" lang="en" sz="6600" u="none" cap="none" strike="noStrike">
                <a:solidFill>
                  <a:srgbClr val="EE5B55"/>
                </a:solidFill>
                <a:latin typeface="Playfair Display"/>
                <a:ea typeface="Playfair Display"/>
                <a:cs typeface="Playfair Display"/>
                <a:sym typeface="Playfair Display"/>
              </a:rPr>
              <a:t>WILD LIFE</a:t>
            </a:r>
            <a:endParaRPr sz="700"/>
          </a:p>
        </p:txBody>
      </p:sp>
      <p:sp>
        <p:nvSpPr>
          <p:cNvPr id="173" name="Google Shape;173;p23"/>
          <p:cNvSpPr/>
          <p:nvPr/>
        </p:nvSpPr>
        <p:spPr>
          <a:xfrm flipH="1">
            <a:off x="6698579" y="1821649"/>
            <a:ext cx="4169103" cy="4106567"/>
          </a:xfrm>
          <a:custGeom>
            <a:rect b="b" l="l" r="r" t="t"/>
            <a:pathLst>
              <a:path extrusionOk="0" h="8213133" w="8338206">
                <a:moveTo>
                  <a:pt x="8338206" y="0"/>
                </a:moveTo>
                <a:lnTo>
                  <a:pt x="0" y="0"/>
                </a:lnTo>
                <a:lnTo>
                  <a:pt x="0" y="8213133"/>
                </a:lnTo>
                <a:lnTo>
                  <a:pt x="8338206" y="8213133"/>
                </a:lnTo>
                <a:lnTo>
                  <a:pt x="8338206" y="0"/>
                </a:lnTo>
                <a:close/>
              </a:path>
            </a:pathLst>
          </a:custGeom>
          <a:blipFill rotWithShape="1">
            <a:blip r:embed="rId8">
              <a:alphaModFix/>
            </a:blip>
            <a:stretch>
              <a:fillRect b="0" l="0" r="0" t="0"/>
            </a:stretch>
          </a:blipFill>
          <a:ln>
            <a:noFill/>
          </a:ln>
        </p:spPr>
      </p:sp>
      <p:sp>
        <p:nvSpPr>
          <p:cNvPr id="174" name="Google Shape;174;p23"/>
          <p:cNvSpPr/>
          <p:nvPr/>
        </p:nvSpPr>
        <p:spPr>
          <a:xfrm rot="924343">
            <a:off x="-1436439" y="2470147"/>
            <a:ext cx="4274349" cy="2623382"/>
          </a:xfrm>
          <a:custGeom>
            <a:rect b="b" l="l" r="r" t="t"/>
            <a:pathLst>
              <a:path extrusionOk="0" h="5246763" w="8548697">
                <a:moveTo>
                  <a:pt x="0" y="0"/>
                </a:moveTo>
                <a:lnTo>
                  <a:pt x="8548697" y="0"/>
                </a:lnTo>
                <a:lnTo>
                  <a:pt x="8548697" y="5246763"/>
                </a:lnTo>
                <a:lnTo>
                  <a:pt x="0" y="5246763"/>
                </a:lnTo>
                <a:lnTo>
                  <a:pt x="0" y="0"/>
                </a:lnTo>
                <a:close/>
              </a:path>
            </a:pathLst>
          </a:custGeom>
          <a:blipFill rotWithShape="1">
            <a:blip r:embed="rId9">
              <a:alphaModFix/>
            </a:blip>
            <a:stretch>
              <a:fillRect b="0" l="0" r="0" t="0"/>
            </a:stretch>
          </a:blipFill>
          <a:ln>
            <a:noFill/>
          </a:ln>
        </p:spPr>
      </p:sp>
      <p:sp>
        <p:nvSpPr>
          <p:cNvPr id="175" name="Google Shape;175;p23"/>
          <p:cNvSpPr/>
          <p:nvPr/>
        </p:nvSpPr>
        <p:spPr>
          <a:xfrm>
            <a:off x="-1352740" y="-1157662"/>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4">
              <a:alphaModFix/>
            </a:blip>
            <a:stretch>
              <a:fillRect b="0" l="0" r="0" t="0"/>
            </a:stretch>
          </a:blipFill>
          <a:ln>
            <a:noFill/>
          </a:ln>
        </p:spPr>
      </p:sp>
      <p:sp>
        <p:nvSpPr>
          <p:cNvPr id="176" name="Google Shape;176;p23"/>
          <p:cNvSpPr/>
          <p:nvPr/>
        </p:nvSpPr>
        <p:spPr>
          <a:xfrm flipH="1">
            <a:off x="857231" y="130993"/>
            <a:ext cx="2797774" cy="2507504"/>
          </a:xfrm>
          <a:custGeom>
            <a:rect b="b" l="l" r="r" t="t"/>
            <a:pathLst>
              <a:path extrusionOk="0" h="5015009" w="5595547">
                <a:moveTo>
                  <a:pt x="5595548" y="0"/>
                </a:moveTo>
                <a:lnTo>
                  <a:pt x="0" y="0"/>
                </a:lnTo>
                <a:lnTo>
                  <a:pt x="0" y="5015009"/>
                </a:lnTo>
                <a:lnTo>
                  <a:pt x="5595548" y="5015009"/>
                </a:lnTo>
                <a:lnTo>
                  <a:pt x="5595548" y="0"/>
                </a:lnTo>
                <a:close/>
              </a:path>
            </a:pathLst>
          </a:custGeom>
          <a:blipFill rotWithShape="1">
            <a:blip r:embed="rId10">
              <a:alphaModFix/>
            </a:blip>
            <a:stretch>
              <a:fillRect b="0" l="0" r="0" t="0"/>
            </a:stretch>
          </a:blipFill>
          <a:ln>
            <a:noFill/>
          </a:ln>
        </p:spPr>
      </p:sp>
      <p:sp>
        <p:nvSpPr>
          <p:cNvPr id="177" name="Google Shape;177;p23"/>
          <p:cNvSpPr/>
          <p:nvPr/>
        </p:nvSpPr>
        <p:spPr>
          <a:xfrm>
            <a:off x="3290886" y="3393614"/>
            <a:ext cx="2974456" cy="1940832"/>
          </a:xfrm>
          <a:custGeom>
            <a:rect b="b" l="l" r="r" t="t"/>
            <a:pathLst>
              <a:path extrusionOk="0" h="3881665" w="5948912">
                <a:moveTo>
                  <a:pt x="0" y="0"/>
                </a:moveTo>
                <a:lnTo>
                  <a:pt x="5948912" y="0"/>
                </a:lnTo>
                <a:lnTo>
                  <a:pt x="5948912" y="3881665"/>
                </a:lnTo>
                <a:lnTo>
                  <a:pt x="0" y="3881665"/>
                </a:lnTo>
                <a:lnTo>
                  <a:pt x="0" y="0"/>
                </a:lnTo>
                <a:close/>
              </a:path>
            </a:pathLst>
          </a:custGeom>
          <a:blipFill rotWithShape="1">
            <a:blip r:embed="rId11">
              <a:alphaModFix/>
            </a:blip>
            <a:stretch>
              <a:fillRect b="0" l="0" r="0" t="0"/>
            </a:stretch>
          </a:blipFill>
          <a:ln>
            <a:noFill/>
          </a:ln>
        </p:spPr>
      </p:sp>
      <p:sp>
        <p:nvSpPr>
          <p:cNvPr id="178" name="Google Shape;178;p23"/>
          <p:cNvSpPr txBox="1"/>
          <p:nvPr/>
        </p:nvSpPr>
        <p:spPr>
          <a:xfrm rot="-257396">
            <a:off x="2901978" y="2843554"/>
            <a:ext cx="3345693" cy="59234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400" u="none" cap="none" strike="noStrike">
                <a:solidFill>
                  <a:srgbClr val="3B5622"/>
                </a:solidFill>
                <a:latin typeface="Caveat"/>
                <a:ea typeface="Caveat"/>
                <a:cs typeface="Caveat"/>
                <a:sym typeface="Caveat"/>
              </a:rPr>
              <a:t>Newsletter</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82"/>
        </a:solidFill>
      </p:bgPr>
    </p:bg>
    <p:spTree>
      <p:nvGrpSpPr>
        <p:cNvPr id="325" name="Shape 325"/>
        <p:cNvGrpSpPr/>
        <p:nvPr/>
      </p:nvGrpSpPr>
      <p:grpSpPr>
        <a:xfrm>
          <a:off x="0" y="0"/>
          <a:ext cx="0" cy="0"/>
          <a:chOff x="0" y="0"/>
          <a:chExt cx="0" cy="0"/>
        </a:xfrm>
      </p:grpSpPr>
      <p:sp>
        <p:nvSpPr>
          <p:cNvPr id="326" name="Google Shape;326;p32"/>
          <p:cNvSpPr/>
          <p:nvPr/>
        </p:nvSpPr>
        <p:spPr>
          <a:xfrm rot="-5311566">
            <a:off x="1883502" y="-2064886"/>
            <a:ext cx="5376995" cy="9273272"/>
          </a:xfrm>
          <a:custGeom>
            <a:rect b="b" l="l" r="r" t="t"/>
            <a:pathLst>
              <a:path extrusionOk="0" h="18546545" w="10753989">
                <a:moveTo>
                  <a:pt x="10283597" y="0"/>
                </a:moveTo>
                <a:lnTo>
                  <a:pt x="10753990" y="18281950"/>
                </a:lnTo>
                <a:lnTo>
                  <a:pt x="470393" y="18546546"/>
                </a:lnTo>
                <a:lnTo>
                  <a:pt x="0" y="264596"/>
                </a:lnTo>
                <a:lnTo>
                  <a:pt x="10283597" y="0"/>
                </a:lnTo>
                <a:close/>
              </a:path>
            </a:pathLst>
          </a:custGeom>
          <a:blipFill rotWithShape="1">
            <a:blip r:embed="rId3">
              <a:alphaModFix amt="71000"/>
            </a:blip>
            <a:stretch>
              <a:fillRect b="0" l="-18753" r="-18753" t="0"/>
            </a:stretch>
          </a:blipFill>
          <a:ln>
            <a:noFill/>
          </a:ln>
        </p:spPr>
      </p:sp>
      <p:sp>
        <p:nvSpPr>
          <p:cNvPr id="327" name="Google Shape;327;p32"/>
          <p:cNvSpPr/>
          <p:nvPr/>
        </p:nvSpPr>
        <p:spPr>
          <a:xfrm>
            <a:off x="2529838" y="1439800"/>
            <a:ext cx="1740900" cy="1740900"/>
          </a:xfrm>
          <a:prstGeom prst="flowChartConnector">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 </a:t>
            </a:r>
            <a:endParaRPr>
              <a:latin typeface="Calibri"/>
              <a:ea typeface="Calibri"/>
              <a:cs typeface="Calibri"/>
              <a:sym typeface="Calibri"/>
            </a:endParaRPr>
          </a:p>
        </p:txBody>
      </p:sp>
      <p:sp>
        <p:nvSpPr>
          <p:cNvPr id="328" name="Google Shape;328;p32"/>
          <p:cNvSpPr/>
          <p:nvPr/>
        </p:nvSpPr>
        <p:spPr>
          <a:xfrm>
            <a:off x="4835088" y="3102488"/>
            <a:ext cx="1740900" cy="1740900"/>
          </a:xfrm>
          <a:prstGeom prst="flowChartConnector">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 </a:t>
            </a:r>
            <a:endParaRPr>
              <a:latin typeface="Calibri"/>
              <a:ea typeface="Calibri"/>
              <a:cs typeface="Calibri"/>
              <a:sym typeface="Calibri"/>
            </a:endParaRPr>
          </a:p>
        </p:txBody>
      </p:sp>
      <p:sp>
        <p:nvSpPr>
          <p:cNvPr id="329" name="Google Shape;329;p32"/>
          <p:cNvSpPr/>
          <p:nvPr/>
        </p:nvSpPr>
        <p:spPr>
          <a:xfrm>
            <a:off x="-1160898" y="3422452"/>
            <a:ext cx="3481053" cy="2880572"/>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4">
              <a:alphaModFix amt="50000"/>
            </a:blip>
            <a:stretch>
              <a:fillRect b="0" l="0" r="0" t="0"/>
            </a:stretch>
          </a:blipFill>
          <a:ln>
            <a:noFill/>
          </a:ln>
        </p:spPr>
      </p:sp>
      <p:sp>
        <p:nvSpPr>
          <p:cNvPr id="330" name="Google Shape;330;p32"/>
          <p:cNvSpPr/>
          <p:nvPr/>
        </p:nvSpPr>
        <p:spPr>
          <a:xfrm>
            <a:off x="224588" y="3083750"/>
            <a:ext cx="1740900" cy="1740900"/>
          </a:xfrm>
          <a:prstGeom prst="flowChartConnector">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 </a:t>
            </a:r>
            <a:endParaRPr>
              <a:latin typeface="Calibri"/>
              <a:ea typeface="Calibri"/>
              <a:cs typeface="Calibri"/>
              <a:sym typeface="Calibri"/>
            </a:endParaRPr>
          </a:p>
        </p:txBody>
      </p:sp>
      <p:sp>
        <p:nvSpPr>
          <p:cNvPr id="331" name="Google Shape;331;p32"/>
          <p:cNvSpPr/>
          <p:nvPr/>
        </p:nvSpPr>
        <p:spPr>
          <a:xfrm>
            <a:off x="8048965" y="541881"/>
            <a:ext cx="3481053" cy="2880572"/>
          </a:xfrm>
          <a:custGeom>
            <a:rect b="b" l="l" r="r" t="t"/>
            <a:pathLst>
              <a:path extrusionOk="0" h="5761143" w="6962106">
                <a:moveTo>
                  <a:pt x="0" y="0"/>
                </a:moveTo>
                <a:lnTo>
                  <a:pt x="6962107" y="0"/>
                </a:lnTo>
                <a:lnTo>
                  <a:pt x="6962107" y="5761143"/>
                </a:lnTo>
                <a:lnTo>
                  <a:pt x="0" y="5761143"/>
                </a:lnTo>
                <a:lnTo>
                  <a:pt x="0" y="0"/>
                </a:lnTo>
                <a:close/>
              </a:path>
            </a:pathLst>
          </a:custGeom>
          <a:blipFill rotWithShape="1">
            <a:blip r:embed="rId4">
              <a:alphaModFix amt="50000"/>
            </a:blip>
            <a:stretch>
              <a:fillRect b="0" l="0" r="0" t="0"/>
            </a:stretch>
          </a:blipFill>
          <a:ln>
            <a:noFill/>
          </a:ln>
        </p:spPr>
      </p:sp>
      <p:sp>
        <p:nvSpPr>
          <p:cNvPr id="332" name="Google Shape;332;p32"/>
          <p:cNvSpPr/>
          <p:nvPr/>
        </p:nvSpPr>
        <p:spPr>
          <a:xfrm rot="-990701">
            <a:off x="798029" y="4572794"/>
            <a:ext cx="1263922" cy="579890"/>
          </a:xfrm>
          <a:custGeom>
            <a:rect b="b" l="l" r="r" t="t"/>
            <a:pathLst>
              <a:path extrusionOk="0" h="1159779" w="2527844">
                <a:moveTo>
                  <a:pt x="0" y="0"/>
                </a:moveTo>
                <a:lnTo>
                  <a:pt x="2527844" y="0"/>
                </a:lnTo>
                <a:lnTo>
                  <a:pt x="2527844" y="1159778"/>
                </a:lnTo>
                <a:lnTo>
                  <a:pt x="0" y="1159778"/>
                </a:lnTo>
                <a:lnTo>
                  <a:pt x="0" y="0"/>
                </a:lnTo>
                <a:close/>
              </a:path>
            </a:pathLst>
          </a:custGeom>
          <a:blipFill rotWithShape="1">
            <a:blip r:embed="rId5">
              <a:alphaModFix/>
            </a:blip>
            <a:stretch>
              <a:fillRect b="0" l="0" r="0" t="0"/>
            </a:stretch>
          </a:blipFill>
          <a:ln>
            <a:noFill/>
          </a:ln>
        </p:spPr>
      </p:sp>
      <p:pic>
        <p:nvPicPr>
          <p:cNvPr id="333" name="Google Shape;333;p32"/>
          <p:cNvPicPr preferRelativeResize="0"/>
          <p:nvPr/>
        </p:nvPicPr>
        <p:blipFill>
          <a:blip r:embed="rId6">
            <a:alphaModFix/>
          </a:blip>
          <a:stretch>
            <a:fillRect/>
          </a:stretch>
        </p:blipFill>
        <p:spPr>
          <a:xfrm>
            <a:off x="295175" y="3154338"/>
            <a:ext cx="1599725" cy="1599725"/>
          </a:xfrm>
          <a:prstGeom prst="rect">
            <a:avLst/>
          </a:prstGeom>
          <a:noFill/>
          <a:ln>
            <a:noFill/>
          </a:ln>
        </p:spPr>
      </p:pic>
      <p:pic>
        <p:nvPicPr>
          <p:cNvPr id="334" name="Google Shape;334;p32"/>
          <p:cNvPicPr preferRelativeResize="0"/>
          <p:nvPr/>
        </p:nvPicPr>
        <p:blipFill>
          <a:blip r:embed="rId7">
            <a:alphaModFix/>
          </a:blip>
          <a:stretch>
            <a:fillRect/>
          </a:stretch>
        </p:blipFill>
        <p:spPr>
          <a:xfrm>
            <a:off x="2600438" y="1510387"/>
            <a:ext cx="1599725" cy="1599725"/>
          </a:xfrm>
          <a:prstGeom prst="rect">
            <a:avLst/>
          </a:prstGeom>
          <a:noFill/>
          <a:ln>
            <a:noFill/>
          </a:ln>
        </p:spPr>
      </p:pic>
      <p:pic>
        <p:nvPicPr>
          <p:cNvPr id="335" name="Google Shape;335;p32"/>
          <p:cNvPicPr preferRelativeResize="0"/>
          <p:nvPr/>
        </p:nvPicPr>
        <p:blipFill>
          <a:blip r:embed="rId8">
            <a:alphaModFix/>
          </a:blip>
          <a:stretch>
            <a:fillRect/>
          </a:stretch>
        </p:blipFill>
        <p:spPr>
          <a:xfrm>
            <a:off x="4905688" y="3173063"/>
            <a:ext cx="1599725" cy="1599745"/>
          </a:xfrm>
          <a:prstGeom prst="rect">
            <a:avLst/>
          </a:prstGeom>
          <a:noFill/>
          <a:ln>
            <a:noFill/>
          </a:ln>
        </p:spPr>
      </p:pic>
      <p:sp>
        <p:nvSpPr>
          <p:cNvPr id="336" name="Google Shape;336;p32"/>
          <p:cNvSpPr/>
          <p:nvPr/>
        </p:nvSpPr>
        <p:spPr>
          <a:xfrm>
            <a:off x="7183116" y="1439800"/>
            <a:ext cx="1740900" cy="1740900"/>
          </a:xfrm>
          <a:prstGeom prst="flowChartConnector">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 </a:t>
            </a:r>
            <a:endParaRPr>
              <a:latin typeface="Calibri"/>
              <a:ea typeface="Calibri"/>
              <a:cs typeface="Calibri"/>
              <a:sym typeface="Calibri"/>
            </a:endParaRPr>
          </a:p>
        </p:txBody>
      </p:sp>
      <p:pic>
        <p:nvPicPr>
          <p:cNvPr id="337" name="Google Shape;337;p32"/>
          <p:cNvPicPr preferRelativeResize="0"/>
          <p:nvPr/>
        </p:nvPicPr>
        <p:blipFill>
          <a:blip r:embed="rId9">
            <a:alphaModFix/>
          </a:blip>
          <a:stretch>
            <a:fillRect/>
          </a:stretch>
        </p:blipFill>
        <p:spPr>
          <a:xfrm>
            <a:off x="7253704" y="1510388"/>
            <a:ext cx="1599725" cy="1599725"/>
          </a:xfrm>
          <a:prstGeom prst="rect">
            <a:avLst/>
          </a:prstGeom>
          <a:noFill/>
          <a:ln>
            <a:noFill/>
          </a:ln>
        </p:spPr>
      </p:pic>
      <p:grpSp>
        <p:nvGrpSpPr>
          <p:cNvPr id="338" name="Google Shape;338;p32"/>
          <p:cNvGrpSpPr/>
          <p:nvPr/>
        </p:nvGrpSpPr>
        <p:grpSpPr>
          <a:xfrm>
            <a:off x="2415189" y="3460100"/>
            <a:ext cx="1970213" cy="1169402"/>
            <a:chOff x="0" y="-117475"/>
            <a:chExt cx="5253900" cy="3118404"/>
          </a:xfrm>
        </p:grpSpPr>
        <p:sp>
          <p:nvSpPr>
            <p:cNvPr id="339" name="Google Shape;339;p32"/>
            <p:cNvSpPr txBox="1"/>
            <p:nvPr/>
          </p:nvSpPr>
          <p:spPr>
            <a:xfrm>
              <a:off x="0" y="-117475"/>
              <a:ext cx="5253900" cy="205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Add a </a:t>
              </a:r>
              <a:endParaRPr sz="700"/>
            </a:p>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main point</a:t>
              </a:r>
              <a:endParaRPr sz="700"/>
            </a:p>
          </p:txBody>
        </p:sp>
        <p:sp>
          <p:nvSpPr>
            <p:cNvPr id="340" name="Google Shape;340;p32"/>
            <p:cNvSpPr txBox="1"/>
            <p:nvPr/>
          </p:nvSpPr>
          <p:spPr>
            <a:xfrm>
              <a:off x="304403" y="2015729"/>
              <a:ext cx="46452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Elaborate on what you</a:t>
              </a:r>
              <a:endParaRPr sz="700"/>
            </a:p>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want to discuss. </a:t>
              </a:r>
              <a:endParaRPr sz="700"/>
            </a:p>
          </p:txBody>
        </p:sp>
      </p:grpSp>
      <p:grpSp>
        <p:nvGrpSpPr>
          <p:cNvPr id="341" name="Google Shape;341;p32"/>
          <p:cNvGrpSpPr/>
          <p:nvPr/>
        </p:nvGrpSpPr>
        <p:grpSpPr>
          <a:xfrm>
            <a:off x="71774" y="1688450"/>
            <a:ext cx="2046488" cy="1169402"/>
            <a:chOff x="0" y="-117475"/>
            <a:chExt cx="5457300" cy="3118404"/>
          </a:xfrm>
        </p:grpSpPr>
        <p:sp>
          <p:nvSpPr>
            <p:cNvPr id="342" name="Google Shape;342;p32"/>
            <p:cNvSpPr txBox="1"/>
            <p:nvPr/>
          </p:nvSpPr>
          <p:spPr>
            <a:xfrm>
              <a:off x="0" y="-117475"/>
              <a:ext cx="5457300" cy="205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Add a </a:t>
              </a:r>
              <a:endParaRPr sz="700"/>
            </a:p>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main point</a:t>
              </a:r>
              <a:endParaRPr sz="700"/>
            </a:p>
          </p:txBody>
        </p:sp>
        <p:sp>
          <p:nvSpPr>
            <p:cNvPr id="343" name="Google Shape;343;p32"/>
            <p:cNvSpPr txBox="1"/>
            <p:nvPr/>
          </p:nvSpPr>
          <p:spPr>
            <a:xfrm>
              <a:off x="406154" y="2015729"/>
              <a:ext cx="46452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Elaborate on what you</a:t>
              </a:r>
              <a:endParaRPr sz="700"/>
            </a:p>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want to discuss. </a:t>
              </a:r>
              <a:endParaRPr sz="700"/>
            </a:p>
          </p:txBody>
        </p:sp>
      </p:grpSp>
      <p:grpSp>
        <p:nvGrpSpPr>
          <p:cNvPr id="344" name="Google Shape;344;p32"/>
          <p:cNvGrpSpPr/>
          <p:nvPr/>
        </p:nvGrpSpPr>
        <p:grpSpPr>
          <a:xfrm>
            <a:off x="4682290" y="1688450"/>
            <a:ext cx="2046488" cy="1169402"/>
            <a:chOff x="0" y="-117475"/>
            <a:chExt cx="5457300" cy="3118404"/>
          </a:xfrm>
        </p:grpSpPr>
        <p:sp>
          <p:nvSpPr>
            <p:cNvPr id="345" name="Google Shape;345;p32"/>
            <p:cNvSpPr txBox="1"/>
            <p:nvPr/>
          </p:nvSpPr>
          <p:spPr>
            <a:xfrm>
              <a:off x="0" y="-117475"/>
              <a:ext cx="5457300" cy="205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Add a </a:t>
              </a:r>
              <a:endParaRPr sz="700"/>
            </a:p>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main point</a:t>
              </a:r>
              <a:endParaRPr sz="700"/>
            </a:p>
          </p:txBody>
        </p:sp>
        <p:sp>
          <p:nvSpPr>
            <p:cNvPr id="346" name="Google Shape;346;p32"/>
            <p:cNvSpPr txBox="1"/>
            <p:nvPr/>
          </p:nvSpPr>
          <p:spPr>
            <a:xfrm>
              <a:off x="406154" y="2015729"/>
              <a:ext cx="46452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Elaborate on what you</a:t>
              </a:r>
              <a:endParaRPr sz="700"/>
            </a:p>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want to discuss. </a:t>
              </a:r>
              <a:endParaRPr sz="700"/>
            </a:p>
          </p:txBody>
        </p:sp>
      </p:grpSp>
      <p:grpSp>
        <p:nvGrpSpPr>
          <p:cNvPr id="347" name="Google Shape;347;p32"/>
          <p:cNvGrpSpPr/>
          <p:nvPr/>
        </p:nvGrpSpPr>
        <p:grpSpPr>
          <a:xfrm>
            <a:off x="7025704" y="3460100"/>
            <a:ext cx="2046488" cy="1169402"/>
            <a:chOff x="0" y="-117475"/>
            <a:chExt cx="5457300" cy="3118404"/>
          </a:xfrm>
        </p:grpSpPr>
        <p:sp>
          <p:nvSpPr>
            <p:cNvPr id="348" name="Google Shape;348;p32"/>
            <p:cNvSpPr txBox="1"/>
            <p:nvPr/>
          </p:nvSpPr>
          <p:spPr>
            <a:xfrm>
              <a:off x="0" y="-117475"/>
              <a:ext cx="5457300" cy="205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Add a </a:t>
              </a:r>
              <a:endParaRPr sz="700"/>
            </a:p>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main point</a:t>
              </a:r>
              <a:endParaRPr sz="700"/>
            </a:p>
          </p:txBody>
        </p:sp>
        <p:sp>
          <p:nvSpPr>
            <p:cNvPr id="349" name="Google Shape;349;p32"/>
            <p:cNvSpPr txBox="1"/>
            <p:nvPr/>
          </p:nvSpPr>
          <p:spPr>
            <a:xfrm>
              <a:off x="406154" y="2015729"/>
              <a:ext cx="46452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Elaborate on what you</a:t>
              </a:r>
              <a:endParaRPr sz="700"/>
            </a:p>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want to discuss. </a:t>
              </a:r>
              <a:endParaRPr sz="700"/>
            </a:p>
          </p:txBody>
        </p:sp>
      </p:grpSp>
      <p:sp>
        <p:nvSpPr>
          <p:cNvPr id="350" name="Google Shape;350;p32"/>
          <p:cNvSpPr txBox="1"/>
          <p:nvPr/>
        </p:nvSpPr>
        <p:spPr>
          <a:xfrm>
            <a:off x="758921" y="360119"/>
            <a:ext cx="7626157" cy="724078"/>
          </a:xfrm>
          <a:prstGeom prst="rect">
            <a:avLst/>
          </a:prstGeom>
          <a:noFill/>
          <a:ln>
            <a:noFill/>
          </a:ln>
        </p:spPr>
        <p:txBody>
          <a:bodyPr anchorCtr="0" anchor="t" bIns="0" lIns="0" spcFirstLastPara="1" rIns="0" wrap="square" tIns="0">
            <a:spAutoFit/>
          </a:bodyPr>
          <a:lstStyle/>
          <a:p>
            <a:pPr indent="0" lvl="0" marL="0" marR="0" rtl="0" algn="ctr">
              <a:lnSpc>
                <a:spcPct val="106995"/>
              </a:lnSpc>
              <a:spcBef>
                <a:spcPts val="0"/>
              </a:spcBef>
              <a:spcAft>
                <a:spcPts val="0"/>
              </a:spcAft>
              <a:buNone/>
            </a:pPr>
            <a:r>
              <a:rPr b="0" i="0" lang="en" sz="5200" u="none" cap="none" strike="noStrike">
                <a:solidFill>
                  <a:srgbClr val="EE5B55"/>
                </a:solidFill>
                <a:latin typeface="Playfair Display"/>
                <a:ea typeface="Playfair Display"/>
                <a:cs typeface="Playfair Display"/>
                <a:sym typeface="Playfair Display"/>
              </a:rPr>
              <a:t>Add a Timeline Page</a:t>
            </a:r>
            <a:endParaRPr sz="700"/>
          </a:p>
        </p:txBody>
      </p:sp>
      <p:sp>
        <p:nvSpPr>
          <p:cNvPr id="351" name="Google Shape;351;p32"/>
          <p:cNvSpPr/>
          <p:nvPr/>
        </p:nvSpPr>
        <p:spPr>
          <a:xfrm rot="5862657">
            <a:off x="7350762" y="-2604300"/>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10">
              <a:alphaModFix/>
            </a:blip>
            <a:stretch>
              <a:fillRect b="0" l="0" r="0" t="0"/>
            </a:stretch>
          </a:blipFill>
          <a:ln>
            <a:noFill/>
          </a:ln>
        </p:spPr>
      </p:sp>
      <p:sp>
        <p:nvSpPr>
          <p:cNvPr id="352" name="Google Shape;352;p32"/>
          <p:cNvSpPr/>
          <p:nvPr/>
        </p:nvSpPr>
        <p:spPr>
          <a:xfrm rot="5862657">
            <a:off x="-1661966" y="-2604300"/>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10">
              <a:alphaModFix/>
            </a:blip>
            <a:stretch>
              <a:fillRect b="0" l="0" r="0" t="0"/>
            </a:stretch>
          </a:blipFill>
          <a:ln>
            <a:noFill/>
          </a:ln>
        </p:spPr>
      </p:sp>
      <p:sp>
        <p:nvSpPr>
          <p:cNvPr id="353" name="Google Shape;353;p32"/>
          <p:cNvSpPr/>
          <p:nvPr/>
        </p:nvSpPr>
        <p:spPr>
          <a:xfrm rot="-990701">
            <a:off x="2174640" y="1289415"/>
            <a:ext cx="1263922" cy="579890"/>
          </a:xfrm>
          <a:custGeom>
            <a:rect b="b" l="l" r="r" t="t"/>
            <a:pathLst>
              <a:path extrusionOk="0" h="1159779" w="2527844">
                <a:moveTo>
                  <a:pt x="0" y="0"/>
                </a:moveTo>
                <a:lnTo>
                  <a:pt x="2527844" y="0"/>
                </a:lnTo>
                <a:lnTo>
                  <a:pt x="2527844" y="1159778"/>
                </a:lnTo>
                <a:lnTo>
                  <a:pt x="0" y="1159778"/>
                </a:lnTo>
                <a:lnTo>
                  <a:pt x="0" y="0"/>
                </a:lnTo>
                <a:close/>
              </a:path>
            </a:pathLst>
          </a:custGeom>
          <a:blipFill rotWithShape="1">
            <a:blip r:embed="rId5">
              <a:alphaModFix/>
            </a:blip>
            <a:stretch>
              <a:fillRect b="0" l="0" r="0" t="0"/>
            </a:stretch>
          </a:blipFill>
          <a:ln>
            <a:noFill/>
          </a:ln>
        </p:spPr>
      </p:sp>
      <p:sp>
        <p:nvSpPr>
          <p:cNvPr id="354" name="Google Shape;354;p32"/>
          <p:cNvSpPr/>
          <p:nvPr/>
        </p:nvSpPr>
        <p:spPr>
          <a:xfrm rot="-990701">
            <a:off x="5543513" y="4487069"/>
            <a:ext cx="1263922" cy="579890"/>
          </a:xfrm>
          <a:custGeom>
            <a:rect b="b" l="l" r="r" t="t"/>
            <a:pathLst>
              <a:path extrusionOk="0" h="1159779" w="2527844">
                <a:moveTo>
                  <a:pt x="0" y="0"/>
                </a:moveTo>
                <a:lnTo>
                  <a:pt x="2527844" y="0"/>
                </a:lnTo>
                <a:lnTo>
                  <a:pt x="2527844" y="1159778"/>
                </a:lnTo>
                <a:lnTo>
                  <a:pt x="0" y="1159778"/>
                </a:lnTo>
                <a:lnTo>
                  <a:pt x="0" y="0"/>
                </a:lnTo>
                <a:close/>
              </a:path>
            </a:pathLst>
          </a:custGeom>
          <a:blipFill rotWithShape="1">
            <a:blip r:embed="rId5">
              <a:alphaModFix/>
            </a:blip>
            <a:stretch>
              <a:fillRect b="0" l="0" r="0" t="0"/>
            </a:stretch>
          </a:blipFill>
          <a:ln>
            <a:noFill/>
          </a:ln>
        </p:spPr>
      </p:sp>
      <p:sp>
        <p:nvSpPr>
          <p:cNvPr id="355" name="Google Shape;355;p32"/>
          <p:cNvSpPr/>
          <p:nvPr/>
        </p:nvSpPr>
        <p:spPr>
          <a:xfrm rot="-990701">
            <a:off x="6984883" y="1289415"/>
            <a:ext cx="1263922" cy="579890"/>
          </a:xfrm>
          <a:custGeom>
            <a:rect b="b" l="l" r="r" t="t"/>
            <a:pathLst>
              <a:path extrusionOk="0" h="1159779" w="2527844">
                <a:moveTo>
                  <a:pt x="0" y="0"/>
                </a:moveTo>
                <a:lnTo>
                  <a:pt x="2527844" y="0"/>
                </a:lnTo>
                <a:lnTo>
                  <a:pt x="2527844" y="1159778"/>
                </a:lnTo>
                <a:lnTo>
                  <a:pt x="0" y="115977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82"/>
        </a:solidFill>
      </p:bgPr>
    </p:bg>
    <p:spTree>
      <p:nvGrpSpPr>
        <p:cNvPr id="359" name="Shape 359"/>
        <p:cNvGrpSpPr/>
        <p:nvPr/>
      </p:nvGrpSpPr>
      <p:grpSpPr>
        <a:xfrm>
          <a:off x="0" y="0"/>
          <a:ext cx="0" cy="0"/>
          <a:chOff x="0" y="0"/>
          <a:chExt cx="0" cy="0"/>
        </a:xfrm>
      </p:grpSpPr>
      <p:sp>
        <p:nvSpPr>
          <p:cNvPr id="360" name="Google Shape;360;p33"/>
          <p:cNvSpPr/>
          <p:nvPr/>
        </p:nvSpPr>
        <p:spPr>
          <a:xfrm rot="-5311566">
            <a:off x="1883502" y="-2064886"/>
            <a:ext cx="5376995" cy="9273272"/>
          </a:xfrm>
          <a:custGeom>
            <a:rect b="b" l="l" r="r" t="t"/>
            <a:pathLst>
              <a:path extrusionOk="0" h="18546545" w="10753989">
                <a:moveTo>
                  <a:pt x="10283597" y="0"/>
                </a:moveTo>
                <a:lnTo>
                  <a:pt x="10753990" y="18281950"/>
                </a:lnTo>
                <a:lnTo>
                  <a:pt x="470393" y="18546546"/>
                </a:lnTo>
                <a:lnTo>
                  <a:pt x="0" y="264596"/>
                </a:lnTo>
                <a:lnTo>
                  <a:pt x="10283597" y="0"/>
                </a:lnTo>
                <a:close/>
              </a:path>
            </a:pathLst>
          </a:custGeom>
          <a:blipFill rotWithShape="1">
            <a:blip r:embed="rId3">
              <a:alphaModFix amt="71000"/>
            </a:blip>
            <a:stretch>
              <a:fillRect b="0" l="-18753" r="-18753" t="0"/>
            </a:stretch>
          </a:blipFill>
          <a:ln>
            <a:noFill/>
          </a:ln>
        </p:spPr>
      </p:sp>
      <p:sp>
        <p:nvSpPr>
          <p:cNvPr id="361" name="Google Shape;361;p33"/>
          <p:cNvSpPr/>
          <p:nvPr/>
        </p:nvSpPr>
        <p:spPr>
          <a:xfrm rot="-3721662">
            <a:off x="6697260" y="-719282"/>
            <a:ext cx="4893480" cy="4049355"/>
          </a:xfrm>
          <a:custGeom>
            <a:rect b="b" l="l" r="r" t="t"/>
            <a:pathLst>
              <a:path extrusionOk="0" h="8098710" w="9786960">
                <a:moveTo>
                  <a:pt x="0" y="0"/>
                </a:moveTo>
                <a:lnTo>
                  <a:pt x="9786960" y="0"/>
                </a:lnTo>
                <a:lnTo>
                  <a:pt x="9786960" y="8098709"/>
                </a:lnTo>
                <a:lnTo>
                  <a:pt x="0" y="8098709"/>
                </a:lnTo>
                <a:lnTo>
                  <a:pt x="0" y="0"/>
                </a:lnTo>
                <a:close/>
              </a:path>
            </a:pathLst>
          </a:custGeom>
          <a:blipFill rotWithShape="1">
            <a:blip r:embed="rId4">
              <a:alphaModFix amt="50000"/>
            </a:blip>
            <a:stretch>
              <a:fillRect b="0" l="0" r="0" t="0"/>
            </a:stretch>
          </a:blipFill>
          <a:ln>
            <a:noFill/>
          </a:ln>
        </p:spPr>
      </p:sp>
      <p:sp>
        <p:nvSpPr>
          <p:cNvPr id="362" name="Google Shape;362;p33"/>
          <p:cNvSpPr/>
          <p:nvPr/>
        </p:nvSpPr>
        <p:spPr>
          <a:xfrm>
            <a:off x="902100" y="1374425"/>
            <a:ext cx="2219700" cy="2219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63" name="Google Shape;363;p33"/>
          <p:cNvSpPr/>
          <p:nvPr/>
        </p:nvSpPr>
        <p:spPr>
          <a:xfrm>
            <a:off x="3321614" y="1226962"/>
            <a:ext cx="2500800" cy="250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64" name="Google Shape;364;p33"/>
          <p:cNvSpPr/>
          <p:nvPr/>
        </p:nvSpPr>
        <p:spPr>
          <a:xfrm>
            <a:off x="6022250" y="1367500"/>
            <a:ext cx="2219700" cy="2219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365" name="Google Shape;365;p33"/>
          <p:cNvPicPr preferRelativeResize="0"/>
          <p:nvPr/>
        </p:nvPicPr>
        <p:blipFill>
          <a:blip r:embed="rId5">
            <a:alphaModFix/>
          </a:blip>
          <a:stretch>
            <a:fillRect/>
          </a:stretch>
        </p:blipFill>
        <p:spPr>
          <a:xfrm>
            <a:off x="1024025" y="1541375"/>
            <a:ext cx="1911749" cy="1911749"/>
          </a:xfrm>
          <a:prstGeom prst="rect">
            <a:avLst/>
          </a:prstGeom>
          <a:noFill/>
          <a:ln>
            <a:noFill/>
          </a:ln>
        </p:spPr>
      </p:pic>
      <p:pic>
        <p:nvPicPr>
          <p:cNvPr id="366" name="Google Shape;366;p33"/>
          <p:cNvPicPr preferRelativeResize="0"/>
          <p:nvPr/>
        </p:nvPicPr>
        <p:blipFill>
          <a:blip r:embed="rId6">
            <a:alphaModFix/>
          </a:blip>
          <a:stretch>
            <a:fillRect/>
          </a:stretch>
        </p:blipFill>
        <p:spPr>
          <a:xfrm>
            <a:off x="3462114" y="1387346"/>
            <a:ext cx="2219799" cy="2219828"/>
          </a:xfrm>
          <a:prstGeom prst="rect">
            <a:avLst/>
          </a:prstGeom>
          <a:noFill/>
          <a:ln>
            <a:noFill/>
          </a:ln>
        </p:spPr>
      </p:pic>
      <p:pic>
        <p:nvPicPr>
          <p:cNvPr id="367" name="Google Shape;367;p33"/>
          <p:cNvPicPr preferRelativeResize="0"/>
          <p:nvPr/>
        </p:nvPicPr>
        <p:blipFill>
          <a:blip r:embed="rId7">
            <a:alphaModFix/>
          </a:blip>
          <a:stretch>
            <a:fillRect/>
          </a:stretch>
        </p:blipFill>
        <p:spPr>
          <a:xfrm>
            <a:off x="6208225" y="1542300"/>
            <a:ext cx="1911749" cy="1911749"/>
          </a:xfrm>
          <a:prstGeom prst="rect">
            <a:avLst/>
          </a:prstGeom>
          <a:noFill/>
          <a:ln>
            <a:noFill/>
          </a:ln>
        </p:spPr>
      </p:pic>
      <p:sp>
        <p:nvSpPr>
          <p:cNvPr id="368" name="Google Shape;368;p33"/>
          <p:cNvSpPr txBox="1"/>
          <p:nvPr/>
        </p:nvSpPr>
        <p:spPr>
          <a:xfrm>
            <a:off x="6133413" y="3690957"/>
            <a:ext cx="20466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Add a </a:t>
            </a:r>
            <a:endParaRPr sz="700"/>
          </a:p>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main point</a:t>
            </a:r>
            <a:endParaRPr sz="700"/>
          </a:p>
        </p:txBody>
      </p:sp>
      <p:sp>
        <p:nvSpPr>
          <p:cNvPr id="369" name="Google Shape;369;p33"/>
          <p:cNvSpPr txBox="1"/>
          <p:nvPr/>
        </p:nvSpPr>
        <p:spPr>
          <a:xfrm>
            <a:off x="6285721" y="4486816"/>
            <a:ext cx="17418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Elaborate on what you</a:t>
            </a:r>
            <a:endParaRPr sz="700"/>
          </a:p>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want to discuss. </a:t>
            </a:r>
            <a:endParaRPr sz="700"/>
          </a:p>
        </p:txBody>
      </p:sp>
      <p:sp>
        <p:nvSpPr>
          <p:cNvPr id="370" name="Google Shape;370;p33"/>
          <p:cNvSpPr txBox="1"/>
          <p:nvPr/>
        </p:nvSpPr>
        <p:spPr>
          <a:xfrm>
            <a:off x="758921" y="360119"/>
            <a:ext cx="7626157" cy="724078"/>
          </a:xfrm>
          <a:prstGeom prst="rect">
            <a:avLst/>
          </a:prstGeom>
          <a:noFill/>
          <a:ln>
            <a:noFill/>
          </a:ln>
        </p:spPr>
        <p:txBody>
          <a:bodyPr anchorCtr="0" anchor="t" bIns="0" lIns="0" spcFirstLastPara="1" rIns="0" wrap="square" tIns="0">
            <a:spAutoFit/>
          </a:bodyPr>
          <a:lstStyle/>
          <a:p>
            <a:pPr indent="0" lvl="0" marL="0" marR="0" rtl="0" algn="ctr">
              <a:lnSpc>
                <a:spcPct val="106995"/>
              </a:lnSpc>
              <a:spcBef>
                <a:spcPts val="0"/>
              </a:spcBef>
              <a:spcAft>
                <a:spcPts val="0"/>
              </a:spcAft>
              <a:buNone/>
            </a:pPr>
            <a:r>
              <a:rPr b="0" i="0" lang="en" sz="5200" u="none" cap="none" strike="noStrike">
                <a:solidFill>
                  <a:srgbClr val="EE5B55"/>
                </a:solidFill>
                <a:latin typeface="Playfair Display"/>
                <a:ea typeface="Playfair Display"/>
                <a:cs typeface="Playfair Display"/>
                <a:sym typeface="Playfair Display"/>
              </a:rPr>
              <a:t>Add Your Title</a:t>
            </a:r>
            <a:endParaRPr sz="700"/>
          </a:p>
        </p:txBody>
      </p:sp>
      <p:sp>
        <p:nvSpPr>
          <p:cNvPr id="371" name="Google Shape;371;p33"/>
          <p:cNvSpPr/>
          <p:nvPr/>
        </p:nvSpPr>
        <p:spPr>
          <a:xfrm rot="-990701">
            <a:off x="726958" y="1251850"/>
            <a:ext cx="1263922" cy="579890"/>
          </a:xfrm>
          <a:custGeom>
            <a:rect b="b" l="l" r="r" t="t"/>
            <a:pathLst>
              <a:path extrusionOk="0" h="1159779" w="2527844">
                <a:moveTo>
                  <a:pt x="0" y="0"/>
                </a:moveTo>
                <a:lnTo>
                  <a:pt x="2527844" y="0"/>
                </a:lnTo>
                <a:lnTo>
                  <a:pt x="2527844" y="1159779"/>
                </a:lnTo>
                <a:lnTo>
                  <a:pt x="0" y="1159779"/>
                </a:lnTo>
                <a:lnTo>
                  <a:pt x="0" y="0"/>
                </a:lnTo>
                <a:close/>
              </a:path>
            </a:pathLst>
          </a:custGeom>
          <a:blipFill rotWithShape="1">
            <a:blip r:embed="rId8">
              <a:alphaModFix/>
            </a:blip>
            <a:stretch>
              <a:fillRect b="0" l="0" r="0" t="0"/>
            </a:stretch>
          </a:blipFill>
          <a:ln>
            <a:noFill/>
          </a:ln>
        </p:spPr>
      </p:sp>
      <p:sp>
        <p:nvSpPr>
          <p:cNvPr id="372" name="Google Shape;372;p33"/>
          <p:cNvSpPr/>
          <p:nvPr/>
        </p:nvSpPr>
        <p:spPr>
          <a:xfrm rot="-990701">
            <a:off x="3069086" y="1318525"/>
            <a:ext cx="1263922" cy="579890"/>
          </a:xfrm>
          <a:custGeom>
            <a:rect b="b" l="l" r="r" t="t"/>
            <a:pathLst>
              <a:path extrusionOk="0" h="1159779" w="2527844">
                <a:moveTo>
                  <a:pt x="0" y="0"/>
                </a:moveTo>
                <a:lnTo>
                  <a:pt x="2527844" y="0"/>
                </a:lnTo>
                <a:lnTo>
                  <a:pt x="2527844" y="1159779"/>
                </a:lnTo>
                <a:lnTo>
                  <a:pt x="0" y="1159779"/>
                </a:lnTo>
                <a:lnTo>
                  <a:pt x="0" y="0"/>
                </a:lnTo>
                <a:close/>
              </a:path>
            </a:pathLst>
          </a:custGeom>
          <a:blipFill rotWithShape="1">
            <a:blip r:embed="rId8">
              <a:alphaModFix/>
            </a:blip>
            <a:stretch>
              <a:fillRect b="0" l="0" r="0" t="0"/>
            </a:stretch>
          </a:blipFill>
          <a:ln>
            <a:noFill/>
          </a:ln>
        </p:spPr>
      </p:sp>
      <p:sp>
        <p:nvSpPr>
          <p:cNvPr id="373" name="Google Shape;373;p33"/>
          <p:cNvSpPr/>
          <p:nvPr/>
        </p:nvSpPr>
        <p:spPr>
          <a:xfrm rot="-990701">
            <a:off x="5807371" y="1318525"/>
            <a:ext cx="1263922" cy="579890"/>
          </a:xfrm>
          <a:custGeom>
            <a:rect b="b" l="l" r="r" t="t"/>
            <a:pathLst>
              <a:path extrusionOk="0" h="1159779" w="2527844">
                <a:moveTo>
                  <a:pt x="0" y="0"/>
                </a:moveTo>
                <a:lnTo>
                  <a:pt x="2527844" y="0"/>
                </a:lnTo>
                <a:lnTo>
                  <a:pt x="2527844" y="1159779"/>
                </a:lnTo>
                <a:lnTo>
                  <a:pt x="0" y="1159779"/>
                </a:lnTo>
                <a:lnTo>
                  <a:pt x="0" y="0"/>
                </a:lnTo>
                <a:close/>
              </a:path>
            </a:pathLst>
          </a:custGeom>
          <a:blipFill rotWithShape="1">
            <a:blip r:embed="rId8">
              <a:alphaModFix/>
            </a:blip>
            <a:stretch>
              <a:fillRect b="0" l="0" r="0" t="0"/>
            </a:stretch>
          </a:blipFill>
          <a:ln>
            <a:noFill/>
          </a:ln>
        </p:spPr>
      </p:sp>
      <p:sp>
        <p:nvSpPr>
          <p:cNvPr id="374" name="Google Shape;374;p33"/>
          <p:cNvSpPr/>
          <p:nvPr/>
        </p:nvSpPr>
        <p:spPr>
          <a:xfrm rot="-6171509">
            <a:off x="7944282" y="2571750"/>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9">
              <a:alphaModFix/>
            </a:blip>
            <a:stretch>
              <a:fillRect b="0" l="0" r="0" t="0"/>
            </a:stretch>
          </a:blipFill>
          <a:ln>
            <a:noFill/>
          </a:ln>
        </p:spPr>
      </p:sp>
      <p:sp>
        <p:nvSpPr>
          <p:cNvPr id="375" name="Google Shape;375;p33"/>
          <p:cNvSpPr/>
          <p:nvPr/>
        </p:nvSpPr>
        <p:spPr>
          <a:xfrm rot="-6171509">
            <a:off x="-1352741" y="-1676400"/>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9">
              <a:alphaModFix/>
            </a:blip>
            <a:stretch>
              <a:fillRect b="0" l="0" r="0" t="0"/>
            </a:stretch>
          </a:blipFill>
          <a:ln>
            <a:noFill/>
          </a:ln>
        </p:spPr>
      </p:sp>
      <p:sp>
        <p:nvSpPr>
          <p:cNvPr id="376" name="Google Shape;376;p33"/>
          <p:cNvSpPr/>
          <p:nvPr/>
        </p:nvSpPr>
        <p:spPr>
          <a:xfrm rot="-6171509">
            <a:off x="8296085" y="-2533650"/>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9">
              <a:alphaModFix/>
            </a:blip>
            <a:stretch>
              <a:fillRect b="0" l="0" r="0" t="0"/>
            </a:stretch>
          </a:blipFill>
          <a:ln>
            <a:noFill/>
          </a:ln>
        </p:spPr>
      </p:sp>
      <p:sp>
        <p:nvSpPr>
          <p:cNvPr id="377" name="Google Shape;377;p33"/>
          <p:cNvSpPr/>
          <p:nvPr/>
        </p:nvSpPr>
        <p:spPr>
          <a:xfrm>
            <a:off x="-466652" y="2846610"/>
            <a:ext cx="1911763" cy="4114800"/>
          </a:xfrm>
          <a:custGeom>
            <a:rect b="b" l="l" r="r" t="t"/>
            <a:pathLst>
              <a:path extrusionOk="0" h="8229600" w="3823525">
                <a:moveTo>
                  <a:pt x="0" y="0"/>
                </a:moveTo>
                <a:lnTo>
                  <a:pt x="3823526" y="0"/>
                </a:lnTo>
                <a:lnTo>
                  <a:pt x="3823526" y="8229600"/>
                </a:lnTo>
                <a:lnTo>
                  <a:pt x="0" y="8229600"/>
                </a:lnTo>
                <a:lnTo>
                  <a:pt x="0" y="0"/>
                </a:lnTo>
                <a:close/>
              </a:path>
            </a:pathLst>
          </a:custGeom>
          <a:blipFill rotWithShape="1">
            <a:blip r:embed="rId10">
              <a:alphaModFix/>
            </a:blip>
            <a:stretch>
              <a:fillRect b="0" l="0" r="-107969" t="0"/>
            </a:stretch>
          </a:blipFill>
          <a:ln>
            <a:noFill/>
          </a:ln>
        </p:spPr>
      </p:sp>
      <p:sp>
        <p:nvSpPr>
          <p:cNvPr id="378" name="Google Shape;378;p33"/>
          <p:cNvSpPr txBox="1"/>
          <p:nvPr/>
        </p:nvSpPr>
        <p:spPr>
          <a:xfrm>
            <a:off x="3586896" y="3690957"/>
            <a:ext cx="19701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Add a </a:t>
            </a:r>
            <a:endParaRPr sz="700"/>
          </a:p>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main point</a:t>
            </a:r>
            <a:endParaRPr sz="700"/>
          </a:p>
        </p:txBody>
      </p:sp>
      <p:sp>
        <p:nvSpPr>
          <p:cNvPr id="379" name="Google Shape;379;p33"/>
          <p:cNvSpPr txBox="1"/>
          <p:nvPr/>
        </p:nvSpPr>
        <p:spPr>
          <a:xfrm>
            <a:off x="3701047" y="4486816"/>
            <a:ext cx="17418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Elaborate on what you</a:t>
            </a:r>
            <a:endParaRPr sz="700"/>
          </a:p>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want to discuss. </a:t>
            </a:r>
            <a:endParaRPr sz="700"/>
          </a:p>
        </p:txBody>
      </p:sp>
      <p:sp>
        <p:nvSpPr>
          <p:cNvPr id="380" name="Google Shape;380;p33"/>
          <p:cNvSpPr txBox="1"/>
          <p:nvPr/>
        </p:nvSpPr>
        <p:spPr>
          <a:xfrm>
            <a:off x="964066" y="3690957"/>
            <a:ext cx="20466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Add a </a:t>
            </a:r>
            <a:endParaRPr sz="700"/>
          </a:p>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main point</a:t>
            </a:r>
            <a:endParaRPr sz="700"/>
          </a:p>
        </p:txBody>
      </p:sp>
      <p:sp>
        <p:nvSpPr>
          <p:cNvPr id="381" name="Google Shape;381;p33"/>
          <p:cNvSpPr txBox="1"/>
          <p:nvPr/>
        </p:nvSpPr>
        <p:spPr>
          <a:xfrm>
            <a:off x="1116374" y="4486816"/>
            <a:ext cx="17418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Elaborate on what you</a:t>
            </a:r>
            <a:endParaRPr sz="700"/>
          </a:p>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want to discuss. </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82"/>
        </a:solidFill>
      </p:bgPr>
    </p:bg>
    <p:spTree>
      <p:nvGrpSpPr>
        <p:cNvPr id="385" name="Shape 385"/>
        <p:cNvGrpSpPr/>
        <p:nvPr/>
      </p:nvGrpSpPr>
      <p:grpSpPr>
        <a:xfrm>
          <a:off x="0" y="0"/>
          <a:ext cx="0" cy="0"/>
          <a:chOff x="0" y="0"/>
          <a:chExt cx="0" cy="0"/>
        </a:xfrm>
      </p:grpSpPr>
      <p:sp>
        <p:nvSpPr>
          <p:cNvPr id="386" name="Google Shape;386;p34"/>
          <p:cNvSpPr/>
          <p:nvPr/>
        </p:nvSpPr>
        <p:spPr>
          <a:xfrm rot="-5311566">
            <a:off x="1883502" y="-2064886"/>
            <a:ext cx="5376995" cy="9273272"/>
          </a:xfrm>
          <a:custGeom>
            <a:rect b="b" l="l" r="r" t="t"/>
            <a:pathLst>
              <a:path extrusionOk="0" h="18546545" w="10753989">
                <a:moveTo>
                  <a:pt x="10283597" y="0"/>
                </a:moveTo>
                <a:lnTo>
                  <a:pt x="10753990" y="18281950"/>
                </a:lnTo>
                <a:lnTo>
                  <a:pt x="470393" y="18546546"/>
                </a:lnTo>
                <a:lnTo>
                  <a:pt x="0" y="264596"/>
                </a:lnTo>
                <a:lnTo>
                  <a:pt x="10283597" y="0"/>
                </a:lnTo>
                <a:close/>
              </a:path>
            </a:pathLst>
          </a:custGeom>
          <a:blipFill rotWithShape="1">
            <a:blip r:embed="rId3">
              <a:alphaModFix amt="71000"/>
            </a:blip>
            <a:stretch>
              <a:fillRect b="0" l="-18753" r="-18753" t="0"/>
            </a:stretch>
          </a:blipFill>
          <a:ln>
            <a:noFill/>
          </a:ln>
        </p:spPr>
      </p:sp>
      <p:sp>
        <p:nvSpPr>
          <p:cNvPr id="387" name="Google Shape;387;p34"/>
          <p:cNvSpPr/>
          <p:nvPr/>
        </p:nvSpPr>
        <p:spPr>
          <a:xfrm rot="302812">
            <a:off x="4817242" y="1933409"/>
            <a:ext cx="2509931" cy="2533724"/>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88" name="Google Shape;388;p34"/>
          <p:cNvSpPr/>
          <p:nvPr/>
        </p:nvSpPr>
        <p:spPr>
          <a:xfrm rot="-236033">
            <a:off x="1568643" y="707042"/>
            <a:ext cx="2510014" cy="2533462"/>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389" name="Google Shape;389;p34"/>
          <p:cNvPicPr preferRelativeResize="0"/>
          <p:nvPr/>
        </p:nvPicPr>
        <p:blipFill>
          <a:blip r:embed="rId4">
            <a:alphaModFix/>
          </a:blip>
          <a:stretch>
            <a:fillRect/>
          </a:stretch>
        </p:blipFill>
        <p:spPr>
          <a:xfrm>
            <a:off x="1669764" y="777014"/>
            <a:ext cx="2342425" cy="2397299"/>
          </a:xfrm>
          <a:prstGeom prst="rect">
            <a:avLst/>
          </a:prstGeom>
          <a:noFill/>
          <a:ln>
            <a:noFill/>
          </a:ln>
        </p:spPr>
      </p:pic>
      <p:pic>
        <p:nvPicPr>
          <p:cNvPr id="390" name="Google Shape;390;p34"/>
          <p:cNvPicPr preferRelativeResize="0"/>
          <p:nvPr/>
        </p:nvPicPr>
        <p:blipFill>
          <a:blip r:embed="rId5">
            <a:alphaModFix/>
          </a:blip>
          <a:stretch>
            <a:fillRect/>
          </a:stretch>
        </p:blipFill>
        <p:spPr>
          <a:xfrm>
            <a:off x="4876334" y="1981875"/>
            <a:ext cx="2381925" cy="2436626"/>
          </a:xfrm>
          <a:prstGeom prst="rect">
            <a:avLst/>
          </a:prstGeom>
          <a:noFill/>
          <a:ln>
            <a:noFill/>
          </a:ln>
        </p:spPr>
      </p:pic>
      <p:sp>
        <p:nvSpPr>
          <p:cNvPr id="391" name="Google Shape;391;p34"/>
          <p:cNvSpPr/>
          <p:nvPr/>
        </p:nvSpPr>
        <p:spPr>
          <a:xfrm rot="-6539570">
            <a:off x="-2262951" y="1813931"/>
            <a:ext cx="3481053" cy="2880572"/>
          </a:xfrm>
          <a:custGeom>
            <a:rect b="b" l="l" r="r" t="t"/>
            <a:pathLst>
              <a:path extrusionOk="0" h="5761143" w="6962106">
                <a:moveTo>
                  <a:pt x="0" y="0"/>
                </a:moveTo>
                <a:lnTo>
                  <a:pt x="6962107" y="0"/>
                </a:lnTo>
                <a:lnTo>
                  <a:pt x="6962107" y="5761143"/>
                </a:lnTo>
                <a:lnTo>
                  <a:pt x="0" y="5761143"/>
                </a:lnTo>
                <a:lnTo>
                  <a:pt x="0" y="0"/>
                </a:lnTo>
                <a:close/>
              </a:path>
            </a:pathLst>
          </a:custGeom>
          <a:blipFill rotWithShape="1">
            <a:blip r:embed="rId6">
              <a:alphaModFix amt="50000"/>
            </a:blip>
            <a:stretch>
              <a:fillRect b="0" l="0" r="0" t="0"/>
            </a:stretch>
          </a:blipFill>
          <a:ln>
            <a:noFill/>
          </a:ln>
        </p:spPr>
      </p:sp>
      <p:sp>
        <p:nvSpPr>
          <p:cNvPr id="392" name="Google Shape;392;p34"/>
          <p:cNvSpPr/>
          <p:nvPr/>
        </p:nvSpPr>
        <p:spPr>
          <a:xfrm rot="-6539570">
            <a:off x="6627644" y="-1816782"/>
            <a:ext cx="3481053" cy="2880571"/>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6">
              <a:alphaModFix amt="50000"/>
            </a:blip>
            <a:stretch>
              <a:fillRect b="0" l="0" r="0" t="0"/>
            </a:stretch>
          </a:blipFill>
          <a:ln>
            <a:noFill/>
          </a:ln>
        </p:spPr>
      </p:sp>
      <p:sp>
        <p:nvSpPr>
          <p:cNvPr id="393" name="Google Shape;393;p34"/>
          <p:cNvSpPr/>
          <p:nvPr/>
        </p:nvSpPr>
        <p:spPr>
          <a:xfrm>
            <a:off x="6323251" y="2797029"/>
            <a:ext cx="3107848" cy="2521242"/>
          </a:xfrm>
          <a:custGeom>
            <a:rect b="b" l="l" r="r" t="t"/>
            <a:pathLst>
              <a:path extrusionOk="0" h="5042485" w="6215697">
                <a:moveTo>
                  <a:pt x="0" y="0"/>
                </a:moveTo>
                <a:lnTo>
                  <a:pt x="6215698" y="0"/>
                </a:lnTo>
                <a:lnTo>
                  <a:pt x="6215698" y="5042484"/>
                </a:lnTo>
                <a:lnTo>
                  <a:pt x="0" y="5042484"/>
                </a:lnTo>
                <a:lnTo>
                  <a:pt x="0" y="0"/>
                </a:lnTo>
                <a:close/>
              </a:path>
            </a:pathLst>
          </a:custGeom>
          <a:blipFill rotWithShape="1">
            <a:blip r:embed="rId7">
              <a:alphaModFix/>
            </a:blip>
            <a:stretch>
              <a:fillRect b="0" l="0" r="0" t="0"/>
            </a:stretch>
          </a:blipFill>
          <a:ln>
            <a:noFill/>
          </a:ln>
        </p:spPr>
      </p:sp>
      <p:sp>
        <p:nvSpPr>
          <p:cNvPr id="394" name="Google Shape;394;p34"/>
          <p:cNvSpPr txBox="1"/>
          <p:nvPr/>
        </p:nvSpPr>
        <p:spPr>
          <a:xfrm rot="-221123">
            <a:off x="1521035" y="3424613"/>
            <a:ext cx="2815087" cy="33496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Idea one</a:t>
            </a:r>
            <a:endParaRPr sz="700"/>
          </a:p>
        </p:txBody>
      </p:sp>
      <p:sp>
        <p:nvSpPr>
          <p:cNvPr id="395" name="Google Shape;395;p34"/>
          <p:cNvSpPr txBox="1"/>
          <p:nvPr/>
        </p:nvSpPr>
        <p:spPr>
          <a:xfrm rot="-221105">
            <a:off x="1739032" y="3914655"/>
            <a:ext cx="2455176" cy="73892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Nunc ullamcorper sed mauris ut venenatis. Morbi commodo mauris rhoncus eros tempor, quis luctus mi sagittis. nec, gravida velit. </a:t>
            </a:r>
            <a:endParaRPr sz="700"/>
          </a:p>
        </p:txBody>
      </p:sp>
      <p:sp>
        <p:nvSpPr>
          <p:cNvPr id="396" name="Google Shape;396;p34"/>
          <p:cNvSpPr txBox="1"/>
          <p:nvPr/>
        </p:nvSpPr>
        <p:spPr>
          <a:xfrm rot="297831">
            <a:off x="4970765" y="967518"/>
            <a:ext cx="2402711" cy="73896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Nunc ullamcorper sed mauris ut venenatis. Morbi commodo mauris rhoncus eros tempor, quis luctus mi sagittis. nec, gravida velit. </a:t>
            </a:r>
            <a:endParaRPr sz="700"/>
          </a:p>
        </p:txBody>
      </p:sp>
      <p:sp>
        <p:nvSpPr>
          <p:cNvPr id="397" name="Google Shape;397;p34"/>
          <p:cNvSpPr txBox="1"/>
          <p:nvPr/>
        </p:nvSpPr>
        <p:spPr>
          <a:xfrm rot="297660">
            <a:off x="4815896" y="478433"/>
            <a:ext cx="2815087" cy="33496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Idea two</a:t>
            </a:r>
            <a:endParaRPr sz="700"/>
          </a:p>
        </p:txBody>
      </p:sp>
      <p:sp>
        <p:nvSpPr>
          <p:cNvPr id="398" name="Google Shape;398;p34"/>
          <p:cNvSpPr/>
          <p:nvPr/>
        </p:nvSpPr>
        <p:spPr>
          <a:xfrm rot="9777121">
            <a:off x="-1352741" y="-1676400"/>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8">
              <a:alphaModFix/>
            </a:blip>
            <a:stretch>
              <a:fillRect b="0" l="0" r="0" t="0"/>
            </a:stretch>
          </a:blipFill>
          <a:ln>
            <a:noFill/>
          </a:ln>
        </p:spPr>
      </p:sp>
      <p:sp>
        <p:nvSpPr>
          <p:cNvPr id="399" name="Google Shape;399;p34"/>
          <p:cNvSpPr/>
          <p:nvPr/>
        </p:nvSpPr>
        <p:spPr>
          <a:xfrm rot="9777121">
            <a:off x="-2009966" y="2914650"/>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8">
              <a:alphaModFix/>
            </a:blip>
            <a:stretch>
              <a:fillRect b="0" l="0" r="0" t="0"/>
            </a:stretch>
          </a:blipFill>
          <a:ln>
            <a:noFill/>
          </a:ln>
        </p:spPr>
      </p:sp>
      <p:sp>
        <p:nvSpPr>
          <p:cNvPr id="400" name="Google Shape;400;p34"/>
          <p:cNvSpPr/>
          <p:nvPr/>
        </p:nvSpPr>
        <p:spPr>
          <a:xfrm rot="-6171509">
            <a:off x="8057960" y="-764839"/>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2A686"/>
        </a:solidFill>
      </p:bgPr>
    </p:bg>
    <p:spTree>
      <p:nvGrpSpPr>
        <p:cNvPr id="404" name="Shape 404"/>
        <p:cNvGrpSpPr/>
        <p:nvPr/>
      </p:nvGrpSpPr>
      <p:grpSpPr>
        <a:xfrm>
          <a:off x="0" y="0"/>
          <a:ext cx="0" cy="0"/>
          <a:chOff x="0" y="0"/>
          <a:chExt cx="0" cy="0"/>
        </a:xfrm>
      </p:grpSpPr>
      <p:sp>
        <p:nvSpPr>
          <p:cNvPr id="405" name="Google Shape;405;p35"/>
          <p:cNvSpPr/>
          <p:nvPr/>
        </p:nvSpPr>
        <p:spPr>
          <a:xfrm>
            <a:off x="-835645" y="-1267678"/>
            <a:ext cx="10815290" cy="7678856"/>
          </a:xfrm>
          <a:custGeom>
            <a:rect b="b" l="l" r="r" t="t"/>
            <a:pathLst>
              <a:path extrusionOk="0" h="15357712" w="21630580">
                <a:moveTo>
                  <a:pt x="0" y="0"/>
                </a:moveTo>
                <a:lnTo>
                  <a:pt x="21630580" y="0"/>
                </a:lnTo>
                <a:lnTo>
                  <a:pt x="21630580" y="15357712"/>
                </a:lnTo>
                <a:lnTo>
                  <a:pt x="0" y="15357712"/>
                </a:lnTo>
                <a:lnTo>
                  <a:pt x="0" y="0"/>
                </a:lnTo>
                <a:close/>
              </a:path>
            </a:pathLst>
          </a:custGeom>
          <a:blipFill rotWithShape="1">
            <a:blip r:embed="rId3">
              <a:alphaModFix amt="23000"/>
            </a:blip>
            <a:stretch>
              <a:fillRect b="0" l="0" r="0" t="0"/>
            </a:stretch>
          </a:blipFill>
          <a:ln>
            <a:noFill/>
          </a:ln>
        </p:spPr>
      </p:sp>
      <p:grpSp>
        <p:nvGrpSpPr>
          <p:cNvPr id="406" name="Google Shape;406;p35"/>
          <p:cNvGrpSpPr/>
          <p:nvPr/>
        </p:nvGrpSpPr>
        <p:grpSpPr>
          <a:xfrm>
            <a:off x="4572000" y="884558"/>
            <a:ext cx="3886200" cy="3161261"/>
            <a:chOff x="0" y="142875"/>
            <a:chExt cx="10363200" cy="8430030"/>
          </a:xfrm>
        </p:grpSpPr>
        <p:sp>
          <p:nvSpPr>
            <p:cNvPr id="407" name="Google Shape;407;p35"/>
            <p:cNvSpPr txBox="1"/>
            <p:nvPr/>
          </p:nvSpPr>
          <p:spPr>
            <a:xfrm>
              <a:off x="542408" y="7943990"/>
              <a:ext cx="9278384" cy="628915"/>
            </a:xfrm>
            <a:prstGeom prst="rect">
              <a:avLst/>
            </a:prstGeom>
            <a:noFill/>
            <a:ln>
              <a:noFill/>
            </a:ln>
          </p:spPr>
          <p:txBody>
            <a:bodyPr anchorCtr="0" anchor="t" bIns="0" lIns="0" spcFirstLastPara="1" rIns="0" wrap="square" tIns="0">
              <a:spAutoFit/>
            </a:bodyPr>
            <a:lstStyle/>
            <a:p>
              <a:pPr indent="0" lvl="0" marL="0" marR="0" rtl="0" algn="ctr">
                <a:lnSpc>
                  <a:spcPct val="140035"/>
                </a:lnSpc>
                <a:spcBef>
                  <a:spcPts val="0"/>
                </a:spcBef>
                <a:spcAft>
                  <a:spcPts val="0"/>
                </a:spcAft>
                <a:buNone/>
              </a:pPr>
              <a:r>
                <a:rPr b="0" i="0" lang="en" sz="1400" u="none" cap="none" strike="noStrike">
                  <a:solidFill>
                    <a:srgbClr val="FFFDFC"/>
                  </a:solidFill>
                  <a:latin typeface="Arial"/>
                  <a:ea typeface="Arial"/>
                  <a:cs typeface="Arial"/>
                  <a:sym typeface="Arial"/>
                </a:rPr>
                <a:t>Elaborate on what you want to discuss. </a:t>
              </a:r>
              <a:endParaRPr sz="700"/>
            </a:p>
          </p:txBody>
        </p:sp>
        <p:sp>
          <p:nvSpPr>
            <p:cNvPr id="408" name="Google Shape;408;p35"/>
            <p:cNvSpPr txBox="1"/>
            <p:nvPr/>
          </p:nvSpPr>
          <p:spPr>
            <a:xfrm>
              <a:off x="0" y="2860754"/>
              <a:ext cx="10363200" cy="500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6100" u="none" cap="none" strike="noStrike">
                  <a:solidFill>
                    <a:srgbClr val="FFFDFC"/>
                  </a:solidFill>
                  <a:latin typeface="Playfair Display"/>
                  <a:ea typeface="Playfair Display"/>
                  <a:cs typeface="Playfair Display"/>
                  <a:sym typeface="Playfair Display"/>
                </a:rPr>
                <a:t>Stats &amp; Numbers</a:t>
              </a:r>
              <a:endParaRPr sz="700"/>
            </a:p>
          </p:txBody>
        </p:sp>
        <p:sp>
          <p:nvSpPr>
            <p:cNvPr id="409" name="Google Shape;409;p35"/>
            <p:cNvSpPr txBox="1"/>
            <p:nvPr/>
          </p:nvSpPr>
          <p:spPr>
            <a:xfrm>
              <a:off x="3439252" y="142875"/>
              <a:ext cx="3484695" cy="2339927"/>
            </a:xfrm>
            <a:prstGeom prst="rect">
              <a:avLst/>
            </a:prstGeom>
            <a:noFill/>
            <a:ln>
              <a:noFill/>
            </a:ln>
          </p:spPr>
          <p:txBody>
            <a:bodyPr anchorCtr="0" anchor="t" bIns="0" lIns="0" spcFirstLastPara="1" rIns="0" wrap="square" tIns="0">
              <a:spAutoFit/>
            </a:bodyPr>
            <a:lstStyle/>
            <a:p>
              <a:pPr indent="0" lvl="0" marL="0" marR="0" rtl="0" algn="ctr">
                <a:lnSpc>
                  <a:spcPct val="107002"/>
                </a:lnSpc>
                <a:spcBef>
                  <a:spcPts val="0"/>
                </a:spcBef>
                <a:spcAft>
                  <a:spcPts val="0"/>
                </a:spcAft>
                <a:buNone/>
              </a:pPr>
              <a:r>
                <a:rPr b="0" i="0" lang="en" sz="6100" u="none" cap="none" strike="noStrike">
                  <a:solidFill>
                    <a:srgbClr val="FFFDFC"/>
                  </a:solidFill>
                  <a:latin typeface="Playfair Display"/>
                  <a:ea typeface="Playfair Display"/>
                  <a:cs typeface="Playfair Display"/>
                  <a:sym typeface="Playfair Display"/>
                </a:rPr>
                <a:t>03.</a:t>
              </a:r>
              <a:endParaRPr sz="700"/>
            </a:p>
          </p:txBody>
        </p:sp>
      </p:grpSp>
      <p:sp>
        <p:nvSpPr>
          <p:cNvPr id="410" name="Google Shape;410;p35"/>
          <p:cNvSpPr/>
          <p:nvPr/>
        </p:nvSpPr>
        <p:spPr>
          <a:xfrm>
            <a:off x="-228600" y="1771650"/>
            <a:ext cx="828675" cy="800100"/>
          </a:xfrm>
          <a:custGeom>
            <a:rect b="b" l="l" r="r" t="t"/>
            <a:pathLst>
              <a:path extrusionOk="0" h="1600200" w="1657350">
                <a:moveTo>
                  <a:pt x="0" y="0"/>
                </a:moveTo>
                <a:lnTo>
                  <a:pt x="1657350" y="0"/>
                </a:lnTo>
                <a:lnTo>
                  <a:pt x="1657350" y="1600200"/>
                </a:lnTo>
                <a:lnTo>
                  <a:pt x="0" y="1600200"/>
                </a:lnTo>
                <a:lnTo>
                  <a:pt x="0" y="0"/>
                </a:lnTo>
                <a:close/>
              </a:path>
            </a:pathLst>
          </a:custGeom>
          <a:blipFill rotWithShape="1">
            <a:blip r:embed="rId4">
              <a:alphaModFix/>
            </a:blip>
            <a:stretch>
              <a:fillRect b="-352964" l="-704636" r="-58772" t="-61306"/>
            </a:stretch>
          </a:blipFill>
          <a:ln>
            <a:noFill/>
          </a:ln>
        </p:spPr>
      </p:sp>
      <p:sp>
        <p:nvSpPr>
          <p:cNvPr id="411" name="Google Shape;411;p35"/>
          <p:cNvSpPr/>
          <p:nvPr/>
        </p:nvSpPr>
        <p:spPr>
          <a:xfrm>
            <a:off x="5143500" y="297580"/>
            <a:ext cx="647700" cy="642937"/>
          </a:xfrm>
          <a:custGeom>
            <a:rect b="b" l="l" r="r" t="t"/>
            <a:pathLst>
              <a:path extrusionOk="0" h="1285875" w="1295400">
                <a:moveTo>
                  <a:pt x="0" y="0"/>
                </a:moveTo>
                <a:lnTo>
                  <a:pt x="1295400" y="0"/>
                </a:lnTo>
                <a:lnTo>
                  <a:pt x="1295400" y="1285875"/>
                </a:lnTo>
                <a:lnTo>
                  <a:pt x="0" y="1285875"/>
                </a:lnTo>
                <a:lnTo>
                  <a:pt x="0" y="0"/>
                </a:lnTo>
                <a:close/>
              </a:path>
            </a:pathLst>
          </a:custGeom>
          <a:blipFill rotWithShape="1">
            <a:blip r:embed="rId4">
              <a:alphaModFix/>
            </a:blip>
            <a:stretch>
              <a:fillRect b="-501446" l="-183793" r="-820933" t="-38512"/>
            </a:stretch>
          </a:blipFill>
          <a:ln>
            <a:noFill/>
          </a:ln>
        </p:spPr>
      </p:sp>
      <p:sp>
        <p:nvSpPr>
          <p:cNvPr id="412" name="Google Shape;412;p35"/>
          <p:cNvSpPr/>
          <p:nvPr/>
        </p:nvSpPr>
        <p:spPr>
          <a:xfrm rot="5547328">
            <a:off x="6314885" y="3269798"/>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5">
              <a:alphaModFix/>
            </a:blip>
            <a:stretch>
              <a:fillRect b="0" l="0" r="0" t="0"/>
            </a:stretch>
          </a:blipFill>
          <a:ln>
            <a:noFill/>
          </a:ln>
        </p:spPr>
      </p:sp>
      <p:sp>
        <p:nvSpPr>
          <p:cNvPr id="413" name="Google Shape;413;p35"/>
          <p:cNvSpPr/>
          <p:nvPr/>
        </p:nvSpPr>
        <p:spPr>
          <a:xfrm rot="-9960007">
            <a:off x="8308135" y="-1552060"/>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5">
              <a:alphaModFix/>
            </a:blip>
            <a:stretch>
              <a:fillRect b="0" l="0" r="0" t="0"/>
            </a:stretch>
          </a:blipFill>
          <a:ln>
            <a:noFill/>
          </a:ln>
        </p:spPr>
      </p:sp>
      <p:sp>
        <p:nvSpPr>
          <p:cNvPr id="414" name="Google Shape;414;p35"/>
          <p:cNvSpPr/>
          <p:nvPr/>
        </p:nvSpPr>
        <p:spPr>
          <a:xfrm rot="-5288097">
            <a:off x="249984" y="-2733160"/>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5">
              <a:alphaModFix/>
            </a:blip>
            <a:stretch>
              <a:fillRect b="0" l="0" r="0" t="0"/>
            </a:stretch>
          </a:blipFill>
          <a:ln>
            <a:noFill/>
          </a:ln>
        </p:spPr>
      </p:sp>
      <p:sp>
        <p:nvSpPr>
          <p:cNvPr id="415" name="Google Shape;415;p35"/>
          <p:cNvSpPr/>
          <p:nvPr/>
        </p:nvSpPr>
        <p:spPr>
          <a:xfrm>
            <a:off x="-581467" y="-138540"/>
            <a:ext cx="5591617" cy="5360963"/>
          </a:xfrm>
          <a:custGeom>
            <a:rect b="b" l="l" r="r" t="t"/>
            <a:pathLst>
              <a:path extrusionOk="0" h="10721925" w="11183233">
                <a:moveTo>
                  <a:pt x="0" y="0"/>
                </a:moveTo>
                <a:lnTo>
                  <a:pt x="11183233" y="0"/>
                </a:lnTo>
                <a:lnTo>
                  <a:pt x="11183233" y="10721925"/>
                </a:lnTo>
                <a:lnTo>
                  <a:pt x="0" y="1072192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82"/>
        </a:solidFill>
      </p:bgPr>
    </p:bg>
    <p:spTree>
      <p:nvGrpSpPr>
        <p:cNvPr id="419" name="Shape 419"/>
        <p:cNvGrpSpPr/>
        <p:nvPr/>
      </p:nvGrpSpPr>
      <p:grpSpPr>
        <a:xfrm>
          <a:off x="0" y="0"/>
          <a:ext cx="0" cy="0"/>
          <a:chOff x="0" y="0"/>
          <a:chExt cx="0" cy="0"/>
        </a:xfrm>
      </p:grpSpPr>
      <p:sp>
        <p:nvSpPr>
          <p:cNvPr id="420" name="Google Shape;420;p36"/>
          <p:cNvSpPr/>
          <p:nvPr/>
        </p:nvSpPr>
        <p:spPr>
          <a:xfrm rot="-5311566">
            <a:off x="1883502" y="-2064886"/>
            <a:ext cx="5376995" cy="9273272"/>
          </a:xfrm>
          <a:custGeom>
            <a:rect b="b" l="l" r="r" t="t"/>
            <a:pathLst>
              <a:path extrusionOk="0" h="18546545" w="10753989">
                <a:moveTo>
                  <a:pt x="10283597" y="0"/>
                </a:moveTo>
                <a:lnTo>
                  <a:pt x="10753990" y="18281950"/>
                </a:lnTo>
                <a:lnTo>
                  <a:pt x="470393" y="18546546"/>
                </a:lnTo>
                <a:lnTo>
                  <a:pt x="0" y="264596"/>
                </a:lnTo>
                <a:lnTo>
                  <a:pt x="10283597" y="0"/>
                </a:lnTo>
                <a:close/>
              </a:path>
            </a:pathLst>
          </a:custGeom>
          <a:blipFill rotWithShape="1">
            <a:blip r:embed="rId3">
              <a:alphaModFix amt="71000"/>
            </a:blip>
            <a:stretch>
              <a:fillRect b="0" l="-18753" r="-18753" t="0"/>
            </a:stretch>
          </a:blipFill>
          <a:ln>
            <a:noFill/>
          </a:ln>
        </p:spPr>
      </p:sp>
      <p:sp>
        <p:nvSpPr>
          <p:cNvPr id="421" name="Google Shape;421;p36"/>
          <p:cNvSpPr/>
          <p:nvPr/>
        </p:nvSpPr>
        <p:spPr>
          <a:xfrm>
            <a:off x="2102462" y="2107493"/>
            <a:ext cx="4939077" cy="2446531"/>
          </a:xfrm>
          <a:custGeom>
            <a:rect b="b" l="l" r="r" t="t"/>
            <a:pathLst>
              <a:path extrusionOk="0" h="4893061" w="9878155">
                <a:moveTo>
                  <a:pt x="0" y="0"/>
                </a:moveTo>
                <a:lnTo>
                  <a:pt x="9878154" y="0"/>
                </a:lnTo>
                <a:lnTo>
                  <a:pt x="9878154" y="4893061"/>
                </a:lnTo>
                <a:lnTo>
                  <a:pt x="0" y="4893061"/>
                </a:lnTo>
                <a:lnTo>
                  <a:pt x="0" y="0"/>
                </a:lnTo>
                <a:close/>
              </a:path>
            </a:pathLst>
          </a:custGeom>
          <a:blipFill rotWithShape="1">
            <a:blip r:embed="rId4">
              <a:alphaModFix/>
            </a:blip>
            <a:stretch>
              <a:fillRect b="0" l="0" r="0" t="0"/>
            </a:stretch>
          </a:blipFill>
          <a:ln>
            <a:noFill/>
          </a:ln>
        </p:spPr>
      </p:sp>
      <p:sp>
        <p:nvSpPr>
          <p:cNvPr id="422" name="Google Shape;422;p36"/>
          <p:cNvSpPr/>
          <p:nvPr/>
        </p:nvSpPr>
        <p:spPr>
          <a:xfrm>
            <a:off x="5836770" y="2382613"/>
            <a:ext cx="980246" cy="724470"/>
          </a:xfrm>
          <a:custGeom>
            <a:rect b="b" l="l" r="r" t="t"/>
            <a:pathLst>
              <a:path extrusionOk="0" h="1448940" w="1960493">
                <a:moveTo>
                  <a:pt x="0" y="0"/>
                </a:moveTo>
                <a:lnTo>
                  <a:pt x="1960493" y="0"/>
                </a:lnTo>
                <a:lnTo>
                  <a:pt x="1960493" y="1448940"/>
                </a:lnTo>
                <a:lnTo>
                  <a:pt x="0" y="1448940"/>
                </a:lnTo>
                <a:lnTo>
                  <a:pt x="0" y="0"/>
                </a:lnTo>
                <a:close/>
              </a:path>
            </a:pathLst>
          </a:custGeom>
          <a:blipFill rotWithShape="1">
            <a:blip r:embed="rId5">
              <a:alphaModFix/>
            </a:blip>
            <a:stretch>
              <a:fillRect b="0" l="0" r="0" t="0"/>
            </a:stretch>
          </a:blipFill>
          <a:ln>
            <a:noFill/>
          </a:ln>
        </p:spPr>
      </p:sp>
      <p:sp>
        <p:nvSpPr>
          <p:cNvPr id="423" name="Google Shape;423;p36"/>
          <p:cNvSpPr/>
          <p:nvPr/>
        </p:nvSpPr>
        <p:spPr>
          <a:xfrm>
            <a:off x="3049161" y="3367429"/>
            <a:ext cx="705557" cy="649994"/>
          </a:xfrm>
          <a:custGeom>
            <a:rect b="b" l="l" r="r" t="t"/>
            <a:pathLst>
              <a:path extrusionOk="0" h="1299988" w="1411114">
                <a:moveTo>
                  <a:pt x="0" y="0"/>
                </a:moveTo>
                <a:lnTo>
                  <a:pt x="1411114" y="0"/>
                </a:lnTo>
                <a:lnTo>
                  <a:pt x="1411114" y="1299989"/>
                </a:lnTo>
                <a:lnTo>
                  <a:pt x="0" y="1299989"/>
                </a:lnTo>
                <a:lnTo>
                  <a:pt x="0" y="0"/>
                </a:lnTo>
                <a:close/>
              </a:path>
            </a:pathLst>
          </a:custGeom>
          <a:blipFill rotWithShape="1">
            <a:blip r:embed="rId6">
              <a:alphaModFix/>
            </a:blip>
            <a:stretch>
              <a:fillRect b="0" l="0" r="0" t="0"/>
            </a:stretch>
          </a:blipFill>
          <a:ln>
            <a:noFill/>
          </a:ln>
        </p:spPr>
      </p:sp>
      <p:sp>
        <p:nvSpPr>
          <p:cNvPr id="424" name="Google Shape;424;p36"/>
          <p:cNvSpPr/>
          <p:nvPr/>
        </p:nvSpPr>
        <p:spPr>
          <a:xfrm>
            <a:off x="4254039" y="3174116"/>
            <a:ext cx="1070336" cy="738532"/>
          </a:xfrm>
          <a:custGeom>
            <a:rect b="b" l="l" r="r" t="t"/>
            <a:pathLst>
              <a:path extrusionOk="0" h="1477064" w="2140672">
                <a:moveTo>
                  <a:pt x="0" y="0"/>
                </a:moveTo>
                <a:lnTo>
                  <a:pt x="2140672" y="0"/>
                </a:lnTo>
                <a:lnTo>
                  <a:pt x="2140672" y="1477064"/>
                </a:lnTo>
                <a:lnTo>
                  <a:pt x="0" y="1477064"/>
                </a:lnTo>
                <a:lnTo>
                  <a:pt x="0" y="0"/>
                </a:lnTo>
                <a:close/>
              </a:path>
            </a:pathLst>
          </a:custGeom>
          <a:blipFill rotWithShape="1">
            <a:blip r:embed="rId7">
              <a:alphaModFix/>
            </a:blip>
            <a:stretch>
              <a:fillRect b="0" l="0" r="0" t="0"/>
            </a:stretch>
          </a:blipFill>
          <a:ln>
            <a:noFill/>
          </a:ln>
        </p:spPr>
      </p:sp>
      <p:sp>
        <p:nvSpPr>
          <p:cNvPr id="425" name="Google Shape;425;p36"/>
          <p:cNvSpPr/>
          <p:nvPr/>
        </p:nvSpPr>
        <p:spPr>
          <a:xfrm>
            <a:off x="2755166" y="1942860"/>
            <a:ext cx="789261" cy="818948"/>
          </a:xfrm>
          <a:custGeom>
            <a:rect b="b" l="l" r="r" t="t"/>
            <a:pathLst>
              <a:path extrusionOk="0" h="1637895" w="1578521">
                <a:moveTo>
                  <a:pt x="0" y="0"/>
                </a:moveTo>
                <a:lnTo>
                  <a:pt x="1578521" y="0"/>
                </a:lnTo>
                <a:lnTo>
                  <a:pt x="1578521" y="1637895"/>
                </a:lnTo>
                <a:lnTo>
                  <a:pt x="0" y="1637895"/>
                </a:lnTo>
                <a:lnTo>
                  <a:pt x="0" y="0"/>
                </a:lnTo>
                <a:close/>
              </a:path>
            </a:pathLst>
          </a:custGeom>
          <a:blipFill rotWithShape="1">
            <a:blip r:embed="rId8">
              <a:alphaModFix/>
            </a:blip>
            <a:stretch>
              <a:fillRect b="0" l="0" r="0" t="0"/>
            </a:stretch>
          </a:blipFill>
          <a:ln>
            <a:noFill/>
          </a:ln>
        </p:spPr>
      </p:sp>
      <p:sp>
        <p:nvSpPr>
          <p:cNvPr id="426" name="Google Shape;426;p36"/>
          <p:cNvSpPr txBox="1"/>
          <p:nvPr/>
        </p:nvSpPr>
        <p:spPr>
          <a:xfrm>
            <a:off x="6716549" y="2067497"/>
            <a:ext cx="1988117" cy="334963"/>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Network Two</a:t>
            </a:r>
            <a:endParaRPr sz="700"/>
          </a:p>
        </p:txBody>
      </p:sp>
      <p:sp>
        <p:nvSpPr>
          <p:cNvPr id="427" name="Google Shape;427;p36"/>
          <p:cNvSpPr txBox="1"/>
          <p:nvPr/>
        </p:nvSpPr>
        <p:spPr>
          <a:xfrm>
            <a:off x="6816088" y="2478660"/>
            <a:ext cx="1888500" cy="3693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Presentations are</a:t>
            </a:r>
            <a:endParaRPr sz="700"/>
          </a:p>
          <a:p>
            <a:pPr indent="0" lvl="0" marL="0" marR="0" rtl="0" algn="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communication tools</a:t>
            </a:r>
            <a:endParaRPr sz="700"/>
          </a:p>
        </p:txBody>
      </p:sp>
      <p:sp>
        <p:nvSpPr>
          <p:cNvPr id="428" name="Google Shape;428;p36"/>
          <p:cNvSpPr txBox="1"/>
          <p:nvPr/>
        </p:nvSpPr>
        <p:spPr>
          <a:xfrm>
            <a:off x="2102462" y="466725"/>
            <a:ext cx="4939077" cy="724078"/>
          </a:xfrm>
          <a:prstGeom prst="rect">
            <a:avLst/>
          </a:prstGeom>
          <a:noFill/>
          <a:ln>
            <a:noFill/>
          </a:ln>
        </p:spPr>
        <p:txBody>
          <a:bodyPr anchorCtr="0" anchor="t" bIns="0" lIns="0" spcFirstLastPara="1" rIns="0" wrap="square" tIns="0">
            <a:spAutoFit/>
          </a:bodyPr>
          <a:lstStyle/>
          <a:p>
            <a:pPr indent="0" lvl="0" marL="0" marR="0" rtl="0" algn="ctr">
              <a:lnSpc>
                <a:spcPct val="106995"/>
              </a:lnSpc>
              <a:spcBef>
                <a:spcPts val="0"/>
              </a:spcBef>
              <a:spcAft>
                <a:spcPts val="0"/>
              </a:spcAft>
              <a:buNone/>
            </a:pPr>
            <a:r>
              <a:rPr b="0" i="0" lang="en" sz="5200" u="none" cap="none" strike="noStrike">
                <a:solidFill>
                  <a:srgbClr val="EE5B55"/>
                </a:solidFill>
                <a:latin typeface="Playfair Display"/>
                <a:ea typeface="Playfair Display"/>
                <a:cs typeface="Playfair Display"/>
                <a:sym typeface="Playfair Display"/>
              </a:rPr>
              <a:t>Our Network</a:t>
            </a:r>
            <a:endParaRPr sz="700"/>
          </a:p>
        </p:txBody>
      </p:sp>
      <p:sp>
        <p:nvSpPr>
          <p:cNvPr id="429" name="Google Shape;429;p36"/>
          <p:cNvSpPr txBox="1"/>
          <p:nvPr/>
        </p:nvSpPr>
        <p:spPr>
          <a:xfrm>
            <a:off x="426810" y="2067497"/>
            <a:ext cx="1988117" cy="3349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Network One</a:t>
            </a:r>
            <a:endParaRPr sz="700"/>
          </a:p>
        </p:txBody>
      </p:sp>
      <p:sp>
        <p:nvSpPr>
          <p:cNvPr id="430" name="Google Shape;430;p36"/>
          <p:cNvSpPr txBox="1"/>
          <p:nvPr/>
        </p:nvSpPr>
        <p:spPr>
          <a:xfrm>
            <a:off x="426810" y="3577686"/>
            <a:ext cx="2121219" cy="3349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Network Three</a:t>
            </a:r>
            <a:endParaRPr sz="700"/>
          </a:p>
        </p:txBody>
      </p:sp>
      <p:sp>
        <p:nvSpPr>
          <p:cNvPr id="431" name="Google Shape;431;p36"/>
          <p:cNvSpPr txBox="1"/>
          <p:nvPr/>
        </p:nvSpPr>
        <p:spPr>
          <a:xfrm>
            <a:off x="426810" y="2494159"/>
            <a:ext cx="18885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Presentations are</a:t>
            </a:r>
            <a:endParaRPr sz="700"/>
          </a:p>
          <a:p>
            <a:pPr indent="0" lvl="0" marL="0" marR="0" rtl="0" algn="l">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communication tools</a:t>
            </a:r>
            <a:endParaRPr sz="700"/>
          </a:p>
        </p:txBody>
      </p:sp>
      <p:sp>
        <p:nvSpPr>
          <p:cNvPr id="432" name="Google Shape;432;p36"/>
          <p:cNvSpPr txBox="1"/>
          <p:nvPr/>
        </p:nvSpPr>
        <p:spPr>
          <a:xfrm>
            <a:off x="426810" y="3988849"/>
            <a:ext cx="18885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Presentations are</a:t>
            </a:r>
            <a:endParaRPr sz="700"/>
          </a:p>
          <a:p>
            <a:pPr indent="0" lvl="0" marL="0" marR="0" rtl="0" algn="l">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communication tools</a:t>
            </a:r>
            <a:endParaRPr sz="700"/>
          </a:p>
        </p:txBody>
      </p:sp>
      <p:sp>
        <p:nvSpPr>
          <p:cNvPr id="433" name="Google Shape;433;p36"/>
          <p:cNvSpPr txBox="1"/>
          <p:nvPr/>
        </p:nvSpPr>
        <p:spPr>
          <a:xfrm>
            <a:off x="6716549" y="3577686"/>
            <a:ext cx="1988117" cy="334963"/>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Network Four</a:t>
            </a:r>
            <a:endParaRPr sz="700"/>
          </a:p>
        </p:txBody>
      </p:sp>
      <p:sp>
        <p:nvSpPr>
          <p:cNvPr id="434" name="Google Shape;434;p36"/>
          <p:cNvSpPr txBox="1"/>
          <p:nvPr/>
        </p:nvSpPr>
        <p:spPr>
          <a:xfrm>
            <a:off x="6816088" y="3988849"/>
            <a:ext cx="1888500" cy="3693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Presentations are</a:t>
            </a:r>
            <a:endParaRPr sz="700"/>
          </a:p>
          <a:p>
            <a:pPr indent="0" lvl="0" marL="0" marR="0" rtl="0" algn="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communication tools</a:t>
            </a:r>
            <a:endParaRPr sz="700"/>
          </a:p>
        </p:txBody>
      </p:sp>
      <p:sp>
        <p:nvSpPr>
          <p:cNvPr id="435" name="Google Shape;435;p36"/>
          <p:cNvSpPr/>
          <p:nvPr/>
        </p:nvSpPr>
        <p:spPr>
          <a:xfrm>
            <a:off x="5808195" y="4031711"/>
            <a:ext cx="860729" cy="616497"/>
          </a:xfrm>
          <a:custGeom>
            <a:rect b="b" l="l" r="r" t="t"/>
            <a:pathLst>
              <a:path extrusionOk="0" h="1232995" w="1721459">
                <a:moveTo>
                  <a:pt x="0" y="0"/>
                </a:moveTo>
                <a:lnTo>
                  <a:pt x="1721459" y="0"/>
                </a:lnTo>
                <a:lnTo>
                  <a:pt x="1721459" y="1232995"/>
                </a:lnTo>
                <a:lnTo>
                  <a:pt x="0" y="1232995"/>
                </a:lnTo>
                <a:lnTo>
                  <a:pt x="0" y="0"/>
                </a:lnTo>
                <a:close/>
              </a:path>
            </a:pathLst>
          </a:custGeom>
          <a:blipFill rotWithShape="1">
            <a:blip r:embed="rId9">
              <a:alphaModFix/>
            </a:blip>
            <a:stretch>
              <a:fillRect b="0" l="0" r="0" t="0"/>
            </a:stretch>
          </a:blipFill>
          <a:ln>
            <a:noFill/>
          </a:ln>
        </p:spPr>
      </p:sp>
      <p:sp>
        <p:nvSpPr>
          <p:cNvPr id="436" name="Google Shape;436;p36"/>
          <p:cNvSpPr/>
          <p:nvPr/>
        </p:nvSpPr>
        <p:spPr>
          <a:xfrm>
            <a:off x="4254039" y="2003418"/>
            <a:ext cx="1225680" cy="758390"/>
          </a:xfrm>
          <a:custGeom>
            <a:rect b="b" l="l" r="r" t="t"/>
            <a:pathLst>
              <a:path extrusionOk="0" h="1516779" w="2451360">
                <a:moveTo>
                  <a:pt x="0" y="0"/>
                </a:moveTo>
                <a:lnTo>
                  <a:pt x="2451360" y="0"/>
                </a:lnTo>
                <a:lnTo>
                  <a:pt x="2451360" y="1516779"/>
                </a:lnTo>
                <a:lnTo>
                  <a:pt x="0" y="1516779"/>
                </a:lnTo>
                <a:lnTo>
                  <a:pt x="0" y="0"/>
                </a:lnTo>
                <a:close/>
              </a:path>
            </a:pathLst>
          </a:custGeom>
          <a:blipFill rotWithShape="1">
            <a:blip r:embed="rId10">
              <a:alphaModFix/>
            </a:blip>
            <a:stretch>
              <a:fillRect b="0" l="0" r="0" t="0"/>
            </a:stretch>
          </a:blipFill>
          <a:ln>
            <a:noFill/>
          </a:ln>
        </p:spPr>
      </p:sp>
      <p:sp>
        <p:nvSpPr>
          <p:cNvPr id="437" name="Google Shape;437;p36"/>
          <p:cNvSpPr/>
          <p:nvPr/>
        </p:nvSpPr>
        <p:spPr>
          <a:xfrm rot="6075292">
            <a:off x="-1239525" y="-2464283"/>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11">
              <a:alphaModFix/>
            </a:blip>
            <a:stretch>
              <a:fillRect b="0" l="0" r="0" t="0"/>
            </a:stretch>
          </a:blipFill>
          <a:ln>
            <a:noFill/>
          </a:ln>
        </p:spPr>
      </p:sp>
      <p:sp>
        <p:nvSpPr>
          <p:cNvPr id="438" name="Google Shape;438;p36"/>
          <p:cNvSpPr/>
          <p:nvPr/>
        </p:nvSpPr>
        <p:spPr>
          <a:xfrm rot="7541892">
            <a:off x="6762560" y="-2384562"/>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11">
              <a:alphaModFix/>
            </a:blip>
            <a:stretch>
              <a:fillRect b="0" l="0" r="0" t="0"/>
            </a:stretch>
          </a:blipFill>
          <a:ln>
            <a:noFill/>
          </a:ln>
        </p:spPr>
      </p:sp>
      <p:sp>
        <p:nvSpPr>
          <p:cNvPr id="439" name="Google Shape;439;p36"/>
          <p:cNvSpPr/>
          <p:nvPr/>
        </p:nvSpPr>
        <p:spPr>
          <a:xfrm>
            <a:off x="-1313716" y="4554024"/>
            <a:ext cx="3481053" cy="2880571"/>
          </a:xfrm>
          <a:custGeom>
            <a:rect b="b" l="l" r="r" t="t"/>
            <a:pathLst>
              <a:path extrusionOk="0" h="5761143" w="6962106">
                <a:moveTo>
                  <a:pt x="0" y="0"/>
                </a:moveTo>
                <a:lnTo>
                  <a:pt x="6962107" y="0"/>
                </a:lnTo>
                <a:lnTo>
                  <a:pt x="6962107" y="5761143"/>
                </a:lnTo>
                <a:lnTo>
                  <a:pt x="0" y="5761143"/>
                </a:lnTo>
                <a:lnTo>
                  <a:pt x="0" y="0"/>
                </a:lnTo>
                <a:close/>
              </a:path>
            </a:pathLst>
          </a:custGeom>
          <a:blipFill rotWithShape="1">
            <a:blip r:embed="rId12">
              <a:alphaModFix amt="50000"/>
            </a:blip>
            <a:stretch>
              <a:fillRect b="0" l="0" r="0" t="0"/>
            </a:stretch>
          </a:blipFill>
          <a:ln>
            <a:noFill/>
          </a:ln>
        </p:spPr>
      </p:sp>
      <p:sp>
        <p:nvSpPr>
          <p:cNvPr id="440" name="Google Shape;440;p36"/>
          <p:cNvSpPr/>
          <p:nvPr/>
        </p:nvSpPr>
        <p:spPr>
          <a:xfrm>
            <a:off x="6326893" y="4648208"/>
            <a:ext cx="3481053" cy="2880572"/>
          </a:xfrm>
          <a:custGeom>
            <a:rect b="b" l="l" r="r" t="t"/>
            <a:pathLst>
              <a:path extrusionOk="0" h="5761143" w="6962106">
                <a:moveTo>
                  <a:pt x="0" y="0"/>
                </a:moveTo>
                <a:lnTo>
                  <a:pt x="6962107" y="0"/>
                </a:lnTo>
                <a:lnTo>
                  <a:pt x="6962107" y="5761143"/>
                </a:lnTo>
                <a:lnTo>
                  <a:pt x="0" y="5761143"/>
                </a:lnTo>
                <a:lnTo>
                  <a:pt x="0" y="0"/>
                </a:lnTo>
                <a:close/>
              </a:path>
            </a:pathLst>
          </a:custGeom>
          <a:blipFill rotWithShape="1">
            <a:blip r:embed="rId12">
              <a:alphaModFix amt="50000"/>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82"/>
        </a:solidFill>
      </p:bgPr>
    </p:bg>
    <p:spTree>
      <p:nvGrpSpPr>
        <p:cNvPr id="444" name="Shape 444"/>
        <p:cNvGrpSpPr/>
        <p:nvPr/>
      </p:nvGrpSpPr>
      <p:grpSpPr>
        <a:xfrm>
          <a:off x="0" y="0"/>
          <a:ext cx="0" cy="0"/>
          <a:chOff x="0" y="0"/>
          <a:chExt cx="0" cy="0"/>
        </a:xfrm>
      </p:grpSpPr>
      <p:sp>
        <p:nvSpPr>
          <p:cNvPr id="445" name="Google Shape;445;p37"/>
          <p:cNvSpPr/>
          <p:nvPr/>
        </p:nvSpPr>
        <p:spPr>
          <a:xfrm rot="-5311566">
            <a:off x="1883502" y="-2064886"/>
            <a:ext cx="5376995" cy="9273272"/>
          </a:xfrm>
          <a:custGeom>
            <a:rect b="b" l="l" r="r" t="t"/>
            <a:pathLst>
              <a:path extrusionOk="0" h="18546545" w="10753989">
                <a:moveTo>
                  <a:pt x="10283597" y="0"/>
                </a:moveTo>
                <a:lnTo>
                  <a:pt x="10753990" y="18281950"/>
                </a:lnTo>
                <a:lnTo>
                  <a:pt x="470393" y="18546546"/>
                </a:lnTo>
                <a:lnTo>
                  <a:pt x="0" y="264596"/>
                </a:lnTo>
                <a:lnTo>
                  <a:pt x="10283597" y="0"/>
                </a:lnTo>
                <a:close/>
              </a:path>
            </a:pathLst>
          </a:custGeom>
          <a:blipFill rotWithShape="1">
            <a:blip r:embed="rId3">
              <a:alphaModFix amt="71000"/>
            </a:blip>
            <a:stretch>
              <a:fillRect b="0" l="-18753" r="-18753" t="0"/>
            </a:stretch>
          </a:blipFill>
          <a:ln>
            <a:noFill/>
          </a:ln>
        </p:spPr>
      </p:sp>
      <p:sp>
        <p:nvSpPr>
          <p:cNvPr id="446" name="Google Shape;446;p37"/>
          <p:cNvSpPr/>
          <p:nvPr/>
        </p:nvSpPr>
        <p:spPr>
          <a:xfrm>
            <a:off x="886300" y="476650"/>
            <a:ext cx="2023800" cy="20238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       </a:t>
            </a:r>
            <a:endParaRPr>
              <a:latin typeface="Calibri"/>
              <a:ea typeface="Calibri"/>
              <a:cs typeface="Calibri"/>
              <a:sym typeface="Calibri"/>
            </a:endParaRPr>
          </a:p>
        </p:txBody>
      </p:sp>
      <p:sp>
        <p:nvSpPr>
          <p:cNvPr id="447" name="Google Shape;447;p37"/>
          <p:cNvSpPr/>
          <p:nvPr/>
        </p:nvSpPr>
        <p:spPr>
          <a:xfrm>
            <a:off x="3560100" y="1019938"/>
            <a:ext cx="2023800" cy="20238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       </a:t>
            </a:r>
            <a:endParaRPr>
              <a:latin typeface="Calibri"/>
              <a:ea typeface="Calibri"/>
              <a:cs typeface="Calibri"/>
              <a:sym typeface="Calibri"/>
            </a:endParaRPr>
          </a:p>
        </p:txBody>
      </p:sp>
      <p:sp>
        <p:nvSpPr>
          <p:cNvPr id="448" name="Google Shape;448;p37"/>
          <p:cNvSpPr/>
          <p:nvPr/>
        </p:nvSpPr>
        <p:spPr>
          <a:xfrm>
            <a:off x="6233900" y="1426088"/>
            <a:ext cx="2023800" cy="20238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       </a:t>
            </a:r>
            <a:endParaRPr>
              <a:latin typeface="Calibri"/>
              <a:ea typeface="Calibri"/>
              <a:cs typeface="Calibri"/>
              <a:sym typeface="Calibri"/>
            </a:endParaRPr>
          </a:p>
        </p:txBody>
      </p:sp>
      <p:pic>
        <p:nvPicPr>
          <p:cNvPr id="449" name="Google Shape;449;p37"/>
          <p:cNvPicPr preferRelativeResize="0"/>
          <p:nvPr/>
        </p:nvPicPr>
        <p:blipFill>
          <a:blip r:embed="rId4">
            <a:alphaModFix/>
          </a:blip>
          <a:stretch>
            <a:fillRect/>
          </a:stretch>
        </p:blipFill>
        <p:spPr>
          <a:xfrm>
            <a:off x="6361875" y="1554063"/>
            <a:ext cx="1767850" cy="1767850"/>
          </a:xfrm>
          <a:prstGeom prst="rect">
            <a:avLst/>
          </a:prstGeom>
          <a:noFill/>
          <a:ln>
            <a:noFill/>
          </a:ln>
        </p:spPr>
      </p:pic>
      <p:pic>
        <p:nvPicPr>
          <p:cNvPr id="450" name="Google Shape;450;p37"/>
          <p:cNvPicPr preferRelativeResize="0"/>
          <p:nvPr/>
        </p:nvPicPr>
        <p:blipFill>
          <a:blip r:embed="rId5">
            <a:alphaModFix/>
          </a:blip>
          <a:stretch>
            <a:fillRect/>
          </a:stretch>
        </p:blipFill>
        <p:spPr>
          <a:xfrm>
            <a:off x="3688075" y="1149320"/>
            <a:ext cx="1767850" cy="1765035"/>
          </a:xfrm>
          <a:prstGeom prst="rect">
            <a:avLst/>
          </a:prstGeom>
          <a:noFill/>
          <a:ln>
            <a:noFill/>
          </a:ln>
        </p:spPr>
      </p:pic>
      <p:pic>
        <p:nvPicPr>
          <p:cNvPr id="451" name="Google Shape;451;p37"/>
          <p:cNvPicPr preferRelativeResize="0"/>
          <p:nvPr/>
        </p:nvPicPr>
        <p:blipFill>
          <a:blip r:embed="rId6">
            <a:alphaModFix/>
          </a:blip>
          <a:stretch>
            <a:fillRect/>
          </a:stretch>
        </p:blipFill>
        <p:spPr>
          <a:xfrm>
            <a:off x="1027562" y="617912"/>
            <a:ext cx="1741275" cy="1741275"/>
          </a:xfrm>
          <a:prstGeom prst="rect">
            <a:avLst/>
          </a:prstGeom>
          <a:noFill/>
          <a:ln>
            <a:noFill/>
          </a:ln>
        </p:spPr>
      </p:pic>
      <p:sp>
        <p:nvSpPr>
          <p:cNvPr id="452" name="Google Shape;452;p37"/>
          <p:cNvSpPr/>
          <p:nvPr/>
        </p:nvSpPr>
        <p:spPr>
          <a:xfrm>
            <a:off x="-702622" y="-1454891"/>
            <a:ext cx="3481053" cy="2880572"/>
          </a:xfrm>
          <a:custGeom>
            <a:rect b="b" l="l" r="r" t="t"/>
            <a:pathLst>
              <a:path extrusionOk="0" h="5761143" w="6962106">
                <a:moveTo>
                  <a:pt x="0" y="0"/>
                </a:moveTo>
                <a:lnTo>
                  <a:pt x="6962107" y="0"/>
                </a:lnTo>
                <a:lnTo>
                  <a:pt x="6962107" y="5761143"/>
                </a:lnTo>
                <a:lnTo>
                  <a:pt x="0" y="5761143"/>
                </a:lnTo>
                <a:lnTo>
                  <a:pt x="0" y="0"/>
                </a:lnTo>
                <a:close/>
              </a:path>
            </a:pathLst>
          </a:custGeom>
          <a:blipFill rotWithShape="1">
            <a:blip r:embed="rId7">
              <a:alphaModFix amt="50000"/>
            </a:blip>
            <a:stretch>
              <a:fillRect b="0" l="0" r="0" t="0"/>
            </a:stretch>
          </a:blipFill>
          <a:ln>
            <a:noFill/>
          </a:ln>
        </p:spPr>
      </p:sp>
      <p:sp>
        <p:nvSpPr>
          <p:cNvPr id="453" name="Google Shape;453;p37"/>
          <p:cNvSpPr/>
          <p:nvPr/>
        </p:nvSpPr>
        <p:spPr>
          <a:xfrm>
            <a:off x="6280292" y="-1044480"/>
            <a:ext cx="3481053" cy="2880572"/>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7">
              <a:alphaModFix amt="50000"/>
            </a:blip>
            <a:stretch>
              <a:fillRect b="0" l="0" r="0" t="0"/>
            </a:stretch>
          </a:blipFill>
          <a:ln>
            <a:noFill/>
          </a:ln>
        </p:spPr>
      </p:sp>
      <p:sp>
        <p:nvSpPr>
          <p:cNvPr id="454" name="Google Shape;454;p37"/>
          <p:cNvSpPr txBox="1"/>
          <p:nvPr/>
        </p:nvSpPr>
        <p:spPr>
          <a:xfrm>
            <a:off x="597273" y="3238915"/>
            <a:ext cx="26316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Elaborate on the</a:t>
            </a:r>
            <a:endParaRPr sz="700"/>
          </a:p>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featured statistic.</a:t>
            </a:r>
            <a:endParaRPr sz="700"/>
          </a:p>
        </p:txBody>
      </p:sp>
      <p:sp>
        <p:nvSpPr>
          <p:cNvPr id="455" name="Google Shape;455;p37"/>
          <p:cNvSpPr txBox="1"/>
          <p:nvPr/>
        </p:nvSpPr>
        <p:spPr>
          <a:xfrm>
            <a:off x="530379" y="2491549"/>
            <a:ext cx="2765446" cy="556577"/>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 sz="4000" u="none" cap="none" strike="noStrike">
                <a:solidFill>
                  <a:srgbClr val="EE5B55"/>
                </a:solidFill>
                <a:latin typeface="Playfair Display"/>
                <a:ea typeface="Playfair Display"/>
                <a:cs typeface="Playfair Display"/>
                <a:sym typeface="Playfair Display"/>
              </a:rPr>
              <a:t>2 out of 5</a:t>
            </a:r>
            <a:endParaRPr sz="700"/>
          </a:p>
        </p:txBody>
      </p:sp>
      <p:sp>
        <p:nvSpPr>
          <p:cNvPr id="456" name="Google Shape;456;p37"/>
          <p:cNvSpPr txBox="1"/>
          <p:nvPr/>
        </p:nvSpPr>
        <p:spPr>
          <a:xfrm>
            <a:off x="3256172" y="3782198"/>
            <a:ext cx="26316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Elaborate on the</a:t>
            </a:r>
            <a:endParaRPr sz="700"/>
          </a:p>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featured statistic.</a:t>
            </a:r>
            <a:endParaRPr sz="700"/>
          </a:p>
        </p:txBody>
      </p:sp>
      <p:sp>
        <p:nvSpPr>
          <p:cNvPr id="457" name="Google Shape;457;p37"/>
          <p:cNvSpPr txBox="1"/>
          <p:nvPr/>
        </p:nvSpPr>
        <p:spPr>
          <a:xfrm>
            <a:off x="3189277" y="3034833"/>
            <a:ext cx="2765446" cy="556577"/>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 sz="4000" u="none" cap="none" strike="noStrike">
                <a:solidFill>
                  <a:srgbClr val="EE5B55"/>
                </a:solidFill>
                <a:latin typeface="Playfair Display"/>
                <a:ea typeface="Playfair Display"/>
                <a:cs typeface="Playfair Display"/>
                <a:sym typeface="Playfair Display"/>
              </a:rPr>
              <a:t>95%</a:t>
            </a:r>
            <a:endParaRPr sz="700"/>
          </a:p>
        </p:txBody>
      </p:sp>
      <p:sp>
        <p:nvSpPr>
          <p:cNvPr id="458" name="Google Shape;458;p37"/>
          <p:cNvSpPr txBox="1"/>
          <p:nvPr/>
        </p:nvSpPr>
        <p:spPr>
          <a:xfrm>
            <a:off x="5848176" y="3440991"/>
            <a:ext cx="2765446" cy="556578"/>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 sz="4000" u="none" cap="none" strike="noStrike">
                <a:solidFill>
                  <a:srgbClr val="EE5B55"/>
                </a:solidFill>
                <a:latin typeface="Playfair Display"/>
                <a:ea typeface="Playfair Display"/>
                <a:cs typeface="Playfair Display"/>
                <a:sym typeface="Playfair Display"/>
              </a:rPr>
              <a:t>12 million</a:t>
            </a:r>
            <a:endParaRPr sz="700"/>
          </a:p>
        </p:txBody>
      </p:sp>
      <p:sp>
        <p:nvSpPr>
          <p:cNvPr id="459" name="Google Shape;459;p37"/>
          <p:cNvSpPr/>
          <p:nvPr/>
        </p:nvSpPr>
        <p:spPr>
          <a:xfrm rot="-6335686">
            <a:off x="5129738" y="1595991"/>
            <a:ext cx="971357" cy="480201"/>
          </a:xfrm>
          <a:custGeom>
            <a:rect b="b" l="l" r="r" t="t"/>
            <a:pathLst>
              <a:path extrusionOk="0" h="960402" w="1942715">
                <a:moveTo>
                  <a:pt x="0" y="0"/>
                </a:moveTo>
                <a:lnTo>
                  <a:pt x="1942715" y="0"/>
                </a:lnTo>
                <a:lnTo>
                  <a:pt x="1942715" y="960402"/>
                </a:lnTo>
                <a:lnTo>
                  <a:pt x="0" y="960402"/>
                </a:lnTo>
                <a:lnTo>
                  <a:pt x="0" y="0"/>
                </a:lnTo>
                <a:close/>
              </a:path>
            </a:pathLst>
          </a:custGeom>
          <a:blipFill rotWithShape="1">
            <a:blip r:embed="rId8">
              <a:alphaModFix/>
            </a:blip>
            <a:stretch>
              <a:fillRect b="0" l="0" r="0" t="0"/>
            </a:stretch>
          </a:blipFill>
          <a:ln>
            <a:noFill/>
          </a:ln>
        </p:spPr>
      </p:sp>
      <p:sp>
        <p:nvSpPr>
          <p:cNvPr id="460" name="Google Shape;460;p37"/>
          <p:cNvSpPr/>
          <p:nvPr/>
        </p:nvSpPr>
        <p:spPr>
          <a:xfrm rot="-8179187">
            <a:off x="700613" y="1857070"/>
            <a:ext cx="971358" cy="480201"/>
          </a:xfrm>
          <a:custGeom>
            <a:rect b="b" l="l" r="r" t="t"/>
            <a:pathLst>
              <a:path extrusionOk="0" h="960402" w="1942715">
                <a:moveTo>
                  <a:pt x="0" y="0"/>
                </a:moveTo>
                <a:lnTo>
                  <a:pt x="1942715" y="0"/>
                </a:lnTo>
                <a:lnTo>
                  <a:pt x="1942715" y="960402"/>
                </a:lnTo>
                <a:lnTo>
                  <a:pt x="0" y="960402"/>
                </a:lnTo>
                <a:lnTo>
                  <a:pt x="0" y="0"/>
                </a:lnTo>
                <a:close/>
              </a:path>
            </a:pathLst>
          </a:custGeom>
          <a:blipFill rotWithShape="1">
            <a:blip r:embed="rId8">
              <a:alphaModFix/>
            </a:blip>
            <a:stretch>
              <a:fillRect b="0" l="0" r="0" t="0"/>
            </a:stretch>
          </a:blipFill>
          <a:ln>
            <a:noFill/>
          </a:ln>
        </p:spPr>
      </p:sp>
      <p:sp>
        <p:nvSpPr>
          <p:cNvPr id="461" name="Google Shape;461;p37"/>
          <p:cNvSpPr/>
          <p:nvPr/>
        </p:nvSpPr>
        <p:spPr>
          <a:xfrm rot="-3463614">
            <a:off x="2337626" y="1724429"/>
            <a:ext cx="971358" cy="480201"/>
          </a:xfrm>
          <a:custGeom>
            <a:rect b="b" l="l" r="r" t="t"/>
            <a:pathLst>
              <a:path extrusionOk="0" h="960402" w="1942715">
                <a:moveTo>
                  <a:pt x="0" y="0"/>
                </a:moveTo>
                <a:lnTo>
                  <a:pt x="1942715" y="0"/>
                </a:lnTo>
                <a:lnTo>
                  <a:pt x="1942715" y="960403"/>
                </a:lnTo>
                <a:lnTo>
                  <a:pt x="0" y="960403"/>
                </a:lnTo>
                <a:lnTo>
                  <a:pt x="0" y="0"/>
                </a:lnTo>
                <a:close/>
              </a:path>
            </a:pathLst>
          </a:custGeom>
          <a:blipFill rotWithShape="1">
            <a:blip r:embed="rId8">
              <a:alphaModFix/>
            </a:blip>
            <a:stretch>
              <a:fillRect b="0" l="0" r="0" t="0"/>
            </a:stretch>
          </a:blipFill>
          <a:ln>
            <a:noFill/>
          </a:ln>
        </p:spPr>
      </p:sp>
      <p:sp>
        <p:nvSpPr>
          <p:cNvPr id="462" name="Google Shape;462;p37"/>
          <p:cNvSpPr/>
          <p:nvPr/>
        </p:nvSpPr>
        <p:spPr>
          <a:xfrm rot="-8955478">
            <a:off x="3590621" y="2627217"/>
            <a:ext cx="971357" cy="480201"/>
          </a:xfrm>
          <a:custGeom>
            <a:rect b="b" l="l" r="r" t="t"/>
            <a:pathLst>
              <a:path extrusionOk="0" h="960402" w="1942715">
                <a:moveTo>
                  <a:pt x="0" y="0"/>
                </a:moveTo>
                <a:lnTo>
                  <a:pt x="1942715" y="0"/>
                </a:lnTo>
                <a:lnTo>
                  <a:pt x="1942715" y="960402"/>
                </a:lnTo>
                <a:lnTo>
                  <a:pt x="0" y="960402"/>
                </a:lnTo>
                <a:lnTo>
                  <a:pt x="0" y="0"/>
                </a:lnTo>
                <a:close/>
              </a:path>
            </a:pathLst>
          </a:custGeom>
          <a:blipFill rotWithShape="1">
            <a:blip r:embed="rId8">
              <a:alphaModFix/>
            </a:blip>
            <a:stretch>
              <a:fillRect b="0" l="0" r="0" t="0"/>
            </a:stretch>
          </a:blipFill>
          <a:ln>
            <a:noFill/>
          </a:ln>
        </p:spPr>
      </p:sp>
      <p:sp>
        <p:nvSpPr>
          <p:cNvPr id="463" name="Google Shape;463;p37"/>
          <p:cNvSpPr/>
          <p:nvPr/>
        </p:nvSpPr>
        <p:spPr>
          <a:xfrm rot="8981879">
            <a:off x="7392585" y="2891984"/>
            <a:ext cx="971357" cy="480201"/>
          </a:xfrm>
          <a:custGeom>
            <a:rect b="b" l="l" r="r" t="t"/>
            <a:pathLst>
              <a:path extrusionOk="0" h="960402" w="1942715">
                <a:moveTo>
                  <a:pt x="0" y="0"/>
                </a:moveTo>
                <a:lnTo>
                  <a:pt x="1942715" y="0"/>
                </a:lnTo>
                <a:lnTo>
                  <a:pt x="1942715" y="960402"/>
                </a:lnTo>
                <a:lnTo>
                  <a:pt x="0" y="960402"/>
                </a:lnTo>
                <a:lnTo>
                  <a:pt x="0" y="0"/>
                </a:lnTo>
                <a:close/>
              </a:path>
            </a:pathLst>
          </a:custGeom>
          <a:blipFill rotWithShape="1">
            <a:blip r:embed="rId8">
              <a:alphaModFix/>
            </a:blip>
            <a:stretch>
              <a:fillRect b="0" l="0" r="0" t="0"/>
            </a:stretch>
          </a:blipFill>
          <a:ln>
            <a:noFill/>
          </a:ln>
        </p:spPr>
      </p:sp>
      <p:sp>
        <p:nvSpPr>
          <p:cNvPr id="464" name="Google Shape;464;p37"/>
          <p:cNvSpPr/>
          <p:nvPr/>
        </p:nvSpPr>
        <p:spPr>
          <a:xfrm rot="-2315342">
            <a:off x="7243334" y="-976169"/>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9">
              <a:alphaModFix/>
            </a:blip>
            <a:stretch>
              <a:fillRect b="0" l="0" r="0" t="0"/>
            </a:stretch>
          </a:blipFill>
          <a:ln>
            <a:noFill/>
          </a:ln>
        </p:spPr>
      </p:sp>
      <p:sp>
        <p:nvSpPr>
          <p:cNvPr id="465" name="Google Shape;465;p37"/>
          <p:cNvSpPr/>
          <p:nvPr/>
        </p:nvSpPr>
        <p:spPr>
          <a:xfrm rot="-2315342">
            <a:off x="-1939581" y="3154468"/>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9">
              <a:alphaModFix/>
            </a:blip>
            <a:stretch>
              <a:fillRect b="0" l="0" r="0" t="0"/>
            </a:stretch>
          </a:blipFill>
          <a:ln>
            <a:noFill/>
          </a:ln>
        </p:spPr>
      </p:sp>
      <p:sp>
        <p:nvSpPr>
          <p:cNvPr id="466" name="Google Shape;466;p37"/>
          <p:cNvSpPr/>
          <p:nvPr/>
        </p:nvSpPr>
        <p:spPr>
          <a:xfrm rot="-2315342">
            <a:off x="3327744" y="4227735"/>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9">
              <a:alphaModFix/>
            </a:blip>
            <a:stretch>
              <a:fillRect b="0" l="0" r="0" t="0"/>
            </a:stretch>
          </a:blipFill>
          <a:ln>
            <a:noFill/>
          </a:ln>
        </p:spPr>
      </p:sp>
      <p:sp>
        <p:nvSpPr>
          <p:cNvPr id="467" name="Google Shape;467;p37"/>
          <p:cNvSpPr/>
          <p:nvPr/>
        </p:nvSpPr>
        <p:spPr>
          <a:xfrm rot="5699204">
            <a:off x="1443606" y="-2792519"/>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9">
              <a:alphaModFix/>
            </a:blip>
            <a:stretch>
              <a:fillRect b="0" l="0" r="0" t="0"/>
            </a:stretch>
          </a:blipFill>
          <a:ln>
            <a:noFill/>
          </a:ln>
        </p:spPr>
      </p:sp>
      <p:sp>
        <p:nvSpPr>
          <p:cNvPr id="468" name="Google Shape;468;p37"/>
          <p:cNvSpPr/>
          <p:nvPr/>
        </p:nvSpPr>
        <p:spPr>
          <a:xfrm>
            <a:off x="1718076" y="3267490"/>
            <a:ext cx="2291264" cy="1981944"/>
          </a:xfrm>
          <a:custGeom>
            <a:rect b="b" l="l" r="r" t="t"/>
            <a:pathLst>
              <a:path extrusionOk="0" h="3963887" w="4582528">
                <a:moveTo>
                  <a:pt x="0" y="0"/>
                </a:moveTo>
                <a:lnTo>
                  <a:pt x="4582528" y="0"/>
                </a:lnTo>
                <a:lnTo>
                  <a:pt x="4582528" y="3963887"/>
                </a:lnTo>
                <a:lnTo>
                  <a:pt x="0" y="3963887"/>
                </a:lnTo>
                <a:lnTo>
                  <a:pt x="0" y="0"/>
                </a:lnTo>
                <a:close/>
              </a:path>
            </a:pathLst>
          </a:custGeom>
          <a:blipFill rotWithShape="1">
            <a:blip r:embed="rId10">
              <a:alphaModFix/>
            </a:blip>
            <a:stretch>
              <a:fillRect b="0" l="0" r="0" t="0"/>
            </a:stretch>
          </a:blipFill>
          <a:ln>
            <a:noFill/>
          </a:ln>
        </p:spPr>
      </p:sp>
      <p:sp>
        <p:nvSpPr>
          <p:cNvPr id="469" name="Google Shape;469;p37"/>
          <p:cNvSpPr txBox="1"/>
          <p:nvPr/>
        </p:nvSpPr>
        <p:spPr>
          <a:xfrm>
            <a:off x="5915071" y="4188357"/>
            <a:ext cx="26316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Elaborate on the</a:t>
            </a:r>
            <a:endParaRPr sz="700"/>
          </a:p>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featured statistic.</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82"/>
        </a:solidFill>
      </p:bgPr>
    </p:bg>
    <p:spTree>
      <p:nvGrpSpPr>
        <p:cNvPr id="473" name="Shape 473"/>
        <p:cNvGrpSpPr/>
        <p:nvPr/>
      </p:nvGrpSpPr>
      <p:grpSpPr>
        <a:xfrm>
          <a:off x="0" y="0"/>
          <a:ext cx="0" cy="0"/>
          <a:chOff x="0" y="0"/>
          <a:chExt cx="0" cy="0"/>
        </a:xfrm>
      </p:grpSpPr>
      <p:sp>
        <p:nvSpPr>
          <p:cNvPr id="474" name="Google Shape;474;p38"/>
          <p:cNvSpPr/>
          <p:nvPr/>
        </p:nvSpPr>
        <p:spPr>
          <a:xfrm rot="-5311566">
            <a:off x="1883502" y="-2064886"/>
            <a:ext cx="5376995" cy="9273272"/>
          </a:xfrm>
          <a:custGeom>
            <a:rect b="b" l="l" r="r" t="t"/>
            <a:pathLst>
              <a:path extrusionOk="0" h="18546545" w="10753989">
                <a:moveTo>
                  <a:pt x="10283597" y="0"/>
                </a:moveTo>
                <a:lnTo>
                  <a:pt x="10753990" y="18281950"/>
                </a:lnTo>
                <a:lnTo>
                  <a:pt x="470393" y="18546546"/>
                </a:lnTo>
                <a:lnTo>
                  <a:pt x="0" y="264596"/>
                </a:lnTo>
                <a:lnTo>
                  <a:pt x="10283597" y="0"/>
                </a:lnTo>
                <a:close/>
              </a:path>
            </a:pathLst>
          </a:custGeom>
          <a:blipFill rotWithShape="1">
            <a:blip r:embed="rId3">
              <a:alphaModFix amt="71000"/>
            </a:blip>
            <a:stretch>
              <a:fillRect b="0" l="-18753" r="-18753" t="0"/>
            </a:stretch>
          </a:blipFill>
          <a:ln>
            <a:noFill/>
          </a:ln>
        </p:spPr>
      </p:sp>
      <p:sp>
        <p:nvSpPr>
          <p:cNvPr id="475" name="Google Shape;475;p38"/>
          <p:cNvSpPr/>
          <p:nvPr/>
        </p:nvSpPr>
        <p:spPr>
          <a:xfrm>
            <a:off x="7891704" y="701786"/>
            <a:ext cx="3481053" cy="2880572"/>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4">
              <a:alphaModFix amt="50000"/>
            </a:blip>
            <a:stretch>
              <a:fillRect b="0" l="0" r="0" t="0"/>
            </a:stretch>
          </a:blipFill>
          <a:ln>
            <a:noFill/>
          </a:ln>
        </p:spPr>
      </p:sp>
      <p:sp>
        <p:nvSpPr>
          <p:cNvPr id="476" name="Google Shape;476;p38"/>
          <p:cNvSpPr/>
          <p:nvPr/>
        </p:nvSpPr>
        <p:spPr>
          <a:xfrm>
            <a:off x="-2069486" y="-738500"/>
            <a:ext cx="3481053" cy="2880572"/>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4">
              <a:alphaModFix amt="50000"/>
            </a:blip>
            <a:stretch>
              <a:fillRect b="0" l="0" r="0" t="0"/>
            </a:stretch>
          </a:blipFill>
          <a:ln>
            <a:noFill/>
          </a:ln>
        </p:spPr>
      </p:sp>
      <p:sp>
        <p:nvSpPr>
          <p:cNvPr id="477" name="Google Shape;477;p38"/>
          <p:cNvSpPr/>
          <p:nvPr/>
        </p:nvSpPr>
        <p:spPr>
          <a:xfrm>
            <a:off x="-637079" y="771525"/>
            <a:ext cx="9611716" cy="5737735"/>
          </a:xfrm>
          <a:custGeom>
            <a:rect b="b" l="l" r="r" t="t"/>
            <a:pathLst>
              <a:path extrusionOk="0" h="11475469" w="19223431">
                <a:moveTo>
                  <a:pt x="0" y="0"/>
                </a:moveTo>
                <a:lnTo>
                  <a:pt x="19223431" y="0"/>
                </a:lnTo>
                <a:lnTo>
                  <a:pt x="19223431" y="11475469"/>
                </a:lnTo>
                <a:lnTo>
                  <a:pt x="0" y="11475469"/>
                </a:lnTo>
                <a:lnTo>
                  <a:pt x="0" y="0"/>
                </a:lnTo>
                <a:close/>
              </a:path>
            </a:pathLst>
          </a:custGeom>
          <a:blipFill rotWithShape="1">
            <a:blip r:embed="rId5">
              <a:alphaModFix/>
            </a:blip>
            <a:stretch>
              <a:fillRect b="-16212" l="0" r="0" t="0"/>
            </a:stretch>
          </a:blipFill>
          <a:ln>
            <a:noFill/>
          </a:ln>
        </p:spPr>
      </p:sp>
      <p:grpSp>
        <p:nvGrpSpPr>
          <p:cNvPr id="478" name="Google Shape;478;p38"/>
          <p:cNvGrpSpPr/>
          <p:nvPr/>
        </p:nvGrpSpPr>
        <p:grpSpPr>
          <a:xfrm>
            <a:off x="1138890" y="821531"/>
            <a:ext cx="4476713" cy="2337006"/>
            <a:chOff x="0" y="133350"/>
            <a:chExt cx="11937900" cy="6232017"/>
          </a:xfrm>
        </p:grpSpPr>
        <p:sp>
          <p:nvSpPr>
            <p:cNvPr id="479" name="Google Shape;479;p38"/>
            <p:cNvSpPr txBox="1"/>
            <p:nvPr/>
          </p:nvSpPr>
          <p:spPr>
            <a:xfrm>
              <a:off x="0" y="133350"/>
              <a:ext cx="11937900" cy="2134500"/>
            </a:xfrm>
            <a:prstGeom prst="rect">
              <a:avLst/>
            </a:prstGeom>
            <a:noFill/>
            <a:ln>
              <a:noFill/>
            </a:ln>
          </p:spPr>
          <p:txBody>
            <a:bodyPr anchorCtr="0" anchor="t" bIns="0" lIns="0" spcFirstLastPara="1" rIns="0" wrap="square" tIns="0">
              <a:spAutoFit/>
            </a:bodyPr>
            <a:lstStyle/>
            <a:p>
              <a:pPr indent="0" lvl="0" marL="0" marR="0" rtl="0" algn="ctr">
                <a:lnSpc>
                  <a:spcPct val="106995"/>
                </a:lnSpc>
                <a:spcBef>
                  <a:spcPts val="0"/>
                </a:spcBef>
                <a:spcAft>
                  <a:spcPts val="0"/>
                </a:spcAft>
                <a:buNone/>
              </a:pPr>
              <a:r>
                <a:rPr b="0" i="0" lang="en" sz="5200" u="none" cap="none" strike="noStrike">
                  <a:solidFill>
                    <a:srgbClr val="EE5B55"/>
                  </a:solidFill>
                  <a:latin typeface="Playfair Display"/>
                  <a:ea typeface="Playfair Display"/>
                  <a:cs typeface="Playfair Display"/>
                  <a:sym typeface="Playfair Display"/>
                </a:rPr>
                <a:t>Goodbye!</a:t>
              </a:r>
              <a:endParaRPr sz="700"/>
            </a:p>
          </p:txBody>
        </p:sp>
        <p:sp>
          <p:nvSpPr>
            <p:cNvPr id="480" name="Google Shape;480;p38"/>
            <p:cNvSpPr txBox="1"/>
            <p:nvPr/>
          </p:nvSpPr>
          <p:spPr>
            <a:xfrm>
              <a:off x="990029" y="2917467"/>
              <a:ext cx="9957900" cy="3447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PresentaIt is mostly presented before an audience. It serves a variety of purposes, making presentations powerful tools for convincing and teaching.</a:t>
              </a:r>
              <a:endParaRPr sz="700"/>
            </a:p>
            <a:p>
              <a:pPr indent="0" lvl="0" marL="0" marR="0" rtl="0" algn="ctr">
                <a:lnSpc>
                  <a:spcPct val="100000"/>
                </a:lnSpc>
                <a:spcBef>
                  <a:spcPts val="0"/>
                </a:spcBef>
                <a:spcAft>
                  <a:spcPts val="0"/>
                </a:spcAft>
                <a:buNone/>
              </a:pPr>
              <a:r>
                <a:t/>
              </a:r>
              <a:endParaRPr b="0" i="0" sz="1200" u="none" cap="none" strike="noStrike">
                <a:solidFill>
                  <a:srgbClr val="3B5622"/>
                </a:solidFill>
                <a:latin typeface="Arial"/>
                <a:ea typeface="Arial"/>
                <a:cs typeface="Arial"/>
                <a:sym typeface="Arial"/>
              </a:endParaRPr>
            </a:p>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PresentaIt is mostly presented before an audience. It serves a variety of purposes, making presentations powerful tools for convincing and teaching.</a:t>
              </a:r>
              <a:endParaRPr sz="700"/>
            </a:p>
          </p:txBody>
        </p:sp>
      </p:grpSp>
      <p:sp>
        <p:nvSpPr>
          <p:cNvPr id="481" name="Google Shape;481;p38"/>
          <p:cNvSpPr/>
          <p:nvPr/>
        </p:nvSpPr>
        <p:spPr>
          <a:xfrm rot="6075292">
            <a:off x="7123426" y="-2454758"/>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6">
              <a:alphaModFix/>
            </a:blip>
            <a:stretch>
              <a:fillRect b="0" l="0" r="0" t="0"/>
            </a:stretch>
          </a:blipFill>
          <a:ln>
            <a:noFill/>
          </a:ln>
        </p:spPr>
      </p:sp>
      <p:sp>
        <p:nvSpPr>
          <p:cNvPr id="482" name="Google Shape;482;p38"/>
          <p:cNvSpPr/>
          <p:nvPr/>
        </p:nvSpPr>
        <p:spPr>
          <a:xfrm>
            <a:off x="-2487299" y="-83033"/>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82"/>
        </a:solidFill>
      </p:bgPr>
    </p:bg>
    <p:spTree>
      <p:nvGrpSpPr>
        <p:cNvPr id="486" name="Shape 486"/>
        <p:cNvGrpSpPr/>
        <p:nvPr/>
      </p:nvGrpSpPr>
      <p:grpSpPr>
        <a:xfrm>
          <a:off x="0" y="0"/>
          <a:ext cx="0" cy="0"/>
          <a:chOff x="0" y="0"/>
          <a:chExt cx="0" cy="0"/>
        </a:xfrm>
      </p:grpSpPr>
      <p:sp>
        <p:nvSpPr>
          <p:cNvPr id="487" name="Google Shape;487;p39"/>
          <p:cNvSpPr/>
          <p:nvPr/>
        </p:nvSpPr>
        <p:spPr>
          <a:xfrm rot="-5311566">
            <a:off x="1883502" y="-2064886"/>
            <a:ext cx="5376995" cy="9273272"/>
          </a:xfrm>
          <a:custGeom>
            <a:rect b="b" l="l" r="r" t="t"/>
            <a:pathLst>
              <a:path extrusionOk="0" h="18546545" w="10753989">
                <a:moveTo>
                  <a:pt x="10283597" y="0"/>
                </a:moveTo>
                <a:lnTo>
                  <a:pt x="10753990" y="18281950"/>
                </a:lnTo>
                <a:lnTo>
                  <a:pt x="470393" y="18546546"/>
                </a:lnTo>
                <a:lnTo>
                  <a:pt x="0" y="264596"/>
                </a:lnTo>
                <a:lnTo>
                  <a:pt x="10283597" y="0"/>
                </a:lnTo>
                <a:close/>
              </a:path>
            </a:pathLst>
          </a:custGeom>
          <a:blipFill rotWithShape="1">
            <a:blip r:embed="rId3">
              <a:alphaModFix amt="71000"/>
            </a:blip>
            <a:stretch>
              <a:fillRect b="0" l="-18753" r="-18753" t="0"/>
            </a:stretch>
          </a:blipFill>
          <a:ln>
            <a:noFill/>
          </a:ln>
        </p:spPr>
      </p:sp>
      <p:grpSp>
        <p:nvGrpSpPr>
          <p:cNvPr id="488" name="Google Shape;488;p39"/>
          <p:cNvGrpSpPr/>
          <p:nvPr/>
        </p:nvGrpSpPr>
        <p:grpSpPr>
          <a:xfrm>
            <a:off x="431949" y="1106783"/>
            <a:ext cx="2548821" cy="3736326"/>
            <a:chOff x="0" y="-19050"/>
            <a:chExt cx="1342589" cy="1968106"/>
          </a:xfrm>
        </p:grpSpPr>
        <p:sp>
          <p:nvSpPr>
            <p:cNvPr id="489" name="Google Shape;489;p3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0" name="Google Shape;490;p39"/>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1" name="Google Shape;491;p39"/>
          <p:cNvGrpSpPr/>
          <p:nvPr/>
        </p:nvGrpSpPr>
        <p:grpSpPr>
          <a:xfrm>
            <a:off x="3054992" y="1108047"/>
            <a:ext cx="5756490" cy="3736326"/>
            <a:chOff x="0" y="-19050"/>
            <a:chExt cx="3032225" cy="1968106"/>
          </a:xfrm>
        </p:grpSpPr>
        <p:sp>
          <p:nvSpPr>
            <p:cNvPr id="492" name="Google Shape;492;p3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3" name="Google Shape;493;p39"/>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4" name="Google Shape;494;p39"/>
          <p:cNvGrpSpPr/>
          <p:nvPr/>
        </p:nvGrpSpPr>
        <p:grpSpPr>
          <a:xfrm>
            <a:off x="569502" y="1247142"/>
            <a:ext cx="2184034" cy="359784"/>
            <a:chOff x="0" y="-19050"/>
            <a:chExt cx="1150437" cy="189516"/>
          </a:xfrm>
        </p:grpSpPr>
        <p:sp>
          <p:nvSpPr>
            <p:cNvPr id="495" name="Google Shape;495;p3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6" name="Google Shape;496;p3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7" name="Google Shape;497;p39"/>
          <p:cNvGrpSpPr/>
          <p:nvPr/>
        </p:nvGrpSpPr>
        <p:grpSpPr>
          <a:xfrm>
            <a:off x="4841220" y="1247142"/>
            <a:ext cx="2184034" cy="359784"/>
            <a:chOff x="0" y="-19050"/>
            <a:chExt cx="1150437" cy="189516"/>
          </a:xfrm>
        </p:grpSpPr>
        <p:sp>
          <p:nvSpPr>
            <p:cNvPr id="498" name="Google Shape;498;p3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9" name="Google Shape;499;p3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0" name="Google Shape;500;p39"/>
          <p:cNvGrpSpPr/>
          <p:nvPr/>
        </p:nvGrpSpPr>
        <p:grpSpPr>
          <a:xfrm>
            <a:off x="569502" y="3564341"/>
            <a:ext cx="2184034" cy="359784"/>
            <a:chOff x="0" y="-19050"/>
            <a:chExt cx="1150437" cy="189516"/>
          </a:xfrm>
        </p:grpSpPr>
        <p:sp>
          <p:nvSpPr>
            <p:cNvPr id="501" name="Google Shape;501;p3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2" name="Google Shape;502;p3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3" name="Google Shape;503;p39"/>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526775"/>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526775"/>
                </a:solidFill>
                <a:latin typeface="Arial"/>
                <a:ea typeface="Arial"/>
                <a:cs typeface="Arial"/>
                <a:sym typeface="Arial"/>
              </a:rPr>
              <a:t>uses the following free fonts:</a:t>
            </a:r>
            <a:endParaRPr sz="700"/>
          </a:p>
        </p:txBody>
      </p:sp>
      <p:sp>
        <p:nvSpPr>
          <p:cNvPr id="504" name="Google Shape;504;p39"/>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526775"/>
                </a:solidFill>
                <a:latin typeface="Arial"/>
                <a:ea typeface="Arial"/>
                <a:cs typeface="Arial"/>
                <a:sym typeface="Arial"/>
              </a:rPr>
              <a:t>You can find these fonts online too.</a:t>
            </a:r>
            <a:endParaRPr sz="700"/>
          </a:p>
        </p:txBody>
      </p:sp>
      <p:sp>
        <p:nvSpPr>
          <p:cNvPr id="505" name="Google Shape;505;p39"/>
          <p:cNvSpPr txBox="1"/>
          <p:nvPr/>
        </p:nvSpPr>
        <p:spPr>
          <a:xfrm>
            <a:off x="873885" y="2105017"/>
            <a:ext cx="1575300" cy="1046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526775"/>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526775"/>
                </a:solidFill>
                <a:latin typeface="Arial"/>
                <a:ea typeface="Arial"/>
                <a:cs typeface="Arial"/>
                <a:sym typeface="Arial"/>
              </a:rPr>
              <a:t>PLAYFAIR DISPLAY</a:t>
            </a:r>
            <a:endParaRPr sz="700"/>
          </a:p>
          <a:p>
            <a:pPr indent="0" lvl="0" marL="0" marR="0" rtl="0" algn="ctr">
              <a:lnSpc>
                <a:spcPct val="100000"/>
              </a:lnSpc>
              <a:spcBef>
                <a:spcPts val="0"/>
              </a:spcBef>
              <a:spcAft>
                <a:spcPts val="0"/>
              </a:spcAft>
              <a:buNone/>
            </a:pPr>
            <a:r>
              <a:t/>
            </a:r>
            <a:endParaRPr sz="700"/>
          </a:p>
          <a:p>
            <a:pPr indent="0" lvl="0" marL="0" marR="0" rtl="0" algn="ctr">
              <a:lnSpc>
                <a:spcPct val="100000"/>
              </a:lnSpc>
              <a:spcBef>
                <a:spcPts val="0"/>
              </a:spcBef>
              <a:spcAft>
                <a:spcPts val="0"/>
              </a:spcAft>
              <a:buNone/>
            </a:pPr>
            <a:r>
              <a:rPr b="0" i="0" lang="en" sz="700" u="none" cap="none" strike="noStrike">
                <a:solidFill>
                  <a:srgbClr val="526775"/>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526775"/>
                </a:solidFill>
                <a:latin typeface="Arial"/>
                <a:ea typeface="Arial"/>
                <a:cs typeface="Arial"/>
                <a:sym typeface="Arial"/>
              </a:rPr>
              <a:t>CAVEAT</a:t>
            </a:r>
            <a:endParaRPr sz="700"/>
          </a:p>
          <a:p>
            <a:pPr indent="0" lvl="0" marL="0" marR="0" rtl="0" algn="ctr">
              <a:lnSpc>
                <a:spcPct val="100000"/>
              </a:lnSpc>
              <a:spcBef>
                <a:spcPts val="0"/>
              </a:spcBef>
              <a:spcAft>
                <a:spcPts val="0"/>
              </a:spcAft>
              <a:buNone/>
            </a:pPr>
            <a:r>
              <a:t/>
            </a:r>
            <a:endParaRPr sz="700"/>
          </a:p>
          <a:p>
            <a:pPr indent="0" lvl="0" marL="0" marR="0" rtl="0" algn="ctr">
              <a:lnSpc>
                <a:spcPct val="100000"/>
              </a:lnSpc>
              <a:spcBef>
                <a:spcPts val="0"/>
              </a:spcBef>
              <a:spcAft>
                <a:spcPts val="0"/>
              </a:spcAft>
              <a:buNone/>
            </a:pPr>
            <a:r>
              <a:rPr b="0" i="0" lang="en" sz="700" u="none" cap="none" strike="noStrike">
                <a:solidFill>
                  <a:srgbClr val="526775"/>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526775"/>
                </a:solidFill>
                <a:latin typeface="Arial"/>
                <a:ea typeface="Arial"/>
                <a:cs typeface="Arial"/>
                <a:sym typeface="Arial"/>
              </a:rPr>
              <a:t>LIBRA SERIF MODERN</a:t>
            </a:r>
            <a:endParaRPr sz="700"/>
          </a:p>
        </p:txBody>
      </p:sp>
      <p:grpSp>
        <p:nvGrpSpPr>
          <p:cNvPr id="506" name="Google Shape;506;p39"/>
          <p:cNvGrpSpPr/>
          <p:nvPr/>
        </p:nvGrpSpPr>
        <p:grpSpPr>
          <a:xfrm>
            <a:off x="1688567" y="4048637"/>
            <a:ext cx="610687" cy="520980"/>
            <a:chOff x="0" y="-23569"/>
            <a:chExt cx="1628498" cy="1389279"/>
          </a:xfrm>
        </p:grpSpPr>
        <p:grpSp>
          <p:nvGrpSpPr>
            <p:cNvPr id="507" name="Google Shape;507;p39"/>
            <p:cNvGrpSpPr/>
            <p:nvPr/>
          </p:nvGrpSpPr>
          <p:grpSpPr>
            <a:xfrm>
              <a:off x="311446" y="-23569"/>
              <a:ext cx="1005606" cy="1029175"/>
              <a:chOff x="0" y="-19050"/>
              <a:chExt cx="812800" cy="831850"/>
            </a:xfrm>
          </p:grpSpPr>
          <p:sp>
            <p:nvSpPr>
              <p:cNvPr id="508" name="Google Shape;508;p3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B562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9" name="Google Shape;509;p3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10" name="Google Shape;510;p39"/>
            <p:cNvSpPr txBox="1"/>
            <p:nvPr/>
          </p:nvSpPr>
          <p:spPr>
            <a:xfrm>
              <a:off x="0" y="1121912"/>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526775"/>
                  </a:solidFill>
                  <a:latin typeface="Arial"/>
                  <a:ea typeface="Arial"/>
                  <a:cs typeface="Arial"/>
                  <a:sym typeface="Arial"/>
                </a:rPr>
                <a:t>#3B5622</a:t>
              </a:r>
              <a:endParaRPr sz="700"/>
            </a:p>
          </p:txBody>
        </p:sp>
      </p:grpSp>
      <p:grpSp>
        <p:nvGrpSpPr>
          <p:cNvPr id="511" name="Google Shape;511;p39"/>
          <p:cNvGrpSpPr/>
          <p:nvPr/>
        </p:nvGrpSpPr>
        <p:grpSpPr>
          <a:xfrm>
            <a:off x="1113463" y="4048637"/>
            <a:ext cx="610687" cy="520980"/>
            <a:chOff x="0" y="-23569"/>
            <a:chExt cx="1628498" cy="1389279"/>
          </a:xfrm>
        </p:grpSpPr>
        <p:grpSp>
          <p:nvGrpSpPr>
            <p:cNvPr id="512" name="Google Shape;512;p39"/>
            <p:cNvGrpSpPr/>
            <p:nvPr/>
          </p:nvGrpSpPr>
          <p:grpSpPr>
            <a:xfrm>
              <a:off x="311446" y="-23569"/>
              <a:ext cx="1005606" cy="1029175"/>
              <a:chOff x="0" y="-19050"/>
              <a:chExt cx="812800" cy="831850"/>
            </a:xfrm>
          </p:grpSpPr>
          <p:sp>
            <p:nvSpPr>
              <p:cNvPr id="513" name="Google Shape;513;p3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E5B5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4" name="Google Shape;514;p3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15" name="Google Shape;515;p39"/>
            <p:cNvSpPr txBox="1"/>
            <p:nvPr/>
          </p:nvSpPr>
          <p:spPr>
            <a:xfrm>
              <a:off x="0" y="1121912"/>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526775"/>
                  </a:solidFill>
                  <a:latin typeface="Arial"/>
                  <a:ea typeface="Arial"/>
                  <a:cs typeface="Arial"/>
                  <a:sym typeface="Arial"/>
                </a:rPr>
                <a:t>#EE5B55</a:t>
              </a:r>
              <a:endParaRPr sz="700"/>
            </a:p>
          </p:txBody>
        </p:sp>
      </p:grpSp>
      <p:sp>
        <p:nvSpPr>
          <p:cNvPr id="516" name="Google Shape;516;p39"/>
          <p:cNvSpPr txBox="1"/>
          <p:nvPr/>
        </p:nvSpPr>
        <p:spPr>
          <a:xfrm>
            <a:off x="2105002" y="790142"/>
            <a:ext cx="4933995"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3B5622"/>
                </a:solidFill>
                <a:latin typeface="Arial"/>
                <a:ea typeface="Arial"/>
                <a:cs typeface="Arial"/>
                <a:sym typeface="Arial"/>
              </a:rPr>
              <a:t>Use these design resources in your Canva Presentation.</a:t>
            </a:r>
            <a:endParaRPr sz="700"/>
          </a:p>
        </p:txBody>
      </p:sp>
      <p:sp>
        <p:nvSpPr>
          <p:cNvPr id="517" name="Google Shape;517;p39"/>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ED7843"/>
                </a:solidFill>
                <a:latin typeface="Arial"/>
                <a:ea typeface="Arial"/>
                <a:cs typeface="Arial"/>
                <a:sym typeface="Arial"/>
              </a:rPr>
              <a:t>DON'T FORGET TO DELETE THIS PAGE BEFORE PRESENTING. </a:t>
            </a:r>
            <a:endParaRPr sz="700"/>
          </a:p>
        </p:txBody>
      </p:sp>
      <p:sp>
        <p:nvSpPr>
          <p:cNvPr id="518" name="Google Shape;518;p39"/>
          <p:cNvSpPr txBox="1"/>
          <p:nvPr/>
        </p:nvSpPr>
        <p:spPr>
          <a:xfrm>
            <a:off x="2804743" y="204901"/>
            <a:ext cx="3534514" cy="523329"/>
          </a:xfrm>
          <a:prstGeom prst="rect">
            <a:avLst/>
          </a:prstGeom>
          <a:noFill/>
          <a:ln>
            <a:noFill/>
          </a:ln>
        </p:spPr>
        <p:txBody>
          <a:bodyPr anchorCtr="0" anchor="t" bIns="0" lIns="0" spcFirstLastPara="1" rIns="0" wrap="square" tIns="0">
            <a:spAutoFit/>
          </a:bodyPr>
          <a:lstStyle/>
          <a:p>
            <a:pPr indent="0" lvl="0" marL="0" marR="0" rtl="0" algn="ctr">
              <a:lnSpc>
                <a:spcPct val="107003"/>
              </a:lnSpc>
              <a:spcBef>
                <a:spcPts val="0"/>
              </a:spcBef>
              <a:spcAft>
                <a:spcPts val="0"/>
              </a:spcAft>
              <a:buNone/>
            </a:pPr>
            <a:r>
              <a:rPr b="0" i="0" lang="en" sz="3700" u="none" cap="none" strike="noStrike">
                <a:solidFill>
                  <a:srgbClr val="EE5B55"/>
                </a:solidFill>
                <a:latin typeface="Playfair Display"/>
                <a:ea typeface="Playfair Display"/>
                <a:cs typeface="Playfair Display"/>
                <a:sym typeface="Playfair Display"/>
              </a:rPr>
              <a:t>Resource Page</a:t>
            </a:r>
            <a:endParaRPr sz="700"/>
          </a:p>
        </p:txBody>
      </p:sp>
      <p:sp>
        <p:nvSpPr>
          <p:cNvPr id="519" name="Google Shape;519;p39"/>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526775"/>
                </a:solidFill>
                <a:latin typeface="Arial"/>
                <a:ea typeface="Arial"/>
                <a:cs typeface="Arial"/>
                <a:sym typeface="Arial"/>
              </a:rPr>
              <a:t>Fonts</a:t>
            </a:r>
            <a:endParaRPr sz="700"/>
          </a:p>
        </p:txBody>
      </p:sp>
      <p:sp>
        <p:nvSpPr>
          <p:cNvPr id="520" name="Google Shape;520;p39"/>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526775"/>
                </a:solidFill>
                <a:latin typeface="Arial"/>
                <a:ea typeface="Arial"/>
                <a:cs typeface="Arial"/>
                <a:sym typeface="Arial"/>
              </a:rPr>
              <a:t>Design Elements</a:t>
            </a:r>
            <a:endParaRPr sz="700"/>
          </a:p>
        </p:txBody>
      </p:sp>
      <p:sp>
        <p:nvSpPr>
          <p:cNvPr id="521" name="Google Shape;521;p39"/>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526775"/>
                </a:solidFill>
                <a:latin typeface="Arial"/>
                <a:ea typeface="Arial"/>
                <a:cs typeface="Arial"/>
                <a:sym typeface="Arial"/>
              </a:rPr>
              <a:t>Colors</a:t>
            </a:r>
            <a:endParaRPr sz="700"/>
          </a:p>
        </p:txBody>
      </p:sp>
      <p:sp>
        <p:nvSpPr>
          <p:cNvPr id="522" name="Google Shape;522;p39"/>
          <p:cNvSpPr/>
          <p:nvPr/>
        </p:nvSpPr>
        <p:spPr>
          <a:xfrm flipH="1">
            <a:off x="3190784" y="2571750"/>
            <a:ext cx="802504" cy="924768"/>
          </a:xfrm>
          <a:custGeom>
            <a:rect b="b" l="l" r="r" t="t"/>
            <a:pathLst>
              <a:path extrusionOk="0" h="1849535" w="1605008">
                <a:moveTo>
                  <a:pt x="1605008" y="0"/>
                </a:moveTo>
                <a:lnTo>
                  <a:pt x="0" y="0"/>
                </a:lnTo>
                <a:lnTo>
                  <a:pt x="0" y="1849535"/>
                </a:lnTo>
                <a:lnTo>
                  <a:pt x="1605008" y="1849535"/>
                </a:lnTo>
                <a:lnTo>
                  <a:pt x="1605008" y="0"/>
                </a:lnTo>
                <a:close/>
              </a:path>
            </a:pathLst>
          </a:custGeom>
          <a:blipFill rotWithShape="1">
            <a:blip r:embed="rId4">
              <a:alphaModFix/>
            </a:blip>
            <a:stretch>
              <a:fillRect b="-71853" l="-185453" r="0" t="0"/>
            </a:stretch>
          </a:blipFill>
          <a:ln>
            <a:noFill/>
          </a:ln>
        </p:spPr>
      </p:sp>
      <p:sp>
        <p:nvSpPr>
          <p:cNvPr id="523" name="Google Shape;523;p39"/>
          <p:cNvSpPr/>
          <p:nvPr/>
        </p:nvSpPr>
        <p:spPr>
          <a:xfrm flipH="1" rot="579429">
            <a:off x="4089992" y="1919575"/>
            <a:ext cx="821074" cy="851958"/>
          </a:xfrm>
          <a:custGeom>
            <a:rect b="b" l="l" r="r" t="t"/>
            <a:pathLst>
              <a:path extrusionOk="0" h="1703916" w="1642149">
                <a:moveTo>
                  <a:pt x="1642150" y="0"/>
                </a:moveTo>
                <a:lnTo>
                  <a:pt x="0" y="0"/>
                </a:lnTo>
                <a:lnTo>
                  <a:pt x="0" y="1703916"/>
                </a:lnTo>
                <a:lnTo>
                  <a:pt x="1642150" y="1703916"/>
                </a:lnTo>
                <a:lnTo>
                  <a:pt x="1642150" y="0"/>
                </a:lnTo>
                <a:close/>
              </a:path>
            </a:pathLst>
          </a:custGeom>
          <a:blipFill rotWithShape="1">
            <a:blip r:embed="rId5">
              <a:alphaModFix/>
            </a:blip>
            <a:stretch>
              <a:fillRect b="0" l="0" r="0" t="0"/>
            </a:stretch>
          </a:blipFill>
          <a:ln>
            <a:noFill/>
          </a:ln>
        </p:spPr>
      </p:sp>
      <p:sp>
        <p:nvSpPr>
          <p:cNvPr id="524" name="Google Shape;524;p39"/>
          <p:cNvSpPr/>
          <p:nvPr/>
        </p:nvSpPr>
        <p:spPr>
          <a:xfrm flipH="1">
            <a:off x="5114839" y="3653024"/>
            <a:ext cx="1128384" cy="1111459"/>
          </a:xfrm>
          <a:custGeom>
            <a:rect b="b" l="l" r="r" t="t"/>
            <a:pathLst>
              <a:path extrusionOk="0" h="2222917" w="2256768">
                <a:moveTo>
                  <a:pt x="2256769" y="0"/>
                </a:moveTo>
                <a:lnTo>
                  <a:pt x="0" y="0"/>
                </a:lnTo>
                <a:lnTo>
                  <a:pt x="0" y="2222917"/>
                </a:lnTo>
                <a:lnTo>
                  <a:pt x="2256769" y="2222917"/>
                </a:lnTo>
                <a:lnTo>
                  <a:pt x="2256769" y="0"/>
                </a:lnTo>
                <a:close/>
              </a:path>
            </a:pathLst>
          </a:custGeom>
          <a:blipFill rotWithShape="1">
            <a:blip r:embed="rId6">
              <a:alphaModFix/>
            </a:blip>
            <a:stretch>
              <a:fillRect b="0" l="0" r="0" t="0"/>
            </a:stretch>
          </a:blipFill>
          <a:ln>
            <a:noFill/>
          </a:ln>
        </p:spPr>
      </p:sp>
      <p:sp>
        <p:nvSpPr>
          <p:cNvPr id="525" name="Google Shape;525;p39"/>
          <p:cNvSpPr/>
          <p:nvPr/>
        </p:nvSpPr>
        <p:spPr>
          <a:xfrm rot="219355">
            <a:off x="3222644" y="3656993"/>
            <a:ext cx="1717461" cy="1054091"/>
          </a:xfrm>
          <a:custGeom>
            <a:rect b="b" l="l" r="r" t="t"/>
            <a:pathLst>
              <a:path extrusionOk="0" h="2108183" w="3434922">
                <a:moveTo>
                  <a:pt x="0" y="0"/>
                </a:moveTo>
                <a:lnTo>
                  <a:pt x="3434922" y="0"/>
                </a:lnTo>
                <a:lnTo>
                  <a:pt x="3434922" y="2108183"/>
                </a:lnTo>
                <a:lnTo>
                  <a:pt x="0" y="2108183"/>
                </a:lnTo>
                <a:lnTo>
                  <a:pt x="0" y="0"/>
                </a:lnTo>
                <a:close/>
              </a:path>
            </a:pathLst>
          </a:custGeom>
          <a:blipFill rotWithShape="1">
            <a:blip r:embed="rId7">
              <a:alphaModFix/>
            </a:blip>
            <a:stretch>
              <a:fillRect b="0" l="0" r="0" t="0"/>
            </a:stretch>
          </a:blipFill>
          <a:ln>
            <a:noFill/>
          </a:ln>
        </p:spPr>
      </p:sp>
      <p:sp>
        <p:nvSpPr>
          <p:cNvPr id="526" name="Google Shape;526;p39"/>
          <p:cNvSpPr/>
          <p:nvPr/>
        </p:nvSpPr>
        <p:spPr>
          <a:xfrm flipH="1" rot="-1519684">
            <a:off x="3190784" y="1351454"/>
            <a:ext cx="1213188" cy="1087320"/>
          </a:xfrm>
          <a:custGeom>
            <a:rect b="b" l="l" r="r" t="t"/>
            <a:pathLst>
              <a:path extrusionOk="0" h="2174639" w="2426376">
                <a:moveTo>
                  <a:pt x="2426376" y="0"/>
                </a:moveTo>
                <a:lnTo>
                  <a:pt x="0" y="0"/>
                </a:lnTo>
                <a:lnTo>
                  <a:pt x="0" y="2174639"/>
                </a:lnTo>
                <a:lnTo>
                  <a:pt x="2426376" y="2174639"/>
                </a:lnTo>
                <a:lnTo>
                  <a:pt x="2426376" y="0"/>
                </a:lnTo>
                <a:close/>
              </a:path>
            </a:pathLst>
          </a:custGeom>
          <a:blipFill rotWithShape="1">
            <a:blip r:embed="rId8">
              <a:alphaModFix/>
            </a:blip>
            <a:stretch>
              <a:fillRect b="0" l="0" r="0" t="0"/>
            </a:stretch>
          </a:blipFill>
          <a:ln>
            <a:noFill/>
          </a:ln>
        </p:spPr>
      </p:sp>
      <p:sp>
        <p:nvSpPr>
          <p:cNvPr id="527" name="Google Shape;527;p39"/>
          <p:cNvSpPr/>
          <p:nvPr/>
        </p:nvSpPr>
        <p:spPr>
          <a:xfrm flipH="1">
            <a:off x="4229460" y="2598959"/>
            <a:ext cx="1375569" cy="897559"/>
          </a:xfrm>
          <a:custGeom>
            <a:rect b="b" l="l" r="r" t="t"/>
            <a:pathLst>
              <a:path extrusionOk="0" h="1795118" w="2751138">
                <a:moveTo>
                  <a:pt x="2751139" y="0"/>
                </a:moveTo>
                <a:lnTo>
                  <a:pt x="0" y="0"/>
                </a:lnTo>
                <a:lnTo>
                  <a:pt x="0" y="1795117"/>
                </a:lnTo>
                <a:lnTo>
                  <a:pt x="2751139" y="1795117"/>
                </a:lnTo>
                <a:lnTo>
                  <a:pt x="2751139" y="0"/>
                </a:lnTo>
                <a:close/>
              </a:path>
            </a:pathLst>
          </a:custGeom>
          <a:blipFill rotWithShape="1">
            <a:blip r:embed="rId9">
              <a:alphaModFix/>
            </a:blip>
            <a:stretch>
              <a:fillRect b="0" l="0" r="0" t="0"/>
            </a:stretch>
          </a:blipFill>
          <a:ln>
            <a:noFill/>
          </a:ln>
        </p:spPr>
      </p:sp>
      <p:sp>
        <p:nvSpPr>
          <p:cNvPr id="528" name="Google Shape;528;p39"/>
          <p:cNvSpPr/>
          <p:nvPr/>
        </p:nvSpPr>
        <p:spPr>
          <a:xfrm rot="986453">
            <a:off x="5594897" y="2756038"/>
            <a:ext cx="888114" cy="978638"/>
          </a:xfrm>
          <a:custGeom>
            <a:rect b="b" l="l" r="r" t="t"/>
            <a:pathLst>
              <a:path extrusionOk="0" h="1957276" w="1776228">
                <a:moveTo>
                  <a:pt x="0" y="0"/>
                </a:moveTo>
                <a:lnTo>
                  <a:pt x="1776229" y="0"/>
                </a:lnTo>
                <a:lnTo>
                  <a:pt x="1776229" y="1957276"/>
                </a:lnTo>
                <a:lnTo>
                  <a:pt x="0" y="1957276"/>
                </a:lnTo>
                <a:lnTo>
                  <a:pt x="0" y="0"/>
                </a:lnTo>
                <a:close/>
              </a:path>
            </a:pathLst>
          </a:custGeom>
          <a:blipFill rotWithShape="1">
            <a:blip r:embed="rId10">
              <a:alphaModFix/>
            </a:blip>
            <a:stretch>
              <a:fillRect b="0" l="0" r="0" t="0"/>
            </a:stretch>
          </a:blipFill>
          <a:ln>
            <a:noFill/>
          </a:ln>
        </p:spPr>
      </p:sp>
      <p:sp>
        <p:nvSpPr>
          <p:cNvPr id="529" name="Google Shape;529;p39"/>
          <p:cNvSpPr/>
          <p:nvPr/>
        </p:nvSpPr>
        <p:spPr>
          <a:xfrm>
            <a:off x="5049705" y="1806146"/>
            <a:ext cx="1606796" cy="731092"/>
          </a:xfrm>
          <a:custGeom>
            <a:rect b="b" l="l" r="r" t="t"/>
            <a:pathLst>
              <a:path extrusionOk="0" h="1462184" w="3213592">
                <a:moveTo>
                  <a:pt x="0" y="0"/>
                </a:moveTo>
                <a:lnTo>
                  <a:pt x="3213592" y="0"/>
                </a:lnTo>
                <a:lnTo>
                  <a:pt x="3213592" y="1462185"/>
                </a:lnTo>
                <a:lnTo>
                  <a:pt x="0" y="1462185"/>
                </a:lnTo>
                <a:lnTo>
                  <a:pt x="0" y="0"/>
                </a:lnTo>
                <a:close/>
              </a:path>
            </a:pathLst>
          </a:custGeom>
          <a:blipFill rotWithShape="1">
            <a:blip r:embed="rId11">
              <a:alphaModFix/>
            </a:blip>
            <a:stretch>
              <a:fillRect b="0" l="0" r="0" t="0"/>
            </a:stretch>
          </a:blipFill>
          <a:ln>
            <a:noFill/>
          </a:ln>
        </p:spPr>
      </p:sp>
      <p:sp>
        <p:nvSpPr>
          <p:cNvPr id="530" name="Google Shape;530;p39"/>
          <p:cNvSpPr/>
          <p:nvPr/>
        </p:nvSpPr>
        <p:spPr>
          <a:xfrm>
            <a:off x="7615656" y="3656033"/>
            <a:ext cx="1021626" cy="1038726"/>
          </a:xfrm>
          <a:custGeom>
            <a:rect b="b" l="l" r="r" t="t"/>
            <a:pathLst>
              <a:path extrusionOk="0" h="2077452" w="2043252">
                <a:moveTo>
                  <a:pt x="0" y="0"/>
                </a:moveTo>
                <a:lnTo>
                  <a:pt x="2043252" y="0"/>
                </a:lnTo>
                <a:lnTo>
                  <a:pt x="2043252" y="2077452"/>
                </a:lnTo>
                <a:lnTo>
                  <a:pt x="0" y="2077452"/>
                </a:lnTo>
                <a:lnTo>
                  <a:pt x="0" y="0"/>
                </a:lnTo>
                <a:close/>
              </a:path>
            </a:pathLst>
          </a:custGeom>
          <a:blipFill rotWithShape="1">
            <a:blip r:embed="rId12">
              <a:alphaModFix/>
            </a:blip>
            <a:stretch>
              <a:fillRect b="0" l="-2408" r="-2407" t="0"/>
            </a:stretch>
          </a:blipFill>
          <a:ln>
            <a:noFill/>
          </a:ln>
        </p:spPr>
      </p:sp>
      <p:sp>
        <p:nvSpPr>
          <p:cNvPr id="531" name="Google Shape;531;p39"/>
          <p:cNvSpPr/>
          <p:nvPr/>
        </p:nvSpPr>
        <p:spPr>
          <a:xfrm>
            <a:off x="6603346" y="2381592"/>
            <a:ext cx="1012310" cy="1175396"/>
          </a:xfrm>
          <a:custGeom>
            <a:rect b="b" l="l" r="r" t="t"/>
            <a:pathLst>
              <a:path extrusionOk="0" h="2350793" w="2024621">
                <a:moveTo>
                  <a:pt x="0" y="0"/>
                </a:moveTo>
                <a:lnTo>
                  <a:pt x="2024620" y="0"/>
                </a:lnTo>
                <a:lnTo>
                  <a:pt x="2024620" y="2350794"/>
                </a:lnTo>
                <a:lnTo>
                  <a:pt x="0" y="2350794"/>
                </a:lnTo>
                <a:lnTo>
                  <a:pt x="0" y="0"/>
                </a:lnTo>
                <a:close/>
              </a:path>
            </a:pathLst>
          </a:custGeom>
          <a:blipFill rotWithShape="1">
            <a:blip r:embed="rId13">
              <a:alphaModFix/>
            </a:blip>
            <a:stretch>
              <a:fillRect b="0" l="0" r="0" t="0"/>
            </a:stretch>
          </a:blipFill>
          <a:ln>
            <a:noFill/>
          </a:ln>
        </p:spPr>
      </p:sp>
      <p:sp>
        <p:nvSpPr>
          <p:cNvPr id="532" name="Google Shape;532;p39"/>
          <p:cNvSpPr/>
          <p:nvPr/>
        </p:nvSpPr>
        <p:spPr>
          <a:xfrm>
            <a:off x="6243223" y="3586310"/>
            <a:ext cx="1228863" cy="1178172"/>
          </a:xfrm>
          <a:custGeom>
            <a:rect b="b" l="l" r="r" t="t"/>
            <a:pathLst>
              <a:path extrusionOk="0" h="2356344" w="2457725">
                <a:moveTo>
                  <a:pt x="0" y="0"/>
                </a:moveTo>
                <a:lnTo>
                  <a:pt x="2457725" y="0"/>
                </a:lnTo>
                <a:lnTo>
                  <a:pt x="2457725" y="2356344"/>
                </a:lnTo>
                <a:lnTo>
                  <a:pt x="0" y="2356344"/>
                </a:lnTo>
                <a:lnTo>
                  <a:pt x="0" y="0"/>
                </a:lnTo>
                <a:close/>
              </a:path>
            </a:pathLst>
          </a:custGeom>
          <a:blipFill rotWithShape="1">
            <a:blip r:embed="rId14">
              <a:alphaModFix/>
            </a:blip>
            <a:stretch>
              <a:fillRect b="0" l="0" r="0" t="0"/>
            </a:stretch>
          </a:blipFill>
          <a:ln>
            <a:noFill/>
          </a:ln>
        </p:spPr>
      </p:sp>
      <p:sp>
        <p:nvSpPr>
          <p:cNvPr id="533" name="Google Shape;533;p39"/>
          <p:cNvSpPr/>
          <p:nvPr/>
        </p:nvSpPr>
        <p:spPr>
          <a:xfrm>
            <a:off x="6779663" y="1445117"/>
            <a:ext cx="761882" cy="939147"/>
          </a:xfrm>
          <a:custGeom>
            <a:rect b="b" l="l" r="r" t="t"/>
            <a:pathLst>
              <a:path extrusionOk="0" h="1878293" w="1523765">
                <a:moveTo>
                  <a:pt x="0" y="0"/>
                </a:moveTo>
                <a:lnTo>
                  <a:pt x="1523765" y="0"/>
                </a:lnTo>
                <a:lnTo>
                  <a:pt x="1523765" y="1878292"/>
                </a:lnTo>
                <a:lnTo>
                  <a:pt x="0" y="1878292"/>
                </a:lnTo>
                <a:lnTo>
                  <a:pt x="0" y="0"/>
                </a:lnTo>
                <a:close/>
              </a:path>
            </a:pathLst>
          </a:custGeom>
          <a:blipFill rotWithShape="1">
            <a:blip r:embed="rId15">
              <a:alphaModFix/>
            </a:blip>
            <a:stretch>
              <a:fillRect b="0" l="0" r="0" t="0"/>
            </a:stretch>
          </a:blipFill>
          <a:ln>
            <a:noFill/>
          </a:ln>
        </p:spPr>
      </p:sp>
      <p:sp>
        <p:nvSpPr>
          <p:cNvPr id="534" name="Google Shape;534;p39"/>
          <p:cNvSpPr/>
          <p:nvPr/>
        </p:nvSpPr>
        <p:spPr>
          <a:xfrm>
            <a:off x="7541546" y="2598959"/>
            <a:ext cx="1095736" cy="845087"/>
          </a:xfrm>
          <a:custGeom>
            <a:rect b="b" l="l" r="r" t="t"/>
            <a:pathLst>
              <a:path extrusionOk="0" h="1690173" w="2191472">
                <a:moveTo>
                  <a:pt x="0" y="0"/>
                </a:moveTo>
                <a:lnTo>
                  <a:pt x="2191472" y="0"/>
                </a:lnTo>
                <a:lnTo>
                  <a:pt x="2191472" y="1690173"/>
                </a:lnTo>
                <a:lnTo>
                  <a:pt x="0" y="1690173"/>
                </a:lnTo>
                <a:lnTo>
                  <a:pt x="0" y="0"/>
                </a:lnTo>
                <a:close/>
              </a:path>
            </a:pathLst>
          </a:custGeom>
          <a:blipFill rotWithShape="1">
            <a:blip r:embed="rId16">
              <a:alphaModFix/>
            </a:blip>
            <a:stretch>
              <a:fillRect b="0" l="0" r="0" t="0"/>
            </a:stretch>
          </a:blipFill>
          <a:ln>
            <a:noFill/>
          </a:ln>
        </p:spPr>
      </p:sp>
      <p:sp>
        <p:nvSpPr>
          <p:cNvPr id="535" name="Google Shape;535;p39"/>
          <p:cNvSpPr/>
          <p:nvPr/>
        </p:nvSpPr>
        <p:spPr>
          <a:xfrm>
            <a:off x="7672806" y="1324913"/>
            <a:ext cx="977054" cy="1168375"/>
          </a:xfrm>
          <a:custGeom>
            <a:rect b="b" l="l" r="r" t="t"/>
            <a:pathLst>
              <a:path extrusionOk="0" h="2336750" w="1954107">
                <a:moveTo>
                  <a:pt x="0" y="0"/>
                </a:moveTo>
                <a:lnTo>
                  <a:pt x="1954107" y="0"/>
                </a:lnTo>
                <a:lnTo>
                  <a:pt x="1954107" y="2336750"/>
                </a:lnTo>
                <a:lnTo>
                  <a:pt x="0" y="2336750"/>
                </a:lnTo>
                <a:lnTo>
                  <a:pt x="0" y="0"/>
                </a:lnTo>
                <a:close/>
              </a:path>
            </a:pathLst>
          </a:custGeom>
          <a:blipFill rotWithShape="1">
            <a:blip r:embed="rId17">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82"/>
        </a:solidFill>
      </p:bgPr>
    </p:bg>
    <p:spTree>
      <p:nvGrpSpPr>
        <p:cNvPr id="539" name="Shape 539"/>
        <p:cNvGrpSpPr/>
        <p:nvPr/>
      </p:nvGrpSpPr>
      <p:grpSpPr>
        <a:xfrm>
          <a:off x="0" y="0"/>
          <a:ext cx="0" cy="0"/>
          <a:chOff x="0" y="0"/>
          <a:chExt cx="0" cy="0"/>
        </a:xfrm>
      </p:grpSpPr>
      <p:sp>
        <p:nvSpPr>
          <p:cNvPr id="540" name="Google Shape;540;p40"/>
          <p:cNvSpPr/>
          <p:nvPr/>
        </p:nvSpPr>
        <p:spPr>
          <a:xfrm rot="-5311566">
            <a:off x="1883502" y="-2064886"/>
            <a:ext cx="5376995" cy="9273272"/>
          </a:xfrm>
          <a:custGeom>
            <a:rect b="b" l="l" r="r" t="t"/>
            <a:pathLst>
              <a:path extrusionOk="0" h="18546545" w="10753989">
                <a:moveTo>
                  <a:pt x="10283597" y="0"/>
                </a:moveTo>
                <a:lnTo>
                  <a:pt x="10753990" y="18281950"/>
                </a:lnTo>
                <a:lnTo>
                  <a:pt x="470393" y="18546546"/>
                </a:lnTo>
                <a:lnTo>
                  <a:pt x="0" y="264596"/>
                </a:lnTo>
                <a:lnTo>
                  <a:pt x="10283597" y="0"/>
                </a:lnTo>
                <a:close/>
              </a:path>
            </a:pathLst>
          </a:custGeom>
          <a:blipFill rotWithShape="1">
            <a:blip r:embed="rId3">
              <a:alphaModFix amt="71000"/>
            </a:blip>
            <a:stretch>
              <a:fillRect b="0" l="-18753" r="-18753" t="0"/>
            </a:stretch>
          </a:blipFill>
          <a:ln>
            <a:noFill/>
          </a:ln>
        </p:spPr>
      </p:sp>
      <p:sp>
        <p:nvSpPr>
          <p:cNvPr id="541" name="Google Shape;541;p40"/>
          <p:cNvSpPr/>
          <p:nvPr/>
        </p:nvSpPr>
        <p:spPr>
          <a:xfrm>
            <a:off x="3389498" y="1926880"/>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sp>
        <p:nvSpPr>
          <p:cNvPr id="542" name="Google Shape;542;p40"/>
          <p:cNvSpPr txBox="1"/>
          <p:nvPr/>
        </p:nvSpPr>
        <p:spPr>
          <a:xfrm>
            <a:off x="1688740" y="1187553"/>
            <a:ext cx="5766520"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EE5B55"/>
                </a:solidFill>
                <a:latin typeface="Arial"/>
                <a:ea typeface="Arial"/>
                <a:cs typeface="Arial"/>
                <a:sym typeface="Arial"/>
              </a:rPr>
              <a:t>This presentation template is free for everyone to use thanks to the following:</a:t>
            </a:r>
            <a:endParaRPr sz="700"/>
          </a:p>
        </p:txBody>
      </p:sp>
      <p:sp>
        <p:nvSpPr>
          <p:cNvPr id="543" name="Google Shape;543;p40"/>
          <p:cNvSpPr txBox="1"/>
          <p:nvPr/>
        </p:nvSpPr>
        <p:spPr>
          <a:xfrm>
            <a:off x="2217939" y="4218077"/>
            <a:ext cx="4708122" cy="326874"/>
          </a:xfrm>
          <a:prstGeom prst="rect">
            <a:avLst/>
          </a:prstGeom>
          <a:noFill/>
          <a:ln>
            <a:noFill/>
          </a:ln>
        </p:spPr>
        <p:txBody>
          <a:bodyPr anchorCtr="0" anchor="t" bIns="0" lIns="0" spcFirstLastPara="1" rIns="0" wrap="square" tIns="0">
            <a:spAutoFit/>
          </a:bodyPr>
          <a:lstStyle/>
          <a:p>
            <a:pPr indent="0" lvl="0" marL="0" marR="0" rtl="0" algn="ctr">
              <a:lnSpc>
                <a:spcPct val="107014"/>
              </a:lnSpc>
              <a:spcBef>
                <a:spcPts val="0"/>
              </a:spcBef>
              <a:spcAft>
                <a:spcPts val="0"/>
              </a:spcAft>
              <a:buNone/>
            </a:pPr>
            <a:r>
              <a:rPr b="0" i="0" lang="en" sz="2300" u="none" cap="none" strike="noStrike">
                <a:solidFill>
                  <a:srgbClr val="EE5B55"/>
                </a:solidFill>
                <a:latin typeface="Playfair Display"/>
                <a:ea typeface="Playfair Display"/>
                <a:cs typeface="Playfair Display"/>
                <a:sym typeface="Playfair Display"/>
              </a:rPr>
              <a:t>Happy designing!</a:t>
            </a:r>
            <a:endParaRPr sz="700"/>
          </a:p>
        </p:txBody>
      </p:sp>
      <p:sp>
        <p:nvSpPr>
          <p:cNvPr id="544" name="Google Shape;544;p40"/>
          <p:cNvSpPr txBox="1"/>
          <p:nvPr/>
        </p:nvSpPr>
        <p:spPr>
          <a:xfrm>
            <a:off x="2105002" y="2637723"/>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3B5622"/>
                </a:solidFill>
                <a:latin typeface="Arial"/>
                <a:ea typeface="Arial"/>
                <a:cs typeface="Arial"/>
                <a:sym typeface="Arial"/>
              </a:rPr>
              <a:t>for the presentation template</a:t>
            </a:r>
            <a:endParaRPr sz="700"/>
          </a:p>
        </p:txBody>
      </p:sp>
      <p:sp>
        <p:nvSpPr>
          <p:cNvPr id="545" name="Google Shape;545;p40"/>
          <p:cNvSpPr txBox="1"/>
          <p:nvPr/>
        </p:nvSpPr>
        <p:spPr>
          <a:xfrm>
            <a:off x="2105002" y="345385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3B5622"/>
                </a:solidFill>
                <a:latin typeface="Arial"/>
                <a:ea typeface="Arial"/>
                <a:cs typeface="Arial"/>
                <a:sym typeface="Arial"/>
              </a:rPr>
              <a:t>for the photos</a:t>
            </a:r>
            <a:endParaRPr sz="700"/>
          </a:p>
        </p:txBody>
      </p:sp>
      <p:sp>
        <p:nvSpPr>
          <p:cNvPr id="546" name="Google Shape;546;p40"/>
          <p:cNvSpPr txBox="1"/>
          <p:nvPr/>
        </p:nvSpPr>
        <p:spPr>
          <a:xfrm>
            <a:off x="2217939" y="561975"/>
            <a:ext cx="4708122" cy="520803"/>
          </a:xfrm>
          <a:prstGeom prst="rect">
            <a:avLst/>
          </a:prstGeom>
          <a:noFill/>
          <a:ln>
            <a:noFill/>
          </a:ln>
        </p:spPr>
        <p:txBody>
          <a:bodyPr anchorCtr="0" anchor="t" bIns="0" lIns="0" spcFirstLastPara="1" rIns="0" wrap="square" tIns="0">
            <a:spAutoFit/>
          </a:bodyPr>
          <a:lstStyle/>
          <a:p>
            <a:pPr indent="0" lvl="0" marL="0" marR="0" rtl="0" algn="ctr">
              <a:lnSpc>
                <a:spcPct val="107003"/>
              </a:lnSpc>
              <a:spcBef>
                <a:spcPts val="0"/>
              </a:spcBef>
              <a:spcAft>
                <a:spcPts val="0"/>
              </a:spcAft>
              <a:buNone/>
            </a:pPr>
            <a:r>
              <a:rPr b="0" i="0" lang="en" sz="3700" u="none" cap="none" strike="noStrike">
                <a:solidFill>
                  <a:srgbClr val="EE5B55"/>
                </a:solidFill>
                <a:latin typeface="Playfair Display"/>
                <a:ea typeface="Playfair Display"/>
                <a:cs typeface="Playfair Display"/>
                <a:sym typeface="Playfair Display"/>
              </a:rPr>
              <a:t>Credits</a:t>
            </a:r>
            <a:endParaRPr sz="700"/>
          </a:p>
        </p:txBody>
      </p:sp>
      <p:sp>
        <p:nvSpPr>
          <p:cNvPr id="547" name="Google Shape;547;p40"/>
          <p:cNvSpPr txBox="1"/>
          <p:nvPr/>
        </p:nvSpPr>
        <p:spPr>
          <a:xfrm>
            <a:off x="3055013" y="3087621"/>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3B5622"/>
                </a:solidFill>
                <a:latin typeface="Arial"/>
                <a:ea typeface="Arial"/>
                <a:cs typeface="Arial"/>
                <a:sym typeface="Arial"/>
              </a:rPr>
              <a:t>Pexels, Pixabay</a:t>
            </a:r>
            <a:endParaRPr sz="700"/>
          </a:p>
        </p:txBody>
      </p:sp>
      <p:sp>
        <p:nvSpPr>
          <p:cNvPr id="548" name="Google Shape;548;p40"/>
          <p:cNvSpPr/>
          <p:nvPr/>
        </p:nvSpPr>
        <p:spPr>
          <a:xfrm rot="9777121">
            <a:off x="-1352741" y="-1676400"/>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5">
              <a:alphaModFix/>
            </a:blip>
            <a:stretch>
              <a:fillRect b="0" l="0" r="0" t="0"/>
            </a:stretch>
          </a:blipFill>
          <a:ln>
            <a:noFill/>
          </a:ln>
        </p:spPr>
      </p:sp>
      <p:sp>
        <p:nvSpPr>
          <p:cNvPr id="549" name="Google Shape;549;p40"/>
          <p:cNvSpPr/>
          <p:nvPr/>
        </p:nvSpPr>
        <p:spPr>
          <a:xfrm rot="-4148868">
            <a:off x="6961774" y="1938798"/>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5">
              <a:alphaModFix/>
            </a:blip>
            <a:stretch>
              <a:fillRect b="0" l="0" r="0" t="0"/>
            </a:stretch>
          </a:blipFill>
          <a:ln>
            <a:noFill/>
          </a:ln>
        </p:spPr>
      </p:sp>
      <p:sp>
        <p:nvSpPr>
          <p:cNvPr id="550" name="Google Shape;550;p40"/>
          <p:cNvSpPr/>
          <p:nvPr/>
        </p:nvSpPr>
        <p:spPr>
          <a:xfrm rot="-4148868">
            <a:off x="-1028900" y="3781849"/>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5">
              <a:alphaModFix/>
            </a:blip>
            <a:stretch>
              <a:fillRect b="0" l="0" r="0" t="0"/>
            </a:stretch>
          </a:blipFill>
          <a:ln>
            <a:noFill/>
          </a:ln>
        </p:spPr>
      </p:sp>
      <p:sp>
        <p:nvSpPr>
          <p:cNvPr id="551" name="Google Shape;551;p40"/>
          <p:cNvSpPr/>
          <p:nvPr/>
        </p:nvSpPr>
        <p:spPr>
          <a:xfrm rot="-4148868">
            <a:off x="6809146" y="-2462552"/>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82"/>
        </a:solidFill>
      </p:bgPr>
    </p:bg>
    <p:spTree>
      <p:nvGrpSpPr>
        <p:cNvPr id="182" name="Shape 182"/>
        <p:cNvGrpSpPr/>
        <p:nvPr/>
      </p:nvGrpSpPr>
      <p:grpSpPr>
        <a:xfrm>
          <a:off x="0" y="0"/>
          <a:ext cx="0" cy="0"/>
          <a:chOff x="0" y="0"/>
          <a:chExt cx="0" cy="0"/>
        </a:xfrm>
      </p:grpSpPr>
      <p:sp>
        <p:nvSpPr>
          <p:cNvPr id="183" name="Google Shape;183;p24"/>
          <p:cNvSpPr/>
          <p:nvPr/>
        </p:nvSpPr>
        <p:spPr>
          <a:xfrm rot="-5311566">
            <a:off x="1883502" y="-2064886"/>
            <a:ext cx="5376995" cy="9273272"/>
          </a:xfrm>
          <a:custGeom>
            <a:rect b="b" l="l" r="r" t="t"/>
            <a:pathLst>
              <a:path extrusionOk="0" h="18546545" w="10753989">
                <a:moveTo>
                  <a:pt x="10283597" y="0"/>
                </a:moveTo>
                <a:lnTo>
                  <a:pt x="10753990" y="18281950"/>
                </a:lnTo>
                <a:lnTo>
                  <a:pt x="470393" y="18546546"/>
                </a:lnTo>
                <a:lnTo>
                  <a:pt x="0" y="264596"/>
                </a:lnTo>
                <a:lnTo>
                  <a:pt x="10283597" y="0"/>
                </a:lnTo>
                <a:close/>
              </a:path>
            </a:pathLst>
          </a:custGeom>
          <a:blipFill rotWithShape="1">
            <a:blip r:embed="rId3">
              <a:alphaModFix amt="71000"/>
            </a:blip>
            <a:stretch>
              <a:fillRect b="0" l="-18753" r="-18753" t="0"/>
            </a:stretch>
          </a:blipFill>
          <a:ln>
            <a:noFill/>
          </a:ln>
        </p:spPr>
      </p:sp>
      <p:sp>
        <p:nvSpPr>
          <p:cNvPr id="184" name="Google Shape;184;p24"/>
          <p:cNvSpPr/>
          <p:nvPr/>
        </p:nvSpPr>
        <p:spPr>
          <a:xfrm>
            <a:off x="-2118787" y="604463"/>
            <a:ext cx="3481053" cy="2880571"/>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4">
              <a:alphaModFix amt="50000"/>
            </a:blip>
            <a:stretch>
              <a:fillRect b="0" l="0" r="0" t="0"/>
            </a:stretch>
          </a:blipFill>
          <a:ln>
            <a:noFill/>
          </a:ln>
        </p:spPr>
      </p:sp>
      <p:sp>
        <p:nvSpPr>
          <p:cNvPr id="185" name="Google Shape;185;p24"/>
          <p:cNvSpPr/>
          <p:nvPr/>
        </p:nvSpPr>
        <p:spPr>
          <a:xfrm>
            <a:off x="6835963" y="-1978577"/>
            <a:ext cx="3481053" cy="2880572"/>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4">
              <a:alphaModFix amt="50000"/>
            </a:blip>
            <a:stretch>
              <a:fillRect b="0" l="0" r="0" t="0"/>
            </a:stretch>
          </a:blipFill>
          <a:ln>
            <a:noFill/>
          </a:ln>
        </p:spPr>
      </p:sp>
      <p:sp>
        <p:nvSpPr>
          <p:cNvPr id="186" name="Google Shape;186;p24"/>
          <p:cNvSpPr/>
          <p:nvPr/>
        </p:nvSpPr>
        <p:spPr>
          <a:xfrm>
            <a:off x="641490" y="1636372"/>
            <a:ext cx="1839959" cy="1870756"/>
          </a:xfrm>
          <a:custGeom>
            <a:rect b="b" l="l" r="r" t="t"/>
            <a:pathLst>
              <a:path extrusionOk="0" h="3741512" w="3679918">
                <a:moveTo>
                  <a:pt x="0" y="0"/>
                </a:moveTo>
                <a:lnTo>
                  <a:pt x="3679918" y="0"/>
                </a:lnTo>
                <a:lnTo>
                  <a:pt x="3679918" y="3741512"/>
                </a:lnTo>
                <a:lnTo>
                  <a:pt x="0" y="3741512"/>
                </a:lnTo>
                <a:lnTo>
                  <a:pt x="0" y="0"/>
                </a:lnTo>
                <a:close/>
              </a:path>
            </a:pathLst>
          </a:custGeom>
          <a:blipFill rotWithShape="1">
            <a:blip r:embed="rId5">
              <a:alphaModFix/>
            </a:blip>
            <a:stretch>
              <a:fillRect b="0" l="-2408" r="-2407" t="0"/>
            </a:stretch>
          </a:blipFill>
          <a:ln>
            <a:noFill/>
          </a:ln>
        </p:spPr>
      </p:sp>
      <p:sp>
        <p:nvSpPr>
          <p:cNvPr id="187" name="Google Shape;187;p24"/>
          <p:cNvSpPr/>
          <p:nvPr/>
        </p:nvSpPr>
        <p:spPr>
          <a:xfrm>
            <a:off x="3608247" y="1452733"/>
            <a:ext cx="1927507" cy="2238034"/>
          </a:xfrm>
          <a:custGeom>
            <a:rect b="b" l="l" r="r" t="t"/>
            <a:pathLst>
              <a:path extrusionOk="0" h="4476067" w="3855013">
                <a:moveTo>
                  <a:pt x="0" y="0"/>
                </a:moveTo>
                <a:lnTo>
                  <a:pt x="3855012" y="0"/>
                </a:lnTo>
                <a:lnTo>
                  <a:pt x="3855012" y="4476068"/>
                </a:lnTo>
                <a:lnTo>
                  <a:pt x="0" y="4476068"/>
                </a:lnTo>
                <a:lnTo>
                  <a:pt x="0" y="0"/>
                </a:lnTo>
                <a:close/>
              </a:path>
            </a:pathLst>
          </a:custGeom>
          <a:blipFill rotWithShape="1">
            <a:blip r:embed="rId6">
              <a:alphaModFix/>
            </a:blip>
            <a:stretch>
              <a:fillRect b="0" l="0" r="0" t="0"/>
            </a:stretch>
          </a:blipFill>
          <a:ln>
            <a:noFill/>
          </a:ln>
        </p:spPr>
      </p:sp>
      <p:sp>
        <p:nvSpPr>
          <p:cNvPr id="188" name="Google Shape;188;p24"/>
          <p:cNvSpPr txBox="1"/>
          <p:nvPr/>
        </p:nvSpPr>
        <p:spPr>
          <a:xfrm>
            <a:off x="1301001" y="409213"/>
            <a:ext cx="6541998" cy="724078"/>
          </a:xfrm>
          <a:prstGeom prst="rect">
            <a:avLst/>
          </a:prstGeom>
          <a:noFill/>
          <a:ln>
            <a:noFill/>
          </a:ln>
        </p:spPr>
        <p:txBody>
          <a:bodyPr anchorCtr="0" anchor="t" bIns="0" lIns="0" spcFirstLastPara="1" rIns="0" wrap="square" tIns="0">
            <a:spAutoFit/>
          </a:bodyPr>
          <a:lstStyle/>
          <a:p>
            <a:pPr indent="0" lvl="0" marL="0" marR="0" rtl="0" algn="ctr">
              <a:lnSpc>
                <a:spcPct val="106995"/>
              </a:lnSpc>
              <a:spcBef>
                <a:spcPts val="0"/>
              </a:spcBef>
              <a:spcAft>
                <a:spcPts val="0"/>
              </a:spcAft>
              <a:buNone/>
            </a:pPr>
            <a:r>
              <a:rPr b="0" i="0" lang="en" sz="5200" u="none" cap="none" strike="noStrike">
                <a:solidFill>
                  <a:srgbClr val="EE5B55"/>
                </a:solidFill>
                <a:latin typeface="Playfair Display"/>
                <a:ea typeface="Playfair Display"/>
                <a:cs typeface="Playfair Display"/>
                <a:sym typeface="Playfair Display"/>
              </a:rPr>
              <a:t>Table Of Contents</a:t>
            </a:r>
            <a:endParaRPr sz="700"/>
          </a:p>
        </p:txBody>
      </p:sp>
      <p:sp>
        <p:nvSpPr>
          <p:cNvPr id="189" name="Google Shape;189;p24"/>
          <p:cNvSpPr txBox="1"/>
          <p:nvPr/>
        </p:nvSpPr>
        <p:spPr>
          <a:xfrm>
            <a:off x="3623382" y="4288813"/>
            <a:ext cx="16863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Elaborate on what you want to discuss. </a:t>
            </a:r>
            <a:endParaRPr sz="700"/>
          </a:p>
        </p:txBody>
      </p:sp>
      <p:sp>
        <p:nvSpPr>
          <p:cNvPr id="190" name="Google Shape;190;p24"/>
          <p:cNvSpPr/>
          <p:nvPr/>
        </p:nvSpPr>
        <p:spPr>
          <a:xfrm>
            <a:off x="-2371915" y="-1452937"/>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7">
              <a:alphaModFix/>
            </a:blip>
            <a:stretch>
              <a:fillRect b="0" l="0" r="0" t="0"/>
            </a:stretch>
          </a:blipFill>
          <a:ln>
            <a:noFill/>
          </a:ln>
        </p:spPr>
      </p:sp>
      <p:sp>
        <p:nvSpPr>
          <p:cNvPr id="191" name="Google Shape;191;p24"/>
          <p:cNvSpPr/>
          <p:nvPr/>
        </p:nvSpPr>
        <p:spPr>
          <a:xfrm rot="-1313294">
            <a:off x="7476935" y="-1155406"/>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7">
              <a:alphaModFix/>
            </a:blip>
            <a:stretch>
              <a:fillRect b="0" l="0" r="0" t="0"/>
            </a:stretch>
          </a:blipFill>
          <a:ln>
            <a:noFill/>
          </a:ln>
        </p:spPr>
      </p:sp>
      <p:sp>
        <p:nvSpPr>
          <p:cNvPr id="192" name="Google Shape;192;p24"/>
          <p:cNvSpPr/>
          <p:nvPr/>
        </p:nvSpPr>
        <p:spPr>
          <a:xfrm rot="-1313294">
            <a:off x="3136306" y="4557589"/>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7">
              <a:alphaModFix/>
            </a:blip>
            <a:stretch>
              <a:fillRect b="0" l="0" r="0" t="0"/>
            </a:stretch>
          </a:blipFill>
          <a:ln>
            <a:noFill/>
          </a:ln>
        </p:spPr>
      </p:sp>
      <p:sp>
        <p:nvSpPr>
          <p:cNvPr id="193" name="Google Shape;193;p24"/>
          <p:cNvSpPr/>
          <p:nvPr/>
        </p:nvSpPr>
        <p:spPr>
          <a:xfrm>
            <a:off x="6348486" y="1503700"/>
            <a:ext cx="2228004" cy="2136100"/>
          </a:xfrm>
          <a:custGeom>
            <a:rect b="b" l="l" r="r" t="t"/>
            <a:pathLst>
              <a:path extrusionOk="0" h="4272199" w="4456009">
                <a:moveTo>
                  <a:pt x="0" y="0"/>
                </a:moveTo>
                <a:lnTo>
                  <a:pt x="4456009" y="0"/>
                </a:lnTo>
                <a:lnTo>
                  <a:pt x="4456009" y="4272198"/>
                </a:lnTo>
                <a:lnTo>
                  <a:pt x="0" y="4272198"/>
                </a:lnTo>
                <a:lnTo>
                  <a:pt x="0" y="0"/>
                </a:lnTo>
                <a:close/>
              </a:path>
            </a:pathLst>
          </a:custGeom>
          <a:blipFill rotWithShape="1">
            <a:blip r:embed="rId8">
              <a:alphaModFix/>
            </a:blip>
            <a:stretch>
              <a:fillRect b="0" l="0" r="0" t="0"/>
            </a:stretch>
          </a:blipFill>
          <a:ln>
            <a:noFill/>
          </a:ln>
        </p:spPr>
      </p:sp>
      <p:sp>
        <p:nvSpPr>
          <p:cNvPr id="194" name="Google Shape;194;p24"/>
          <p:cNvSpPr txBox="1"/>
          <p:nvPr/>
        </p:nvSpPr>
        <p:spPr>
          <a:xfrm>
            <a:off x="704970" y="3871806"/>
            <a:ext cx="1673789" cy="33496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About Us</a:t>
            </a:r>
            <a:endParaRPr sz="700"/>
          </a:p>
        </p:txBody>
      </p:sp>
      <p:sp>
        <p:nvSpPr>
          <p:cNvPr id="195" name="Google Shape;195;p24"/>
          <p:cNvSpPr txBox="1"/>
          <p:nvPr/>
        </p:nvSpPr>
        <p:spPr>
          <a:xfrm>
            <a:off x="740486" y="4288813"/>
            <a:ext cx="16029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Elaborate on what you want to discuss. </a:t>
            </a:r>
            <a:endParaRPr sz="700"/>
          </a:p>
        </p:txBody>
      </p:sp>
      <p:sp>
        <p:nvSpPr>
          <p:cNvPr id="196" name="Google Shape;196;p24"/>
          <p:cNvSpPr txBox="1"/>
          <p:nvPr/>
        </p:nvSpPr>
        <p:spPr>
          <a:xfrm>
            <a:off x="3478054" y="3872474"/>
            <a:ext cx="1976887" cy="33496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Our projects</a:t>
            </a:r>
            <a:endParaRPr sz="700"/>
          </a:p>
        </p:txBody>
      </p:sp>
      <p:sp>
        <p:nvSpPr>
          <p:cNvPr id="197" name="Google Shape;197;p24"/>
          <p:cNvSpPr txBox="1"/>
          <p:nvPr/>
        </p:nvSpPr>
        <p:spPr>
          <a:xfrm>
            <a:off x="6314831" y="3872474"/>
            <a:ext cx="2376112" cy="33496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Stats &amp; Numbers</a:t>
            </a:r>
            <a:endParaRPr sz="700"/>
          </a:p>
        </p:txBody>
      </p:sp>
      <p:sp>
        <p:nvSpPr>
          <p:cNvPr id="198" name="Google Shape;198;p24"/>
          <p:cNvSpPr txBox="1"/>
          <p:nvPr/>
        </p:nvSpPr>
        <p:spPr>
          <a:xfrm>
            <a:off x="6725601" y="4288813"/>
            <a:ext cx="15546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Elaborate on what you want to discuss. </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2A686"/>
        </a:solidFill>
      </p:bgPr>
    </p:bg>
    <p:spTree>
      <p:nvGrpSpPr>
        <p:cNvPr id="202" name="Shape 202"/>
        <p:cNvGrpSpPr/>
        <p:nvPr/>
      </p:nvGrpSpPr>
      <p:grpSpPr>
        <a:xfrm>
          <a:off x="0" y="0"/>
          <a:ext cx="0" cy="0"/>
          <a:chOff x="0" y="0"/>
          <a:chExt cx="0" cy="0"/>
        </a:xfrm>
      </p:grpSpPr>
      <p:sp>
        <p:nvSpPr>
          <p:cNvPr id="203" name="Google Shape;203;p25"/>
          <p:cNvSpPr/>
          <p:nvPr/>
        </p:nvSpPr>
        <p:spPr>
          <a:xfrm>
            <a:off x="0" y="0"/>
            <a:ext cx="9192997" cy="5144834"/>
          </a:xfrm>
          <a:custGeom>
            <a:rect b="b" l="l" r="r" t="t"/>
            <a:pathLst>
              <a:path extrusionOk="0" h="15357712" w="21630580">
                <a:moveTo>
                  <a:pt x="0" y="0"/>
                </a:moveTo>
                <a:lnTo>
                  <a:pt x="21630580" y="0"/>
                </a:lnTo>
                <a:lnTo>
                  <a:pt x="21630580" y="15357712"/>
                </a:lnTo>
                <a:lnTo>
                  <a:pt x="0" y="15357712"/>
                </a:lnTo>
                <a:lnTo>
                  <a:pt x="0" y="0"/>
                </a:lnTo>
                <a:close/>
              </a:path>
            </a:pathLst>
          </a:custGeom>
          <a:blipFill rotWithShape="1">
            <a:blip r:embed="rId3">
              <a:alphaModFix amt="23000"/>
            </a:blip>
            <a:stretch>
              <a:fillRect b="0" l="0" r="0" t="0"/>
            </a:stretch>
          </a:blipFill>
          <a:ln>
            <a:noFill/>
          </a:ln>
        </p:spPr>
      </p:sp>
      <p:sp>
        <p:nvSpPr>
          <p:cNvPr id="204" name="Google Shape;204;p25"/>
          <p:cNvSpPr/>
          <p:nvPr/>
        </p:nvSpPr>
        <p:spPr>
          <a:xfrm>
            <a:off x="-1754143" y="-326500"/>
            <a:ext cx="7259874" cy="7381390"/>
          </a:xfrm>
          <a:custGeom>
            <a:rect b="b" l="l" r="r" t="t"/>
            <a:pathLst>
              <a:path extrusionOk="0" h="14762780" w="14519749">
                <a:moveTo>
                  <a:pt x="0" y="0"/>
                </a:moveTo>
                <a:lnTo>
                  <a:pt x="14519749" y="0"/>
                </a:lnTo>
                <a:lnTo>
                  <a:pt x="14519749" y="14762780"/>
                </a:lnTo>
                <a:lnTo>
                  <a:pt x="0" y="14762780"/>
                </a:lnTo>
                <a:lnTo>
                  <a:pt x="0" y="0"/>
                </a:lnTo>
                <a:close/>
              </a:path>
            </a:pathLst>
          </a:custGeom>
          <a:blipFill rotWithShape="1">
            <a:blip r:embed="rId4">
              <a:alphaModFix/>
            </a:blip>
            <a:stretch>
              <a:fillRect b="0" l="-2408" r="-2407" t="0"/>
            </a:stretch>
          </a:blipFill>
          <a:ln>
            <a:noFill/>
          </a:ln>
        </p:spPr>
      </p:sp>
      <p:grpSp>
        <p:nvGrpSpPr>
          <p:cNvPr id="205" name="Google Shape;205;p25"/>
          <p:cNvGrpSpPr/>
          <p:nvPr/>
        </p:nvGrpSpPr>
        <p:grpSpPr>
          <a:xfrm>
            <a:off x="4572000" y="1166162"/>
            <a:ext cx="3886200" cy="2464705"/>
            <a:chOff x="0" y="142875"/>
            <a:chExt cx="10363200" cy="6572546"/>
          </a:xfrm>
        </p:grpSpPr>
        <p:sp>
          <p:nvSpPr>
            <p:cNvPr id="206" name="Google Shape;206;p25"/>
            <p:cNvSpPr txBox="1"/>
            <p:nvPr/>
          </p:nvSpPr>
          <p:spPr>
            <a:xfrm>
              <a:off x="542408" y="6086506"/>
              <a:ext cx="9278384" cy="628915"/>
            </a:xfrm>
            <a:prstGeom prst="rect">
              <a:avLst/>
            </a:prstGeom>
            <a:noFill/>
            <a:ln>
              <a:noFill/>
            </a:ln>
          </p:spPr>
          <p:txBody>
            <a:bodyPr anchorCtr="0" anchor="t" bIns="0" lIns="0" spcFirstLastPara="1" rIns="0" wrap="square" tIns="0">
              <a:spAutoFit/>
            </a:bodyPr>
            <a:lstStyle/>
            <a:p>
              <a:pPr indent="0" lvl="0" marL="0" marR="0" rtl="0" algn="ctr">
                <a:lnSpc>
                  <a:spcPct val="140035"/>
                </a:lnSpc>
                <a:spcBef>
                  <a:spcPts val="0"/>
                </a:spcBef>
                <a:spcAft>
                  <a:spcPts val="0"/>
                </a:spcAft>
                <a:buNone/>
              </a:pPr>
              <a:r>
                <a:rPr b="0" i="0" lang="en" sz="1400" u="none" cap="none" strike="noStrike">
                  <a:solidFill>
                    <a:srgbClr val="FFFDFC"/>
                  </a:solidFill>
                  <a:latin typeface="Arial"/>
                  <a:ea typeface="Arial"/>
                  <a:cs typeface="Arial"/>
                  <a:sym typeface="Arial"/>
                </a:rPr>
                <a:t>Elaborate on what you want to discuss. </a:t>
              </a:r>
              <a:endParaRPr sz="700"/>
            </a:p>
          </p:txBody>
        </p:sp>
        <p:sp>
          <p:nvSpPr>
            <p:cNvPr id="207" name="Google Shape;207;p25"/>
            <p:cNvSpPr txBox="1"/>
            <p:nvPr/>
          </p:nvSpPr>
          <p:spPr>
            <a:xfrm>
              <a:off x="0" y="3216354"/>
              <a:ext cx="10363200" cy="2339927"/>
            </a:xfrm>
            <a:prstGeom prst="rect">
              <a:avLst/>
            </a:prstGeom>
            <a:noFill/>
            <a:ln>
              <a:noFill/>
            </a:ln>
          </p:spPr>
          <p:txBody>
            <a:bodyPr anchorCtr="0" anchor="t" bIns="0" lIns="0" spcFirstLastPara="1" rIns="0" wrap="square" tIns="0">
              <a:spAutoFit/>
            </a:bodyPr>
            <a:lstStyle/>
            <a:p>
              <a:pPr indent="0" lvl="0" marL="0" marR="0" rtl="0" algn="ctr">
                <a:lnSpc>
                  <a:spcPct val="107002"/>
                </a:lnSpc>
                <a:spcBef>
                  <a:spcPts val="0"/>
                </a:spcBef>
                <a:spcAft>
                  <a:spcPts val="0"/>
                </a:spcAft>
                <a:buNone/>
              </a:pPr>
              <a:r>
                <a:rPr b="0" i="0" lang="en" sz="6100" u="none" cap="none" strike="noStrike">
                  <a:solidFill>
                    <a:srgbClr val="FFFDFC"/>
                  </a:solidFill>
                  <a:latin typeface="Playfair Display"/>
                  <a:ea typeface="Playfair Display"/>
                  <a:cs typeface="Playfair Display"/>
                  <a:sym typeface="Playfair Display"/>
                </a:rPr>
                <a:t>About Us</a:t>
              </a:r>
              <a:endParaRPr sz="700"/>
            </a:p>
          </p:txBody>
        </p:sp>
        <p:sp>
          <p:nvSpPr>
            <p:cNvPr id="208" name="Google Shape;208;p25"/>
            <p:cNvSpPr txBox="1"/>
            <p:nvPr/>
          </p:nvSpPr>
          <p:spPr>
            <a:xfrm>
              <a:off x="3439252" y="142875"/>
              <a:ext cx="3484695" cy="2339927"/>
            </a:xfrm>
            <a:prstGeom prst="rect">
              <a:avLst/>
            </a:prstGeom>
            <a:noFill/>
            <a:ln>
              <a:noFill/>
            </a:ln>
          </p:spPr>
          <p:txBody>
            <a:bodyPr anchorCtr="0" anchor="t" bIns="0" lIns="0" spcFirstLastPara="1" rIns="0" wrap="square" tIns="0">
              <a:spAutoFit/>
            </a:bodyPr>
            <a:lstStyle/>
            <a:p>
              <a:pPr indent="0" lvl="0" marL="0" marR="0" rtl="0" algn="ctr">
                <a:lnSpc>
                  <a:spcPct val="107002"/>
                </a:lnSpc>
                <a:spcBef>
                  <a:spcPts val="0"/>
                </a:spcBef>
                <a:spcAft>
                  <a:spcPts val="0"/>
                </a:spcAft>
                <a:buNone/>
              </a:pPr>
              <a:r>
                <a:rPr b="0" i="0" lang="en" sz="6100" u="none" cap="none" strike="noStrike">
                  <a:solidFill>
                    <a:srgbClr val="FFFDFC"/>
                  </a:solidFill>
                  <a:latin typeface="Playfair Display"/>
                  <a:ea typeface="Playfair Display"/>
                  <a:cs typeface="Playfair Display"/>
                  <a:sym typeface="Playfair Display"/>
                </a:rPr>
                <a:t>01.</a:t>
              </a:r>
              <a:endParaRPr sz="700"/>
            </a:p>
          </p:txBody>
        </p:sp>
      </p:grpSp>
      <p:sp>
        <p:nvSpPr>
          <p:cNvPr id="209" name="Google Shape;209;p25"/>
          <p:cNvSpPr/>
          <p:nvPr/>
        </p:nvSpPr>
        <p:spPr>
          <a:xfrm>
            <a:off x="-2371915" y="-1452937"/>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5">
              <a:alphaModFix/>
            </a:blip>
            <a:stretch>
              <a:fillRect b="0" l="0" r="0" t="0"/>
            </a:stretch>
          </a:blipFill>
          <a:ln>
            <a:noFill/>
          </a:ln>
        </p:spPr>
      </p:sp>
      <p:sp>
        <p:nvSpPr>
          <p:cNvPr id="210" name="Google Shape;210;p25"/>
          <p:cNvSpPr/>
          <p:nvPr/>
        </p:nvSpPr>
        <p:spPr>
          <a:xfrm rot="6477149">
            <a:off x="6762560" y="-2096011"/>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5">
              <a:alphaModFix/>
            </a:blip>
            <a:stretch>
              <a:fillRect b="0" l="0" r="0" t="0"/>
            </a:stretch>
          </a:blipFill>
          <a:ln>
            <a:noFill/>
          </a:ln>
        </p:spPr>
      </p:sp>
      <p:sp>
        <p:nvSpPr>
          <p:cNvPr id="211" name="Google Shape;211;p25"/>
          <p:cNvSpPr/>
          <p:nvPr/>
        </p:nvSpPr>
        <p:spPr>
          <a:xfrm rot="1327579">
            <a:off x="6533960" y="4047615"/>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5">
              <a:alphaModFix/>
            </a:blip>
            <a:stretch>
              <a:fillRect b="0" l="0" r="0" t="0"/>
            </a:stretch>
          </a:blipFill>
          <a:ln>
            <a:noFill/>
          </a:ln>
        </p:spPr>
      </p:sp>
      <p:sp>
        <p:nvSpPr>
          <p:cNvPr id="212" name="Google Shape;212;p25"/>
          <p:cNvSpPr/>
          <p:nvPr/>
        </p:nvSpPr>
        <p:spPr>
          <a:xfrm>
            <a:off x="3862388" y="833438"/>
            <a:ext cx="828675" cy="800100"/>
          </a:xfrm>
          <a:custGeom>
            <a:rect b="b" l="l" r="r" t="t"/>
            <a:pathLst>
              <a:path extrusionOk="0" h="1600200" w="1657350">
                <a:moveTo>
                  <a:pt x="0" y="0"/>
                </a:moveTo>
                <a:lnTo>
                  <a:pt x="1657350" y="0"/>
                </a:lnTo>
                <a:lnTo>
                  <a:pt x="1657350" y="1600200"/>
                </a:lnTo>
                <a:lnTo>
                  <a:pt x="0" y="1600200"/>
                </a:lnTo>
                <a:lnTo>
                  <a:pt x="0" y="0"/>
                </a:lnTo>
                <a:close/>
              </a:path>
            </a:pathLst>
          </a:custGeom>
          <a:blipFill rotWithShape="1">
            <a:blip r:embed="rId6">
              <a:alphaModFix/>
            </a:blip>
            <a:stretch>
              <a:fillRect b="-352964" l="-704636" r="-58772" t="-61306"/>
            </a:stretch>
          </a:blipFill>
          <a:ln>
            <a:noFill/>
          </a:ln>
        </p:spPr>
      </p:sp>
      <p:sp>
        <p:nvSpPr>
          <p:cNvPr id="213" name="Google Shape;213;p25"/>
          <p:cNvSpPr/>
          <p:nvPr/>
        </p:nvSpPr>
        <p:spPr>
          <a:xfrm>
            <a:off x="6367463" y="4152900"/>
            <a:ext cx="647700" cy="642938"/>
          </a:xfrm>
          <a:custGeom>
            <a:rect b="b" l="l" r="r" t="t"/>
            <a:pathLst>
              <a:path extrusionOk="0" h="1285875" w="1295400">
                <a:moveTo>
                  <a:pt x="0" y="0"/>
                </a:moveTo>
                <a:lnTo>
                  <a:pt x="1295400" y="0"/>
                </a:lnTo>
                <a:lnTo>
                  <a:pt x="1295400" y="1285875"/>
                </a:lnTo>
                <a:lnTo>
                  <a:pt x="0" y="1285875"/>
                </a:lnTo>
                <a:lnTo>
                  <a:pt x="0" y="0"/>
                </a:lnTo>
                <a:close/>
              </a:path>
            </a:pathLst>
          </a:custGeom>
          <a:blipFill rotWithShape="1">
            <a:blip r:embed="rId6">
              <a:alphaModFix/>
            </a:blip>
            <a:stretch>
              <a:fillRect b="-501446" l="-183793" r="-820933" t="-38512"/>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82"/>
        </a:solidFill>
      </p:bgPr>
    </p:bg>
    <p:spTree>
      <p:nvGrpSpPr>
        <p:cNvPr id="217" name="Shape 217"/>
        <p:cNvGrpSpPr/>
        <p:nvPr/>
      </p:nvGrpSpPr>
      <p:grpSpPr>
        <a:xfrm>
          <a:off x="0" y="0"/>
          <a:ext cx="0" cy="0"/>
          <a:chOff x="0" y="0"/>
          <a:chExt cx="0" cy="0"/>
        </a:xfrm>
      </p:grpSpPr>
      <p:sp>
        <p:nvSpPr>
          <p:cNvPr id="218" name="Google Shape;218;p26"/>
          <p:cNvSpPr/>
          <p:nvPr/>
        </p:nvSpPr>
        <p:spPr>
          <a:xfrm rot="-5311566">
            <a:off x="1883502" y="-2064886"/>
            <a:ext cx="5376995" cy="9273272"/>
          </a:xfrm>
          <a:custGeom>
            <a:rect b="b" l="l" r="r" t="t"/>
            <a:pathLst>
              <a:path extrusionOk="0" h="18546545" w="10753989">
                <a:moveTo>
                  <a:pt x="10283597" y="0"/>
                </a:moveTo>
                <a:lnTo>
                  <a:pt x="10753990" y="18281950"/>
                </a:lnTo>
                <a:lnTo>
                  <a:pt x="470393" y="18546546"/>
                </a:lnTo>
                <a:lnTo>
                  <a:pt x="0" y="264596"/>
                </a:lnTo>
                <a:lnTo>
                  <a:pt x="10283597" y="0"/>
                </a:lnTo>
                <a:close/>
              </a:path>
            </a:pathLst>
          </a:custGeom>
          <a:blipFill rotWithShape="1">
            <a:blip r:embed="rId3">
              <a:alphaModFix amt="71000"/>
            </a:blip>
            <a:stretch>
              <a:fillRect b="0" l="-18753" r="-18753" t="0"/>
            </a:stretch>
          </a:blipFill>
          <a:ln>
            <a:noFill/>
          </a:ln>
        </p:spPr>
      </p:sp>
      <p:sp>
        <p:nvSpPr>
          <p:cNvPr id="219" name="Google Shape;219;p26"/>
          <p:cNvSpPr/>
          <p:nvPr/>
        </p:nvSpPr>
        <p:spPr>
          <a:xfrm>
            <a:off x="5365124" y="-773535"/>
            <a:ext cx="3481053" cy="2880572"/>
          </a:xfrm>
          <a:custGeom>
            <a:rect b="b" l="l" r="r" t="t"/>
            <a:pathLst>
              <a:path extrusionOk="0" h="5761143" w="6962106">
                <a:moveTo>
                  <a:pt x="0" y="0"/>
                </a:moveTo>
                <a:lnTo>
                  <a:pt x="6962106" y="0"/>
                </a:lnTo>
                <a:lnTo>
                  <a:pt x="6962106" y="5761142"/>
                </a:lnTo>
                <a:lnTo>
                  <a:pt x="0" y="5761142"/>
                </a:lnTo>
                <a:lnTo>
                  <a:pt x="0" y="0"/>
                </a:lnTo>
                <a:close/>
              </a:path>
            </a:pathLst>
          </a:custGeom>
          <a:blipFill rotWithShape="1">
            <a:blip r:embed="rId4">
              <a:alphaModFix amt="50000"/>
            </a:blip>
            <a:stretch>
              <a:fillRect b="0" l="0" r="0" t="0"/>
            </a:stretch>
          </a:blipFill>
          <a:ln>
            <a:noFill/>
          </a:ln>
        </p:spPr>
      </p:sp>
      <p:pic>
        <p:nvPicPr>
          <p:cNvPr id="220" name="Google Shape;220;p26"/>
          <p:cNvPicPr preferRelativeResize="0"/>
          <p:nvPr/>
        </p:nvPicPr>
        <p:blipFill>
          <a:blip r:embed="rId5">
            <a:alphaModFix/>
          </a:blip>
          <a:stretch>
            <a:fillRect/>
          </a:stretch>
        </p:blipFill>
        <p:spPr>
          <a:xfrm>
            <a:off x="4267525" y="635566"/>
            <a:ext cx="4578651" cy="3803808"/>
          </a:xfrm>
          <a:prstGeom prst="rect">
            <a:avLst/>
          </a:prstGeom>
          <a:noFill/>
          <a:ln>
            <a:noFill/>
          </a:ln>
        </p:spPr>
      </p:pic>
      <p:sp>
        <p:nvSpPr>
          <p:cNvPr id="221" name="Google Shape;221;p26"/>
          <p:cNvSpPr/>
          <p:nvPr/>
        </p:nvSpPr>
        <p:spPr>
          <a:xfrm>
            <a:off x="-900489" y="4055814"/>
            <a:ext cx="3481053" cy="2880571"/>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4">
              <a:alphaModFix amt="50000"/>
            </a:blip>
            <a:stretch>
              <a:fillRect b="0" l="0" r="0" t="0"/>
            </a:stretch>
          </a:blipFill>
          <a:ln>
            <a:noFill/>
          </a:ln>
        </p:spPr>
      </p:sp>
      <p:sp>
        <p:nvSpPr>
          <p:cNvPr id="222" name="Google Shape;222;p26"/>
          <p:cNvSpPr/>
          <p:nvPr/>
        </p:nvSpPr>
        <p:spPr>
          <a:xfrm>
            <a:off x="3468654" y="12157"/>
            <a:ext cx="2213536" cy="1983882"/>
          </a:xfrm>
          <a:custGeom>
            <a:rect b="b" l="l" r="r" t="t"/>
            <a:pathLst>
              <a:path extrusionOk="0" h="3967764" w="4427072">
                <a:moveTo>
                  <a:pt x="0" y="0"/>
                </a:moveTo>
                <a:lnTo>
                  <a:pt x="4427073" y="0"/>
                </a:lnTo>
                <a:lnTo>
                  <a:pt x="4427073" y="3967763"/>
                </a:lnTo>
                <a:lnTo>
                  <a:pt x="0" y="3967763"/>
                </a:lnTo>
                <a:lnTo>
                  <a:pt x="0" y="0"/>
                </a:lnTo>
                <a:close/>
              </a:path>
            </a:pathLst>
          </a:custGeom>
          <a:blipFill rotWithShape="1">
            <a:blip r:embed="rId6">
              <a:alphaModFix/>
            </a:blip>
            <a:stretch>
              <a:fillRect b="0" l="0" r="0" t="0"/>
            </a:stretch>
          </a:blipFill>
          <a:ln>
            <a:noFill/>
          </a:ln>
        </p:spPr>
      </p:sp>
      <p:sp>
        <p:nvSpPr>
          <p:cNvPr id="223" name="Google Shape;223;p26"/>
          <p:cNvSpPr/>
          <p:nvPr/>
        </p:nvSpPr>
        <p:spPr>
          <a:xfrm rot="-8179187">
            <a:off x="3656224" y="3854459"/>
            <a:ext cx="1436698" cy="710247"/>
          </a:xfrm>
          <a:custGeom>
            <a:rect b="b" l="l" r="r" t="t"/>
            <a:pathLst>
              <a:path extrusionOk="0" h="1420495" w="2873397">
                <a:moveTo>
                  <a:pt x="0" y="0"/>
                </a:moveTo>
                <a:lnTo>
                  <a:pt x="2873397" y="0"/>
                </a:lnTo>
                <a:lnTo>
                  <a:pt x="2873397" y="1420495"/>
                </a:lnTo>
                <a:lnTo>
                  <a:pt x="0" y="1420495"/>
                </a:lnTo>
                <a:lnTo>
                  <a:pt x="0" y="0"/>
                </a:lnTo>
                <a:close/>
              </a:path>
            </a:pathLst>
          </a:custGeom>
          <a:blipFill rotWithShape="1">
            <a:blip r:embed="rId7">
              <a:alphaModFix/>
            </a:blip>
            <a:stretch>
              <a:fillRect b="0" l="0" r="0" t="0"/>
            </a:stretch>
          </a:blipFill>
          <a:ln>
            <a:noFill/>
          </a:ln>
        </p:spPr>
      </p:sp>
      <p:sp>
        <p:nvSpPr>
          <p:cNvPr id="224" name="Google Shape;224;p26"/>
          <p:cNvSpPr/>
          <p:nvPr/>
        </p:nvSpPr>
        <p:spPr>
          <a:xfrm rot="-8179187">
            <a:off x="7875807" y="887972"/>
            <a:ext cx="1436699" cy="710248"/>
          </a:xfrm>
          <a:custGeom>
            <a:rect b="b" l="l" r="r" t="t"/>
            <a:pathLst>
              <a:path extrusionOk="0" h="1420495" w="2873397">
                <a:moveTo>
                  <a:pt x="0" y="0"/>
                </a:moveTo>
                <a:lnTo>
                  <a:pt x="2873396" y="0"/>
                </a:lnTo>
                <a:lnTo>
                  <a:pt x="2873396" y="1420495"/>
                </a:lnTo>
                <a:lnTo>
                  <a:pt x="0" y="1420495"/>
                </a:lnTo>
                <a:lnTo>
                  <a:pt x="0" y="0"/>
                </a:lnTo>
                <a:close/>
              </a:path>
            </a:pathLst>
          </a:custGeom>
          <a:blipFill rotWithShape="1">
            <a:blip r:embed="rId7">
              <a:alphaModFix/>
            </a:blip>
            <a:stretch>
              <a:fillRect b="0" l="0" r="0" t="0"/>
            </a:stretch>
          </a:blipFill>
          <a:ln>
            <a:noFill/>
          </a:ln>
        </p:spPr>
      </p:sp>
      <p:grpSp>
        <p:nvGrpSpPr>
          <p:cNvPr id="225" name="Google Shape;225;p26"/>
          <p:cNvGrpSpPr/>
          <p:nvPr/>
        </p:nvGrpSpPr>
        <p:grpSpPr>
          <a:xfrm>
            <a:off x="840038" y="1393908"/>
            <a:ext cx="2901938" cy="2340265"/>
            <a:chOff x="0" y="133350"/>
            <a:chExt cx="7738500" cy="6240708"/>
          </a:xfrm>
        </p:grpSpPr>
        <p:sp>
          <p:nvSpPr>
            <p:cNvPr id="226" name="Google Shape;226;p26"/>
            <p:cNvSpPr txBox="1"/>
            <p:nvPr/>
          </p:nvSpPr>
          <p:spPr>
            <a:xfrm>
              <a:off x="0" y="133350"/>
              <a:ext cx="7738500" cy="426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200" u="none" cap="none" strike="noStrike">
                  <a:solidFill>
                    <a:srgbClr val="EE5B55"/>
                  </a:solidFill>
                  <a:latin typeface="Playfair Display"/>
                  <a:ea typeface="Playfair Display"/>
                  <a:cs typeface="Playfair Display"/>
                  <a:sym typeface="Playfair Display"/>
                </a:rPr>
                <a:t>Hello</a:t>
              </a:r>
              <a:endParaRPr sz="700"/>
            </a:p>
            <a:p>
              <a:pPr indent="0" lvl="0" marL="0" marR="0" rtl="0" algn="ctr">
                <a:lnSpc>
                  <a:spcPct val="100000"/>
                </a:lnSpc>
                <a:spcBef>
                  <a:spcPts val="0"/>
                </a:spcBef>
                <a:spcAft>
                  <a:spcPts val="0"/>
                </a:spcAft>
                <a:buNone/>
              </a:pPr>
              <a:r>
                <a:rPr b="0" i="0" lang="en" sz="5200" u="none" cap="none" strike="noStrike">
                  <a:solidFill>
                    <a:srgbClr val="EE5B55"/>
                  </a:solidFill>
                  <a:latin typeface="Playfair Display"/>
                  <a:ea typeface="Playfair Display"/>
                  <a:cs typeface="Playfair Display"/>
                  <a:sym typeface="Playfair Display"/>
                </a:rPr>
                <a:t>There!</a:t>
              </a:r>
              <a:endParaRPr sz="700"/>
            </a:p>
          </p:txBody>
        </p:sp>
        <p:sp>
          <p:nvSpPr>
            <p:cNvPr id="227" name="Google Shape;227;p26"/>
            <p:cNvSpPr txBox="1"/>
            <p:nvPr/>
          </p:nvSpPr>
          <p:spPr>
            <a:xfrm>
              <a:off x="0" y="4896258"/>
              <a:ext cx="77334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I'm Rain, and I'll be sharing with you my beautiful ideas. Follow me at @reallygreatsite to learn more. </a:t>
              </a:r>
              <a:endParaRPr sz="700"/>
            </a:p>
          </p:txBody>
        </p:sp>
      </p:grpSp>
      <p:sp>
        <p:nvSpPr>
          <p:cNvPr id="228" name="Google Shape;228;p26"/>
          <p:cNvSpPr/>
          <p:nvPr/>
        </p:nvSpPr>
        <p:spPr>
          <a:xfrm rot="5862657">
            <a:off x="-2505265" y="-2187621"/>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8">
              <a:alphaModFix/>
            </a:blip>
            <a:stretch>
              <a:fillRect b="0" l="0" r="0" t="0"/>
            </a:stretch>
          </a:blipFill>
          <a:ln>
            <a:noFill/>
          </a:ln>
        </p:spPr>
      </p:sp>
      <p:sp>
        <p:nvSpPr>
          <p:cNvPr id="229" name="Google Shape;229;p26"/>
          <p:cNvSpPr/>
          <p:nvPr/>
        </p:nvSpPr>
        <p:spPr>
          <a:xfrm rot="5862657">
            <a:off x="3672977" y="3086100"/>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8">
              <a:alphaModFix/>
            </a:blip>
            <a:stretch>
              <a:fillRect b="0" l="0" r="0" t="0"/>
            </a:stretch>
          </a:blipFill>
          <a:ln>
            <a:noFill/>
          </a:ln>
        </p:spPr>
      </p:sp>
      <p:sp>
        <p:nvSpPr>
          <p:cNvPr id="230" name="Google Shape;230;p26"/>
          <p:cNvSpPr/>
          <p:nvPr/>
        </p:nvSpPr>
        <p:spPr>
          <a:xfrm rot="5862657">
            <a:off x="6762560" y="-2713375"/>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82"/>
        </a:solidFill>
      </p:bgPr>
    </p:bg>
    <p:spTree>
      <p:nvGrpSpPr>
        <p:cNvPr id="234" name="Shape 234"/>
        <p:cNvGrpSpPr/>
        <p:nvPr/>
      </p:nvGrpSpPr>
      <p:grpSpPr>
        <a:xfrm>
          <a:off x="0" y="0"/>
          <a:ext cx="0" cy="0"/>
          <a:chOff x="0" y="0"/>
          <a:chExt cx="0" cy="0"/>
        </a:xfrm>
      </p:grpSpPr>
      <p:sp>
        <p:nvSpPr>
          <p:cNvPr id="235" name="Google Shape;235;p27"/>
          <p:cNvSpPr/>
          <p:nvPr/>
        </p:nvSpPr>
        <p:spPr>
          <a:xfrm rot="-5311566">
            <a:off x="1883502" y="-2064886"/>
            <a:ext cx="5376995" cy="9273272"/>
          </a:xfrm>
          <a:custGeom>
            <a:rect b="b" l="l" r="r" t="t"/>
            <a:pathLst>
              <a:path extrusionOk="0" h="18546545" w="10753989">
                <a:moveTo>
                  <a:pt x="10283597" y="0"/>
                </a:moveTo>
                <a:lnTo>
                  <a:pt x="10753990" y="18281950"/>
                </a:lnTo>
                <a:lnTo>
                  <a:pt x="470393" y="18546546"/>
                </a:lnTo>
                <a:lnTo>
                  <a:pt x="0" y="264596"/>
                </a:lnTo>
                <a:lnTo>
                  <a:pt x="10283597" y="0"/>
                </a:lnTo>
                <a:close/>
              </a:path>
            </a:pathLst>
          </a:custGeom>
          <a:blipFill rotWithShape="1">
            <a:blip r:embed="rId3">
              <a:alphaModFix amt="71000"/>
            </a:blip>
            <a:stretch>
              <a:fillRect b="0" l="-18753" r="-18753" t="0"/>
            </a:stretch>
          </a:blipFill>
          <a:ln>
            <a:noFill/>
          </a:ln>
        </p:spPr>
      </p:sp>
      <p:sp>
        <p:nvSpPr>
          <p:cNvPr id="236" name="Google Shape;236;p27"/>
          <p:cNvSpPr/>
          <p:nvPr/>
        </p:nvSpPr>
        <p:spPr>
          <a:xfrm>
            <a:off x="-1226176" y="1333789"/>
            <a:ext cx="3481053" cy="2880571"/>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4">
              <a:alphaModFix amt="50000"/>
            </a:blip>
            <a:stretch>
              <a:fillRect b="0" l="0" r="0" t="0"/>
            </a:stretch>
          </a:blipFill>
          <a:ln>
            <a:noFill/>
          </a:ln>
        </p:spPr>
      </p:sp>
      <p:sp>
        <p:nvSpPr>
          <p:cNvPr id="237" name="Google Shape;237;p27"/>
          <p:cNvSpPr/>
          <p:nvPr/>
        </p:nvSpPr>
        <p:spPr>
          <a:xfrm>
            <a:off x="7771783" y="2250208"/>
            <a:ext cx="3481053" cy="2880572"/>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4">
              <a:alphaModFix amt="50000"/>
            </a:blip>
            <a:stretch>
              <a:fillRect b="0" l="0" r="0" t="0"/>
            </a:stretch>
          </a:blipFill>
          <a:ln>
            <a:noFill/>
          </a:ln>
        </p:spPr>
      </p:sp>
      <p:pic>
        <p:nvPicPr>
          <p:cNvPr id="238" name="Google Shape;238;p27"/>
          <p:cNvPicPr preferRelativeResize="0"/>
          <p:nvPr/>
        </p:nvPicPr>
        <p:blipFill>
          <a:blip r:embed="rId5">
            <a:alphaModFix/>
          </a:blip>
          <a:stretch>
            <a:fillRect/>
          </a:stretch>
        </p:blipFill>
        <p:spPr>
          <a:xfrm>
            <a:off x="823787" y="1211825"/>
            <a:ext cx="3721111" cy="2880550"/>
          </a:xfrm>
          <a:prstGeom prst="rect">
            <a:avLst/>
          </a:prstGeom>
          <a:noFill/>
          <a:ln>
            <a:noFill/>
          </a:ln>
        </p:spPr>
      </p:pic>
      <p:pic>
        <p:nvPicPr>
          <p:cNvPr id="239" name="Google Shape;239;p27"/>
          <p:cNvPicPr preferRelativeResize="0"/>
          <p:nvPr/>
        </p:nvPicPr>
        <p:blipFill>
          <a:blip r:embed="rId6">
            <a:alphaModFix/>
          </a:blip>
          <a:stretch>
            <a:fillRect/>
          </a:stretch>
        </p:blipFill>
        <p:spPr>
          <a:xfrm>
            <a:off x="4672525" y="1312300"/>
            <a:ext cx="3523442" cy="2713700"/>
          </a:xfrm>
          <a:prstGeom prst="rect">
            <a:avLst/>
          </a:prstGeom>
          <a:noFill/>
          <a:ln>
            <a:noFill/>
          </a:ln>
        </p:spPr>
      </p:pic>
      <p:sp>
        <p:nvSpPr>
          <p:cNvPr id="240" name="Google Shape;240;p27"/>
          <p:cNvSpPr txBox="1"/>
          <p:nvPr/>
        </p:nvSpPr>
        <p:spPr>
          <a:xfrm>
            <a:off x="861844" y="403081"/>
            <a:ext cx="7420312" cy="724078"/>
          </a:xfrm>
          <a:prstGeom prst="rect">
            <a:avLst/>
          </a:prstGeom>
          <a:noFill/>
          <a:ln>
            <a:noFill/>
          </a:ln>
        </p:spPr>
        <p:txBody>
          <a:bodyPr anchorCtr="0" anchor="t" bIns="0" lIns="0" spcFirstLastPara="1" rIns="0" wrap="square" tIns="0">
            <a:spAutoFit/>
          </a:bodyPr>
          <a:lstStyle/>
          <a:p>
            <a:pPr indent="0" lvl="0" marL="0" marR="0" rtl="0" algn="ctr">
              <a:lnSpc>
                <a:spcPct val="106995"/>
              </a:lnSpc>
              <a:spcBef>
                <a:spcPts val="0"/>
              </a:spcBef>
              <a:spcAft>
                <a:spcPts val="0"/>
              </a:spcAft>
              <a:buNone/>
            </a:pPr>
            <a:r>
              <a:rPr b="0" i="0" lang="en" sz="5200" u="none" cap="none" strike="noStrike">
                <a:solidFill>
                  <a:srgbClr val="EE5B55"/>
                </a:solidFill>
                <a:latin typeface="Playfair Display"/>
                <a:ea typeface="Playfair Display"/>
                <a:cs typeface="Playfair Display"/>
                <a:sym typeface="Playfair Display"/>
              </a:rPr>
              <a:t>Our Organization</a:t>
            </a:r>
            <a:endParaRPr sz="700"/>
          </a:p>
        </p:txBody>
      </p:sp>
      <p:sp>
        <p:nvSpPr>
          <p:cNvPr id="241" name="Google Shape;241;p27"/>
          <p:cNvSpPr/>
          <p:nvPr/>
        </p:nvSpPr>
        <p:spPr>
          <a:xfrm>
            <a:off x="-2760610" y="2114657"/>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7">
              <a:alphaModFix/>
            </a:blip>
            <a:stretch>
              <a:fillRect b="0" l="0" r="0" t="0"/>
            </a:stretch>
          </a:blipFill>
          <a:ln>
            <a:noFill/>
          </a:ln>
        </p:spPr>
      </p:sp>
      <p:sp>
        <p:nvSpPr>
          <p:cNvPr id="242" name="Google Shape;242;p27"/>
          <p:cNvSpPr/>
          <p:nvPr/>
        </p:nvSpPr>
        <p:spPr>
          <a:xfrm>
            <a:off x="7038785" y="-1543050"/>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7">
              <a:alphaModFix/>
            </a:blip>
            <a:stretch>
              <a:fillRect b="0" l="0" r="0" t="0"/>
            </a:stretch>
          </a:blipFill>
          <a:ln>
            <a:noFill/>
          </a:ln>
        </p:spPr>
      </p:sp>
      <p:sp>
        <p:nvSpPr>
          <p:cNvPr id="243" name="Google Shape;243;p27"/>
          <p:cNvSpPr/>
          <p:nvPr/>
        </p:nvSpPr>
        <p:spPr>
          <a:xfrm>
            <a:off x="306257" y="207483"/>
            <a:ext cx="1492175" cy="1839353"/>
          </a:xfrm>
          <a:custGeom>
            <a:rect b="b" l="l" r="r" t="t"/>
            <a:pathLst>
              <a:path extrusionOk="0" h="3678705" w="2984350">
                <a:moveTo>
                  <a:pt x="0" y="0"/>
                </a:moveTo>
                <a:lnTo>
                  <a:pt x="2984350" y="0"/>
                </a:lnTo>
                <a:lnTo>
                  <a:pt x="2984350" y="3678705"/>
                </a:lnTo>
                <a:lnTo>
                  <a:pt x="0" y="3678705"/>
                </a:lnTo>
                <a:lnTo>
                  <a:pt x="0" y="0"/>
                </a:lnTo>
                <a:close/>
              </a:path>
            </a:pathLst>
          </a:custGeom>
          <a:blipFill rotWithShape="1">
            <a:blip r:embed="rId8">
              <a:alphaModFix/>
            </a:blip>
            <a:stretch>
              <a:fillRect b="0" l="0" r="0" t="0"/>
            </a:stretch>
          </a:blipFill>
          <a:ln>
            <a:noFill/>
          </a:ln>
        </p:spPr>
      </p:sp>
      <p:sp>
        <p:nvSpPr>
          <p:cNvPr id="244" name="Google Shape;244;p27"/>
          <p:cNvSpPr/>
          <p:nvPr/>
        </p:nvSpPr>
        <p:spPr>
          <a:xfrm>
            <a:off x="7771782" y="3690493"/>
            <a:ext cx="1894321" cy="1460995"/>
          </a:xfrm>
          <a:custGeom>
            <a:rect b="b" l="l" r="r" t="t"/>
            <a:pathLst>
              <a:path extrusionOk="0" h="2921989" w="3788641">
                <a:moveTo>
                  <a:pt x="0" y="0"/>
                </a:moveTo>
                <a:lnTo>
                  <a:pt x="3788641" y="0"/>
                </a:lnTo>
                <a:lnTo>
                  <a:pt x="3788641" y="2921989"/>
                </a:lnTo>
                <a:lnTo>
                  <a:pt x="0" y="2921989"/>
                </a:lnTo>
                <a:lnTo>
                  <a:pt x="0" y="0"/>
                </a:lnTo>
                <a:close/>
              </a:path>
            </a:pathLst>
          </a:custGeom>
          <a:blipFill rotWithShape="1">
            <a:blip r:embed="rId9">
              <a:alphaModFix/>
            </a:blip>
            <a:stretch>
              <a:fillRect b="0" l="0" r="0" t="0"/>
            </a:stretch>
          </a:blipFill>
          <a:ln>
            <a:noFill/>
          </a:ln>
        </p:spPr>
      </p:sp>
      <p:sp>
        <p:nvSpPr>
          <p:cNvPr id="245" name="Google Shape;245;p27"/>
          <p:cNvSpPr txBox="1"/>
          <p:nvPr/>
        </p:nvSpPr>
        <p:spPr>
          <a:xfrm>
            <a:off x="5090353" y="4026008"/>
            <a:ext cx="2808028" cy="33496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What we do? </a:t>
            </a:r>
            <a:endParaRPr sz="700"/>
          </a:p>
        </p:txBody>
      </p:sp>
      <p:sp>
        <p:nvSpPr>
          <p:cNvPr id="246" name="Google Shape;246;p27"/>
          <p:cNvSpPr txBox="1"/>
          <p:nvPr/>
        </p:nvSpPr>
        <p:spPr>
          <a:xfrm>
            <a:off x="5484921" y="4468616"/>
            <a:ext cx="20190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Briefly elaborate on what you want to discuss. </a:t>
            </a:r>
            <a:endParaRPr sz="700"/>
          </a:p>
        </p:txBody>
      </p:sp>
      <p:sp>
        <p:nvSpPr>
          <p:cNvPr id="247" name="Google Shape;247;p27"/>
          <p:cNvSpPr txBox="1"/>
          <p:nvPr/>
        </p:nvSpPr>
        <p:spPr>
          <a:xfrm>
            <a:off x="1389324" y="4026008"/>
            <a:ext cx="2590032" cy="33496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Who we are?</a:t>
            </a:r>
            <a:endParaRPr sz="700"/>
          </a:p>
        </p:txBody>
      </p:sp>
      <p:sp>
        <p:nvSpPr>
          <p:cNvPr id="248" name="Google Shape;248;p27"/>
          <p:cNvSpPr txBox="1"/>
          <p:nvPr/>
        </p:nvSpPr>
        <p:spPr>
          <a:xfrm>
            <a:off x="1716703" y="4468616"/>
            <a:ext cx="19353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Briefly elaborate on what you want to discuss.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82"/>
        </a:solidFill>
      </p:bgPr>
    </p:bg>
    <p:spTree>
      <p:nvGrpSpPr>
        <p:cNvPr id="252" name="Shape 252"/>
        <p:cNvGrpSpPr/>
        <p:nvPr/>
      </p:nvGrpSpPr>
      <p:grpSpPr>
        <a:xfrm>
          <a:off x="0" y="0"/>
          <a:ext cx="0" cy="0"/>
          <a:chOff x="0" y="0"/>
          <a:chExt cx="0" cy="0"/>
        </a:xfrm>
      </p:grpSpPr>
      <p:sp>
        <p:nvSpPr>
          <p:cNvPr id="253" name="Google Shape;253;p28"/>
          <p:cNvSpPr/>
          <p:nvPr/>
        </p:nvSpPr>
        <p:spPr>
          <a:xfrm rot="-5311566">
            <a:off x="1883502" y="-2064886"/>
            <a:ext cx="5376995" cy="9273272"/>
          </a:xfrm>
          <a:custGeom>
            <a:rect b="b" l="l" r="r" t="t"/>
            <a:pathLst>
              <a:path extrusionOk="0" h="18546545" w="10753989">
                <a:moveTo>
                  <a:pt x="10283597" y="0"/>
                </a:moveTo>
                <a:lnTo>
                  <a:pt x="10753990" y="18281950"/>
                </a:lnTo>
                <a:lnTo>
                  <a:pt x="470393" y="18546546"/>
                </a:lnTo>
                <a:lnTo>
                  <a:pt x="0" y="264596"/>
                </a:lnTo>
                <a:lnTo>
                  <a:pt x="10283597" y="0"/>
                </a:lnTo>
                <a:close/>
              </a:path>
            </a:pathLst>
          </a:custGeom>
          <a:blipFill rotWithShape="1">
            <a:blip r:embed="rId3">
              <a:alphaModFix amt="71000"/>
            </a:blip>
            <a:stretch>
              <a:fillRect b="0" l="-18753" r="-18753" t="0"/>
            </a:stretch>
          </a:blipFill>
          <a:ln>
            <a:noFill/>
          </a:ln>
        </p:spPr>
      </p:sp>
      <p:sp>
        <p:nvSpPr>
          <p:cNvPr id="254" name="Google Shape;254;p28"/>
          <p:cNvSpPr/>
          <p:nvPr/>
        </p:nvSpPr>
        <p:spPr>
          <a:xfrm>
            <a:off x="6756594" y="-925935"/>
            <a:ext cx="3481053" cy="2880572"/>
          </a:xfrm>
          <a:custGeom>
            <a:rect b="b" l="l" r="r" t="t"/>
            <a:pathLst>
              <a:path extrusionOk="0" h="5761143" w="6962106">
                <a:moveTo>
                  <a:pt x="0" y="0"/>
                </a:moveTo>
                <a:lnTo>
                  <a:pt x="6962106" y="0"/>
                </a:lnTo>
                <a:lnTo>
                  <a:pt x="6962106" y="5761142"/>
                </a:lnTo>
                <a:lnTo>
                  <a:pt x="0" y="5761142"/>
                </a:lnTo>
                <a:lnTo>
                  <a:pt x="0" y="0"/>
                </a:lnTo>
                <a:close/>
              </a:path>
            </a:pathLst>
          </a:custGeom>
          <a:blipFill rotWithShape="1">
            <a:blip r:embed="rId4">
              <a:alphaModFix amt="50000"/>
            </a:blip>
            <a:stretch>
              <a:fillRect b="0" l="0" r="0" t="0"/>
            </a:stretch>
          </a:blipFill>
          <a:ln>
            <a:noFill/>
          </a:ln>
        </p:spPr>
      </p:sp>
      <p:pic>
        <p:nvPicPr>
          <p:cNvPr id="255" name="Google Shape;255;p28"/>
          <p:cNvPicPr preferRelativeResize="0"/>
          <p:nvPr/>
        </p:nvPicPr>
        <p:blipFill>
          <a:blip r:embed="rId5">
            <a:alphaModFix/>
          </a:blip>
          <a:stretch>
            <a:fillRect/>
          </a:stretch>
        </p:blipFill>
        <p:spPr>
          <a:xfrm>
            <a:off x="4227025" y="478675"/>
            <a:ext cx="4785524" cy="4191575"/>
          </a:xfrm>
          <a:prstGeom prst="rect">
            <a:avLst/>
          </a:prstGeom>
          <a:noFill/>
          <a:ln>
            <a:noFill/>
          </a:ln>
        </p:spPr>
      </p:pic>
      <p:sp>
        <p:nvSpPr>
          <p:cNvPr id="256" name="Google Shape;256;p28"/>
          <p:cNvSpPr/>
          <p:nvPr/>
        </p:nvSpPr>
        <p:spPr>
          <a:xfrm>
            <a:off x="514350" y="3952361"/>
            <a:ext cx="3481053" cy="2880572"/>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4">
              <a:alphaModFix amt="50000"/>
            </a:blip>
            <a:stretch>
              <a:fillRect b="0" l="0" r="0" t="0"/>
            </a:stretch>
          </a:blipFill>
          <a:ln>
            <a:noFill/>
          </a:ln>
        </p:spPr>
      </p:sp>
      <p:sp>
        <p:nvSpPr>
          <p:cNvPr id="257" name="Google Shape;257;p28"/>
          <p:cNvSpPr/>
          <p:nvPr/>
        </p:nvSpPr>
        <p:spPr>
          <a:xfrm rot="-3837349">
            <a:off x="3697441" y="446204"/>
            <a:ext cx="1436699" cy="710247"/>
          </a:xfrm>
          <a:custGeom>
            <a:rect b="b" l="l" r="r" t="t"/>
            <a:pathLst>
              <a:path extrusionOk="0" h="1420495" w="2873397">
                <a:moveTo>
                  <a:pt x="0" y="0"/>
                </a:moveTo>
                <a:lnTo>
                  <a:pt x="2873397" y="0"/>
                </a:lnTo>
                <a:lnTo>
                  <a:pt x="2873397" y="1420494"/>
                </a:lnTo>
                <a:lnTo>
                  <a:pt x="0" y="1420494"/>
                </a:lnTo>
                <a:lnTo>
                  <a:pt x="0" y="0"/>
                </a:lnTo>
                <a:close/>
              </a:path>
            </a:pathLst>
          </a:custGeom>
          <a:blipFill rotWithShape="1">
            <a:blip r:embed="rId6">
              <a:alphaModFix/>
            </a:blip>
            <a:stretch>
              <a:fillRect b="0" l="0" r="0" t="0"/>
            </a:stretch>
          </a:blipFill>
          <a:ln>
            <a:noFill/>
          </a:ln>
        </p:spPr>
      </p:sp>
      <p:sp>
        <p:nvSpPr>
          <p:cNvPr id="258" name="Google Shape;258;p28"/>
          <p:cNvSpPr/>
          <p:nvPr/>
        </p:nvSpPr>
        <p:spPr>
          <a:xfrm rot="-6811164">
            <a:off x="8143724" y="4108765"/>
            <a:ext cx="1436698" cy="710248"/>
          </a:xfrm>
          <a:custGeom>
            <a:rect b="b" l="l" r="r" t="t"/>
            <a:pathLst>
              <a:path extrusionOk="0" h="1420495" w="2873397">
                <a:moveTo>
                  <a:pt x="0" y="0"/>
                </a:moveTo>
                <a:lnTo>
                  <a:pt x="2873396" y="0"/>
                </a:lnTo>
                <a:lnTo>
                  <a:pt x="2873396" y="1420495"/>
                </a:lnTo>
                <a:lnTo>
                  <a:pt x="0" y="1420495"/>
                </a:lnTo>
                <a:lnTo>
                  <a:pt x="0" y="0"/>
                </a:lnTo>
                <a:close/>
              </a:path>
            </a:pathLst>
          </a:custGeom>
          <a:blipFill rotWithShape="1">
            <a:blip r:embed="rId6">
              <a:alphaModFix/>
            </a:blip>
            <a:stretch>
              <a:fillRect b="0" l="0" r="0" t="0"/>
            </a:stretch>
          </a:blipFill>
          <a:ln>
            <a:noFill/>
          </a:ln>
        </p:spPr>
      </p:sp>
      <p:grpSp>
        <p:nvGrpSpPr>
          <p:cNvPr id="259" name="Google Shape;259;p28"/>
          <p:cNvGrpSpPr/>
          <p:nvPr/>
        </p:nvGrpSpPr>
        <p:grpSpPr>
          <a:xfrm>
            <a:off x="355403" y="1241146"/>
            <a:ext cx="3696638" cy="2596027"/>
            <a:chOff x="0" y="133350"/>
            <a:chExt cx="9857700" cy="6922739"/>
          </a:xfrm>
        </p:grpSpPr>
        <p:sp>
          <p:nvSpPr>
            <p:cNvPr id="260" name="Google Shape;260;p28"/>
            <p:cNvSpPr txBox="1"/>
            <p:nvPr/>
          </p:nvSpPr>
          <p:spPr>
            <a:xfrm>
              <a:off x="166858" y="133350"/>
              <a:ext cx="9524100" cy="426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200" u="none" cap="none" strike="noStrike">
                  <a:solidFill>
                    <a:srgbClr val="EE5B55"/>
                  </a:solidFill>
                  <a:latin typeface="Playfair Display"/>
                  <a:ea typeface="Playfair Display"/>
                  <a:cs typeface="Playfair Display"/>
                  <a:sym typeface="Playfair Display"/>
                </a:rPr>
                <a:t>Our</a:t>
              </a:r>
              <a:endParaRPr sz="700"/>
            </a:p>
            <a:p>
              <a:pPr indent="0" lvl="0" marL="0" marR="0" rtl="0" algn="ctr">
                <a:lnSpc>
                  <a:spcPct val="100000"/>
                </a:lnSpc>
                <a:spcBef>
                  <a:spcPts val="0"/>
                </a:spcBef>
                <a:spcAft>
                  <a:spcPts val="0"/>
                </a:spcAft>
                <a:buNone/>
              </a:pPr>
              <a:r>
                <a:rPr b="0" i="0" lang="en" sz="5200" u="none" cap="none" strike="noStrike">
                  <a:solidFill>
                    <a:srgbClr val="EE5B55"/>
                  </a:solidFill>
                  <a:latin typeface="Playfair Display"/>
                  <a:ea typeface="Playfair Display"/>
                  <a:cs typeface="Playfair Display"/>
                  <a:sym typeface="Playfair Display"/>
                </a:rPr>
                <a:t>History</a:t>
              </a:r>
              <a:endParaRPr sz="700"/>
            </a:p>
          </p:txBody>
        </p:sp>
        <p:sp>
          <p:nvSpPr>
            <p:cNvPr id="261" name="Google Shape;261;p28"/>
            <p:cNvSpPr txBox="1"/>
            <p:nvPr/>
          </p:nvSpPr>
          <p:spPr>
            <a:xfrm>
              <a:off x="0" y="4593389"/>
              <a:ext cx="98577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grpSp>
      <p:sp>
        <p:nvSpPr>
          <p:cNvPr id="262" name="Google Shape;262;p28"/>
          <p:cNvSpPr/>
          <p:nvPr/>
        </p:nvSpPr>
        <p:spPr>
          <a:xfrm>
            <a:off x="-2341510" y="-1609617"/>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7">
              <a:alphaModFix/>
            </a:blip>
            <a:stretch>
              <a:fillRect b="0" l="0" r="0" t="0"/>
            </a:stretch>
          </a:blipFill>
          <a:ln>
            <a:noFill/>
          </a:ln>
        </p:spPr>
      </p:sp>
      <p:sp>
        <p:nvSpPr>
          <p:cNvPr id="263" name="Google Shape;263;p28"/>
          <p:cNvSpPr/>
          <p:nvPr/>
        </p:nvSpPr>
        <p:spPr>
          <a:xfrm>
            <a:off x="7276910" y="3019532"/>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7">
              <a:alphaModFix/>
            </a:blip>
            <a:stretch>
              <a:fillRect b="0" l="0" r="0" t="0"/>
            </a:stretch>
          </a:blipFill>
          <a:ln>
            <a:noFill/>
          </a:ln>
        </p:spPr>
      </p:sp>
      <p:sp>
        <p:nvSpPr>
          <p:cNvPr id="264" name="Google Shape;264;p28"/>
          <p:cNvSpPr/>
          <p:nvPr/>
        </p:nvSpPr>
        <p:spPr>
          <a:xfrm>
            <a:off x="2841823" y="3768606"/>
            <a:ext cx="3788871" cy="1723936"/>
          </a:xfrm>
          <a:custGeom>
            <a:rect b="b" l="l" r="r" t="t"/>
            <a:pathLst>
              <a:path extrusionOk="0" h="3447873" w="7577742">
                <a:moveTo>
                  <a:pt x="0" y="0"/>
                </a:moveTo>
                <a:lnTo>
                  <a:pt x="7577742" y="0"/>
                </a:lnTo>
                <a:lnTo>
                  <a:pt x="7577742" y="3447872"/>
                </a:lnTo>
                <a:lnTo>
                  <a:pt x="0" y="3447872"/>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2A686"/>
        </a:solidFill>
      </p:bgPr>
    </p:bg>
    <p:spTree>
      <p:nvGrpSpPr>
        <p:cNvPr id="268" name="Shape 268"/>
        <p:cNvGrpSpPr/>
        <p:nvPr/>
      </p:nvGrpSpPr>
      <p:grpSpPr>
        <a:xfrm>
          <a:off x="0" y="0"/>
          <a:ext cx="0" cy="0"/>
          <a:chOff x="0" y="0"/>
          <a:chExt cx="0" cy="0"/>
        </a:xfrm>
      </p:grpSpPr>
      <p:sp>
        <p:nvSpPr>
          <p:cNvPr id="269" name="Google Shape;269;p29"/>
          <p:cNvSpPr/>
          <p:nvPr/>
        </p:nvSpPr>
        <p:spPr>
          <a:xfrm>
            <a:off x="-835645" y="-1267678"/>
            <a:ext cx="10815290" cy="7678856"/>
          </a:xfrm>
          <a:custGeom>
            <a:rect b="b" l="l" r="r" t="t"/>
            <a:pathLst>
              <a:path extrusionOk="0" h="15357712" w="21630580">
                <a:moveTo>
                  <a:pt x="0" y="0"/>
                </a:moveTo>
                <a:lnTo>
                  <a:pt x="21630580" y="0"/>
                </a:lnTo>
                <a:lnTo>
                  <a:pt x="21630580" y="15357712"/>
                </a:lnTo>
                <a:lnTo>
                  <a:pt x="0" y="15357712"/>
                </a:lnTo>
                <a:lnTo>
                  <a:pt x="0" y="0"/>
                </a:lnTo>
                <a:close/>
              </a:path>
            </a:pathLst>
          </a:custGeom>
          <a:blipFill rotWithShape="1">
            <a:blip r:embed="rId3">
              <a:alphaModFix amt="23000"/>
            </a:blip>
            <a:stretch>
              <a:fillRect b="0" l="0" r="0" t="0"/>
            </a:stretch>
          </a:blipFill>
          <a:ln>
            <a:noFill/>
          </a:ln>
        </p:spPr>
      </p:sp>
      <p:grpSp>
        <p:nvGrpSpPr>
          <p:cNvPr id="270" name="Google Shape;270;p29"/>
          <p:cNvGrpSpPr/>
          <p:nvPr/>
        </p:nvGrpSpPr>
        <p:grpSpPr>
          <a:xfrm>
            <a:off x="4572000" y="884558"/>
            <a:ext cx="3886200" cy="3161261"/>
            <a:chOff x="0" y="142875"/>
            <a:chExt cx="10363200" cy="8430030"/>
          </a:xfrm>
        </p:grpSpPr>
        <p:sp>
          <p:nvSpPr>
            <p:cNvPr id="271" name="Google Shape;271;p29"/>
            <p:cNvSpPr txBox="1"/>
            <p:nvPr/>
          </p:nvSpPr>
          <p:spPr>
            <a:xfrm>
              <a:off x="542408" y="7943990"/>
              <a:ext cx="9278384" cy="628915"/>
            </a:xfrm>
            <a:prstGeom prst="rect">
              <a:avLst/>
            </a:prstGeom>
            <a:noFill/>
            <a:ln>
              <a:noFill/>
            </a:ln>
          </p:spPr>
          <p:txBody>
            <a:bodyPr anchorCtr="0" anchor="t" bIns="0" lIns="0" spcFirstLastPara="1" rIns="0" wrap="square" tIns="0">
              <a:spAutoFit/>
            </a:bodyPr>
            <a:lstStyle/>
            <a:p>
              <a:pPr indent="0" lvl="0" marL="0" marR="0" rtl="0" algn="ctr">
                <a:lnSpc>
                  <a:spcPct val="140035"/>
                </a:lnSpc>
                <a:spcBef>
                  <a:spcPts val="0"/>
                </a:spcBef>
                <a:spcAft>
                  <a:spcPts val="0"/>
                </a:spcAft>
                <a:buNone/>
              </a:pPr>
              <a:r>
                <a:rPr b="0" i="0" lang="en" sz="1400" u="none" cap="none" strike="noStrike">
                  <a:solidFill>
                    <a:srgbClr val="FFFDFC"/>
                  </a:solidFill>
                  <a:latin typeface="Arial"/>
                  <a:ea typeface="Arial"/>
                  <a:cs typeface="Arial"/>
                  <a:sym typeface="Arial"/>
                </a:rPr>
                <a:t>Elaborate on what you want to discuss. </a:t>
              </a:r>
              <a:endParaRPr sz="700"/>
            </a:p>
          </p:txBody>
        </p:sp>
        <p:sp>
          <p:nvSpPr>
            <p:cNvPr id="272" name="Google Shape;272;p29"/>
            <p:cNvSpPr txBox="1"/>
            <p:nvPr/>
          </p:nvSpPr>
          <p:spPr>
            <a:xfrm>
              <a:off x="0" y="2860754"/>
              <a:ext cx="10363200" cy="500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6100" u="none" cap="none" strike="noStrike">
                  <a:solidFill>
                    <a:srgbClr val="FFFDFC"/>
                  </a:solidFill>
                  <a:latin typeface="Playfair Display"/>
                  <a:ea typeface="Playfair Display"/>
                  <a:cs typeface="Playfair Display"/>
                  <a:sym typeface="Playfair Display"/>
                </a:rPr>
                <a:t>Our projects</a:t>
              </a:r>
              <a:endParaRPr sz="700"/>
            </a:p>
          </p:txBody>
        </p:sp>
        <p:sp>
          <p:nvSpPr>
            <p:cNvPr id="273" name="Google Shape;273;p29"/>
            <p:cNvSpPr txBox="1"/>
            <p:nvPr/>
          </p:nvSpPr>
          <p:spPr>
            <a:xfrm>
              <a:off x="3439252" y="142875"/>
              <a:ext cx="3484695" cy="2339927"/>
            </a:xfrm>
            <a:prstGeom prst="rect">
              <a:avLst/>
            </a:prstGeom>
            <a:noFill/>
            <a:ln>
              <a:noFill/>
            </a:ln>
          </p:spPr>
          <p:txBody>
            <a:bodyPr anchorCtr="0" anchor="t" bIns="0" lIns="0" spcFirstLastPara="1" rIns="0" wrap="square" tIns="0">
              <a:spAutoFit/>
            </a:bodyPr>
            <a:lstStyle/>
            <a:p>
              <a:pPr indent="0" lvl="0" marL="0" marR="0" rtl="0" algn="ctr">
                <a:lnSpc>
                  <a:spcPct val="107002"/>
                </a:lnSpc>
                <a:spcBef>
                  <a:spcPts val="0"/>
                </a:spcBef>
                <a:spcAft>
                  <a:spcPts val="0"/>
                </a:spcAft>
                <a:buNone/>
              </a:pPr>
              <a:r>
                <a:rPr b="0" i="0" lang="en" sz="6100" u="none" cap="none" strike="noStrike">
                  <a:solidFill>
                    <a:srgbClr val="FFFDFC"/>
                  </a:solidFill>
                  <a:latin typeface="Playfair Display"/>
                  <a:ea typeface="Playfair Display"/>
                  <a:cs typeface="Playfair Display"/>
                  <a:sym typeface="Playfair Display"/>
                </a:rPr>
                <a:t>02.</a:t>
              </a:r>
              <a:endParaRPr sz="700"/>
            </a:p>
          </p:txBody>
        </p:sp>
      </p:grpSp>
      <p:sp>
        <p:nvSpPr>
          <p:cNvPr id="274" name="Google Shape;274;p29"/>
          <p:cNvSpPr/>
          <p:nvPr/>
        </p:nvSpPr>
        <p:spPr>
          <a:xfrm>
            <a:off x="7905750" y="1638300"/>
            <a:ext cx="828675" cy="800100"/>
          </a:xfrm>
          <a:custGeom>
            <a:rect b="b" l="l" r="r" t="t"/>
            <a:pathLst>
              <a:path extrusionOk="0" h="1600200" w="1657350">
                <a:moveTo>
                  <a:pt x="0" y="0"/>
                </a:moveTo>
                <a:lnTo>
                  <a:pt x="1657350" y="0"/>
                </a:lnTo>
                <a:lnTo>
                  <a:pt x="1657350" y="1600200"/>
                </a:lnTo>
                <a:lnTo>
                  <a:pt x="0" y="1600200"/>
                </a:lnTo>
                <a:lnTo>
                  <a:pt x="0" y="0"/>
                </a:lnTo>
                <a:close/>
              </a:path>
            </a:pathLst>
          </a:custGeom>
          <a:blipFill rotWithShape="1">
            <a:blip r:embed="rId4">
              <a:alphaModFix/>
            </a:blip>
            <a:stretch>
              <a:fillRect b="-352964" l="-704636" r="-58772" t="-61306"/>
            </a:stretch>
          </a:blipFill>
          <a:ln>
            <a:noFill/>
          </a:ln>
        </p:spPr>
      </p:sp>
      <p:sp>
        <p:nvSpPr>
          <p:cNvPr id="275" name="Google Shape;275;p29"/>
          <p:cNvSpPr/>
          <p:nvPr/>
        </p:nvSpPr>
        <p:spPr>
          <a:xfrm>
            <a:off x="-1467562" y="-2641147"/>
            <a:ext cx="8158875" cy="9473295"/>
          </a:xfrm>
          <a:custGeom>
            <a:rect b="b" l="l" r="r" t="t"/>
            <a:pathLst>
              <a:path extrusionOk="0" h="18946589" w="16317750">
                <a:moveTo>
                  <a:pt x="0" y="0"/>
                </a:moveTo>
                <a:lnTo>
                  <a:pt x="16317750" y="0"/>
                </a:lnTo>
                <a:lnTo>
                  <a:pt x="16317750" y="18946590"/>
                </a:lnTo>
                <a:lnTo>
                  <a:pt x="0" y="18946590"/>
                </a:lnTo>
                <a:lnTo>
                  <a:pt x="0" y="0"/>
                </a:lnTo>
                <a:close/>
              </a:path>
            </a:pathLst>
          </a:custGeom>
          <a:blipFill rotWithShape="1">
            <a:blip r:embed="rId5">
              <a:alphaModFix/>
            </a:blip>
            <a:stretch>
              <a:fillRect b="0" l="0" r="0" t="0"/>
            </a:stretch>
          </a:blipFill>
          <a:ln>
            <a:noFill/>
          </a:ln>
        </p:spPr>
      </p:sp>
      <p:sp>
        <p:nvSpPr>
          <p:cNvPr id="276" name="Google Shape;276;p29"/>
          <p:cNvSpPr/>
          <p:nvPr/>
        </p:nvSpPr>
        <p:spPr>
          <a:xfrm>
            <a:off x="4686300" y="830980"/>
            <a:ext cx="647700" cy="642938"/>
          </a:xfrm>
          <a:custGeom>
            <a:rect b="b" l="l" r="r" t="t"/>
            <a:pathLst>
              <a:path extrusionOk="0" h="1285875" w="1295400">
                <a:moveTo>
                  <a:pt x="0" y="0"/>
                </a:moveTo>
                <a:lnTo>
                  <a:pt x="1295400" y="0"/>
                </a:lnTo>
                <a:lnTo>
                  <a:pt x="1295400" y="1285875"/>
                </a:lnTo>
                <a:lnTo>
                  <a:pt x="0" y="1285875"/>
                </a:lnTo>
                <a:lnTo>
                  <a:pt x="0" y="0"/>
                </a:lnTo>
                <a:close/>
              </a:path>
            </a:pathLst>
          </a:custGeom>
          <a:blipFill rotWithShape="1">
            <a:blip r:embed="rId4">
              <a:alphaModFix/>
            </a:blip>
            <a:stretch>
              <a:fillRect b="-501446" l="-183793" r="-820933" t="-38512"/>
            </a:stretch>
          </a:blipFill>
          <a:ln>
            <a:noFill/>
          </a:ln>
        </p:spPr>
      </p:sp>
      <p:sp>
        <p:nvSpPr>
          <p:cNvPr id="277" name="Google Shape;277;p29"/>
          <p:cNvSpPr/>
          <p:nvPr/>
        </p:nvSpPr>
        <p:spPr>
          <a:xfrm>
            <a:off x="7048310" y="3165022"/>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6">
              <a:alphaModFix/>
            </a:blip>
            <a:stretch>
              <a:fillRect b="0" l="0" r="0" t="0"/>
            </a:stretch>
          </a:blipFill>
          <a:ln>
            <a:noFill/>
          </a:ln>
        </p:spPr>
      </p:sp>
      <p:sp>
        <p:nvSpPr>
          <p:cNvPr id="278" name="Google Shape;278;p29"/>
          <p:cNvSpPr/>
          <p:nvPr/>
        </p:nvSpPr>
        <p:spPr>
          <a:xfrm rot="-5288097">
            <a:off x="8308135" y="-1552060"/>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82"/>
        </a:solidFill>
      </p:bgPr>
    </p:bg>
    <p:spTree>
      <p:nvGrpSpPr>
        <p:cNvPr id="282" name="Shape 282"/>
        <p:cNvGrpSpPr/>
        <p:nvPr/>
      </p:nvGrpSpPr>
      <p:grpSpPr>
        <a:xfrm>
          <a:off x="0" y="0"/>
          <a:ext cx="0" cy="0"/>
          <a:chOff x="0" y="0"/>
          <a:chExt cx="0" cy="0"/>
        </a:xfrm>
      </p:grpSpPr>
      <p:sp>
        <p:nvSpPr>
          <p:cNvPr id="283" name="Google Shape;283;p30"/>
          <p:cNvSpPr/>
          <p:nvPr/>
        </p:nvSpPr>
        <p:spPr>
          <a:xfrm rot="-5311566">
            <a:off x="1883502" y="-2064886"/>
            <a:ext cx="5376995" cy="9273272"/>
          </a:xfrm>
          <a:custGeom>
            <a:rect b="b" l="l" r="r" t="t"/>
            <a:pathLst>
              <a:path extrusionOk="0" h="18546545" w="10753989">
                <a:moveTo>
                  <a:pt x="10283597" y="0"/>
                </a:moveTo>
                <a:lnTo>
                  <a:pt x="10753990" y="18281950"/>
                </a:lnTo>
                <a:lnTo>
                  <a:pt x="470393" y="18546546"/>
                </a:lnTo>
                <a:lnTo>
                  <a:pt x="0" y="264596"/>
                </a:lnTo>
                <a:lnTo>
                  <a:pt x="10283597" y="0"/>
                </a:lnTo>
                <a:close/>
              </a:path>
            </a:pathLst>
          </a:custGeom>
          <a:blipFill rotWithShape="1">
            <a:blip r:embed="rId3">
              <a:alphaModFix amt="71000"/>
            </a:blip>
            <a:stretch>
              <a:fillRect b="0" l="-18753" r="-18753" t="0"/>
            </a:stretch>
          </a:blipFill>
          <a:ln>
            <a:noFill/>
          </a:ln>
        </p:spPr>
      </p:sp>
      <p:sp>
        <p:nvSpPr>
          <p:cNvPr id="284" name="Google Shape;284;p30"/>
          <p:cNvSpPr/>
          <p:nvPr/>
        </p:nvSpPr>
        <p:spPr>
          <a:xfrm>
            <a:off x="-664856" y="4222027"/>
            <a:ext cx="3481053" cy="2880572"/>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4">
              <a:alphaModFix amt="50000"/>
            </a:blip>
            <a:stretch>
              <a:fillRect b="0" l="0" r="0" t="0"/>
            </a:stretch>
          </a:blipFill>
          <a:ln>
            <a:noFill/>
          </a:ln>
        </p:spPr>
      </p:sp>
      <p:sp>
        <p:nvSpPr>
          <p:cNvPr id="285" name="Google Shape;285;p30"/>
          <p:cNvSpPr/>
          <p:nvPr/>
        </p:nvSpPr>
        <p:spPr>
          <a:xfrm>
            <a:off x="1771135" y="-1546174"/>
            <a:ext cx="3481053" cy="2880572"/>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4">
              <a:alphaModFix amt="50000"/>
            </a:blip>
            <a:stretch>
              <a:fillRect b="0" l="0" r="0" t="0"/>
            </a:stretch>
          </a:blipFill>
          <a:ln>
            <a:noFill/>
          </a:ln>
        </p:spPr>
      </p:sp>
      <p:pic>
        <p:nvPicPr>
          <p:cNvPr id="286" name="Google Shape;286;p30"/>
          <p:cNvPicPr preferRelativeResize="0"/>
          <p:nvPr/>
        </p:nvPicPr>
        <p:blipFill>
          <a:blip r:embed="rId5">
            <a:alphaModFix/>
          </a:blip>
          <a:stretch>
            <a:fillRect/>
          </a:stretch>
        </p:blipFill>
        <p:spPr>
          <a:xfrm>
            <a:off x="433725" y="480100"/>
            <a:ext cx="4344925" cy="4250570"/>
          </a:xfrm>
          <a:prstGeom prst="rect">
            <a:avLst/>
          </a:prstGeom>
          <a:noFill/>
          <a:ln>
            <a:noFill/>
          </a:ln>
        </p:spPr>
      </p:pic>
      <p:sp>
        <p:nvSpPr>
          <p:cNvPr id="287" name="Google Shape;287;p30"/>
          <p:cNvSpPr/>
          <p:nvPr/>
        </p:nvSpPr>
        <p:spPr>
          <a:xfrm rot="-3837349">
            <a:off x="3819558" y="4056946"/>
            <a:ext cx="1436699" cy="710247"/>
          </a:xfrm>
          <a:custGeom>
            <a:rect b="b" l="l" r="r" t="t"/>
            <a:pathLst>
              <a:path extrusionOk="0" h="1420495" w="2873397">
                <a:moveTo>
                  <a:pt x="0" y="0"/>
                </a:moveTo>
                <a:lnTo>
                  <a:pt x="2873397" y="0"/>
                </a:lnTo>
                <a:lnTo>
                  <a:pt x="2873397" y="1420494"/>
                </a:lnTo>
                <a:lnTo>
                  <a:pt x="0" y="1420494"/>
                </a:lnTo>
                <a:lnTo>
                  <a:pt x="0" y="0"/>
                </a:lnTo>
                <a:close/>
              </a:path>
            </a:pathLst>
          </a:custGeom>
          <a:blipFill rotWithShape="1">
            <a:blip r:embed="rId6">
              <a:alphaModFix/>
            </a:blip>
            <a:stretch>
              <a:fillRect b="0" l="0" r="0" t="0"/>
            </a:stretch>
          </a:blipFill>
          <a:ln>
            <a:noFill/>
          </a:ln>
        </p:spPr>
      </p:sp>
      <p:sp>
        <p:nvSpPr>
          <p:cNvPr id="288" name="Google Shape;288;p30"/>
          <p:cNvSpPr/>
          <p:nvPr/>
        </p:nvSpPr>
        <p:spPr>
          <a:xfrm rot="-990701">
            <a:off x="-71053" y="508903"/>
            <a:ext cx="1263922" cy="579890"/>
          </a:xfrm>
          <a:custGeom>
            <a:rect b="b" l="l" r="r" t="t"/>
            <a:pathLst>
              <a:path extrusionOk="0" h="1159779" w="2527844">
                <a:moveTo>
                  <a:pt x="0" y="0"/>
                </a:moveTo>
                <a:lnTo>
                  <a:pt x="2527843" y="0"/>
                </a:lnTo>
                <a:lnTo>
                  <a:pt x="2527843" y="1159779"/>
                </a:lnTo>
                <a:lnTo>
                  <a:pt x="0" y="1159779"/>
                </a:lnTo>
                <a:lnTo>
                  <a:pt x="0" y="0"/>
                </a:lnTo>
                <a:close/>
              </a:path>
            </a:pathLst>
          </a:custGeom>
          <a:blipFill rotWithShape="1">
            <a:blip r:embed="rId7">
              <a:alphaModFix/>
            </a:blip>
            <a:stretch>
              <a:fillRect b="0" l="0" r="0" t="0"/>
            </a:stretch>
          </a:blipFill>
          <a:ln>
            <a:noFill/>
          </a:ln>
        </p:spPr>
      </p:sp>
      <p:sp>
        <p:nvSpPr>
          <p:cNvPr id="289" name="Google Shape;289;p30"/>
          <p:cNvSpPr/>
          <p:nvPr/>
        </p:nvSpPr>
        <p:spPr>
          <a:xfrm>
            <a:off x="125549" y="3456072"/>
            <a:ext cx="1071622" cy="2090970"/>
          </a:xfrm>
          <a:custGeom>
            <a:rect b="b" l="l" r="r" t="t"/>
            <a:pathLst>
              <a:path extrusionOk="0" h="4181940" w="2143244">
                <a:moveTo>
                  <a:pt x="0" y="0"/>
                </a:moveTo>
                <a:lnTo>
                  <a:pt x="2143244" y="0"/>
                </a:lnTo>
                <a:lnTo>
                  <a:pt x="2143244" y="4181940"/>
                </a:lnTo>
                <a:lnTo>
                  <a:pt x="0" y="4181940"/>
                </a:lnTo>
                <a:lnTo>
                  <a:pt x="0" y="0"/>
                </a:lnTo>
                <a:close/>
              </a:path>
            </a:pathLst>
          </a:custGeom>
          <a:blipFill rotWithShape="1">
            <a:blip r:embed="rId8">
              <a:alphaModFix/>
            </a:blip>
            <a:stretch>
              <a:fillRect b="0" l="0" r="0" t="0"/>
            </a:stretch>
          </a:blipFill>
          <a:ln>
            <a:noFill/>
          </a:ln>
        </p:spPr>
      </p:sp>
      <p:sp>
        <p:nvSpPr>
          <p:cNvPr id="290" name="Google Shape;290;p30"/>
          <p:cNvSpPr/>
          <p:nvPr/>
        </p:nvSpPr>
        <p:spPr>
          <a:xfrm>
            <a:off x="7370976" y="-504803"/>
            <a:ext cx="2385445" cy="2852551"/>
          </a:xfrm>
          <a:custGeom>
            <a:rect b="b" l="l" r="r" t="t"/>
            <a:pathLst>
              <a:path extrusionOk="0" h="5705101" w="4770890">
                <a:moveTo>
                  <a:pt x="0" y="0"/>
                </a:moveTo>
                <a:lnTo>
                  <a:pt x="4770891" y="0"/>
                </a:lnTo>
                <a:lnTo>
                  <a:pt x="4770891" y="5705101"/>
                </a:lnTo>
                <a:lnTo>
                  <a:pt x="0" y="5705101"/>
                </a:lnTo>
                <a:lnTo>
                  <a:pt x="0" y="0"/>
                </a:lnTo>
                <a:close/>
              </a:path>
            </a:pathLst>
          </a:custGeom>
          <a:blipFill rotWithShape="1">
            <a:blip r:embed="rId9">
              <a:alphaModFix/>
            </a:blip>
            <a:stretch>
              <a:fillRect b="0" l="0" r="0" t="0"/>
            </a:stretch>
          </a:blipFill>
          <a:ln>
            <a:noFill/>
          </a:ln>
        </p:spPr>
      </p:sp>
      <p:grpSp>
        <p:nvGrpSpPr>
          <p:cNvPr id="291" name="Google Shape;291;p30"/>
          <p:cNvGrpSpPr/>
          <p:nvPr/>
        </p:nvGrpSpPr>
        <p:grpSpPr>
          <a:xfrm>
            <a:off x="4778646" y="910167"/>
            <a:ext cx="3699338" cy="3368235"/>
            <a:chOff x="0" y="133350"/>
            <a:chExt cx="9864900" cy="8981960"/>
          </a:xfrm>
        </p:grpSpPr>
        <p:sp>
          <p:nvSpPr>
            <p:cNvPr id="292" name="Google Shape;292;p30"/>
            <p:cNvSpPr txBox="1"/>
            <p:nvPr/>
          </p:nvSpPr>
          <p:spPr>
            <a:xfrm>
              <a:off x="0" y="133350"/>
              <a:ext cx="9864900" cy="426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200" u="none" cap="none" strike="noStrike">
                  <a:solidFill>
                    <a:srgbClr val="EE5B55"/>
                  </a:solidFill>
                  <a:latin typeface="Playfair Display"/>
                  <a:ea typeface="Playfair Display"/>
                  <a:cs typeface="Playfair Display"/>
                  <a:sym typeface="Playfair Display"/>
                </a:rPr>
                <a:t>Our</a:t>
              </a:r>
              <a:endParaRPr sz="700"/>
            </a:p>
            <a:p>
              <a:pPr indent="0" lvl="0" marL="0" marR="0" rtl="0" algn="ctr">
                <a:lnSpc>
                  <a:spcPct val="100000"/>
                </a:lnSpc>
                <a:spcBef>
                  <a:spcPts val="0"/>
                </a:spcBef>
                <a:spcAft>
                  <a:spcPts val="0"/>
                </a:spcAft>
                <a:buNone/>
              </a:pPr>
              <a:r>
                <a:rPr b="0" i="0" lang="en" sz="5200" u="none" cap="none" strike="noStrike">
                  <a:solidFill>
                    <a:srgbClr val="EE5B55"/>
                  </a:solidFill>
                  <a:latin typeface="Playfair Display"/>
                  <a:ea typeface="Playfair Display"/>
                  <a:cs typeface="Playfair Display"/>
                  <a:sym typeface="Playfair Display"/>
                </a:rPr>
                <a:t>Goals</a:t>
              </a:r>
              <a:endParaRPr sz="700"/>
            </a:p>
          </p:txBody>
        </p:sp>
        <p:sp>
          <p:nvSpPr>
            <p:cNvPr id="293" name="Google Shape;293;p30"/>
            <p:cNvSpPr txBox="1"/>
            <p:nvPr/>
          </p:nvSpPr>
          <p:spPr>
            <a:xfrm>
              <a:off x="927821" y="4682210"/>
              <a:ext cx="8009100" cy="4433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Lorem ipsum dolor sit amet, consectetur adipiscing elit. Curabitur ultricies libero a tortor fringilla euismod. Nulla lacus risus, posuere non sodales sit amet, gravida et diam. Nunc vehicula orci eget lectus eleifend, vitae aliquet leo tincidunt. Sed eu magna faucibus, porttitor nunc ac, pretium urna. Maecenas erat nunc, facilisis eget scelerisque a, facilisis eu justo.</a:t>
              </a:r>
              <a:endParaRPr sz="700"/>
            </a:p>
          </p:txBody>
        </p:sp>
      </p:grpSp>
      <p:sp>
        <p:nvSpPr>
          <p:cNvPr id="294" name="Google Shape;294;p30"/>
          <p:cNvSpPr/>
          <p:nvPr/>
        </p:nvSpPr>
        <p:spPr>
          <a:xfrm>
            <a:off x="7276910" y="3456072"/>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10">
              <a:alphaModFix/>
            </a:blip>
            <a:stretch>
              <a:fillRect b="0" l="0" r="0" t="0"/>
            </a:stretch>
          </a:blipFill>
          <a:ln>
            <a:noFill/>
          </a:ln>
        </p:spPr>
      </p:sp>
      <p:sp>
        <p:nvSpPr>
          <p:cNvPr id="295" name="Google Shape;295;p30"/>
          <p:cNvSpPr/>
          <p:nvPr/>
        </p:nvSpPr>
        <p:spPr>
          <a:xfrm rot="3461622">
            <a:off x="-1352740" y="-2163288"/>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10">
              <a:alphaModFix/>
            </a:blip>
            <a:stretch>
              <a:fillRect b="0" l="0" r="0" t="0"/>
            </a:stretch>
          </a:blipFill>
          <a:ln>
            <a:noFill/>
          </a:ln>
        </p:spPr>
      </p:sp>
      <p:sp>
        <p:nvSpPr>
          <p:cNvPr id="296" name="Google Shape;296;p30"/>
          <p:cNvSpPr/>
          <p:nvPr/>
        </p:nvSpPr>
        <p:spPr>
          <a:xfrm rot="3461622">
            <a:off x="2767108" y="-3239613"/>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682"/>
        </a:solidFill>
      </p:bgPr>
    </p:bg>
    <p:spTree>
      <p:nvGrpSpPr>
        <p:cNvPr id="300" name="Shape 300"/>
        <p:cNvGrpSpPr/>
        <p:nvPr/>
      </p:nvGrpSpPr>
      <p:grpSpPr>
        <a:xfrm>
          <a:off x="0" y="0"/>
          <a:ext cx="0" cy="0"/>
          <a:chOff x="0" y="0"/>
          <a:chExt cx="0" cy="0"/>
        </a:xfrm>
      </p:grpSpPr>
      <p:sp>
        <p:nvSpPr>
          <p:cNvPr id="301" name="Google Shape;301;p31"/>
          <p:cNvSpPr/>
          <p:nvPr/>
        </p:nvSpPr>
        <p:spPr>
          <a:xfrm rot="-5311566">
            <a:off x="1883502" y="-2064886"/>
            <a:ext cx="5376995" cy="9273272"/>
          </a:xfrm>
          <a:custGeom>
            <a:rect b="b" l="l" r="r" t="t"/>
            <a:pathLst>
              <a:path extrusionOk="0" h="18546545" w="10753989">
                <a:moveTo>
                  <a:pt x="10283597" y="0"/>
                </a:moveTo>
                <a:lnTo>
                  <a:pt x="10753990" y="18281950"/>
                </a:lnTo>
                <a:lnTo>
                  <a:pt x="470393" y="18546546"/>
                </a:lnTo>
                <a:lnTo>
                  <a:pt x="0" y="264596"/>
                </a:lnTo>
                <a:lnTo>
                  <a:pt x="10283597" y="0"/>
                </a:lnTo>
                <a:close/>
              </a:path>
            </a:pathLst>
          </a:custGeom>
          <a:blipFill rotWithShape="1">
            <a:blip r:embed="rId3">
              <a:alphaModFix amt="71000"/>
            </a:blip>
            <a:stretch>
              <a:fillRect b="0" l="-18753" r="-18753" t="0"/>
            </a:stretch>
          </a:blipFill>
          <a:ln>
            <a:noFill/>
          </a:ln>
        </p:spPr>
      </p:sp>
      <p:sp>
        <p:nvSpPr>
          <p:cNvPr id="302" name="Google Shape;302;p31"/>
          <p:cNvSpPr/>
          <p:nvPr/>
        </p:nvSpPr>
        <p:spPr>
          <a:xfrm rot="1849658">
            <a:off x="-132214" y="4332380"/>
            <a:ext cx="3481053" cy="2880572"/>
          </a:xfrm>
          <a:custGeom>
            <a:rect b="b" l="l" r="r" t="t"/>
            <a:pathLst>
              <a:path extrusionOk="0" h="5761143" w="6962106">
                <a:moveTo>
                  <a:pt x="0" y="0"/>
                </a:moveTo>
                <a:lnTo>
                  <a:pt x="6962106" y="0"/>
                </a:lnTo>
                <a:lnTo>
                  <a:pt x="6962106" y="5761143"/>
                </a:lnTo>
                <a:lnTo>
                  <a:pt x="0" y="5761143"/>
                </a:lnTo>
                <a:lnTo>
                  <a:pt x="0" y="0"/>
                </a:lnTo>
                <a:close/>
              </a:path>
            </a:pathLst>
          </a:custGeom>
          <a:blipFill rotWithShape="1">
            <a:blip r:embed="rId4">
              <a:alphaModFix amt="50000"/>
            </a:blip>
            <a:stretch>
              <a:fillRect b="0" l="0" r="0" t="0"/>
            </a:stretch>
          </a:blipFill>
          <a:ln>
            <a:noFill/>
          </a:ln>
        </p:spPr>
      </p:sp>
      <p:pic>
        <p:nvPicPr>
          <p:cNvPr id="303" name="Google Shape;303;p31"/>
          <p:cNvPicPr preferRelativeResize="0"/>
          <p:nvPr/>
        </p:nvPicPr>
        <p:blipFill>
          <a:blip r:embed="rId5">
            <a:alphaModFix/>
          </a:blip>
          <a:stretch>
            <a:fillRect/>
          </a:stretch>
        </p:blipFill>
        <p:spPr>
          <a:xfrm>
            <a:off x="6072573" y="1466375"/>
            <a:ext cx="2664652" cy="3194426"/>
          </a:xfrm>
          <a:prstGeom prst="rect">
            <a:avLst/>
          </a:prstGeom>
          <a:noFill/>
          <a:ln>
            <a:noFill/>
          </a:ln>
        </p:spPr>
      </p:pic>
      <p:pic>
        <p:nvPicPr>
          <p:cNvPr id="304" name="Google Shape;304;p31"/>
          <p:cNvPicPr preferRelativeResize="0"/>
          <p:nvPr/>
        </p:nvPicPr>
        <p:blipFill>
          <a:blip r:embed="rId6">
            <a:alphaModFix/>
          </a:blip>
          <a:stretch>
            <a:fillRect/>
          </a:stretch>
        </p:blipFill>
        <p:spPr>
          <a:xfrm>
            <a:off x="366245" y="1466373"/>
            <a:ext cx="2692200" cy="3194435"/>
          </a:xfrm>
          <a:prstGeom prst="rect">
            <a:avLst/>
          </a:prstGeom>
          <a:noFill/>
          <a:ln>
            <a:noFill/>
          </a:ln>
        </p:spPr>
      </p:pic>
      <p:pic>
        <p:nvPicPr>
          <p:cNvPr id="305" name="Google Shape;305;p31"/>
          <p:cNvPicPr preferRelativeResize="0"/>
          <p:nvPr/>
        </p:nvPicPr>
        <p:blipFill>
          <a:blip r:embed="rId7">
            <a:alphaModFix/>
          </a:blip>
          <a:stretch>
            <a:fillRect/>
          </a:stretch>
        </p:blipFill>
        <p:spPr>
          <a:xfrm>
            <a:off x="3316825" y="1556398"/>
            <a:ext cx="2476700" cy="3028128"/>
          </a:xfrm>
          <a:prstGeom prst="rect">
            <a:avLst/>
          </a:prstGeom>
          <a:noFill/>
          <a:ln>
            <a:noFill/>
          </a:ln>
        </p:spPr>
      </p:pic>
      <p:sp>
        <p:nvSpPr>
          <p:cNvPr id="306" name="Google Shape;306;p31"/>
          <p:cNvSpPr/>
          <p:nvPr/>
        </p:nvSpPr>
        <p:spPr>
          <a:xfrm rot="1849658">
            <a:off x="6456929" y="-1769987"/>
            <a:ext cx="3481053" cy="2880572"/>
          </a:xfrm>
          <a:custGeom>
            <a:rect b="b" l="l" r="r" t="t"/>
            <a:pathLst>
              <a:path extrusionOk="0" h="5761143" w="6962106">
                <a:moveTo>
                  <a:pt x="0" y="0"/>
                </a:moveTo>
                <a:lnTo>
                  <a:pt x="6962107" y="0"/>
                </a:lnTo>
                <a:lnTo>
                  <a:pt x="6962107" y="5761142"/>
                </a:lnTo>
                <a:lnTo>
                  <a:pt x="0" y="5761142"/>
                </a:lnTo>
                <a:lnTo>
                  <a:pt x="0" y="0"/>
                </a:lnTo>
                <a:close/>
              </a:path>
            </a:pathLst>
          </a:custGeom>
          <a:blipFill rotWithShape="1">
            <a:blip r:embed="rId4">
              <a:alphaModFix amt="50000"/>
            </a:blip>
            <a:stretch>
              <a:fillRect b="0" l="0" r="0" t="0"/>
            </a:stretch>
          </a:blipFill>
          <a:ln>
            <a:noFill/>
          </a:ln>
        </p:spPr>
      </p:sp>
      <p:sp>
        <p:nvSpPr>
          <p:cNvPr id="307" name="Google Shape;307;p31"/>
          <p:cNvSpPr/>
          <p:nvPr/>
        </p:nvSpPr>
        <p:spPr>
          <a:xfrm rot="-3837349">
            <a:off x="5012925" y="1520112"/>
            <a:ext cx="1436698" cy="710248"/>
          </a:xfrm>
          <a:custGeom>
            <a:rect b="b" l="l" r="r" t="t"/>
            <a:pathLst>
              <a:path extrusionOk="0" h="1420495" w="2873397">
                <a:moveTo>
                  <a:pt x="0" y="0"/>
                </a:moveTo>
                <a:lnTo>
                  <a:pt x="2873397" y="0"/>
                </a:lnTo>
                <a:lnTo>
                  <a:pt x="2873397" y="1420495"/>
                </a:lnTo>
                <a:lnTo>
                  <a:pt x="0" y="1420495"/>
                </a:lnTo>
                <a:lnTo>
                  <a:pt x="0" y="0"/>
                </a:lnTo>
                <a:close/>
              </a:path>
            </a:pathLst>
          </a:custGeom>
          <a:blipFill rotWithShape="1">
            <a:blip r:embed="rId8">
              <a:alphaModFix/>
            </a:blip>
            <a:stretch>
              <a:fillRect b="0" l="0" r="0" t="0"/>
            </a:stretch>
          </a:blipFill>
          <a:ln>
            <a:noFill/>
          </a:ln>
        </p:spPr>
      </p:sp>
      <p:sp>
        <p:nvSpPr>
          <p:cNvPr id="308" name="Google Shape;308;p31"/>
          <p:cNvSpPr/>
          <p:nvPr/>
        </p:nvSpPr>
        <p:spPr>
          <a:xfrm rot="-990701">
            <a:off x="-71053" y="1509091"/>
            <a:ext cx="1263922" cy="579890"/>
          </a:xfrm>
          <a:custGeom>
            <a:rect b="b" l="l" r="r" t="t"/>
            <a:pathLst>
              <a:path extrusionOk="0" h="1159779" w="2527844">
                <a:moveTo>
                  <a:pt x="0" y="0"/>
                </a:moveTo>
                <a:lnTo>
                  <a:pt x="2527843" y="0"/>
                </a:lnTo>
                <a:lnTo>
                  <a:pt x="2527843" y="1159778"/>
                </a:lnTo>
                <a:lnTo>
                  <a:pt x="0" y="1159778"/>
                </a:lnTo>
                <a:lnTo>
                  <a:pt x="0" y="0"/>
                </a:lnTo>
                <a:close/>
              </a:path>
            </a:pathLst>
          </a:custGeom>
          <a:blipFill rotWithShape="1">
            <a:blip r:embed="rId9">
              <a:alphaModFix/>
            </a:blip>
            <a:stretch>
              <a:fillRect b="0" l="0" r="0" t="0"/>
            </a:stretch>
          </a:blipFill>
          <a:ln>
            <a:noFill/>
          </a:ln>
        </p:spPr>
      </p:sp>
      <p:sp>
        <p:nvSpPr>
          <p:cNvPr id="309" name="Google Shape;309;p31"/>
          <p:cNvSpPr/>
          <p:nvPr/>
        </p:nvSpPr>
        <p:spPr>
          <a:xfrm rot="2700000">
            <a:off x="7934006" y="1585291"/>
            <a:ext cx="1263922" cy="579890"/>
          </a:xfrm>
          <a:custGeom>
            <a:rect b="b" l="l" r="r" t="t"/>
            <a:pathLst>
              <a:path extrusionOk="0" h="1159779" w="2527844">
                <a:moveTo>
                  <a:pt x="0" y="0"/>
                </a:moveTo>
                <a:lnTo>
                  <a:pt x="2527844" y="0"/>
                </a:lnTo>
                <a:lnTo>
                  <a:pt x="2527844" y="1159778"/>
                </a:lnTo>
                <a:lnTo>
                  <a:pt x="0" y="1159778"/>
                </a:lnTo>
                <a:lnTo>
                  <a:pt x="0" y="0"/>
                </a:lnTo>
                <a:close/>
              </a:path>
            </a:pathLst>
          </a:custGeom>
          <a:blipFill rotWithShape="1">
            <a:blip r:embed="rId9">
              <a:alphaModFix/>
            </a:blip>
            <a:stretch>
              <a:fillRect b="0" l="0" r="0" t="0"/>
            </a:stretch>
          </a:blipFill>
          <a:ln>
            <a:noFill/>
          </a:ln>
        </p:spPr>
      </p:sp>
      <p:grpSp>
        <p:nvGrpSpPr>
          <p:cNvPr id="310" name="Google Shape;310;p31"/>
          <p:cNvGrpSpPr/>
          <p:nvPr/>
        </p:nvGrpSpPr>
        <p:grpSpPr>
          <a:xfrm>
            <a:off x="6234208" y="475138"/>
            <a:ext cx="2376900" cy="823384"/>
            <a:chOff x="0" y="85725"/>
            <a:chExt cx="6338400" cy="2195691"/>
          </a:xfrm>
        </p:grpSpPr>
        <p:sp>
          <p:nvSpPr>
            <p:cNvPr id="311" name="Google Shape;311;p31"/>
            <p:cNvSpPr txBox="1"/>
            <p:nvPr/>
          </p:nvSpPr>
          <p:spPr>
            <a:xfrm>
              <a:off x="1112480" y="1296216"/>
              <a:ext cx="41136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Elaborate on what you want to discuss. </a:t>
              </a:r>
              <a:endParaRPr sz="700"/>
            </a:p>
          </p:txBody>
        </p:sp>
        <p:sp>
          <p:nvSpPr>
            <p:cNvPr id="312" name="Google Shape;312;p31"/>
            <p:cNvSpPr txBox="1"/>
            <p:nvPr/>
          </p:nvSpPr>
          <p:spPr>
            <a:xfrm>
              <a:off x="0" y="85725"/>
              <a:ext cx="6338400" cy="1026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Main Point</a:t>
              </a:r>
              <a:endParaRPr sz="700"/>
            </a:p>
          </p:txBody>
        </p:sp>
      </p:grpSp>
      <p:sp>
        <p:nvSpPr>
          <p:cNvPr id="313" name="Google Shape;313;p31"/>
          <p:cNvSpPr/>
          <p:nvPr/>
        </p:nvSpPr>
        <p:spPr>
          <a:xfrm rot="5862657">
            <a:off x="-2200465" y="2860629"/>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10">
              <a:alphaModFix/>
            </a:blip>
            <a:stretch>
              <a:fillRect b="0" l="0" r="0" t="0"/>
            </a:stretch>
          </a:blipFill>
          <a:ln>
            <a:noFill/>
          </a:ln>
        </p:spPr>
      </p:sp>
      <p:sp>
        <p:nvSpPr>
          <p:cNvPr id="314" name="Google Shape;314;p31"/>
          <p:cNvSpPr/>
          <p:nvPr/>
        </p:nvSpPr>
        <p:spPr>
          <a:xfrm rot="5862657">
            <a:off x="7350762" y="-2604300"/>
            <a:ext cx="3734181" cy="4114800"/>
          </a:xfrm>
          <a:custGeom>
            <a:rect b="b" l="l" r="r" t="t"/>
            <a:pathLst>
              <a:path extrusionOk="0" h="8229600" w="7468362">
                <a:moveTo>
                  <a:pt x="0" y="0"/>
                </a:moveTo>
                <a:lnTo>
                  <a:pt x="7468362" y="0"/>
                </a:lnTo>
                <a:lnTo>
                  <a:pt x="7468362" y="8229600"/>
                </a:lnTo>
                <a:lnTo>
                  <a:pt x="0" y="8229600"/>
                </a:lnTo>
                <a:lnTo>
                  <a:pt x="0" y="0"/>
                </a:lnTo>
                <a:close/>
              </a:path>
            </a:pathLst>
          </a:custGeom>
          <a:blipFill rotWithShape="1">
            <a:blip r:embed="rId10">
              <a:alphaModFix/>
            </a:blip>
            <a:stretch>
              <a:fillRect b="0" l="0" r="0" t="0"/>
            </a:stretch>
          </a:blipFill>
          <a:ln>
            <a:noFill/>
          </a:ln>
        </p:spPr>
      </p:sp>
      <p:sp>
        <p:nvSpPr>
          <p:cNvPr id="315" name="Google Shape;315;p31"/>
          <p:cNvSpPr/>
          <p:nvPr/>
        </p:nvSpPr>
        <p:spPr>
          <a:xfrm>
            <a:off x="4637308" y="4024917"/>
            <a:ext cx="2187932" cy="1671034"/>
          </a:xfrm>
          <a:custGeom>
            <a:rect b="b" l="l" r="r" t="t"/>
            <a:pathLst>
              <a:path extrusionOk="0" h="3342067" w="4375865">
                <a:moveTo>
                  <a:pt x="0" y="0"/>
                </a:moveTo>
                <a:lnTo>
                  <a:pt x="4375865" y="0"/>
                </a:lnTo>
                <a:lnTo>
                  <a:pt x="4375865" y="3342067"/>
                </a:lnTo>
                <a:lnTo>
                  <a:pt x="0" y="3342067"/>
                </a:lnTo>
                <a:lnTo>
                  <a:pt x="0" y="0"/>
                </a:lnTo>
                <a:close/>
              </a:path>
            </a:pathLst>
          </a:custGeom>
          <a:blipFill rotWithShape="1">
            <a:blip r:embed="rId11">
              <a:alphaModFix/>
            </a:blip>
            <a:stretch>
              <a:fillRect b="0" l="0" r="0" t="0"/>
            </a:stretch>
          </a:blipFill>
          <a:ln>
            <a:noFill/>
          </a:ln>
        </p:spPr>
      </p:sp>
      <p:grpSp>
        <p:nvGrpSpPr>
          <p:cNvPr id="316" name="Google Shape;316;p31"/>
          <p:cNvGrpSpPr/>
          <p:nvPr/>
        </p:nvGrpSpPr>
        <p:grpSpPr>
          <a:xfrm>
            <a:off x="498029" y="478260"/>
            <a:ext cx="2376900" cy="822577"/>
            <a:chOff x="0" y="85725"/>
            <a:chExt cx="6338400" cy="2193538"/>
          </a:xfrm>
        </p:grpSpPr>
        <p:sp>
          <p:nvSpPr>
            <p:cNvPr id="317" name="Google Shape;317;p31"/>
            <p:cNvSpPr txBox="1"/>
            <p:nvPr/>
          </p:nvSpPr>
          <p:spPr>
            <a:xfrm>
              <a:off x="0" y="85725"/>
              <a:ext cx="6338400" cy="1026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Main Point</a:t>
              </a:r>
              <a:endParaRPr sz="700"/>
            </a:p>
          </p:txBody>
        </p:sp>
        <p:sp>
          <p:nvSpPr>
            <p:cNvPr id="318" name="Google Shape;318;p31"/>
            <p:cNvSpPr txBox="1"/>
            <p:nvPr/>
          </p:nvSpPr>
          <p:spPr>
            <a:xfrm>
              <a:off x="1140476" y="1294063"/>
              <a:ext cx="40575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Elaborate on what you want to discuss. </a:t>
              </a:r>
              <a:endParaRPr sz="700"/>
            </a:p>
          </p:txBody>
        </p:sp>
      </p:grpSp>
      <p:grpSp>
        <p:nvGrpSpPr>
          <p:cNvPr id="319" name="Google Shape;319;p31"/>
          <p:cNvGrpSpPr/>
          <p:nvPr/>
        </p:nvGrpSpPr>
        <p:grpSpPr>
          <a:xfrm>
            <a:off x="3366118" y="472238"/>
            <a:ext cx="2376900" cy="824134"/>
            <a:chOff x="0" y="85725"/>
            <a:chExt cx="6338400" cy="2197691"/>
          </a:xfrm>
        </p:grpSpPr>
        <p:sp>
          <p:nvSpPr>
            <p:cNvPr id="320" name="Google Shape;320;p31"/>
            <p:cNvSpPr txBox="1"/>
            <p:nvPr/>
          </p:nvSpPr>
          <p:spPr>
            <a:xfrm>
              <a:off x="0" y="85725"/>
              <a:ext cx="6338400" cy="1026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500" u="none" cap="none" strike="noStrike">
                  <a:solidFill>
                    <a:srgbClr val="3B5622"/>
                  </a:solidFill>
                  <a:latin typeface="Caveat"/>
                  <a:ea typeface="Caveat"/>
                  <a:cs typeface="Caveat"/>
                  <a:sym typeface="Caveat"/>
                </a:rPr>
                <a:t>Main Point</a:t>
              </a:r>
              <a:endParaRPr sz="700"/>
            </a:p>
          </p:txBody>
        </p:sp>
        <p:sp>
          <p:nvSpPr>
            <p:cNvPr id="321" name="Google Shape;321;p31"/>
            <p:cNvSpPr txBox="1"/>
            <p:nvPr/>
          </p:nvSpPr>
          <p:spPr>
            <a:xfrm>
              <a:off x="1058054" y="1298216"/>
              <a:ext cx="42225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B5622"/>
                  </a:solidFill>
                  <a:latin typeface="Arial"/>
                  <a:ea typeface="Arial"/>
                  <a:cs typeface="Arial"/>
                  <a:sym typeface="Arial"/>
                </a:rPr>
                <a:t>Elaborate on what you want to discuss. </a:t>
              </a:r>
              <a:endParaRPr sz="700"/>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EE5B55"/>
      </a:dk1>
      <a:lt1>
        <a:srgbClr val="FFC682"/>
      </a:lt1>
      <a:dk2>
        <a:srgbClr val="3B5622"/>
      </a:dk2>
      <a:lt2>
        <a:srgbClr val="82A686"/>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