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</p:sldIdLst>
  <p:sldSz cy="10287000" cx="18288000"/>
  <p:notesSz cx="6858000" cy="9144000"/>
  <p:embeddedFontLst>
    <p:embeddedFont>
      <p:font typeface="Lato"/>
      <p:regular r:id="rId34"/>
      <p:bold r:id="rId35"/>
      <p:italic r:id="rId36"/>
      <p:boldItalic r:id="rId37"/>
    </p:embeddedFont>
    <p:embeddedFont>
      <p:font typeface="Zilla Slab Medium"/>
      <p:bold r:id="rId38"/>
    </p:embeddedFont>
    <p:embeddedFont>
      <p:font typeface="Zilla Slab"/>
      <p:bold r:id="rId3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AE95F34E-0F87-4ABA-9C62-C893A9BCD259}">
  <a:tblStyle styleId="{AE95F34E-0F87-4ABA-9C62-C893A9BCD259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slide" Target="slides/slide27.xml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35" Type="http://schemas.openxmlformats.org/officeDocument/2006/relationships/font" Target="fonts/Lato-bold.fntdata"/><Relationship Id="rId12" Type="http://schemas.openxmlformats.org/officeDocument/2006/relationships/slide" Target="slides/slide6.xml"/><Relationship Id="rId34" Type="http://schemas.openxmlformats.org/officeDocument/2006/relationships/font" Target="fonts/Lato-regular.fntdata"/><Relationship Id="rId15" Type="http://schemas.openxmlformats.org/officeDocument/2006/relationships/slide" Target="slides/slide9.xml"/><Relationship Id="rId37" Type="http://schemas.openxmlformats.org/officeDocument/2006/relationships/font" Target="fonts/Lato-boldItalic.fntdata"/><Relationship Id="rId14" Type="http://schemas.openxmlformats.org/officeDocument/2006/relationships/slide" Target="slides/slide8.xml"/><Relationship Id="rId36" Type="http://schemas.openxmlformats.org/officeDocument/2006/relationships/font" Target="fonts/Lato-italic.fntdata"/><Relationship Id="rId17" Type="http://schemas.openxmlformats.org/officeDocument/2006/relationships/slide" Target="slides/slide11.xml"/><Relationship Id="rId39" Type="http://schemas.openxmlformats.org/officeDocument/2006/relationships/font" Target="fonts/ZillaSlab-bold.fntdata"/><Relationship Id="rId16" Type="http://schemas.openxmlformats.org/officeDocument/2006/relationships/slide" Target="slides/slide10.xml"/><Relationship Id="rId38" Type="http://schemas.openxmlformats.org/officeDocument/2006/relationships/font" Target="fonts/ZillaSlabMedium-bold.fntdata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23df5b87333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" name="Google Shape;214;g23df5b87333_0_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3" name="Google Shape;233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23df5b87333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6" name="Google Shape;246;g23df5b87333_0_3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6" name="Google Shape;256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6" name="Google Shape;286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9" name="Google Shape;329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6" name="Google Shape;346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4" name="Google Shape;354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0" name="Google Shape;380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9" name="Google Shape;389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" name="Google Shape;93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7" name="Google Shape;397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8" name="Google Shape;418;p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7" name="Google Shape;427;p2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5" name="Google Shape;435;p2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6" name="Google Shape;446;p2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7" name="Google Shape;457;p2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9" name="Google Shape;469;p2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4" name="Google Shape;514;p2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" name="Google Shape;113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" name="Google Shape;138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" name="Google Shape;148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" name="Google Shape;159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" name="Google Shape;186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" name="Google Shape;204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1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2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3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Google Shape;18;p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5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6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6" name="Google Shape;36;p6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7" name="Google Shape;37;p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7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7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4" name="Google Shape;44;p7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7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6" name="Google Shape;46;p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9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9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8" name="Google Shape;58;p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0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1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png"/><Relationship Id="rId4" Type="http://schemas.openxmlformats.org/officeDocument/2006/relationships/image" Target="../media/image20.png"/><Relationship Id="rId5" Type="http://schemas.openxmlformats.org/officeDocument/2006/relationships/image" Target="../media/image2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6.png"/><Relationship Id="rId4" Type="http://schemas.openxmlformats.org/officeDocument/2006/relationships/image" Target="../media/image3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7.jpg"/><Relationship Id="rId4" Type="http://schemas.openxmlformats.org/officeDocument/2006/relationships/image" Target="../media/image29.png"/><Relationship Id="rId5" Type="http://schemas.openxmlformats.org/officeDocument/2006/relationships/image" Target="../media/image37.png"/><Relationship Id="rId6" Type="http://schemas.openxmlformats.org/officeDocument/2006/relationships/image" Target="../media/image3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0.png"/><Relationship Id="rId4" Type="http://schemas.openxmlformats.org/officeDocument/2006/relationships/image" Target="../media/image3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8.png"/><Relationship Id="rId4" Type="http://schemas.openxmlformats.org/officeDocument/2006/relationships/image" Target="../media/image38.png"/><Relationship Id="rId5" Type="http://schemas.openxmlformats.org/officeDocument/2006/relationships/image" Target="../media/image4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6.png"/><Relationship Id="rId4" Type="http://schemas.openxmlformats.org/officeDocument/2006/relationships/image" Target="../media/image4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9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1.png"/><Relationship Id="rId4" Type="http://schemas.openxmlformats.org/officeDocument/2006/relationships/image" Target="../media/image50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6.png"/><Relationship Id="rId4" Type="http://schemas.openxmlformats.org/officeDocument/2006/relationships/image" Target="../media/image55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8.png"/><Relationship Id="rId4" Type="http://schemas.openxmlformats.org/officeDocument/2006/relationships/image" Target="../media/image53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60.jpg"/><Relationship Id="rId4" Type="http://schemas.openxmlformats.org/officeDocument/2006/relationships/image" Target="../media/image5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2.jpg"/><Relationship Id="rId4" Type="http://schemas.openxmlformats.org/officeDocument/2006/relationships/image" Target="../media/image44.jpg"/><Relationship Id="rId5" Type="http://schemas.openxmlformats.org/officeDocument/2006/relationships/image" Target="../media/image51.jpg"/><Relationship Id="rId6" Type="http://schemas.openxmlformats.org/officeDocument/2006/relationships/image" Target="../media/image47.jpg"/><Relationship Id="rId7" Type="http://schemas.openxmlformats.org/officeDocument/2006/relationships/image" Target="../media/image68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43.jpg"/><Relationship Id="rId4" Type="http://schemas.openxmlformats.org/officeDocument/2006/relationships/image" Target="../media/image63.png"/><Relationship Id="rId5" Type="http://schemas.openxmlformats.org/officeDocument/2006/relationships/image" Target="../media/image69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66.png"/><Relationship Id="rId4" Type="http://schemas.openxmlformats.org/officeDocument/2006/relationships/image" Target="../media/image106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12.jpg"/><Relationship Id="rId4" Type="http://schemas.openxmlformats.org/officeDocument/2006/relationships/image" Target="../media/image61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88.jpg"/><Relationship Id="rId4" Type="http://schemas.openxmlformats.org/officeDocument/2006/relationships/image" Target="../media/image76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56.png"/><Relationship Id="rId4" Type="http://schemas.openxmlformats.org/officeDocument/2006/relationships/image" Target="../media/image81.png"/><Relationship Id="rId5" Type="http://schemas.openxmlformats.org/officeDocument/2006/relationships/image" Target="../media/image9.png"/></Relationships>
</file>

<file path=ppt/slides/_rels/slide26.xml.rels><?xml version="1.0" encoding="UTF-8" standalone="yes"?><Relationships xmlns="http://schemas.openxmlformats.org/package/2006/relationships"><Relationship Id="rId40" Type="http://schemas.openxmlformats.org/officeDocument/2006/relationships/image" Target="../media/image61.png"/><Relationship Id="rId20" Type="http://schemas.openxmlformats.org/officeDocument/2006/relationships/image" Target="../media/image19.png"/><Relationship Id="rId22" Type="http://schemas.openxmlformats.org/officeDocument/2006/relationships/image" Target="../media/image5.png"/><Relationship Id="rId21" Type="http://schemas.openxmlformats.org/officeDocument/2006/relationships/image" Target="../media/image18.png"/><Relationship Id="rId24" Type="http://schemas.openxmlformats.org/officeDocument/2006/relationships/image" Target="../media/image9.png"/><Relationship Id="rId23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81.png"/><Relationship Id="rId4" Type="http://schemas.openxmlformats.org/officeDocument/2006/relationships/image" Target="../media/image76.png"/><Relationship Id="rId9" Type="http://schemas.openxmlformats.org/officeDocument/2006/relationships/image" Target="../media/image102.png"/><Relationship Id="rId26" Type="http://schemas.openxmlformats.org/officeDocument/2006/relationships/image" Target="../media/image115.png"/><Relationship Id="rId25" Type="http://schemas.openxmlformats.org/officeDocument/2006/relationships/image" Target="../media/image8.png"/><Relationship Id="rId28" Type="http://schemas.openxmlformats.org/officeDocument/2006/relationships/image" Target="../media/image1.png"/><Relationship Id="rId27" Type="http://schemas.openxmlformats.org/officeDocument/2006/relationships/image" Target="../media/image96.png"/><Relationship Id="rId5" Type="http://schemas.openxmlformats.org/officeDocument/2006/relationships/image" Target="../media/image105.png"/><Relationship Id="rId6" Type="http://schemas.openxmlformats.org/officeDocument/2006/relationships/image" Target="../media/image103.png"/><Relationship Id="rId29" Type="http://schemas.openxmlformats.org/officeDocument/2006/relationships/image" Target="../media/image23.png"/><Relationship Id="rId7" Type="http://schemas.openxmlformats.org/officeDocument/2006/relationships/image" Target="../media/image86.png"/><Relationship Id="rId8" Type="http://schemas.openxmlformats.org/officeDocument/2006/relationships/image" Target="../media/image68.png"/><Relationship Id="rId31" Type="http://schemas.openxmlformats.org/officeDocument/2006/relationships/image" Target="../media/image31.png"/><Relationship Id="rId30" Type="http://schemas.openxmlformats.org/officeDocument/2006/relationships/image" Target="../media/image6.png"/><Relationship Id="rId11" Type="http://schemas.openxmlformats.org/officeDocument/2006/relationships/image" Target="../media/image46.png"/><Relationship Id="rId33" Type="http://schemas.openxmlformats.org/officeDocument/2006/relationships/image" Target="../media/image48.png"/><Relationship Id="rId10" Type="http://schemas.openxmlformats.org/officeDocument/2006/relationships/image" Target="../media/image53.png"/><Relationship Id="rId32" Type="http://schemas.openxmlformats.org/officeDocument/2006/relationships/image" Target="../media/image24.png"/><Relationship Id="rId13" Type="http://schemas.openxmlformats.org/officeDocument/2006/relationships/image" Target="../media/image107.png"/><Relationship Id="rId35" Type="http://schemas.openxmlformats.org/officeDocument/2006/relationships/image" Target="../media/image42.png"/><Relationship Id="rId12" Type="http://schemas.openxmlformats.org/officeDocument/2006/relationships/image" Target="../media/image139.png"/><Relationship Id="rId34" Type="http://schemas.openxmlformats.org/officeDocument/2006/relationships/image" Target="../media/image38.png"/><Relationship Id="rId15" Type="http://schemas.openxmlformats.org/officeDocument/2006/relationships/image" Target="../media/image29.png"/><Relationship Id="rId37" Type="http://schemas.openxmlformats.org/officeDocument/2006/relationships/image" Target="../media/image45.png"/><Relationship Id="rId14" Type="http://schemas.openxmlformats.org/officeDocument/2006/relationships/image" Target="../media/image33.png"/><Relationship Id="rId36" Type="http://schemas.openxmlformats.org/officeDocument/2006/relationships/image" Target="../media/image36.png"/><Relationship Id="rId17" Type="http://schemas.openxmlformats.org/officeDocument/2006/relationships/image" Target="../media/image32.png"/><Relationship Id="rId39" Type="http://schemas.openxmlformats.org/officeDocument/2006/relationships/image" Target="../media/image137.png"/><Relationship Id="rId16" Type="http://schemas.openxmlformats.org/officeDocument/2006/relationships/image" Target="../media/image37.png"/><Relationship Id="rId38" Type="http://schemas.openxmlformats.org/officeDocument/2006/relationships/image" Target="../media/image128.png"/><Relationship Id="rId19" Type="http://schemas.openxmlformats.org/officeDocument/2006/relationships/image" Target="../media/image22.png"/><Relationship Id="rId18" Type="http://schemas.openxmlformats.org/officeDocument/2006/relationships/image" Target="../media/image35.png"/></Relationships>
</file>

<file path=ppt/slides/_rels/slide27.xml.rels><?xml version="1.0" encoding="UTF-8" standalone="yes"?><Relationships xmlns="http://schemas.openxmlformats.org/package/2006/relationships"><Relationship Id="rId40" Type="http://schemas.openxmlformats.org/officeDocument/2006/relationships/image" Target="../media/image138.png"/><Relationship Id="rId20" Type="http://schemas.openxmlformats.org/officeDocument/2006/relationships/image" Target="../media/image124.png"/><Relationship Id="rId41" Type="http://schemas.openxmlformats.org/officeDocument/2006/relationships/image" Target="../media/image135.png"/><Relationship Id="rId22" Type="http://schemas.openxmlformats.org/officeDocument/2006/relationships/image" Target="../media/image118.png"/><Relationship Id="rId21" Type="http://schemas.openxmlformats.org/officeDocument/2006/relationships/image" Target="../media/image114.png"/><Relationship Id="rId24" Type="http://schemas.openxmlformats.org/officeDocument/2006/relationships/image" Target="../media/image134.png"/><Relationship Id="rId23" Type="http://schemas.openxmlformats.org/officeDocument/2006/relationships/image" Target="../media/image11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93.png"/><Relationship Id="rId4" Type="http://schemas.openxmlformats.org/officeDocument/2006/relationships/image" Target="../media/image94.png"/><Relationship Id="rId9" Type="http://schemas.openxmlformats.org/officeDocument/2006/relationships/image" Target="../media/image104.png"/><Relationship Id="rId26" Type="http://schemas.openxmlformats.org/officeDocument/2006/relationships/image" Target="../media/image132.png"/><Relationship Id="rId25" Type="http://schemas.openxmlformats.org/officeDocument/2006/relationships/image" Target="../media/image133.png"/><Relationship Id="rId28" Type="http://schemas.openxmlformats.org/officeDocument/2006/relationships/image" Target="../media/image126.png"/><Relationship Id="rId27" Type="http://schemas.openxmlformats.org/officeDocument/2006/relationships/image" Target="../media/image117.png"/><Relationship Id="rId5" Type="http://schemas.openxmlformats.org/officeDocument/2006/relationships/image" Target="../media/image99.png"/><Relationship Id="rId6" Type="http://schemas.openxmlformats.org/officeDocument/2006/relationships/image" Target="../media/image101.png"/><Relationship Id="rId29" Type="http://schemas.openxmlformats.org/officeDocument/2006/relationships/image" Target="../media/image121.png"/><Relationship Id="rId7" Type="http://schemas.openxmlformats.org/officeDocument/2006/relationships/image" Target="../media/image100.png"/><Relationship Id="rId8" Type="http://schemas.openxmlformats.org/officeDocument/2006/relationships/image" Target="../media/image144.png"/><Relationship Id="rId31" Type="http://schemas.openxmlformats.org/officeDocument/2006/relationships/image" Target="../media/image142.png"/><Relationship Id="rId30" Type="http://schemas.openxmlformats.org/officeDocument/2006/relationships/image" Target="../media/image123.png"/><Relationship Id="rId11" Type="http://schemas.openxmlformats.org/officeDocument/2006/relationships/image" Target="../media/image119.png"/><Relationship Id="rId33" Type="http://schemas.openxmlformats.org/officeDocument/2006/relationships/image" Target="../media/image129.png"/><Relationship Id="rId10" Type="http://schemas.openxmlformats.org/officeDocument/2006/relationships/image" Target="../media/image125.png"/><Relationship Id="rId32" Type="http://schemas.openxmlformats.org/officeDocument/2006/relationships/image" Target="../media/image145.png"/><Relationship Id="rId13" Type="http://schemas.openxmlformats.org/officeDocument/2006/relationships/image" Target="../media/image108.png"/><Relationship Id="rId35" Type="http://schemas.openxmlformats.org/officeDocument/2006/relationships/image" Target="../media/image122.png"/><Relationship Id="rId12" Type="http://schemas.openxmlformats.org/officeDocument/2006/relationships/image" Target="../media/image109.png"/><Relationship Id="rId34" Type="http://schemas.openxmlformats.org/officeDocument/2006/relationships/image" Target="../media/image140.png"/><Relationship Id="rId15" Type="http://schemas.openxmlformats.org/officeDocument/2006/relationships/image" Target="../media/image131.png"/><Relationship Id="rId37" Type="http://schemas.openxmlformats.org/officeDocument/2006/relationships/image" Target="../media/image146.png"/><Relationship Id="rId14" Type="http://schemas.openxmlformats.org/officeDocument/2006/relationships/image" Target="../media/image110.png"/><Relationship Id="rId36" Type="http://schemas.openxmlformats.org/officeDocument/2006/relationships/image" Target="../media/image141.png"/><Relationship Id="rId17" Type="http://schemas.openxmlformats.org/officeDocument/2006/relationships/image" Target="../media/image113.png"/><Relationship Id="rId39" Type="http://schemas.openxmlformats.org/officeDocument/2006/relationships/image" Target="../media/image130.png"/><Relationship Id="rId16" Type="http://schemas.openxmlformats.org/officeDocument/2006/relationships/image" Target="../media/image111.png"/><Relationship Id="rId38" Type="http://schemas.openxmlformats.org/officeDocument/2006/relationships/image" Target="../media/image127.png"/><Relationship Id="rId19" Type="http://schemas.openxmlformats.org/officeDocument/2006/relationships/image" Target="../media/image120.png"/><Relationship Id="rId18" Type="http://schemas.openxmlformats.org/officeDocument/2006/relationships/image" Target="../media/image13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5.png"/><Relationship Id="rId4" Type="http://schemas.openxmlformats.org/officeDocument/2006/relationships/image" Target="../media/image10.png"/><Relationship Id="rId5" Type="http://schemas.openxmlformats.org/officeDocument/2006/relationships/image" Target="../media/image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7.jpg"/><Relationship Id="rId4" Type="http://schemas.openxmlformats.org/officeDocument/2006/relationships/image" Target="../media/image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4.jpg"/><Relationship Id="rId4" Type="http://schemas.openxmlformats.org/officeDocument/2006/relationships/image" Target="../media/image1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png"/><Relationship Id="rId4" Type="http://schemas.openxmlformats.org/officeDocument/2006/relationships/image" Target="../media/image21.png"/><Relationship Id="rId5" Type="http://schemas.openxmlformats.org/officeDocument/2006/relationships/image" Target="../media/image1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1.png"/><Relationship Id="rId4" Type="http://schemas.openxmlformats.org/officeDocument/2006/relationships/image" Target="../media/image24.png"/><Relationship Id="rId5" Type="http://schemas.openxmlformats.org/officeDocument/2006/relationships/image" Target="../media/image5.png"/><Relationship Id="rId6" Type="http://schemas.openxmlformats.org/officeDocument/2006/relationships/image" Target="../media/image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5.png"/><Relationship Id="rId4" Type="http://schemas.openxmlformats.org/officeDocument/2006/relationships/image" Target="../media/image22.png"/><Relationship Id="rId5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BF4EB"/>
        </a:solid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2591218">
            <a:off x="7708328" y="-1058609"/>
            <a:ext cx="7083026" cy="5395978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1897626">
            <a:off x="13861979" y="-1852762"/>
            <a:ext cx="6794641" cy="5176281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3"/>
          <p:cNvSpPr txBox="1"/>
          <p:nvPr/>
        </p:nvSpPr>
        <p:spPr>
          <a:xfrm>
            <a:off x="962025" y="4600401"/>
            <a:ext cx="8493900" cy="370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201" u="none" cap="none" strike="noStrike">
                <a:solidFill>
                  <a:srgbClr val="FF4545"/>
                </a:solidFill>
                <a:latin typeface="Zilla Slab Medium"/>
                <a:ea typeface="Zilla Slab Medium"/>
                <a:cs typeface="Zilla Slab Medium"/>
                <a:sym typeface="Zilla Slab Medium"/>
              </a:rPr>
              <a:t>Mother's</a:t>
            </a:r>
            <a:endParaRPr/>
          </a:p>
          <a:p>
            <a: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201" u="none" cap="none" strike="noStrike">
                <a:solidFill>
                  <a:srgbClr val="FF4545"/>
                </a:solidFill>
                <a:latin typeface="Zilla Slab Medium"/>
                <a:ea typeface="Zilla Slab Medium"/>
                <a:cs typeface="Zilla Slab Medium"/>
                <a:sym typeface="Zilla Slab Medium"/>
              </a:rPr>
              <a:t>Day</a:t>
            </a:r>
            <a:endParaRPr/>
          </a:p>
        </p:txBody>
      </p:sp>
      <p:sp>
        <p:nvSpPr>
          <p:cNvPr id="87" name="Google Shape;87;p13"/>
          <p:cNvSpPr txBox="1"/>
          <p:nvPr/>
        </p:nvSpPr>
        <p:spPr>
          <a:xfrm>
            <a:off x="962025" y="3790642"/>
            <a:ext cx="8121255" cy="6000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999" u="none" cap="none" strike="noStrike">
                <a:solidFill>
                  <a:srgbClr val="669933"/>
                </a:solidFill>
                <a:latin typeface="Lato"/>
                <a:ea typeface="Lato"/>
                <a:cs typeface="Lato"/>
                <a:sym typeface="Lato"/>
              </a:rPr>
              <a:t>MARKETING PRESENTATION</a:t>
            </a:r>
            <a:endParaRPr/>
          </a:p>
        </p:txBody>
      </p:sp>
      <p:pic>
        <p:nvPicPr>
          <p:cNvPr id="88" name="Google Shape;88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>
            <a:off x="7778625" y="-1766895"/>
            <a:ext cx="11169463" cy="16754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3443993">
            <a:off x="-892758" y="-1673157"/>
            <a:ext cx="4817071" cy="4817071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2574397">
            <a:off x="-2025735" y="8263070"/>
            <a:ext cx="7083026" cy="53959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BF4EB"/>
        </a:solidFill>
      </p:bgPr>
    </p:bg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22"/>
          <p:cNvPicPr preferRelativeResize="0"/>
          <p:nvPr/>
        </p:nvPicPr>
        <p:blipFill rotWithShape="1">
          <a:blip r:embed="rId3">
            <a:alphaModFix/>
          </a:blip>
          <a:srcRect b="28763" l="5996" r="77537" t="33334"/>
          <a:stretch/>
        </p:blipFill>
        <p:spPr>
          <a:xfrm>
            <a:off x="1096575" y="3429000"/>
            <a:ext cx="3011400" cy="38991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17" name="Google Shape;217;p22"/>
          <p:cNvSpPr txBox="1"/>
          <p:nvPr/>
        </p:nvSpPr>
        <p:spPr>
          <a:xfrm>
            <a:off x="4930334" y="1118396"/>
            <a:ext cx="8427300" cy="11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499" u="none" cap="none" strike="noStrike">
                <a:solidFill>
                  <a:srgbClr val="000000"/>
                </a:solidFill>
                <a:latin typeface="Zilla Slab Medium"/>
                <a:ea typeface="Zilla Slab Medium"/>
                <a:cs typeface="Zilla Slab Medium"/>
                <a:sym typeface="Zilla Slab Medium"/>
              </a:rPr>
              <a:t>Our Services</a:t>
            </a:r>
            <a:endParaRPr/>
          </a:p>
        </p:txBody>
      </p:sp>
      <p:pic>
        <p:nvPicPr>
          <p:cNvPr id="218" name="Google Shape;218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2113015">
            <a:off x="2721188" y="637723"/>
            <a:ext cx="1865426" cy="2425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 rot="-2120628">
            <a:off x="13700386" y="637723"/>
            <a:ext cx="1865426" cy="2425495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22"/>
          <p:cNvSpPr txBox="1"/>
          <p:nvPr/>
        </p:nvSpPr>
        <p:spPr>
          <a:xfrm>
            <a:off x="675192" y="7649369"/>
            <a:ext cx="38709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300" u="none" cap="none" strike="noStrike">
                <a:solidFill>
                  <a:srgbClr val="FF4545"/>
                </a:solidFill>
                <a:latin typeface="Zilla Slab Medium"/>
                <a:ea typeface="Zilla Slab Medium"/>
                <a:cs typeface="Zilla Slab Medium"/>
                <a:sym typeface="Zilla Slab Medium"/>
              </a:rPr>
              <a:t>Service One</a:t>
            </a:r>
            <a:endParaRPr/>
          </a:p>
        </p:txBody>
      </p:sp>
      <p:sp>
        <p:nvSpPr>
          <p:cNvPr id="221" name="Google Shape;221;p22"/>
          <p:cNvSpPr txBox="1"/>
          <p:nvPr/>
        </p:nvSpPr>
        <p:spPr>
          <a:xfrm>
            <a:off x="675192" y="8254726"/>
            <a:ext cx="3870900" cy="84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Elaborate on what</a:t>
            </a:r>
            <a:endParaRPr/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you want to discuss.</a:t>
            </a:r>
            <a:endParaRPr/>
          </a:p>
        </p:txBody>
      </p:sp>
      <p:sp>
        <p:nvSpPr>
          <p:cNvPr id="222" name="Google Shape;222;p22"/>
          <p:cNvSpPr txBox="1"/>
          <p:nvPr/>
        </p:nvSpPr>
        <p:spPr>
          <a:xfrm>
            <a:off x="5030813" y="7649369"/>
            <a:ext cx="38709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300" u="none" cap="none" strike="noStrike">
                <a:solidFill>
                  <a:srgbClr val="FF4545"/>
                </a:solidFill>
                <a:latin typeface="Zilla Slab Medium"/>
                <a:ea typeface="Zilla Slab Medium"/>
                <a:cs typeface="Zilla Slab Medium"/>
                <a:sym typeface="Zilla Slab Medium"/>
              </a:rPr>
              <a:t>Service Two</a:t>
            </a:r>
            <a:endParaRPr/>
          </a:p>
        </p:txBody>
      </p:sp>
      <p:sp>
        <p:nvSpPr>
          <p:cNvPr id="223" name="Google Shape;223;p22"/>
          <p:cNvSpPr txBox="1"/>
          <p:nvPr/>
        </p:nvSpPr>
        <p:spPr>
          <a:xfrm>
            <a:off x="5030813" y="8254726"/>
            <a:ext cx="3870900" cy="84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Elaborate on what</a:t>
            </a:r>
            <a:endParaRPr/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you want to discuss.</a:t>
            </a:r>
            <a:endParaRPr/>
          </a:p>
        </p:txBody>
      </p:sp>
      <p:sp>
        <p:nvSpPr>
          <p:cNvPr id="224" name="Google Shape;224;p22"/>
          <p:cNvSpPr txBox="1"/>
          <p:nvPr/>
        </p:nvSpPr>
        <p:spPr>
          <a:xfrm>
            <a:off x="9305434" y="7649369"/>
            <a:ext cx="40329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300" u="none" cap="none" strike="noStrike">
                <a:solidFill>
                  <a:srgbClr val="FF4545"/>
                </a:solidFill>
                <a:latin typeface="Zilla Slab Medium"/>
                <a:ea typeface="Zilla Slab Medium"/>
                <a:cs typeface="Zilla Slab Medium"/>
                <a:sym typeface="Zilla Slab Medium"/>
              </a:rPr>
              <a:t>Service Three</a:t>
            </a:r>
            <a:endParaRPr/>
          </a:p>
        </p:txBody>
      </p:sp>
      <p:sp>
        <p:nvSpPr>
          <p:cNvPr id="225" name="Google Shape;225;p22"/>
          <p:cNvSpPr txBox="1"/>
          <p:nvPr/>
        </p:nvSpPr>
        <p:spPr>
          <a:xfrm>
            <a:off x="9386435" y="8271481"/>
            <a:ext cx="3870900" cy="84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Elaborate on what</a:t>
            </a:r>
            <a:endParaRPr/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you want to discuss.</a:t>
            </a:r>
            <a:endParaRPr/>
          </a:p>
        </p:txBody>
      </p:sp>
      <p:sp>
        <p:nvSpPr>
          <p:cNvPr id="226" name="Google Shape;226;p22"/>
          <p:cNvSpPr txBox="1"/>
          <p:nvPr/>
        </p:nvSpPr>
        <p:spPr>
          <a:xfrm>
            <a:off x="13661056" y="7649369"/>
            <a:ext cx="40329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300" u="none" cap="none" strike="noStrike">
                <a:solidFill>
                  <a:srgbClr val="FF4545"/>
                </a:solidFill>
                <a:latin typeface="Zilla Slab Medium"/>
                <a:ea typeface="Zilla Slab Medium"/>
                <a:cs typeface="Zilla Slab Medium"/>
                <a:sym typeface="Zilla Slab Medium"/>
              </a:rPr>
              <a:t>Service Four</a:t>
            </a:r>
            <a:endParaRPr/>
          </a:p>
        </p:txBody>
      </p:sp>
      <p:sp>
        <p:nvSpPr>
          <p:cNvPr id="227" name="Google Shape;227;p22"/>
          <p:cNvSpPr txBox="1"/>
          <p:nvPr/>
        </p:nvSpPr>
        <p:spPr>
          <a:xfrm>
            <a:off x="13742056" y="8271481"/>
            <a:ext cx="3870900" cy="84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Elaborate on what</a:t>
            </a:r>
            <a:endParaRPr/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you want to discuss.</a:t>
            </a:r>
            <a:endParaRPr/>
          </a:p>
        </p:txBody>
      </p:sp>
      <p:pic>
        <p:nvPicPr>
          <p:cNvPr id="228" name="Google Shape;228;p22"/>
          <p:cNvPicPr preferRelativeResize="0"/>
          <p:nvPr/>
        </p:nvPicPr>
        <p:blipFill rotWithShape="1">
          <a:blip r:embed="rId3">
            <a:alphaModFix/>
          </a:blip>
          <a:srcRect b="28763" l="29885" r="53648" t="33334"/>
          <a:stretch/>
        </p:blipFill>
        <p:spPr>
          <a:xfrm>
            <a:off x="5460575" y="3429000"/>
            <a:ext cx="3011400" cy="38991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29" name="Google Shape;229;p22"/>
          <p:cNvPicPr preferRelativeResize="0"/>
          <p:nvPr/>
        </p:nvPicPr>
        <p:blipFill rotWithShape="1">
          <a:blip r:embed="rId3">
            <a:alphaModFix/>
          </a:blip>
          <a:srcRect b="28763" l="53773" r="29760" t="33334"/>
          <a:stretch/>
        </p:blipFill>
        <p:spPr>
          <a:xfrm>
            <a:off x="9824575" y="3429000"/>
            <a:ext cx="3011400" cy="38991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30" name="Google Shape;230;p22"/>
          <p:cNvPicPr preferRelativeResize="0"/>
          <p:nvPr/>
        </p:nvPicPr>
        <p:blipFill rotWithShape="1">
          <a:blip r:embed="rId3">
            <a:alphaModFix/>
          </a:blip>
          <a:srcRect b="28763" l="77567" r="5967" t="33334"/>
          <a:stretch/>
        </p:blipFill>
        <p:spPr>
          <a:xfrm>
            <a:off x="14171800" y="3429000"/>
            <a:ext cx="3011400" cy="38991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BF4EB"/>
        </a:solidFill>
      </p:bgPr>
    </p:bg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Google Shape;235;p23"/>
          <p:cNvPicPr preferRelativeResize="0"/>
          <p:nvPr/>
        </p:nvPicPr>
        <p:blipFill rotWithShape="1">
          <a:blip r:embed="rId3">
            <a:alphaModFix/>
          </a:blip>
          <a:srcRect b="39570" l="0" r="0" t="17804"/>
          <a:stretch/>
        </p:blipFill>
        <p:spPr>
          <a:xfrm>
            <a:off x="1660731" y="2616662"/>
            <a:ext cx="14966538" cy="4253064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23"/>
          <p:cNvSpPr txBox="1"/>
          <p:nvPr/>
        </p:nvSpPr>
        <p:spPr>
          <a:xfrm>
            <a:off x="5307110" y="742672"/>
            <a:ext cx="7673781" cy="11334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499" u="none" cap="none" strike="noStrike">
                <a:solidFill>
                  <a:srgbClr val="000000"/>
                </a:solidFill>
                <a:latin typeface="Zilla Slab Medium"/>
                <a:ea typeface="Zilla Slab Medium"/>
                <a:cs typeface="Zilla Slab Medium"/>
                <a:sym typeface="Zilla Slab Medium"/>
              </a:rPr>
              <a:t>Your Project</a:t>
            </a:r>
            <a:endParaRPr/>
          </a:p>
        </p:txBody>
      </p:sp>
      <p:sp>
        <p:nvSpPr>
          <p:cNvPr id="237" name="Google Shape;237;p23"/>
          <p:cNvSpPr txBox="1"/>
          <p:nvPr/>
        </p:nvSpPr>
        <p:spPr>
          <a:xfrm>
            <a:off x="10466480" y="9129172"/>
            <a:ext cx="4596574" cy="42824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5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FF4545"/>
                </a:solidFill>
                <a:latin typeface="Lato"/>
                <a:ea typeface="Lato"/>
                <a:cs typeface="Lato"/>
                <a:sym typeface="Lato"/>
              </a:rPr>
              <a:t>ROLE: WRITE YOUR ROLE</a:t>
            </a:r>
            <a:endParaRPr/>
          </a:p>
        </p:txBody>
      </p:sp>
      <p:sp>
        <p:nvSpPr>
          <p:cNvPr id="238" name="Google Shape;238;p23"/>
          <p:cNvSpPr txBox="1"/>
          <p:nvPr/>
        </p:nvSpPr>
        <p:spPr>
          <a:xfrm>
            <a:off x="3377345" y="7358602"/>
            <a:ext cx="11533310" cy="11988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Presentations are communication tools that can be used as demonstrations, lectures, speeches, reports, and more. It is mostly presented before an audience. It serves a variety of purposes, making presentations powerful tools for convincing and teaching.</a:t>
            </a:r>
            <a:endParaRPr/>
          </a:p>
        </p:txBody>
      </p:sp>
      <p:sp>
        <p:nvSpPr>
          <p:cNvPr id="239" name="Google Shape;239;p23"/>
          <p:cNvSpPr txBox="1"/>
          <p:nvPr/>
        </p:nvSpPr>
        <p:spPr>
          <a:xfrm>
            <a:off x="4043448" y="9129172"/>
            <a:ext cx="2723946" cy="42824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5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FF4545"/>
                </a:solidFill>
                <a:latin typeface="Lato"/>
                <a:ea typeface="Lato"/>
                <a:cs typeface="Lato"/>
                <a:sym typeface="Lato"/>
              </a:rPr>
              <a:t>YEAR: 2022</a:t>
            </a:r>
            <a:endParaRPr/>
          </a:p>
        </p:txBody>
      </p:sp>
      <p:pic>
        <p:nvPicPr>
          <p:cNvPr id="240" name="Google Shape;240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1931560">
            <a:off x="17033751" y="6618278"/>
            <a:ext cx="4381205" cy="51932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 rot="3958307">
            <a:off x="-1667575" y="-1567920"/>
            <a:ext cx="4381205" cy="51932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49084" y="7507849"/>
            <a:ext cx="3023295" cy="60465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2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-4034882">
            <a:off x="16114883" y="-72626"/>
            <a:ext cx="3275722" cy="44595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BF4EB"/>
        </a:solidFill>
      </p:bgPr>
    </p:bg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Google Shape;248;p24"/>
          <p:cNvPicPr preferRelativeResize="0"/>
          <p:nvPr/>
        </p:nvPicPr>
        <p:blipFill rotWithShape="1">
          <a:blip r:embed="rId3">
            <a:alphaModFix/>
          </a:blip>
          <a:srcRect b="2387" l="39690" r="26596" t="37914"/>
          <a:stretch/>
        </p:blipFill>
        <p:spPr>
          <a:xfrm>
            <a:off x="6543622" y="4134202"/>
            <a:ext cx="8064600" cy="80328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49" name="Google Shape;249;p24"/>
          <p:cNvPicPr preferRelativeResize="0"/>
          <p:nvPr/>
        </p:nvPicPr>
        <p:blipFill rotWithShape="1">
          <a:blip r:embed="rId3">
            <a:alphaModFix/>
          </a:blip>
          <a:srcRect b="54572" l="70001" r="5727" t="2449"/>
          <a:stretch/>
        </p:blipFill>
        <p:spPr>
          <a:xfrm>
            <a:off x="13802338" y="-635405"/>
            <a:ext cx="5794500" cy="57717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50" name="Google Shape;250;p24"/>
          <p:cNvPicPr preferRelativeResize="0"/>
          <p:nvPr/>
        </p:nvPicPr>
        <p:blipFill rotWithShape="1">
          <a:blip r:embed="rId3">
            <a:alphaModFix/>
          </a:blip>
          <a:srcRect b="40609" l="9518" r="66210" t="16413"/>
          <a:stretch/>
        </p:blipFill>
        <p:spPr>
          <a:xfrm>
            <a:off x="-609725" y="1250445"/>
            <a:ext cx="5794500" cy="57717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51" name="Google Shape;251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593924" y="5797953"/>
            <a:ext cx="4694076" cy="5894387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24"/>
          <p:cNvSpPr txBox="1"/>
          <p:nvPr/>
        </p:nvSpPr>
        <p:spPr>
          <a:xfrm>
            <a:off x="933450" y="8099615"/>
            <a:ext cx="5530800" cy="814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What can you say about your projects?</a:t>
            </a:r>
            <a:endParaRPr/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Share it here!</a:t>
            </a:r>
            <a:endParaRPr/>
          </a:p>
        </p:txBody>
      </p:sp>
      <p:sp>
        <p:nvSpPr>
          <p:cNvPr id="253" name="Google Shape;253;p24"/>
          <p:cNvSpPr txBox="1"/>
          <p:nvPr/>
        </p:nvSpPr>
        <p:spPr>
          <a:xfrm>
            <a:off x="4079892" y="1213457"/>
            <a:ext cx="10128300" cy="11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499" u="none" cap="none" strike="noStrike">
                <a:solidFill>
                  <a:srgbClr val="000000"/>
                </a:solidFill>
                <a:latin typeface="Zilla Slab Medium"/>
                <a:ea typeface="Zilla Slab Medium"/>
                <a:cs typeface="Zilla Slab Medium"/>
                <a:sym typeface="Zilla Slab Medium"/>
              </a:rPr>
              <a:t>Gallery Image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BF4EB"/>
        </a:solidFill>
      </p:bgPr>
    </p:bg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8" name="Google Shape;258;p25"/>
          <p:cNvGrpSpPr/>
          <p:nvPr/>
        </p:nvGrpSpPr>
        <p:grpSpPr>
          <a:xfrm>
            <a:off x="1483395" y="3761312"/>
            <a:ext cx="3407052" cy="3213201"/>
            <a:chOff x="-105630" y="-3427"/>
            <a:chExt cx="4542735" cy="4284268"/>
          </a:xfrm>
        </p:grpSpPr>
        <p:sp>
          <p:nvSpPr>
            <p:cNvPr id="259" name="Google Shape;259;p25"/>
            <p:cNvSpPr txBox="1"/>
            <p:nvPr/>
          </p:nvSpPr>
          <p:spPr>
            <a:xfrm>
              <a:off x="1100357" y="1285287"/>
              <a:ext cx="2076699" cy="156396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7000" u="none" cap="none" strike="noStrike">
                  <a:solidFill>
                    <a:srgbClr val="FF4545"/>
                  </a:solidFill>
                  <a:latin typeface="Zilla Slab Medium"/>
                  <a:ea typeface="Zilla Slab Medium"/>
                  <a:cs typeface="Zilla Slab Medium"/>
                  <a:sym typeface="Zilla Slab Medium"/>
                </a:rPr>
                <a:t>43%</a:t>
              </a:r>
              <a:endParaRPr/>
            </a:p>
          </p:txBody>
        </p:sp>
        <p:grpSp>
          <p:nvGrpSpPr>
            <p:cNvPr id="260" name="Google Shape;260;p25"/>
            <p:cNvGrpSpPr/>
            <p:nvPr/>
          </p:nvGrpSpPr>
          <p:grpSpPr>
            <a:xfrm>
              <a:off x="-105630" y="-3427"/>
              <a:ext cx="4542735" cy="4284268"/>
              <a:chOff x="-62725" y="-2035"/>
              <a:chExt cx="2697552" cy="2544070"/>
            </a:xfrm>
          </p:grpSpPr>
          <p:sp>
            <p:nvSpPr>
              <p:cNvPr id="261" name="Google Shape;261;p25"/>
              <p:cNvSpPr/>
              <p:nvPr/>
            </p:nvSpPr>
            <p:spPr>
              <a:xfrm>
                <a:off x="-62725" y="-2035"/>
                <a:ext cx="2665449" cy="2544070"/>
              </a:xfrm>
              <a:custGeom>
                <a:rect b="b" l="l" r="r" t="t"/>
                <a:pathLst>
                  <a:path extrusionOk="0" h="2544070" w="2665449">
                    <a:moveTo>
                      <a:pt x="1332725" y="2035"/>
                    </a:moveTo>
                    <a:cubicBezTo>
                      <a:pt x="1787805" y="0"/>
                      <a:pt x="2209190" y="241614"/>
                      <a:pt x="2437320" y="635390"/>
                    </a:cubicBezTo>
                    <a:cubicBezTo>
                      <a:pt x="2665450" y="1029165"/>
                      <a:pt x="2665450" y="1514905"/>
                      <a:pt x="2437320" y="1908680"/>
                    </a:cubicBezTo>
                    <a:cubicBezTo>
                      <a:pt x="2209190" y="2302456"/>
                      <a:pt x="1787805" y="2544070"/>
                      <a:pt x="1332725" y="2542035"/>
                    </a:cubicBezTo>
                    <a:cubicBezTo>
                      <a:pt x="877645" y="2544070"/>
                      <a:pt x="456260" y="2302456"/>
                      <a:pt x="228130" y="1908680"/>
                    </a:cubicBezTo>
                    <a:cubicBezTo>
                      <a:pt x="0" y="1514905"/>
                      <a:pt x="0" y="1029165"/>
                      <a:pt x="228130" y="635390"/>
                    </a:cubicBezTo>
                    <a:cubicBezTo>
                      <a:pt x="456260" y="241614"/>
                      <a:pt x="877645" y="0"/>
                      <a:pt x="1332725" y="2035"/>
                    </a:cubicBezTo>
                    <a:lnTo>
                      <a:pt x="1332725" y="103635"/>
                    </a:lnTo>
                    <a:cubicBezTo>
                      <a:pt x="914051" y="101763"/>
                      <a:pt x="526377" y="324048"/>
                      <a:pt x="316498" y="686321"/>
                    </a:cubicBezTo>
                    <a:cubicBezTo>
                      <a:pt x="106618" y="1048595"/>
                      <a:pt x="106618" y="1495475"/>
                      <a:pt x="316498" y="1857749"/>
                    </a:cubicBezTo>
                    <a:cubicBezTo>
                      <a:pt x="526377" y="2220022"/>
                      <a:pt x="914051" y="2442307"/>
                      <a:pt x="1332725" y="2440435"/>
                    </a:cubicBezTo>
                    <a:cubicBezTo>
                      <a:pt x="1751399" y="2442307"/>
                      <a:pt x="2139073" y="2220022"/>
                      <a:pt x="2348953" y="1857749"/>
                    </a:cubicBezTo>
                    <a:cubicBezTo>
                      <a:pt x="2558832" y="1495475"/>
                      <a:pt x="2558832" y="1048595"/>
                      <a:pt x="2348953" y="686321"/>
                    </a:cubicBezTo>
                    <a:cubicBezTo>
                      <a:pt x="2139073" y="324048"/>
                      <a:pt x="1751399" y="101763"/>
                      <a:pt x="1332725" y="10363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2" name="Google Shape;262;p25"/>
              <p:cNvSpPr/>
              <p:nvPr/>
            </p:nvSpPr>
            <p:spPr>
              <a:xfrm>
                <a:off x="1267133" y="263"/>
                <a:ext cx="1367694" cy="2403841"/>
              </a:xfrm>
              <a:custGeom>
                <a:rect b="b" l="l" r="r" t="t"/>
                <a:pathLst>
                  <a:path extrusionOk="0" h="2403841" w="1367694">
                    <a:moveTo>
                      <a:pt x="55784" y="840"/>
                    </a:moveTo>
                    <a:cubicBezTo>
                      <a:pt x="630192" y="24794"/>
                      <a:pt x="1116869" y="431633"/>
                      <a:pt x="1242281" y="992695"/>
                    </a:cubicBezTo>
                    <a:cubicBezTo>
                      <a:pt x="1367694" y="1553757"/>
                      <a:pt x="1100559" y="2129093"/>
                      <a:pt x="591018" y="2395339"/>
                    </a:cubicBezTo>
                    <a:cubicBezTo>
                      <a:pt x="574922" y="2403841"/>
                      <a:pt x="555507" y="2403081"/>
                      <a:pt x="540125" y="2393347"/>
                    </a:cubicBezTo>
                    <a:cubicBezTo>
                      <a:pt x="524743" y="2383613"/>
                      <a:pt x="515745" y="2366392"/>
                      <a:pt x="516538" y="2348206"/>
                    </a:cubicBezTo>
                    <a:cubicBezTo>
                      <a:pt x="517331" y="2330020"/>
                      <a:pt x="527794" y="2313648"/>
                      <a:pt x="543966" y="2305290"/>
                    </a:cubicBezTo>
                    <a:cubicBezTo>
                      <a:pt x="1012744" y="2060344"/>
                      <a:pt x="1258507" y="1531036"/>
                      <a:pt x="1143128" y="1014858"/>
                    </a:cubicBezTo>
                    <a:cubicBezTo>
                      <a:pt x="1027749" y="498681"/>
                      <a:pt x="580006" y="124390"/>
                      <a:pt x="51550" y="102352"/>
                    </a:cubicBezTo>
                    <a:cubicBezTo>
                      <a:pt x="33360" y="101675"/>
                      <a:pt x="16921" y="91316"/>
                      <a:pt x="8461" y="75199"/>
                    </a:cubicBezTo>
                    <a:cubicBezTo>
                      <a:pt x="0" y="59081"/>
                      <a:pt x="809" y="39668"/>
                      <a:pt x="10583" y="24311"/>
                    </a:cubicBezTo>
                    <a:cubicBezTo>
                      <a:pt x="20356" y="8954"/>
                      <a:pt x="37600" y="0"/>
                      <a:pt x="55784" y="840"/>
                    </a:cubicBezTo>
                    <a:close/>
                  </a:path>
                </a:pathLst>
              </a:custGeom>
              <a:solidFill>
                <a:srgbClr val="FF999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263" name="Google Shape;263;p25"/>
          <p:cNvGrpSpPr/>
          <p:nvPr/>
        </p:nvGrpSpPr>
        <p:grpSpPr>
          <a:xfrm>
            <a:off x="7295338" y="3761312"/>
            <a:ext cx="3416205" cy="3318052"/>
            <a:chOff x="-105630" y="-3427"/>
            <a:chExt cx="4554939" cy="4424069"/>
          </a:xfrm>
        </p:grpSpPr>
        <p:sp>
          <p:nvSpPr>
            <p:cNvPr id="264" name="Google Shape;264;p25"/>
            <p:cNvSpPr txBox="1"/>
            <p:nvPr/>
          </p:nvSpPr>
          <p:spPr>
            <a:xfrm>
              <a:off x="1065393" y="1285287"/>
              <a:ext cx="2146628" cy="156396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7000" u="none" cap="none" strike="noStrike">
                  <a:solidFill>
                    <a:srgbClr val="FF4545"/>
                  </a:solidFill>
                  <a:latin typeface="Zilla Slab Medium"/>
                  <a:ea typeface="Zilla Slab Medium"/>
                  <a:cs typeface="Zilla Slab Medium"/>
                  <a:sym typeface="Zilla Slab Medium"/>
                </a:rPr>
                <a:t>60%</a:t>
              </a:r>
              <a:endParaRPr/>
            </a:p>
          </p:txBody>
        </p:sp>
        <p:grpSp>
          <p:nvGrpSpPr>
            <p:cNvPr id="265" name="Google Shape;265;p25"/>
            <p:cNvGrpSpPr/>
            <p:nvPr/>
          </p:nvGrpSpPr>
          <p:grpSpPr>
            <a:xfrm>
              <a:off x="-105630" y="-3427"/>
              <a:ext cx="4554939" cy="4424069"/>
              <a:chOff x="-62725" y="-2035"/>
              <a:chExt cx="2704799" cy="2627086"/>
            </a:xfrm>
          </p:grpSpPr>
          <p:sp>
            <p:nvSpPr>
              <p:cNvPr id="266" name="Google Shape;266;p25"/>
              <p:cNvSpPr/>
              <p:nvPr/>
            </p:nvSpPr>
            <p:spPr>
              <a:xfrm>
                <a:off x="-62725" y="-2035"/>
                <a:ext cx="2665449" cy="2544070"/>
              </a:xfrm>
              <a:custGeom>
                <a:rect b="b" l="l" r="r" t="t"/>
                <a:pathLst>
                  <a:path extrusionOk="0" h="2544070" w="2665449">
                    <a:moveTo>
                      <a:pt x="1332725" y="2035"/>
                    </a:moveTo>
                    <a:cubicBezTo>
                      <a:pt x="1787805" y="0"/>
                      <a:pt x="2209190" y="241614"/>
                      <a:pt x="2437320" y="635390"/>
                    </a:cubicBezTo>
                    <a:cubicBezTo>
                      <a:pt x="2665450" y="1029165"/>
                      <a:pt x="2665450" y="1514905"/>
                      <a:pt x="2437320" y="1908680"/>
                    </a:cubicBezTo>
                    <a:cubicBezTo>
                      <a:pt x="2209190" y="2302456"/>
                      <a:pt x="1787805" y="2544070"/>
                      <a:pt x="1332725" y="2542035"/>
                    </a:cubicBezTo>
                    <a:cubicBezTo>
                      <a:pt x="877645" y="2544070"/>
                      <a:pt x="456260" y="2302456"/>
                      <a:pt x="228130" y="1908680"/>
                    </a:cubicBezTo>
                    <a:cubicBezTo>
                      <a:pt x="0" y="1514905"/>
                      <a:pt x="0" y="1029165"/>
                      <a:pt x="228130" y="635390"/>
                    </a:cubicBezTo>
                    <a:cubicBezTo>
                      <a:pt x="456260" y="241614"/>
                      <a:pt x="877645" y="0"/>
                      <a:pt x="1332725" y="2035"/>
                    </a:cubicBezTo>
                    <a:lnTo>
                      <a:pt x="1332725" y="103635"/>
                    </a:lnTo>
                    <a:cubicBezTo>
                      <a:pt x="914051" y="101763"/>
                      <a:pt x="526377" y="324048"/>
                      <a:pt x="316498" y="686321"/>
                    </a:cubicBezTo>
                    <a:cubicBezTo>
                      <a:pt x="106618" y="1048595"/>
                      <a:pt x="106618" y="1495475"/>
                      <a:pt x="316498" y="1857749"/>
                    </a:cubicBezTo>
                    <a:cubicBezTo>
                      <a:pt x="526377" y="2220022"/>
                      <a:pt x="914051" y="2442307"/>
                      <a:pt x="1332725" y="2440435"/>
                    </a:cubicBezTo>
                    <a:cubicBezTo>
                      <a:pt x="1751399" y="2442307"/>
                      <a:pt x="2139073" y="2220022"/>
                      <a:pt x="2348953" y="1857749"/>
                    </a:cubicBezTo>
                    <a:cubicBezTo>
                      <a:pt x="2558832" y="1495475"/>
                      <a:pt x="2558832" y="1048595"/>
                      <a:pt x="2348953" y="686321"/>
                    </a:cubicBezTo>
                    <a:cubicBezTo>
                      <a:pt x="2139073" y="324048"/>
                      <a:pt x="1751399" y="101763"/>
                      <a:pt x="1332725" y="10363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7" name="Google Shape;267;p25"/>
              <p:cNvSpPr/>
              <p:nvPr/>
            </p:nvSpPr>
            <p:spPr>
              <a:xfrm>
                <a:off x="543079" y="263"/>
                <a:ext cx="2098995" cy="2624788"/>
              </a:xfrm>
              <a:custGeom>
                <a:rect b="b" l="l" r="r" t="t"/>
                <a:pathLst>
                  <a:path extrusionOk="0" h="2624788" w="2098995">
                    <a:moveTo>
                      <a:pt x="779838" y="840"/>
                    </a:moveTo>
                    <a:cubicBezTo>
                      <a:pt x="1316593" y="23224"/>
                      <a:pt x="1781202" y="380918"/>
                      <a:pt x="1940098" y="894103"/>
                    </a:cubicBezTo>
                    <a:cubicBezTo>
                      <a:pt x="2098995" y="1407289"/>
                      <a:pt x="1917803" y="1964940"/>
                      <a:pt x="1487610" y="2286719"/>
                    </a:cubicBezTo>
                    <a:cubicBezTo>
                      <a:pt x="1057417" y="2608498"/>
                      <a:pt x="471294" y="2624788"/>
                      <a:pt x="23892" y="2327400"/>
                    </a:cubicBezTo>
                    <a:cubicBezTo>
                      <a:pt x="8688" y="2317391"/>
                      <a:pt x="0" y="2300012"/>
                      <a:pt x="1120" y="2281843"/>
                    </a:cubicBezTo>
                    <a:cubicBezTo>
                      <a:pt x="2240" y="2263674"/>
                      <a:pt x="12995" y="2247493"/>
                      <a:pt x="29314" y="2239427"/>
                    </a:cubicBezTo>
                    <a:cubicBezTo>
                      <a:pt x="45633" y="2231361"/>
                      <a:pt x="65020" y="2232642"/>
                      <a:pt x="80135" y="2242787"/>
                    </a:cubicBezTo>
                    <a:cubicBezTo>
                      <a:pt x="491744" y="2516384"/>
                      <a:pt x="1030977" y="2501397"/>
                      <a:pt x="1426755" y="2205360"/>
                    </a:cubicBezTo>
                    <a:cubicBezTo>
                      <a:pt x="1822532" y="1909324"/>
                      <a:pt x="1989229" y="1396285"/>
                      <a:pt x="1843044" y="924154"/>
                    </a:cubicBezTo>
                    <a:cubicBezTo>
                      <a:pt x="1696859" y="452023"/>
                      <a:pt x="1269419" y="122945"/>
                      <a:pt x="775604" y="102352"/>
                    </a:cubicBezTo>
                    <a:cubicBezTo>
                      <a:pt x="757414" y="101675"/>
                      <a:pt x="740975" y="91316"/>
                      <a:pt x="732515" y="75199"/>
                    </a:cubicBezTo>
                    <a:cubicBezTo>
                      <a:pt x="724054" y="59081"/>
                      <a:pt x="724863" y="39668"/>
                      <a:pt x="734637" y="24311"/>
                    </a:cubicBezTo>
                    <a:cubicBezTo>
                      <a:pt x="744410" y="8954"/>
                      <a:pt x="761654" y="0"/>
                      <a:pt x="779838" y="840"/>
                    </a:cubicBezTo>
                    <a:close/>
                  </a:path>
                </a:pathLst>
              </a:custGeom>
              <a:solidFill>
                <a:srgbClr val="FF999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268" name="Google Shape;268;p25"/>
          <p:cNvGrpSpPr/>
          <p:nvPr/>
        </p:nvGrpSpPr>
        <p:grpSpPr>
          <a:xfrm>
            <a:off x="13438099" y="3761312"/>
            <a:ext cx="3386292" cy="3213201"/>
            <a:chOff x="-105630" y="-3427"/>
            <a:chExt cx="4515055" cy="4284268"/>
          </a:xfrm>
        </p:grpSpPr>
        <p:sp>
          <p:nvSpPr>
            <p:cNvPr id="269" name="Google Shape;269;p25"/>
            <p:cNvSpPr txBox="1"/>
            <p:nvPr/>
          </p:nvSpPr>
          <p:spPr>
            <a:xfrm>
              <a:off x="1119913" y="1285287"/>
              <a:ext cx="2037589" cy="156396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7000" u="none" cap="none" strike="noStrike">
                  <a:solidFill>
                    <a:srgbClr val="FF4545"/>
                  </a:solidFill>
                  <a:latin typeface="Zilla Slab Medium"/>
                  <a:ea typeface="Zilla Slab Medium"/>
                  <a:cs typeface="Zilla Slab Medium"/>
                  <a:sym typeface="Zilla Slab Medium"/>
                </a:rPr>
                <a:t>35%</a:t>
              </a:r>
              <a:endParaRPr/>
            </a:p>
          </p:txBody>
        </p:sp>
        <p:grpSp>
          <p:nvGrpSpPr>
            <p:cNvPr id="270" name="Google Shape;270;p25"/>
            <p:cNvGrpSpPr/>
            <p:nvPr/>
          </p:nvGrpSpPr>
          <p:grpSpPr>
            <a:xfrm>
              <a:off x="-105630" y="-3427"/>
              <a:ext cx="4515055" cy="4284268"/>
              <a:chOff x="-62725" y="-2035"/>
              <a:chExt cx="2681115" cy="2544070"/>
            </a:xfrm>
          </p:grpSpPr>
          <p:sp>
            <p:nvSpPr>
              <p:cNvPr id="271" name="Google Shape;271;p25"/>
              <p:cNvSpPr/>
              <p:nvPr/>
            </p:nvSpPr>
            <p:spPr>
              <a:xfrm>
                <a:off x="-62725" y="-2035"/>
                <a:ext cx="2665449" cy="2544070"/>
              </a:xfrm>
              <a:custGeom>
                <a:rect b="b" l="l" r="r" t="t"/>
                <a:pathLst>
                  <a:path extrusionOk="0" h="2544070" w="2665449">
                    <a:moveTo>
                      <a:pt x="1332725" y="2035"/>
                    </a:moveTo>
                    <a:cubicBezTo>
                      <a:pt x="1787805" y="0"/>
                      <a:pt x="2209190" y="241614"/>
                      <a:pt x="2437320" y="635390"/>
                    </a:cubicBezTo>
                    <a:cubicBezTo>
                      <a:pt x="2665450" y="1029165"/>
                      <a:pt x="2665450" y="1514905"/>
                      <a:pt x="2437320" y="1908680"/>
                    </a:cubicBezTo>
                    <a:cubicBezTo>
                      <a:pt x="2209190" y="2302456"/>
                      <a:pt x="1787805" y="2544070"/>
                      <a:pt x="1332725" y="2542035"/>
                    </a:cubicBezTo>
                    <a:cubicBezTo>
                      <a:pt x="877645" y="2544070"/>
                      <a:pt x="456260" y="2302456"/>
                      <a:pt x="228130" y="1908680"/>
                    </a:cubicBezTo>
                    <a:cubicBezTo>
                      <a:pt x="0" y="1514905"/>
                      <a:pt x="0" y="1029165"/>
                      <a:pt x="228130" y="635390"/>
                    </a:cubicBezTo>
                    <a:cubicBezTo>
                      <a:pt x="456260" y="241614"/>
                      <a:pt x="877645" y="0"/>
                      <a:pt x="1332725" y="2035"/>
                    </a:cubicBezTo>
                    <a:lnTo>
                      <a:pt x="1332725" y="103635"/>
                    </a:lnTo>
                    <a:cubicBezTo>
                      <a:pt x="914051" y="101763"/>
                      <a:pt x="526377" y="324048"/>
                      <a:pt x="316498" y="686321"/>
                    </a:cubicBezTo>
                    <a:cubicBezTo>
                      <a:pt x="106618" y="1048595"/>
                      <a:pt x="106618" y="1495475"/>
                      <a:pt x="316498" y="1857749"/>
                    </a:cubicBezTo>
                    <a:cubicBezTo>
                      <a:pt x="526377" y="2220022"/>
                      <a:pt x="914051" y="2442307"/>
                      <a:pt x="1332725" y="2440435"/>
                    </a:cubicBezTo>
                    <a:cubicBezTo>
                      <a:pt x="1751399" y="2442307"/>
                      <a:pt x="2139073" y="2220022"/>
                      <a:pt x="2348953" y="1857749"/>
                    </a:cubicBezTo>
                    <a:cubicBezTo>
                      <a:pt x="2558832" y="1495475"/>
                      <a:pt x="2558832" y="1048595"/>
                      <a:pt x="2348953" y="686321"/>
                    </a:cubicBezTo>
                    <a:cubicBezTo>
                      <a:pt x="2139073" y="324048"/>
                      <a:pt x="1751399" y="101763"/>
                      <a:pt x="1332725" y="10363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2" name="Google Shape;272;p25"/>
              <p:cNvSpPr/>
              <p:nvPr/>
            </p:nvSpPr>
            <p:spPr>
              <a:xfrm>
                <a:off x="1270000" y="0"/>
                <a:ext cx="1348390" cy="2016487"/>
              </a:xfrm>
              <a:custGeom>
                <a:rect b="b" l="l" r="r" t="t"/>
                <a:pathLst>
                  <a:path extrusionOk="0" h="2016487" w="1348390">
                    <a:moveTo>
                      <a:pt x="0" y="0"/>
                    </a:moveTo>
                    <a:cubicBezTo>
                      <a:pt x="477569" y="0"/>
                      <a:pt x="914766" y="267915"/>
                      <a:pt x="1131578" y="693432"/>
                    </a:cubicBezTo>
                    <a:cubicBezTo>
                      <a:pt x="1348390" y="1118949"/>
                      <a:pt x="1308160" y="1630125"/>
                      <a:pt x="1027452" y="2016487"/>
                    </a:cubicBezTo>
                    <a:lnTo>
                      <a:pt x="945255" y="1956768"/>
                    </a:lnTo>
                    <a:cubicBezTo>
                      <a:pt x="1203507" y="1601316"/>
                      <a:pt x="1240519" y="1131034"/>
                      <a:pt x="1041052" y="739558"/>
                    </a:cubicBezTo>
                    <a:cubicBezTo>
                      <a:pt x="841585" y="348081"/>
                      <a:pt x="439364" y="101600"/>
                      <a:pt x="0" y="101600"/>
                    </a:cubicBezTo>
                    <a:close/>
                  </a:path>
                </a:pathLst>
              </a:custGeom>
              <a:solidFill>
                <a:srgbClr val="FF999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273" name="Google Shape;273;p25"/>
          <p:cNvGrpSpPr/>
          <p:nvPr/>
        </p:nvGrpSpPr>
        <p:grpSpPr>
          <a:xfrm>
            <a:off x="2171684" y="957262"/>
            <a:ext cx="13944632" cy="1656672"/>
            <a:chOff x="0" y="0"/>
            <a:chExt cx="18592843" cy="2208896"/>
          </a:xfrm>
        </p:grpSpPr>
        <p:sp>
          <p:nvSpPr>
            <p:cNvPr id="274" name="Google Shape;274;p25"/>
            <p:cNvSpPr txBox="1"/>
            <p:nvPr/>
          </p:nvSpPr>
          <p:spPr>
            <a:xfrm>
              <a:off x="0" y="0"/>
              <a:ext cx="18592843" cy="1511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7499" u="none" cap="none" strike="noStrike">
                  <a:solidFill>
                    <a:srgbClr val="000000"/>
                  </a:solidFill>
                  <a:latin typeface="Zilla Slab Medium"/>
                  <a:ea typeface="Zilla Slab Medium"/>
                  <a:cs typeface="Zilla Slab Medium"/>
                  <a:sym typeface="Zilla Slab Medium"/>
                </a:rPr>
                <a:t>Market Research</a:t>
              </a:r>
              <a:endParaRPr/>
            </a:p>
          </p:txBody>
        </p:sp>
        <p:sp>
          <p:nvSpPr>
            <p:cNvPr id="275" name="Google Shape;275;p25"/>
            <p:cNvSpPr txBox="1"/>
            <p:nvPr/>
          </p:nvSpPr>
          <p:spPr>
            <a:xfrm>
              <a:off x="1081493" y="1723968"/>
              <a:ext cx="16429858" cy="48492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rPr>
                <a:t>Elaborate on the featured statistic</a:t>
              </a:r>
              <a:endParaRPr/>
            </a:p>
          </p:txBody>
        </p:sp>
      </p:grpSp>
      <p:sp>
        <p:nvSpPr>
          <p:cNvPr id="276" name="Google Shape;276;p25"/>
          <p:cNvSpPr txBox="1"/>
          <p:nvPr/>
        </p:nvSpPr>
        <p:spPr>
          <a:xfrm>
            <a:off x="1397209" y="7597160"/>
            <a:ext cx="3538878" cy="7988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Elaborate on the</a:t>
            </a:r>
            <a:endParaRPr/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featured statistic.</a:t>
            </a:r>
            <a:endParaRPr/>
          </a:p>
        </p:txBody>
      </p:sp>
      <p:sp>
        <p:nvSpPr>
          <p:cNvPr id="277" name="Google Shape;277;p25"/>
          <p:cNvSpPr txBox="1"/>
          <p:nvPr/>
        </p:nvSpPr>
        <p:spPr>
          <a:xfrm>
            <a:off x="7374561" y="7597160"/>
            <a:ext cx="3538878" cy="7988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Elaborate on the</a:t>
            </a:r>
            <a:endParaRPr/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featured statistic.</a:t>
            </a:r>
            <a:endParaRPr/>
          </a:p>
        </p:txBody>
      </p:sp>
      <p:sp>
        <p:nvSpPr>
          <p:cNvPr id="278" name="Google Shape;278;p25"/>
          <p:cNvSpPr txBox="1"/>
          <p:nvPr/>
        </p:nvSpPr>
        <p:spPr>
          <a:xfrm>
            <a:off x="13351913" y="7597160"/>
            <a:ext cx="3538878" cy="7988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Elaborate on the</a:t>
            </a:r>
            <a:endParaRPr/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featured statistic.</a:t>
            </a:r>
            <a:endParaRPr/>
          </a:p>
        </p:txBody>
      </p:sp>
      <p:pic>
        <p:nvPicPr>
          <p:cNvPr id="279" name="Google Shape;279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1317231">
            <a:off x="16239272" y="361953"/>
            <a:ext cx="2837066" cy="46440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 rot="-1317231">
            <a:off x="-585830" y="8627613"/>
            <a:ext cx="3229061" cy="5285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 rot="-1317231">
            <a:off x="-2537414" y="5201977"/>
            <a:ext cx="3229061" cy="5285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3095284">
            <a:off x="16568683" y="5683095"/>
            <a:ext cx="5436432" cy="83989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flipH="1" rot="2444748">
            <a:off x="-1132977" y="570236"/>
            <a:ext cx="2836769" cy="48155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BF4EB"/>
        </a:solidFill>
      </p:bgPr>
    </p:bg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8" name="Google Shape;288;p26"/>
          <p:cNvGrpSpPr/>
          <p:nvPr/>
        </p:nvGrpSpPr>
        <p:grpSpPr>
          <a:xfrm>
            <a:off x="8724302" y="1370913"/>
            <a:ext cx="8467390" cy="7896912"/>
            <a:chOff x="0" y="-57150"/>
            <a:chExt cx="11289853" cy="10529215"/>
          </a:xfrm>
        </p:grpSpPr>
        <p:sp>
          <p:nvSpPr>
            <p:cNvPr id="289" name="Google Shape;289;p26"/>
            <p:cNvSpPr txBox="1"/>
            <p:nvPr/>
          </p:nvSpPr>
          <p:spPr>
            <a:xfrm>
              <a:off x="4092085" y="-57150"/>
              <a:ext cx="1431122" cy="56107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500" u="none" cap="none" strike="noStrike">
                  <a:solidFill>
                    <a:srgbClr val="000000"/>
                  </a:solidFill>
                  <a:latin typeface="Zilla Slab Medium"/>
                  <a:ea typeface="Zilla Slab Medium"/>
                  <a:cs typeface="Zilla Slab Medium"/>
                  <a:sym typeface="Zilla Slab Medium"/>
                </a:rPr>
                <a:t>Series 2</a:t>
              </a:r>
              <a:endParaRPr/>
            </a:p>
          </p:txBody>
        </p:sp>
        <p:sp>
          <p:nvSpPr>
            <p:cNvPr id="290" name="Google Shape;290;p26"/>
            <p:cNvSpPr txBox="1"/>
            <p:nvPr/>
          </p:nvSpPr>
          <p:spPr>
            <a:xfrm>
              <a:off x="6189531" y="-57150"/>
              <a:ext cx="1423140" cy="56107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500" u="none" cap="none" strike="noStrike">
                  <a:solidFill>
                    <a:srgbClr val="000000"/>
                  </a:solidFill>
                  <a:latin typeface="Zilla Slab Medium"/>
                  <a:ea typeface="Zilla Slab Medium"/>
                  <a:cs typeface="Zilla Slab Medium"/>
                  <a:sym typeface="Zilla Slab Medium"/>
                </a:rPr>
                <a:t>Series 3</a:t>
              </a:r>
              <a:endParaRPr/>
            </a:p>
          </p:txBody>
        </p:sp>
        <p:grpSp>
          <p:nvGrpSpPr>
            <p:cNvPr id="291" name="Google Shape;291;p26"/>
            <p:cNvGrpSpPr/>
            <p:nvPr/>
          </p:nvGrpSpPr>
          <p:grpSpPr>
            <a:xfrm>
              <a:off x="3825556" y="185327"/>
              <a:ext cx="2230711" cy="133265"/>
              <a:chOff x="3497203" y="-669138"/>
              <a:chExt cx="2551013" cy="152400"/>
            </a:xfrm>
          </p:grpSpPr>
          <p:sp>
            <p:nvSpPr>
              <p:cNvPr id="292" name="Google Shape;292;p26"/>
              <p:cNvSpPr/>
              <p:nvPr/>
            </p:nvSpPr>
            <p:spPr>
              <a:xfrm>
                <a:off x="3497203" y="-669138"/>
                <a:ext cx="152400" cy="152400"/>
              </a:xfrm>
              <a:custGeom>
                <a:rect b="b" l="l" r="r" t="t"/>
                <a:pathLst>
                  <a:path extrusionOk="0" h="152400" w="152400">
                    <a:moveTo>
                      <a:pt x="152400" y="139700"/>
                    </a:moveTo>
                    <a:lnTo>
                      <a:pt x="152400" y="12700"/>
                    </a:lnTo>
                    <a:cubicBezTo>
                      <a:pt x="152400" y="5686"/>
                      <a:pt x="146714" y="0"/>
                      <a:pt x="139700" y="0"/>
                    </a:cubicBezTo>
                    <a:lnTo>
                      <a:pt x="12700" y="0"/>
                    </a:lnTo>
                    <a:cubicBezTo>
                      <a:pt x="5686" y="0"/>
                      <a:pt x="0" y="5686"/>
                      <a:pt x="0" y="12700"/>
                    </a:cubicBezTo>
                    <a:lnTo>
                      <a:pt x="0" y="139700"/>
                    </a:lnTo>
                    <a:cubicBezTo>
                      <a:pt x="0" y="146714"/>
                      <a:pt x="5686" y="152400"/>
                      <a:pt x="12700" y="152400"/>
                    </a:cubicBezTo>
                    <a:lnTo>
                      <a:pt x="139700" y="152400"/>
                    </a:lnTo>
                    <a:cubicBezTo>
                      <a:pt x="146714" y="152400"/>
                      <a:pt x="152400" y="146714"/>
                      <a:pt x="152400" y="13970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3" name="Google Shape;293;p26"/>
              <p:cNvSpPr/>
              <p:nvPr/>
            </p:nvSpPr>
            <p:spPr>
              <a:xfrm>
                <a:off x="5895816" y="-669138"/>
                <a:ext cx="152400" cy="152400"/>
              </a:xfrm>
              <a:custGeom>
                <a:rect b="b" l="l" r="r" t="t"/>
                <a:pathLst>
                  <a:path extrusionOk="0" h="152400" w="152400">
                    <a:moveTo>
                      <a:pt x="152400" y="139700"/>
                    </a:moveTo>
                    <a:lnTo>
                      <a:pt x="152400" y="12700"/>
                    </a:lnTo>
                    <a:cubicBezTo>
                      <a:pt x="152400" y="5686"/>
                      <a:pt x="146714" y="0"/>
                      <a:pt x="139700" y="0"/>
                    </a:cubicBezTo>
                    <a:lnTo>
                      <a:pt x="12700" y="0"/>
                    </a:lnTo>
                    <a:cubicBezTo>
                      <a:pt x="5687" y="0"/>
                      <a:pt x="0" y="5686"/>
                      <a:pt x="0" y="12700"/>
                    </a:cubicBezTo>
                    <a:lnTo>
                      <a:pt x="0" y="139700"/>
                    </a:lnTo>
                    <a:cubicBezTo>
                      <a:pt x="0" y="146714"/>
                      <a:pt x="5687" y="152400"/>
                      <a:pt x="12700" y="152400"/>
                    </a:cubicBezTo>
                    <a:lnTo>
                      <a:pt x="139700" y="152400"/>
                    </a:lnTo>
                    <a:cubicBezTo>
                      <a:pt x="146714" y="152400"/>
                      <a:pt x="152400" y="146714"/>
                      <a:pt x="152400" y="139700"/>
                    </a:cubicBezTo>
                    <a:close/>
                  </a:path>
                </a:pathLst>
              </a:custGeom>
              <a:solidFill>
                <a:srgbClr val="CC33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294" name="Google Shape;294;p26"/>
            <p:cNvSpPr/>
            <p:nvPr/>
          </p:nvSpPr>
          <p:spPr>
            <a:xfrm>
              <a:off x="761904" y="770449"/>
              <a:ext cx="10314212" cy="8986030"/>
            </a:xfrm>
            <a:custGeom>
              <a:rect b="b" l="l" r="r" t="t"/>
              <a:pathLst>
                <a:path extrusionOk="0" h="10276312" w="11795205">
                  <a:moveTo>
                    <a:pt x="0" y="0"/>
                  </a:moveTo>
                  <a:lnTo>
                    <a:pt x="12700" y="0"/>
                  </a:lnTo>
                  <a:lnTo>
                    <a:pt x="12700" y="10276312"/>
                  </a:lnTo>
                  <a:lnTo>
                    <a:pt x="0" y="10276312"/>
                  </a:lnTo>
                  <a:close/>
                  <a:moveTo>
                    <a:pt x="2356501" y="0"/>
                  </a:moveTo>
                  <a:lnTo>
                    <a:pt x="2369201" y="0"/>
                  </a:lnTo>
                  <a:lnTo>
                    <a:pt x="2369201" y="10276312"/>
                  </a:lnTo>
                  <a:lnTo>
                    <a:pt x="2356501" y="10276312"/>
                  </a:lnTo>
                  <a:close/>
                  <a:moveTo>
                    <a:pt x="4713002" y="0"/>
                  </a:moveTo>
                  <a:lnTo>
                    <a:pt x="4725702" y="0"/>
                  </a:lnTo>
                  <a:lnTo>
                    <a:pt x="4725702" y="10276312"/>
                  </a:lnTo>
                  <a:lnTo>
                    <a:pt x="4713002" y="10276312"/>
                  </a:lnTo>
                  <a:close/>
                  <a:moveTo>
                    <a:pt x="7069503" y="0"/>
                  </a:moveTo>
                  <a:lnTo>
                    <a:pt x="7082203" y="0"/>
                  </a:lnTo>
                  <a:lnTo>
                    <a:pt x="7082203" y="10276312"/>
                  </a:lnTo>
                  <a:lnTo>
                    <a:pt x="7069503" y="10276312"/>
                  </a:lnTo>
                  <a:close/>
                  <a:moveTo>
                    <a:pt x="9426004" y="0"/>
                  </a:moveTo>
                  <a:lnTo>
                    <a:pt x="9438704" y="0"/>
                  </a:lnTo>
                  <a:lnTo>
                    <a:pt x="9438704" y="10276312"/>
                  </a:lnTo>
                  <a:lnTo>
                    <a:pt x="9426004" y="10276312"/>
                  </a:lnTo>
                  <a:close/>
                  <a:moveTo>
                    <a:pt x="11782505" y="0"/>
                  </a:moveTo>
                  <a:lnTo>
                    <a:pt x="11795205" y="0"/>
                  </a:lnTo>
                  <a:lnTo>
                    <a:pt x="11795205" y="10276312"/>
                  </a:lnTo>
                  <a:lnTo>
                    <a:pt x="11782505" y="10276312"/>
                  </a:lnTo>
                  <a:close/>
                </a:path>
              </a:pathLst>
            </a:custGeom>
            <a:solidFill>
              <a:srgbClr val="000000">
                <a:alpha val="24705"/>
              </a:srgbClr>
            </a:solidFill>
            <a:ln>
              <a:noFill/>
            </a:ln>
          </p:spPr>
        </p:sp>
        <p:sp>
          <p:nvSpPr>
            <p:cNvPr id="295" name="Google Shape;295;p26"/>
            <p:cNvSpPr txBox="1"/>
            <p:nvPr/>
          </p:nvSpPr>
          <p:spPr>
            <a:xfrm>
              <a:off x="645515" y="9910995"/>
              <a:ext cx="243885" cy="56107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500" u="none" cap="none" strike="noStrike">
                  <a:solidFill>
                    <a:srgbClr val="000000"/>
                  </a:solidFill>
                  <a:latin typeface="Zilla Slab Medium"/>
                  <a:ea typeface="Zilla Slab Medium"/>
                  <a:cs typeface="Zilla Slab Medium"/>
                  <a:sym typeface="Zilla Slab Medium"/>
                </a:rPr>
                <a:t>0</a:t>
              </a:r>
              <a:endParaRPr/>
            </a:p>
          </p:txBody>
        </p:sp>
        <p:sp>
          <p:nvSpPr>
            <p:cNvPr id="296" name="Google Shape;296;p26"/>
            <p:cNvSpPr txBox="1"/>
            <p:nvPr/>
          </p:nvSpPr>
          <p:spPr>
            <a:xfrm>
              <a:off x="2719064" y="9910995"/>
              <a:ext cx="218030" cy="56107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500" u="none" cap="none" strike="noStrike">
                  <a:solidFill>
                    <a:srgbClr val="000000"/>
                  </a:solidFill>
                  <a:latin typeface="Zilla Slab Medium"/>
                  <a:ea typeface="Zilla Slab Medium"/>
                  <a:cs typeface="Zilla Slab Medium"/>
                  <a:sym typeface="Zilla Slab Medium"/>
                </a:rPr>
                <a:t>5</a:t>
              </a:r>
              <a:endParaRPr/>
            </a:p>
          </p:txBody>
        </p:sp>
        <p:sp>
          <p:nvSpPr>
            <p:cNvPr id="297" name="Google Shape;297;p26"/>
            <p:cNvSpPr txBox="1"/>
            <p:nvPr/>
          </p:nvSpPr>
          <p:spPr>
            <a:xfrm>
              <a:off x="4684031" y="9910995"/>
              <a:ext cx="409338" cy="56107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500" u="none" cap="none" strike="noStrike">
                  <a:solidFill>
                    <a:srgbClr val="000000"/>
                  </a:solidFill>
                  <a:latin typeface="Zilla Slab Medium"/>
                  <a:ea typeface="Zilla Slab Medium"/>
                  <a:cs typeface="Zilla Slab Medium"/>
                  <a:sym typeface="Zilla Slab Medium"/>
                </a:rPr>
                <a:t>10</a:t>
              </a:r>
              <a:endParaRPr/>
            </a:p>
          </p:txBody>
        </p:sp>
        <p:sp>
          <p:nvSpPr>
            <p:cNvPr id="298" name="Google Shape;298;p26"/>
            <p:cNvSpPr txBox="1"/>
            <p:nvPr/>
          </p:nvSpPr>
          <p:spPr>
            <a:xfrm>
              <a:off x="6757536" y="9910995"/>
              <a:ext cx="383570" cy="56107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500" u="none" cap="none" strike="noStrike">
                  <a:solidFill>
                    <a:srgbClr val="000000"/>
                  </a:solidFill>
                  <a:latin typeface="Zilla Slab Medium"/>
                  <a:ea typeface="Zilla Slab Medium"/>
                  <a:cs typeface="Zilla Slab Medium"/>
                  <a:sym typeface="Zilla Slab Medium"/>
                </a:rPr>
                <a:t>15</a:t>
              </a:r>
              <a:endParaRPr/>
            </a:p>
          </p:txBody>
        </p:sp>
        <p:sp>
          <p:nvSpPr>
            <p:cNvPr id="299" name="Google Shape;299;p26"/>
            <p:cNvSpPr txBox="1"/>
            <p:nvPr/>
          </p:nvSpPr>
          <p:spPr>
            <a:xfrm>
              <a:off x="8777770" y="9910995"/>
              <a:ext cx="464345" cy="56107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500" u="none" cap="none" strike="noStrike">
                  <a:solidFill>
                    <a:srgbClr val="000000"/>
                  </a:solidFill>
                  <a:latin typeface="Zilla Slab Medium"/>
                  <a:ea typeface="Zilla Slab Medium"/>
                  <a:cs typeface="Zilla Slab Medium"/>
                  <a:sym typeface="Zilla Slab Medium"/>
                </a:rPr>
                <a:t>20</a:t>
              </a:r>
              <a:endParaRPr/>
            </a:p>
          </p:txBody>
        </p:sp>
        <p:sp>
          <p:nvSpPr>
            <p:cNvPr id="300" name="Google Shape;300;p26"/>
            <p:cNvSpPr txBox="1"/>
            <p:nvPr/>
          </p:nvSpPr>
          <p:spPr>
            <a:xfrm>
              <a:off x="10851276" y="9910995"/>
              <a:ext cx="438577" cy="56107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500" u="none" cap="none" strike="noStrike">
                  <a:solidFill>
                    <a:srgbClr val="000000"/>
                  </a:solidFill>
                  <a:latin typeface="Zilla Slab Medium"/>
                  <a:ea typeface="Zilla Slab Medium"/>
                  <a:cs typeface="Zilla Slab Medium"/>
                  <a:sym typeface="Zilla Slab Medium"/>
                </a:rPr>
                <a:t>25</a:t>
              </a:r>
              <a:endParaRPr/>
            </a:p>
          </p:txBody>
        </p:sp>
        <p:grpSp>
          <p:nvGrpSpPr>
            <p:cNvPr id="301" name="Google Shape;301;p26"/>
            <p:cNvGrpSpPr/>
            <p:nvPr/>
          </p:nvGrpSpPr>
          <p:grpSpPr>
            <a:xfrm>
              <a:off x="767457" y="764896"/>
              <a:ext cx="10303107" cy="8997135"/>
              <a:chOff x="0" y="-6350"/>
              <a:chExt cx="11782505" cy="10289012"/>
            </a:xfrm>
          </p:grpSpPr>
          <p:sp>
            <p:nvSpPr>
              <p:cNvPr id="302" name="Google Shape;302;p26"/>
              <p:cNvSpPr/>
              <p:nvPr/>
            </p:nvSpPr>
            <p:spPr>
              <a:xfrm>
                <a:off x="0" y="-6350"/>
                <a:ext cx="11782505" cy="12700"/>
              </a:xfrm>
              <a:custGeom>
                <a:rect b="b" l="l" r="r" t="t"/>
                <a:pathLst>
                  <a:path extrusionOk="0" h="12700" w="11782505">
                    <a:moveTo>
                      <a:pt x="0" y="0"/>
                    </a:moveTo>
                    <a:lnTo>
                      <a:pt x="11782505" y="0"/>
                    </a:lnTo>
                    <a:lnTo>
                      <a:pt x="11782505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>
                  <a:alpha val="24705"/>
                </a:srgbClr>
              </a:solidFill>
              <a:ln>
                <a:noFill/>
              </a:ln>
            </p:spPr>
          </p:sp>
          <p:sp>
            <p:nvSpPr>
              <p:cNvPr id="303" name="Google Shape;303;p26"/>
              <p:cNvSpPr/>
              <p:nvPr/>
            </p:nvSpPr>
            <p:spPr>
              <a:xfrm>
                <a:off x="0" y="2562728"/>
                <a:ext cx="11782505" cy="12700"/>
              </a:xfrm>
              <a:custGeom>
                <a:rect b="b" l="l" r="r" t="t"/>
                <a:pathLst>
                  <a:path extrusionOk="0" h="12700" w="11782505">
                    <a:moveTo>
                      <a:pt x="0" y="0"/>
                    </a:moveTo>
                    <a:lnTo>
                      <a:pt x="11782505" y="0"/>
                    </a:lnTo>
                    <a:lnTo>
                      <a:pt x="11782505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>
                  <a:alpha val="24705"/>
                </a:srgbClr>
              </a:solidFill>
              <a:ln>
                <a:noFill/>
              </a:ln>
            </p:spPr>
          </p:sp>
          <p:sp>
            <p:nvSpPr>
              <p:cNvPr id="304" name="Google Shape;304;p26"/>
              <p:cNvSpPr/>
              <p:nvPr/>
            </p:nvSpPr>
            <p:spPr>
              <a:xfrm>
                <a:off x="0" y="5131806"/>
                <a:ext cx="11782505" cy="12700"/>
              </a:xfrm>
              <a:custGeom>
                <a:rect b="b" l="l" r="r" t="t"/>
                <a:pathLst>
                  <a:path extrusionOk="0" h="12700" w="11782505">
                    <a:moveTo>
                      <a:pt x="0" y="0"/>
                    </a:moveTo>
                    <a:lnTo>
                      <a:pt x="11782505" y="0"/>
                    </a:lnTo>
                    <a:lnTo>
                      <a:pt x="11782505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>
                  <a:alpha val="24705"/>
                </a:srgbClr>
              </a:solidFill>
              <a:ln>
                <a:noFill/>
              </a:ln>
            </p:spPr>
          </p:sp>
          <p:sp>
            <p:nvSpPr>
              <p:cNvPr id="305" name="Google Shape;305;p26"/>
              <p:cNvSpPr/>
              <p:nvPr/>
            </p:nvSpPr>
            <p:spPr>
              <a:xfrm>
                <a:off x="0" y="7700883"/>
                <a:ext cx="11782505" cy="12700"/>
              </a:xfrm>
              <a:custGeom>
                <a:rect b="b" l="l" r="r" t="t"/>
                <a:pathLst>
                  <a:path extrusionOk="0" h="12700" w="11782505">
                    <a:moveTo>
                      <a:pt x="0" y="0"/>
                    </a:moveTo>
                    <a:lnTo>
                      <a:pt x="11782505" y="0"/>
                    </a:lnTo>
                    <a:lnTo>
                      <a:pt x="11782505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>
                  <a:alpha val="24705"/>
                </a:srgbClr>
              </a:solidFill>
              <a:ln>
                <a:noFill/>
              </a:ln>
            </p:spPr>
          </p:sp>
          <p:sp>
            <p:nvSpPr>
              <p:cNvPr id="306" name="Google Shape;306;p26"/>
              <p:cNvSpPr/>
              <p:nvPr/>
            </p:nvSpPr>
            <p:spPr>
              <a:xfrm>
                <a:off x="0" y="10269962"/>
                <a:ext cx="11782505" cy="12700"/>
              </a:xfrm>
              <a:custGeom>
                <a:rect b="b" l="l" r="r" t="t"/>
                <a:pathLst>
                  <a:path extrusionOk="0" h="12700" w="11782505">
                    <a:moveTo>
                      <a:pt x="0" y="0"/>
                    </a:moveTo>
                    <a:lnTo>
                      <a:pt x="11782505" y="0"/>
                    </a:lnTo>
                    <a:lnTo>
                      <a:pt x="11782505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>
                  <a:alpha val="60000"/>
                </a:srgbClr>
              </a:solidFill>
              <a:ln>
                <a:noFill/>
              </a:ln>
            </p:spPr>
          </p:sp>
        </p:grpSp>
        <p:sp>
          <p:nvSpPr>
            <p:cNvPr id="307" name="Google Shape;307;p26"/>
            <p:cNvSpPr txBox="1"/>
            <p:nvPr/>
          </p:nvSpPr>
          <p:spPr>
            <a:xfrm>
              <a:off x="0" y="461339"/>
              <a:ext cx="555791" cy="56107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500" u="none" cap="none" strike="noStrike">
                  <a:solidFill>
                    <a:srgbClr val="000000"/>
                  </a:solidFill>
                  <a:latin typeface="Zilla Slab Medium"/>
                  <a:ea typeface="Zilla Slab Medium"/>
                  <a:cs typeface="Zilla Slab Medium"/>
                  <a:sym typeface="Zilla Slab Medium"/>
                </a:rPr>
                <a:t>20 </a:t>
              </a:r>
              <a:endParaRPr/>
            </a:p>
          </p:txBody>
        </p:sp>
        <p:sp>
          <p:nvSpPr>
            <p:cNvPr id="308" name="Google Shape;308;p26"/>
            <p:cNvSpPr txBox="1"/>
            <p:nvPr/>
          </p:nvSpPr>
          <p:spPr>
            <a:xfrm>
              <a:off x="80774" y="2707847"/>
              <a:ext cx="475016" cy="56107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500" u="none" cap="none" strike="noStrike">
                  <a:solidFill>
                    <a:srgbClr val="000000"/>
                  </a:solidFill>
                  <a:latin typeface="Zilla Slab Medium"/>
                  <a:ea typeface="Zilla Slab Medium"/>
                  <a:cs typeface="Zilla Slab Medium"/>
                  <a:sym typeface="Zilla Slab Medium"/>
                </a:rPr>
                <a:t>15 </a:t>
              </a:r>
              <a:endParaRPr/>
            </a:p>
          </p:txBody>
        </p:sp>
        <p:sp>
          <p:nvSpPr>
            <p:cNvPr id="309" name="Google Shape;309;p26"/>
            <p:cNvSpPr txBox="1"/>
            <p:nvPr/>
          </p:nvSpPr>
          <p:spPr>
            <a:xfrm>
              <a:off x="55006" y="4954354"/>
              <a:ext cx="500784" cy="56107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500" u="none" cap="none" strike="noStrike">
                  <a:solidFill>
                    <a:srgbClr val="000000"/>
                  </a:solidFill>
                  <a:latin typeface="Zilla Slab Medium"/>
                  <a:ea typeface="Zilla Slab Medium"/>
                  <a:cs typeface="Zilla Slab Medium"/>
                  <a:sym typeface="Zilla Slab Medium"/>
                </a:rPr>
                <a:t>10 </a:t>
              </a:r>
              <a:endParaRPr/>
            </a:p>
          </p:txBody>
        </p:sp>
        <p:sp>
          <p:nvSpPr>
            <p:cNvPr id="310" name="Google Shape;310;p26"/>
            <p:cNvSpPr txBox="1"/>
            <p:nvPr/>
          </p:nvSpPr>
          <p:spPr>
            <a:xfrm>
              <a:off x="246314" y="7200861"/>
              <a:ext cx="309476" cy="56107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500" u="none" cap="none" strike="noStrike">
                  <a:solidFill>
                    <a:srgbClr val="000000"/>
                  </a:solidFill>
                  <a:latin typeface="Zilla Slab Medium"/>
                  <a:ea typeface="Zilla Slab Medium"/>
                  <a:cs typeface="Zilla Slab Medium"/>
                  <a:sym typeface="Zilla Slab Medium"/>
                </a:rPr>
                <a:t>5 </a:t>
              </a:r>
              <a:endParaRPr/>
            </a:p>
          </p:txBody>
        </p:sp>
        <p:sp>
          <p:nvSpPr>
            <p:cNvPr id="311" name="Google Shape;311;p26"/>
            <p:cNvSpPr txBox="1"/>
            <p:nvPr/>
          </p:nvSpPr>
          <p:spPr>
            <a:xfrm>
              <a:off x="220460" y="9447369"/>
              <a:ext cx="335331" cy="56107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500" u="none" cap="none" strike="noStrike">
                  <a:solidFill>
                    <a:srgbClr val="000000"/>
                  </a:solidFill>
                  <a:latin typeface="Zilla Slab Medium"/>
                  <a:ea typeface="Zilla Slab Medium"/>
                  <a:cs typeface="Zilla Slab Medium"/>
                  <a:sym typeface="Zilla Slab Medium"/>
                </a:rPr>
                <a:t>0 </a:t>
              </a:r>
              <a:endParaRPr/>
            </a:p>
          </p:txBody>
        </p:sp>
        <p:grpSp>
          <p:nvGrpSpPr>
            <p:cNvPr id="312" name="Google Shape;312;p26"/>
            <p:cNvGrpSpPr/>
            <p:nvPr/>
          </p:nvGrpSpPr>
          <p:grpSpPr>
            <a:xfrm>
              <a:off x="584218" y="588028"/>
              <a:ext cx="9433212" cy="7553667"/>
              <a:chOff x="-209550" y="-208615"/>
              <a:chExt cx="10787704" cy="8638279"/>
            </a:xfrm>
          </p:grpSpPr>
          <p:sp>
            <p:nvSpPr>
              <p:cNvPr id="313" name="Google Shape;313;p26"/>
              <p:cNvSpPr/>
              <p:nvPr/>
            </p:nvSpPr>
            <p:spPr>
              <a:xfrm>
                <a:off x="-209550" y="7498618"/>
                <a:ext cx="419100" cy="417230"/>
              </a:xfrm>
              <a:custGeom>
                <a:rect b="b" l="l" r="r" t="t"/>
                <a:pathLst>
                  <a:path extrusionOk="0" h="417230" w="419100">
                    <a:moveTo>
                      <a:pt x="419100" y="208615"/>
                    </a:moveTo>
                    <a:cubicBezTo>
                      <a:pt x="418584" y="93250"/>
                      <a:pt x="324917" y="0"/>
                      <a:pt x="209550" y="0"/>
                    </a:cubicBezTo>
                    <a:cubicBezTo>
                      <a:pt x="94183" y="0"/>
                      <a:pt x="516" y="93250"/>
                      <a:pt x="0" y="208615"/>
                    </a:cubicBezTo>
                    <a:cubicBezTo>
                      <a:pt x="516" y="323981"/>
                      <a:pt x="94183" y="417231"/>
                      <a:pt x="209550" y="417231"/>
                    </a:cubicBezTo>
                    <a:cubicBezTo>
                      <a:pt x="324917" y="417231"/>
                      <a:pt x="418584" y="323981"/>
                      <a:pt x="419100" y="20861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4" name="Google Shape;314;p26"/>
              <p:cNvSpPr/>
              <p:nvPr/>
            </p:nvSpPr>
            <p:spPr>
              <a:xfrm>
                <a:off x="3560852" y="5957172"/>
                <a:ext cx="419100" cy="417230"/>
              </a:xfrm>
              <a:custGeom>
                <a:rect b="b" l="l" r="r" t="t"/>
                <a:pathLst>
                  <a:path extrusionOk="0" h="417230" w="419100">
                    <a:moveTo>
                      <a:pt x="419100" y="208615"/>
                    </a:moveTo>
                    <a:cubicBezTo>
                      <a:pt x="418584" y="93249"/>
                      <a:pt x="324916" y="0"/>
                      <a:pt x="209550" y="0"/>
                    </a:cubicBezTo>
                    <a:cubicBezTo>
                      <a:pt x="94183" y="0"/>
                      <a:pt x="516" y="93249"/>
                      <a:pt x="0" y="208615"/>
                    </a:cubicBezTo>
                    <a:cubicBezTo>
                      <a:pt x="516" y="323980"/>
                      <a:pt x="94183" y="417230"/>
                      <a:pt x="209550" y="417230"/>
                    </a:cubicBezTo>
                    <a:cubicBezTo>
                      <a:pt x="324916" y="417230"/>
                      <a:pt x="418584" y="323980"/>
                      <a:pt x="419100" y="20861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5" name="Google Shape;315;p26"/>
              <p:cNvSpPr/>
              <p:nvPr/>
            </p:nvSpPr>
            <p:spPr>
              <a:xfrm>
                <a:off x="6859953" y="4929541"/>
                <a:ext cx="419100" cy="417230"/>
              </a:xfrm>
              <a:custGeom>
                <a:rect b="b" l="l" r="r" t="t"/>
                <a:pathLst>
                  <a:path extrusionOk="0" h="417230" w="419100">
                    <a:moveTo>
                      <a:pt x="419100" y="208615"/>
                    </a:moveTo>
                    <a:cubicBezTo>
                      <a:pt x="418583" y="93249"/>
                      <a:pt x="324916" y="0"/>
                      <a:pt x="209550" y="0"/>
                    </a:cubicBezTo>
                    <a:cubicBezTo>
                      <a:pt x="94183" y="0"/>
                      <a:pt x="516" y="93249"/>
                      <a:pt x="0" y="208615"/>
                    </a:cubicBezTo>
                    <a:cubicBezTo>
                      <a:pt x="516" y="323980"/>
                      <a:pt x="94183" y="417230"/>
                      <a:pt x="209550" y="417230"/>
                    </a:cubicBezTo>
                    <a:cubicBezTo>
                      <a:pt x="324916" y="417230"/>
                      <a:pt x="418583" y="323980"/>
                      <a:pt x="419100" y="20861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6" name="Google Shape;316;p26"/>
              <p:cNvSpPr/>
              <p:nvPr/>
            </p:nvSpPr>
            <p:spPr>
              <a:xfrm>
                <a:off x="8273853" y="2874278"/>
                <a:ext cx="419100" cy="417230"/>
              </a:xfrm>
              <a:custGeom>
                <a:rect b="b" l="l" r="r" t="t"/>
                <a:pathLst>
                  <a:path extrusionOk="0" h="417230" w="419100">
                    <a:moveTo>
                      <a:pt x="419100" y="208615"/>
                    </a:moveTo>
                    <a:cubicBezTo>
                      <a:pt x="418584" y="93250"/>
                      <a:pt x="324917" y="0"/>
                      <a:pt x="209550" y="0"/>
                    </a:cubicBezTo>
                    <a:cubicBezTo>
                      <a:pt x="94184" y="0"/>
                      <a:pt x="516" y="93250"/>
                      <a:pt x="0" y="208615"/>
                    </a:cubicBezTo>
                    <a:cubicBezTo>
                      <a:pt x="516" y="323981"/>
                      <a:pt x="94184" y="417230"/>
                      <a:pt x="209550" y="417230"/>
                    </a:cubicBezTo>
                    <a:cubicBezTo>
                      <a:pt x="324917" y="417230"/>
                      <a:pt x="418584" y="323981"/>
                      <a:pt x="419100" y="20861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7" name="Google Shape;317;p26"/>
              <p:cNvSpPr/>
              <p:nvPr/>
            </p:nvSpPr>
            <p:spPr>
              <a:xfrm>
                <a:off x="10159054" y="-208615"/>
                <a:ext cx="419100" cy="417230"/>
              </a:xfrm>
              <a:custGeom>
                <a:rect b="b" l="l" r="r" t="t"/>
                <a:pathLst>
                  <a:path extrusionOk="0" h="417230" w="419100">
                    <a:moveTo>
                      <a:pt x="419100" y="208615"/>
                    </a:moveTo>
                    <a:lnTo>
                      <a:pt x="419100" y="208615"/>
                    </a:lnTo>
                    <a:cubicBezTo>
                      <a:pt x="418584" y="93250"/>
                      <a:pt x="324917" y="0"/>
                      <a:pt x="209550" y="0"/>
                    </a:cubicBezTo>
                    <a:cubicBezTo>
                      <a:pt x="94184" y="0"/>
                      <a:pt x="517" y="93250"/>
                      <a:pt x="0" y="208615"/>
                    </a:cubicBezTo>
                    <a:lnTo>
                      <a:pt x="0" y="208615"/>
                    </a:lnTo>
                    <a:cubicBezTo>
                      <a:pt x="517" y="323980"/>
                      <a:pt x="94184" y="417230"/>
                      <a:pt x="209550" y="417230"/>
                    </a:cubicBezTo>
                    <a:cubicBezTo>
                      <a:pt x="324917" y="417230"/>
                      <a:pt x="418584" y="323980"/>
                      <a:pt x="419100" y="20861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8" name="Google Shape;318;p26"/>
              <p:cNvSpPr/>
              <p:nvPr/>
            </p:nvSpPr>
            <p:spPr>
              <a:xfrm>
                <a:off x="-209550" y="7498618"/>
                <a:ext cx="419100" cy="417230"/>
              </a:xfrm>
              <a:custGeom>
                <a:rect b="b" l="l" r="r" t="t"/>
                <a:pathLst>
                  <a:path extrusionOk="0" h="417230" w="419100">
                    <a:moveTo>
                      <a:pt x="419100" y="208615"/>
                    </a:moveTo>
                    <a:cubicBezTo>
                      <a:pt x="418584" y="93250"/>
                      <a:pt x="324917" y="0"/>
                      <a:pt x="209550" y="0"/>
                    </a:cubicBezTo>
                    <a:cubicBezTo>
                      <a:pt x="94183" y="0"/>
                      <a:pt x="516" y="93250"/>
                      <a:pt x="0" y="208615"/>
                    </a:cubicBezTo>
                    <a:cubicBezTo>
                      <a:pt x="516" y="323981"/>
                      <a:pt x="94183" y="417231"/>
                      <a:pt x="209550" y="417231"/>
                    </a:cubicBezTo>
                    <a:cubicBezTo>
                      <a:pt x="324917" y="417231"/>
                      <a:pt x="418584" y="323981"/>
                      <a:pt x="419100" y="208615"/>
                    </a:cubicBezTo>
                    <a:close/>
                  </a:path>
                </a:pathLst>
              </a:custGeom>
              <a:solidFill>
                <a:srgbClr val="CC33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9" name="Google Shape;319;p26"/>
              <p:cNvSpPr/>
              <p:nvPr/>
            </p:nvSpPr>
            <p:spPr>
              <a:xfrm>
                <a:off x="3560852" y="8012434"/>
                <a:ext cx="419100" cy="417230"/>
              </a:xfrm>
              <a:custGeom>
                <a:rect b="b" l="l" r="r" t="t"/>
                <a:pathLst>
                  <a:path extrusionOk="0" h="417230" w="419100">
                    <a:moveTo>
                      <a:pt x="419100" y="208615"/>
                    </a:moveTo>
                    <a:cubicBezTo>
                      <a:pt x="418584" y="93250"/>
                      <a:pt x="324916" y="0"/>
                      <a:pt x="209550" y="0"/>
                    </a:cubicBezTo>
                    <a:cubicBezTo>
                      <a:pt x="94183" y="0"/>
                      <a:pt x="516" y="93250"/>
                      <a:pt x="0" y="208615"/>
                    </a:cubicBezTo>
                    <a:cubicBezTo>
                      <a:pt x="516" y="323981"/>
                      <a:pt x="94183" y="417231"/>
                      <a:pt x="209550" y="417231"/>
                    </a:cubicBezTo>
                    <a:cubicBezTo>
                      <a:pt x="324916" y="417231"/>
                      <a:pt x="418584" y="323981"/>
                      <a:pt x="419100" y="208615"/>
                    </a:cubicBezTo>
                    <a:close/>
                  </a:path>
                </a:pathLst>
              </a:custGeom>
              <a:solidFill>
                <a:srgbClr val="CC33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0" name="Google Shape;320;p26"/>
              <p:cNvSpPr/>
              <p:nvPr/>
            </p:nvSpPr>
            <p:spPr>
              <a:xfrm>
                <a:off x="6859953" y="7498618"/>
                <a:ext cx="419100" cy="417230"/>
              </a:xfrm>
              <a:custGeom>
                <a:rect b="b" l="l" r="r" t="t"/>
                <a:pathLst>
                  <a:path extrusionOk="0" h="417230" w="419100">
                    <a:moveTo>
                      <a:pt x="419100" y="208615"/>
                    </a:moveTo>
                    <a:cubicBezTo>
                      <a:pt x="418583" y="93250"/>
                      <a:pt x="324916" y="0"/>
                      <a:pt x="209550" y="0"/>
                    </a:cubicBezTo>
                    <a:cubicBezTo>
                      <a:pt x="94183" y="0"/>
                      <a:pt x="516" y="93250"/>
                      <a:pt x="0" y="208615"/>
                    </a:cubicBezTo>
                    <a:cubicBezTo>
                      <a:pt x="516" y="323981"/>
                      <a:pt x="94183" y="417231"/>
                      <a:pt x="209550" y="417231"/>
                    </a:cubicBezTo>
                    <a:cubicBezTo>
                      <a:pt x="324916" y="417231"/>
                      <a:pt x="418583" y="323981"/>
                      <a:pt x="419100" y="208615"/>
                    </a:cubicBezTo>
                    <a:close/>
                  </a:path>
                </a:pathLst>
              </a:custGeom>
              <a:solidFill>
                <a:srgbClr val="CC33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1" name="Google Shape;321;p26"/>
              <p:cNvSpPr/>
              <p:nvPr/>
            </p:nvSpPr>
            <p:spPr>
              <a:xfrm>
                <a:off x="8273853" y="5957172"/>
                <a:ext cx="419100" cy="417230"/>
              </a:xfrm>
              <a:custGeom>
                <a:rect b="b" l="l" r="r" t="t"/>
                <a:pathLst>
                  <a:path extrusionOk="0" h="417230" w="419100">
                    <a:moveTo>
                      <a:pt x="419100" y="208615"/>
                    </a:moveTo>
                    <a:cubicBezTo>
                      <a:pt x="418584" y="93249"/>
                      <a:pt x="324917" y="0"/>
                      <a:pt x="209550" y="0"/>
                    </a:cubicBezTo>
                    <a:cubicBezTo>
                      <a:pt x="94184" y="0"/>
                      <a:pt x="516" y="93249"/>
                      <a:pt x="0" y="208615"/>
                    </a:cubicBezTo>
                    <a:cubicBezTo>
                      <a:pt x="516" y="323980"/>
                      <a:pt x="94184" y="417230"/>
                      <a:pt x="209550" y="417230"/>
                    </a:cubicBezTo>
                    <a:cubicBezTo>
                      <a:pt x="324917" y="417230"/>
                      <a:pt x="418584" y="323980"/>
                      <a:pt x="419100" y="208615"/>
                    </a:cubicBezTo>
                    <a:close/>
                  </a:path>
                </a:pathLst>
              </a:custGeom>
              <a:solidFill>
                <a:srgbClr val="CC33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2" name="Google Shape;322;p26"/>
              <p:cNvSpPr/>
              <p:nvPr/>
            </p:nvSpPr>
            <p:spPr>
              <a:xfrm>
                <a:off x="10159054" y="5957172"/>
                <a:ext cx="419100" cy="417230"/>
              </a:xfrm>
              <a:custGeom>
                <a:rect b="b" l="l" r="r" t="t"/>
                <a:pathLst>
                  <a:path extrusionOk="0" h="417230" w="419100">
                    <a:moveTo>
                      <a:pt x="419100" y="208615"/>
                    </a:moveTo>
                    <a:cubicBezTo>
                      <a:pt x="418584" y="93249"/>
                      <a:pt x="324917" y="0"/>
                      <a:pt x="209550" y="0"/>
                    </a:cubicBezTo>
                    <a:cubicBezTo>
                      <a:pt x="94184" y="0"/>
                      <a:pt x="517" y="93249"/>
                      <a:pt x="0" y="208615"/>
                    </a:cubicBezTo>
                    <a:cubicBezTo>
                      <a:pt x="517" y="323980"/>
                      <a:pt x="94184" y="417230"/>
                      <a:pt x="209550" y="417230"/>
                    </a:cubicBezTo>
                    <a:cubicBezTo>
                      <a:pt x="324917" y="417230"/>
                      <a:pt x="418584" y="323980"/>
                      <a:pt x="419100" y="208615"/>
                    </a:cubicBezTo>
                    <a:close/>
                  </a:path>
                </a:pathLst>
              </a:custGeom>
              <a:solidFill>
                <a:srgbClr val="CC33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323" name="Google Shape;323;p26"/>
          <p:cNvSpPr txBox="1"/>
          <p:nvPr/>
        </p:nvSpPr>
        <p:spPr>
          <a:xfrm>
            <a:off x="1398548" y="1598604"/>
            <a:ext cx="7754183" cy="11334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499" u="none" cap="none" strike="noStrike">
                <a:solidFill>
                  <a:srgbClr val="000000"/>
                </a:solidFill>
                <a:latin typeface="Zilla Slab Medium"/>
                <a:ea typeface="Zilla Slab Medium"/>
                <a:cs typeface="Zilla Slab Medium"/>
                <a:sym typeface="Zilla Slab Medium"/>
              </a:rPr>
              <a:t>Analysis</a:t>
            </a:r>
            <a:endParaRPr/>
          </a:p>
        </p:txBody>
      </p:sp>
      <p:sp>
        <p:nvSpPr>
          <p:cNvPr id="324" name="Google Shape;324;p26"/>
          <p:cNvSpPr txBox="1"/>
          <p:nvPr/>
        </p:nvSpPr>
        <p:spPr>
          <a:xfrm>
            <a:off x="1398548" y="2908891"/>
            <a:ext cx="5887034" cy="370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Elaborate on the featured statistic.</a:t>
            </a:r>
            <a:endParaRPr/>
          </a:p>
        </p:txBody>
      </p:sp>
      <p:pic>
        <p:nvPicPr>
          <p:cNvPr id="325" name="Google Shape;325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147858">
            <a:off x="1148979" y="4879692"/>
            <a:ext cx="2433387" cy="564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56282" y="5935996"/>
            <a:ext cx="3102170" cy="53152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BF4EB"/>
        </a:solidFill>
      </p:bgPr>
    </p:bg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27"/>
          <p:cNvSpPr txBox="1"/>
          <p:nvPr/>
        </p:nvSpPr>
        <p:spPr>
          <a:xfrm>
            <a:off x="14817449" y="1077777"/>
            <a:ext cx="1338360" cy="13779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FF4545"/>
                </a:solidFill>
                <a:latin typeface="Zilla Slab Medium"/>
                <a:ea typeface="Zilla Slab Medium"/>
                <a:cs typeface="Zilla Slab Medium"/>
                <a:sym typeface="Zilla Slab Medium"/>
              </a:rPr>
              <a:t>O</a:t>
            </a:r>
            <a:endParaRPr/>
          </a:p>
        </p:txBody>
      </p:sp>
      <p:sp>
        <p:nvSpPr>
          <p:cNvPr id="332" name="Google Shape;332;p27"/>
          <p:cNvSpPr txBox="1"/>
          <p:nvPr/>
        </p:nvSpPr>
        <p:spPr>
          <a:xfrm>
            <a:off x="14817449" y="5563681"/>
            <a:ext cx="1338360" cy="13779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FF4545"/>
                </a:solidFill>
                <a:latin typeface="Zilla Slab Medium"/>
                <a:ea typeface="Zilla Slab Medium"/>
                <a:cs typeface="Zilla Slab Medium"/>
                <a:sym typeface="Zilla Slab Medium"/>
              </a:rPr>
              <a:t>T</a:t>
            </a:r>
            <a:endParaRPr/>
          </a:p>
        </p:txBody>
      </p:sp>
      <p:sp>
        <p:nvSpPr>
          <p:cNvPr id="333" name="Google Shape;333;p27"/>
          <p:cNvSpPr txBox="1"/>
          <p:nvPr/>
        </p:nvSpPr>
        <p:spPr>
          <a:xfrm>
            <a:off x="10152660" y="1077777"/>
            <a:ext cx="1338360" cy="13779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FF4545"/>
                </a:solidFill>
                <a:latin typeface="Zilla Slab Medium"/>
                <a:ea typeface="Zilla Slab Medium"/>
                <a:cs typeface="Zilla Slab Medium"/>
                <a:sym typeface="Zilla Slab Medium"/>
              </a:rPr>
              <a:t>S</a:t>
            </a:r>
            <a:endParaRPr/>
          </a:p>
        </p:txBody>
      </p:sp>
      <p:sp>
        <p:nvSpPr>
          <p:cNvPr id="334" name="Google Shape;334;p27"/>
          <p:cNvSpPr txBox="1"/>
          <p:nvPr/>
        </p:nvSpPr>
        <p:spPr>
          <a:xfrm>
            <a:off x="9218482" y="2623078"/>
            <a:ext cx="3206715" cy="5574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300" u="none" cap="none" strike="noStrike">
                <a:solidFill>
                  <a:srgbClr val="000000"/>
                </a:solidFill>
                <a:latin typeface="Zilla Slab Medium"/>
                <a:ea typeface="Zilla Slab Medium"/>
                <a:cs typeface="Zilla Slab Medium"/>
                <a:sym typeface="Zilla Slab Medium"/>
              </a:rPr>
              <a:t>STRENGTHS</a:t>
            </a:r>
            <a:endParaRPr/>
          </a:p>
        </p:txBody>
      </p:sp>
      <p:sp>
        <p:nvSpPr>
          <p:cNvPr id="335" name="Google Shape;335;p27"/>
          <p:cNvSpPr txBox="1"/>
          <p:nvPr/>
        </p:nvSpPr>
        <p:spPr>
          <a:xfrm>
            <a:off x="8410290" y="3468816"/>
            <a:ext cx="4823100" cy="11137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What are you doing well? </a:t>
            </a:r>
            <a:endParaRPr/>
          </a:p>
          <a:p>
            <a:pPr indent="0" lvl="1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What sets you apart?</a:t>
            </a:r>
            <a:endParaRPr/>
          </a:p>
          <a:p>
            <a:pPr indent="0" lvl="1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What are your good qualities?</a:t>
            </a:r>
            <a:endParaRPr/>
          </a:p>
        </p:txBody>
      </p:sp>
      <p:sp>
        <p:nvSpPr>
          <p:cNvPr id="336" name="Google Shape;336;p27"/>
          <p:cNvSpPr txBox="1"/>
          <p:nvPr/>
        </p:nvSpPr>
        <p:spPr>
          <a:xfrm>
            <a:off x="10152660" y="5563681"/>
            <a:ext cx="1338360" cy="13779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FF4545"/>
                </a:solidFill>
                <a:latin typeface="Zilla Slab Medium"/>
                <a:ea typeface="Zilla Slab Medium"/>
                <a:cs typeface="Zilla Slab Medium"/>
                <a:sym typeface="Zilla Slab Medium"/>
              </a:rPr>
              <a:t>W</a:t>
            </a:r>
            <a:endParaRPr/>
          </a:p>
        </p:txBody>
      </p:sp>
      <p:sp>
        <p:nvSpPr>
          <p:cNvPr id="337" name="Google Shape;337;p27"/>
          <p:cNvSpPr txBox="1"/>
          <p:nvPr/>
        </p:nvSpPr>
        <p:spPr>
          <a:xfrm>
            <a:off x="9218482" y="7017089"/>
            <a:ext cx="3206715" cy="5574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300" u="none" cap="none" strike="noStrike">
                <a:solidFill>
                  <a:srgbClr val="000000"/>
                </a:solidFill>
                <a:latin typeface="Zilla Slab Medium"/>
                <a:ea typeface="Zilla Slab Medium"/>
                <a:cs typeface="Zilla Slab Medium"/>
                <a:sym typeface="Zilla Slab Medium"/>
              </a:rPr>
              <a:t>WEAKNESSES</a:t>
            </a:r>
            <a:endParaRPr/>
          </a:p>
        </p:txBody>
      </p:sp>
      <p:sp>
        <p:nvSpPr>
          <p:cNvPr id="338" name="Google Shape;338;p27"/>
          <p:cNvSpPr txBox="1"/>
          <p:nvPr/>
        </p:nvSpPr>
        <p:spPr>
          <a:xfrm>
            <a:off x="7874343" y="7818805"/>
            <a:ext cx="5894994" cy="14852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Where do you need to improve? </a:t>
            </a:r>
            <a:endParaRPr/>
          </a:p>
          <a:p>
            <a:pPr indent="0" lvl="1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Are resources adequate?</a:t>
            </a:r>
            <a:endParaRPr/>
          </a:p>
          <a:p>
            <a:pPr indent="0" lvl="1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What do others do</a:t>
            </a:r>
            <a:endParaRPr/>
          </a:p>
          <a:p>
            <a:pPr indent="0" lvl="1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better than you?</a:t>
            </a:r>
            <a:endParaRPr/>
          </a:p>
        </p:txBody>
      </p:sp>
      <p:sp>
        <p:nvSpPr>
          <p:cNvPr id="339" name="Google Shape;339;p27"/>
          <p:cNvSpPr txBox="1"/>
          <p:nvPr/>
        </p:nvSpPr>
        <p:spPr>
          <a:xfrm>
            <a:off x="13542191" y="2623078"/>
            <a:ext cx="3888876" cy="5574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300" u="none" cap="none" strike="noStrike">
                <a:solidFill>
                  <a:srgbClr val="000000"/>
                </a:solidFill>
                <a:latin typeface="Zilla Slab Medium"/>
                <a:ea typeface="Zilla Slab Medium"/>
                <a:cs typeface="Zilla Slab Medium"/>
                <a:sym typeface="Zilla Slab Medium"/>
              </a:rPr>
              <a:t>OPPORTUNITIES</a:t>
            </a:r>
            <a:endParaRPr/>
          </a:p>
        </p:txBody>
      </p:sp>
      <p:sp>
        <p:nvSpPr>
          <p:cNvPr id="340" name="Google Shape;340;p27"/>
          <p:cNvSpPr txBox="1"/>
          <p:nvPr/>
        </p:nvSpPr>
        <p:spPr>
          <a:xfrm>
            <a:off x="13542191" y="3468816"/>
            <a:ext cx="3888876" cy="11137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What are your goals? </a:t>
            </a:r>
            <a:endParaRPr/>
          </a:p>
          <a:p>
            <a:pPr indent="0" lvl="1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Are demands shifting?</a:t>
            </a:r>
            <a:endParaRPr/>
          </a:p>
          <a:p>
            <a:pPr indent="0" lvl="1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How can it be improved?</a:t>
            </a:r>
            <a:endParaRPr/>
          </a:p>
        </p:txBody>
      </p:sp>
      <p:sp>
        <p:nvSpPr>
          <p:cNvPr id="341" name="Google Shape;341;p27"/>
          <p:cNvSpPr txBox="1"/>
          <p:nvPr/>
        </p:nvSpPr>
        <p:spPr>
          <a:xfrm>
            <a:off x="13523458" y="7818805"/>
            <a:ext cx="3926342" cy="14852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What are the blockers</a:t>
            </a:r>
            <a:endParaRPr/>
          </a:p>
          <a:p>
            <a:pPr indent="0" lvl="1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you're facing? </a:t>
            </a:r>
            <a:endParaRPr/>
          </a:p>
          <a:p>
            <a:pPr indent="0" lvl="1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What are factors outside</a:t>
            </a:r>
            <a:endParaRPr/>
          </a:p>
          <a:p>
            <a:pPr indent="0" lvl="1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of your control?</a:t>
            </a:r>
            <a:endParaRPr/>
          </a:p>
        </p:txBody>
      </p:sp>
      <p:sp>
        <p:nvSpPr>
          <p:cNvPr id="342" name="Google Shape;342;p27"/>
          <p:cNvSpPr txBox="1"/>
          <p:nvPr/>
        </p:nvSpPr>
        <p:spPr>
          <a:xfrm>
            <a:off x="13883271" y="7017089"/>
            <a:ext cx="3206715" cy="5574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300" u="none" cap="none" strike="noStrike">
                <a:solidFill>
                  <a:srgbClr val="000000"/>
                </a:solidFill>
                <a:latin typeface="Zilla Slab Medium"/>
                <a:ea typeface="Zilla Slab Medium"/>
                <a:cs typeface="Zilla Slab Medium"/>
                <a:sym typeface="Zilla Slab Medium"/>
              </a:rPr>
              <a:t>THREATS</a:t>
            </a:r>
            <a:endParaRPr/>
          </a:p>
        </p:txBody>
      </p:sp>
      <p:pic>
        <p:nvPicPr>
          <p:cNvPr id="343" name="Google Shape;343;p27"/>
          <p:cNvPicPr preferRelativeResize="0"/>
          <p:nvPr/>
        </p:nvPicPr>
        <p:blipFill rotWithShape="1">
          <a:blip r:embed="rId3">
            <a:alphaModFix/>
          </a:blip>
          <a:srcRect b="0" l="0" r="55701" t="11166"/>
          <a:stretch/>
        </p:blipFill>
        <p:spPr>
          <a:xfrm>
            <a:off x="0" y="1148800"/>
            <a:ext cx="8101499" cy="913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BF4EB"/>
        </a:solidFill>
      </p:bgPr>
    </p:bg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" name="Google Shape;348;p28"/>
          <p:cNvPicPr preferRelativeResize="0"/>
          <p:nvPr/>
        </p:nvPicPr>
        <p:blipFill rotWithShape="1">
          <a:blip r:embed="rId3">
            <a:alphaModFix/>
          </a:blip>
          <a:srcRect b="0" l="67894" r="0" t="0"/>
          <a:stretch/>
        </p:blipFill>
        <p:spPr>
          <a:xfrm>
            <a:off x="12416551" y="-50"/>
            <a:ext cx="5871452" cy="10287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28"/>
          <p:cNvPicPr preferRelativeResize="0"/>
          <p:nvPr/>
        </p:nvPicPr>
        <p:blipFill rotWithShape="1">
          <a:blip r:embed="rId4">
            <a:alphaModFix/>
          </a:blip>
          <a:srcRect b="0" l="0" r="67894" t="0"/>
          <a:stretch/>
        </p:blipFill>
        <p:spPr>
          <a:xfrm>
            <a:off x="-3" y="-25"/>
            <a:ext cx="5871452" cy="10287026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Google Shape;350;p28"/>
          <p:cNvSpPr txBox="1"/>
          <p:nvPr/>
        </p:nvSpPr>
        <p:spPr>
          <a:xfrm>
            <a:off x="1355661" y="2971765"/>
            <a:ext cx="15576679" cy="324973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992" u="none" cap="none" strike="noStrike">
                <a:solidFill>
                  <a:srgbClr val="FAD352"/>
                </a:solidFill>
                <a:latin typeface="Zilla Slab Medium"/>
                <a:ea typeface="Zilla Slab Medium"/>
                <a:cs typeface="Zilla Slab Medium"/>
                <a:sym typeface="Zilla Slab Medium"/>
              </a:rPr>
              <a:t>123,456,789</a:t>
            </a:r>
            <a:endParaRPr/>
          </a:p>
        </p:txBody>
      </p:sp>
      <p:sp>
        <p:nvSpPr>
          <p:cNvPr id="351" name="Google Shape;351;p28"/>
          <p:cNvSpPr txBox="1"/>
          <p:nvPr/>
        </p:nvSpPr>
        <p:spPr>
          <a:xfrm>
            <a:off x="4257092" y="6348562"/>
            <a:ext cx="9773817" cy="352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Elaborate on the featured statistic.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BF4EB"/>
        </a:solidFill>
      </p:bgPr>
    </p:bg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Google Shape;356;p29"/>
          <p:cNvGrpSpPr/>
          <p:nvPr/>
        </p:nvGrpSpPr>
        <p:grpSpPr>
          <a:xfrm>
            <a:off x="12269878" y="3133243"/>
            <a:ext cx="3775255" cy="6125057"/>
            <a:chOff x="0" y="-28575"/>
            <a:chExt cx="994306" cy="1613184"/>
          </a:xfrm>
        </p:grpSpPr>
        <p:sp>
          <p:nvSpPr>
            <p:cNvPr id="357" name="Google Shape;357;p29"/>
            <p:cNvSpPr/>
            <p:nvPr/>
          </p:nvSpPr>
          <p:spPr>
            <a:xfrm>
              <a:off x="0" y="0"/>
              <a:ext cx="994306" cy="1584609"/>
            </a:xfrm>
            <a:custGeom>
              <a:rect b="b" l="l" r="r" t="t"/>
              <a:pathLst>
                <a:path extrusionOk="0" h="1584609" w="994306">
                  <a:moveTo>
                    <a:pt x="36913" y="0"/>
                  </a:moveTo>
                  <a:lnTo>
                    <a:pt x="957393" y="0"/>
                  </a:lnTo>
                  <a:cubicBezTo>
                    <a:pt x="977780" y="0"/>
                    <a:pt x="994306" y="16526"/>
                    <a:pt x="994306" y="36913"/>
                  </a:cubicBezTo>
                  <a:lnTo>
                    <a:pt x="994306" y="1547696"/>
                  </a:lnTo>
                  <a:cubicBezTo>
                    <a:pt x="994306" y="1568082"/>
                    <a:pt x="977780" y="1584609"/>
                    <a:pt x="957393" y="1584609"/>
                  </a:cubicBezTo>
                  <a:lnTo>
                    <a:pt x="36913" y="1584609"/>
                  </a:lnTo>
                  <a:cubicBezTo>
                    <a:pt x="16526" y="1584609"/>
                    <a:pt x="0" y="1568082"/>
                    <a:pt x="0" y="1547696"/>
                  </a:cubicBezTo>
                  <a:lnTo>
                    <a:pt x="0" y="36913"/>
                  </a:lnTo>
                  <a:cubicBezTo>
                    <a:pt x="0" y="16526"/>
                    <a:pt x="16526" y="0"/>
                    <a:pt x="36913" y="0"/>
                  </a:cubicBezTo>
                  <a:close/>
                </a:path>
              </a:pathLst>
            </a:custGeom>
            <a:solidFill>
              <a:srgbClr val="ACAF8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8" name="Google Shape;358;p29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66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aphicFrame>
        <p:nvGraphicFramePr>
          <p:cNvPr id="359" name="Google Shape;359;p29"/>
          <p:cNvGraphicFramePr/>
          <p:nvPr/>
        </p:nvGraphicFramePr>
        <p:xfrm>
          <a:off x="12523521" y="5723632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{AE95F34E-0F87-4ABA-9C62-C893A9BCD259}</a:tableStyleId>
              </a:tblPr>
              <a:tblGrid>
                <a:gridCol w="3274600"/>
              </a:tblGrid>
              <a:tr h="5185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 u="none" cap="none" strike="noStrike">
                          <a:solidFill>
                            <a:srgbClr val="000000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Add a feature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322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 u="none" cap="none" strike="noStrike">
                          <a:solidFill>
                            <a:srgbClr val="000000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Add a feature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322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 u="none" cap="none" strike="noStrike">
                          <a:solidFill>
                            <a:srgbClr val="000000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Add a feature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322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 u="none" cap="none" strike="noStrike">
                          <a:solidFill>
                            <a:srgbClr val="000000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Add a feature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322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 u="none" cap="none" strike="noStrike">
                          <a:solidFill>
                            <a:srgbClr val="000000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Add a feature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185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 u="none" cap="none" strike="noStrike">
                          <a:solidFill>
                            <a:srgbClr val="000000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Add a feature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pSp>
        <p:nvGrpSpPr>
          <p:cNvPr id="360" name="Google Shape;360;p29"/>
          <p:cNvGrpSpPr/>
          <p:nvPr/>
        </p:nvGrpSpPr>
        <p:grpSpPr>
          <a:xfrm>
            <a:off x="7256372" y="3133243"/>
            <a:ext cx="3775255" cy="5263379"/>
            <a:chOff x="0" y="-28575"/>
            <a:chExt cx="994306" cy="1386240"/>
          </a:xfrm>
        </p:grpSpPr>
        <p:sp>
          <p:nvSpPr>
            <p:cNvPr id="361" name="Google Shape;361;p29"/>
            <p:cNvSpPr/>
            <p:nvPr/>
          </p:nvSpPr>
          <p:spPr>
            <a:xfrm>
              <a:off x="0" y="0"/>
              <a:ext cx="994306" cy="1357665"/>
            </a:xfrm>
            <a:custGeom>
              <a:rect b="b" l="l" r="r" t="t"/>
              <a:pathLst>
                <a:path extrusionOk="0" h="1357665" w="994306">
                  <a:moveTo>
                    <a:pt x="36913" y="0"/>
                  </a:moveTo>
                  <a:lnTo>
                    <a:pt x="957393" y="0"/>
                  </a:lnTo>
                  <a:cubicBezTo>
                    <a:pt x="977780" y="0"/>
                    <a:pt x="994306" y="16526"/>
                    <a:pt x="994306" y="36913"/>
                  </a:cubicBezTo>
                  <a:lnTo>
                    <a:pt x="994306" y="1320752"/>
                  </a:lnTo>
                  <a:cubicBezTo>
                    <a:pt x="994306" y="1341138"/>
                    <a:pt x="977780" y="1357665"/>
                    <a:pt x="957393" y="1357665"/>
                  </a:cubicBezTo>
                  <a:lnTo>
                    <a:pt x="36913" y="1357665"/>
                  </a:lnTo>
                  <a:cubicBezTo>
                    <a:pt x="16526" y="1357665"/>
                    <a:pt x="0" y="1341138"/>
                    <a:pt x="0" y="1320752"/>
                  </a:cubicBezTo>
                  <a:lnTo>
                    <a:pt x="0" y="36913"/>
                  </a:lnTo>
                  <a:cubicBezTo>
                    <a:pt x="0" y="16526"/>
                    <a:pt x="16526" y="0"/>
                    <a:pt x="36913" y="0"/>
                  </a:cubicBezTo>
                  <a:close/>
                </a:path>
              </a:pathLst>
            </a:custGeom>
            <a:solidFill>
              <a:srgbClr val="EDD4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2" name="Google Shape;362;p29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66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aphicFrame>
        <p:nvGraphicFramePr>
          <p:cNvPr id="363" name="Google Shape;363;p29"/>
          <p:cNvGraphicFramePr/>
          <p:nvPr/>
        </p:nvGraphicFramePr>
        <p:xfrm>
          <a:off x="7546672" y="5723632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{AE95F34E-0F87-4ABA-9C62-C893A9BCD259}</a:tableStyleId>
              </a:tblPr>
              <a:tblGrid>
                <a:gridCol w="3274600"/>
              </a:tblGrid>
              <a:tr h="5069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 u="none" cap="none" strike="noStrike">
                          <a:solidFill>
                            <a:srgbClr val="000000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Add a feature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088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 u="none" cap="none" strike="noStrike">
                          <a:solidFill>
                            <a:srgbClr val="000000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Add a feature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088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 u="none" cap="none" strike="noStrike">
                          <a:solidFill>
                            <a:srgbClr val="000000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Add a feature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088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 u="none" cap="none" strike="noStrike">
                          <a:solidFill>
                            <a:srgbClr val="000000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Add a feature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088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9272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069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9272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pSp>
        <p:nvGrpSpPr>
          <p:cNvPr id="364" name="Google Shape;364;p29"/>
          <p:cNvGrpSpPr/>
          <p:nvPr/>
        </p:nvGrpSpPr>
        <p:grpSpPr>
          <a:xfrm>
            <a:off x="2322799" y="3133243"/>
            <a:ext cx="3775255" cy="4904667"/>
            <a:chOff x="0" y="-28575"/>
            <a:chExt cx="994306" cy="1291764"/>
          </a:xfrm>
        </p:grpSpPr>
        <p:sp>
          <p:nvSpPr>
            <p:cNvPr id="365" name="Google Shape;365;p29"/>
            <p:cNvSpPr/>
            <p:nvPr/>
          </p:nvSpPr>
          <p:spPr>
            <a:xfrm>
              <a:off x="0" y="0"/>
              <a:ext cx="994306" cy="1263189"/>
            </a:xfrm>
            <a:custGeom>
              <a:rect b="b" l="l" r="r" t="t"/>
              <a:pathLst>
                <a:path extrusionOk="0" h="1263189" w="994306">
                  <a:moveTo>
                    <a:pt x="36913" y="0"/>
                  </a:moveTo>
                  <a:lnTo>
                    <a:pt x="957393" y="0"/>
                  </a:lnTo>
                  <a:cubicBezTo>
                    <a:pt x="977780" y="0"/>
                    <a:pt x="994306" y="16526"/>
                    <a:pt x="994306" y="36913"/>
                  </a:cubicBezTo>
                  <a:lnTo>
                    <a:pt x="994306" y="1226277"/>
                  </a:lnTo>
                  <a:cubicBezTo>
                    <a:pt x="994306" y="1246663"/>
                    <a:pt x="977780" y="1263189"/>
                    <a:pt x="957393" y="1263189"/>
                  </a:cubicBezTo>
                  <a:lnTo>
                    <a:pt x="36913" y="1263189"/>
                  </a:lnTo>
                  <a:cubicBezTo>
                    <a:pt x="16526" y="1263189"/>
                    <a:pt x="0" y="1246663"/>
                    <a:pt x="0" y="1226277"/>
                  </a:cubicBezTo>
                  <a:lnTo>
                    <a:pt x="0" y="36913"/>
                  </a:lnTo>
                  <a:cubicBezTo>
                    <a:pt x="0" y="16526"/>
                    <a:pt x="16526" y="0"/>
                    <a:pt x="36913" y="0"/>
                  </a:cubicBezTo>
                  <a:close/>
                </a:path>
              </a:pathLst>
            </a:custGeom>
            <a:solidFill>
              <a:srgbClr val="F29CB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6" name="Google Shape;366;p29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66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aphicFrame>
        <p:nvGraphicFramePr>
          <p:cNvPr id="367" name="Google Shape;367;p29"/>
          <p:cNvGraphicFramePr/>
          <p:nvPr/>
        </p:nvGraphicFramePr>
        <p:xfrm>
          <a:off x="2839862" y="5654007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{AE95F34E-0F87-4ABA-9C62-C893A9BCD259}</a:tableStyleId>
              </a:tblPr>
              <a:tblGrid>
                <a:gridCol w="2741125"/>
              </a:tblGrid>
              <a:tr h="5069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 u="none" cap="none" strike="noStrike">
                          <a:solidFill>
                            <a:srgbClr val="000000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Add a feature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088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 u="none" cap="none" strike="noStrike">
                          <a:solidFill>
                            <a:srgbClr val="000000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Add a feature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088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9272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088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9272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088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9272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069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9272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368" name="Google Shape;368;p29"/>
          <p:cNvSpPr txBox="1"/>
          <p:nvPr/>
        </p:nvSpPr>
        <p:spPr>
          <a:xfrm>
            <a:off x="12507774" y="4052152"/>
            <a:ext cx="3306074" cy="106489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800" u="none" cap="none" strike="noStrike">
                <a:solidFill>
                  <a:srgbClr val="000000"/>
                </a:solidFill>
                <a:latin typeface="Zilla Slab Medium"/>
                <a:ea typeface="Zilla Slab Medium"/>
                <a:cs typeface="Zilla Slab Medium"/>
                <a:sym typeface="Zilla Slab Medium"/>
              </a:rPr>
              <a:t>$300</a:t>
            </a:r>
            <a:endParaRPr/>
          </a:p>
        </p:txBody>
      </p:sp>
      <p:sp>
        <p:nvSpPr>
          <p:cNvPr id="369" name="Google Shape;369;p29"/>
          <p:cNvSpPr txBox="1"/>
          <p:nvPr/>
        </p:nvSpPr>
        <p:spPr>
          <a:xfrm>
            <a:off x="13006240" y="3704093"/>
            <a:ext cx="2309142" cy="4476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999" u="none" cap="none" strike="noStrike">
                <a:solidFill>
                  <a:srgbClr val="000000"/>
                </a:solidFill>
                <a:latin typeface="Zilla Slab Medium"/>
                <a:ea typeface="Zilla Slab Medium"/>
                <a:cs typeface="Zilla Slab Medium"/>
                <a:sym typeface="Zilla Slab Medium"/>
              </a:rPr>
              <a:t>Yearly</a:t>
            </a:r>
            <a:endParaRPr/>
          </a:p>
        </p:txBody>
      </p:sp>
      <p:sp>
        <p:nvSpPr>
          <p:cNvPr id="370" name="Google Shape;370;p29"/>
          <p:cNvSpPr txBox="1"/>
          <p:nvPr/>
        </p:nvSpPr>
        <p:spPr>
          <a:xfrm>
            <a:off x="4703901" y="1146322"/>
            <a:ext cx="8880198" cy="11334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499" u="none" cap="none" strike="noStrike">
                <a:solidFill>
                  <a:srgbClr val="000000"/>
                </a:solidFill>
                <a:latin typeface="Zilla Slab Medium"/>
                <a:ea typeface="Zilla Slab Medium"/>
                <a:cs typeface="Zilla Slab Medium"/>
                <a:sym typeface="Zilla Slab Medium"/>
              </a:rPr>
              <a:t>Add a Pricing Page</a:t>
            </a:r>
            <a:endParaRPr/>
          </a:p>
        </p:txBody>
      </p:sp>
      <p:sp>
        <p:nvSpPr>
          <p:cNvPr id="371" name="Google Shape;371;p29"/>
          <p:cNvSpPr txBox="1"/>
          <p:nvPr/>
        </p:nvSpPr>
        <p:spPr>
          <a:xfrm>
            <a:off x="2557390" y="4052152"/>
            <a:ext cx="3306074" cy="106489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800" u="none" cap="none" strike="noStrike">
                <a:solidFill>
                  <a:srgbClr val="000000"/>
                </a:solidFill>
                <a:latin typeface="Zilla Slab Medium"/>
                <a:ea typeface="Zilla Slab Medium"/>
                <a:cs typeface="Zilla Slab Medium"/>
                <a:sym typeface="Zilla Slab Medium"/>
              </a:rPr>
              <a:t>$20</a:t>
            </a:r>
            <a:endParaRPr/>
          </a:p>
        </p:txBody>
      </p:sp>
      <p:sp>
        <p:nvSpPr>
          <p:cNvPr id="372" name="Google Shape;372;p29"/>
          <p:cNvSpPr txBox="1"/>
          <p:nvPr/>
        </p:nvSpPr>
        <p:spPr>
          <a:xfrm>
            <a:off x="3055856" y="3704093"/>
            <a:ext cx="2309142" cy="4476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999" u="none" cap="none" strike="noStrike">
                <a:solidFill>
                  <a:srgbClr val="000000"/>
                </a:solidFill>
                <a:latin typeface="Zilla Slab Medium"/>
                <a:ea typeface="Zilla Slab Medium"/>
                <a:cs typeface="Zilla Slab Medium"/>
                <a:sym typeface="Zilla Slab Medium"/>
              </a:rPr>
              <a:t>Monthly</a:t>
            </a:r>
            <a:endParaRPr/>
          </a:p>
        </p:txBody>
      </p:sp>
      <p:sp>
        <p:nvSpPr>
          <p:cNvPr id="373" name="Google Shape;373;p29"/>
          <p:cNvSpPr txBox="1"/>
          <p:nvPr/>
        </p:nvSpPr>
        <p:spPr>
          <a:xfrm>
            <a:off x="7490963" y="4052152"/>
            <a:ext cx="3306074" cy="106489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800" u="none" cap="none" strike="noStrike">
                <a:solidFill>
                  <a:srgbClr val="000000"/>
                </a:solidFill>
                <a:latin typeface="Zilla Slab Medium"/>
                <a:ea typeface="Zilla Slab Medium"/>
                <a:cs typeface="Zilla Slab Medium"/>
                <a:sym typeface="Zilla Slab Medium"/>
              </a:rPr>
              <a:t>$30</a:t>
            </a:r>
            <a:endParaRPr/>
          </a:p>
        </p:txBody>
      </p:sp>
      <p:sp>
        <p:nvSpPr>
          <p:cNvPr id="374" name="Google Shape;374;p29"/>
          <p:cNvSpPr txBox="1"/>
          <p:nvPr/>
        </p:nvSpPr>
        <p:spPr>
          <a:xfrm>
            <a:off x="7989429" y="3704093"/>
            <a:ext cx="2309142" cy="4476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999" u="none" cap="none" strike="noStrike">
                <a:solidFill>
                  <a:srgbClr val="000000"/>
                </a:solidFill>
                <a:latin typeface="Zilla Slab Medium"/>
                <a:ea typeface="Zilla Slab Medium"/>
                <a:cs typeface="Zilla Slab Medium"/>
                <a:sym typeface="Zilla Slab Medium"/>
              </a:rPr>
              <a:t>Monthly</a:t>
            </a:r>
            <a:endParaRPr/>
          </a:p>
        </p:txBody>
      </p:sp>
      <p:pic>
        <p:nvPicPr>
          <p:cNvPr id="375" name="Google Shape;375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3254027">
            <a:off x="-2196187" y="-2088360"/>
            <a:ext cx="4392374" cy="5344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Google Shape;376;p29"/>
          <p:cNvPicPr preferRelativeResize="0"/>
          <p:nvPr/>
        </p:nvPicPr>
        <p:blipFill rotWithShape="1">
          <a:blip r:embed="rId4">
            <a:alphaModFix/>
          </a:blip>
          <a:srcRect b="0" l="0" r="86015" t="70358"/>
          <a:stretch/>
        </p:blipFill>
        <p:spPr>
          <a:xfrm>
            <a:off x="0" y="7237800"/>
            <a:ext cx="2557402" cy="3049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p29"/>
          <p:cNvPicPr preferRelativeResize="0"/>
          <p:nvPr/>
        </p:nvPicPr>
        <p:blipFill rotWithShape="1">
          <a:blip r:embed="rId4">
            <a:alphaModFix/>
          </a:blip>
          <a:srcRect b="26734" l="82709" r="0" t="0"/>
          <a:stretch/>
        </p:blipFill>
        <p:spPr>
          <a:xfrm>
            <a:off x="15125900" y="0"/>
            <a:ext cx="3162101" cy="7536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DD468"/>
        </a:solidFill>
      </p:bgPr>
    </p:bg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" name="Google Shape;382;p30"/>
          <p:cNvPicPr preferRelativeResize="0"/>
          <p:nvPr/>
        </p:nvPicPr>
        <p:blipFill rotWithShape="1">
          <a:blip r:embed="rId3">
            <a:alphaModFix/>
          </a:blip>
          <a:srcRect b="11245" l="14563" r="14570" t="22912"/>
          <a:stretch/>
        </p:blipFill>
        <p:spPr>
          <a:xfrm>
            <a:off x="2663725" y="2357025"/>
            <a:ext cx="12960600" cy="67728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383" name="Google Shape;383;p30"/>
          <p:cNvSpPr txBox="1"/>
          <p:nvPr/>
        </p:nvSpPr>
        <p:spPr>
          <a:xfrm>
            <a:off x="1236348" y="995362"/>
            <a:ext cx="8433786" cy="11334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499" u="none" cap="none" strike="noStrike">
                <a:solidFill>
                  <a:srgbClr val="000000"/>
                </a:solidFill>
                <a:latin typeface="Zilla Slab Medium"/>
                <a:ea typeface="Zilla Slab Medium"/>
                <a:cs typeface="Zilla Slab Medium"/>
                <a:sym typeface="Zilla Slab Medium"/>
              </a:rPr>
              <a:t>About Us</a:t>
            </a:r>
            <a:endParaRPr/>
          </a:p>
        </p:txBody>
      </p:sp>
      <p:sp>
        <p:nvSpPr>
          <p:cNvPr id="384" name="Google Shape;384;p30"/>
          <p:cNvSpPr txBox="1"/>
          <p:nvPr/>
        </p:nvSpPr>
        <p:spPr>
          <a:xfrm>
            <a:off x="10404446" y="8515985"/>
            <a:ext cx="6854854" cy="7423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Elaborate on what</a:t>
            </a:r>
            <a:endParaRPr/>
          </a:p>
          <a:p>
            <a:pPr indent="0" lvl="0" marL="0" marR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you want to discuss. </a:t>
            </a:r>
            <a:endParaRPr/>
          </a:p>
        </p:txBody>
      </p:sp>
      <p:sp>
        <p:nvSpPr>
          <p:cNvPr id="385" name="Google Shape;385;p30"/>
          <p:cNvSpPr txBox="1"/>
          <p:nvPr/>
        </p:nvSpPr>
        <p:spPr>
          <a:xfrm>
            <a:off x="14868110" y="494630"/>
            <a:ext cx="2391190" cy="2047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9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3462" u="none" cap="none" strike="noStrike">
                <a:solidFill>
                  <a:srgbClr val="000000"/>
                </a:solidFill>
                <a:latin typeface="Zilla Slab Medium"/>
                <a:ea typeface="Zilla Slab Medium"/>
                <a:cs typeface="Zilla Slab Medium"/>
                <a:sym typeface="Zilla Slab Medium"/>
              </a:rPr>
              <a:t>03</a:t>
            </a:r>
            <a:endParaRPr/>
          </a:p>
        </p:txBody>
      </p:sp>
      <p:pic>
        <p:nvPicPr>
          <p:cNvPr id="386" name="Google Shape;386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5105420"/>
            <a:ext cx="4939856" cy="68782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BF4EB"/>
        </a:solidFill>
      </p:bgPr>
    </p:bg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" name="Google Shape;391;p31"/>
          <p:cNvPicPr preferRelativeResize="0"/>
          <p:nvPr/>
        </p:nvPicPr>
        <p:blipFill rotWithShape="1">
          <a:blip r:embed="rId3">
            <a:alphaModFix/>
          </a:blip>
          <a:srcRect b="13622" l="0" r="0" t="13623"/>
          <a:stretch/>
        </p:blipFill>
        <p:spPr>
          <a:xfrm>
            <a:off x="0" y="0"/>
            <a:ext cx="9420402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p31"/>
          <p:cNvSpPr txBox="1"/>
          <p:nvPr/>
        </p:nvSpPr>
        <p:spPr>
          <a:xfrm>
            <a:off x="9420402" y="1833560"/>
            <a:ext cx="8867598" cy="11334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499" u="none" cap="none" strike="noStrike">
                <a:solidFill>
                  <a:srgbClr val="000000"/>
                </a:solidFill>
                <a:latin typeface="Zilla Slab Medium"/>
                <a:ea typeface="Zilla Slab Medium"/>
                <a:cs typeface="Zilla Slab Medium"/>
                <a:sym typeface="Zilla Slab Medium"/>
              </a:rPr>
              <a:t>Our History</a:t>
            </a:r>
            <a:endParaRPr/>
          </a:p>
        </p:txBody>
      </p:sp>
      <p:sp>
        <p:nvSpPr>
          <p:cNvPr id="393" name="Google Shape;393;p31"/>
          <p:cNvSpPr txBox="1"/>
          <p:nvPr/>
        </p:nvSpPr>
        <p:spPr>
          <a:xfrm>
            <a:off x="11688880" y="5848661"/>
            <a:ext cx="4330642" cy="239902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Presentations are communication tools that can be used as demonstrations, lectures, speeches, reports, and more.</a:t>
            </a:r>
            <a:endParaRPr/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It is mostly presented before</a:t>
            </a:r>
            <a:endParaRPr/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an audience. </a:t>
            </a:r>
            <a:endParaRPr/>
          </a:p>
        </p:txBody>
      </p:sp>
      <p:pic>
        <p:nvPicPr>
          <p:cNvPr id="394" name="Google Shape;394;p31"/>
          <p:cNvPicPr preferRelativeResize="0"/>
          <p:nvPr/>
        </p:nvPicPr>
        <p:blipFill rotWithShape="1">
          <a:blip r:embed="rId4">
            <a:alphaModFix/>
          </a:blip>
          <a:srcRect b="0" l="86421" r="0" t="39087"/>
          <a:stretch/>
        </p:blipFill>
        <p:spPr>
          <a:xfrm>
            <a:off x="15804725" y="4020800"/>
            <a:ext cx="2483277" cy="6266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BF4EB"/>
        </a:solidFill>
      </p:bgPr>
    </p:bg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4"/>
          <p:cNvSpPr/>
          <p:nvPr/>
        </p:nvSpPr>
        <p:spPr>
          <a:xfrm>
            <a:off x="777873" y="4469242"/>
            <a:ext cx="16732249" cy="4789058"/>
          </a:xfrm>
          <a:custGeom>
            <a:rect b="b" l="l" r="r" t="t"/>
            <a:pathLst>
              <a:path extrusionOk="0" h="1261316" w="4406848">
                <a:moveTo>
                  <a:pt x="23597" y="0"/>
                </a:moveTo>
                <a:lnTo>
                  <a:pt x="4383251" y="0"/>
                </a:lnTo>
                <a:cubicBezTo>
                  <a:pt x="4389510" y="0"/>
                  <a:pt x="4395512" y="2486"/>
                  <a:pt x="4399937" y="6912"/>
                </a:cubicBezTo>
                <a:cubicBezTo>
                  <a:pt x="4404362" y="11337"/>
                  <a:pt x="4406848" y="17339"/>
                  <a:pt x="4406848" y="23597"/>
                </a:cubicBezTo>
                <a:lnTo>
                  <a:pt x="4406848" y="1237718"/>
                </a:lnTo>
                <a:cubicBezTo>
                  <a:pt x="4406848" y="1243977"/>
                  <a:pt x="4404362" y="1249979"/>
                  <a:pt x="4399937" y="1254404"/>
                </a:cubicBezTo>
                <a:cubicBezTo>
                  <a:pt x="4395512" y="1258829"/>
                  <a:pt x="4389510" y="1261316"/>
                  <a:pt x="4383251" y="1261316"/>
                </a:cubicBezTo>
                <a:lnTo>
                  <a:pt x="23597" y="1261316"/>
                </a:lnTo>
                <a:cubicBezTo>
                  <a:pt x="17339" y="1261316"/>
                  <a:pt x="11337" y="1258829"/>
                  <a:pt x="6912" y="1254404"/>
                </a:cubicBezTo>
                <a:cubicBezTo>
                  <a:pt x="2486" y="1249979"/>
                  <a:pt x="0" y="1243977"/>
                  <a:pt x="0" y="1237718"/>
                </a:cubicBezTo>
                <a:lnTo>
                  <a:pt x="0" y="23597"/>
                </a:lnTo>
                <a:cubicBezTo>
                  <a:pt x="0" y="17339"/>
                  <a:pt x="2486" y="11337"/>
                  <a:pt x="6912" y="6912"/>
                </a:cubicBezTo>
                <a:cubicBezTo>
                  <a:pt x="11337" y="2486"/>
                  <a:pt x="17339" y="0"/>
                  <a:pt x="23597" y="0"/>
                </a:cubicBezTo>
                <a:close/>
              </a:path>
            </a:pathLst>
          </a:custGeom>
          <a:solidFill>
            <a:srgbClr val="ACAF8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p14"/>
          <p:cNvSpPr txBox="1"/>
          <p:nvPr/>
        </p:nvSpPr>
        <p:spPr>
          <a:xfrm>
            <a:off x="1491693" y="6083576"/>
            <a:ext cx="3980400" cy="223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Click on the "Canva" button under this presentation preview. </a:t>
            </a:r>
            <a:endParaRPr/>
          </a:p>
          <a:p>
            <a:pPr indent="0" lvl="0" marL="0" marR="0" rtl="0" algn="ctr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Start editing your presentation.</a:t>
            </a:r>
            <a:endParaRPr/>
          </a:p>
          <a:p>
            <a:pPr indent="0" lvl="0" marL="0" marR="0" rtl="0" algn="ctr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You need to sign in to your</a:t>
            </a:r>
            <a:endParaRPr/>
          </a:p>
          <a:p>
            <a:pPr indent="0" lvl="0" marL="0" marR="0" rtl="0" algn="ctr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Canva account.</a:t>
            </a:r>
            <a:endParaRPr/>
          </a:p>
        </p:txBody>
      </p:sp>
      <p:grpSp>
        <p:nvGrpSpPr>
          <p:cNvPr id="97" name="Google Shape;97;p14"/>
          <p:cNvGrpSpPr/>
          <p:nvPr/>
        </p:nvGrpSpPr>
        <p:grpSpPr>
          <a:xfrm>
            <a:off x="1938834" y="3801182"/>
            <a:ext cx="3086100" cy="3303291"/>
            <a:chOff x="0" y="-348514"/>
            <a:chExt cx="812800" cy="870000"/>
          </a:xfrm>
        </p:grpSpPr>
        <p:sp>
          <p:nvSpPr>
            <p:cNvPr id="98" name="Google Shape;98;p14"/>
            <p:cNvSpPr/>
            <p:nvPr/>
          </p:nvSpPr>
          <p:spPr>
            <a:xfrm>
              <a:off x="0" y="0"/>
              <a:ext cx="812800" cy="158044"/>
            </a:xfrm>
            <a:custGeom>
              <a:rect b="b" l="l" r="r" t="t"/>
              <a:pathLst>
                <a:path extrusionOk="0" h="158044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158044"/>
                  </a:lnTo>
                  <a:lnTo>
                    <a:pt x="0" y="15804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</p:sp>
        <p:sp>
          <p:nvSpPr>
            <p:cNvPr id="99" name="Google Shape;99;p14"/>
            <p:cNvSpPr txBox="1"/>
            <p:nvPr/>
          </p:nvSpPr>
          <p:spPr>
            <a:xfrm>
              <a:off x="0" y="-348514"/>
              <a:ext cx="812700" cy="870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001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999" u="none" cap="none" strike="noStrike">
                  <a:solidFill>
                    <a:srgbClr val="000000"/>
                  </a:solidFill>
                  <a:latin typeface="Zilla Slab Medium"/>
                  <a:ea typeface="Zilla Slab Medium"/>
                  <a:cs typeface="Zilla Slab Medium"/>
                  <a:sym typeface="Zilla Slab Medium"/>
                </a:rPr>
                <a:t>CANVA</a:t>
              </a:r>
              <a:endParaRPr/>
            </a:p>
          </p:txBody>
        </p:sp>
      </p:grpSp>
      <p:grpSp>
        <p:nvGrpSpPr>
          <p:cNvPr id="100" name="Google Shape;100;p14"/>
          <p:cNvGrpSpPr/>
          <p:nvPr/>
        </p:nvGrpSpPr>
        <p:grpSpPr>
          <a:xfrm>
            <a:off x="7587105" y="3801270"/>
            <a:ext cx="3086120" cy="3303113"/>
            <a:chOff x="0" y="-57150"/>
            <a:chExt cx="812800" cy="869950"/>
          </a:xfrm>
        </p:grpSpPr>
        <p:sp>
          <p:nvSpPr>
            <p:cNvPr id="101" name="Google Shape;101;p14"/>
            <p:cNvSpPr/>
            <p:nvPr/>
          </p:nvSpPr>
          <p:spPr>
            <a:xfrm>
              <a:off x="0" y="0"/>
              <a:ext cx="812800" cy="158044"/>
            </a:xfrm>
            <a:custGeom>
              <a:rect b="b" l="l" r="r" t="t"/>
              <a:pathLst>
                <a:path extrusionOk="0" h="158044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158044"/>
                  </a:lnTo>
                  <a:lnTo>
                    <a:pt x="0" y="15804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</p:sp>
        <p:sp>
          <p:nvSpPr>
            <p:cNvPr id="102" name="Google Shape;102;p14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001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999" u="none" cap="none" strike="noStrike">
                  <a:solidFill>
                    <a:srgbClr val="000000"/>
                  </a:solidFill>
                  <a:latin typeface="Zilla Slab Medium"/>
                  <a:ea typeface="Zilla Slab Medium"/>
                  <a:cs typeface="Zilla Slab Medium"/>
                  <a:sym typeface="Zilla Slab Medium"/>
                </a:rPr>
                <a:t>POWERPOINT</a:t>
              </a:r>
              <a:endParaRPr/>
            </a:p>
          </p:txBody>
        </p:sp>
      </p:grpSp>
      <p:grpSp>
        <p:nvGrpSpPr>
          <p:cNvPr id="103" name="Google Shape;103;p14"/>
          <p:cNvGrpSpPr/>
          <p:nvPr/>
        </p:nvGrpSpPr>
        <p:grpSpPr>
          <a:xfrm>
            <a:off x="12779961" y="3801270"/>
            <a:ext cx="3961423" cy="3303303"/>
            <a:chOff x="0" y="-57150"/>
            <a:chExt cx="1043331" cy="870000"/>
          </a:xfrm>
        </p:grpSpPr>
        <p:sp>
          <p:nvSpPr>
            <p:cNvPr id="104" name="Google Shape;104;p14"/>
            <p:cNvSpPr/>
            <p:nvPr/>
          </p:nvSpPr>
          <p:spPr>
            <a:xfrm>
              <a:off x="0" y="0"/>
              <a:ext cx="1043331" cy="158044"/>
            </a:xfrm>
            <a:custGeom>
              <a:rect b="b" l="l" r="r" t="t"/>
              <a:pathLst>
                <a:path extrusionOk="0" h="158044" w="1043331">
                  <a:moveTo>
                    <a:pt x="0" y="0"/>
                  </a:moveTo>
                  <a:lnTo>
                    <a:pt x="1043331" y="0"/>
                  </a:lnTo>
                  <a:lnTo>
                    <a:pt x="1043331" y="158044"/>
                  </a:lnTo>
                  <a:lnTo>
                    <a:pt x="0" y="15804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</p:sp>
        <p:sp>
          <p:nvSpPr>
            <p:cNvPr id="105" name="Google Shape;105;p14"/>
            <p:cNvSpPr txBox="1"/>
            <p:nvPr/>
          </p:nvSpPr>
          <p:spPr>
            <a:xfrm>
              <a:off x="91680" y="-57150"/>
              <a:ext cx="812700" cy="870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001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999" u="none" cap="none" strike="noStrike">
                  <a:solidFill>
                    <a:srgbClr val="000000"/>
                  </a:solidFill>
                  <a:latin typeface="Zilla Slab Medium"/>
                  <a:ea typeface="Zilla Slab Medium"/>
                  <a:cs typeface="Zilla Slab Medium"/>
                  <a:sym typeface="Zilla Slab Medium"/>
                </a:rPr>
                <a:t>GOOGLE SLIDES</a:t>
              </a:r>
              <a:endParaRPr/>
            </a:p>
          </p:txBody>
        </p:sp>
      </p:grpSp>
      <p:sp>
        <p:nvSpPr>
          <p:cNvPr id="106" name="Google Shape;106;p14"/>
          <p:cNvSpPr txBox="1"/>
          <p:nvPr/>
        </p:nvSpPr>
        <p:spPr>
          <a:xfrm>
            <a:off x="1028700" y="1423495"/>
            <a:ext cx="16230600" cy="11334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499" u="none" cap="none" strike="noStrike">
                <a:solidFill>
                  <a:srgbClr val="000000"/>
                </a:solidFill>
                <a:latin typeface="Zilla Slab Medium"/>
                <a:ea typeface="Zilla Slab Medium"/>
                <a:cs typeface="Zilla Slab Medium"/>
                <a:sym typeface="Zilla Slab Medium"/>
              </a:rPr>
              <a:t>How to Use This Presentation</a:t>
            </a:r>
            <a:endParaRPr/>
          </a:p>
        </p:txBody>
      </p:sp>
      <p:pic>
        <p:nvPicPr>
          <p:cNvPr id="107" name="Google Shape;107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2976084">
            <a:off x="16187071" y="253524"/>
            <a:ext cx="2646111" cy="34734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3661998">
            <a:off x="-574405" y="253524"/>
            <a:ext cx="2646111" cy="3473416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4"/>
          <p:cNvSpPr txBox="1"/>
          <p:nvPr/>
        </p:nvSpPr>
        <p:spPr>
          <a:xfrm>
            <a:off x="6620950" y="6083576"/>
            <a:ext cx="5018400" cy="23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Click on the "PowerPoint" button</a:t>
            </a:r>
            <a:endParaRPr/>
          </a:p>
          <a:p>
            <a:pPr indent="0" lvl="0" marL="0" marR="0" rtl="0" algn="ctr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below this presentation preview. </a:t>
            </a:r>
            <a:endParaRPr/>
          </a:p>
          <a:p>
            <a:pPr indent="0" lvl="0" marL="0" marR="0" rtl="0" algn="ctr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Start editing your presentation.</a:t>
            </a:r>
            <a:endParaRPr/>
          </a:p>
          <a:p>
            <a:pPr indent="0" lvl="0" marL="0" marR="0" rtl="0" algn="ctr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Download and install the fonts used</a:t>
            </a:r>
            <a:endParaRPr/>
          </a:p>
          <a:p>
            <a:pPr indent="0" lvl="0" marL="0" marR="0" rtl="0" algn="ctr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in this presentation as listed</a:t>
            </a:r>
            <a:endParaRPr/>
          </a:p>
          <a:p>
            <a:pPr indent="0" lvl="0" marL="0" marR="0" rtl="0" algn="ctr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on the next page.</a:t>
            </a:r>
            <a:endParaRPr/>
          </a:p>
        </p:txBody>
      </p:sp>
      <p:sp>
        <p:nvSpPr>
          <p:cNvPr id="110" name="Google Shape;110;p14"/>
          <p:cNvSpPr txBox="1"/>
          <p:nvPr/>
        </p:nvSpPr>
        <p:spPr>
          <a:xfrm>
            <a:off x="12423021" y="6083576"/>
            <a:ext cx="4675200" cy="23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Click on the "Google Slides" button below this presentation preview. </a:t>
            </a:r>
            <a:endParaRPr/>
          </a:p>
          <a:p>
            <a:pPr indent="0" lvl="0" marL="0" marR="0" rtl="0" algn="ctr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Click on "Make a copy."</a:t>
            </a:r>
            <a:endParaRPr/>
          </a:p>
          <a:p>
            <a:pPr indent="0" lvl="0" marL="0" marR="0" rtl="0" algn="ctr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Start editing your presentation.</a:t>
            </a:r>
            <a:endParaRPr/>
          </a:p>
          <a:p>
            <a:pPr indent="0" lvl="0" marL="0" marR="0" rtl="0" algn="ctr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You need to sign in to your</a:t>
            </a:r>
            <a:endParaRPr/>
          </a:p>
          <a:p>
            <a:pPr indent="0" lvl="0" marL="0" marR="0" rtl="0" algn="ctr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Google account.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BF4EB"/>
        </a:solidFill>
      </p:bgPr>
    </p:bg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" name="Google Shape;399;p32"/>
          <p:cNvPicPr preferRelativeResize="0"/>
          <p:nvPr/>
        </p:nvPicPr>
        <p:blipFill rotWithShape="1">
          <a:blip r:embed="rId3">
            <a:alphaModFix/>
          </a:blip>
          <a:srcRect b="50206" l="19133" r="23791" t="1765"/>
          <a:stretch/>
        </p:blipFill>
        <p:spPr>
          <a:xfrm>
            <a:off x="1302911" y="4005181"/>
            <a:ext cx="3037037" cy="3833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p32"/>
          <p:cNvPicPr preferRelativeResize="0"/>
          <p:nvPr/>
        </p:nvPicPr>
        <p:blipFill rotWithShape="1">
          <a:blip r:embed="rId4">
            <a:alphaModFix/>
          </a:blip>
          <a:srcRect b="19528" l="25775" r="10467" t="0"/>
          <a:stretch/>
        </p:blipFill>
        <p:spPr>
          <a:xfrm>
            <a:off x="5518557" y="4005181"/>
            <a:ext cx="3037037" cy="3833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32"/>
          <p:cNvPicPr preferRelativeResize="0"/>
          <p:nvPr/>
        </p:nvPicPr>
        <p:blipFill rotWithShape="1">
          <a:blip r:embed="rId5">
            <a:alphaModFix/>
          </a:blip>
          <a:srcRect b="29240" l="14386" r="29550" t="0"/>
          <a:stretch/>
        </p:blipFill>
        <p:spPr>
          <a:xfrm>
            <a:off x="9733304" y="4005181"/>
            <a:ext cx="3037037" cy="3833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Google Shape;402;p32"/>
          <p:cNvPicPr preferRelativeResize="0"/>
          <p:nvPr/>
        </p:nvPicPr>
        <p:blipFill rotWithShape="1">
          <a:blip r:embed="rId6">
            <a:alphaModFix/>
          </a:blip>
          <a:srcRect b="18949" l="14390" r="4258" t="12554"/>
          <a:stretch/>
        </p:blipFill>
        <p:spPr>
          <a:xfrm>
            <a:off x="13948052" y="4005181"/>
            <a:ext cx="3037037" cy="383327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03" name="Google Shape;403;p32"/>
          <p:cNvGrpSpPr/>
          <p:nvPr/>
        </p:nvGrpSpPr>
        <p:grpSpPr>
          <a:xfrm>
            <a:off x="2171684" y="1109662"/>
            <a:ext cx="13944632" cy="1599572"/>
            <a:chOff x="0" y="0"/>
            <a:chExt cx="18592843" cy="2132762"/>
          </a:xfrm>
        </p:grpSpPr>
        <p:sp>
          <p:nvSpPr>
            <p:cNvPr id="404" name="Google Shape;404;p32"/>
            <p:cNvSpPr txBox="1"/>
            <p:nvPr/>
          </p:nvSpPr>
          <p:spPr>
            <a:xfrm>
              <a:off x="0" y="0"/>
              <a:ext cx="18592843" cy="1511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7499" u="none" cap="none" strike="noStrike">
                  <a:solidFill>
                    <a:srgbClr val="000000"/>
                  </a:solidFill>
                  <a:latin typeface="Zilla Slab Medium"/>
                  <a:ea typeface="Zilla Slab Medium"/>
                  <a:cs typeface="Zilla Slab Medium"/>
                  <a:sym typeface="Zilla Slab Medium"/>
                </a:rPr>
                <a:t>Add a Team Members Page</a:t>
              </a:r>
              <a:endParaRPr/>
            </a:p>
          </p:txBody>
        </p:sp>
        <p:sp>
          <p:nvSpPr>
            <p:cNvPr id="405" name="Google Shape;405;p32"/>
            <p:cNvSpPr txBox="1"/>
            <p:nvPr/>
          </p:nvSpPr>
          <p:spPr>
            <a:xfrm>
              <a:off x="1081493" y="1647834"/>
              <a:ext cx="16429858" cy="48492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rPr>
                <a:t>Elaborate on what you want to discuss. </a:t>
              </a:r>
              <a:endParaRPr/>
            </a:p>
          </p:txBody>
        </p:sp>
      </p:grpSp>
      <p:sp>
        <p:nvSpPr>
          <p:cNvPr id="406" name="Google Shape;406;p32"/>
          <p:cNvSpPr txBox="1"/>
          <p:nvPr/>
        </p:nvSpPr>
        <p:spPr>
          <a:xfrm>
            <a:off x="1606566" y="8100392"/>
            <a:ext cx="2429727" cy="4667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000" u="none" cap="none" strike="noStrike">
                <a:solidFill>
                  <a:srgbClr val="000000"/>
                </a:solidFill>
                <a:latin typeface="Zilla Slab"/>
                <a:ea typeface="Zilla Slab"/>
                <a:cs typeface="Zilla Slab"/>
                <a:sym typeface="Zilla Slab"/>
              </a:rPr>
              <a:t> Name</a:t>
            </a:r>
            <a:endParaRPr/>
          </a:p>
        </p:txBody>
      </p:sp>
      <p:sp>
        <p:nvSpPr>
          <p:cNvPr id="407" name="Google Shape;407;p32"/>
          <p:cNvSpPr txBox="1"/>
          <p:nvPr/>
        </p:nvSpPr>
        <p:spPr>
          <a:xfrm>
            <a:off x="1606566" y="8595692"/>
            <a:ext cx="2429727" cy="352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Title or Position</a:t>
            </a:r>
            <a:endParaRPr/>
          </a:p>
        </p:txBody>
      </p:sp>
      <p:sp>
        <p:nvSpPr>
          <p:cNvPr id="408" name="Google Shape;408;p32"/>
          <p:cNvSpPr txBox="1"/>
          <p:nvPr/>
        </p:nvSpPr>
        <p:spPr>
          <a:xfrm>
            <a:off x="5822212" y="8100392"/>
            <a:ext cx="2429727" cy="4667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000" u="none" cap="none" strike="noStrike">
                <a:solidFill>
                  <a:srgbClr val="000000"/>
                </a:solidFill>
                <a:latin typeface="Zilla Slab"/>
                <a:ea typeface="Zilla Slab"/>
                <a:cs typeface="Zilla Slab"/>
                <a:sym typeface="Zilla Slab"/>
              </a:rPr>
              <a:t> Name</a:t>
            </a:r>
            <a:endParaRPr/>
          </a:p>
        </p:txBody>
      </p:sp>
      <p:sp>
        <p:nvSpPr>
          <p:cNvPr id="409" name="Google Shape;409;p32"/>
          <p:cNvSpPr txBox="1"/>
          <p:nvPr/>
        </p:nvSpPr>
        <p:spPr>
          <a:xfrm>
            <a:off x="5822212" y="8595692"/>
            <a:ext cx="2429727" cy="352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Title or Position</a:t>
            </a:r>
            <a:endParaRPr/>
          </a:p>
        </p:txBody>
      </p:sp>
      <p:sp>
        <p:nvSpPr>
          <p:cNvPr id="410" name="Google Shape;410;p32"/>
          <p:cNvSpPr txBox="1"/>
          <p:nvPr/>
        </p:nvSpPr>
        <p:spPr>
          <a:xfrm>
            <a:off x="10036959" y="8100392"/>
            <a:ext cx="2429727" cy="4667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000" u="none" cap="none" strike="noStrike">
                <a:solidFill>
                  <a:srgbClr val="000000"/>
                </a:solidFill>
                <a:latin typeface="Zilla Slab"/>
                <a:ea typeface="Zilla Slab"/>
                <a:cs typeface="Zilla Slab"/>
                <a:sym typeface="Zilla Slab"/>
              </a:rPr>
              <a:t> Name</a:t>
            </a:r>
            <a:endParaRPr/>
          </a:p>
        </p:txBody>
      </p:sp>
      <p:sp>
        <p:nvSpPr>
          <p:cNvPr id="411" name="Google Shape;411;p32"/>
          <p:cNvSpPr txBox="1"/>
          <p:nvPr/>
        </p:nvSpPr>
        <p:spPr>
          <a:xfrm>
            <a:off x="10036959" y="8595692"/>
            <a:ext cx="2429727" cy="352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Title or Position</a:t>
            </a:r>
            <a:endParaRPr/>
          </a:p>
        </p:txBody>
      </p:sp>
      <p:sp>
        <p:nvSpPr>
          <p:cNvPr id="412" name="Google Shape;412;p32"/>
          <p:cNvSpPr txBox="1"/>
          <p:nvPr/>
        </p:nvSpPr>
        <p:spPr>
          <a:xfrm>
            <a:off x="14251707" y="8100392"/>
            <a:ext cx="2429727" cy="4667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000" u="none" cap="none" strike="noStrike">
                <a:solidFill>
                  <a:srgbClr val="000000"/>
                </a:solidFill>
                <a:latin typeface="Zilla Slab"/>
                <a:ea typeface="Zilla Slab"/>
                <a:cs typeface="Zilla Slab"/>
                <a:sym typeface="Zilla Slab"/>
              </a:rPr>
              <a:t> Name</a:t>
            </a:r>
            <a:endParaRPr/>
          </a:p>
        </p:txBody>
      </p:sp>
      <p:sp>
        <p:nvSpPr>
          <p:cNvPr id="413" name="Google Shape;413;p32"/>
          <p:cNvSpPr txBox="1"/>
          <p:nvPr/>
        </p:nvSpPr>
        <p:spPr>
          <a:xfrm>
            <a:off x="14251707" y="8595692"/>
            <a:ext cx="2429727" cy="352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Title or Position</a:t>
            </a:r>
            <a:endParaRPr/>
          </a:p>
        </p:txBody>
      </p:sp>
      <p:pic>
        <p:nvPicPr>
          <p:cNvPr id="414" name="Google Shape;414;p3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-1008462">
            <a:off x="16385887" y="2098656"/>
            <a:ext cx="2945195" cy="6089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Google Shape;415;p3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2505787">
            <a:off x="-2185634" y="6666158"/>
            <a:ext cx="2945195" cy="60896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BF4EB"/>
        </a:solidFill>
      </p:bgPr>
    </p:bg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0" name="Google Shape;420;p33"/>
          <p:cNvPicPr preferRelativeResize="0"/>
          <p:nvPr/>
        </p:nvPicPr>
        <p:blipFill rotWithShape="1">
          <a:blip r:embed="rId3">
            <a:alphaModFix amt="73000"/>
          </a:blip>
          <a:srcRect b="8069" l="0" r="0" t="7554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p33"/>
          <p:cNvSpPr txBox="1"/>
          <p:nvPr/>
        </p:nvSpPr>
        <p:spPr>
          <a:xfrm>
            <a:off x="2741618" y="6810375"/>
            <a:ext cx="14462416" cy="24479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000000"/>
                </a:solidFill>
                <a:latin typeface="Zilla Slab Medium"/>
                <a:ea typeface="Zilla Slab Medium"/>
                <a:cs typeface="Zilla Slab Medium"/>
                <a:sym typeface="Zilla Slab Medium"/>
              </a:rPr>
              <a:t>Write an original statement</a:t>
            </a:r>
            <a:endParaRPr/>
          </a:p>
          <a:p>
            <a:pPr indent="0" lvl="0" marL="0" marR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000000"/>
                </a:solidFill>
                <a:latin typeface="Zilla Slab Medium"/>
                <a:ea typeface="Zilla Slab Medium"/>
                <a:cs typeface="Zilla Slab Medium"/>
                <a:sym typeface="Zilla Slab Medium"/>
              </a:rPr>
              <a:t>or inspiring quote</a:t>
            </a:r>
            <a:endParaRPr/>
          </a:p>
        </p:txBody>
      </p:sp>
      <p:sp>
        <p:nvSpPr>
          <p:cNvPr id="422" name="Google Shape;422;p33"/>
          <p:cNvSpPr txBox="1"/>
          <p:nvPr/>
        </p:nvSpPr>
        <p:spPr>
          <a:xfrm>
            <a:off x="4399271" y="6313392"/>
            <a:ext cx="12804764" cy="3987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Include a credit, citation, or supporting message</a:t>
            </a:r>
            <a:endParaRPr/>
          </a:p>
        </p:txBody>
      </p:sp>
      <p:pic>
        <p:nvPicPr>
          <p:cNvPr id="423" name="Google Shape;423;p33"/>
          <p:cNvPicPr preferRelativeResize="0"/>
          <p:nvPr/>
        </p:nvPicPr>
        <p:blipFill rotWithShape="1">
          <a:blip r:embed="rId4">
            <a:alphaModFix/>
          </a:blip>
          <a:srcRect b="0" l="0" r="73920" t="0"/>
          <a:stretch/>
        </p:blipFill>
        <p:spPr>
          <a:xfrm>
            <a:off x="0" y="0"/>
            <a:ext cx="4769275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33"/>
          <p:cNvPicPr preferRelativeResize="0"/>
          <p:nvPr/>
        </p:nvPicPr>
        <p:blipFill rotWithShape="1">
          <a:blip r:embed="rId5">
            <a:alphaModFix/>
          </a:blip>
          <a:srcRect b="0" l="80710" r="0" t="0"/>
          <a:stretch/>
        </p:blipFill>
        <p:spPr>
          <a:xfrm>
            <a:off x="14760375" y="0"/>
            <a:ext cx="3527624" cy="1028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BF4EB"/>
        </a:solidFill>
      </p:bgPr>
    </p:bg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9" name="Google Shape;429;p34"/>
          <p:cNvPicPr preferRelativeResize="0"/>
          <p:nvPr/>
        </p:nvPicPr>
        <p:blipFill rotWithShape="1">
          <a:blip r:embed="rId3">
            <a:alphaModFix/>
          </a:blip>
          <a:srcRect b="0" l="33884" r="0" t="11166"/>
          <a:stretch/>
        </p:blipFill>
        <p:spPr>
          <a:xfrm>
            <a:off x="6196575" y="1148800"/>
            <a:ext cx="12091423" cy="9138275"/>
          </a:xfrm>
          <a:prstGeom prst="rect">
            <a:avLst/>
          </a:prstGeom>
          <a:noFill/>
          <a:ln>
            <a:noFill/>
          </a:ln>
        </p:spPr>
      </p:pic>
      <p:sp>
        <p:nvSpPr>
          <p:cNvPr id="430" name="Google Shape;430;p34"/>
          <p:cNvSpPr txBox="1"/>
          <p:nvPr/>
        </p:nvSpPr>
        <p:spPr>
          <a:xfrm>
            <a:off x="1312722" y="1296855"/>
            <a:ext cx="5562600" cy="11334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499" u="none" cap="none" strike="noStrike">
                <a:solidFill>
                  <a:srgbClr val="000000"/>
                </a:solidFill>
                <a:latin typeface="Zilla Slab Medium"/>
                <a:ea typeface="Zilla Slab Medium"/>
                <a:cs typeface="Zilla Slab Medium"/>
                <a:sym typeface="Zilla Slab Medium"/>
              </a:rPr>
              <a:t>Contact Us</a:t>
            </a:r>
            <a:endParaRPr/>
          </a:p>
        </p:txBody>
      </p:sp>
      <p:sp>
        <p:nvSpPr>
          <p:cNvPr id="431" name="Google Shape;431;p34"/>
          <p:cNvSpPr txBox="1"/>
          <p:nvPr/>
        </p:nvSpPr>
        <p:spPr>
          <a:xfrm>
            <a:off x="1312722" y="5164263"/>
            <a:ext cx="5801458" cy="35350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123 Anywhere St., Any City,ST 12345</a:t>
            </a:r>
            <a:endParaRPr/>
          </a:p>
          <a:p>
            <a:pPr indent="0" lvl="0" marL="0" marR="0" rtl="0" algn="l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123-456-7890</a:t>
            </a:r>
            <a:endParaRPr/>
          </a:p>
          <a:p>
            <a:pPr indent="0" lvl="0" marL="0" marR="0" rtl="0" algn="l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hello@reallygreatsite.com</a:t>
            </a:r>
            <a:endParaRPr/>
          </a:p>
          <a:p>
            <a:pPr indent="0" lvl="0" marL="0" marR="0" rtl="0" algn="l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@reallygreatsite</a:t>
            </a:r>
            <a:endParaRPr/>
          </a:p>
          <a:p>
            <a:pPr indent="0" lvl="0" marL="0" marR="0" rtl="0" algn="l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reallygreatsite.com</a:t>
            </a:r>
            <a:endParaRPr/>
          </a:p>
        </p:txBody>
      </p:sp>
      <p:pic>
        <p:nvPicPr>
          <p:cNvPr id="432" name="Google Shape;432;p34"/>
          <p:cNvPicPr preferRelativeResize="0"/>
          <p:nvPr/>
        </p:nvPicPr>
        <p:blipFill rotWithShape="1">
          <a:blip r:embed="rId4">
            <a:alphaModFix/>
          </a:blip>
          <a:srcRect b="21550" l="0" r="0" t="0"/>
          <a:stretch/>
        </p:blipFill>
        <p:spPr>
          <a:xfrm flipH="1">
            <a:off x="6923674" y="-1264976"/>
            <a:ext cx="10585901" cy="12457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BF4EB"/>
        </a:solidFill>
      </p:bgPr>
    </p:bg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35"/>
          <p:cNvSpPr/>
          <p:nvPr/>
        </p:nvSpPr>
        <p:spPr>
          <a:xfrm>
            <a:off x="1653085" y="1028700"/>
            <a:ext cx="8229633" cy="8229599"/>
          </a:xfrm>
          <a:custGeom>
            <a:rect b="b" l="l" r="r" t="t"/>
            <a:pathLst>
              <a:path extrusionOk="0" h="6349974" w="6350000">
                <a:moveTo>
                  <a:pt x="6350000" y="3175025"/>
                </a:moveTo>
                <a:cubicBezTo>
                  <a:pt x="6350000" y="4928451"/>
                  <a:pt x="4928476" y="6349974"/>
                  <a:pt x="3175000" y="6349974"/>
                </a:cubicBezTo>
                <a:cubicBezTo>
                  <a:pt x="1421498" y="6349974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1" y="0"/>
                  <a:pt x="6350000" y="1421511"/>
                  <a:pt x="6350000" y="3175025"/>
                </a:cubicBez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37589" l="0" r="0" t="-12409"/>
            </a:stretch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38" name="Google Shape;438;p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1940271">
            <a:off x="-2274387" y="6005264"/>
            <a:ext cx="6796674" cy="744655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p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1940271">
            <a:off x="-4265673" y="-3308293"/>
            <a:ext cx="6796674" cy="744655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4622957">
            <a:off x="15524036" y="8234921"/>
            <a:ext cx="6796674" cy="7446555"/>
          </a:xfrm>
          <a:prstGeom prst="rect">
            <a:avLst/>
          </a:prstGeom>
          <a:noFill/>
          <a:ln>
            <a:noFill/>
          </a:ln>
        </p:spPr>
      </p:pic>
      <p:sp>
        <p:nvSpPr>
          <p:cNvPr id="441" name="Google Shape;441;p35"/>
          <p:cNvSpPr txBox="1"/>
          <p:nvPr/>
        </p:nvSpPr>
        <p:spPr>
          <a:xfrm>
            <a:off x="7387100" y="5376805"/>
            <a:ext cx="9872200" cy="114896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20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sng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SlidesCarnival for the presentation template</a:t>
            </a:r>
            <a:endParaRPr/>
          </a:p>
          <a:p>
            <a:pPr indent="0" lvl="0" marL="0" marR="0" rtl="0" algn="r">
              <a:lnSpc>
                <a:spcPct val="20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sng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Pexels for the photos</a:t>
            </a:r>
            <a:endParaRPr/>
          </a:p>
        </p:txBody>
      </p:sp>
      <p:sp>
        <p:nvSpPr>
          <p:cNvPr id="442" name="Google Shape;442;p35"/>
          <p:cNvSpPr txBox="1"/>
          <p:nvPr/>
        </p:nvSpPr>
        <p:spPr>
          <a:xfrm>
            <a:off x="11417192" y="1229297"/>
            <a:ext cx="5842108" cy="11334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499" u="none" cap="none" strike="noStrike">
                <a:solidFill>
                  <a:srgbClr val="000000"/>
                </a:solidFill>
                <a:latin typeface="Zilla Slab Medium"/>
                <a:ea typeface="Zilla Slab Medium"/>
                <a:cs typeface="Zilla Slab Medium"/>
                <a:sym typeface="Zilla Slab Medium"/>
              </a:rPr>
              <a:t>Credits</a:t>
            </a:r>
            <a:endParaRPr/>
          </a:p>
        </p:txBody>
      </p:sp>
      <p:sp>
        <p:nvSpPr>
          <p:cNvPr id="443" name="Google Shape;443;p35"/>
          <p:cNvSpPr txBox="1"/>
          <p:nvPr/>
        </p:nvSpPr>
        <p:spPr>
          <a:xfrm>
            <a:off x="8603494" y="4193369"/>
            <a:ext cx="8655806" cy="99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FF4545"/>
                </a:solidFill>
                <a:latin typeface="Zilla Slab Medium"/>
                <a:ea typeface="Zilla Slab Medium"/>
                <a:cs typeface="Zilla Slab Medium"/>
                <a:sym typeface="Zilla Slab Medium"/>
              </a:rPr>
              <a:t>This presentation template is free for</a:t>
            </a:r>
            <a:endParaRPr/>
          </a:p>
          <a:p>
            <a:pPr indent="0" lvl="0" marL="0" marR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FF4545"/>
                </a:solidFill>
                <a:latin typeface="Zilla Slab Medium"/>
                <a:ea typeface="Zilla Slab Medium"/>
                <a:cs typeface="Zilla Slab Medium"/>
                <a:sym typeface="Zilla Slab Medium"/>
              </a:rPr>
              <a:t>everyone to use thanks to the following: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BF4EB"/>
        </a:solidFill>
      </p:bgPr>
    </p:bg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8" name="Google Shape;448;p36"/>
          <p:cNvPicPr preferRelativeResize="0"/>
          <p:nvPr/>
        </p:nvPicPr>
        <p:blipFill rotWithShape="1">
          <a:blip r:embed="rId3">
            <a:alphaModFix/>
          </a:blip>
          <a:srcRect b="57659" l="11336" r="323" t="3400"/>
          <a:stretch/>
        </p:blipFill>
        <p:spPr>
          <a:xfrm>
            <a:off x="2421788" y="2719163"/>
            <a:ext cx="13444424" cy="3950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p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0266" y="6868951"/>
            <a:ext cx="2734439" cy="6836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Google Shape;450;p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 rot="-2062828">
            <a:off x="17294224" y="629925"/>
            <a:ext cx="2734439" cy="683609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51" name="Google Shape;451;p36"/>
          <p:cNvGrpSpPr/>
          <p:nvPr/>
        </p:nvGrpSpPr>
        <p:grpSpPr>
          <a:xfrm>
            <a:off x="3406001" y="7030267"/>
            <a:ext cx="11475997" cy="2196091"/>
            <a:chOff x="0" y="-95250"/>
            <a:chExt cx="15301330" cy="2928122"/>
          </a:xfrm>
        </p:grpSpPr>
        <p:sp>
          <p:nvSpPr>
            <p:cNvPr id="452" name="Google Shape;452;p36"/>
            <p:cNvSpPr txBox="1"/>
            <p:nvPr/>
          </p:nvSpPr>
          <p:spPr>
            <a:xfrm>
              <a:off x="0" y="-95250"/>
              <a:ext cx="15301330" cy="704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000" u="none" cap="none" strike="noStrike">
                  <a:solidFill>
                    <a:srgbClr val="FF4545"/>
                  </a:solidFill>
                  <a:latin typeface="Zilla Slab Medium"/>
                  <a:ea typeface="Zilla Slab Medium"/>
                  <a:cs typeface="Zilla Slab Medium"/>
                  <a:sym typeface="Zilla Slab Medium"/>
                </a:rPr>
                <a:t>This presentation template uses the following free fonts:</a:t>
              </a:r>
              <a:endParaRPr/>
            </a:p>
          </p:txBody>
        </p:sp>
        <p:sp>
          <p:nvSpPr>
            <p:cNvPr id="453" name="Google Shape;453;p36"/>
            <p:cNvSpPr txBox="1"/>
            <p:nvPr/>
          </p:nvSpPr>
          <p:spPr>
            <a:xfrm>
              <a:off x="3571475" y="992727"/>
              <a:ext cx="8158380" cy="18401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66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rPr>
                <a:t>Titles: Zilla Slab Medium</a:t>
              </a:r>
              <a:endParaRPr/>
            </a:p>
            <a:p>
              <a:pPr indent="0" lvl="0" marL="0" marR="0" rtl="0" algn="ctr">
                <a:lnSpc>
                  <a:spcPct val="166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rPr>
                <a:t>Headers: Zilla Slab Medium</a:t>
              </a:r>
              <a:endParaRPr/>
            </a:p>
            <a:p>
              <a:pPr indent="0" lvl="0" marL="0" marR="0" rtl="0" algn="ctr">
                <a:lnSpc>
                  <a:spcPct val="166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rPr>
                <a:t>Body Copy: Lato</a:t>
              </a:r>
              <a:endParaRPr/>
            </a:p>
          </p:txBody>
        </p:sp>
      </p:grpSp>
      <p:sp>
        <p:nvSpPr>
          <p:cNvPr id="454" name="Google Shape;454;p36"/>
          <p:cNvSpPr txBox="1"/>
          <p:nvPr/>
        </p:nvSpPr>
        <p:spPr>
          <a:xfrm>
            <a:off x="2894705" y="901180"/>
            <a:ext cx="12498590" cy="11334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499" u="none" cap="none" strike="noStrike">
                <a:solidFill>
                  <a:srgbClr val="000000"/>
                </a:solidFill>
                <a:latin typeface="Zilla Slab Medium"/>
                <a:ea typeface="Zilla Slab Medium"/>
                <a:cs typeface="Zilla Slab Medium"/>
                <a:sym typeface="Zilla Slab Medium"/>
              </a:rPr>
              <a:t>Fonts In this Presentation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BF4EB"/>
        </a:solidFill>
      </p:bgPr>
    </p:bg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9" name="Google Shape;459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79710" y="1626948"/>
            <a:ext cx="5328580" cy="1264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1935398">
            <a:off x="-529154" y="774865"/>
            <a:ext cx="3115707" cy="5868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Google Shape;461;p3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1892290">
            <a:off x="15961847" y="1214220"/>
            <a:ext cx="3238311" cy="5936903"/>
          </a:xfrm>
          <a:prstGeom prst="rect">
            <a:avLst/>
          </a:prstGeom>
          <a:noFill/>
          <a:ln>
            <a:noFill/>
          </a:ln>
        </p:spPr>
      </p:pic>
      <p:sp>
        <p:nvSpPr>
          <p:cNvPr id="462" name="Google Shape;462;p37"/>
          <p:cNvSpPr txBox="1"/>
          <p:nvPr/>
        </p:nvSpPr>
        <p:spPr>
          <a:xfrm>
            <a:off x="2626519" y="3690129"/>
            <a:ext cx="13034963" cy="24752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000000"/>
                </a:solidFill>
                <a:latin typeface="Zilla Slab Medium"/>
                <a:ea typeface="Zilla Slab Medium"/>
                <a:cs typeface="Zilla Slab Medium"/>
                <a:sym typeface="Zilla Slab Medium"/>
              </a:rPr>
              <a:t>Free templates for all</a:t>
            </a:r>
            <a:endParaRPr/>
          </a:p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000000"/>
                </a:solidFill>
                <a:latin typeface="Zilla Slab Medium"/>
                <a:ea typeface="Zilla Slab Medium"/>
                <a:cs typeface="Zilla Slab Medium"/>
                <a:sym typeface="Zilla Slab Medium"/>
              </a:rPr>
              <a:t>your presentation needs</a:t>
            </a:r>
            <a:endParaRPr/>
          </a:p>
        </p:txBody>
      </p:sp>
      <p:sp>
        <p:nvSpPr>
          <p:cNvPr id="463" name="Google Shape;463;p37"/>
          <p:cNvSpPr txBox="1"/>
          <p:nvPr/>
        </p:nvSpPr>
        <p:spPr>
          <a:xfrm>
            <a:off x="706998" y="8152141"/>
            <a:ext cx="3839042" cy="6953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99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For PowerPoint, Google</a:t>
            </a:r>
            <a:endParaRPr/>
          </a:p>
          <a:p>
            <a:pPr indent="0" lvl="0" marL="0" marR="0" rtl="0" algn="ctr">
              <a:lnSpc>
                <a:spcPct val="120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99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Slides, and Canva</a:t>
            </a:r>
            <a:endParaRPr/>
          </a:p>
        </p:txBody>
      </p:sp>
      <p:sp>
        <p:nvSpPr>
          <p:cNvPr id="464" name="Google Shape;464;p37"/>
          <p:cNvSpPr txBox="1"/>
          <p:nvPr/>
        </p:nvSpPr>
        <p:spPr>
          <a:xfrm>
            <a:off x="5051985" y="8152141"/>
            <a:ext cx="3839042" cy="6953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99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100% free for personal</a:t>
            </a:r>
            <a:endParaRPr/>
          </a:p>
          <a:p>
            <a:pPr indent="0" lvl="0" marL="0" marR="0" rtl="0" algn="ctr">
              <a:lnSpc>
                <a:spcPct val="120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99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or commercial use</a:t>
            </a:r>
            <a:endParaRPr/>
          </a:p>
        </p:txBody>
      </p:sp>
      <p:sp>
        <p:nvSpPr>
          <p:cNvPr id="465" name="Google Shape;465;p37"/>
          <p:cNvSpPr txBox="1"/>
          <p:nvPr/>
        </p:nvSpPr>
        <p:spPr>
          <a:xfrm>
            <a:off x="9396973" y="8152141"/>
            <a:ext cx="3839042" cy="6953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99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Ready to use, professional,</a:t>
            </a:r>
            <a:endParaRPr/>
          </a:p>
          <a:p>
            <a:pPr indent="0" lvl="0" marL="0" marR="0" rtl="0" algn="ctr">
              <a:lnSpc>
                <a:spcPct val="120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99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and customizable</a:t>
            </a:r>
            <a:endParaRPr/>
          </a:p>
        </p:txBody>
      </p:sp>
      <p:sp>
        <p:nvSpPr>
          <p:cNvPr id="466" name="Google Shape;466;p37"/>
          <p:cNvSpPr txBox="1"/>
          <p:nvPr/>
        </p:nvSpPr>
        <p:spPr>
          <a:xfrm>
            <a:off x="13741960" y="8152141"/>
            <a:ext cx="3839042" cy="6953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99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Blow your audience away</a:t>
            </a:r>
            <a:endParaRPr/>
          </a:p>
          <a:p>
            <a:pPr indent="0" lvl="0" marL="0" marR="0" rtl="0" algn="ctr">
              <a:lnSpc>
                <a:spcPct val="120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99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with attractive visuals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BF4EB"/>
        </a:solidFill>
      </p:bgPr>
    </p:bg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38"/>
          <p:cNvSpPr txBox="1"/>
          <p:nvPr/>
        </p:nvSpPr>
        <p:spPr>
          <a:xfrm>
            <a:off x="937234" y="1118640"/>
            <a:ext cx="4287606" cy="22955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500" u="none" cap="none" strike="noStrike">
                <a:solidFill>
                  <a:srgbClr val="000000"/>
                </a:solidFill>
                <a:latin typeface="Zilla Slab Medium"/>
                <a:ea typeface="Zilla Slab Medium"/>
                <a:cs typeface="Zilla Slab Medium"/>
                <a:sym typeface="Zilla Slab Medium"/>
              </a:rPr>
              <a:t>Resource </a:t>
            </a:r>
            <a:endParaRPr/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500" u="none" cap="none" strike="noStrike">
                <a:solidFill>
                  <a:srgbClr val="000000"/>
                </a:solidFill>
                <a:latin typeface="Zilla Slab Medium"/>
                <a:ea typeface="Zilla Slab Medium"/>
                <a:cs typeface="Zilla Slab Medium"/>
                <a:sym typeface="Zilla Slab Medium"/>
              </a:rPr>
              <a:t>Page</a:t>
            </a:r>
            <a:endParaRPr/>
          </a:p>
        </p:txBody>
      </p:sp>
      <p:sp>
        <p:nvSpPr>
          <p:cNvPr id="472" name="Google Shape;472;p38"/>
          <p:cNvSpPr txBox="1"/>
          <p:nvPr/>
        </p:nvSpPr>
        <p:spPr>
          <a:xfrm>
            <a:off x="937234" y="7030085"/>
            <a:ext cx="5059131" cy="22282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Use these design resources</a:t>
            </a:r>
            <a:endParaRPr/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in your Canva Presentation.</a:t>
            </a:r>
            <a:endParaRPr/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Happy designing! </a:t>
            </a:r>
            <a:endParaRPr/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3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Don't forget to delete this</a:t>
            </a:r>
            <a:endParaRPr/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page before presenting. </a:t>
            </a:r>
            <a:endParaRPr/>
          </a:p>
        </p:txBody>
      </p:sp>
      <p:pic>
        <p:nvPicPr>
          <p:cNvPr id="473" name="Google Shape;473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763741" y="6598139"/>
            <a:ext cx="680065" cy="1280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4" name="Google Shape;474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789391" y="1196625"/>
            <a:ext cx="444598" cy="1111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5" name="Google Shape;475;p3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015039" y="8128229"/>
            <a:ext cx="775630" cy="150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6" name="Google Shape;476;p3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255090" y="938906"/>
            <a:ext cx="1147727" cy="1626932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" name="Google Shape;477;p3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flipH="1">
            <a:off x="8736506" y="678738"/>
            <a:ext cx="1015073" cy="21472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78" name="Google Shape;478;p3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3551186" y="974982"/>
            <a:ext cx="751949" cy="1554782"/>
          </a:xfrm>
          <a:prstGeom prst="rect">
            <a:avLst/>
          </a:prstGeom>
          <a:noFill/>
          <a:ln>
            <a:noFill/>
          </a:ln>
        </p:spPr>
      </p:pic>
      <p:pic>
        <p:nvPicPr>
          <p:cNvPr id="479" name="Google Shape;479;p3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720013" y="795624"/>
            <a:ext cx="699297" cy="1913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80" name="Google Shape;480;p38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1811568" y="4668550"/>
            <a:ext cx="1051890" cy="1464657"/>
          </a:xfrm>
          <a:prstGeom prst="rect">
            <a:avLst/>
          </a:prstGeom>
          <a:noFill/>
          <a:ln>
            <a:noFill/>
          </a:ln>
        </p:spPr>
      </p:pic>
      <p:pic>
        <p:nvPicPr>
          <p:cNvPr id="481" name="Google Shape;481;p38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10068775" y="1105718"/>
            <a:ext cx="1062865" cy="1293309"/>
          </a:xfrm>
          <a:prstGeom prst="rect">
            <a:avLst/>
          </a:prstGeom>
          <a:noFill/>
          <a:ln>
            <a:noFill/>
          </a:ln>
        </p:spPr>
      </p:pic>
      <p:pic>
        <p:nvPicPr>
          <p:cNvPr id="482" name="Google Shape;482;p38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11076953" y="2694728"/>
            <a:ext cx="744757" cy="18789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83" name="Google Shape;483;p38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6311365" y="6511566"/>
            <a:ext cx="1094534" cy="14540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84" name="Google Shape;484;p38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6293736" y="2981218"/>
            <a:ext cx="1040046" cy="130599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5" name="Google Shape;485;p38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 flipH="1">
            <a:off x="14778520" y="4715852"/>
            <a:ext cx="1155826" cy="13700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86" name="Google Shape;486;p38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11558033" y="8211318"/>
            <a:ext cx="667960" cy="1335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7" name="Google Shape;487;p38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13116171" y="8192671"/>
            <a:ext cx="1008689" cy="1373216"/>
          </a:xfrm>
          <a:prstGeom prst="rect">
            <a:avLst/>
          </a:prstGeom>
          <a:noFill/>
          <a:ln>
            <a:noFill/>
          </a:ln>
        </p:spPr>
      </p:pic>
      <p:pic>
        <p:nvPicPr>
          <p:cNvPr id="488" name="Google Shape;488;p38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 flipH="1">
            <a:off x="6453450" y="8352446"/>
            <a:ext cx="810365" cy="1053666"/>
          </a:xfrm>
          <a:prstGeom prst="rect">
            <a:avLst/>
          </a:prstGeom>
          <a:noFill/>
          <a:ln>
            <a:noFill/>
          </a:ln>
        </p:spPr>
      </p:pic>
      <p:pic>
        <p:nvPicPr>
          <p:cNvPr id="489" name="Google Shape;489;p38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13903392" y="3200361"/>
            <a:ext cx="615284" cy="8677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" name="Google Shape;490;p38"/>
          <p:cNvPicPr preferRelativeResize="0"/>
          <p:nvPr/>
        </p:nvPicPr>
        <p:blipFill rotWithShape="1">
          <a:blip r:embed="rId20">
            <a:alphaModFix/>
          </a:blip>
          <a:srcRect b="0" l="0" r="0" t="0"/>
          <a:stretch/>
        </p:blipFill>
        <p:spPr>
          <a:xfrm>
            <a:off x="16430091" y="4841460"/>
            <a:ext cx="1118835" cy="1118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" name="Google Shape;491;p38"/>
          <p:cNvPicPr preferRelativeResize="0"/>
          <p:nvPr/>
        </p:nvPicPr>
        <p:blipFill rotWithShape="1">
          <a:blip r:embed="rId21">
            <a:alphaModFix/>
          </a:blip>
          <a:srcRect b="0" l="0" r="0" t="0"/>
          <a:stretch/>
        </p:blipFill>
        <p:spPr>
          <a:xfrm>
            <a:off x="13359203" y="4626543"/>
            <a:ext cx="923571" cy="1548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2" name="Google Shape;492;p38"/>
          <p:cNvPicPr preferRelativeResize="0"/>
          <p:nvPr/>
        </p:nvPicPr>
        <p:blipFill rotWithShape="1">
          <a:blip r:embed="rId22">
            <a:alphaModFix/>
          </a:blip>
          <a:srcRect b="0" l="0" r="0" t="0"/>
          <a:stretch/>
        </p:blipFill>
        <p:spPr>
          <a:xfrm>
            <a:off x="12645560" y="3173423"/>
            <a:ext cx="433982" cy="92158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3" name="Google Shape;493;p38"/>
          <p:cNvPicPr preferRelativeResize="0"/>
          <p:nvPr/>
        </p:nvPicPr>
        <p:blipFill rotWithShape="1">
          <a:blip r:embed="rId23">
            <a:alphaModFix/>
          </a:blip>
          <a:srcRect b="0" l="0" r="0" t="0"/>
          <a:stretch/>
        </p:blipFill>
        <p:spPr>
          <a:xfrm flipH="1">
            <a:off x="16680847" y="8161594"/>
            <a:ext cx="678538" cy="143537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" name="Google Shape;494;p38"/>
          <p:cNvPicPr preferRelativeResize="0"/>
          <p:nvPr/>
        </p:nvPicPr>
        <p:blipFill rotWithShape="1">
          <a:blip r:embed="rId24">
            <a:alphaModFix/>
          </a:blip>
          <a:srcRect b="0" l="0" r="0" t="0"/>
          <a:stretch/>
        </p:blipFill>
        <p:spPr>
          <a:xfrm>
            <a:off x="16680847" y="3018623"/>
            <a:ext cx="671555" cy="123118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5" name="Google Shape;495;p38"/>
          <p:cNvPicPr preferRelativeResize="0"/>
          <p:nvPr/>
        </p:nvPicPr>
        <p:blipFill rotWithShape="1">
          <a:blip r:embed="rId25">
            <a:alphaModFix/>
          </a:blip>
          <a:srcRect b="0" l="0" r="0" t="0"/>
          <a:stretch/>
        </p:blipFill>
        <p:spPr>
          <a:xfrm>
            <a:off x="15342526" y="3085845"/>
            <a:ext cx="514470" cy="1096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" name="Google Shape;496;p38"/>
          <p:cNvPicPr preferRelativeResize="0"/>
          <p:nvPr/>
        </p:nvPicPr>
        <p:blipFill rotWithShape="1">
          <a:blip r:embed="rId26">
            <a:alphaModFix/>
          </a:blip>
          <a:srcRect b="0" l="0" r="0" t="0"/>
          <a:stretch/>
        </p:blipFill>
        <p:spPr>
          <a:xfrm flipH="1">
            <a:off x="9805744" y="3006543"/>
            <a:ext cx="447359" cy="125534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7" name="Google Shape;497;p38"/>
          <p:cNvPicPr preferRelativeResize="0"/>
          <p:nvPr/>
        </p:nvPicPr>
        <p:blipFill rotWithShape="1">
          <a:blip r:embed="rId27">
            <a:alphaModFix/>
          </a:blip>
          <a:srcRect b="0" l="0" r="0" t="0"/>
          <a:stretch/>
        </p:blipFill>
        <p:spPr>
          <a:xfrm>
            <a:off x="16527230" y="830568"/>
            <a:ext cx="978788" cy="18436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8" name="Google Shape;498;p38"/>
          <p:cNvPicPr preferRelativeResize="0"/>
          <p:nvPr/>
        </p:nvPicPr>
        <p:blipFill rotWithShape="1">
          <a:blip r:embed="rId28">
            <a:alphaModFix/>
          </a:blip>
          <a:srcRect b="0" l="0" r="0" t="0"/>
          <a:stretch/>
        </p:blipFill>
        <p:spPr>
          <a:xfrm>
            <a:off x="8157632" y="3093231"/>
            <a:ext cx="824262" cy="1081966"/>
          </a:xfrm>
          <a:prstGeom prst="rect">
            <a:avLst/>
          </a:prstGeom>
          <a:noFill/>
          <a:ln>
            <a:noFill/>
          </a:ln>
        </p:spPr>
      </p:pic>
      <p:pic>
        <p:nvPicPr>
          <p:cNvPr id="499" name="Google Shape;499;p38"/>
          <p:cNvPicPr preferRelativeResize="0"/>
          <p:nvPr/>
        </p:nvPicPr>
        <p:blipFill rotWithShape="1">
          <a:blip r:embed="rId29">
            <a:alphaModFix/>
          </a:blip>
          <a:srcRect b="0" l="0" r="0" t="0"/>
          <a:stretch/>
        </p:blipFill>
        <p:spPr>
          <a:xfrm rot="3443993">
            <a:off x="14839713" y="1176904"/>
            <a:ext cx="1150938" cy="1150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500" name="Google Shape;500;p38"/>
          <p:cNvPicPr preferRelativeResize="0"/>
          <p:nvPr/>
        </p:nvPicPr>
        <p:blipFill rotWithShape="1">
          <a:blip r:embed="rId30">
            <a:alphaModFix/>
          </a:blip>
          <a:srcRect b="0" l="0" r="0" t="0"/>
          <a:stretch/>
        </p:blipFill>
        <p:spPr>
          <a:xfrm>
            <a:off x="9410997" y="4756250"/>
            <a:ext cx="1692340" cy="1289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1" name="Google Shape;501;p38"/>
          <p:cNvPicPr preferRelativeResize="0"/>
          <p:nvPr/>
        </p:nvPicPr>
        <p:blipFill rotWithShape="1">
          <a:blip r:embed="rId31">
            <a:alphaModFix/>
          </a:blip>
          <a:srcRect b="0" l="0" r="0" t="0"/>
          <a:stretch/>
        </p:blipFill>
        <p:spPr>
          <a:xfrm>
            <a:off x="8082923" y="6956722"/>
            <a:ext cx="1026751" cy="563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2" name="Google Shape;502;p38"/>
          <p:cNvPicPr preferRelativeResize="0"/>
          <p:nvPr/>
        </p:nvPicPr>
        <p:blipFill rotWithShape="1">
          <a:blip r:embed="rId32">
            <a:alphaModFix/>
          </a:blip>
          <a:srcRect b="0" l="0" r="0" t="0"/>
          <a:stretch/>
        </p:blipFill>
        <p:spPr>
          <a:xfrm>
            <a:off x="12593027" y="6832132"/>
            <a:ext cx="812959" cy="812959"/>
          </a:xfrm>
          <a:prstGeom prst="rect">
            <a:avLst/>
          </a:prstGeom>
          <a:noFill/>
          <a:ln>
            <a:noFill/>
          </a:ln>
        </p:spPr>
      </p:pic>
      <p:pic>
        <p:nvPicPr>
          <p:cNvPr id="503" name="Google Shape;503;p38"/>
          <p:cNvPicPr preferRelativeResize="0"/>
          <p:nvPr/>
        </p:nvPicPr>
        <p:blipFill rotWithShape="1">
          <a:blip r:embed="rId33">
            <a:alphaModFix/>
          </a:blip>
          <a:srcRect b="0" l="0" r="0" t="0"/>
          <a:stretch/>
        </p:blipFill>
        <p:spPr>
          <a:xfrm>
            <a:off x="8058724" y="8211318"/>
            <a:ext cx="816126" cy="1335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4" name="Google Shape;504;p38"/>
          <p:cNvPicPr preferRelativeResize="0"/>
          <p:nvPr/>
        </p:nvPicPr>
        <p:blipFill rotWithShape="1">
          <a:blip r:embed="rId33">
            <a:alphaModFix/>
          </a:blip>
          <a:srcRect b="0" l="0" r="0" t="0"/>
          <a:stretch/>
        </p:blipFill>
        <p:spPr>
          <a:xfrm flipH="1">
            <a:off x="9786698" y="6628198"/>
            <a:ext cx="745815" cy="1220827"/>
          </a:xfrm>
          <a:prstGeom prst="rect">
            <a:avLst/>
          </a:prstGeom>
          <a:noFill/>
          <a:ln>
            <a:noFill/>
          </a:ln>
        </p:spPr>
      </p:pic>
      <p:pic>
        <p:nvPicPr>
          <p:cNvPr id="505" name="Google Shape;505;p38"/>
          <p:cNvPicPr preferRelativeResize="0"/>
          <p:nvPr/>
        </p:nvPicPr>
        <p:blipFill rotWithShape="1">
          <a:blip r:embed="rId34">
            <a:alphaModFix/>
          </a:blip>
          <a:srcRect b="0" l="0" r="0" t="0"/>
          <a:stretch/>
        </p:blipFill>
        <p:spPr>
          <a:xfrm>
            <a:off x="9669759" y="8108278"/>
            <a:ext cx="930448" cy="1437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6" name="Google Shape;506;p38"/>
          <p:cNvPicPr preferRelativeResize="0"/>
          <p:nvPr/>
        </p:nvPicPr>
        <p:blipFill rotWithShape="1">
          <a:blip r:embed="rId35">
            <a:alphaModFix/>
          </a:blip>
          <a:srcRect b="0" l="0" r="0" t="0"/>
          <a:stretch/>
        </p:blipFill>
        <p:spPr>
          <a:xfrm flipH="1">
            <a:off x="11209536" y="6638987"/>
            <a:ext cx="706467" cy="1199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7" name="Google Shape;507;p38"/>
          <p:cNvPicPr preferRelativeResize="0"/>
          <p:nvPr/>
        </p:nvPicPr>
        <p:blipFill rotWithShape="1">
          <a:blip r:embed="rId36">
            <a:alphaModFix/>
          </a:blip>
          <a:srcRect b="0" l="0" r="0" t="0"/>
          <a:stretch/>
        </p:blipFill>
        <p:spPr>
          <a:xfrm rot="147858">
            <a:off x="14110637" y="6590087"/>
            <a:ext cx="558910" cy="1297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08" name="Google Shape;508;p38"/>
          <p:cNvPicPr preferRelativeResize="0"/>
          <p:nvPr/>
        </p:nvPicPr>
        <p:blipFill rotWithShape="1">
          <a:blip r:embed="rId37">
            <a:alphaModFix/>
          </a:blip>
          <a:srcRect b="0" l="0" r="0" t="0"/>
          <a:stretch/>
        </p:blipFill>
        <p:spPr>
          <a:xfrm>
            <a:off x="15374197" y="6628198"/>
            <a:ext cx="712519" cy="1220827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" name="Google Shape;509;p38"/>
          <p:cNvPicPr preferRelativeResize="0"/>
          <p:nvPr/>
        </p:nvPicPr>
        <p:blipFill rotWithShape="1">
          <a:blip r:embed="rId38">
            <a:alphaModFix/>
          </a:blip>
          <a:srcRect b="0" l="0" r="0" t="0"/>
          <a:stretch/>
        </p:blipFill>
        <p:spPr>
          <a:xfrm flipH="1">
            <a:off x="6477275" y="4651784"/>
            <a:ext cx="762714" cy="14981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0" name="Google Shape;510;p38"/>
          <p:cNvPicPr preferRelativeResize="0"/>
          <p:nvPr/>
        </p:nvPicPr>
        <p:blipFill rotWithShape="1">
          <a:blip r:embed="rId39">
            <a:alphaModFix/>
          </a:blip>
          <a:srcRect b="0" l="0" r="0" t="0"/>
          <a:stretch/>
        </p:blipFill>
        <p:spPr>
          <a:xfrm>
            <a:off x="7735734" y="4686002"/>
            <a:ext cx="967032" cy="1429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11" name="Google Shape;511;p38"/>
          <p:cNvPicPr preferRelativeResize="0"/>
          <p:nvPr/>
        </p:nvPicPr>
        <p:blipFill rotWithShape="1">
          <a:blip r:embed="rId40">
            <a:alphaModFix/>
          </a:blip>
          <a:srcRect b="0" l="0" r="0" t="0"/>
          <a:stretch/>
        </p:blipFill>
        <p:spPr>
          <a:xfrm>
            <a:off x="11448836" y="1191768"/>
            <a:ext cx="1023359" cy="11212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BF4EB"/>
        </a:solidFill>
      </p:bgPr>
    </p:bg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39"/>
          <p:cNvSpPr txBox="1"/>
          <p:nvPr/>
        </p:nvSpPr>
        <p:spPr>
          <a:xfrm>
            <a:off x="937234" y="1118640"/>
            <a:ext cx="5059131" cy="22955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500" u="none" cap="none" strike="noStrike">
                <a:solidFill>
                  <a:srgbClr val="000000"/>
                </a:solidFill>
                <a:latin typeface="Zilla Slab Medium"/>
                <a:ea typeface="Zilla Slab Medium"/>
                <a:cs typeface="Zilla Slab Medium"/>
                <a:sym typeface="Zilla Slab Medium"/>
              </a:rPr>
              <a:t>Resource </a:t>
            </a:r>
            <a:endParaRPr/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500" u="none" cap="none" strike="noStrike">
                <a:solidFill>
                  <a:srgbClr val="000000"/>
                </a:solidFill>
                <a:latin typeface="Zilla Slab Medium"/>
                <a:ea typeface="Zilla Slab Medium"/>
                <a:cs typeface="Zilla Slab Medium"/>
                <a:sym typeface="Zilla Slab Medium"/>
              </a:rPr>
              <a:t>Page</a:t>
            </a:r>
            <a:endParaRPr/>
          </a:p>
        </p:txBody>
      </p:sp>
      <p:sp>
        <p:nvSpPr>
          <p:cNvPr id="517" name="Google Shape;517;p39"/>
          <p:cNvSpPr txBox="1"/>
          <p:nvPr/>
        </p:nvSpPr>
        <p:spPr>
          <a:xfrm>
            <a:off x="937234" y="7030085"/>
            <a:ext cx="5059131" cy="22282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Use these design resources</a:t>
            </a:r>
            <a:endParaRPr/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in your Canva Presentation.</a:t>
            </a:r>
            <a:endParaRPr/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Happy designing! </a:t>
            </a:r>
            <a:endParaRPr/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3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Don't forget to delete this</a:t>
            </a:r>
            <a:endParaRPr/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page before presenting. </a:t>
            </a:r>
            <a:endParaRPr/>
          </a:p>
        </p:txBody>
      </p:sp>
      <p:pic>
        <p:nvPicPr>
          <p:cNvPr id="518" name="Google Shape;518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10635" y="1296506"/>
            <a:ext cx="832459" cy="715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9" name="Google Shape;519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260402" y="1223415"/>
            <a:ext cx="862097" cy="862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20" name="Google Shape;520;p3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550022" y="1148450"/>
            <a:ext cx="704739" cy="1012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521" name="Google Shape;521;p3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726255" y="1296506"/>
            <a:ext cx="1164950" cy="715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2" name="Google Shape;522;p3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2437664" y="1223415"/>
            <a:ext cx="862097" cy="862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23" name="Google Shape;523;p3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4755141" y="1148450"/>
            <a:ext cx="1119949" cy="1012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524" name="Google Shape;524;p39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3727285" y="1148450"/>
            <a:ext cx="675298" cy="1012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525" name="Google Shape;525;p39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6227649" y="1148450"/>
            <a:ext cx="732340" cy="1012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526" name="Google Shape;526;p39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6895596" y="3160161"/>
            <a:ext cx="862536" cy="862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27" name="Google Shape;527;p39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8209205" y="3160161"/>
            <a:ext cx="862536" cy="862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28" name="Google Shape;528;p39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9522814" y="3160161"/>
            <a:ext cx="856263" cy="862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29" name="Google Shape;529;p39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10826752" y="3156018"/>
            <a:ext cx="714074" cy="870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530" name="Google Shape;530;p39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11988501" y="3160161"/>
            <a:ext cx="903609" cy="862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31" name="Google Shape;531;p39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13343183" y="3160161"/>
            <a:ext cx="757464" cy="862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32" name="Google Shape;532;p39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14805497" y="3160161"/>
            <a:ext cx="857832" cy="862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33" name="Google Shape;533;p39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16030508" y="3261166"/>
            <a:ext cx="1110978" cy="660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534" name="Google Shape;534;p39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6919492" y="5075679"/>
            <a:ext cx="885701" cy="761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35" name="Google Shape;535;p39"/>
          <p:cNvPicPr preferRelativeResize="0"/>
          <p:nvPr/>
        </p:nvPicPr>
        <p:blipFill rotWithShape="1">
          <a:blip r:embed="rId20">
            <a:alphaModFix/>
          </a:blip>
          <a:srcRect b="0" l="0" r="0" t="0"/>
          <a:stretch/>
        </p:blipFill>
        <p:spPr>
          <a:xfrm>
            <a:off x="8557592" y="5075679"/>
            <a:ext cx="761703" cy="761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36" name="Google Shape;536;p39"/>
          <p:cNvPicPr preferRelativeResize="0"/>
          <p:nvPr/>
        </p:nvPicPr>
        <p:blipFill rotWithShape="1">
          <a:blip r:embed="rId21">
            <a:alphaModFix/>
          </a:blip>
          <a:srcRect b="0" l="0" r="0" t="0"/>
          <a:stretch/>
        </p:blipFill>
        <p:spPr>
          <a:xfrm>
            <a:off x="10071694" y="5075679"/>
            <a:ext cx="761703" cy="761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37" name="Google Shape;537;p39"/>
          <p:cNvPicPr preferRelativeResize="0"/>
          <p:nvPr/>
        </p:nvPicPr>
        <p:blipFill rotWithShape="1">
          <a:blip r:embed="rId22">
            <a:alphaModFix/>
          </a:blip>
          <a:srcRect b="0" l="0" r="0" t="0"/>
          <a:stretch/>
        </p:blipFill>
        <p:spPr>
          <a:xfrm>
            <a:off x="11585796" y="5075679"/>
            <a:ext cx="760318" cy="761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38" name="Google Shape;538;p39"/>
          <p:cNvPicPr preferRelativeResize="0"/>
          <p:nvPr/>
        </p:nvPicPr>
        <p:blipFill rotWithShape="1">
          <a:blip r:embed="rId23">
            <a:alphaModFix/>
          </a:blip>
          <a:srcRect b="0" l="0" r="0" t="0"/>
          <a:stretch/>
        </p:blipFill>
        <p:spPr>
          <a:xfrm>
            <a:off x="13098514" y="5075679"/>
            <a:ext cx="827938" cy="761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39" name="Google Shape;539;p39"/>
          <p:cNvPicPr preferRelativeResize="0"/>
          <p:nvPr/>
        </p:nvPicPr>
        <p:blipFill rotWithShape="1">
          <a:blip r:embed="rId24">
            <a:alphaModFix/>
          </a:blip>
          <a:srcRect b="0" l="0" r="0" t="0"/>
          <a:stretch/>
        </p:blipFill>
        <p:spPr>
          <a:xfrm>
            <a:off x="14678851" y="5075679"/>
            <a:ext cx="614902" cy="761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40" name="Google Shape;540;p39"/>
          <p:cNvPicPr preferRelativeResize="0"/>
          <p:nvPr/>
        </p:nvPicPr>
        <p:blipFill rotWithShape="1">
          <a:blip r:embed="rId25">
            <a:alphaModFix/>
          </a:blip>
          <a:srcRect b="0" l="0" r="0" t="0"/>
          <a:stretch/>
        </p:blipFill>
        <p:spPr>
          <a:xfrm>
            <a:off x="16046152" y="5141871"/>
            <a:ext cx="1095335" cy="629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1" name="Google Shape;541;p39"/>
          <p:cNvPicPr preferRelativeResize="0"/>
          <p:nvPr/>
        </p:nvPicPr>
        <p:blipFill rotWithShape="1">
          <a:blip r:embed="rId26">
            <a:alphaModFix/>
          </a:blip>
          <a:srcRect b="0" l="0" r="0" t="0"/>
          <a:stretch/>
        </p:blipFill>
        <p:spPr>
          <a:xfrm>
            <a:off x="6908250" y="6774906"/>
            <a:ext cx="914303" cy="816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42" name="Google Shape;542;p39"/>
          <p:cNvPicPr preferRelativeResize="0"/>
          <p:nvPr/>
        </p:nvPicPr>
        <p:blipFill rotWithShape="1">
          <a:blip r:embed="rId27">
            <a:alphaModFix/>
          </a:blip>
          <a:srcRect b="0" l="0" r="0" t="0"/>
          <a:stretch/>
        </p:blipFill>
        <p:spPr>
          <a:xfrm>
            <a:off x="8259938" y="6742257"/>
            <a:ext cx="642709" cy="881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543" name="Google Shape;543;p39"/>
          <p:cNvPicPr preferRelativeResize="0"/>
          <p:nvPr/>
        </p:nvPicPr>
        <p:blipFill rotWithShape="1">
          <a:blip r:embed="rId28">
            <a:alphaModFix/>
          </a:blip>
          <a:srcRect b="0" l="0" r="0" t="0"/>
          <a:stretch/>
        </p:blipFill>
        <p:spPr>
          <a:xfrm>
            <a:off x="9340032" y="6742257"/>
            <a:ext cx="827027" cy="881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544" name="Google Shape;544;p39"/>
          <p:cNvPicPr preferRelativeResize="0"/>
          <p:nvPr/>
        </p:nvPicPr>
        <p:blipFill rotWithShape="1">
          <a:blip r:embed="rId29">
            <a:alphaModFix/>
          </a:blip>
          <a:srcRect b="0" l="0" r="0" t="0"/>
          <a:stretch/>
        </p:blipFill>
        <p:spPr>
          <a:xfrm>
            <a:off x="10604444" y="6742257"/>
            <a:ext cx="644312" cy="881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545" name="Google Shape;545;p39"/>
          <p:cNvPicPr preferRelativeResize="0"/>
          <p:nvPr/>
        </p:nvPicPr>
        <p:blipFill rotWithShape="1">
          <a:blip r:embed="rId30">
            <a:alphaModFix/>
          </a:blip>
          <a:srcRect b="0" l="0" r="0" t="0"/>
          <a:stretch/>
        </p:blipFill>
        <p:spPr>
          <a:xfrm>
            <a:off x="11686141" y="6834435"/>
            <a:ext cx="1158432" cy="697166"/>
          </a:xfrm>
          <a:prstGeom prst="rect">
            <a:avLst/>
          </a:prstGeom>
          <a:noFill/>
          <a:ln>
            <a:noFill/>
          </a:ln>
        </p:spPr>
      </p:pic>
      <p:pic>
        <p:nvPicPr>
          <p:cNvPr id="546" name="Google Shape;546;p39"/>
          <p:cNvPicPr preferRelativeResize="0"/>
          <p:nvPr/>
        </p:nvPicPr>
        <p:blipFill rotWithShape="1">
          <a:blip r:embed="rId31">
            <a:alphaModFix/>
          </a:blip>
          <a:srcRect b="0" l="0" r="0" t="0"/>
          <a:stretch/>
        </p:blipFill>
        <p:spPr>
          <a:xfrm>
            <a:off x="13281958" y="6742257"/>
            <a:ext cx="1117135" cy="881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547" name="Google Shape;547;p39"/>
          <p:cNvPicPr preferRelativeResize="0"/>
          <p:nvPr/>
        </p:nvPicPr>
        <p:blipFill rotWithShape="1">
          <a:blip r:embed="rId32">
            <a:alphaModFix/>
          </a:blip>
          <a:srcRect b="0" l="0" r="0" t="0"/>
          <a:stretch/>
        </p:blipFill>
        <p:spPr>
          <a:xfrm>
            <a:off x="14836478" y="6742257"/>
            <a:ext cx="881521" cy="881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548" name="Google Shape;548;p39"/>
          <p:cNvPicPr preferRelativeResize="0"/>
          <p:nvPr/>
        </p:nvPicPr>
        <p:blipFill rotWithShape="1">
          <a:blip r:embed="rId33">
            <a:alphaModFix/>
          </a:blip>
          <a:srcRect b="0" l="0" r="0" t="0"/>
          <a:stretch/>
        </p:blipFill>
        <p:spPr>
          <a:xfrm>
            <a:off x="16155384" y="6742257"/>
            <a:ext cx="881521" cy="881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549" name="Google Shape;549;p39"/>
          <p:cNvPicPr preferRelativeResize="0"/>
          <p:nvPr/>
        </p:nvPicPr>
        <p:blipFill rotWithShape="1">
          <a:blip r:embed="rId34">
            <a:alphaModFix/>
          </a:blip>
          <a:srcRect b="0" l="0" r="0" t="0"/>
          <a:stretch/>
        </p:blipFill>
        <p:spPr>
          <a:xfrm>
            <a:off x="7114742" y="8574782"/>
            <a:ext cx="424245" cy="788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50" name="Google Shape;550;p39"/>
          <p:cNvPicPr preferRelativeResize="0"/>
          <p:nvPr/>
        </p:nvPicPr>
        <p:blipFill rotWithShape="1">
          <a:blip r:embed="rId35">
            <a:alphaModFix/>
          </a:blip>
          <a:srcRect b="0" l="0" r="0" t="0"/>
          <a:stretch/>
        </p:blipFill>
        <p:spPr>
          <a:xfrm>
            <a:off x="8158616" y="8574782"/>
            <a:ext cx="610569" cy="788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51" name="Google Shape;551;p39"/>
          <p:cNvPicPr preferRelativeResize="0"/>
          <p:nvPr/>
        </p:nvPicPr>
        <p:blipFill rotWithShape="1">
          <a:blip r:embed="rId36">
            <a:alphaModFix/>
          </a:blip>
          <a:srcRect b="0" l="0" r="0" t="0"/>
          <a:stretch/>
        </p:blipFill>
        <p:spPr>
          <a:xfrm>
            <a:off x="9388813" y="8574782"/>
            <a:ext cx="680799" cy="788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52" name="Google Shape;552;p39"/>
          <p:cNvPicPr preferRelativeResize="0"/>
          <p:nvPr/>
        </p:nvPicPr>
        <p:blipFill rotWithShape="1">
          <a:blip r:embed="rId37">
            <a:alphaModFix/>
          </a:blip>
          <a:srcRect b="0" l="0" r="0" t="0"/>
          <a:stretch/>
        </p:blipFill>
        <p:spPr>
          <a:xfrm>
            <a:off x="10689240" y="8574782"/>
            <a:ext cx="397013" cy="788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53" name="Google Shape;553;p39"/>
          <p:cNvPicPr preferRelativeResize="0"/>
          <p:nvPr/>
        </p:nvPicPr>
        <p:blipFill rotWithShape="1">
          <a:blip r:embed="rId38">
            <a:alphaModFix/>
          </a:blip>
          <a:srcRect b="0" l="0" r="0" t="0"/>
          <a:stretch/>
        </p:blipFill>
        <p:spPr>
          <a:xfrm>
            <a:off x="11705882" y="8574782"/>
            <a:ext cx="788293" cy="788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54" name="Google Shape;554;p39"/>
          <p:cNvPicPr preferRelativeResize="0"/>
          <p:nvPr/>
        </p:nvPicPr>
        <p:blipFill rotWithShape="1">
          <a:blip r:embed="rId39">
            <a:alphaModFix/>
          </a:blip>
          <a:srcRect b="0" l="0" r="0" t="0"/>
          <a:stretch/>
        </p:blipFill>
        <p:spPr>
          <a:xfrm>
            <a:off x="13113804" y="8574782"/>
            <a:ext cx="963470" cy="788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55" name="Google Shape;555;p39"/>
          <p:cNvPicPr preferRelativeResize="0"/>
          <p:nvPr/>
        </p:nvPicPr>
        <p:blipFill rotWithShape="1">
          <a:blip r:embed="rId40">
            <a:alphaModFix/>
          </a:blip>
          <a:srcRect b="0" l="0" r="0" t="0"/>
          <a:stretch/>
        </p:blipFill>
        <p:spPr>
          <a:xfrm>
            <a:off x="14696902" y="8675330"/>
            <a:ext cx="838854" cy="587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556" name="Google Shape;556;p39"/>
          <p:cNvPicPr preferRelativeResize="0"/>
          <p:nvPr/>
        </p:nvPicPr>
        <p:blipFill rotWithShape="1">
          <a:blip r:embed="rId41">
            <a:alphaModFix/>
          </a:blip>
          <a:srcRect b="0" l="0" r="0" t="0"/>
          <a:stretch/>
        </p:blipFill>
        <p:spPr>
          <a:xfrm>
            <a:off x="16249120" y="8574782"/>
            <a:ext cx="689398" cy="7882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BF4EB"/>
        </a:solidFill>
      </p:bgPr>
    </p:bg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2249979">
            <a:off x="15208227" y="737235"/>
            <a:ext cx="1505018" cy="32083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 rot="2079497">
            <a:off x="1532439" y="737235"/>
            <a:ext cx="1505018" cy="320837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7" name="Google Shape;117;p15"/>
          <p:cNvGrpSpPr/>
          <p:nvPr/>
        </p:nvGrpSpPr>
        <p:grpSpPr>
          <a:xfrm>
            <a:off x="2240005" y="5343490"/>
            <a:ext cx="2133021" cy="2142582"/>
            <a:chOff x="1813" y="0"/>
            <a:chExt cx="809173" cy="812800"/>
          </a:xfrm>
        </p:grpSpPr>
        <p:sp>
          <p:nvSpPr>
            <p:cNvPr id="118" name="Google Shape;118;p15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99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" name="Google Shape;119;p15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66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0" name="Google Shape;120;p15"/>
          <p:cNvGrpSpPr/>
          <p:nvPr/>
        </p:nvGrpSpPr>
        <p:grpSpPr>
          <a:xfrm>
            <a:off x="8077488" y="5343490"/>
            <a:ext cx="2133021" cy="2142582"/>
            <a:chOff x="1813" y="0"/>
            <a:chExt cx="809173" cy="812800"/>
          </a:xfrm>
        </p:grpSpPr>
        <p:sp>
          <p:nvSpPr>
            <p:cNvPr id="121" name="Google Shape;121;p15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E26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" name="Google Shape;122;p15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66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3" name="Google Shape;123;p15"/>
          <p:cNvGrpSpPr/>
          <p:nvPr/>
        </p:nvGrpSpPr>
        <p:grpSpPr>
          <a:xfrm>
            <a:off x="13670768" y="5343490"/>
            <a:ext cx="2133021" cy="2142582"/>
            <a:chOff x="1813" y="0"/>
            <a:chExt cx="809173" cy="812800"/>
          </a:xfrm>
        </p:grpSpPr>
        <p:sp>
          <p:nvSpPr>
            <p:cNvPr id="124" name="Google Shape;124;p15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A4AB1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" name="Google Shape;125;p15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66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6" name="Google Shape;126;p15"/>
          <p:cNvSpPr txBox="1"/>
          <p:nvPr/>
        </p:nvSpPr>
        <p:spPr>
          <a:xfrm>
            <a:off x="7490963" y="4403436"/>
            <a:ext cx="3306074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99" u="none" cap="none" strike="noStrike">
                <a:solidFill>
                  <a:srgbClr val="000000"/>
                </a:solidFill>
                <a:latin typeface="Zilla Slab Medium"/>
                <a:ea typeface="Zilla Slab Medium"/>
                <a:cs typeface="Zilla Slab Medium"/>
                <a:sym typeface="Zilla Slab Medium"/>
              </a:rPr>
              <a:t>Our Process</a:t>
            </a:r>
            <a:endParaRPr/>
          </a:p>
        </p:txBody>
      </p:sp>
      <p:sp>
        <p:nvSpPr>
          <p:cNvPr id="127" name="Google Shape;127;p15"/>
          <p:cNvSpPr txBox="1"/>
          <p:nvPr/>
        </p:nvSpPr>
        <p:spPr>
          <a:xfrm>
            <a:off x="7490963" y="7924222"/>
            <a:ext cx="3306074" cy="69824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Elaborate on what</a:t>
            </a:r>
            <a:endParaRPr/>
          </a:p>
          <a:p>
            <a:pPr indent="0" lvl="0" marL="0" marR="0" rtl="0" algn="ctr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you want to discuss.</a:t>
            </a:r>
            <a:endParaRPr/>
          </a:p>
        </p:txBody>
      </p:sp>
      <p:sp>
        <p:nvSpPr>
          <p:cNvPr id="128" name="Google Shape;128;p15"/>
          <p:cNvSpPr txBox="1"/>
          <p:nvPr/>
        </p:nvSpPr>
        <p:spPr>
          <a:xfrm>
            <a:off x="2229633" y="5730460"/>
            <a:ext cx="2153769" cy="12096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999" u="none" cap="none" strike="noStrike">
                <a:solidFill>
                  <a:srgbClr val="000000"/>
                </a:solidFill>
                <a:latin typeface="Zilla Slab Medium"/>
                <a:ea typeface="Zilla Slab Medium"/>
                <a:cs typeface="Zilla Slab Medium"/>
                <a:sym typeface="Zilla Slab Medium"/>
              </a:rPr>
              <a:t>01</a:t>
            </a:r>
            <a:endParaRPr/>
          </a:p>
        </p:txBody>
      </p:sp>
      <p:sp>
        <p:nvSpPr>
          <p:cNvPr id="129" name="Google Shape;129;p15"/>
          <p:cNvSpPr txBox="1"/>
          <p:nvPr/>
        </p:nvSpPr>
        <p:spPr>
          <a:xfrm>
            <a:off x="8067115" y="5730460"/>
            <a:ext cx="2153769" cy="12096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999" u="none" cap="none" strike="noStrike">
                <a:solidFill>
                  <a:srgbClr val="000000"/>
                </a:solidFill>
                <a:latin typeface="Zilla Slab Medium"/>
                <a:ea typeface="Zilla Slab Medium"/>
                <a:cs typeface="Zilla Slab Medium"/>
                <a:sym typeface="Zilla Slab Medium"/>
              </a:rPr>
              <a:t>02</a:t>
            </a:r>
            <a:endParaRPr/>
          </a:p>
        </p:txBody>
      </p:sp>
      <p:sp>
        <p:nvSpPr>
          <p:cNvPr id="130" name="Google Shape;130;p15"/>
          <p:cNvSpPr txBox="1"/>
          <p:nvPr/>
        </p:nvSpPr>
        <p:spPr>
          <a:xfrm>
            <a:off x="13660396" y="5730460"/>
            <a:ext cx="2153769" cy="12096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999" u="none" cap="none" strike="noStrike">
                <a:solidFill>
                  <a:srgbClr val="000000"/>
                </a:solidFill>
                <a:latin typeface="Zilla Slab Medium"/>
                <a:ea typeface="Zilla Slab Medium"/>
                <a:cs typeface="Zilla Slab Medium"/>
                <a:sym typeface="Zilla Slab Medium"/>
              </a:rPr>
              <a:t>03</a:t>
            </a:r>
            <a:endParaRPr/>
          </a:p>
        </p:txBody>
      </p:sp>
      <p:sp>
        <p:nvSpPr>
          <p:cNvPr id="131" name="Google Shape;131;p15"/>
          <p:cNvSpPr txBox="1"/>
          <p:nvPr/>
        </p:nvSpPr>
        <p:spPr>
          <a:xfrm>
            <a:off x="1653481" y="7924222"/>
            <a:ext cx="3306074" cy="69824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Elaborate on what</a:t>
            </a:r>
            <a:endParaRPr/>
          </a:p>
          <a:p>
            <a:pPr indent="0" lvl="0" marL="0" marR="0" rtl="0" algn="ctr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you want to discuss.</a:t>
            </a:r>
            <a:endParaRPr/>
          </a:p>
        </p:txBody>
      </p:sp>
      <p:sp>
        <p:nvSpPr>
          <p:cNvPr id="132" name="Google Shape;132;p15"/>
          <p:cNvSpPr txBox="1"/>
          <p:nvPr/>
        </p:nvSpPr>
        <p:spPr>
          <a:xfrm>
            <a:off x="12840042" y="4403436"/>
            <a:ext cx="3794478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99" u="none" cap="none" strike="noStrike">
                <a:solidFill>
                  <a:srgbClr val="000000"/>
                </a:solidFill>
                <a:latin typeface="Zilla Slab Medium"/>
                <a:ea typeface="Zilla Slab Medium"/>
                <a:cs typeface="Zilla Slab Medium"/>
                <a:sym typeface="Zilla Slab Medium"/>
              </a:rPr>
              <a:t>About Us</a:t>
            </a:r>
            <a:endParaRPr/>
          </a:p>
        </p:txBody>
      </p:sp>
      <p:sp>
        <p:nvSpPr>
          <p:cNvPr id="133" name="Google Shape;133;p15"/>
          <p:cNvSpPr txBox="1"/>
          <p:nvPr/>
        </p:nvSpPr>
        <p:spPr>
          <a:xfrm>
            <a:off x="13084244" y="7924222"/>
            <a:ext cx="3306074" cy="69824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Elaborate on what</a:t>
            </a:r>
            <a:endParaRPr/>
          </a:p>
          <a:p>
            <a:pPr indent="0" lvl="0" marL="0" marR="0" rtl="0" algn="ctr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you want to discuss.</a:t>
            </a:r>
            <a:endParaRPr/>
          </a:p>
        </p:txBody>
      </p:sp>
      <p:sp>
        <p:nvSpPr>
          <p:cNvPr id="134" name="Google Shape;134;p15"/>
          <p:cNvSpPr txBox="1"/>
          <p:nvPr/>
        </p:nvSpPr>
        <p:spPr>
          <a:xfrm>
            <a:off x="4053554" y="1515640"/>
            <a:ext cx="10180892" cy="11334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499" u="none" cap="none" strike="noStrike">
                <a:solidFill>
                  <a:srgbClr val="000000"/>
                </a:solidFill>
                <a:latin typeface="Zilla Slab Medium"/>
                <a:ea typeface="Zilla Slab Medium"/>
                <a:cs typeface="Zilla Slab Medium"/>
                <a:sym typeface="Zilla Slab Medium"/>
              </a:rPr>
              <a:t>Table Of Contents</a:t>
            </a:r>
            <a:endParaRPr/>
          </a:p>
        </p:txBody>
      </p:sp>
      <p:sp>
        <p:nvSpPr>
          <p:cNvPr id="135" name="Google Shape;135;p15"/>
          <p:cNvSpPr txBox="1"/>
          <p:nvPr/>
        </p:nvSpPr>
        <p:spPr>
          <a:xfrm>
            <a:off x="1653526" y="4403436"/>
            <a:ext cx="3306000" cy="5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99">
                <a:latin typeface="Zilla Slab Medium"/>
                <a:ea typeface="Zilla Slab Medium"/>
                <a:cs typeface="Zilla Slab Medium"/>
                <a:sym typeface="Zilla Slab Medium"/>
              </a:rPr>
              <a:t>Introduction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DD468"/>
        </a:solidFill>
      </p:bgPr>
    </p:bg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16"/>
          <p:cNvPicPr preferRelativeResize="0"/>
          <p:nvPr/>
        </p:nvPicPr>
        <p:blipFill rotWithShape="1">
          <a:blip r:embed="rId3">
            <a:alphaModFix/>
          </a:blip>
          <a:srcRect b="11245" l="14563" r="14570" t="22912"/>
          <a:stretch/>
        </p:blipFill>
        <p:spPr>
          <a:xfrm>
            <a:off x="2663725" y="2357025"/>
            <a:ext cx="12960600" cy="67728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41" name="Google Shape;141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>
            <a:off x="1240386" y="5743433"/>
            <a:ext cx="2846726" cy="60219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1202574">
            <a:off x="12736974" y="4950651"/>
            <a:ext cx="1684827" cy="3088850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16"/>
          <p:cNvSpPr txBox="1"/>
          <p:nvPr/>
        </p:nvSpPr>
        <p:spPr>
          <a:xfrm>
            <a:off x="1236348" y="995362"/>
            <a:ext cx="8433786" cy="11334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499" u="none" cap="none" strike="noStrike">
                <a:solidFill>
                  <a:srgbClr val="000000"/>
                </a:solidFill>
                <a:latin typeface="Zilla Slab Medium"/>
                <a:ea typeface="Zilla Slab Medium"/>
                <a:cs typeface="Zilla Slab Medium"/>
                <a:sym typeface="Zilla Slab Medium"/>
              </a:rPr>
              <a:t>Introduction</a:t>
            </a:r>
            <a:endParaRPr/>
          </a:p>
        </p:txBody>
      </p:sp>
      <p:sp>
        <p:nvSpPr>
          <p:cNvPr id="144" name="Google Shape;144;p16"/>
          <p:cNvSpPr txBox="1"/>
          <p:nvPr/>
        </p:nvSpPr>
        <p:spPr>
          <a:xfrm>
            <a:off x="10404446" y="8515985"/>
            <a:ext cx="6854854" cy="7423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Elaborate on what</a:t>
            </a:r>
            <a:endParaRPr/>
          </a:p>
          <a:p>
            <a:pPr indent="0" lvl="0" marL="0" marR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you want to discuss. </a:t>
            </a:r>
            <a:endParaRPr/>
          </a:p>
        </p:txBody>
      </p:sp>
      <p:sp>
        <p:nvSpPr>
          <p:cNvPr id="145" name="Google Shape;145;p16"/>
          <p:cNvSpPr txBox="1"/>
          <p:nvPr/>
        </p:nvSpPr>
        <p:spPr>
          <a:xfrm>
            <a:off x="14868110" y="494630"/>
            <a:ext cx="2391190" cy="2047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9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3462" u="none" cap="none" strike="noStrike">
                <a:solidFill>
                  <a:srgbClr val="000000"/>
                </a:solidFill>
                <a:latin typeface="Zilla Slab Medium"/>
                <a:ea typeface="Zilla Slab Medium"/>
                <a:cs typeface="Zilla Slab Medium"/>
                <a:sym typeface="Zilla Slab Medium"/>
              </a:rPr>
              <a:t>01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BF4EB"/>
        </a:solidFill>
      </p:bgPr>
    </p:bg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17"/>
          <p:cNvPicPr preferRelativeResize="0"/>
          <p:nvPr/>
        </p:nvPicPr>
        <p:blipFill rotWithShape="1">
          <a:blip r:embed="rId3">
            <a:alphaModFix/>
          </a:blip>
          <a:srcRect b="0" l="755" r="755" t="0"/>
          <a:stretch/>
        </p:blipFill>
        <p:spPr>
          <a:xfrm>
            <a:off x="0" y="0"/>
            <a:ext cx="10746587" cy="7274239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17"/>
          <p:cNvSpPr txBox="1"/>
          <p:nvPr/>
        </p:nvSpPr>
        <p:spPr>
          <a:xfrm>
            <a:off x="11328475" y="2237014"/>
            <a:ext cx="6512713" cy="22669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499" u="none" cap="none" strike="noStrike">
                <a:solidFill>
                  <a:srgbClr val="000000"/>
                </a:solidFill>
                <a:latin typeface="Zilla Slab Medium"/>
                <a:ea typeface="Zilla Slab Medium"/>
                <a:cs typeface="Zilla Slab Medium"/>
                <a:sym typeface="Zilla Slab Medium"/>
              </a:rPr>
              <a:t>Welcome To</a:t>
            </a:r>
            <a:endParaRPr/>
          </a:p>
          <a:p>
            <a:pPr indent="0" lvl="0" marL="0" marR="0" rtl="0" algn="ctr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499" u="none" cap="none" strike="noStrike">
                <a:solidFill>
                  <a:srgbClr val="000000"/>
                </a:solidFill>
                <a:latin typeface="Zilla Slab Medium"/>
                <a:ea typeface="Zilla Slab Medium"/>
                <a:cs typeface="Zilla Slab Medium"/>
                <a:sym typeface="Zilla Slab Medium"/>
              </a:rPr>
              <a:t>Presentation</a:t>
            </a:r>
            <a:endParaRPr/>
          </a:p>
        </p:txBody>
      </p:sp>
      <p:sp>
        <p:nvSpPr>
          <p:cNvPr id="152" name="Google Shape;152;p17"/>
          <p:cNvSpPr txBox="1"/>
          <p:nvPr/>
        </p:nvSpPr>
        <p:spPr>
          <a:xfrm>
            <a:off x="198680" y="8243519"/>
            <a:ext cx="10349227" cy="88176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I'm Rain, and I'll be sharing with you my beautiful ideas.</a:t>
            </a:r>
            <a:endParaRPr/>
          </a:p>
          <a:p>
            <a:pPr indent="0" lvl="0" marL="0" marR="0" rtl="0" algn="ctr">
              <a:lnSpc>
                <a:spcPct val="15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Follow me at @reallygreatsite to learn more. </a:t>
            </a:r>
            <a:endParaRPr/>
          </a:p>
        </p:txBody>
      </p:sp>
      <p:grpSp>
        <p:nvGrpSpPr>
          <p:cNvPr id="153" name="Google Shape;153;p17"/>
          <p:cNvGrpSpPr/>
          <p:nvPr/>
        </p:nvGrpSpPr>
        <p:grpSpPr>
          <a:xfrm>
            <a:off x="10745773" y="7165743"/>
            <a:ext cx="7542227" cy="3194596"/>
            <a:chOff x="0" y="-28575"/>
            <a:chExt cx="1986430" cy="841375"/>
          </a:xfrm>
        </p:grpSpPr>
        <p:sp>
          <p:nvSpPr>
            <p:cNvPr id="154" name="Google Shape;154;p17"/>
            <p:cNvSpPr/>
            <p:nvPr/>
          </p:nvSpPr>
          <p:spPr>
            <a:xfrm>
              <a:off x="0" y="0"/>
              <a:ext cx="1986430" cy="807395"/>
            </a:xfrm>
            <a:custGeom>
              <a:rect b="b" l="l" r="r" t="t"/>
              <a:pathLst>
                <a:path extrusionOk="0" h="807395" w="1986430">
                  <a:moveTo>
                    <a:pt x="0" y="0"/>
                  </a:moveTo>
                  <a:lnTo>
                    <a:pt x="1986430" y="0"/>
                  </a:lnTo>
                  <a:lnTo>
                    <a:pt x="1986430" y="807395"/>
                  </a:lnTo>
                  <a:lnTo>
                    <a:pt x="0" y="807395"/>
                  </a:lnTo>
                  <a:close/>
                </a:path>
              </a:pathLst>
            </a:custGeom>
            <a:solidFill>
              <a:srgbClr val="EDD468"/>
            </a:solidFill>
            <a:ln>
              <a:noFill/>
            </a:ln>
          </p:spPr>
        </p:sp>
        <p:sp>
          <p:nvSpPr>
            <p:cNvPr id="155" name="Google Shape;155;p17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66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56" name="Google Shape;156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331203">
            <a:off x="14740196" y="5885829"/>
            <a:ext cx="1556483" cy="33052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BF4EB"/>
        </a:solidFill>
      </p:bgPr>
    </p:bg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p18"/>
          <p:cNvPicPr preferRelativeResize="0"/>
          <p:nvPr/>
        </p:nvPicPr>
        <p:blipFill rotWithShape="1">
          <a:blip r:embed="rId3">
            <a:alphaModFix/>
          </a:blip>
          <a:srcRect b="402" l="35214" r="28951" t="39127"/>
          <a:stretch/>
        </p:blipFill>
        <p:spPr>
          <a:xfrm>
            <a:off x="0" y="0"/>
            <a:ext cx="9144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18"/>
          <p:cNvSpPr txBox="1"/>
          <p:nvPr/>
        </p:nvSpPr>
        <p:spPr>
          <a:xfrm>
            <a:off x="9144000" y="1580298"/>
            <a:ext cx="9144000" cy="11334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499" u="none" cap="none" strike="noStrike">
                <a:solidFill>
                  <a:srgbClr val="000000"/>
                </a:solidFill>
                <a:latin typeface="Zilla Slab Medium"/>
                <a:ea typeface="Zilla Slab Medium"/>
                <a:cs typeface="Zilla Slab Medium"/>
                <a:sym typeface="Zilla Slab Medium"/>
              </a:rPr>
              <a:t>Our Company</a:t>
            </a:r>
            <a:endParaRPr/>
          </a:p>
        </p:txBody>
      </p:sp>
      <p:sp>
        <p:nvSpPr>
          <p:cNvPr id="163" name="Google Shape;163;p18"/>
          <p:cNvSpPr txBox="1"/>
          <p:nvPr/>
        </p:nvSpPr>
        <p:spPr>
          <a:xfrm>
            <a:off x="11423938" y="7023641"/>
            <a:ext cx="4584125" cy="4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99" u="none" cap="none" strike="noStrike">
                <a:solidFill>
                  <a:srgbClr val="FF4545"/>
                </a:solidFill>
                <a:latin typeface="Zilla Slab Medium"/>
                <a:ea typeface="Zilla Slab Medium"/>
                <a:cs typeface="Zilla Slab Medium"/>
                <a:sym typeface="Zilla Slab Medium"/>
              </a:rPr>
              <a:t>What we do? </a:t>
            </a:r>
            <a:endParaRPr/>
          </a:p>
        </p:txBody>
      </p:sp>
      <p:sp>
        <p:nvSpPr>
          <p:cNvPr id="164" name="Google Shape;164;p18"/>
          <p:cNvSpPr txBox="1"/>
          <p:nvPr/>
        </p:nvSpPr>
        <p:spPr>
          <a:xfrm>
            <a:off x="11423938" y="4756625"/>
            <a:ext cx="4584125" cy="4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99" u="none" cap="none" strike="noStrike">
                <a:solidFill>
                  <a:srgbClr val="FF4545"/>
                </a:solidFill>
                <a:latin typeface="Zilla Slab Medium"/>
                <a:ea typeface="Zilla Slab Medium"/>
                <a:cs typeface="Zilla Slab Medium"/>
                <a:sym typeface="Zilla Slab Medium"/>
              </a:rPr>
              <a:t>Who we are?</a:t>
            </a:r>
            <a:endParaRPr/>
          </a:p>
        </p:txBody>
      </p:sp>
      <p:sp>
        <p:nvSpPr>
          <p:cNvPr id="165" name="Google Shape;165;p18"/>
          <p:cNvSpPr txBox="1"/>
          <p:nvPr/>
        </p:nvSpPr>
        <p:spPr>
          <a:xfrm>
            <a:off x="11423938" y="5569696"/>
            <a:ext cx="4584125" cy="7423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Briefly elaborate on</a:t>
            </a:r>
            <a:endParaRPr/>
          </a:p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what you want to discuss. </a:t>
            </a:r>
            <a:endParaRPr/>
          </a:p>
        </p:txBody>
      </p:sp>
      <p:sp>
        <p:nvSpPr>
          <p:cNvPr id="166" name="Google Shape;166;p18"/>
          <p:cNvSpPr txBox="1"/>
          <p:nvPr/>
        </p:nvSpPr>
        <p:spPr>
          <a:xfrm>
            <a:off x="11423938" y="7836695"/>
            <a:ext cx="4584125" cy="7423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Briefly elaborate on</a:t>
            </a:r>
            <a:endParaRPr/>
          </a:p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what you want to discuss. </a:t>
            </a:r>
            <a:endParaRPr/>
          </a:p>
        </p:txBody>
      </p:sp>
      <p:pic>
        <p:nvPicPr>
          <p:cNvPr id="167" name="Google Shape;167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761456" y="5955141"/>
            <a:ext cx="4392374" cy="5344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3254027">
            <a:off x="-2196187" y="-1259665"/>
            <a:ext cx="4392374" cy="53447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BF4EB"/>
        </a:solidFill>
      </p:bgPr>
    </p:bg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19"/>
          <p:cNvGrpSpPr/>
          <p:nvPr/>
        </p:nvGrpSpPr>
        <p:grpSpPr>
          <a:xfrm>
            <a:off x="9144000" y="-108496"/>
            <a:ext cx="9144000" cy="10395496"/>
            <a:chOff x="0" y="-28575"/>
            <a:chExt cx="2408296" cy="2737908"/>
          </a:xfrm>
        </p:grpSpPr>
        <p:sp>
          <p:nvSpPr>
            <p:cNvPr id="174" name="Google Shape;174;p19"/>
            <p:cNvSpPr/>
            <p:nvPr/>
          </p:nvSpPr>
          <p:spPr>
            <a:xfrm>
              <a:off x="0" y="0"/>
              <a:ext cx="2408296" cy="2709333"/>
            </a:xfrm>
            <a:custGeom>
              <a:rect b="b" l="l" r="r" t="t"/>
              <a:pathLst>
                <a:path extrusionOk="0" h="2709333" w="2408296">
                  <a:moveTo>
                    <a:pt x="0" y="0"/>
                  </a:moveTo>
                  <a:lnTo>
                    <a:pt x="2408296" y="0"/>
                  </a:lnTo>
                  <a:lnTo>
                    <a:pt x="240829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DD468"/>
            </a:solidFill>
            <a:ln>
              <a:noFill/>
            </a:ln>
          </p:spPr>
        </p:sp>
        <p:sp>
          <p:nvSpPr>
            <p:cNvPr id="175" name="Google Shape;175;p19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66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76" name="Google Shape;176;p19"/>
          <p:cNvPicPr preferRelativeResize="0"/>
          <p:nvPr/>
        </p:nvPicPr>
        <p:blipFill rotWithShape="1">
          <a:blip r:embed="rId3">
            <a:alphaModFix/>
          </a:blip>
          <a:srcRect b="19726" l="59502" r="9564" t="25280"/>
          <a:stretch/>
        </p:blipFill>
        <p:spPr>
          <a:xfrm>
            <a:off x="10887450" y="2600425"/>
            <a:ext cx="5657100" cy="56571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77" name="Google Shape;177;p19"/>
          <p:cNvPicPr preferRelativeResize="0"/>
          <p:nvPr/>
        </p:nvPicPr>
        <p:blipFill rotWithShape="1">
          <a:blip r:embed="rId3">
            <a:alphaModFix/>
          </a:blip>
          <a:srcRect b="19726" l="9533" r="59533" t="25280"/>
          <a:stretch/>
        </p:blipFill>
        <p:spPr>
          <a:xfrm>
            <a:off x="1743425" y="2600425"/>
            <a:ext cx="5657100" cy="56571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78" name="Google Shape;178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3186704">
            <a:off x="-3450966" y="-440073"/>
            <a:ext cx="5461736" cy="7152273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19"/>
          <p:cNvSpPr txBox="1"/>
          <p:nvPr/>
        </p:nvSpPr>
        <p:spPr>
          <a:xfrm>
            <a:off x="0" y="933450"/>
            <a:ext cx="9144000" cy="11334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499" u="none" cap="none" strike="noStrike">
                <a:solidFill>
                  <a:srgbClr val="000000"/>
                </a:solidFill>
                <a:latin typeface="Zilla Slab Medium"/>
                <a:ea typeface="Zilla Slab Medium"/>
                <a:cs typeface="Zilla Slab Medium"/>
                <a:sym typeface="Zilla Slab Medium"/>
              </a:rPr>
              <a:t>Mission</a:t>
            </a:r>
            <a:endParaRPr/>
          </a:p>
        </p:txBody>
      </p:sp>
      <p:sp>
        <p:nvSpPr>
          <p:cNvPr id="180" name="Google Shape;180;p19"/>
          <p:cNvSpPr txBox="1"/>
          <p:nvPr/>
        </p:nvSpPr>
        <p:spPr>
          <a:xfrm>
            <a:off x="2279938" y="8814863"/>
            <a:ext cx="4584125" cy="370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Enter your grand vision statement!</a:t>
            </a:r>
            <a:endParaRPr/>
          </a:p>
        </p:txBody>
      </p:sp>
      <p:sp>
        <p:nvSpPr>
          <p:cNvPr id="181" name="Google Shape;181;p19"/>
          <p:cNvSpPr txBox="1"/>
          <p:nvPr/>
        </p:nvSpPr>
        <p:spPr>
          <a:xfrm>
            <a:off x="11423938" y="8814863"/>
            <a:ext cx="4584125" cy="370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Enter your grand vision statement!</a:t>
            </a:r>
            <a:endParaRPr/>
          </a:p>
        </p:txBody>
      </p:sp>
      <p:sp>
        <p:nvSpPr>
          <p:cNvPr id="182" name="Google Shape;182;p19"/>
          <p:cNvSpPr txBox="1"/>
          <p:nvPr/>
        </p:nvSpPr>
        <p:spPr>
          <a:xfrm>
            <a:off x="9578728" y="933450"/>
            <a:ext cx="8274543" cy="11334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499" u="none" cap="none" strike="noStrike">
                <a:solidFill>
                  <a:srgbClr val="000000"/>
                </a:solidFill>
                <a:latin typeface="Zilla Slab Medium"/>
                <a:ea typeface="Zilla Slab Medium"/>
                <a:cs typeface="Zilla Slab Medium"/>
                <a:sym typeface="Zilla Slab Medium"/>
              </a:rPr>
              <a:t>Vision</a:t>
            </a:r>
            <a:endParaRPr/>
          </a:p>
        </p:txBody>
      </p:sp>
      <p:pic>
        <p:nvPicPr>
          <p:cNvPr id="183" name="Google Shape;183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2179187">
            <a:off x="15950169" y="4373297"/>
            <a:ext cx="3267075" cy="54783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BF4EB"/>
        </a:solidFill>
      </p:bgPr>
    </p:bg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8" name="Google Shape;188;p20"/>
          <p:cNvCxnSpPr/>
          <p:nvPr/>
        </p:nvCxnSpPr>
        <p:spPr>
          <a:xfrm>
            <a:off x="0" y="6373826"/>
            <a:ext cx="18288000" cy="0"/>
          </a:xfrm>
          <a:prstGeom prst="straightConnector1">
            <a:avLst/>
          </a:prstGeom>
          <a:noFill/>
          <a:ln cap="flat" cmpd="sng" w="38100">
            <a:solidFill>
              <a:srgbClr val="FF4545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189" name="Google Shape;189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44748" y="5764583"/>
            <a:ext cx="2149708" cy="1180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504910" y="5507553"/>
            <a:ext cx="1694445" cy="16944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0"/>
          <p:cNvPicPr preferRelativeResize="0"/>
          <p:nvPr/>
        </p:nvPicPr>
        <p:blipFill rotWithShape="1">
          <a:blip r:embed="rId5">
            <a:alphaModFix/>
          </a:blip>
          <a:srcRect b="63315" l="0" r="0" t="0"/>
          <a:stretch/>
        </p:blipFill>
        <p:spPr>
          <a:xfrm>
            <a:off x="6188696" y="5684055"/>
            <a:ext cx="1721973" cy="1341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20"/>
          <p:cNvPicPr preferRelativeResize="0"/>
          <p:nvPr/>
        </p:nvPicPr>
        <p:blipFill rotWithShape="1">
          <a:blip r:embed="rId6">
            <a:alphaModFix/>
          </a:blip>
          <a:srcRect b="66718" l="0" r="0" t="0"/>
          <a:stretch/>
        </p:blipFill>
        <p:spPr>
          <a:xfrm>
            <a:off x="14890688" y="5684055"/>
            <a:ext cx="1755421" cy="1245468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20"/>
          <p:cNvSpPr txBox="1"/>
          <p:nvPr/>
        </p:nvSpPr>
        <p:spPr>
          <a:xfrm>
            <a:off x="4200683" y="1262062"/>
            <a:ext cx="9886634" cy="11334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499" u="none" cap="none" strike="noStrike">
                <a:solidFill>
                  <a:srgbClr val="000000"/>
                </a:solidFill>
                <a:latin typeface="Zilla Slab Medium"/>
                <a:ea typeface="Zilla Slab Medium"/>
                <a:cs typeface="Zilla Slab Medium"/>
                <a:sym typeface="Zilla Slab Medium"/>
              </a:rPr>
              <a:t>Add a Timeline Page</a:t>
            </a:r>
            <a:endParaRPr/>
          </a:p>
        </p:txBody>
      </p:sp>
      <p:sp>
        <p:nvSpPr>
          <p:cNvPr id="194" name="Google Shape;194;p20"/>
          <p:cNvSpPr txBox="1"/>
          <p:nvPr/>
        </p:nvSpPr>
        <p:spPr>
          <a:xfrm>
            <a:off x="837139" y="4371094"/>
            <a:ext cx="3364925" cy="4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99" u="none" cap="none" strike="noStrike">
                <a:solidFill>
                  <a:srgbClr val="FF4545"/>
                </a:solidFill>
                <a:latin typeface="Zilla Slab Medium"/>
                <a:ea typeface="Zilla Slab Medium"/>
                <a:cs typeface="Zilla Slab Medium"/>
                <a:sym typeface="Zilla Slab Medium"/>
              </a:rPr>
              <a:t>Add a main point</a:t>
            </a:r>
            <a:endParaRPr/>
          </a:p>
        </p:txBody>
      </p:sp>
      <p:sp>
        <p:nvSpPr>
          <p:cNvPr id="195" name="Google Shape;195;p20"/>
          <p:cNvSpPr txBox="1"/>
          <p:nvPr/>
        </p:nvSpPr>
        <p:spPr>
          <a:xfrm>
            <a:off x="837139" y="7630357"/>
            <a:ext cx="3364925" cy="73126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Elaborate on what</a:t>
            </a:r>
            <a:endParaRPr/>
          </a:p>
          <a:p>
            <a:pPr indent="0" lvl="0" marL="0" marR="0" rtl="0" algn="ctr">
              <a:lnSpc>
                <a:spcPct val="12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you want to discuss.</a:t>
            </a:r>
            <a:endParaRPr/>
          </a:p>
        </p:txBody>
      </p:sp>
      <p:sp>
        <p:nvSpPr>
          <p:cNvPr id="196" name="Google Shape;196;p20"/>
          <p:cNvSpPr txBox="1"/>
          <p:nvPr/>
        </p:nvSpPr>
        <p:spPr>
          <a:xfrm>
            <a:off x="5253405" y="4371094"/>
            <a:ext cx="3364925" cy="4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99" u="none" cap="none" strike="noStrike">
                <a:solidFill>
                  <a:srgbClr val="FF4545"/>
                </a:solidFill>
                <a:latin typeface="Zilla Slab Medium"/>
                <a:ea typeface="Zilla Slab Medium"/>
                <a:cs typeface="Zilla Slab Medium"/>
                <a:sym typeface="Zilla Slab Medium"/>
              </a:rPr>
              <a:t>Add a main point</a:t>
            </a:r>
            <a:endParaRPr/>
          </a:p>
        </p:txBody>
      </p:sp>
      <p:sp>
        <p:nvSpPr>
          <p:cNvPr id="197" name="Google Shape;197;p20"/>
          <p:cNvSpPr txBox="1"/>
          <p:nvPr/>
        </p:nvSpPr>
        <p:spPr>
          <a:xfrm>
            <a:off x="5253405" y="7630357"/>
            <a:ext cx="3364925" cy="73126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Elaborate on what</a:t>
            </a:r>
            <a:endParaRPr/>
          </a:p>
          <a:p>
            <a:pPr indent="0" lvl="0" marL="0" marR="0" rtl="0" algn="ctr">
              <a:lnSpc>
                <a:spcPct val="12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you want to discuss.</a:t>
            </a:r>
            <a:endParaRPr/>
          </a:p>
        </p:txBody>
      </p:sp>
      <p:sp>
        <p:nvSpPr>
          <p:cNvPr id="198" name="Google Shape;198;p20"/>
          <p:cNvSpPr txBox="1"/>
          <p:nvPr/>
        </p:nvSpPr>
        <p:spPr>
          <a:xfrm>
            <a:off x="9669671" y="4371094"/>
            <a:ext cx="3364925" cy="4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99" u="none" cap="none" strike="noStrike">
                <a:solidFill>
                  <a:srgbClr val="FF4545"/>
                </a:solidFill>
                <a:latin typeface="Zilla Slab Medium"/>
                <a:ea typeface="Zilla Slab Medium"/>
                <a:cs typeface="Zilla Slab Medium"/>
                <a:sym typeface="Zilla Slab Medium"/>
              </a:rPr>
              <a:t>Add a main point</a:t>
            </a:r>
            <a:endParaRPr/>
          </a:p>
        </p:txBody>
      </p:sp>
      <p:sp>
        <p:nvSpPr>
          <p:cNvPr id="199" name="Google Shape;199;p20"/>
          <p:cNvSpPr txBox="1"/>
          <p:nvPr/>
        </p:nvSpPr>
        <p:spPr>
          <a:xfrm>
            <a:off x="9669671" y="7630357"/>
            <a:ext cx="3364925" cy="73126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Elaborate on what</a:t>
            </a:r>
            <a:endParaRPr/>
          </a:p>
          <a:p>
            <a:pPr indent="0" lvl="0" marL="0" marR="0" rtl="0" algn="ctr">
              <a:lnSpc>
                <a:spcPct val="12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you want to discuss.</a:t>
            </a:r>
            <a:endParaRPr/>
          </a:p>
        </p:txBody>
      </p:sp>
      <p:sp>
        <p:nvSpPr>
          <p:cNvPr id="200" name="Google Shape;200;p20"/>
          <p:cNvSpPr txBox="1"/>
          <p:nvPr/>
        </p:nvSpPr>
        <p:spPr>
          <a:xfrm>
            <a:off x="14085936" y="4371094"/>
            <a:ext cx="3364925" cy="4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99" u="none" cap="none" strike="noStrike">
                <a:solidFill>
                  <a:srgbClr val="FF4545"/>
                </a:solidFill>
                <a:latin typeface="Zilla Slab Medium"/>
                <a:ea typeface="Zilla Slab Medium"/>
                <a:cs typeface="Zilla Slab Medium"/>
                <a:sym typeface="Zilla Slab Medium"/>
              </a:rPr>
              <a:t>Add a main point</a:t>
            </a:r>
            <a:endParaRPr/>
          </a:p>
        </p:txBody>
      </p:sp>
      <p:sp>
        <p:nvSpPr>
          <p:cNvPr id="201" name="Google Shape;201;p20"/>
          <p:cNvSpPr txBox="1"/>
          <p:nvPr/>
        </p:nvSpPr>
        <p:spPr>
          <a:xfrm>
            <a:off x="14085936" y="7630357"/>
            <a:ext cx="3364925" cy="73126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Elaborate on what</a:t>
            </a:r>
            <a:endParaRPr/>
          </a:p>
          <a:p>
            <a:pPr indent="0" lvl="0" marL="0" marR="0" rtl="0" algn="ctr">
              <a:lnSpc>
                <a:spcPct val="12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you want to discuss.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DD468"/>
        </a:solidFill>
      </p:bgPr>
    </p:bg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oogle Shape;206;p21"/>
          <p:cNvPicPr preferRelativeResize="0"/>
          <p:nvPr/>
        </p:nvPicPr>
        <p:blipFill rotWithShape="1">
          <a:blip r:embed="rId3">
            <a:alphaModFix/>
          </a:blip>
          <a:srcRect b="11245" l="14563" r="14570" t="22912"/>
          <a:stretch/>
        </p:blipFill>
        <p:spPr>
          <a:xfrm>
            <a:off x="2663750" y="2357025"/>
            <a:ext cx="12960600" cy="67728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07" name="Google Shape;207;p21"/>
          <p:cNvSpPr txBox="1"/>
          <p:nvPr/>
        </p:nvSpPr>
        <p:spPr>
          <a:xfrm>
            <a:off x="1236348" y="995362"/>
            <a:ext cx="8433786" cy="11334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499" u="none" cap="none" strike="noStrike">
                <a:solidFill>
                  <a:srgbClr val="000000"/>
                </a:solidFill>
                <a:latin typeface="Zilla Slab Medium"/>
                <a:ea typeface="Zilla Slab Medium"/>
                <a:cs typeface="Zilla Slab Medium"/>
                <a:sym typeface="Zilla Slab Medium"/>
              </a:rPr>
              <a:t>Our Process</a:t>
            </a:r>
            <a:endParaRPr/>
          </a:p>
        </p:txBody>
      </p:sp>
      <p:sp>
        <p:nvSpPr>
          <p:cNvPr id="208" name="Google Shape;208;p21"/>
          <p:cNvSpPr txBox="1"/>
          <p:nvPr/>
        </p:nvSpPr>
        <p:spPr>
          <a:xfrm>
            <a:off x="10404446" y="8515985"/>
            <a:ext cx="6854854" cy="7423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Elaborate on what</a:t>
            </a:r>
            <a:endParaRPr/>
          </a:p>
          <a:p>
            <a:pPr indent="0" lvl="0" marL="0" marR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you want to discuss. </a:t>
            </a:r>
            <a:endParaRPr/>
          </a:p>
        </p:txBody>
      </p:sp>
      <p:sp>
        <p:nvSpPr>
          <p:cNvPr id="209" name="Google Shape;209;p21"/>
          <p:cNvSpPr txBox="1"/>
          <p:nvPr/>
        </p:nvSpPr>
        <p:spPr>
          <a:xfrm>
            <a:off x="14868110" y="494630"/>
            <a:ext cx="2391190" cy="2047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9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3462" u="none" cap="none" strike="noStrike">
                <a:solidFill>
                  <a:srgbClr val="000000"/>
                </a:solidFill>
                <a:latin typeface="Zilla Slab Medium"/>
                <a:ea typeface="Zilla Slab Medium"/>
                <a:cs typeface="Zilla Slab Medium"/>
                <a:sym typeface="Zilla Slab Medium"/>
              </a:rPr>
              <a:t>02</a:t>
            </a:r>
            <a:endParaRPr/>
          </a:p>
        </p:txBody>
      </p:sp>
      <p:pic>
        <p:nvPicPr>
          <p:cNvPr id="210" name="Google Shape;210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36348" y="6010611"/>
            <a:ext cx="3032349" cy="42763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1798725">
            <a:off x="15070378" y="3263957"/>
            <a:ext cx="4377844" cy="43778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