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21.png"/><Relationship Id="rId6" Type="http://schemas.openxmlformats.org/officeDocument/2006/relationships/image" Target="../media/image25.jp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2.jpg"/><Relationship Id="rId5" Type="http://schemas.openxmlformats.org/officeDocument/2006/relationships/image" Target="../media/image21.png"/><Relationship Id="rId6" Type="http://schemas.openxmlformats.org/officeDocument/2006/relationships/image" Target="../media/image24.jpg"/><Relationship Id="rId7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3.jpg"/><Relationship Id="rId5" Type="http://schemas.openxmlformats.org/officeDocument/2006/relationships/image" Target="../media/image21.png"/><Relationship Id="rId6" Type="http://schemas.openxmlformats.org/officeDocument/2006/relationships/image" Target="../media/image12.jp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flipH="1">
            <a:off x="-2286000" y="-1282050"/>
            <a:ext cx="20574000" cy="11572875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158" l="0" r="0" t="-1169"/>
            </a:stretch>
          </a:blipFill>
          <a:ln>
            <a:noFill/>
          </a:ln>
        </p:spPr>
      </p:sp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418167" y="1166815"/>
            <a:ext cx="11782771" cy="7953371"/>
          </a:xfrm>
          <a:custGeom>
            <a:rect b="b" l="l" r="r" t="t"/>
            <a:pathLst>
              <a:path extrusionOk="0" h="7953371" w="11782771">
                <a:moveTo>
                  <a:pt x="0" y="0"/>
                </a:moveTo>
                <a:lnTo>
                  <a:pt x="11782771" y="0"/>
                </a:lnTo>
                <a:lnTo>
                  <a:pt x="11782771" y="7953370"/>
                </a:lnTo>
                <a:lnTo>
                  <a:pt x="0" y="7953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7" name="Google Shape;87;p13"/>
          <p:cNvCxnSpPr/>
          <p:nvPr/>
        </p:nvCxnSpPr>
        <p:spPr>
          <a:xfrm>
            <a:off x="11762346" y="5300665"/>
            <a:ext cx="759422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88" name="Google Shape;88;p13"/>
          <p:cNvSpPr txBox="1"/>
          <p:nvPr/>
        </p:nvSpPr>
        <p:spPr>
          <a:xfrm>
            <a:off x="1957417" y="2908293"/>
            <a:ext cx="87042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44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ANIMATED SWOT ANALYSIS</a:t>
            </a:r>
            <a:endParaRPr b="1"/>
          </a:p>
        </p:txBody>
      </p:sp>
      <p:sp>
        <p:nvSpPr>
          <p:cNvPr id="89" name="Google Shape;89;p13"/>
          <p:cNvSpPr txBox="1"/>
          <p:nvPr/>
        </p:nvSpPr>
        <p:spPr>
          <a:xfrm>
            <a:off x="2297584" y="6049017"/>
            <a:ext cx="802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</a:rPr>
              <a:t>CREDITS</a:t>
            </a:r>
            <a:endParaRPr b="1"/>
          </a:p>
        </p:txBody>
      </p:sp>
      <p:sp>
        <p:nvSpPr>
          <p:cNvPr id="254" name="Google Shape;254;p22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7108732" y="8097956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000000"/>
                </a:solidFill>
              </a:rPr>
              <a:t>Happy designing!</a:t>
            </a:r>
            <a:endParaRPr b="1" i="1"/>
          </a:p>
        </p:txBody>
      </p:sp>
      <p:sp>
        <p:nvSpPr>
          <p:cNvPr id="256" name="Google Shape;256;p22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58" name="Google Shape;258;p22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4"/>
          <p:cNvCxnSpPr/>
          <p:nvPr/>
        </p:nvCxnSpPr>
        <p:spPr>
          <a:xfrm flipH="1" rot="10800000">
            <a:off x="8613044" y="5367819"/>
            <a:ext cx="11289" cy="1681901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8" name="Google Shape;98;p14"/>
          <p:cNvCxnSpPr/>
          <p:nvPr/>
        </p:nvCxnSpPr>
        <p:spPr>
          <a:xfrm>
            <a:off x="-784294" y="5300665"/>
            <a:ext cx="2014086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9" name="Google Shape;99;p14"/>
          <p:cNvCxnSpPr/>
          <p:nvPr/>
        </p:nvCxnSpPr>
        <p:spPr>
          <a:xfrm flipH="1" rot="10800000">
            <a:off x="3287087" y="3461120"/>
            <a:ext cx="11289" cy="1681901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0" name="Google Shape;100;p14"/>
          <p:cNvSpPr/>
          <p:nvPr/>
        </p:nvSpPr>
        <p:spPr>
          <a:xfrm>
            <a:off x="1538828" y="1028700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19" y="0"/>
                </a:lnTo>
                <a:lnTo>
                  <a:pt x="3496519" y="3492149"/>
                </a:lnTo>
                <a:lnTo>
                  <a:pt x="0" y="3492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2480075" y="1786229"/>
            <a:ext cx="1614025" cy="1977091"/>
          </a:xfrm>
          <a:custGeom>
            <a:rect b="b" l="l" r="r" t="t"/>
            <a:pathLst>
              <a:path extrusionOk="0" h="1977091" w="1614025">
                <a:moveTo>
                  <a:pt x="0" y="0"/>
                </a:moveTo>
                <a:lnTo>
                  <a:pt x="1614025" y="0"/>
                </a:lnTo>
                <a:lnTo>
                  <a:pt x="1614025" y="1977091"/>
                </a:lnTo>
                <a:lnTo>
                  <a:pt x="0" y="1977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>
            <a:off x="6966559" y="6042376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20" y="0"/>
                </a:lnTo>
                <a:lnTo>
                  <a:pt x="3496520" y="3492149"/>
                </a:lnTo>
                <a:lnTo>
                  <a:pt x="0" y="3492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7852959" y="6959498"/>
            <a:ext cx="1723720" cy="1657905"/>
          </a:xfrm>
          <a:custGeom>
            <a:rect b="b" l="l" r="r" t="t"/>
            <a:pathLst>
              <a:path extrusionOk="0" h="1657905" w="1723720">
                <a:moveTo>
                  <a:pt x="0" y="0"/>
                </a:moveTo>
                <a:lnTo>
                  <a:pt x="1723720" y="0"/>
                </a:lnTo>
                <a:lnTo>
                  <a:pt x="1723720" y="1657905"/>
                </a:lnTo>
                <a:lnTo>
                  <a:pt x="0" y="1657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5380835" y="2356625"/>
            <a:ext cx="5837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5380835" y="1453659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STRENGTHS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0808567" y="7370301"/>
            <a:ext cx="5837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0808567" y="6467335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WEAKNESSES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5"/>
          <p:cNvCxnSpPr/>
          <p:nvPr/>
        </p:nvCxnSpPr>
        <p:spPr>
          <a:xfrm flipH="1" rot="10800000">
            <a:off x="8613044" y="5367819"/>
            <a:ext cx="11289" cy="1681901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-784294" y="5300665"/>
            <a:ext cx="2014086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7" name="Google Shape;117;p15"/>
          <p:cNvCxnSpPr/>
          <p:nvPr/>
        </p:nvCxnSpPr>
        <p:spPr>
          <a:xfrm flipH="1" rot="10800000">
            <a:off x="3287087" y="3461120"/>
            <a:ext cx="11289" cy="1681901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8" name="Google Shape;118;p15"/>
          <p:cNvSpPr/>
          <p:nvPr/>
        </p:nvSpPr>
        <p:spPr>
          <a:xfrm>
            <a:off x="1538828" y="1028700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19" y="0"/>
                </a:lnTo>
                <a:lnTo>
                  <a:pt x="3496519" y="3492149"/>
                </a:lnTo>
                <a:lnTo>
                  <a:pt x="0" y="3492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6966559" y="6042376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20" y="0"/>
                </a:lnTo>
                <a:lnTo>
                  <a:pt x="3496520" y="3492149"/>
                </a:lnTo>
                <a:lnTo>
                  <a:pt x="0" y="3492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5"/>
          <p:cNvSpPr/>
          <p:nvPr/>
        </p:nvSpPr>
        <p:spPr>
          <a:xfrm>
            <a:off x="2294383" y="1847994"/>
            <a:ext cx="1945469" cy="1892411"/>
          </a:xfrm>
          <a:custGeom>
            <a:rect b="b" l="l" r="r" t="t"/>
            <a:pathLst>
              <a:path extrusionOk="0" h="1892411" w="1945469">
                <a:moveTo>
                  <a:pt x="0" y="0"/>
                </a:moveTo>
                <a:lnTo>
                  <a:pt x="1945469" y="0"/>
                </a:lnTo>
                <a:lnTo>
                  <a:pt x="1945469" y="1892411"/>
                </a:lnTo>
                <a:lnTo>
                  <a:pt x="0" y="1892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5"/>
          <p:cNvSpPr/>
          <p:nvPr/>
        </p:nvSpPr>
        <p:spPr>
          <a:xfrm>
            <a:off x="7812438" y="6861670"/>
            <a:ext cx="1804761" cy="1804761"/>
          </a:xfrm>
          <a:custGeom>
            <a:rect b="b" l="l" r="r" t="t"/>
            <a:pathLst>
              <a:path extrusionOk="0" h="1804761" w="1804761">
                <a:moveTo>
                  <a:pt x="0" y="0"/>
                </a:moveTo>
                <a:lnTo>
                  <a:pt x="1804761" y="0"/>
                </a:lnTo>
                <a:lnTo>
                  <a:pt x="1804761" y="1804761"/>
                </a:lnTo>
                <a:lnTo>
                  <a:pt x="0" y="1804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5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5380835" y="2356625"/>
            <a:ext cx="5837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5380835" y="1453659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OPPORTUNITIES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0808567" y="7370301"/>
            <a:ext cx="5837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808567" y="6467335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THREATS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4">
            <a:alphaModFix/>
          </a:blip>
          <a:srcRect b="3254" l="0" r="0" t="3254"/>
          <a:stretch/>
        </p:blipFill>
        <p:spPr>
          <a:xfrm>
            <a:off x="5248036" y="1145710"/>
            <a:ext cx="5532326" cy="3442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6"/>
          <p:cNvCxnSpPr/>
          <p:nvPr/>
        </p:nvCxnSpPr>
        <p:spPr>
          <a:xfrm>
            <a:off x="-784294" y="5300665"/>
            <a:ext cx="2014086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5" name="Google Shape;135;p16"/>
          <p:cNvSpPr/>
          <p:nvPr/>
        </p:nvSpPr>
        <p:spPr>
          <a:xfrm>
            <a:off x="1233267" y="3397425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20" y="0"/>
                </a:lnTo>
                <a:lnTo>
                  <a:pt x="3496520" y="3492150"/>
                </a:lnTo>
                <a:lnTo>
                  <a:pt x="0" y="3492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>
            <a:off x="2174514" y="4154954"/>
            <a:ext cx="1614025" cy="1977091"/>
          </a:xfrm>
          <a:custGeom>
            <a:rect b="b" l="l" r="r" t="t"/>
            <a:pathLst>
              <a:path extrusionOk="0" h="1977091" w="1614025">
                <a:moveTo>
                  <a:pt x="0" y="0"/>
                </a:moveTo>
                <a:lnTo>
                  <a:pt x="1614026" y="0"/>
                </a:lnTo>
                <a:lnTo>
                  <a:pt x="1614026" y="1977092"/>
                </a:lnTo>
                <a:lnTo>
                  <a:pt x="0" y="197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6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5380835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5380835" y="5831464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STRENGTHS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0780361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7">
            <a:alphaModFix/>
          </a:blip>
          <a:srcRect b="0" l="20349" r="20349" t="0"/>
          <a:stretch/>
        </p:blipFill>
        <p:spPr>
          <a:xfrm>
            <a:off x="11294711" y="1145710"/>
            <a:ext cx="3632125" cy="344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4030" r="20709" t="16679"/>
          <a:stretch/>
        </p:blipFill>
        <p:spPr>
          <a:xfrm>
            <a:off x="3854306" y="1426037"/>
            <a:ext cx="5532326" cy="3442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7"/>
          <p:cNvCxnSpPr/>
          <p:nvPr/>
        </p:nvCxnSpPr>
        <p:spPr>
          <a:xfrm>
            <a:off x="-784294" y="5300665"/>
            <a:ext cx="2014086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0" name="Google Shape;150;p17"/>
          <p:cNvSpPr/>
          <p:nvPr/>
        </p:nvSpPr>
        <p:spPr>
          <a:xfrm>
            <a:off x="14088728" y="3554590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20" y="0"/>
                </a:lnTo>
                <a:lnTo>
                  <a:pt x="3496520" y="3492149"/>
                </a:lnTo>
                <a:lnTo>
                  <a:pt x="0" y="3492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7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3326953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9386632" y="5831464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WEAKNESSES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8726480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6">
            <a:alphaModFix/>
          </a:blip>
          <a:srcRect b="28374" l="0" r="0" t="8433"/>
          <a:stretch/>
        </p:blipFill>
        <p:spPr>
          <a:xfrm>
            <a:off x="10095365" y="1426037"/>
            <a:ext cx="3632125" cy="344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14975128" y="4471712"/>
            <a:ext cx="1723720" cy="1657905"/>
          </a:xfrm>
          <a:custGeom>
            <a:rect b="b" l="l" r="r" t="t"/>
            <a:pathLst>
              <a:path extrusionOk="0" h="1657905" w="1723720">
                <a:moveTo>
                  <a:pt x="0" y="0"/>
                </a:moveTo>
                <a:lnTo>
                  <a:pt x="1723720" y="0"/>
                </a:lnTo>
                <a:lnTo>
                  <a:pt x="1723720" y="1657905"/>
                </a:lnTo>
                <a:lnTo>
                  <a:pt x="0" y="1657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4">
            <a:alphaModFix/>
          </a:blip>
          <a:srcRect b="0" l="10059" r="10058" t="0"/>
          <a:stretch/>
        </p:blipFill>
        <p:spPr>
          <a:xfrm>
            <a:off x="5248036" y="1145710"/>
            <a:ext cx="5532326" cy="3442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18"/>
          <p:cNvCxnSpPr/>
          <p:nvPr/>
        </p:nvCxnSpPr>
        <p:spPr>
          <a:xfrm>
            <a:off x="-784294" y="5300665"/>
            <a:ext cx="2014086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5" name="Google Shape;165;p18"/>
          <p:cNvSpPr/>
          <p:nvPr/>
        </p:nvSpPr>
        <p:spPr>
          <a:xfrm>
            <a:off x="1233267" y="3397425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20" y="0"/>
                </a:lnTo>
                <a:lnTo>
                  <a:pt x="3496520" y="3492150"/>
                </a:lnTo>
                <a:lnTo>
                  <a:pt x="0" y="3492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8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5380835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5380835" y="5831464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OPPORTUNITIES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10780361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 rotWithShape="1">
          <a:blip r:embed="rId6">
            <a:alphaModFix/>
          </a:blip>
          <a:srcRect b="0" l="14766" r="14766" t="0"/>
          <a:stretch/>
        </p:blipFill>
        <p:spPr>
          <a:xfrm>
            <a:off x="11294711" y="1145710"/>
            <a:ext cx="3632125" cy="344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/>
          <p:nvPr/>
        </p:nvSpPr>
        <p:spPr>
          <a:xfrm>
            <a:off x="2008793" y="4197295"/>
            <a:ext cx="1945469" cy="1892411"/>
          </a:xfrm>
          <a:custGeom>
            <a:rect b="b" l="l" r="r" t="t"/>
            <a:pathLst>
              <a:path extrusionOk="0" h="1892411" w="1945469">
                <a:moveTo>
                  <a:pt x="0" y="0"/>
                </a:moveTo>
                <a:lnTo>
                  <a:pt x="1945468" y="0"/>
                </a:lnTo>
                <a:lnTo>
                  <a:pt x="1945468" y="1892410"/>
                </a:lnTo>
                <a:lnTo>
                  <a:pt x="0" y="1892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4">
            <a:alphaModFix/>
          </a:blip>
          <a:srcRect b="21531" l="0" r="0" t="36903"/>
          <a:stretch/>
        </p:blipFill>
        <p:spPr>
          <a:xfrm>
            <a:off x="3854306" y="1426037"/>
            <a:ext cx="5532326" cy="3442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19"/>
          <p:cNvCxnSpPr/>
          <p:nvPr/>
        </p:nvCxnSpPr>
        <p:spPr>
          <a:xfrm>
            <a:off x="-784294" y="5300665"/>
            <a:ext cx="2014086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0" name="Google Shape;180;p19"/>
          <p:cNvSpPr/>
          <p:nvPr/>
        </p:nvSpPr>
        <p:spPr>
          <a:xfrm>
            <a:off x="14088728" y="3554590"/>
            <a:ext cx="3496520" cy="3492149"/>
          </a:xfrm>
          <a:custGeom>
            <a:rect b="b" l="l" r="r" t="t"/>
            <a:pathLst>
              <a:path extrusionOk="0" h="3492149" w="3496520">
                <a:moveTo>
                  <a:pt x="0" y="0"/>
                </a:moveTo>
                <a:lnTo>
                  <a:pt x="3496520" y="0"/>
                </a:lnTo>
                <a:lnTo>
                  <a:pt x="3496520" y="3492149"/>
                </a:lnTo>
                <a:lnTo>
                  <a:pt x="0" y="3492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81" name="Google Shape;181;p19"/>
          <p:cNvPicPr preferRelativeResize="0"/>
          <p:nvPr/>
        </p:nvPicPr>
        <p:blipFill rotWithShape="1">
          <a:blip r:embed="rId6">
            <a:alphaModFix/>
          </a:blip>
          <a:srcRect b="18405" l="0" r="0" t="18405"/>
          <a:stretch/>
        </p:blipFill>
        <p:spPr>
          <a:xfrm>
            <a:off x="10095365" y="1426037"/>
            <a:ext cx="3632125" cy="344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3326953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9386632" y="5831464"/>
            <a:ext cx="4396474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C66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THREATS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8726480" y="6917571"/>
            <a:ext cx="5056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14934607" y="4398284"/>
            <a:ext cx="1804761" cy="1804761"/>
          </a:xfrm>
          <a:custGeom>
            <a:rect b="b" l="l" r="r" t="t"/>
            <a:pathLst>
              <a:path extrusionOk="0" h="1804761" w="1804761">
                <a:moveTo>
                  <a:pt x="0" y="0"/>
                </a:moveTo>
                <a:lnTo>
                  <a:pt x="1804761" y="0"/>
                </a:lnTo>
                <a:lnTo>
                  <a:pt x="1804761" y="1804761"/>
                </a:lnTo>
                <a:lnTo>
                  <a:pt x="0" y="1804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0"/>
          <p:cNvCxnSpPr/>
          <p:nvPr/>
        </p:nvCxnSpPr>
        <p:spPr>
          <a:xfrm>
            <a:off x="-784294" y="5300665"/>
            <a:ext cx="14280429" cy="0"/>
          </a:xfrm>
          <a:prstGeom prst="straightConnector1">
            <a:avLst/>
          </a:prstGeom>
          <a:noFill/>
          <a:ln cap="flat" cmpd="sng" w="142875">
            <a:solidFill>
              <a:srgbClr val="738AD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94" name="Google Shape;194;p20"/>
          <p:cNvSpPr txBox="1"/>
          <p:nvPr/>
        </p:nvSpPr>
        <p:spPr>
          <a:xfrm>
            <a:off x="102870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 CORPORATION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8555030" y="9505950"/>
            <a:ext cx="8704270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06.06.24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5781208" y="1166815"/>
            <a:ext cx="11782771" cy="7953371"/>
          </a:xfrm>
          <a:custGeom>
            <a:rect b="b" l="l" r="r" t="t"/>
            <a:pathLst>
              <a:path extrusionOk="0" h="7953371" w="11782771">
                <a:moveTo>
                  <a:pt x="0" y="0"/>
                </a:moveTo>
                <a:lnTo>
                  <a:pt x="11782772" y="0"/>
                </a:lnTo>
                <a:lnTo>
                  <a:pt x="11782772" y="7953370"/>
                </a:lnTo>
                <a:lnTo>
                  <a:pt x="0" y="7953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20"/>
          <p:cNvSpPr txBox="1"/>
          <p:nvPr/>
        </p:nvSpPr>
        <p:spPr>
          <a:xfrm>
            <a:off x="7320459" y="2859386"/>
            <a:ext cx="8704270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738A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US</a:t>
            </a:r>
            <a:endParaRPr/>
          </a:p>
        </p:txBody>
      </p:sp>
      <p:sp>
        <p:nvSpPr>
          <p:cNvPr id="198" name="Google Shape;198;p20"/>
          <p:cNvSpPr txBox="1"/>
          <p:nvPr/>
        </p:nvSpPr>
        <p:spPr>
          <a:xfrm>
            <a:off x="8128362" y="5026870"/>
            <a:ext cx="7088464" cy="44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canvacorporation@email.com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8128362" y="6815459"/>
            <a:ext cx="7088464" cy="44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123-456-789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7848269" y="5870682"/>
            <a:ext cx="76486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61B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123 Anywhere Street, Anywhere City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7" y="0"/>
            <a:ext cx="18288000" cy="10287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1"/>
          <p:cNvGrpSpPr/>
          <p:nvPr/>
        </p:nvGrpSpPr>
        <p:grpSpPr>
          <a:xfrm>
            <a:off x="719627" y="2075021"/>
            <a:ext cx="5097641" cy="7453140"/>
            <a:chOff x="0" y="-19050"/>
            <a:chExt cx="1342589" cy="1962967"/>
          </a:xfrm>
        </p:grpSpPr>
        <p:sp>
          <p:nvSpPr>
            <p:cNvPr id="207" name="Google Shape;207;p21"/>
            <p:cNvSpPr/>
            <p:nvPr/>
          </p:nvSpPr>
          <p:spPr>
            <a:xfrm>
              <a:off x="0" y="0"/>
              <a:ext cx="1342589" cy="1943917"/>
            </a:xfrm>
            <a:custGeom>
              <a:rect b="b" l="l" r="r" t="t"/>
              <a:pathLst>
                <a:path extrusionOk="0" h="1943917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07468"/>
                  </a:lnTo>
                  <a:cubicBezTo>
                    <a:pt x="1342589" y="1927598"/>
                    <a:pt x="1326270" y="1943917"/>
                    <a:pt x="1306139" y="1943917"/>
                  </a:cubicBezTo>
                  <a:lnTo>
                    <a:pt x="36449" y="1943917"/>
                  </a:lnTo>
                  <a:cubicBezTo>
                    <a:pt x="16319" y="1943917"/>
                    <a:pt x="0" y="1927598"/>
                    <a:pt x="0" y="1907468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0" y="-19050"/>
              <a:ext cx="1342589" cy="1962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1"/>
          <p:cNvGrpSpPr/>
          <p:nvPr/>
        </p:nvGrpSpPr>
        <p:grpSpPr>
          <a:xfrm>
            <a:off x="6055393" y="2075021"/>
            <a:ext cx="11512980" cy="7453140"/>
            <a:chOff x="0" y="-19050"/>
            <a:chExt cx="3032225" cy="1962967"/>
          </a:xfrm>
        </p:grpSpPr>
        <p:sp>
          <p:nvSpPr>
            <p:cNvPr id="210" name="Google Shape;210;p21"/>
            <p:cNvSpPr/>
            <p:nvPr/>
          </p:nvSpPr>
          <p:spPr>
            <a:xfrm>
              <a:off x="0" y="0"/>
              <a:ext cx="3032225" cy="1943917"/>
            </a:xfrm>
            <a:custGeom>
              <a:rect b="b" l="l" r="r" t="t"/>
              <a:pathLst>
                <a:path extrusionOk="0" h="1943917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27778"/>
                  </a:lnTo>
                  <a:cubicBezTo>
                    <a:pt x="3032225" y="1932058"/>
                    <a:pt x="3030525" y="1936163"/>
                    <a:pt x="3027498" y="1939190"/>
                  </a:cubicBezTo>
                  <a:cubicBezTo>
                    <a:pt x="3024471" y="1942217"/>
                    <a:pt x="3020366" y="1943917"/>
                    <a:pt x="3016086" y="1943917"/>
                  </a:cubicBezTo>
                  <a:lnTo>
                    <a:pt x="16139" y="1943917"/>
                  </a:lnTo>
                  <a:cubicBezTo>
                    <a:pt x="11859" y="1943917"/>
                    <a:pt x="7754" y="1942217"/>
                    <a:pt x="4727" y="1939190"/>
                  </a:cubicBezTo>
                  <a:cubicBezTo>
                    <a:pt x="1700" y="1936163"/>
                    <a:pt x="0" y="1932058"/>
                    <a:pt x="0" y="1927778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0" y="-19050"/>
              <a:ext cx="3032225" cy="1962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21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213" name="Google Shape;213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216" name="Google Shape;216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219" name="Google Shape;219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21"/>
          <p:cNvGrpSpPr/>
          <p:nvPr/>
        </p:nvGrpSpPr>
        <p:grpSpPr>
          <a:xfrm>
            <a:off x="1615290" y="7976040"/>
            <a:ext cx="828368" cy="847783"/>
            <a:chOff x="0" y="-19050"/>
            <a:chExt cx="812800" cy="831850"/>
          </a:xfrm>
        </p:grpSpPr>
        <p:sp>
          <p:nvSpPr>
            <p:cNvPr id="222" name="Google Shape;22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C66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1"/>
          <p:cNvGrpSpPr/>
          <p:nvPr/>
        </p:nvGrpSpPr>
        <p:grpSpPr>
          <a:xfrm>
            <a:off x="2890713" y="7976040"/>
            <a:ext cx="828368" cy="847783"/>
            <a:chOff x="0" y="-19050"/>
            <a:chExt cx="812800" cy="831850"/>
          </a:xfrm>
        </p:grpSpPr>
        <p:sp>
          <p:nvSpPr>
            <p:cNvPr id="225" name="Google Shape;22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38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21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1693180" y="39952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CENTURY GOTHIC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CENTURY GOTHIC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CENTURY GOTHIC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1358736" y="8957536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#4C66BF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2634159" y="8957536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#738ADB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11651615" y="9854860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000000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234" name="Google Shape;234;p21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</a:rPr>
              <a:t>RESOURCE PAGE</a:t>
            </a:r>
            <a:endParaRPr b="1"/>
          </a:p>
        </p:txBody>
      </p:sp>
      <p:sp>
        <p:nvSpPr>
          <p:cNvPr id="235" name="Google Shape;235;p21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238" name="Google Shape;238;p21"/>
          <p:cNvGrpSpPr/>
          <p:nvPr/>
        </p:nvGrpSpPr>
        <p:grpSpPr>
          <a:xfrm>
            <a:off x="4166136" y="7956990"/>
            <a:ext cx="828368" cy="847783"/>
            <a:chOff x="0" y="-19050"/>
            <a:chExt cx="812800" cy="831850"/>
          </a:xfrm>
        </p:grpSpPr>
        <p:sp>
          <p:nvSpPr>
            <p:cNvPr id="239" name="Google Shape;23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61B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1"/>
          <p:cNvSpPr txBox="1"/>
          <p:nvPr/>
        </p:nvSpPr>
        <p:spPr>
          <a:xfrm>
            <a:off x="3909583" y="8957536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#161B29</a:t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8031772" y="3739599"/>
            <a:ext cx="4330103" cy="2922819"/>
          </a:xfrm>
          <a:custGeom>
            <a:rect b="b" l="l" r="r" t="t"/>
            <a:pathLst>
              <a:path extrusionOk="0" h="2922819" w="4330103">
                <a:moveTo>
                  <a:pt x="0" y="0"/>
                </a:moveTo>
                <a:lnTo>
                  <a:pt x="4330102" y="0"/>
                </a:lnTo>
                <a:lnTo>
                  <a:pt x="4330102" y="2922819"/>
                </a:lnTo>
                <a:lnTo>
                  <a:pt x="0" y="2922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21"/>
          <p:cNvSpPr/>
          <p:nvPr/>
        </p:nvSpPr>
        <p:spPr>
          <a:xfrm>
            <a:off x="12719834" y="3793848"/>
            <a:ext cx="2872160" cy="2868570"/>
          </a:xfrm>
          <a:custGeom>
            <a:rect b="b" l="l" r="r" t="t"/>
            <a:pathLst>
              <a:path extrusionOk="0" h="2868570" w="2872160">
                <a:moveTo>
                  <a:pt x="0" y="0"/>
                </a:moveTo>
                <a:lnTo>
                  <a:pt x="2872160" y="0"/>
                </a:lnTo>
                <a:lnTo>
                  <a:pt x="2872160" y="2868570"/>
                </a:lnTo>
                <a:lnTo>
                  <a:pt x="0" y="286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21"/>
          <p:cNvSpPr/>
          <p:nvPr/>
        </p:nvSpPr>
        <p:spPr>
          <a:xfrm>
            <a:off x="8785428" y="7364406"/>
            <a:ext cx="1384115" cy="1331267"/>
          </a:xfrm>
          <a:custGeom>
            <a:rect b="b" l="l" r="r" t="t"/>
            <a:pathLst>
              <a:path extrusionOk="0" h="1331267" w="1384115">
                <a:moveTo>
                  <a:pt x="0" y="0"/>
                </a:moveTo>
                <a:lnTo>
                  <a:pt x="1384115" y="0"/>
                </a:lnTo>
                <a:lnTo>
                  <a:pt x="1384115" y="1331267"/>
                </a:lnTo>
                <a:lnTo>
                  <a:pt x="0" y="1331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21"/>
          <p:cNvSpPr/>
          <p:nvPr/>
        </p:nvSpPr>
        <p:spPr>
          <a:xfrm>
            <a:off x="10465113" y="7270254"/>
            <a:ext cx="1562175" cy="1519570"/>
          </a:xfrm>
          <a:custGeom>
            <a:rect b="b" l="l" r="r" t="t"/>
            <a:pathLst>
              <a:path extrusionOk="0" h="1519570" w="1562175">
                <a:moveTo>
                  <a:pt x="0" y="0"/>
                </a:moveTo>
                <a:lnTo>
                  <a:pt x="1562175" y="0"/>
                </a:lnTo>
                <a:lnTo>
                  <a:pt x="1562175" y="1519571"/>
                </a:lnTo>
                <a:lnTo>
                  <a:pt x="0" y="1519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1"/>
          <p:cNvSpPr/>
          <p:nvPr/>
        </p:nvSpPr>
        <p:spPr>
          <a:xfrm>
            <a:off x="12322858" y="7305445"/>
            <a:ext cx="1449189" cy="1449189"/>
          </a:xfrm>
          <a:custGeom>
            <a:rect b="b" l="l" r="r" t="t"/>
            <a:pathLst>
              <a:path extrusionOk="0" h="1449189" w="1449189">
                <a:moveTo>
                  <a:pt x="0" y="0"/>
                </a:moveTo>
                <a:lnTo>
                  <a:pt x="1449189" y="0"/>
                </a:lnTo>
                <a:lnTo>
                  <a:pt x="1449189" y="1449189"/>
                </a:lnTo>
                <a:lnTo>
                  <a:pt x="0" y="1449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1"/>
          <p:cNvSpPr/>
          <p:nvPr/>
        </p:nvSpPr>
        <p:spPr>
          <a:xfrm>
            <a:off x="14067618" y="7236256"/>
            <a:ext cx="1296032" cy="1587567"/>
          </a:xfrm>
          <a:custGeom>
            <a:rect b="b" l="l" r="r" t="t"/>
            <a:pathLst>
              <a:path extrusionOk="0" h="1587567" w="1296032">
                <a:moveTo>
                  <a:pt x="0" y="0"/>
                </a:moveTo>
                <a:lnTo>
                  <a:pt x="1296032" y="0"/>
                </a:lnTo>
                <a:lnTo>
                  <a:pt x="1296032" y="1587567"/>
                </a:lnTo>
                <a:lnTo>
                  <a:pt x="0" y="1587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