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Kodchasan"/>
      <p:regular r:id="rId12"/>
      <p:bold r:id="rId13"/>
      <p:italic r:id="rId14"/>
      <p:boldItalic r:id="rId15"/>
    </p:embeddedFont>
    <p:embeddedFont>
      <p:font typeface="Inter SemiBold"/>
      <p:regular r:id="rId16"/>
      <p:bold r:id="rId17"/>
    </p:embeddedFont>
    <p:embeddedFont>
      <p:font typeface="Inter Light"/>
      <p:regular r:id="rId18"/>
      <p:bold r:id="rId19"/>
    </p:embeddedFont>
    <p:embeddedFont>
      <p:font typeface="Inter"/>
      <p:regular r:id="rId20"/>
      <p:bold r:id="rId21"/>
    </p:embeddedFont>
    <p:embeddedFont>
      <p:font typeface="Josefin Sans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11" Type="http://schemas.openxmlformats.org/officeDocument/2006/relationships/slide" Target="slides/slide6.xml"/><Relationship Id="rId22" Type="http://schemas.openxmlformats.org/officeDocument/2006/relationships/font" Target="fonts/JosefinSans-bold.fntdata"/><Relationship Id="rId10" Type="http://schemas.openxmlformats.org/officeDocument/2006/relationships/slide" Target="slides/slide5.xml"/><Relationship Id="rId21" Type="http://schemas.openxmlformats.org/officeDocument/2006/relationships/font" Target="fonts/Inter-bold.fntdata"/><Relationship Id="rId13" Type="http://schemas.openxmlformats.org/officeDocument/2006/relationships/font" Target="fonts/Kodchasan-bold.fntdata"/><Relationship Id="rId12" Type="http://schemas.openxmlformats.org/officeDocument/2006/relationships/font" Target="fonts/Kodchasan-regular.fntdata"/><Relationship Id="rId23" Type="http://schemas.openxmlformats.org/officeDocument/2006/relationships/font" Target="fonts/Josefi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Kodchasan-boldItalic.fntdata"/><Relationship Id="rId14" Type="http://schemas.openxmlformats.org/officeDocument/2006/relationships/font" Target="fonts/Kodchasan-italic.fntdata"/><Relationship Id="rId17" Type="http://schemas.openxmlformats.org/officeDocument/2006/relationships/font" Target="fonts/InterSemiBold-bold.fntdata"/><Relationship Id="rId16" Type="http://schemas.openxmlformats.org/officeDocument/2006/relationships/font" Target="fonts/Inter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Light-bold.fntdata"/><Relationship Id="rId6" Type="http://schemas.openxmlformats.org/officeDocument/2006/relationships/slide" Target="slides/slide1.xml"/><Relationship Id="rId18" Type="http://schemas.openxmlformats.org/officeDocument/2006/relationships/font" Target="fonts/Inter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0" name="Google Shape;17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2" name="Google Shape;1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3" name="Google Shape;183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89" name="Google Shape;189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1" name="Google Shape;19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3">
  <p:cSld name="CUSTOM_3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92940" y="-61562"/>
            <a:ext cx="5591538" cy="5357710"/>
          </a:xfrm>
          <a:custGeom>
            <a:rect b="b" l="l" r="r" t="t"/>
            <a:pathLst>
              <a:path extrusionOk="0" h="5357710" w="5591538">
                <a:moveTo>
                  <a:pt x="0" y="0"/>
                </a:moveTo>
                <a:lnTo>
                  <a:pt x="5591538" y="0"/>
                </a:lnTo>
                <a:lnTo>
                  <a:pt x="5591538" y="5357710"/>
                </a:lnTo>
                <a:lnTo>
                  <a:pt x="0" y="5357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477373" y="835044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10495427" y="835044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477373" y="5693803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10800000">
            <a:off x="12889154" y="5079890"/>
            <a:ext cx="5591538" cy="5357710"/>
          </a:xfrm>
          <a:custGeom>
            <a:rect b="b" l="l" r="r" t="t"/>
            <a:pathLst>
              <a:path extrusionOk="0" h="5357710" w="5591538">
                <a:moveTo>
                  <a:pt x="5591538" y="5357710"/>
                </a:moveTo>
                <a:lnTo>
                  <a:pt x="0" y="5357710"/>
                </a:lnTo>
                <a:lnTo>
                  <a:pt x="0" y="0"/>
                </a:lnTo>
                <a:lnTo>
                  <a:pt x="5591538" y="0"/>
                </a:lnTo>
                <a:lnTo>
                  <a:pt x="5591538" y="535771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10495427" y="5693803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6203239" y="1403060"/>
            <a:ext cx="5697005" cy="6355685"/>
          </a:xfrm>
          <a:custGeom>
            <a:rect b="b" l="l" r="r" t="t"/>
            <a:pathLst>
              <a:path extrusionOk="0" h="6355685" w="5697005">
                <a:moveTo>
                  <a:pt x="0" y="0"/>
                </a:moveTo>
                <a:lnTo>
                  <a:pt x="5697005" y="0"/>
                </a:lnTo>
                <a:lnTo>
                  <a:pt x="5697005" y="6355685"/>
                </a:lnTo>
                <a:lnTo>
                  <a:pt x="0" y="6355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175725" y="1732950"/>
            <a:ext cx="4179600" cy="5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BC9EC1"/>
              </a:buClr>
              <a:buSzPts val="2500"/>
              <a:buNone/>
              <a:defRPr b="1" sz="2500">
                <a:solidFill>
                  <a:srgbClr val="BC9EC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2099400" y="2629950"/>
            <a:ext cx="4179600" cy="8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3" type="subTitle"/>
          </p:nvPr>
        </p:nvSpPr>
        <p:spPr>
          <a:xfrm>
            <a:off x="12101388" y="1748950"/>
            <a:ext cx="4179600" cy="5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7D80DA"/>
              </a:buClr>
              <a:buSzPts val="2500"/>
              <a:buNone/>
              <a:defRPr b="1" sz="2500">
                <a:solidFill>
                  <a:srgbClr val="7D80DA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4" type="body"/>
          </p:nvPr>
        </p:nvSpPr>
        <p:spPr>
          <a:xfrm>
            <a:off x="12025063" y="2645950"/>
            <a:ext cx="4179600" cy="8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5" type="subTitle"/>
          </p:nvPr>
        </p:nvSpPr>
        <p:spPr>
          <a:xfrm>
            <a:off x="12063225" y="6607700"/>
            <a:ext cx="4179600" cy="5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F8552"/>
              </a:buClr>
              <a:buSzPts val="2500"/>
              <a:buNone/>
              <a:defRPr b="1" sz="2500">
                <a:solidFill>
                  <a:srgbClr val="FF855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6" type="body"/>
          </p:nvPr>
        </p:nvSpPr>
        <p:spPr>
          <a:xfrm>
            <a:off x="11986900" y="7504700"/>
            <a:ext cx="4179600" cy="8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7" type="subTitle"/>
          </p:nvPr>
        </p:nvSpPr>
        <p:spPr>
          <a:xfrm>
            <a:off x="2083338" y="6607700"/>
            <a:ext cx="4179600" cy="5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5CB33"/>
              </a:buClr>
              <a:buSzPts val="2500"/>
              <a:buNone/>
              <a:defRPr b="1" sz="2500">
                <a:solidFill>
                  <a:srgbClr val="85CB3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8" type="body"/>
          </p:nvPr>
        </p:nvSpPr>
        <p:spPr>
          <a:xfrm>
            <a:off x="2007013" y="7504700"/>
            <a:ext cx="4179600" cy="8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2">
  <p:cSld name="CUSTOM_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5404804" y="3295323"/>
            <a:ext cx="7086016" cy="7086016"/>
          </a:xfrm>
          <a:custGeom>
            <a:rect b="b" l="l" r="r" t="t"/>
            <a:pathLst>
              <a:path extrusionOk="0" h="7086016" w="7086016">
                <a:moveTo>
                  <a:pt x="0" y="0"/>
                </a:moveTo>
                <a:lnTo>
                  <a:pt x="7086017" y="0"/>
                </a:lnTo>
                <a:lnTo>
                  <a:pt x="7086017" y="7086017"/>
                </a:lnTo>
                <a:lnTo>
                  <a:pt x="0" y="708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" name="Google Shape;30;p4"/>
          <p:cNvGrpSpPr/>
          <p:nvPr/>
        </p:nvGrpSpPr>
        <p:grpSpPr>
          <a:xfrm>
            <a:off x="4013959" y="3790093"/>
            <a:ext cx="9912015" cy="9912015"/>
            <a:chOff x="0" y="0"/>
            <a:chExt cx="812800" cy="812800"/>
          </a:xfrm>
        </p:grpSpPr>
        <p:sp>
          <p:nvSpPr>
            <p:cNvPr id="31" name="Google Shape;3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857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4"/>
          <p:cNvSpPr/>
          <p:nvPr/>
        </p:nvSpPr>
        <p:spPr>
          <a:xfrm>
            <a:off x="6767600" y="4247750"/>
            <a:ext cx="4360425" cy="6133590"/>
          </a:xfrm>
          <a:custGeom>
            <a:rect b="b" l="l" r="r" t="t"/>
            <a:pathLst>
              <a:path extrusionOk="0" h="6133590" w="4360425">
                <a:moveTo>
                  <a:pt x="0" y="0"/>
                </a:moveTo>
                <a:lnTo>
                  <a:pt x="4360425" y="0"/>
                </a:lnTo>
                <a:lnTo>
                  <a:pt x="4360425" y="6133590"/>
                </a:lnTo>
                <a:lnTo>
                  <a:pt x="0" y="613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" name="Google Shape;34;p4"/>
          <p:cNvGrpSpPr/>
          <p:nvPr/>
        </p:nvGrpSpPr>
        <p:grpSpPr>
          <a:xfrm rot="10800000">
            <a:off x="11300802" y="707310"/>
            <a:ext cx="3888679" cy="3888679"/>
            <a:chOff x="0" y="0"/>
            <a:chExt cx="812800" cy="8128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C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10800000">
            <a:off x="13925940" y="5743836"/>
            <a:ext cx="3801140" cy="3801140"/>
            <a:chOff x="0" y="0"/>
            <a:chExt cx="812800" cy="8128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8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>
            <a:off x="100690" y="5687774"/>
            <a:ext cx="3913307" cy="3913307"/>
            <a:chOff x="0" y="0"/>
            <a:chExt cx="812800" cy="8128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B2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4"/>
          <p:cNvGrpSpPr/>
          <p:nvPr/>
        </p:nvGrpSpPr>
        <p:grpSpPr>
          <a:xfrm>
            <a:off x="2995805" y="682720"/>
            <a:ext cx="3913307" cy="3913307"/>
            <a:chOff x="0" y="0"/>
            <a:chExt cx="812800" cy="8128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9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/>
          <p:nvPr/>
        </p:nvSpPr>
        <p:spPr>
          <a:xfrm>
            <a:off x="5583346" y="3524596"/>
            <a:ext cx="1543958" cy="1437284"/>
          </a:xfrm>
          <a:custGeom>
            <a:rect b="b" l="l" r="r" t="t"/>
            <a:pathLst>
              <a:path extrusionOk="0" h="1437284" w="1543958">
                <a:moveTo>
                  <a:pt x="0" y="0"/>
                </a:moveTo>
                <a:lnTo>
                  <a:pt x="1543958" y="0"/>
                </a:lnTo>
                <a:lnTo>
                  <a:pt x="1543958" y="1437284"/>
                </a:lnTo>
                <a:lnTo>
                  <a:pt x="0" y="1437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" name="Google Shape;47;p4"/>
          <p:cNvGrpSpPr/>
          <p:nvPr/>
        </p:nvGrpSpPr>
        <p:grpSpPr>
          <a:xfrm>
            <a:off x="5660593" y="3541364"/>
            <a:ext cx="1365748" cy="1365748"/>
            <a:chOff x="0" y="0"/>
            <a:chExt cx="812800" cy="812800"/>
          </a:xfrm>
        </p:grpSpPr>
        <p:sp>
          <p:nvSpPr>
            <p:cNvPr id="48" name="Google Shape;4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9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000" lIns="44000" spcFirstLastPara="1" rIns="44000" wrap="square" tIns="440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10845606" y="3533619"/>
            <a:ext cx="1534265" cy="1428261"/>
            <a:chOff x="0" y="0"/>
            <a:chExt cx="2045687" cy="1904348"/>
          </a:xfrm>
        </p:grpSpPr>
        <p:sp>
          <p:nvSpPr>
            <p:cNvPr id="51" name="Google Shape;51;p4"/>
            <p:cNvSpPr/>
            <p:nvPr/>
          </p:nvSpPr>
          <p:spPr>
            <a:xfrm>
              <a:off x="0" y="0"/>
              <a:ext cx="2045687" cy="1904348"/>
            </a:xfrm>
            <a:custGeom>
              <a:rect b="b" l="l" r="r" t="t"/>
              <a:pathLst>
                <a:path extrusionOk="0" h="1904348" w="2045687">
                  <a:moveTo>
                    <a:pt x="0" y="0"/>
                  </a:moveTo>
                  <a:lnTo>
                    <a:pt x="2045687" y="0"/>
                  </a:lnTo>
                  <a:lnTo>
                    <a:pt x="2045687" y="1904348"/>
                  </a:lnTo>
                  <a:lnTo>
                    <a:pt x="0" y="19043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2" name="Google Shape;52;p4"/>
            <p:cNvGrpSpPr/>
            <p:nvPr/>
          </p:nvGrpSpPr>
          <p:grpSpPr>
            <a:xfrm>
              <a:off x="102350" y="22217"/>
              <a:ext cx="1809537" cy="1809537"/>
              <a:chOff x="0" y="0"/>
              <a:chExt cx="812800" cy="812800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FCC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" name="Google Shape;55;p4"/>
          <p:cNvGrpSpPr/>
          <p:nvPr/>
        </p:nvGrpSpPr>
        <p:grpSpPr>
          <a:xfrm>
            <a:off x="3408481" y="7002795"/>
            <a:ext cx="1543958" cy="1437284"/>
            <a:chOff x="0" y="0"/>
            <a:chExt cx="2058611" cy="1916379"/>
          </a:xfrm>
        </p:grpSpPr>
        <p:sp>
          <p:nvSpPr>
            <p:cNvPr id="56" name="Google Shape;56;p4"/>
            <p:cNvSpPr/>
            <p:nvPr/>
          </p:nvSpPr>
          <p:spPr>
            <a:xfrm>
              <a:off x="0" y="0"/>
              <a:ext cx="2058611" cy="1916379"/>
            </a:xfrm>
            <a:custGeom>
              <a:rect b="b" l="l" r="r" t="t"/>
              <a:pathLst>
                <a:path extrusionOk="0" h="1916379" w="2058611">
                  <a:moveTo>
                    <a:pt x="0" y="0"/>
                  </a:moveTo>
                  <a:lnTo>
                    <a:pt x="2058611" y="0"/>
                  </a:lnTo>
                  <a:lnTo>
                    <a:pt x="2058611" y="1916379"/>
                  </a:lnTo>
                  <a:lnTo>
                    <a:pt x="0" y="19163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7" name="Google Shape;57;p4"/>
            <p:cNvGrpSpPr/>
            <p:nvPr/>
          </p:nvGrpSpPr>
          <p:grpSpPr>
            <a:xfrm>
              <a:off x="102997" y="22358"/>
              <a:ext cx="1820997" cy="1820997"/>
              <a:chOff x="0" y="0"/>
              <a:chExt cx="812800" cy="812800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B2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oogle Shape;60;p4"/>
          <p:cNvGrpSpPr/>
          <p:nvPr/>
        </p:nvGrpSpPr>
        <p:grpSpPr>
          <a:xfrm>
            <a:off x="13003722" y="7023387"/>
            <a:ext cx="1499716" cy="1396099"/>
            <a:chOff x="0" y="0"/>
            <a:chExt cx="1999621" cy="1861466"/>
          </a:xfrm>
        </p:grpSpPr>
        <p:sp>
          <p:nvSpPr>
            <p:cNvPr id="61" name="Google Shape;61;p4"/>
            <p:cNvSpPr/>
            <p:nvPr/>
          </p:nvSpPr>
          <p:spPr>
            <a:xfrm>
              <a:off x="0" y="0"/>
              <a:ext cx="1999621" cy="1861466"/>
            </a:xfrm>
            <a:custGeom>
              <a:rect b="b" l="l" r="r" t="t"/>
              <a:pathLst>
                <a:path extrusionOk="0" h="1861466" w="1999621">
                  <a:moveTo>
                    <a:pt x="0" y="0"/>
                  </a:moveTo>
                  <a:lnTo>
                    <a:pt x="1999621" y="0"/>
                  </a:lnTo>
                  <a:lnTo>
                    <a:pt x="1999621" y="1861466"/>
                  </a:lnTo>
                  <a:lnTo>
                    <a:pt x="0" y="1861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62" name="Google Shape;62;p4"/>
            <p:cNvGrpSpPr/>
            <p:nvPr/>
          </p:nvGrpSpPr>
          <p:grpSpPr>
            <a:xfrm>
              <a:off x="100045" y="21717"/>
              <a:ext cx="1768815" cy="1768815"/>
              <a:chOff x="0" y="0"/>
              <a:chExt cx="812800" cy="812800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D8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Google Shape;65;p4"/>
          <p:cNvSpPr txBox="1"/>
          <p:nvPr>
            <p:ph idx="1" type="body"/>
          </p:nvPr>
        </p:nvSpPr>
        <p:spPr>
          <a:xfrm>
            <a:off x="11823288" y="1920725"/>
            <a:ext cx="2843700" cy="1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66" name="Google Shape;66;p4"/>
          <p:cNvSpPr txBox="1"/>
          <p:nvPr>
            <p:ph idx="2" type="subTitle"/>
          </p:nvPr>
        </p:nvSpPr>
        <p:spPr>
          <a:xfrm>
            <a:off x="14025838" y="409975"/>
            <a:ext cx="3913200" cy="6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500"/>
              <a:buFont typeface="Kodchasan"/>
              <a:buNone/>
              <a:defRPr b="1" sz="3500">
                <a:latin typeface="Kodchasan"/>
                <a:ea typeface="Kodchasan"/>
                <a:cs typeface="Kodchasan"/>
                <a:sym typeface="Kodchasan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11173825" y="3691813"/>
            <a:ext cx="877800" cy="9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7800"/>
              <a:buFont typeface="Kodchasan"/>
              <a:buNone/>
              <a:defRPr b="1" sz="7800">
                <a:solidFill>
                  <a:srgbClr val="F0F0F0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9pPr>
          </a:lstStyle>
          <a:p/>
        </p:txBody>
      </p:sp>
      <p:sp>
        <p:nvSpPr>
          <p:cNvPr id="68" name="Google Shape;68;p4"/>
          <p:cNvSpPr txBox="1"/>
          <p:nvPr>
            <p:ph idx="3" type="title"/>
          </p:nvPr>
        </p:nvSpPr>
        <p:spPr>
          <a:xfrm>
            <a:off x="5916425" y="3791125"/>
            <a:ext cx="877800" cy="9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7800"/>
              <a:buFont typeface="Kodchasan"/>
              <a:buNone/>
              <a:defRPr b="1" sz="7800">
                <a:solidFill>
                  <a:srgbClr val="F0F0F0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idx="4" type="title"/>
          </p:nvPr>
        </p:nvSpPr>
        <p:spPr>
          <a:xfrm>
            <a:off x="3741563" y="7269325"/>
            <a:ext cx="877800" cy="9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7800"/>
              <a:buFont typeface="Kodchasan"/>
              <a:buNone/>
              <a:defRPr b="1" sz="7800">
                <a:solidFill>
                  <a:srgbClr val="F0F0F0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9pPr>
          </a:lstStyle>
          <a:p/>
        </p:txBody>
      </p:sp>
      <p:sp>
        <p:nvSpPr>
          <p:cNvPr id="70" name="Google Shape;70;p4"/>
          <p:cNvSpPr txBox="1"/>
          <p:nvPr>
            <p:ph idx="5" type="title"/>
          </p:nvPr>
        </p:nvSpPr>
        <p:spPr>
          <a:xfrm>
            <a:off x="13276238" y="7269325"/>
            <a:ext cx="877800" cy="9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7800"/>
              <a:buFont typeface="Kodchasan"/>
              <a:buNone/>
              <a:defRPr b="1" sz="7800">
                <a:solidFill>
                  <a:srgbClr val="F0F0F0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500"/>
              <a:buNone/>
              <a:defRPr>
                <a:solidFill>
                  <a:srgbClr val="F0F0F0"/>
                </a:solidFill>
              </a:defRPr>
            </a:lvl9pPr>
          </a:lstStyle>
          <a:p/>
        </p:txBody>
      </p:sp>
      <p:sp>
        <p:nvSpPr>
          <p:cNvPr id="71" name="Google Shape;71;p4"/>
          <p:cNvSpPr txBox="1"/>
          <p:nvPr>
            <p:ph idx="6" type="body"/>
          </p:nvPr>
        </p:nvSpPr>
        <p:spPr>
          <a:xfrm>
            <a:off x="14588613" y="7002788"/>
            <a:ext cx="2843700" cy="1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2" name="Google Shape;72;p4"/>
          <p:cNvSpPr txBox="1"/>
          <p:nvPr>
            <p:ph idx="7" type="body"/>
          </p:nvPr>
        </p:nvSpPr>
        <p:spPr>
          <a:xfrm>
            <a:off x="369738" y="7002788"/>
            <a:ext cx="2843700" cy="1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8" type="body"/>
          </p:nvPr>
        </p:nvSpPr>
        <p:spPr>
          <a:xfrm>
            <a:off x="3530588" y="1858013"/>
            <a:ext cx="2843700" cy="1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9" type="subTitle"/>
          </p:nvPr>
        </p:nvSpPr>
        <p:spPr>
          <a:xfrm>
            <a:off x="14081888" y="4845463"/>
            <a:ext cx="3913200" cy="6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500"/>
              <a:buFont typeface="Kodchasan"/>
              <a:buNone/>
              <a:defRPr b="1" sz="3500"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5" name="Google Shape;75;p4"/>
          <p:cNvSpPr txBox="1"/>
          <p:nvPr>
            <p:ph idx="13" type="subTitle"/>
          </p:nvPr>
        </p:nvSpPr>
        <p:spPr>
          <a:xfrm>
            <a:off x="284113" y="409975"/>
            <a:ext cx="3913200" cy="6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Font typeface="Kodchasan"/>
              <a:buNone/>
              <a:defRPr b="1" sz="3500"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6" name="Google Shape;76;p4"/>
          <p:cNvSpPr txBox="1"/>
          <p:nvPr>
            <p:ph idx="14" type="subTitle"/>
          </p:nvPr>
        </p:nvSpPr>
        <p:spPr>
          <a:xfrm>
            <a:off x="100738" y="4817450"/>
            <a:ext cx="3913200" cy="6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Font typeface="Kodchasan"/>
              <a:buNone/>
              <a:defRPr b="1" sz="3500"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">
    <p:bg>
      <p:bgPr>
        <a:solidFill>
          <a:srgbClr val="0F1A3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/>
          <p:nvPr/>
        </p:nvSpPr>
        <p:spPr>
          <a:xfrm>
            <a:off x="6947308" y="2113346"/>
            <a:ext cx="4361611" cy="6135258"/>
          </a:xfrm>
          <a:custGeom>
            <a:rect b="b" l="l" r="r" t="t"/>
            <a:pathLst>
              <a:path extrusionOk="0" h="6135258" w="4361611">
                <a:moveTo>
                  <a:pt x="0" y="0"/>
                </a:moveTo>
                <a:lnTo>
                  <a:pt x="4361610" y="0"/>
                </a:lnTo>
                <a:lnTo>
                  <a:pt x="4361610" y="6135258"/>
                </a:lnTo>
                <a:lnTo>
                  <a:pt x="0" y="6135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9" name="Google Shape;79;p5"/>
          <p:cNvGrpSpPr/>
          <p:nvPr/>
        </p:nvGrpSpPr>
        <p:grpSpPr>
          <a:xfrm>
            <a:off x="10682807" y="2666732"/>
            <a:ext cx="1576588" cy="1576588"/>
            <a:chOff x="0" y="0"/>
            <a:chExt cx="812800" cy="812800"/>
          </a:xfrm>
        </p:grpSpPr>
        <p:sp>
          <p:nvSpPr>
            <p:cNvPr id="80" name="Google Shape;80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5"/>
          <p:cNvSpPr/>
          <p:nvPr/>
        </p:nvSpPr>
        <p:spPr>
          <a:xfrm>
            <a:off x="10579930" y="2666732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8" y="0"/>
                </a:lnTo>
                <a:lnTo>
                  <a:pt x="1782368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5"/>
          <p:cNvSpPr/>
          <p:nvPr/>
        </p:nvSpPr>
        <p:spPr>
          <a:xfrm>
            <a:off x="5886441" y="2690547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7" y="0"/>
                </a:lnTo>
                <a:lnTo>
                  <a:pt x="1782367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4" name="Google Shape;84;p5"/>
          <p:cNvGrpSpPr/>
          <p:nvPr/>
        </p:nvGrpSpPr>
        <p:grpSpPr>
          <a:xfrm>
            <a:off x="5975617" y="5940566"/>
            <a:ext cx="1576588" cy="1576588"/>
            <a:chOff x="0" y="0"/>
            <a:chExt cx="812800" cy="812800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5872738" y="5940566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8" y="0"/>
                </a:lnTo>
                <a:lnTo>
                  <a:pt x="1782368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5"/>
          <p:cNvGrpSpPr/>
          <p:nvPr/>
        </p:nvGrpSpPr>
        <p:grpSpPr>
          <a:xfrm>
            <a:off x="10665654" y="5950091"/>
            <a:ext cx="1576588" cy="1576588"/>
            <a:chOff x="0" y="0"/>
            <a:chExt cx="812800" cy="812800"/>
          </a:xfrm>
        </p:grpSpPr>
        <p:sp>
          <p:nvSpPr>
            <p:cNvPr id="89" name="Google Shape;89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10579930" y="5950091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8" y="0"/>
                </a:lnTo>
                <a:lnTo>
                  <a:pt x="1782368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2" name="Google Shape;92;p5"/>
          <p:cNvCxnSpPr/>
          <p:nvPr/>
        </p:nvCxnSpPr>
        <p:spPr>
          <a:xfrm>
            <a:off x="718993" y="708578"/>
            <a:ext cx="6045000" cy="48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5"/>
          <p:cNvCxnSpPr/>
          <p:nvPr/>
        </p:nvCxnSpPr>
        <p:spPr>
          <a:xfrm>
            <a:off x="6782376" y="710961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5"/>
          <p:cNvCxnSpPr/>
          <p:nvPr/>
        </p:nvCxnSpPr>
        <p:spPr>
          <a:xfrm>
            <a:off x="11484632" y="710961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5"/>
          <p:cNvCxnSpPr/>
          <p:nvPr/>
        </p:nvCxnSpPr>
        <p:spPr>
          <a:xfrm>
            <a:off x="11494206" y="710961"/>
            <a:ext cx="6074700" cy="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5"/>
          <p:cNvCxnSpPr/>
          <p:nvPr/>
        </p:nvCxnSpPr>
        <p:spPr>
          <a:xfrm>
            <a:off x="6777624" y="7594084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5"/>
          <p:cNvCxnSpPr/>
          <p:nvPr/>
        </p:nvCxnSpPr>
        <p:spPr>
          <a:xfrm flipH="1" rot="10800000">
            <a:off x="737424" y="9559530"/>
            <a:ext cx="6040200" cy="189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5"/>
          <p:cNvCxnSpPr/>
          <p:nvPr/>
        </p:nvCxnSpPr>
        <p:spPr>
          <a:xfrm>
            <a:off x="11494206" y="7603609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5"/>
          <p:cNvCxnSpPr/>
          <p:nvPr/>
        </p:nvCxnSpPr>
        <p:spPr>
          <a:xfrm flipH="1" rot="10800000">
            <a:off x="11484647" y="9559305"/>
            <a:ext cx="6074700" cy="96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0" name="Google Shape;100;p5"/>
          <p:cNvGrpSpPr/>
          <p:nvPr/>
        </p:nvGrpSpPr>
        <p:grpSpPr>
          <a:xfrm>
            <a:off x="5975617" y="2709904"/>
            <a:ext cx="1576588" cy="1576588"/>
            <a:chOff x="0" y="0"/>
            <a:chExt cx="812800" cy="812800"/>
          </a:xfrm>
        </p:grpSpPr>
        <p:sp>
          <p:nvSpPr>
            <p:cNvPr id="101" name="Google Shape;10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5"/>
          <p:cNvSpPr txBox="1"/>
          <p:nvPr>
            <p:ph type="title"/>
          </p:nvPr>
        </p:nvSpPr>
        <p:spPr>
          <a:xfrm>
            <a:off x="6412675" y="3061300"/>
            <a:ext cx="992400" cy="10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Font typeface="Kodchasan"/>
              <a:buNone/>
              <a:defRPr b="1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" type="subTitle"/>
          </p:nvPr>
        </p:nvSpPr>
        <p:spPr>
          <a:xfrm>
            <a:off x="12596325" y="1591375"/>
            <a:ext cx="4361700" cy="8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8FCCC3"/>
              </a:buClr>
              <a:buSzPts val="3500"/>
              <a:buFont typeface="Kodchasan"/>
              <a:buNone/>
              <a:defRPr b="1" sz="3500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2" type="body"/>
          </p:nvPr>
        </p:nvSpPr>
        <p:spPr>
          <a:xfrm>
            <a:off x="13417000" y="2622000"/>
            <a:ext cx="3549900" cy="13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r">
              <a:spcBef>
                <a:spcPts val="64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1pPr>
            <a:lvl2pPr indent="-368300" lvl="1" marL="914400" algn="r">
              <a:spcBef>
                <a:spcPts val="56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2pPr>
            <a:lvl3pPr indent="-368300" lvl="2" marL="1371600" algn="r">
              <a:spcBef>
                <a:spcPts val="48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3pPr>
            <a:lvl4pPr indent="-368300" lvl="3" marL="182880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4pPr>
            <a:lvl5pPr indent="-368300" lvl="4" marL="228600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»"/>
              <a:defRPr>
                <a:solidFill>
                  <a:srgbClr val="EDEDE9"/>
                </a:solidFill>
              </a:defRPr>
            </a:lvl5pPr>
            <a:lvl6pPr indent="-368300" lvl="5" marL="274320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6pPr>
            <a:lvl7pPr indent="-368300" lvl="6" marL="320040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7pPr>
            <a:lvl8pPr indent="-368300" lvl="7" marL="365760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8pPr>
            <a:lvl9pPr indent="-368300" lvl="8" marL="411480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3" type="subTitle"/>
          </p:nvPr>
        </p:nvSpPr>
        <p:spPr>
          <a:xfrm>
            <a:off x="12591888" y="5575338"/>
            <a:ext cx="4361700" cy="8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8FCCC3"/>
              </a:buClr>
              <a:buSzPts val="3500"/>
              <a:buFont typeface="Kodchasan"/>
              <a:buNone/>
              <a:defRPr b="1" sz="3500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/>
        </p:txBody>
      </p:sp>
      <p:sp>
        <p:nvSpPr>
          <p:cNvPr id="107" name="Google Shape;107;p5"/>
          <p:cNvSpPr txBox="1"/>
          <p:nvPr>
            <p:ph idx="4" type="body"/>
          </p:nvPr>
        </p:nvSpPr>
        <p:spPr>
          <a:xfrm>
            <a:off x="13412563" y="6605963"/>
            <a:ext cx="3549900" cy="13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»"/>
              <a:defRPr>
                <a:solidFill>
                  <a:srgbClr val="EDEDE9"/>
                </a:solidFill>
              </a:defRPr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08" name="Google Shape;108;p5"/>
          <p:cNvSpPr txBox="1"/>
          <p:nvPr>
            <p:ph idx="5" type="title"/>
          </p:nvPr>
        </p:nvSpPr>
        <p:spPr>
          <a:xfrm>
            <a:off x="10998000" y="2990538"/>
            <a:ext cx="992400" cy="10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Font typeface="Kodchasan"/>
              <a:buNone/>
              <a:defRPr b="1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09" name="Google Shape;109;p5"/>
          <p:cNvSpPr txBox="1"/>
          <p:nvPr>
            <p:ph idx="6" type="title"/>
          </p:nvPr>
        </p:nvSpPr>
        <p:spPr>
          <a:xfrm>
            <a:off x="10974913" y="6274913"/>
            <a:ext cx="992400" cy="10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Font typeface="Kodchasan"/>
              <a:buNone/>
              <a:defRPr b="1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idx="7" type="title"/>
          </p:nvPr>
        </p:nvSpPr>
        <p:spPr>
          <a:xfrm>
            <a:off x="6281413" y="6223050"/>
            <a:ext cx="992400" cy="10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Font typeface="Kodchasan"/>
              <a:buNone/>
              <a:defRPr b="1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DEDE9"/>
              </a:buClr>
              <a:buSzPts val="4500"/>
              <a:buNone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idx="8" type="subTitle"/>
          </p:nvPr>
        </p:nvSpPr>
        <p:spPr>
          <a:xfrm>
            <a:off x="737425" y="1591363"/>
            <a:ext cx="4361700" cy="8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8FCCC3"/>
              </a:buClr>
              <a:buSzPts val="3500"/>
              <a:buFont typeface="Kodchasan"/>
              <a:buNone/>
              <a:defRPr b="1" sz="3500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9" type="body"/>
          </p:nvPr>
        </p:nvSpPr>
        <p:spPr>
          <a:xfrm>
            <a:off x="737425" y="2641063"/>
            <a:ext cx="3549900" cy="13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»"/>
              <a:defRPr>
                <a:solidFill>
                  <a:srgbClr val="EDEDE9"/>
                </a:solidFill>
              </a:defRPr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9pPr>
          </a:lstStyle>
          <a:p/>
        </p:txBody>
      </p:sp>
      <p:sp>
        <p:nvSpPr>
          <p:cNvPr id="113" name="Google Shape;113;p5"/>
          <p:cNvSpPr txBox="1"/>
          <p:nvPr>
            <p:ph idx="13" type="subTitle"/>
          </p:nvPr>
        </p:nvSpPr>
        <p:spPr>
          <a:xfrm>
            <a:off x="737425" y="5587763"/>
            <a:ext cx="4361700" cy="8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8FCCC3"/>
              </a:buClr>
              <a:buSzPts val="3500"/>
              <a:buFont typeface="Kodchasan"/>
              <a:buNone/>
              <a:defRPr b="1" sz="3500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FCCC3"/>
              </a:buClr>
              <a:buSzPts val="2200"/>
              <a:buFont typeface="Kodchasan"/>
              <a:buNone/>
              <a:defRPr b="1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/>
        </p:txBody>
      </p:sp>
      <p:sp>
        <p:nvSpPr>
          <p:cNvPr id="114" name="Google Shape;114;p5"/>
          <p:cNvSpPr txBox="1"/>
          <p:nvPr>
            <p:ph idx="14" type="body"/>
          </p:nvPr>
        </p:nvSpPr>
        <p:spPr>
          <a:xfrm>
            <a:off x="737425" y="6637463"/>
            <a:ext cx="3549900" cy="13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–"/>
              <a:defRPr>
                <a:solidFill>
                  <a:srgbClr val="EDEDE9"/>
                </a:solidFill>
              </a:defRPr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»"/>
              <a:defRPr>
                <a:solidFill>
                  <a:srgbClr val="EDEDE9"/>
                </a:solidFill>
              </a:defRPr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Clr>
                <a:srgbClr val="EDEDE9"/>
              </a:buClr>
              <a:buSzPts val="2200"/>
              <a:buChar char="•"/>
              <a:defRPr>
                <a:solidFill>
                  <a:srgbClr val="EDEDE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1">
  <p:cSld name="CUSTOM">
    <p:bg>
      <p:bgPr>
        <a:gradFill>
          <a:gsLst>
            <a:gs pos="0">
              <a:srgbClr val="CDFFD8"/>
            </a:gs>
            <a:gs pos="100000">
              <a:srgbClr val="94B9FF"/>
            </a:gs>
          </a:gsLst>
          <a:lin ang="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6"/>
          <p:cNvGrpSpPr/>
          <p:nvPr/>
        </p:nvGrpSpPr>
        <p:grpSpPr>
          <a:xfrm>
            <a:off x="609733" y="613694"/>
            <a:ext cx="8006800" cy="4205446"/>
            <a:chOff x="0" y="-38100"/>
            <a:chExt cx="2108773" cy="1107600"/>
          </a:xfrm>
        </p:grpSpPr>
        <p:sp>
          <p:nvSpPr>
            <p:cNvPr id="117" name="Google Shape;117;p6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8" name="Google Shape;118;p6"/>
            <p:cNvSpPr txBox="1"/>
            <p:nvPr/>
          </p:nvSpPr>
          <p:spPr>
            <a:xfrm>
              <a:off x="0" y="-38100"/>
              <a:ext cx="2108700" cy="11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6"/>
          <p:cNvGrpSpPr/>
          <p:nvPr/>
        </p:nvGrpSpPr>
        <p:grpSpPr>
          <a:xfrm>
            <a:off x="609733" y="5323497"/>
            <a:ext cx="8006800" cy="4205446"/>
            <a:chOff x="0" y="-38100"/>
            <a:chExt cx="2108773" cy="1107600"/>
          </a:xfrm>
        </p:grpSpPr>
        <p:sp>
          <p:nvSpPr>
            <p:cNvPr id="120" name="Google Shape;120;p6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1" name="Google Shape;121;p6"/>
            <p:cNvSpPr txBox="1"/>
            <p:nvPr/>
          </p:nvSpPr>
          <p:spPr>
            <a:xfrm>
              <a:off x="0" y="-38100"/>
              <a:ext cx="2108700" cy="11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6"/>
          <p:cNvGrpSpPr/>
          <p:nvPr/>
        </p:nvGrpSpPr>
        <p:grpSpPr>
          <a:xfrm>
            <a:off x="9671519" y="613694"/>
            <a:ext cx="8006800" cy="4205446"/>
            <a:chOff x="0" y="-38100"/>
            <a:chExt cx="2108773" cy="11076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p6"/>
            <p:cNvSpPr txBox="1"/>
            <p:nvPr/>
          </p:nvSpPr>
          <p:spPr>
            <a:xfrm>
              <a:off x="0" y="-38100"/>
              <a:ext cx="2108700" cy="11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9671519" y="5323497"/>
            <a:ext cx="8006800" cy="4205446"/>
            <a:chOff x="0" y="-38100"/>
            <a:chExt cx="2108773" cy="1107600"/>
          </a:xfrm>
        </p:grpSpPr>
        <p:sp>
          <p:nvSpPr>
            <p:cNvPr id="126" name="Google Shape;126;p6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7" name="Google Shape;127;p6"/>
            <p:cNvSpPr txBox="1"/>
            <p:nvPr/>
          </p:nvSpPr>
          <p:spPr>
            <a:xfrm>
              <a:off x="0" y="-38100"/>
              <a:ext cx="2108700" cy="11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6"/>
          <p:cNvSpPr/>
          <p:nvPr/>
        </p:nvSpPr>
        <p:spPr>
          <a:xfrm>
            <a:off x="6910903" y="2788598"/>
            <a:ext cx="4542394" cy="4360977"/>
          </a:xfrm>
          <a:custGeom>
            <a:rect b="b" l="l" r="r" t="t"/>
            <a:pathLst>
              <a:path extrusionOk="0" h="4360977" w="4542394">
                <a:moveTo>
                  <a:pt x="0" y="0"/>
                </a:moveTo>
                <a:lnTo>
                  <a:pt x="4542394" y="0"/>
                </a:lnTo>
                <a:lnTo>
                  <a:pt x="4542394" y="4360977"/>
                </a:lnTo>
                <a:lnTo>
                  <a:pt x="0" y="4360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6"/>
          <p:cNvSpPr txBox="1"/>
          <p:nvPr>
            <p:ph type="title"/>
          </p:nvPr>
        </p:nvSpPr>
        <p:spPr>
          <a:xfrm>
            <a:off x="3181675" y="1572650"/>
            <a:ext cx="2862900" cy="27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9pPr>
          </a:lstStyle>
          <a:p/>
        </p:txBody>
      </p:sp>
      <p:sp>
        <p:nvSpPr>
          <p:cNvPr id="130" name="Google Shape;130;p6"/>
          <p:cNvSpPr txBox="1"/>
          <p:nvPr>
            <p:ph idx="2" type="title"/>
          </p:nvPr>
        </p:nvSpPr>
        <p:spPr>
          <a:xfrm>
            <a:off x="1946700" y="1114575"/>
            <a:ext cx="53439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2099400" y="2679575"/>
            <a:ext cx="4811400" cy="12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32" name="Google Shape;132;p6"/>
          <p:cNvSpPr txBox="1"/>
          <p:nvPr>
            <p:ph idx="3" type="title"/>
          </p:nvPr>
        </p:nvSpPr>
        <p:spPr>
          <a:xfrm>
            <a:off x="12353450" y="1686875"/>
            <a:ext cx="2862900" cy="27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9pPr>
          </a:lstStyle>
          <a:p/>
        </p:txBody>
      </p:sp>
      <p:sp>
        <p:nvSpPr>
          <p:cNvPr id="133" name="Google Shape;133;p6"/>
          <p:cNvSpPr txBox="1"/>
          <p:nvPr>
            <p:ph idx="4" type="title"/>
          </p:nvPr>
        </p:nvSpPr>
        <p:spPr>
          <a:xfrm>
            <a:off x="11118475" y="1228800"/>
            <a:ext cx="53439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34" name="Google Shape;134;p6"/>
          <p:cNvSpPr txBox="1"/>
          <p:nvPr>
            <p:ph idx="5" type="body"/>
          </p:nvPr>
        </p:nvSpPr>
        <p:spPr>
          <a:xfrm>
            <a:off x="11271175" y="2793800"/>
            <a:ext cx="4811400" cy="12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6" type="title"/>
          </p:nvPr>
        </p:nvSpPr>
        <p:spPr>
          <a:xfrm>
            <a:off x="3068125" y="6381575"/>
            <a:ext cx="2862900" cy="27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9pPr>
          </a:lstStyle>
          <a:p/>
        </p:txBody>
      </p:sp>
      <p:sp>
        <p:nvSpPr>
          <p:cNvPr id="136" name="Google Shape;136;p6"/>
          <p:cNvSpPr txBox="1"/>
          <p:nvPr>
            <p:ph idx="7" type="title"/>
          </p:nvPr>
        </p:nvSpPr>
        <p:spPr>
          <a:xfrm>
            <a:off x="1833150" y="5923500"/>
            <a:ext cx="53439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8" type="body"/>
          </p:nvPr>
        </p:nvSpPr>
        <p:spPr>
          <a:xfrm>
            <a:off x="1985850" y="7488500"/>
            <a:ext cx="4811400" cy="12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38" name="Google Shape;138;p6"/>
          <p:cNvSpPr txBox="1"/>
          <p:nvPr>
            <p:ph idx="9" type="title"/>
          </p:nvPr>
        </p:nvSpPr>
        <p:spPr>
          <a:xfrm>
            <a:off x="12467000" y="6381575"/>
            <a:ext cx="2862900" cy="27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8F4F9"/>
              </a:buClr>
              <a:buSzPts val="21500"/>
              <a:buNone/>
              <a:defRPr sz="21500">
                <a:solidFill>
                  <a:srgbClr val="E8F4F9"/>
                </a:solidFill>
              </a:defRPr>
            </a:lvl9pPr>
          </a:lstStyle>
          <a:p/>
        </p:txBody>
      </p:sp>
      <p:sp>
        <p:nvSpPr>
          <p:cNvPr id="139" name="Google Shape;139;p6"/>
          <p:cNvSpPr txBox="1"/>
          <p:nvPr>
            <p:ph idx="13" type="title"/>
          </p:nvPr>
        </p:nvSpPr>
        <p:spPr>
          <a:xfrm>
            <a:off x="11232025" y="5923500"/>
            <a:ext cx="53439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4" type="body"/>
          </p:nvPr>
        </p:nvSpPr>
        <p:spPr>
          <a:xfrm>
            <a:off x="11384725" y="7488500"/>
            <a:ext cx="4811400" cy="12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3" name="Google Shape;14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2" name="Google Shape;162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3" name="Google Shape;16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i="0" sz="4500" u="none" cap="none" strike="noStrik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Inter SemiBold"/>
              <a:buNone/>
              <a:defRPr sz="45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–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–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»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DFFD8"/>
            </a:gs>
            <a:gs pos="100000">
              <a:srgbClr val="94B9FF"/>
            </a:gs>
          </a:gsLst>
          <a:lin ang="0" scaled="0"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7"/>
          <p:cNvGrpSpPr/>
          <p:nvPr/>
        </p:nvGrpSpPr>
        <p:grpSpPr>
          <a:xfrm>
            <a:off x="609733" y="613695"/>
            <a:ext cx="8006747" cy="4205147"/>
            <a:chOff x="0" y="-38100"/>
            <a:chExt cx="2108773" cy="1107528"/>
          </a:xfrm>
        </p:grpSpPr>
        <p:sp>
          <p:nvSpPr>
            <p:cNvPr id="211" name="Google Shape;211;p17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2" name="Google Shape;212;p17"/>
            <p:cNvSpPr txBox="1"/>
            <p:nvPr/>
          </p:nvSpPr>
          <p:spPr>
            <a:xfrm>
              <a:off x="0" y="-38100"/>
              <a:ext cx="2108773" cy="1107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7"/>
          <p:cNvSpPr txBox="1"/>
          <p:nvPr/>
        </p:nvSpPr>
        <p:spPr>
          <a:xfrm>
            <a:off x="3155536" y="1284774"/>
            <a:ext cx="29151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39" u="none" cap="none" strike="noStrike">
                <a:solidFill>
                  <a:srgbClr val="E8F4F9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endParaRPr>
              <a:solidFill>
                <a:srgbClr val="E8F4F9"/>
              </a:solidFill>
            </a:endParaRPr>
          </a:p>
        </p:txBody>
      </p:sp>
      <p:grpSp>
        <p:nvGrpSpPr>
          <p:cNvPr id="214" name="Google Shape;214;p17"/>
          <p:cNvGrpSpPr/>
          <p:nvPr/>
        </p:nvGrpSpPr>
        <p:grpSpPr>
          <a:xfrm>
            <a:off x="609733" y="5323498"/>
            <a:ext cx="8006747" cy="4205147"/>
            <a:chOff x="0" y="-38100"/>
            <a:chExt cx="2108773" cy="1107528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6" name="Google Shape;216;p17"/>
            <p:cNvSpPr txBox="1"/>
            <p:nvPr/>
          </p:nvSpPr>
          <p:spPr>
            <a:xfrm>
              <a:off x="0" y="-38100"/>
              <a:ext cx="2108773" cy="1107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>
            <a:off x="9671519" y="613695"/>
            <a:ext cx="8006747" cy="4205147"/>
            <a:chOff x="0" y="-38100"/>
            <a:chExt cx="2108773" cy="1107528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9" name="Google Shape;219;p17"/>
            <p:cNvSpPr txBox="1"/>
            <p:nvPr/>
          </p:nvSpPr>
          <p:spPr>
            <a:xfrm>
              <a:off x="0" y="-38100"/>
              <a:ext cx="2108773" cy="1107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9671519" y="5323498"/>
            <a:ext cx="8006747" cy="4205147"/>
            <a:chOff x="0" y="-38100"/>
            <a:chExt cx="2108773" cy="1107528"/>
          </a:xfrm>
        </p:grpSpPr>
        <p:sp>
          <p:nvSpPr>
            <p:cNvPr id="221" name="Google Shape;221;p17"/>
            <p:cNvSpPr/>
            <p:nvPr/>
          </p:nvSpPr>
          <p:spPr>
            <a:xfrm>
              <a:off x="0" y="0"/>
              <a:ext cx="2108773" cy="1069428"/>
            </a:xfrm>
            <a:custGeom>
              <a:rect b="b" l="l" r="r" t="t"/>
              <a:pathLst>
                <a:path extrusionOk="0" h="1069428" w="2108773">
                  <a:moveTo>
                    <a:pt x="0" y="0"/>
                  </a:moveTo>
                  <a:lnTo>
                    <a:pt x="2108773" y="0"/>
                  </a:lnTo>
                  <a:lnTo>
                    <a:pt x="2108773" y="1069428"/>
                  </a:lnTo>
                  <a:lnTo>
                    <a:pt x="0" y="1069428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2" name="Google Shape;222;p17"/>
            <p:cNvSpPr txBox="1"/>
            <p:nvPr/>
          </p:nvSpPr>
          <p:spPr>
            <a:xfrm>
              <a:off x="0" y="-38100"/>
              <a:ext cx="2108773" cy="1107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7"/>
          <p:cNvSpPr/>
          <p:nvPr/>
        </p:nvSpPr>
        <p:spPr>
          <a:xfrm>
            <a:off x="6910903" y="2788598"/>
            <a:ext cx="4542394" cy="4360977"/>
          </a:xfrm>
          <a:custGeom>
            <a:rect b="b" l="l" r="r" t="t"/>
            <a:pathLst>
              <a:path extrusionOk="0" h="4360977" w="4542394">
                <a:moveTo>
                  <a:pt x="0" y="0"/>
                </a:moveTo>
                <a:lnTo>
                  <a:pt x="4542394" y="0"/>
                </a:lnTo>
                <a:lnTo>
                  <a:pt x="4542394" y="4360977"/>
                </a:lnTo>
                <a:lnTo>
                  <a:pt x="0" y="4360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7"/>
          <p:cNvSpPr txBox="1"/>
          <p:nvPr/>
        </p:nvSpPr>
        <p:spPr>
          <a:xfrm>
            <a:off x="3118449" y="6074583"/>
            <a:ext cx="29151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39" u="none" cap="none" strike="noStrike">
                <a:solidFill>
                  <a:srgbClr val="E8F4F9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endParaRPr>
              <a:solidFill>
                <a:srgbClr val="E8F4F9"/>
              </a:solidFill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12254410" y="6074583"/>
            <a:ext cx="29151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39" u="none" cap="none" strike="noStrike">
                <a:solidFill>
                  <a:srgbClr val="E8F4F9"/>
                </a:solidFill>
                <a:latin typeface="Inter"/>
                <a:ea typeface="Inter"/>
                <a:cs typeface="Inter"/>
                <a:sym typeface="Inter"/>
              </a:rPr>
              <a:t>T</a:t>
            </a:r>
            <a:endParaRPr>
              <a:solidFill>
                <a:srgbClr val="E8F4F9"/>
              </a:solidFill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1782645" y="5849186"/>
            <a:ext cx="5660923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0E0C"/>
                </a:solidFill>
                <a:latin typeface="Inter"/>
                <a:ea typeface="Inter"/>
                <a:cs typeface="Inter"/>
                <a:sym typeface="Inter"/>
              </a:rPr>
              <a:t>OPPORTUNITIES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2530339" y="1108826"/>
            <a:ext cx="4214255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0E0C"/>
                </a:solidFill>
                <a:latin typeface="Inter"/>
                <a:ea typeface="Inter"/>
                <a:cs typeface="Inter"/>
                <a:sym typeface="Inter"/>
              </a:rPr>
              <a:t>STRENGTHS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12291497" y="1284774"/>
            <a:ext cx="29151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39" u="none" cap="none" strike="noStrike">
                <a:solidFill>
                  <a:srgbClr val="E8F4F9"/>
                </a:solidFill>
                <a:latin typeface="Inter"/>
                <a:ea typeface="Inter"/>
                <a:cs typeface="Inter"/>
                <a:sym typeface="Inter"/>
              </a:rPr>
              <a:t>W</a:t>
            </a:r>
            <a:endParaRPr>
              <a:solidFill>
                <a:srgbClr val="E8F4F9"/>
              </a:solidFill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2976158" y="2490155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11156017" y="1127344"/>
            <a:ext cx="5086471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0E0C"/>
                </a:solidFill>
                <a:latin typeface="Inter"/>
                <a:ea typeface="Inter"/>
                <a:cs typeface="Inter"/>
                <a:sym typeface="Inter"/>
              </a:rPr>
              <a:t>WEAKNESSES</a:t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11972713" y="5849186"/>
            <a:ext cx="3404360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0E0C"/>
                </a:solidFill>
                <a:latin typeface="Inter"/>
                <a:ea typeface="Inter"/>
                <a:cs typeface="Inter"/>
                <a:sym typeface="Inter"/>
              </a:rPr>
              <a:t>THREATS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2976158" y="7460302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12103176" y="7460302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12103176" y="2490155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0E0C"/>
                </a:solidFill>
                <a:latin typeface="Inter Light"/>
                <a:ea typeface="Inter Light"/>
                <a:cs typeface="Inter Light"/>
                <a:sym typeface="Inter Light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A38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/>
          <p:nvPr/>
        </p:nvSpPr>
        <p:spPr>
          <a:xfrm>
            <a:off x="6947308" y="2113346"/>
            <a:ext cx="4361611" cy="6135258"/>
          </a:xfrm>
          <a:custGeom>
            <a:rect b="b" l="l" r="r" t="t"/>
            <a:pathLst>
              <a:path extrusionOk="0" h="6135258" w="4361611">
                <a:moveTo>
                  <a:pt x="0" y="0"/>
                </a:moveTo>
                <a:lnTo>
                  <a:pt x="4361610" y="0"/>
                </a:lnTo>
                <a:lnTo>
                  <a:pt x="4361610" y="6135258"/>
                </a:lnTo>
                <a:lnTo>
                  <a:pt x="0" y="6135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0" name="Google Shape;240;p18"/>
          <p:cNvGrpSpPr/>
          <p:nvPr/>
        </p:nvGrpSpPr>
        <p:grpSpPr>
          <a:xfrm>
            <a:off x="10682807" y="2666732"/>
            <a:ext cx="1576588" cy="1576588"/>
            <a:chOff x="0" y="0"/>
            <a:chExt cx="812800" cy="812800"/>
          </a:xfrm>
        </p:grpSpPr>
        <p:sp>
          <p:nvSpPr>
            <p:cNvPr id="241" name="Google Shape;24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8"/>
          <p:cNvSpPr/>
          <p:nvPr/>
        </p:nvSpPr>
        <p:spPr>
          <a:xfrm>
            <a:off x="10579930" y="2666732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8" y="0"/>
                </a:lnTo>
                <a:lnTo>
                  <a:pt x="1782368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8"/>
          <p:cNvSpPr/>
          <p:nvPr/>
        </p:nvSpPr>
        <p:spPr>
          <a:xfrm>
            <a:off x="5886441" y="2690547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7" y="0"/>
                </a:lnTo>
                <a:lnTo>
                  <a:pt x="1782367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18"/>
          <p:cNvGrpSpPr/>
          <p:nvPr/>
        </p:nvGrpSpPr>
        <p:grpSpPr>
          <a:xfrm>
            <a:off x="5975617" y="5940566"/>
            <a:ext cx="1576588" cy="1576588"/>
            <a:chOff x="0" y="0"/>
            <a:chExt cx="812800" cy="812800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>
            <a:off x="5872738" y="5940566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8" y="0"/>
                </a:lnTo>
                <a:lnTo>
                  <a:pt x="1782368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9" name="Google Shape;249;p18"/>
          <p:cNvGrpSpPr/>
          <p:nvPr/>
        </p:nvGrpSpPr>
        <p:grpSpPr>
          <a:xfrm>
            <a:off x="10665654" y="5950091"/>
            <a:ext cx="1576588" cy="1576588"/>
            <a:chOff x="0" y="0"/>
            <a:chExt cx="812800" cy="812800"/>
          </a:xfrm>
        </p:grpSpPr>
        <p:sp>
          <p:nvSpPr>
            <p:cNvPr id="250" name="Google Shape;25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8"/>
          <p:cNvSpPr/>
          <p:nvPr/>
        </p:nvSpPr>
        <p:spPr>
          <a:xfrm>
            <a:off x="10579930" y="5950091"/>
            <a:ext cx="1782367" cy="1659222"/>
          </a:xfrm>
          <a:custGeom>
            <a:rect b="b" l="l" r="r" t="t"/>
            <a:pathLst>
              <a:path extrusionOk="0" h="1659222" w="1782367">
                <a:moveTo>
                  <a:pt x="0" y="0"/>
                </a:moveTo>
                <a:lnTo>
                  <a:pt x="1782368" y="0"/>
                </a:lnTo>
                <a:lnTo>
                  <a:pt x="1782368" y="1659222"/>
                </a:lnTo>
                <a:lnTo>
                  <a:pt x="0" y="165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53" name="Google Shape;253;p18"/>
          <p:cNvCxnSpPr/>
          <p:nvPr/>
        </p:nvCxnSpPr>
        <p:spPr>
          <a:xfrm>
            <a:off x="718993" y="708578"/>
            <a:ext cx="6045000" cy="48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18"/>
          <p:cNvCxnSpPr/>
          <p:nvPr/>
        </p:nvCxnSpPr>
        <p:spPr>
          <a:xfrm>
            <a:off x="6782376" y="710961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18"/>
          <p:cNvCxnSpPr/>
          <p:nvPr/>
        </p:nvCxnSpPr>
        <p:spPr>
          <a:xfrm>
            <a:off x="11484632" y="710961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18"/>
          <p:cNvCxnSpPr/>
          <p:nvPr/>
        </p:nvCxnSpPr>
        <p:spPr>
          <a:xfrm>
            <a:off x="11494206" y="710961"/>
            <a:ext cx="6074700" cy="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18"/>
          <p:cNvCxnSpPr/>
          <p:nvPr/>
        </p:nvCxnSpPr>
        <p:spPr>
          <a:xfrm>
            <a:off x="6777624" y="7594084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18"/>
          <p:cNvCxnSpPr/>
          <p:nvPr/>
        </p:nvCxnSpPr>
        <p:spPr>
          <a:xfrm flipH="1" rot="10800000">
            <a:off x="737424" y="9559530"/>
            <a:ext cx="6040200" cy="189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18"/>
          <p:cNvCxnSpPr/>
          <p:nvPr/>
        </p:nvCxnSpPr>
        <p:spPr>
          <a:xfrm>
            <a:off x="11494206" y="7603609"/>
            <a:ext cx="0" cy="19557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18"/>
          <p:cNvCxnSpPr/>
          <p:nvPr/>
        </p:nvCxnSpPr>
        <p:spPr>
          <a:xfrm flipH="1" rot="10800000">
            <a:off x="11484647" y="9559305"/>
            <a:ext cx="6074700" cy="9600"/>
          </a:xfrm>
          <a:prstGeom prst="straightConnector1">
            <a:avLst/>
          </a:prstGeom>
          <a:noFill/>
          <a:ln cap="flat" cmpd="sng" w="19050">
            <a:solidFill>
              <a:srgbClr val="8FCCC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1" name="Google Shape;261;p18"/>
          <p:cNvGrpSpPr/>
          <p:nvPr/>
        </p:nvGrpSpPr>
        <p:grpSpPr>
          <a:xfrm>
            <a:off x="5975617" y="2709904"/>
            <a:ext cx="1576588" cy="1576588"/>
            <a:chOff x="0" y="0"/>
            <a:chExt cx="812800" cy="812800"/>
          </a:xfrm>
        </p:grpSpPr>
        <p:sp>
          <p:nvSpPr>
            <p:cNvPr id="262" name="Google Shape;26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8"/>
          <p:cNvSpPr txBox="1"/>
          <p:nvPr/>
        </p:nvSpPr>
        <p:spPr>
          <a:xfrm>
            <a:off x="926836" y="6086473"/>
            <a:ext cx="4688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rPr>
              <a:t>OPPORTUNITIES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926836" y="1741871"/>
            <a:ext cx="3434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rPr>
              <a:t>STRENGTHS</a:t>
            </a:r>
            <a:endParaRPr>
              <a:solidFill>
                <a:srgbClr val="8FCCC3"/>
              </a:solidFill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926836" y="2671497"/>
            <a:ext cx="3273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3769555" y="1741871"/>
            <a:ext cx="379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rPr>
              <a:t>WEAKNESSES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4295116" y="2671497"/>
            <a:ext cx="3273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926836" y="7022893"/>
            <a:ext cx="3273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14295116" y="7022893"/>
            <a:ext cx="3273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5F1EC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14871083" y="6126607"/>
            <a:ext cx="269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8FCCC3"/>
                </a:solidFill>
                <a:latin typeface="Kodchasan"/>
                <a:ea typeface="Kodchasan"/>
                <a:cs typeface="Kodchasan"/>
                <a:sym typeface="Kodchasan"/>
              </a:rPr>
              <a:t>THREATS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6219733" y="2746886"/>
            <a:ext cx="108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rPr>
              <a:t>S</a:t>
            </a: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10869560" y="2768780"/>
            <a:ext cx="108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rPr>
              <a:t>W</a:t>
            </a:r>
            <a:endParaRPr/>
          </a:p>
        </p:txBody>
      </p:sp>
      <p:sp>
        <p:nvSpPr>
          <p:cNvPr id="274" name="Google Shape;274;p18"/>
          <p:cNvSpPr txBox="1"/>
          <p:nvPr/>
        </p:nvSpPr>
        <p:spPr>
          <a:xfrm>
            <a:off x="6206030" y="6012882"/>
            <a:ext cx="108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rPr>
              <a:t>O</a:t>
            </a:r>
            <a:endParaRPr/>
          </a:p>
        </p:txBody>
      </p:sp>
      <p:sp>
        <p:nvSpPr>
          <p:cNvPr id="275" name="Google Shape;275;p18"/>
          <p:cNvSpPr txBox="1"/>
          <p:nvPr/>
        </p:nvSpPr>
        <p:spPr>
          <a:xfrm>
            <a:off x="10926710" y="6071189"/>
            <a:ext cx="108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DEDE9"/>
                </a:solidFill>
                <a:latin typeface="Kodchasan"/>
                <a:ea typeface="Kodchasan"/>
                <a:cs typeface="Kodchasan"/>
                <a:sym typeface="Kodchasan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/>
          <p:nvPr/>
        </p:nvSpPr>
        <p:spPr>
          <a:xfrm>
            <a:off x="5404804" y="3295323"/>
            <a:ext cx="7086016" cy="7086016"/>
          </a:xfrm>
          <a:custGeom>
            <a:rect b="b" l="l" r="r" t="t"/>
            <a:pathLst>
              <a:path extrusionOk="0" h="7086016" w="7086016">
                <a:moveTo>
                  <a:pt x="0" y="0"/>
                </a:moveTo>
                <a:lnTo>
                  <a:pt x="7086017" y="0"/>
                </a:lnTo>
                <a:lnTo>
                  <a:pt x="7086017" y="7086017"/>
                </a:lnTo>
                <a:lnTo>
                  <a:pt x="0" y="708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1" name="Google Shape;281;p19"/>
          <p:cNvGrpSpPr/>
          <p:nvPr/>
        </p:nvGrpSpPr>
        <p:grpSpPr>
          <a:xfrm>
            <a:off x="4013959" y="3790093"/>
            <a:ext cx="9911986" cy="9911986"/>
            <a:chOff x="0" y="0"/>
            <a:chExt cx="812800" cy="812800"/>
          </a:xfrm>
        </p:grpSpPr>
        <p:sp>
          <p:nvSpPr>
            <p:cNvPr id="282" name="Google Shape;28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857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9"/>
          <p:cNvSpPr/>
          <p:nvPr/>
        </p:nvSpPr>
        <p:spPr>
          <a:xfrm>
            <a:off x="6767600" y="4247750"/>
            <a:ext cx="4360425" cy="6133590"/>
          </a:xfrm>
          <a:custGeom>
            <a:rect b="b" l="l" r="r" t="t"/>
            <a:pathLst>
              <a:path extrusionOk="0" h="6133590" w="4360425">
                <a:moveTo>
                  <a:pt x="0" y="0"/>
                </a:moveTo>
                <a:lnTo>
                  <a:pt x="4360425" y="0"/>
                </a:lnTo>
                <a:lnTo>
                  <a:pt x="4360425" y="6133590"/>
                </a:lnTo>
                <a:lnTo>
                  <a:pt x="0" y="613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5" name="Google Shape;285;p19"/>
          <p:cNvGrpSpPr/>
          <p:nvPr/>
        </p:nvGrpSpPr>
        <p:grpSpPr>
          <a:xfrm rot="10800000">
            <a:off x="11300780" y="707288"/>
            <a:ext cx="3888701" cy="3888701"/>
            <a:chOff x="0" y="0"/>
            <a:chExt cx="812800" cy="812800"/>
          </a:xfrm>
        </p:grpSpPr>
        <p:sp>
          <p:nvSpPr>
            <p:cNvPr id="286" name="Google Shape;28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C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10845606" y="3533619"/>
            <a:ext cx="1534265" cy="1428261"/>
            <a:chOff x="0" y="0"/>
            <a:chExt cx="2045687" cy="1904348"/>
          </a:xfrm>
        </p:grpSpPr>
        <p:sp>
          <p:nvSpPr>
            <p:cNvPr id="289" name="Google Shape;289;p19"/>
            <p:cNvSpPr/>
            <p:nvPr/>
          </p:nvSpPr>
          <p:spPr>
            <a:xfrm>
              <a:off x="0" y="0"/>
              <a:ext cx="2045687" cy="1904348"/>
            </a:xfrm>
            <a:custGeom>
              <a:rect b="b" l="l" r="r" t="t"/>
              <a:pathLst>
                <a:path extrusionOk="0" h="1904348" w="2045687">
                  <a:moveTo>
                    <a:pt x="0" y="0"/>
                  </a:moveTo>
                  <a:lnTo>
                    <a:pt x="2045687" y="0"/>
                  </a:lnTo>
                  <a:lnTo>
                    <a:pt x="2045687" y="1904348"/>
                  </a:lnTo>
                  <a:lnTo>
                    <a:pt x="0" y="19043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90" name="Google Shape;290;p19"/>
            <p:cNvGrpSpPr/>
            <p:nvPr/>
          </p:nvGrpSpPr>
          <p:grpSpPr>
            <a:xfrm>
              <a:off x="102350" y="22217"/>
              <a:ext cx="1809533" cy="1809533"/>
              <a:chOff x="0" y="0"/>
              <a:chExt cx="812800" cy="812800"/>
            </a:xfrm>
          </p:grpSpPr>
          <p:sp>
            <p:nvSpPr>
              <p:cNvPr id="291" name="Google Shape;29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FCC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3" name="Google Shape;293;p19"/>
            <p:cNvSpPr txBox="1"/>
            <p:nvPr/>
          </p:nvSpPr>
          <p:spPr>
            <a:xfrm>
              <a:off x="382297" y="55518"/>
              <a:ext cx="1249800" cy="15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47" u="none" cap="none" strike="noStrike">
                  <a:solidFill>
                    <a:srgbClr val="FFFFFF"/>
                  </a:solidFill>
                  <a:latin typeface="Kodchasan"/>
                  <a:ea typeface="Kodchasan"/>
                  <a:cs typeface="Kodchasan"/>
                  <a:sym typeface="Kodchasan"/>
                </a:rPr>
                <a:t>O</a:t>
              </a:r>
              <a:endParaRPr/>
            </a:p>
          </p:txBody>
        </p:sp>
      </p:grpSp>
      <p:grpSp>
        <p:nvGrpSpPr>
          <p:cNvPr id="294" name="Google Shape;294;p19"/>
          <p:cNvGrpSpPr/>
          <p:nvPr/>
        </p:nvGrpSpPr>
        <p:grpSpPr>
          <a:xfrm rot="10800000">
            <a:off x="13925945" y="5743841"/>
            <a:ext cx="3801135" cy="3801135"/>
            <a:chOff x="0" y="0"/>
            <a:chExt cx="812800" cy="812800"/>
          </a:xfrm>
        </p:grpSpPr>
        <p:sp>
          <p:nvSpPr>
            <p:cNvPr id="295" name="Google Shape;29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8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19"/>
          <p:cNvGrpSpPr/>
          <p:nvPr/>
        </p:nvGrpSpPr>
        <p:grpSpPr>
          <a:xfrm>
            <a:off x="13003722" y="7023387"/>
            <a:ext cx="1499716" cy="1396099"/>
            <a:chOff x="0" y="0"/>
            <a:chExt cx="1999621" cy="1861466"/>
          </a:xfrm>
        </p:grpSpPr>
        <p:sp>
          <p:nvSpPr>
            <p:cNvPr id="298" name="Google Shape;298;p19"/>
            <p:cNvSpPr/>
            <p:nvPr/>
          </p:nvSpPr>
          <p:spPr>
            <a:xfrm>
              <a:off x="0" y="0"/>
              <a:ext cx="1999621" cy="1861466"/>
            </a:xfrm>
            <a:custGeom>
              <a:rect b="b" l="l" r="r" t="t"/>
              <a:pathLst>
                <a:path extrusionOk="0" h="1861466" w="1999621">
                  <a:moveTo>
                    <a:pt x="0" y="0"/>
                  </a:moveTo>
                  <a:lnTo>
                    <a:pt x="1999621" y="0"/>
                  </a:lnTo>
                  <a:lnTo>
                    <a:pt x="1999621" y="1861466"/>
                  </a:lnTo>
                  <a:lnTo>
                    <a:pt x="0" y="1861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99" name="Google Shape;299;p19"/>
            <p:cNvGrpSpPr/>
            <p:nvPr/>
          </p:nvGrpSpPr>
          <p:grpSpPr>
            <a:xfrm>
              <a:off x="100045" y="21717"/>
              <a:ext cx="1768785" cy="1768785"/>
              <a:chOff x="0" y="0"/>
              <a:chExt cx="812800" cy="812800"/>
            </a:xfrm>
          </p:grpSpPr>
          <p:sp>
            <p:nvSpPr>
              <p:cNvPr id="300" name="Google Shape;30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D8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2" name="Google Shape;302;p19"/>
            <p:cNvSpPr txBox="1"/>
            <p:nvPr/>
          </p:nvSpPr>
          <p:spPr>
            <a:xfrm>
              <a:off x="373699" y="51790"/>
              <a:ext cx="1221600" cy="15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572" u="none" cap="none" strike="noStrike">
                  <a:solidFill>
                    <a:srgbClr val="FFFFFF"/>
                  </a:solidFill>
                  <a:latin typeface="Kodchasan"/>
                  <a:ea typeface="Kodchasan"/>
                  <a:cs typeface="Kodchasan"/>
                  <a:sym typeface="Kodchasan"/>
                </a:rPr>
                <a:t>T</a:t>
              </a:r>
              <a:endParaRPr/>
            </a:p>
          </p:txBody>
        </p:sp>
      </p:grpSp>
      <p:grpSp>
        <p:nvGrpSpPr>
          <p:cNvPr id="303" name="Google Shape;303;p19"/>
          <p:cNvGrpSpPr/>
          <p:nvPr/>
        </p:nvGrpSpPr>
        <p:grpSpPr>
          <a:xfrm>
            <a:off x="100690" y="5687774"/>
            <a:ext cx="3913269" cy="3913269"/>
            <a:chOff x="0" y="0"/>
            <a:chExt cx="812800" cy="812800"/>
          </a:xfrm>
        </p:grpSpPr>
        <p:sp>
          <p:nvSpPr>
            <p:cNvPr id="304" name="Google Shape;30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B2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9"/>
          <p:cNvGrpSpPr/>
          <p:nvPr/>
        </p:nvGrpSpPr>
        <p:grpSpPr>
          <a:xfrm>
            <a:off x="3408481" y="7002795"/>
            <a:ext cx="1543958" cy="1437284"/>
            <a:chOff x="0" y="0"/>
            <a:chExt cx="2058611" cy="1916379"/>
          </a:xfrm>
        </p:grpSpPr>
        <p:sp>
          <p:nvSpPr>
            <p:cNvPr id="307" name="Google Shape;307;p19"/>
            <p:cNvSpPr/>
            <p:nvPr/>
          </p:nvSpPr>
          <p:spPr>
            <a:xfrm>
              <a:off x="0" y="0"/>
              <a:ext cx="2058611" cy="1916379"/>
            </a:xfrm>
            <a:custGeom>
              <a:rect b="b" l="l" r="r" t="t"/>
              <a:pathLst>
                <a:path extrusionOk="0" h="1916379" w="2058611">
                  <a:moveTo>
                    <a:pt x="0" y="0"/>
                  </a:moveTo>
                  <a:lnTo>
                    <a:pt x="2058611" y="0"/>
                  </a:lnTo>
                  <a:lnTo>
                    <a:pt x="2058611" y="1916379"/>
                  </a:lnTo>
                  <a:lnTo>
                    <a:pt x="0" y="19163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08" name="Google Shape;308;p19"/>
            <p:cNvGrpSpPr/>
            <p:nvPr/>
          </p:nvGrpSpPr>
          <p:grpSpPr>
            <a:xfrm>
              <a:off x="102997" y="22358"/>
              <a:ext cx="1820965" cy="1820965"/>
              <a:chOff x="0" y="0"/>
              <a:chExt cx="812800" cy="812800"/>
            </a:xfrm>
          </p:grpSpPr>
          <p:sp>
            <p:nvSpPr>
              <p:cNvPr id="309" name="Google Shape;3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B2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1" name="Google Shape;311;p19"/>
            <p:cNvSpPr txBox="1"/>
            <p:nvPr/>
          </p:nvSpPr>
          <p:spPr>
            <a:xfrm>
              <a:off x="384730" y="31233"/>
              <a:ext cx="1257600" cy="15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96" u="none" cap="none" strike="noStrike">
                  <a:solidFill>
                    <a:srgbClr val="FFFFFF"/>
                  </a:solidFill>
                  <a:latin typeface="Kodchasan"/>
                  <a:ea typeface="Kodchasan"/>
                  <a:cs typeface="Kodchasan"/>
                  <a:sym typeface="Kodchasan"/>
                </a:rPr>
                <a:t>S</a:t>
              </a:r>
              <a:endParaRPr/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2995805" y="682720"/>
            <a:ext cx="3913269" cy="3913269"/>
            <a:chOff x="0" y="0"/>
            <a:chExt cx="812800" cy="812800"/>
          </a:xfrm>
        </p:grpSpPr>
        <p:sp>
          <p:nvSpPr>
            <p:cNvPr id="313" name="Google Shape;313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9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9"/>
          <p:cNvSpPr/>
          <p:nvPr/>
        </p:nvSpPr>
        <p:spPr>
          <a:xfrm>
            <a:off x="5583346" y="3524596"/>
            <a:ext cx="1543958" cy="1437284"/>
          </a:xfrm>
          <a:custGeom>
            <a:rect b="b" l="l" r="r" t="t"/>
            <a:pathLst>
              <a:path extrusionOk="0" h="1437284" w="1543958">
                <a:moveTo>
                  <a:pt x="0" y="0"/>
                </a:moveTo>
                <a:lnTo>
                  <a:pt x="1543958" y="0"/>
                </a:lnTo>
                <a:lnTo>
                  <a:pt x="1543958" y="1437284"/>
                </a:lnTo>
                <a:lnTo>
                  <a:pt x="0" y="1437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6" name="Google Shape;316;p19"/>
          <p:cNvGrpSpPr/>
          <p:nvPr/>
        </p:nvGrpSpPr>
        <p:grpSpPr>
          <a:xfrm>
            <a:off x="5660593" y="3541364"/>
            <a:ext cx="1365723" cy="1365723"/>
            <a:chOff x="0" y="0"/>
            <a:chExt cx="812800" cy="812800"/>
          </a:xfrm>
        </p:grpSpPr>
        <p:sp>
          <p:nvSpPr>
            <p:cNvPr id="317" name="Google Shape;31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9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000" lIns="44000" spcFirstLastPara="1" rIns="44000" wrap="square" tIns="440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9"/>
          <p:cNvSpPr txBox="1"/>
          <p:nvPr/>
        </p:nvSpPr>
        <p:spPr>
          <a:xfrm>
            <a:off x="5871894" y="3520639"/>
            <a:ext cx="9432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96" u="none" cap="none" strike="noStrike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W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245412" y="7048463"/>
            <a:ext cx="3105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3351331" y="1897559"/>
            <a:ext cx="3105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11692171" y="1897559"/>
            <a:ext cx="3105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23" name="Google Shape;323;p19"/>
          <p:cNvSpPr txBox="1"/>
          <p:nvPr/>
        </p:nvSpPr>
        <p:spPr>
          <a:xfrm>
            <a:off x="14503438" y="7048463"/>
            <a:ext cx="3105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37507" lvl="1" marL="47501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24" name="Google Shape;324;p19"/>
          <p:cNvSpPr txBox="1"/>
          <p:nvPr/>
        </p:nvSpPr>
        <p:spPr>
          <a:xfrm>
            <a:off x="427480" y="4786275"/>
            <a:ext cx="325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rPr>
              <a:t>STRENGTHS</a:t>
            </a:r>
            <a:endParaRPr/>
          </a:p>
        </p:txBody>
      </p:sp>
      <p:sp>
        <p:nvSpPr>
          <p:cNvPr id="325" name="Google Shape;325;p19"/>
          <p:cNvSpPr txBox="1"/>
          <p:nvPr/>
        </p:nvSpPr>
        <p:spPr>
          <a:xfrm>
            <a:off x="427440" y="409968"/>
            <a:ext cx="359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rPr>
              <a:t>WEAKNESSES</a:t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13557070" y="409969"/>
            <a:ext cx="417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rPr>
              <a:t>OPPORTUNITIES</a:t>
            </a:r>
            <a:endParaRPr/>
          </a:p>
        </p:txBody>
      </p:sp>
      <p:sp>
        <p:nvSpPr>
          <p:cNvPr id="327" name="Google Shape;327;p19"/>
          <p:cNvSpPr txBox="1"/>
          <p:nvPr/>
        </p:nvSpPr>
        <p:spPr>
          <a:xfrm>
            <a:off x="15189463" y="4786263"/>
            <a:ext cx="259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rPr>
              <a:t>THREATS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-192940" y="-61562"/>
            <a:ext cx="5591538" cy="5357710"/>
          </a:xfrm>
          <a:custGeom>
            <a:rect b="b" l="l" r="r" t="t"/>
            <a:pathLst>
              <a:path extrusionOk="0" h="5357710" w="5591538">
                <a:moveTo>
                  <a:pt x="0" y="0"/>
                </a:moveTo>
                <a:lnTo>
                  <a:pt x="5591538" y="0"/>
                </a:lnTo>
                <a:lnTo>
                  <a:pt x="5591538" y="5357710"/>
                </a:lnTo>
                <a:lnTo>
                  <a:pt x="0" y="5357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0"/>
          <p:cNvSpPr/>
          <p:nvPr/>
        </p:nvSpPr>
        <p:spPr>
          <a:xfrm>
            <a:off x="477373" y="835044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0"/>
          <p:cNvSpPr/>
          <p:nvPr/>
        </p:nvSpPr>
        <p:spPr>
          <a:xfrm>
            <a:off x="10495427" y="835044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0"/>
          <p:cNvSpPr/>
          <p:nvPr/>
        </p:nvSpPr>
        <p:spPr>
          <a:xfrm>
            <a:off x="477373" y="5693803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0"/>
          <p:cNvSpPr/>
          <p:nvPr/>
        </p:nvSpPr>
        <p:spPr>
          <a:xfrm rot="10800000">
            <a:off x="12889154" y="5079890"/>
            <a:ext cx="5591538" cy="5357710"/>
          </a:xfrm>
          <a:custGeom>
            <a:rect b="b" l="l" r="r" t="t"/>
            <a:pathLst>
              <a:path extrusionOk="0" h="5357710" w="5591538">
                <a:moveTo>
                  <a:pt x="5591538" y="5357710"/>
                </a:moveTo>
                <a:lnTo>
                  <a:pt x="0" y="5357710"/>
                </a:lnTo>
                <a:lnTo>
                  <a:pt x="0" y="0"/>
                </a:lnTo>
                <a:lnTo>
                  <a:pt x="5591538" y="0"/>
                </a:lnTo>
                <a:lnTo>
                  <a:pt x="5591538" y="535771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0"/>
          <p:cNvSpPr/>
          <p:nvPr/>
        </p:nvSpPr>
        <p:spPr>
          <a:xfrm>
            <a:off x="10495427" y="5693803"/>
            <a:ext cx="7315200" cy="3564497"/>
          </a:xfrm>
          <a:custGeom>
            <a:rect b="b" l="l" r="r" t="t"/>
            <a:pathLst>
              <a:path extrusionOk="0" h="3564497" w="7315200">
                <a:moveTo>
                  <a:pt x="0" y="0"/>
                </a:moveTo>
                <a:lnTo>
                  <a:pt x="7315200" y="0"/>
                </a:lnTo>
                <a:lnTo>
                  <a:pt x="7315200" y="3564497"/>
                </a:lnTo>
                <a:lnTo>
                  <a:pt x="0" y="3564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0"/>
          <p:cNvSpPr/>
          <p:nvPr/>
        </p:nvSpPr>
        <p:spPr>
          <a:xfrm>
            <a:off x="6203239" y="1403060"/>
            <a:ext cx="5697005" cy="6355685"/>
          </a:xfrm>
          <a:custGeom>
            <a:rect b="b" l="l" r="r" t="t"/>
            <a:pathLst>
              <a:path extrusionOk="0" h="6355685" w="5697005">
                <a:moveTo>
                  <a:pt x="0" y="0"/>
                </a:moveTo>
                <a:lnTo>
                  <a:pt x="5697005" y="0"/>
                </a:lnTo>
                <a:lnTo>
                  <a:pt x="5697005" y="6355685"/>
                </a:lnTo>
                <a:lnTo>
                  <a:pt x="0" y="6355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0"/>
          <p:cNvSpPr txBox="1"/>
          <p:nvPr/>
        </p:nvSpPr>
        <p:spPr>
          <a:xfrm>
            <a:off x="2366578" y="6494698"/>
            <a:ext cx="3224959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85CB33"/>
                </a:solidFill>
                <a:latin typeface="Inter"/>
                <a:ea typeface="Inter"/>
                <a:cs typeface="Inter"/>
                <a:sym typeface="Inter"/>
              </a:rPr>
              <a:t>OPPORTUNITIES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2602829" y="1656898"/>
            <a:ext cx="2801396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BC9EC1"/>
                </a:solidFill>
                <a:latin typeface="Inter"/>
                <a:ea typeface="Inter"/>
                <a:cs typeface="Inter"/>
                <a:sym typeface="Inter"/>
              </a:rPr>
              <a:t>STRENGTHS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2366578" y="2342167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12889154" y="1656898"/>
            <a:ext cx="289410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7D80DA"/>
                </a:solidFill>
                <a:latin typeface="Inter"/>
                <a:ea typeface="Inter"/>
                <a:cs typeface="Inter"/>
                <a:sym typeface="Inter"/>
              </a:rPr>
              <a:t>WEAKNESSES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13085328" y="6494698"/>
            <a:ext cx="269793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8552"/>
                </a:solidFill>
                <a:latin typeface="Inter"/>
                <a:ea typeface="Inter"/>
                <a:cs typeface="Inter"/>
                <a:sym typeface="Inter"/>
              </a:rPr>
              <a:t>THREATS</a:t>
            </a: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2317641" y="7162800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45" name="Google Shape;345;p20"/>
          <p:cNvSpPr txBox="1"/>
          <p:nvPr/>
        </p:nvSpPr>
        <p:spPr>
          <a:xfrm>
            <a:off x="12699258" y="7162800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46" name="Google Shape;346;p20"/>
          <p:cNvSpPr txBox="1"/>
          <p:nvPr/>
        </p:nvSpPr>
        <p:spPr>
          <a:xfrm>
            <a:off x="12699258" y="2342167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1"/>
          <p:cNvGrpSpPr/>
          <p:nvPr/>
        </p:nvGrpSpPr>
        <p:grpSpPr>
          <a:xfrm>
            <a:off x="774218" y="2141235"/>
            <a:ext cx="5097641" cy="7544983"/>
            <a:chOff x="0" y="-38100"/>
            <a:chExt cx="1342589" cy="1987156"/>
          </a:xfrm>
        </p:grpSpPr>
        <p:sp>
          <p:nvSpPr>
            <p:cNvPr id="352" name="Google Shape;352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6109984" y="2141235"/>
            <a:ext cx="11512980" cy="7544983"/>
            <a:chOff x="0" y="-38100"/>
            <a:chExt cx="3032225" cy="1987156"/>
          </a:xfrm>
        </p:grpSpPr>
        <p:sp>
          <p:nvSpPr>
            <p:cNvPr id="355" name="Google Shape;355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21"/>
          <p:cNvGrpSpPr/>
          <p:nvPr/>
        </p:nvGrpSpPr>
        <p:grpSpPr>
          <a:xfrm>
            <a:off x="1139005" y="2421953"/>
            <a:ext cx="4368067" cy="791898"/>
            <a:chOff x="0" y="-38100"/>
            <a:chExt cx="1150437" cy="208566"/>
          </a:xfrm>
        </p:grpSpPr>
        <p:sp>
          <p:nvSpPr>
            <p:cNvPr id="358" name="Google Shape;358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>
            <a:off x="9682440" y="2421953"/>
            <a:ext cx="4368067" cy="791898"/>
            <a:chOff x="0" y="-38100"/>
            <a:chExt cx="1150437" cy="208566"/>
          </a:xfrm>
        </p:grpSpPr>
        <p:sp>
          <p:nvSpPr>
            <p:cNvPr id="361" name="Google Shape;361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1"/>
          <p:cNvGrpSpPr/>
          <p:nvPr/>
        </p:nvGrpSpPr>
        <p:grpSpPr>
          <a:xfrm>
            <a:off x="1139005" y="6256178"/>
            <a:ext cx="4368067" cy="791898"/>
            <a:chOff x="0" y="-38100"/>
            <a:chExt cx="1150437" cy="208566"/>
          </a:xfrm>
        </p:grpSpPr>
        <p:sp>
          <p:nvSpPr>
            <p:cNvPr id="364" name="Google Shape;364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1"/>
          <p:cNvGrpSpPr/>
          <p:nvPr/>
        </p:nvGrpSpPr>
        <p:grpSpPr>
          <a:xfrm>
            <a:off x="1078811" y="8371448"/>
            <a:ext cx="754204" cy="789557"/>
            <a:chOff x="0" y="-38100"/>
            <a:chExt cx="812800" cy="850900"/>
          </a:xfrm>
        </p:grpSpPr>
        <p:sp>
          <p:nvSpPr>
            <p:cNvPr id="367" name="Google Shape;36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F1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1"/>
          <p:cNvGrpSpPr/>
          <p:nvPr/>
        </p:nvGrpSpPr>
        <p:grpSpPr>
          <a:xfrm>
            <a:off x="2012373" y="8371448"/>
            <a:ext cx="754204" cy="789557"/>
            <a:chOff x="0" y="-38100"/>
            <a:chExt cx="812800" cy="850900"/>
          </a:xfrm>
        </p:grpSpPr>
        <p:sp>
          <p:nvSpPr>
            <p:cNvPr id="370" name="Google Shape;37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FC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1"/>
          <p:cNvGrpSpPr/>
          <p:nvPr/>
        </p:nvGrpSpPr>
        <p:grpSpPr>
          <a:xfrm>
            <a:off x="2945936" y="8371448"/>
            <a:ext cx="754204" cy="789557"/>
            <a:chOff x="0" y="-38100"/>
            <a:chExt cx="812800" cy="850900"/>
          </a:xfrm>
        </p:grpSpPr>
        <p:sp>
          <p:nvSpPr>
            <p:cNvPr id="373" name="Google Shape;37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C9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3879499" y="8371448"/>
            <a:ext cx="754204" cy="789557"/>
            <a:chOff x="0" y="-38100"/>
            <a:chExt cx="812800" cy="850900"/>
          </a:xfrm>
        </p:grpSpPr>
        <p:sp>
          <p:nvSpPr>
            <p:cNvPr id="376" name="Google Shape;37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3B2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1"/>
          <p:cNvGrpSpPr/>
          <p:nvPr/>
        </p:nvGrpSpPr>
        <p:grpSpPr>
          <a:xfrm>
            <a:off x="4813062" y="8371448"/>
            <a:ext cx="754204" cy="789557"/>
            <a:chOff x="0" y="-38100"/>
            <a:chExt cx="812800" cy="850900"/>
          </a:xfrm>
        </p:grpSpPr>
        <p:sp>
          <p:nvSpPr>
            <p:cNvPr id="379" name="Google Shape;37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21"/>
          <p:cNvSpPr txBox="1"/>
          <p:nvPr/>
        </p:nvSpPr>
        <p:spPr>
          <a:xfrm>
            <a:off x="1222328" y="3283846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382" name="Google Shape;382;p21"/>
          <p:cNvSpPr txBox="1"/>
          <p:nvPr/>
        </p:nvSpPr>
        <p:spPr>
          <a:xfrm>
            <a:off x="1128938" y="5976532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383" name="Google Shape;383;p21"/>
          <p:cNvSpPr txBox="1"/>
          <p:nvPr/>
        </p:nvSpPr>
        <p:spPr>
          <a:xfrm>
            <a:off x="1747757" y="4100692"/>
            <a:ext cx="3150600" cy="17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INTER &amp; KODCHASAN</a:t>
            </a:r>
            <a:endParaRPr b="0" i="0" sz="2110" u="none" cap="none" strike="noStrike">
              <a:solidFill>
                <a:srgbClr val="4D4D4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INTER &amp; KODCHASAN</a:t>
            </a:r>
            <a:endParaRPr b="0" i="0" sz="2110" u="none" cap="none" strike="noStrike">
              <a:solidFill>
                <a:srgbClr val="4D4D4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384" name="Google Shape;384;p21"/>
          <p:cNvSpPr txBox="1"/>
          <p:nvPr/>
        </p:nvSpPr>
        <p:spPr>
          <a:xfrm>
            <a:off x="845226" y="928445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#0F1A38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1778789" y="928445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#8FCCC3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2712352" y="928445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#BC9EC1</a:t>
            </a:r>
            <a:endParaRPr/>
          </a:p>
        </p:txBody>
      </p:sp>
      <p:sp>
        <p:nvSpPr>
          <p:cNvPr id="387" name="Google Shape;387;p21"/>
          <p:cNvSpPr txBox="1"/>
          <p:nvPr/>
        </p:nvSpPr>
        <p:spPr>
          <a:xfrm>
            <a:off x="3645914" y="928445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#63B2D4</a:t>
            </a:r>
            <a:endParaRPr/>
          </a:p>
        </p:txBody>
      </p:sp>
      <p:sp>
        <p:nvSpPr>
          <p:cNvPr id="388" name="Google Shape;388;p21"/>
          <p:cNvSpPr txBox="1"/>
          <p:nvPr/>
        </p:nvSpPr>
        <p:spPr>
          <a:xfrm>
            <a:off x="4579477" y="928445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#FFFFFF</a:t>
            </a:r>
            <a:endParaRPr/>
          </a:p>
        </p:txBody>
      </p:sp>
      <p:sp>
        <p:nvSpPr>
          <p:cNvPr id="389" name="Google Shape;389;p21"/>
          <p:cNvSpPr txBox="1"/>
          <p:nvPr/>
        </p:nvSpPr>
        <p:spPr>
          <a:xfrm>
            <a:off x="4182517" y="1558059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11706206" y="9762418"/>
            <a:ext cx="5916757" cy="187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C6C43"/>
                </a:solidFill>
                <a:latin typeface="Inter"/>
                <a:ea typeface="Inter"/>
                <a:cs typeface="Inter"/>
                <a:sym typeface="Inter"/>
              </a:rPr>
              <a:t>DON'T FORGET TO DELETE THIS PAGE BEFORE PRESENTING. </a:t>
            </a:r>
            <a:endParaRPr/>
          </a:p>
        </p:txBody>
      </p:sp>
      <p:sp>
        <p:nvSpPr>
          <p:cNvPr id="391" name="Google Shape;391;p21"/>
          <p:cNvSpPr txBox="1"/>
          <p:nvPr/>
        </p:nvSpPr>
        <p:spPr>
          <a:xfrm>
            <a:off x="4623636" y="357909"/>
            <a:ext cx="9501264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F0E0C"/>
                </a:solidFill>
                <a:latin typeface="Inter"/>
                <a:ea typeface="Inter"/>
                <a:cs typeface="Inter"/>
                <a:sym typeface="Inter"/>
              </a:rPr>
              <a:t>RESOURCE PAGE</a:t>
            </a:r>
            <a:endParaRPr/>
          </a:p>
        </p:txBody>
      </p:sp>
      <p:sp>
        <p:nvSpPr>
          <p:cNvPr id="392" name="Google Shape;392;p21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Fonts</a:t>
            </a:r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Design Elements</a:t>
            </a:r>
            <a:endParaRPr/>
          </a:p>
        </p:txBody>
      </p:sp>
      <p:sp>
        <p:nvSpPr>
          <p:cNvPr id="394" name="Google Shape;394;p21"/>
          <p:cNvSpPr txBox="1"/>
          <p:nvPr/>
        </p:nvSpPr>
        <p:spPr>
          <a:xfrm>
            <a:off x="1747770" y="6496348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Colors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11786441" y="6945247"/>
            <a:ext cx="2559562" cy="2457337"/>
          </a:xfrm>
          <a:custGeom>
            <a:rect b="b" l="l" r="r" t="t"/>
            <a:pathLst>
              <a:path extrusionOk="0" h="2457337" w="2559562">
                <a:moveTo>
                  <a:pt x="0" y="0"/>
                </a:moveTo>
                <a:lnTo>
                  <a:pt x="2559561" y="0"/>
                </a:lnTo>
                <a:lnTo>
                  <a:pt x="2559561" y="2457336"/>
                </a:lnTo>
                <a:lnTo>
                  <a:pt x="0" y="2457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1"/>
          <p:cNvSpPr/>
          <p:nvPr/>
        </p:nvSpPr>
        <p:spPr>
          <a:xfrm>
            <a:off x="9566756" y="6945247"/>
            <a:ext cx="1771799" cy="2492301"/>
          </a:xfrm>
          <a:custGeom>
            <a:rect b="b" l="l" r="r" t="t"/>
            <a:pathLst>
              <a:path extrusionOk="0" h="2492301" w="1771799">
                <a:moveTo>
                  <a:pt x="0" y="0"/>
                </a:moveTo>
                <a:lnTo>
                  <a:pt x="1771800" y="0"/>
                </a:lnTo>
                <a:lnTo>
                  <a:pt x="1771800" y="2492301"/>
                </a:lnTo>
                <a:lnTo>
                  <a:pt x="0" y="24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1"/>
          <p:cNvSpPr/>
          <p:nvPr/>
        </p:nvSpPr>
        <p:spPr>
          <a:xfrm>
            <a:off x="14793677" y="7243907"/>
            <a:ext cx="2318891" cy="2158677"/>
          </a:xfrm>
          <a:custGeom>
            <a:rect b="b" l="l" r="r" t="t"/>
            <a:pathLst>
              <a:path extrusionOk="0" h="2158677" w="2318891">
                <a:moveTo>
                  <a:pt x="0" y="0"/>
                </a:moveTo>
                <a:lnTo>
                  <a:pt x="2318891" y="0"/>
                </a:lnTo>
                <a:lnTo>
                  <a:pt x="2318891" y="2158676"/>
                </a:lnTo>
                <a:lnTo>
                  <a:pt x="0" y="2158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1"/>
          <p:cNvSpPr/>
          <p:nvPr/>
        </p:nvSpPr>
        <p:spPr>
          <a:xfrm>
            <a:off x="10006110" y="3925631"/>
            <a:ext cx="2542042" cy="2435739"/>
          </a:xfrm>
          <a:custGeom>
            <a:rect b="b" l="l" r="r" t="t"/>
            <a:pathLst>
              <a:path extrusionOk="0" h="2435739" w="2542042">
                <a:moveTo>
                  <a:pt x="0" y="0"/>
                </a:moveTo>
                <a:lnTo>
                  <a:pt x="2542042" y="0"/>
                </a:lnTo>
                <a:lnTo>
                  <a:pt x="2542042" y="2435738"/>
                </a:lnTo>
                <a:lnTo>
                  <a:pt x="0" y="24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1"/>
          <p:cNvSpPr/>
          <p:nvPr/>
        </p:nvSpPr>
        <p:spPr>
          <a:xfrm>
            <a:off x="12683173" y="4131547"/>
            <a:ext cx="4576127" cy="2229822"/>
          </a:xfrm>
          <a:custGeom>
            <a:rect b="b" l="l" r="r" t="t"/>
            <a:pathLst>
              <a:path extrusionOk="0" h="2229822" w="4576127">
                <a:moveTo>
                  <a:pt x="0" y="0"/>
                </a:moveTo>
                <a:lnTo>
                  <a:pt x="4576127" y="0"/>
                </a:lnTo>
                <a:lnTo>
                  <a:pt x="4576127" y="2229822"/>
                </a:lnTo>
                <a:lnTo>
                  <a:pt x="0" y="2229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1"/>
          <p:cNvSpPr/>
          <p:nvPr/>
        </p:nvSpPr>
        <p:spPr>
          <a:xfrm>
            <a:off x="6424316" y="6548106"/>
            <a:ext cx="2589990" cy="2889441"/>
          </a:xfrm>
          <a:custGeom>
            <a:rect b="b" l="l" r="r" t="t"/>
            <a:pathLst>
              <a:path extrusionOk="0" h="2889441" w="2589990">
                <a:moveTo>
                  <a:pt x="0" y="0"/>
                </a:moveTo>
                <a:lnTo>
                  <a:pt x="2589990" y="0"/>
                </a:lnTo>
                <a:lnTo>
                  <a:pt x="2589990" y="2889442"/>
                </a:lnTo>
                <a:lnTo>
                  <a:pt x="0" y="2889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1"/>
          <p:cNvSpPr/>
          <p:nvPr/>
        </p:nvSpPr>
        <p:spPr>
          <a:xfrm>
            <a:off x="6424316" y="3227762"/>
            <a:ext cx="3446773" cy="3446773"/>
          </a:xfrm>
          <a:custGeom>
            <a:rect b="b" l="l" r="r" t="t"/>
            <a:pathLst>
              <a:path extrusionOk="0" h="3446773" w="3446773">
                <a:moveTo>
                  <a:pt x="0" y="0"/>
                </a:moveTo>
                <a:lnTo>
                  <a:pt x="3446773" y="0"/>
                </a:lnTo>
                <a:lnTo>
                  <a:pt x="3446773" y="3446773"/>
                </a:lnTo>
                <a:lnTo>
                  <a:pt x="0" y="3446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2" name="Google Shape;402;p21"/>
          <p:cNvGrpSpPr/>
          <p:nvPr/>
        </p:nvGrpSpPr>
        <p:grpSpPr>
          <a:xfrm>
            <a:off x="1068743" y="7208554"/>
            <a:ext cx="754204" cy="789557"/>
            <a:chOff x="0" y="-38100"/>
            <a:chExt cx="812800" cy="850900"/>
          </a:xfrm>
        </p:grpSpPr>
        <p:sp>
          <p:nvSpPr>
            <p:cNvPr id="403" name="Google Shape;40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21"/>
          <p:cNvGrpSpPr/>
          <p:nvPr/>
        </p:nvGrpSpPr>
        <p:grpSpPr>
          <a:xfrm>
            <a:off x="2002306" y="7208554"/>
            <a:ext cx="754204" cy="789557"/>
            <a:chOff x="0" y="-38100"/>
            <a:chExt cx="812800" cy="850900"/>
          </a:xfrm>
        </p:grpSpPr>
        <p:sp>
          <p:nvSpPr>
            <p:cNvPr id="406" name="Google Shape;40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1"/>
          <p:cNvGrpSpPr/>
          <p:nvPr/>
        </p:nvGrpSpPr>
        <p:grpSpPr>
          <a:xfrm>
            <a:off x="2935869" y="7208554"/>
            <a:ext cx="754204" cy="789557"/>
            <a:chOff x="0" y="-38100"/>
            <a:chExt cx="812800" cy="850900"/>
          </a:xfrm>
        </p:grpSpPr>
        <p:sp>
          <p:nvSpPr>
            <p:cNvPr id="409" name="Google Shape;40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5CB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1"/>
          <p:cNvGrpSpPr/>
          <p:nvPr/>
        </p:nvGrpSpPr>
        <p:grpSpPr>
          <a:xfrm>
            <a:off x="3869431" y="7208554"/>
            <a:ext cx="754204" cy="789557"/>
            <a:chOff x="0" y="-38100"/>
            <a:chExt cx="812800" cy="850900"/>
          </a:xfrm>
        </p:grpSpPr>
        <p:sp>
          <p:nvSpPr>
            <p:cNvPr id="412" name="Google Shape;41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8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21"/>
          <p:cNvGrpSpPr/>
          <p:nvPr/>
        </p:nvGrpSpPr>
        <p:grpSpPr>
          <a:xfrm>
            <a:off x="4802994" y="7208554"/>
            <a:ext cx="754204" cy="789557"/>
            <a:chOff x="0" y="-38100"/>
            <a:chExt cx="812800" cy="850900"/>
          </a:xfrm>
        </p:grpSpPr>
        <p:sp>
          <p:nvSpPr>
            <p:cNvPr id="415" name="Google Shape;41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D8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21"/>
          <p:cNvSpPr txBox="1"/>
          <p:nvPr/>
        </p:nvSpPr>
        <p:spPr>
          <a:xfrm>
            <a:off x="835159" y="8121558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#000000</a:t>
            </a:r>
            <a:endParaRPr/>
          </a:p>
        </p:txBody>
      </p:sp>
      <p:sp>
        <p:nvSpPr>
          <p:cNvPr id="418" name="Google Shape;418;p21"/>
          <p:cNvSpPr txBox="1"/>
          <p:nvPr/>
        </p:nvSpPr>
        <p:spPr>
          <a:xfrm>
            <a:off x="1768721" y="8121558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#8EBF00</a:t>
            </a:r>
            <a:endParaRPr/>
          </a:p>
        </p:txBody>
      </p:sp>
      <p:sp>
        <p:nvSpPr>
          <p:cNvPr id="419" name="Google Shape;419;p21"/>
          <p:cNvSpPr txBox="1"/>
          <p:nvPr/>
        </p:nvSpPr>
        <p:spPr>
          <a:xfrm>
            <a:off x="2702284" y="8121558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#85CB33</a:t>
            </a:r>
            <a:endParaRPr/>
          </a:p>
        </p:txBody>
      </p:sp>
      <p:sp>
        <p:nvSpPr>
          <p:cNvPr id="420" name="Google Shape;420;p21"/>
          <p:cNvSpPr txBox="1"/>
          <p:nvPr/>
        </p:nvSpPr>
        <p:spPr>
          <a:xfrm>
            <a:off x="3635847" y="8121558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#FF8552</a:t>
            </a:r>
            <a:endParaRPr/>
          </a:p>
        </p:txBody>
      </p:sp>
      <p:sp>
        <p:nvSpPr>
          <p:cNvPr id="421" name="Google Shape;421;p21"/>
          <p:cNvSpPr txBox="1"/>
          <p:nvPr/>
        </p:nvSpPr>
        <p:spPr>
          <a:xfrm>
            <a:off x="4569410" y="8121558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#7D80DA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2"/>
          <p:cNvGrpSpPr/>
          <p:nvPr/>
        </p:nvGrpSpPr>
        <p:grpSpPr>
          <a:xfrm>
            <a:off x="2706378" y="846103"/>
            <a:ext cx="12984797" cy="8321032"/>
            <a:chOff x="0" y="-38100"/>
            <a:chExt cx="3419864" cy="2191548"/>
          </a:xfrm>
        </p:grpSpPr>
        <p:sp>
          <p:nvSpPr>
            <p:cNvPr id="427" name="Google Shape;427;p22"/>
            <p:cNvSpPr/>
            <p:nvPr/>
          </p:nvSpPr>
          <p:spPr>
            <a:xfrm>
              <a:off x="0" y="0"/>
              <a:ext cx="3419864" cy="2153448"/>
            </a:xfrm>
            <a:custGeom>
              <a:rect b="b" l="l" r="r" t="t"/>
              <a:pathLst>
                <a:path extrusionOk="0" h="2153448" w="3419864">
                  <a:moveTo>
                    <a:pt x="14310" y="0"/>
                  </a:moveTo>
                  <a:lnTo>
                    <a:pt x="3405555" y="0"/>
                  </a:lnTo>
                  <a:cubicBezTo>
                    <a:pt x="3409350" y="0"/>
                    <a:pt x="3412989" y="1508"/>
                    <a:pt x="3415673" y="4191"/>
                  </a:cubicBezTo>
                  <a:cubicBezTo>
                    <a:pt x="3418356" y="6875"/>
                    <a:pt x="3419864" y="10514"/>
                    <a:pt x="3419864" y="14310"/>
                  </a:cubicBezTo>
                  <a:lnTo>
                    <a:pt x="3419864" y="2139138"/>
                  </a:lnTo>
                  <a:cubicBezTo>
                    <a:pt x="3419864" y="2142933"/>
                    <a:pt x="3418356" y="2146573"/>
                    <a:pt x="3415673" y="2149256"/>
                  </a:cubicBezTo>
                  <a:cubicBezTo>
                    <a:pt x="3412989" y="2151940"/>
                    <a:pt x="3409350" y="2153448"/>
                    <a:pt x="3405555" y="2153448"/>
                  </a:cubicBezTo>
                  <a:lnTo>
                    <a:pt x="14310" y="2153448"/>
                  </a:lnTo>
                  <a:cubicBezTo>
                    <a:pt x="6407" y="2153448"/>
                    <a:pt x="0" y="2147041"/>
                    <a:pt x="0" y="2139138"/>
                  </a:cubicBezTo>
                  <a:lnTo>
                    <a:pt x="0" y="14310"/>
                  </a:lnTo>
                  <a:cubicBezTo>
                    <a:pt x="0" y="6407"/>
                    <a:pt x="6407" y="0"/>
                    <a:pt x="14310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 txBox="1"/>
            <p:nvPr/>
          </p:nvSpPr>
          <p:spPr>
            <a:xfrm>
              <a:off x="0" y="-38100"/>
              <a:ext cx="3419864" cy="2191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22"/>
          <p:cNvSpPr txBox="1"/>
          <p:nvPr/>
        </p:nvSpPr>
        <p:spPr>
          <a:xfrm>
            <a:off x="5396975" y="2728078"/>
            <a:ext cx="7494049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30" name="Google Shape;430;p22"/>
          <p:cNvSpPr txBox="1"/>
          <p:nvPr/>
        </p:nvSpPr>
        <p:spPr>
          <a:xfrm>
            <a:off x="7108732" y="8286605"/>
            <a:ext cx="4070535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C6C43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6467336" y="5243372"/>
            <a:ext cx="5462881" cy="31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for the presentation template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6731779" y="7234410"/>
            <a:ext cx="493399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433" name="Google Shape;433;p22"/>
          <p:cNvSpPr txBox="1"/>
          <p:nvPr/>
        </p:nvSpPr>
        <p:spPr>
          <a:xfrm>
            <a:off x="5469973" y="1206254"/>
            <a:ext cx="7348055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F0E0C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6110027" y="6409867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Pexels, Pixabay</a:t>
            </a:r>
            <a:endParaRPr/>
          </a:p>
        </p:txBody>
      </p:sp>
      <p:pic>
        <p:nvPicPr>
          <p:cNvPr id="435" name="Google Shape;4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325" y="3872850"/>
            <a:ext cx="5140749" cy="12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Idea SWOT Analysis Infographic Template">
  <a:themeElements>
    <a:clrScheme name="Office">
      <a:dk1>
        <a:srgbClr val="000000"/>
      </a:dk1>
      <a:lt1>
        <a:srgbClr val="FFFFFF"/>
      </a:lt1>
      <a:dk2>
        <a:srgbClr val="F0F0F0"/>
      </a:dk2>
      <a:lt2>
        <a:srgbClr val="0F1A38"/>
      </a:lt2>
      <a:accent1>
        <a:srgbClr val="8FCCC3"/>
      </a:accent1>
      <a:accent2>
        <a:srgbClr val="7D80DA"/>
      </a:accent2>
      <a:accent3>
        <a:srgbClr val="BC9EC1"/>
      </a:accent3>
      <a:accent4>
        <a:srgbClr val="FF8552"/>
      </a:accent4>
      <a:accent5>
        <a:srgbClr val="FEBF00"/>
      </a:accent5>
      <a:accent6>
        <a:srgbClr val="63B2D4"/>
      </a:accent6>
      <a:hlink>
        <a:srgbClr val="0F0E0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