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DM Sans SemiBold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MSansSemiBold-bold.fntdata"/><Relationship Id="rId12" Type="http://schemas.openxmlformats.org/officeDocument/2006/relationships/font" Target="fonts/DMSa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SemiBold-boldItalic.fntdata"/><Relationship Id="rId14" Type="http://schemas.openxmlformats.org/officeDocument/2006/relationships/font" Target="fonts/DMSansSemiBold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26.png"/><Relationship Id="rId7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39" name="Google Shape;239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1" name="Google Shape;241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3" name="Google Shape;24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48" name="Google Shape;24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53" name="Google Shape;253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4" name="Google Shape;254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5" name="Google Shape;25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60" name="Google Shape;260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2" name="Google Shape;26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67" name="Google Shape;267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73" name="Google Shape;273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-3229306" y="-2299207"/>
            <a:ext cx="25093448" cy="14590672"/>
            <a:chOff x="0" y="0"/>
            <a:chExt cx="33457931" cy="19454229"/>
          </a:xfrm>
        </p:grpSpPr>
        <p:sp>
          <p:nvSpPr>
            <p:cNvPr id="14" name="Google Shape;14;p3"/>
            <p:cNvSpPr/>
            <p:nvPr/>
          </p:nvSpPr>
          <p:spPr>
            <a:xfrm>
              <a:off x="11935267" y="69772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5995993" y="10463008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>
              <a:off x="5995993" y="3490711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7959531" y="10463008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240291" y="13802586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0" y="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" name="Google Shape;20;p3"/>
            <p:cNvSpPr/>
            <p:nvPr/>
          </p:nvSpPr>
          <p:spPr>
            <a:xfrm>
              <a:off x="0" y="70082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" name="Google Shape;21;p3"/>
            <p:cNvSpPr/>
            <p:nvPr/>
          </p:nvSpPr>
          <p:spPr>
            <a:xfrm>
              <a:off x="12013980" y="1550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23974867" y="6977210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" name="Google Shape;23;p3"/>
            <p:cNvSpPr/>
            <p:nvPr/>
          </p:nvSpPr>
          <p:spPr>
            <a:xfrm>
              <a:off x="11988580" y="139678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23974867" y="139368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17888392" y="3490711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23856730" y="3101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" name="Google Shape;27;p3"/>
          <p:cNvGrpSpPr/>
          <p:nvPr/>
        </p:nvGrpSpPr>
        <p:grpSpPr>
          <a:xfrm>
            <a:off x="1072249" y="2771956"/>
            <a:ext cx="7503178" cy="2245537"/>
            <a:chOff x="0" y="-20452"/>
            <a:chExt cx="10004237" cy="2994049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52FF"/>
                  </a:gs>
                  <a:gs pos="100000">
                    <a:srgbClr val="5CE1E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3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" name="Google Shape;32;p3"/>
          <p:cNvGrpSpPr/>
          <p:nvPr/>
        </p:nvGrpSpPr>
        <p:grpSpPr>
          <a:xfrm>
            <a:off x="1072249" y="6922295"/>
            <a:ext cx="7503178" cy="2245537"/>
            <a:chOff x="0" y="-20452"/>
            <a:chExt cx="10004237" cy="299404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E59"/>
                  </a:gs>
                  <a:gs pos="100000">
                    <a:srgbClr val="FF914D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" name="Google Shape;36;p3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7" name="Google Shape;37;p3"/>
          <p:cNvGrpSpPr/>
          <p:nvPr/>
        </p:nvGrpSpPr>
        <p:grpSpPr>
          <a:xfrm>
            <a:off x="10840333" y="4810959"/>
            <a:ext cx="6903231" cy="2142591"/>
            <a:chOff x="0" y="-38100"/>
            <a:chExt cx="1818123" cy="5643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1818123" cy="526053"/>
            </a:xfrm>
            <a:custGeom>
              <a:rect b="b" l="l" r="r" t="t"/>
              <a:pathLst>
                <a:path extrusionOk="0" h="526053" w="1818123">
                  <a:moveTo>
                    <a:pt x="57196" y="0"/>
                  </a:moveTo>
                  <a:lnTo>
                    <a:pt x="1760926" y="0"/>
                  </a:lnTo>
                  <a:cubicBezTo>
                    <a:pt x="1776096" y="0"/>
                    <a:pt x="1790644" y="6026"/>
                    <a:pt x="1801370" y="16752"/>
                  </a:cubicBezTo>
                  <a:cubicBezTo>
                    <a:pt x="1812097" y="27479"/>
                    <a:pt x="1818123" y="42027"/>
                    <a:pt x="1818123" y="57196"/>
                  </a:cubicBezTo>
                  <a:lnTo>
                    <a:pt x="1818123" y="468856"/>
                  </a:lnTo>
                  <a:cubicBezTo>
                    <a:pt x="1818123" y="484026"/>
                    <a:pt x="1812097" y="498574"/>
                    <a:pt x="1801370" y="509300"/>
                  </a:cubicBezTo>
                  <a:cubicBezTo>
                    <a:pt x="1790644" y="520027"/>
                    <a:pt x="1776096" y="526053"/>
                    <a:pt x="1760926" y="526053"/>
                  </a:cubicBezTo>
                  <a:lnTo>
                    <a:pt x="57196" y="526053"/>
                  </a:lnTo>
                  <a:cubicBezTo>
                    <a:pt x="25608" y="526053"/>
                    <a:pt x="0" y="500445"/>
                    <a:pt x="0" y="468856"/>
                  </a:cubicBezTo>
                  <a:lnTo>
                    <a:pt x="0" y="57196"/>
                  </a:lnTo>
                  <a:cubicBezTo>
                    <a:pt x="0" y="42027"/>
                    <a:pt x="6026" y="27479"/>
                    <a:pt x="16752" y="16752"/>
                  </a:cubicBezTo>
                  <a:cubicBezTo>
                    <a:pt x="27479" y="6026"/>
                    <a:pt x="42027" y="0"/>
                    <a:pt x="57196" y="0"/>
                  </a:cubicBez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0" y="-38100"/>
              <a:ext cx="18180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10240342" y="4862464"/>
            <a:ext cx="1767939" cy="2230198"/>
          </a:xfrm>
          <a:custGeom>
            <a:rect b="b" l="l" r="r" t="t"/>
            <a:pathLst>
              <a:path extrusionOk="0" h="2230198" w="1767939">
                <a:moveTo>
                  <a:pt x="0" y="0"/>
                </a:moveTo>
                <a:lnTo>
                  <a:pt x="1767938" y="0"/>
                </a:lnTo>
                <a:lnTo>
                  <a:pt x="1767938" y="2230198"/>
                </a:lnTo>
                <a:lnTo>
                  <a:pt x="0" y="2230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" name="Google Shape;41;p3"/>
          <p:cNvGrpSpPr/>
          <p:nvPr/>
        </p:nvGrpSpPr>
        <p:grpSpPr>
          <a:xfrm>
            <a:off x="10240342" y="696787"/>
            <a:ext cx="7503178" cy="2245537"/>
            <a:chOff x="0" y="-20452"/>
            <a:chExt cx="10004237" cy="2994049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3131"/>
                  </a:gs>
                  <a:gs pos="100000">
                    <a:srgbClr val="FF914D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Google Shape;45;p3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6" name="Google Shape;46;p3"/>
          <p:cNvSpPr txBox="1"/>
          <p:nvPr>
            <p:ph type="title"/>
          </p:nvPr>
        </p:nvSpPr>
        <p:spPr>
          <a:xfrm>
            <a:off x="1690950" y="3366650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3294125" y="3179625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2" type="body"/>
          </p:nvPr>
        </p:nvSpPr>
        <p:spPr>
          <a:xfrm>
            <a:off x="3332300" y="3828525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3" type="subTitle"/>
          </p:nvPr>
        </p:nvSpPr>
        <p:spPr>
          <a:xfrm>
            <a:off x="12454375" y="5233200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4" type="body"/>
          </p:nvPr>
        </p:nvSpPr>
        <p:spPr>
          <a:xfrm>
            <a:off x="12492550" y="5882100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5" type="title"/>
          </p:nvPr>
        </p:nvSpPr>
        <p:spPr>
          <a:xfrm>
            <a:off x="10851200" y="1281325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6" type="subTitle"/>
          </p:nvPr>
        </p:nvSpPr>
        <p:spPr>
          <a:xfrm>
            <a:off x="12454375" y="1094300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7" type="body"/>
          </p:nvPr>
        </p:nvSpPr>
        <p:spPr>
          <a:xfrm>
            <a:off x="12492550" y="1743200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8" type="title"/>
          </p:nvPr>
        </p:nvSpPr>
        <p:spPr>
          <a:xfrm>
            <a:off x="1670725" y="7506838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9" type="subTitle"/>
          </p:nvPr>
        </p:nvSpPr>
        <p:spPr>
          <a:xfrm>
            <a:off x="3273900" y="7319813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13" type="body"/>
          </p:nvPr>
        </p:nvSpPr>
        <p:spPr>
          <a:xfrm>
            <a:off x="3312075" y="7968713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57" name="Google Shape;57;p3"/>
          <p:cNvSpPr txBox="1"/>
          <p:nvPr>
            <p:ph idx="14" type="title"/>
          </p:nvPr>
        </p:nvSpPr>
        <p:spPr>
          <a:xfrm>
            <a:off x="10851200" y="5408500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4"/>
          <p:cNvGrpSpPr/>
          <p:nvPr/>
        </p:nvGrpSpPr>
        <p:grpSpPr>
          <a:xfrm rot="-7519630">
            <a:off x="7253500" y="6243908"/>
            <a:ext cx="3789622" cy="1660736"/>
            <a:chOff x="0" y="-47625"/>
            <a:chExt cx="998100" cy="437400"/>
          </a:xfrm>
        </p:grpSpPr>
        <p:sp>
          <p:nvSpPr>
            <p:cNvPr id="60" name="Google Shape;60;p4"/>
            <p:cNvSpPr/>
            <p:nvPr/>
          </p:nvSpPr>
          <p:spPr>
            <a:xfrm>
              <a:off x="0" y="0"/>
              <a:ext cx="998097" cy="389646"/>
            </a:xfrm>
            <a:custGeom>
              <a:rect b="b" l="l" r="r" t="t"/>
              <a:pathLst>
                <a:path extrusionOk="0" h="389646" w="998097">
                  <a:moveTo>
                    <a:pt x="0" y="0"/>
                  </a:moveTo>
                  <a:lnTo>
                    <a:pt x="998097" y="0"/>
                  </a:lnTo>
                  <a:lnTo>
                    <a:pt x="998097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61" name="Google Shape;61;p4"/>
            <p:cNvSpPr txBox="1"/>
            <p:nvPr/>
          </p:nvSpPr>
          <p:spPr>
            <a:xfrm>
              <a:off x="0" y="-47625"/>
              <a:ext cx="9981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4"/>
          <p:cNvGrpSpPr/>
          <p:nvPr/>
        </p:nvGrpSpPr>
        <p:grpSpPr>
          <a:xfrm rot="-7519630">
            <a:off x="8633975" y="5864740"/>
            <a:ext cx="6288791" cy="1660736"/>
            <a:chOff x="0" y="-47625"/>
            <a:chExt cx="1656324" cy="437400"/>
          </a:xfrm>
        </p:grpSpPr>
        <p:sp>
          <p:nvSpPr>
            <p:cNvPr id="63" name="Google Shape;63;p4"/>
            <p:cNvSpPr/>
            <p:nvPr/>
          </p:nvSpPr>
          <p:spPr>
            <a:xfrm>
              <a:off x="0" y="0"/>
              <a:ext cx="1656324" cy="389646"/>
            </a:xfrm>
            <a:custGeom>
              <a:rect b="b" l="l" r="r" t="t"/>
              <a:pathLst>
                <a:path extrusionOk="0" h="389646" w="1656324">
                  <a:moveTo>
                    <a:pt x="0" y="0"/>
                  </a:moveTo>
                  <a:lnTo>
                    <a:pt x="1656324" y="0"/>
                  </a:lnTo>
                  <a:lnTo>
                    <a:pt x="1656324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64" name="Google Shape;64;p4"/>
            <p:cNvSpPr txBox="1"/>
            <p:nvPr/>
          </p:nvSpPr>
          <p:spPr>
            <a:xfrm>
              <a:off x="0" y="-47625"/>
              <a:ext cx="16563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519630">
            <a:off x="10740747" y="4371549"/>
            <a:ext cx="6288791" cy="1660736"/>
            <a:chOff x="0" y="-47625"/>
            <a:chExt cx="1656324" cy="437400"/>
          </a:xfrm>
        </p:grpSpPr>
        <p:sp>
          <p:nvSpPr>
            <p:cNvPr id="66" name="Google Shape;66;p4"/>
            <p:cNvSpPr/>
            <p:nvPr/>
          </p:nvSpPr>
          <p:spPr>
            <a:xfrm>
              <a:off x="0" y="0"/>
              <a:ext cx="1656324" cy="389646"/>
            </a:xfrm>
            <a:custGeom>
              <a:rect b="b" l="l" r="r" t="t"/>
              <a:pathLst>
                <a:path extrusionOk="0" h="389646" w="1656324">
                  <a:moveTo>
                    <a:pt x="0" y="0"/>
                  </a:moveTo>
                  <a:lnTo>
                    <a:pt x="1656324" y="0"/>
                  </a:lnTo>
                  <a:lnTo>
                    <a:pt x="1656324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67" name="Google Shape;67;p4"/>
            <p:cNvSpPr txBox="1"/>
            <p:nvPr/>
          </p:nvSpPr>
          <p:spPr>
            <a:xfrm>
              <a:off x="0" y="-47625"/>
              <a:ext cx="16563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 rot="-7519630">
            <a:off x="14523591" y="3961801"/>
            <a:ext cx="3940459" cy="1660736"/>
            <a:chOff x="0" y="-47625"/>
            <a:chExt cx="1037827" cy="437400"/>
          </a:xfrm>
        </p:grpSpPr>
        <p:sp>
          <p:nvSpPr>
            <p:cNvPr id="69" name="Google Shape;69;p4"/>
            <p:cNvSpPr/>
            <p:nvPr/>
          </p:nvSpPr>
          <p:spPr>
            <a:xfrm>
              <a:off x="0" y="0"/>
              <a:ext cx="1037827" cy="389646"/>
            </a:xfrm>
            <a:custGeom>
              <a:rect b="b" l="l" r="r" t="t"/>
              <a:pathLst>
                <a:path extrusionOk="0" h="389646" w="1037827">
                  <a:moveTo>
                    <a:pt x="0" y="0"/>
                  </a:moveTo>
                  <a:lnTo>
                    <a:pt x="1037827" y="0"/>
                  </a:lnTo>
                  <a:lnTo>
                    <a:pt x="1037827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70" name="Google Shape;70;p4"/>
            <p:cNvSpPr txBox="1"/>
            <p:nvPr/>
          </p:nvSpPr>
          <p:spPr>
            <a:xfrm>
              <a:off x="0" y="-47625"/>
              <a:ext cx="10377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4"/>
          <p:cNvGrpSpPr/>
          <p:nvPr/>
        </p:nvGrpSpPr>
        <p:grpSpPr>
          <a:xfrm rot="8680370">
            <a:off x="8528632" y="5093589"/>
            <a:ext cx="8792334" cy="1660736"/>
            <a:chOff x="0" y="-47625"/>
            <a:chExt cx="2315700" cy="437400"/>
          </a:xfrm>
        </p:grpSpPr>
        <p:sp>
          <p:nvSpPr>
            <p:cNvPr id="72" name="Google Shape;72;p4"/>
            <p:cNvSpPr/>
            <p:nvPr/>
          </p:nvSpPr>
          <p:spPr>
            <a:xfrm>
              <a:off x="0" y="0"/>
              <a:ext cx="2315582" cy="389646"/>
            </a:xfrm>
            <a:custGeom>
              <a:rect b="b" l="l" r="r" t="t"/>
              <a:pathLst>
                <a:path extrusionOk="0" h="389646" w="2315582">
                  <a:moveTo>
                    <a:pt x="0" y="0"/>
                  </a:moveTo>
                  <a:lnTo>
                    <a:pt x="2315582" y="0"/>
                  </a:lnTo>
                  <a:lnTo>
                    <a:pt x="2315582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73" name="Google Shape;73;p4"/>
            <p:cNvSpPr txBox="1"/>
            <p:nvPr/>
          </p:nvSpPr>
          <p:spPr>
            <a:xfrm>
              <a:off x="0" y="-47625"/>
              <a:ext cx="23157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4"/>
          <p:cNvGrpSpPr/>
          <p:nvPr/>
        </p:nvGrpSpPr>
        <p:grpSpPr>
          <a:xfrm rot="8680370">
            <a:off x="7618171" y="4610675"/>
            <a:ext cx="3853671" cy="1660736"/>
            <a:chOff x="0" y="-47625"/>
            <a:chExt cx="1014969" cy="437400"/>
          </a:xfrm>
        </p:grpSpPr>
        <p:sp>
          <p:nvSpPr>
            <p:cNvPr id="75" name="Google Shape;75;p4"/>
            <p:cNvSpPr/>
            <p:nvPr/>
          </p:nvSpPr>
          <p:spPr>
            <a:xfrm>
              <a:off x="0" y="0"/>
              <a:ext cx="1014969" cy="389646"/>
            </a:xfrm>
            <a:custGeom>
              <a:rect b="b" l="l" r="r" t="t"/>
              <a:pathLst>
                <a:path extrusionOk="0" h="389646" w="1014969">
                  <a:moveTo>
                    <a:pt x="0" y="0"/>
                  </a:moveTo>
                  <a:lnTo>
                    <a:pt x="1014969" y="0"/>
                  </a:lnTo>
                  <a:lnTo>
                    <a:pt x="1014969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76" name="Google Shape;76;p4"/>
            <p:cNvSpPr txBox="1"/>
            <p:nvPr/>
          </p:nvSpPr>
          <p:spPr>
            <a:xfrm>
              <a:off x="0" y="-47625"/>
              <a:ext cx="10149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 rot="-2119630">
            <a:off x="8923798" y="4977712"/>
            <a:ext cx="2450539" cy="2631363"/>
            <a:chOff x="0" y="-47625"/>
            <a:chExt cx="645416" cy="693041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645416" cy="645416"/>
            </a:xfrm>
            <a:custGeom>
              <a:rect b="b" l="l" r="r" t="t"/>
              <a:pathLst>
                <a:path extrusionOk="0" h="645416" w="645416">
                  <a:moveTo>
                    <a:pt x="0" y="0"/>
                  </a:moveTo>
                  <a:lnTo>
                    <a:pt x="645416" y="0"/>
                  </a:lnTo>
                  <a:lnTo>
                    <a:pt x="645416" y="645416"/>
                  </a:lnTo>
                  <a:lnTo>
                    <a:pt x="0" y="645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EBA04"/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79" name="Google Shape;79;p4"/>
            <p:cNvSpPr txBox="1"/>
            <p:nvPr/>
          </p:nvSpPr>
          <p:spPr>
            <a:xfrm>
              <a:off x="0" y="-47625"/>
              <a:ext cx="645300" cy="6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4"/>
          <p:cNvGrpSpPr/>
          <p:nvPr/>
        </p:nvGrpSpPr>
        <p:grpSpPr>
          <a:xfrm rot="8680370">
            <a:off x="14443889" y="5670990"/>
            <a:ext cx="3844657" cy="1660736"/>
            <a:chOff x="0" y="-47625"/>
            <a:chExt cx="1012595" cy="437400"/>
          </a:xfrm>
        </p:grpSpPr>
        <p:sp>
          <p:nvSpPr>
            <p:cNvPr id="81" name="Google Shape;81;p4"/>
            <p:cNvSpPr/>
            <p:nvPr/>
          </p:nvSpPr>
          <p:spPr>
            <a:xfrm>
              <a:off x="0" y="0"/>
              <a:ext cx="1012595" cy="389646"/>
            </a:xfrm>
            <a:custGeom>
              <a:rect b="b" l="l" r="r" t="t"/>
              <a:pathLst>
                <a:path extrusionOk="0" h="389646" w="1012595">
                  <a:moveTo>
                    <a:pt x="0" y="0"/>
                  </a:moveTo>
                  <a:lnTo>
                    <a:pt x="1012595" y="0"/>
                  </a:lnTo>
                  <a:lnTo>
                    <a:pt x="1012595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82" name="Google Shape;82;p4"/>
            <p:cNvSpPr txBox="1"/>
            <p:nvPr/>
          </p:nvSpPr>
          <p:spPr>
            <a:xfrm>
              <a:off x="0" y="-47625"/>
              <a:ext cx="10125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 rot="-2119630">
            <a:off x="14360304" y="4006286"/>
            <a:ext cx="2444403" cy="2641861"/>
            <a:chOff x="0" y="-47625"/>
            <a:chExt cx="643800" cy="695806"/>
          </a:xfrm>
        </p:grpSpPr>
        <p:sp>
          <p:nvSpPr>
            <p:cNvPr id="84" name="Google Shape;84;p4"/>
            <p:cNvSpPr/>
            <p:nvPr/>
          </p:nvSpPr>
          <p:spPr>
            <a:xfrm>
              <a:off x="0" y="0"/>
              <a:ext cx="643652" cy="648181"/>
            </a:xfrm>
            <a:custGeom>
              <a:rect b="b" l="l" r="r" t="t"/>
              <a:pathLst>
                <a:path extrusionOk="0" h="648181" w="643652">
                  <a:moveTo>
                    <a:pt x="0" y="0"/>
                  </a:moveTo>
                  <a:lnTo>
                    <a:pt x="643652" y="0"/>
                  </a:lnTo>
                  <a:lnTo>
                    <a:pt x="643652" y="648181"/>
                  </a:lnTo>
                  <a:lnTo>
                    <a:pt x="0" y="6481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EBA04"/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85" name="Google Shape;85;p4"/>
            <p:cNvSpPr txBox="1"/>
            <p:nvPr/>
          </p:nvSpPr>
          <p:spPr>
            <a:xfrm>
              <a:off x="0" y="-47625"/>
              <a:ext cx="643800" cy="6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4"/>
          <p:cNvGrpSpPr/>
          <p:nvPr/>
        </p:nvGrpSpPr>
        <p:grpSpPr>
          <a:xfrm rot="8680370">
            <a:off x="11206056" y="313525"/>
            <a:ext cx="8803724" cy="1660736"/>
            <a:chOff x="0" y="-47625"/>
            <a:chExt cx="2318700" cy="437400"/>
          </a:xfrm>
        </p:grpSpPr>
        <p:sp>
          <p:nvSpPr>
            <p:cNvPr id="87" name="Google Shape;87;p4"/>
            <p:cNvSpPr/>
            <p:nvPr/>
          </p:nvSpPr>
          <p:spPr>
            <a:xfrm>
              <a:off x="0" y="0"/>
              <a:ext cx="2318619" cy="389646"/>
            </a:xfrm>
            <a:custGeom>
              <a:rect b="b" l="l" r="r" t="t"/>
              <a:pathLst>
                <a:path extrusionOk="0" h="389646" w="2318619">
                  <a:moveTo>
                    <a:pt x="0" y="0"/>
                  </a:moveTo>
                  <a:lnTo>
                    <a:pt x="2318619" y="0"/>
                  </a:lnTo>
                  <a:lnTo>
                    <a:pt x="2318619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88" name="Google Shape;88;p4"/>
            <p:cNvSpPr txBox="1"/>
            <p:nvPr/>
          </p:nvSpPr>
          <p:spPr>
            <a:xfrm>
              <a:off x="0" y="-47625"/>
              <a:ext cx="23187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" name="Google Shape;89;p4"/>
          <p:cNvCxnSpPr/>
          <p:nvPr/>
        </p:nvCxnSpPr>
        <p:spPr>
          <a:xfrm flipH="1" rot="10800000">
            <a:off x="12568161" y="-1475057"/>
            <a:ext cx="6579000" cy="466290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90" name="Google Shape;90;p4"/>
          <p:cNvGrpSpPr/>
          <p:nvPr/>
        </p:nvGrpSpPr>
        <p:grpSpPr>
          <a:xfrm rot="8680370">
            <a:off x="6286831" y="9841092"/>
            <a:ext cx="8391388" cy="1660736"/>
            <a:chOff x="0" y="-47625"/>
            <a:chExt cx="2210100" cy="437400"/>
          </a:xfrm>
        </p:grpSpPr>
        <p:sp>
          <p:nvSpPr>
            <p:cNvPr id="91" name="Google Shape;91;p4"/>
            <p:cNvSpPr/>
            <p:nvPr/>
          </p:nvSpPr>
          <p:spPr>
            <a:xfrm>
              <a:off x="0" y="0"/>
              <a:ext cx="2209956" cy="389646"/>
            </a:xfrm>
            <a:custGeom>
              <a:rect b="b" l="l" r="r" t="t"/>
              <a:pathLst>
                <a:path extrusionOk="0" h="389646" w="2209956">
                  <a:moveTo>
                    <a:pt x="0" y="0"/>
                  </a:moveTo>
                  <a:lnTo>
                    <a:pt x="2209956" y="0"/>
                  </a:lnTo>
                  <a:lnTo>
                    <a:pt x="2209956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92" name="Google Shape;92;p4"/>
            <p:cNvSpPr txBox="1"/>
            <p:nvPr/>
          </p:nvSpPr>
          <p:spPr>
            <a:xfrm>
              <a:off x="0" y="-47625"/>
              <a:ext cx="22101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3" name="Google Shape;93;p4"/>
          <p:cNvCxnSpPr/>
          <p:nvPr/>
        </p:nvCxnSpPr>
        <p:spPr>
          <a:xfrm flipH="1" rot="10800000">
            <a:off x="6694617" y="8582767"/>
            <a:ext cx="6579000" cy="466290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94" name="Google Shape;94;p4"/>
          <p:cNvCxnSpPr/>
          <p:nvPr/>
        </p:nvCxnSpPr>
        <p:spPr>
          <a:xfrm>
            <a:off x="11791097" y="6573540"/>
            <a:ext cx="1471200" cy="207570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95" name="Google Shape;95;p4"/>
          <p:cNvCxnSpPr/>
          <p:nvPr/>
        </p:nvCxnSpPr>
        <p:spPr>
          <a:xfrm>
            <a:off x="12607016" y="3160303"/>
            <a:ext cx="1471200" cy="207570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96" name="Google Shape;96;p4"/>
          <p:cNvCxnSpPr/>
          <p:nvPr/>
        </p:nvCxnSpPr>
        <p:spPr>
          <a:xfrm flipH="1">
            <a:off x="11881956" y="5148307"/>
            <a:ext cx="2075700" cy="147120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7" name="Google Shape;97;p4"/>
          <p:cNvSpPr/>
          <p:nvPr/>
        </p:nvSpPr>
        <p:spPr>
          <a:xfrm>
            <a:off x="9187888" y="4058540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8"/>
                </a:lnTo>
                <a:lnTo>
                  <a:pt x="0" y="1427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4"/>
          <p:cNvGrpSpPr/>
          <p:nvPr/>
        </p:nvGrpSpPr>
        <p:grpSpPr>
          <a:xfrm>
            <a:off x="-350048" y="560208"/>
            <a:ext cx="7223984" cy="2294818"/>
            <a:chOff x="0" y="-47625"/>
            <a:chExt cx="2035269" cy="646537"/>
          </a:xfrm>
        </p:grpSpPr>
        <p:sp>
          <p:nvSpPr>
            <p:cNvPr id="99" name="Google Shape;99;p4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0" y="-47625"/>
              <a:ext cx="2035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-350048" y="2858253"/>
            <a:ext cx="7223984" cy="2294818"/>
            <a:chOff x="0" y="-47625"/>
            <a:chExt cx="2035269" cy="646537"/>
          </a:xfrm>
        </p:grpSpPr>
        <p:sp>
          <p:nvSpPr>
            <p:cNvPr id="102" name="Google Shape;102;p4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0" y="-47625"/>
              <a:ext cx="2035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350048" y="5155483"/>
            <a:ext cx="7223984" cy="2294818"/>
            <a:chOff x="0" y="-47625"/>
            <a:chExt cx="2035269" cy="646537"/>
          </a:xfrm>
        </p:grpSpPr>
        <p:sp>
          <p:nvSpPr>
            <p:cNvPr id="105" name="Google Shape;105;p4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0" y="-47625"/>
              <a:ext cx="2035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>
            <a:off x="-350048" y="7452712"/>
            <a:ext cx="7223984" cy="2294818"/>
            <a:chOff x="0" y="-47625"/>
            <a:chExt cx="2035269" cy="646537"/>
          </a:xfrm>
        </p:grpSpPr>
        <p:sp>
          <p:nvSpPr>
            <p:cNvPr id="108" name="Google Shape;108;p4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0" y="-47625"/>
              <a:ext cx="2035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4"/>
          <p:cNvSpPr/>
          <p:nvPr/>
        </p:nvSpPr>
        <p:spPr>
          <a:xfrm>
            <a:off x="12502522" y="7429236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>
            <a:off x="13626991" y="3808608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4"/>
          <p:cNvSpPr/>
          <p:nvPr/>
        </p:nvSpPr>
        <p:spPr>
          <a:xfrm>
            <a:off x="13626991" y="729248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4"/>
          <p:cNvGrpSpPr/>
          <p:nvPr/>
        </p:nvGrpSpPr>
        <p:grpSpPr>
          <a:xfrm>
            <a:off x="4878034" y="780876"/>
            <a:ext cx="1701900" cy="1841876"/>
            <a:chOff x="0" y="-47625"/>
            <a:chExt cx="448234" cy="485100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0" y="-47625"/>
              <a:ext cx="448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4878034" y="3078921"/>
            <a:ext cx="1701900" cy="1841876"/>
            <a:chOff x="0" y="-47625"/>
            <a:chExt cx="448234" cy="485100"/>
          </a:xfrm>
        </p:grpSpPr>
        <p:sp>
          <p:nvSpPr>
            <p:cNvPr id="117" name="Google Shape;117;p4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0" y="-47625"/>
              <a:ext cx="448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4878034" y="5376966"/>
            <a:ext cx="1701900" cy="1841876"/>
            <a:chOff x="0" y="-47625"/>
            <a:chExt cx="448234" cy="485100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0" y="-47625"/>
              <a:ext cx="448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4878034" y="7675011"/>
            <a:ext cx="1701900" cy="1841876"/>
            <a:chOff x="0" y="-47625"/>
            <a:chExt cx="448234" cy="485100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0" y="-47625"/>
              <a:ext cx="448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 txBox="1"/>
          <p:nvPr>
            <p:ph type="title"/>
          </p:nvPr>
        </p:nvSpPr>
        <p:spPr>
          <a:xfrm>
            <a:off x="5185075" y="1249513"/>
            <a:ext cx="10878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None/>
              <a:defRPr sz="7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4"/>
          <p:cNvSpPr txBox="1"/>
          <p:nvPr>
            <p:ph idx="1" type="subTitle"/>
          </p:nvPr>
        </p:nvSpPr>
        <p:spPr>
          <a:xfrm>
            <a:off x="464375" y="1076425"/>
            <a:ext cx="40971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7" name="Google Shape;127;p4"/>
          <p:cNvSpPr txBox="1"/>
          <p:nvPr>
            <p:ph idx="2" type="body"/>
          </p:nvPr>
        </p:nvSpPr>
        <p:spPr>
          <a:xfrm>
            <a:off x="460775" y="1757338"/>
            <a:ext cx="41043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algn="r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algn="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128" name="Google Shape;128;p4"/>
          <p:cNvSpPr txBox="1"/>
          <p:nvPr>
            <p:ph idx="3" type="title"/>
          </p:nvPr>
        </p:nvSpPr>
        <p:spPr>
          <a:xfrm>
            <a:off x="5188675" y="3566725"/>
            <a:ext cx="10878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BA04"/>
              </a:buClr>
              <a:buSzPts val="7300"/>
              <a:buNone/>
              <a:defRPr sz="7300">
                <a:solidFill>
                  <a:srgbClr val="FEBA0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4"/>
          <p:cNvSpPr txBox="1"/>
          <p:nvPr>
            <p:ph idx="4" type="subTitle"/>
          </p:nvPr>
        </p:nvSpPr>
        <p:spPr>
          <a:xfrm>
            <a:off x="467975" y="3393638"/>
            <a:ext cx="40971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0" name="Google Shape;130;p4"/>
          <p:cNvSpPr txBox="1"/>
          <p:nvPr>
            <p:ph idx="5" type="body"/>
          </p:nvPr>
        </p:nvSpPr>
        <p:spPr>
          <a:xfrm>
            <a:off x="464375" y="4074550"/>
            <a:ext cx="41043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131" name="Google Shape;131;p4"/>
          <p:cNvSpPr txBox="1"/>
          <p:nvPr>
            <p:ph idx="6" type="title"/>
          </p:nvPr>
        </p:nvSpPr>
        <p:spPr>
          <a:xfrm>
            <a:off x="5250675" y="5864763"/>
            <a:ext cx="10878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CCE4"/>
              </a:buClr>
              <a:buSzPts val="7300"/>
              <a:buNone/>
              <a:defRPr sz="7300">
                <a:solidFill>
                  <a:srgbClr val="08CC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4"/>
          <p:cNvSpPr txBox="1"/>
          <p:nvPr>
            <p:ph idx="7" type="subTitle"/>
          </p:nvPr>
        </p:nvSpPr>
        <p:spPr>
          <a:xfrm>
            <a:off x="529975" y="5691675"/>
            <a:ext cx="40971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idx="8" type="body"/>
          </p:nvPr>
        </p:nvSpPr>
        <p:spPr>
          <a:xfrm>
            <a:off x="526375" y="6372588"/>
            <a:ext cx="41043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134" name="Google Shape;134;p4"/>
          <p:cNvSpPr txBox="1"/>
          <p:nvPr>
            <p:ph idx="9" type="title"/>
          </p:nvPr>
        </p:nvSpPr>
        <p:spPr>
          <a:xfrm>
            <a:off x="5265325" y="8122863"/>
            <a:ext cx="10878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4"/>
          <p:cNvSpPr txBox="1"/>
          <p:nvPr>
            <p:ph idx="13" type="subTitle"/>
          </p:nvPr>
        </p:nvSpPr>
        <p:spPr>
          <a:xfrm>
            <a:off x="544625" y="7949775"/>
            <a:ext cx="40971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6" name="Google Shape;136;p4"/>
          <p:cNvSpPr txBox="1"/>
          <p:nvPr>
            <p:ph idx="14" type="body"/>
          </p:nvPr>
        </p:nvSpPr>
        <p:spPr>
          <a:xfrm>
            <a:off x="541025" y="8630688"/>
            <a:ext cx="41043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5"/>
          <p:cNvCxnSpPr/>
          <p:nvPr/>
        </p:nvCxnSpPr>
        <p:spPr>
          <a:xfrm flipH="1" rot="10800000">
            <a:off x="4572000" y="6465300"/>
            <a:ext cx="4887000" cy="3860100"/>
          </a:xfrm>
          <a:prstGeom prst="curvedConnector3">
            <a:avLst>
              <a:gd fmla="val 45797" name="adj1"/>
            </a:avLst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5"/>
          <p:cNvCxnSpPr/>
          <p:nvPr/>
        </p:nvCxnSpPr>
        <p:spPr>
          <a:xfrm flipH="1" rot="10800000">
            <a:off x="9280875" y="3659050"/>
            <a:ext cx="3120900" cy="2792400"/>
          </a:xfrm>
          <a:prstGeom prst="curvedConnector3">
            <a:avLst>
              <a:gd fmla="val 157901" name="adj1"/>
            </a:avLst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5"/>
          <p:cNvCxnSpPr/>
          <p:nvPr/>
        </p:nvCxnSpPr>
        <p:spPr>
          <a:xfrm>
            <a:off x="8089975" y="2569100"/>
            <a:ext cx="4092300" cy="1076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5114244" y="6692250"/>
            <a:ext cx="2431441" cy="2711101"/>
            <a:chOff x="453" y="-2052"/>
            <a:chExt cx="3241921" cy="3614801"/>
          </a:xfrm>
        </p:grpSpPr>
        <p:sp>
          <p:nvSpPr>
            <p:cNvPr id="142" name="Google Shape;142;p5"/>
            <p:cNvSpPr/>
            <p:nvPr/>
          </p:nvSpPr>
          <p:spPr>
            <a:xfrm>
              <a:off x="409326" y="493427"/>
              <a:ext cx="2376356" cy="3119322"/>
            </a:xfrm>
            <a:custGeom>
              <a:rect b="b" l="l" r="r" t="t"/>
              <a:pathLst>
                <a:path extrusionOk="0" h="3119322" w="2376356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5"/>
            <p:cNvSpPr/>
            <p:nvPr/>
          </p:nvSpPr>
          <p:spPr>
            <a:xfrm rot="-8990798">
              <a:off x="436427" y="432546"/>
              <a:ext cx="2369972" cy="2374289"/>
            </a:xfrm>
            <a:custGeom>
              <a:rect b="b" l="l" r="r" t="t"/>
              <a:pathLst>
                <a:path extrusionOk="0" h="2373421" w="2369106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4" name="Google Shape;144;p5"/>
          <p:cNvGrpSpPr/>
          <p:nvPr/>
        </p:nvGrpSpPr>
        <p:grpSpPr>
          <a:xfrm>
            <a:off x="8205865" y="3840418"/>
            <a:ext cx="2431441" cy="2711101"/>
            <a:chOff x="453" y="-2052"/>
            <a:chExt cx="3241921" cy="3614801"/>
          </a:xfrm>
        </p:grpSpPr>
        <p:sp>
          <p:nvSpPr>
            <p:cNvPr id="145" name="Google Shape;145;p5"/>
            <p:cNvSpPr/>
            <p:nvPr/>
          </p:nvSpPr>
          <p:spPr>
            <a:xfrm>
              <a:off x="409326" y="493427"/>
              <a:ext cx="2376356" cy="3119322"/>
            </a:xfrm>
            <a:custGeom>
              <a:rect b="b" l="l" r="r" t="t"/>
              <a:pathLst>
                <a:path extrusionOk="0" h="3119322" w="2376356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5"/>
            <p:cNvSpPr/>
            <p:nvPr/>
          </p:nvSpPr>
          <p:spPr>
            <a:xfrm rot="-8990798">
              <a:off x="436427" y="432546"/>
              <a:ext cx="2369972" cy="2374289"/>
            </a:xfrm>
            <a:custGeom>
              <a:rect b="b" l="l" r="r" t="t"/>
              <a:pathLst>
                <a:path extrusionOk="0" h="2373421" w="2369106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7" name="Google Shape;147;p5"/>
          <p:cNvGrpSpPr/>
          <p:nvPr/>
        </p:nvGrpSpPr>
        <p:grpSpPr>
          <a:xfrm>
            <a:off x="11213418" y="1141882"/>
            <a:ext cx="2280590" cy="2542900"/>
            <a:chOff x="425" y="-1925"/>
            <a:chExt cx="3040787" cy="3390533"/>
          </a:xfrm>
        </p:grpSpPr>
        <p:sp>
          <p:nvSpPr>
            <p:cNvPr id="148" name="Google Shape;148;p5"/>
            <p:cNvSpPr/>
            <p:nvPr/>
          </p:nvSpPr>
          <p:spPr>
            <a:xfrm>
              <a:off x="383931" y="462814"/>
              <a:ext cx="2228923" cy="2925794"/>
            </a:xfrm>
            <a:custGeom>
              <a:rect b="b" l="l" r="r" t="t"/>
              <a:pathLst>
                <a:path extrusionOk="0" h="2925794" w="2228923">
                  <a:moveTo>
                    <a:pt x="0" y="0"/>
                  </a:moveTo>
                  <a:lnTo>
                    <a:pt x="2228923" y="0"/>
                  </a:lnTo>
                  <a:lnTo>
                    <a:pt x="2228923" y="2925794"/>
                  </a:lnTo>
                  <a:lnTo>
                    <a:pt x="0" y="29257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5"/>
            <p:cNvSpPr/>
            <p:nvPr/>
          </p:nvSpPr>
          <p:spPr>
            <a:xfrm rot="-8990798">
              <a:off x="409351" y="405710"/>
              <a:ext cx="2222935" cy="2226985"/>
            </a:xfrm>
            <a:custGeom>
              <a:rect b="b" l="l" r="r" t="t"/>
              <a:pathLst>
                <a:path extrusionOk="0" h="2226171" w="2222123">
                  <a:moveTo>
                    <a:pt x="0" y="0"/>
                  </a:moveTo>
                  <a:lnTo>
                    <a:pt x="2222123" y="0"/>
                  </a:lnTo>
                  <a:lnTo>
                    <a:pt x="2222123" y="2226171"/>
                  </a:lnTo>
                  <a:lnTo>
                    <a:pt x="0" y="22261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0" name="Google Shape;150;p5"/>
          <p:cNvGrpSpPr/>
          <p:nvPr/>
        </p:nvGrpSpPr>
        <p:grpSpPr>
          <a:xfrm>
            <a:off x="6971085" y="185794"/>
            <a:ext cx="2215108" cy="2469885"/>
            <a:chOff x="412" y="-1870"/>
            <a:chExt cx="2953477" cy="3293181"/>
          </a:xfrm>
        </p:grpSpPr>
        <p:sp>
          <p:nvSpPr>
            <p:cNvPr id="151" name="Google Shape;151;p5"/>
            <p:cNvSpPr/>
            <p:nvPr/>
          </p:nvSpPr>
          <p:spPr>
            <a:xfrm>
              <a:off x="372907" y="449525"/>
              <a:ext cx="2164924" cy="2841786"/>
            </a:xfrm>
            <a:custGeom>
              <a:rect b="b" l="l" r="r" t="t"/>
              <a:pathLst>
                <a:path extrusionOk="0" h="2841786" w="2164924">
                  <a:moveTo>
                    <a:pt x="0" y="0"/>
                  </a:moveTo>
                  <a:lnTo>
                    <a:pt x="2164924" y="0"/>
                  </a:lnTo>
                  <a:lnTo>
                    <a:pt x="2164924" y="2841786"/>
                  </a:lnTo>
                  <a:lnTo>
                    <a:pt x="0" y="2841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5"/>
            <p:cNvSpPr/>
            <p:nvPr/>
          </p:nvSpPr>
          <p:spPr>
            <a:xfrm rot="-8990798">
              <a:off x="397597" y="394061"/>
              <a:ext cx="2159108" cy="2163041"/>
            </a:xfrm>
            <a:custGeom>
              <a:rect b="b" l="l" r="r" t="t"/>
              <a:pathLst>
                <a:path extrusionOk="0" h="2162251" w="2158319">
                  <a:moveTo>
                    <a:pt x="0" y="0"/>
                  </a:moveTo>
                  <a:lnTo>
                    <a:pt x="2158320" y="0"/>
                  </a:lnTo>
                  <a:lnTo>
                    <a:pt x="2158320" y="2162250"/>
                  </a:lnTo>
                  <a:lnTo>
                    <a:pt x="0" y="21622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53" name="Google Shape;153;p5"/>
          <p:cNvSpPr txBox="1"/>
          <p:nvPr>
            <p:ph type="title"/>
          </p:nvPr>
        </p:nvSpPr>
        <p:spPr>
          <a:xfrm>
            <a:off x="10344250" y="7649400"/>
            <a:ext cx="6851700" cy="223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4" name="Google Shape;154;p5"/>
          <p:cNvSpPr txBox="1"/>
          <p:nvPr>
            <p:ph idx="1" type="subTitle"/>
          </p:nvPr>
        </p:nvSpPr>
        <p:spPr>
          <a:xfrm>
            <a:off x="13989550" y="1164200"/>
            <a:ext cx="32064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DM Sans"/>
              <a:buNone/>
              <a:defRPr b="1" sz="32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5" name="Google Shape;155;p5"/>
          <p:cNvSpPr txBox="1"/>
          <p:nvPr>
            <p:ph idx="2" type="body"/>
          </p:nvPr>
        </p:nvSpPr>
        <p:spPr>
          <a:xfrm>
            <a:off x="14027725" y="2080300"/>
            <a:ext cx="34164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56" name="Google Shape;156;p5"/>
          <p:cNvSpPr txBox="1"/>
          <p:nvPr>
            <p:ph idx="3" type="subTitle"/>
          </p:nvPr>
        </p:nvSpPr>
        <p:spPr>
          <a:xfrm>
            <a:off x="3416050" y="458050"/>
            <a:ext cx="32064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909CC2"/>
              </a:buClr>
              <a:buSzPts val="3200"/>
              <a:buFont typeface="DM Sans"/>
              <a:buNone/>
              <a:defRPr b="1" sz="3200">
                <a:solidFill>
                  <a:srgbClr val="909CC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7" name="Google Shape;157;p5"/>
          <p:cNvSpPr txBox="1"/>
          <p:nvPr>
            <p:ph idx="4" type="body"/>
          </p:nvPr>
        </p:nvSpPr>
        <p:spPr>
          <a:xfrm>
            <a:off x="3206050" y="1374150"/>
            <a:ext cx="34164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58" name="Google Shape;158;p5"/>
          <p:cNvSpPr txBox="1"/>
          <p:nvPr>
            <p:ph idx="5" type="subTitle"/>
          </p:nvPr>
        </p:nvSpPr>
        <p:spPr>
          <a:xfrm>
            <a:off x="4782000" y="4060375"/>
            <a:ext cx="32064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8B728E"/>
              </a:buClr>
              <a:buSzPts val="3200"/>
              <a:buFont typeface="DM Sans"/>
              <a:buNone/>
              <a:defRPr b="1" sz="3200">
                <a:solidFill>
                  <a:srgbClr val="8B728E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9" name="Google Shape;159;p5"/>
          <p:cNvSpPr txBox="1"/>
          <p:nvPr>
            <p:ph idx="6" type="body"/>
          </p:nvPr>
        </p:nvSpPr>
        <p:spPr>
          <a:xfrm>
            <a:off x="4572000" y="4976475"/>
            <a:ext cx="34164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60" name="Google Shape;160;p5"/>
          <p:cNvSpPr txBox="1"/>
          <p:nvPr>
            <p:ph idx="7" type="subTitle"/>
          </p:nvPr>
        </p:nvSpPr>
        <p:spPr>
          <a:xfrm>
            <a:off x="1575600" y="7132150"/>
            <a:ext cx="32064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00997C"/>
              </a:buClr>
              <a:buSzPts val="3200"/>
              <a:buFont typeface="DM Sans"/>
              <a:buNone/>
              <a:defRPr b="1" sz="3200">
                <a:solidFill>
                  <a:srgbClr val="00997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1" name="Google Shape;161;p5"/>
          <p:cNvSpPr txBox="1"/>
          <p:nvPr>
            <p:ph idx="8" type="body"/>
          </p:nvPr>
        </p:nvSpPr>
        <p:spPr>
          <a:xfrm>
            <a:off x="1365600" y="8048250"/>
            <a:ext cx="34164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r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 algn="r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r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r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r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r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62" name="Google Shape;162;p5"/>
          <p:cNvSpPr txBox="1"/>
          <p:nvPr>
            <p:ph idx="9" type="title"/>
          </p:nvPr>
        </p:nvSpPr>
        <p:spPr>
          <a:xfrm>
            <a:off x="7557800" y="858850"/>
            <a:ext cx="1068900" cy="10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0"/>
              <a:buNone/>
              <a:defRPr sz="9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3" name="Google Shape;163;p5"/>
          <p:cNvSpPr txBox="1"/>
          <p:nvPr>
            <p:ph idx="13" type="title"/>
          </p:nvPr>
        </p:nvSpPr>
        <p:spPr>
          <a:xfrm>
            <a:off x="11819263" y="1875275"/>
            <a:ext cx="1068900" cy="10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0"/>
              <a:buNone/>
              <a:defRPr sz="9000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4" name="Google Shape;164;p5"/>
          <p:cNvSpPr txBox="1"/>
          <p:nvPr>
            <p:ph idx="14" type="title"/>
          </p:nvPr>
        </p:nvSpPr>
        <p:spPr>
          <a:xfrm>
            <a:off x="8887125" y="4657925"/>
            <a:ext cx="1068900" cy="10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0"/>
              <a:buNone/>
              <a:defRPr sz="9000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5" name="Google Shape;165;p5"/>
          <p:cNvSpPr txBox="1"/>
          <p:nvPr>
            <p:ph idx="15" type="title"/>
          </p:nvPr>
        </p:nvSpPr>
        <p:spPr>
          <a:xfrm>
            <a:off x="5795513" y="7357350"/>
            <a:ext cx="1068900" cy="10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0"/>
              <a:buNone/>
              <a:defRPr sz="9000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6"/>
          <p:cNvGrpSpPr/>
          <p:nvPr/>
        </p:nvGrpSpPr>
        <p:grpSpPr>
          <a:xfrm>
            <a:off x="-3229306" y="-2299207"/>
            <a:ext cx="25093448" cy="14590672"/>
            <a:chOff x="0" y="0"/>
            <a:chExt cx="33457931" cy="19454229"/>
          </a:xfrm>
        </p:grpSpPr>
        <p:sp>
          <p:nvSpPr>
            <p:cNvPr id="168" name="Google Shape;168;p6"/>
            <p:cNvSpPr/>
            <p:nvPr/>
          </p:nvSpPr>
          <p:spPr>
            <a:xfrm>
              <a:off x="11935267" y="69772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6"/>
            <p:cNvSpPr/>
            <p:nvPr/>
          </p:nvSpPr>
          <p:spPr>
            <a:xfrm>
              <a:off x="5995993" y="10463008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6"/>
            <p:cNvSpPr/>
            <p:nvPr/>
          </p:nvSpPr>
          <p:spPr>
            <a:xfrm>
              <a:off x="5995993" y="3490711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6"/>
            <p:cNvSpPr/>
            <p:nvPr/>
          </p:nvSpPr>
          <p:spPr>
            <a:xfrm>
              <a:off x="17959531" y="10463008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6"/>
            <p:cNvSpPr/>
            <p:nvPr/>
          </p:nvSpPr>
          <p:spPr>
            <a:xfrm>
              <a:off x="240291" y="13802586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6"/>
            <p:cNvSpPr/>
            <p:nvPr/>
          </p:nvSpPr>
          <p:spPr>
            <a:xfrm>
              <a:off x="0" y="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6"/>
            <p:cNvSpPr/>
            <p:nvPr/>
          </p:nvSpPr>
          <p:spPr>
            <a:xfrm>
              <a:off x="0" y="70082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6"/>
            <p:cNvSpPr/>
            <p:nvPr/>
          </p:nvSpPr>
          <p:spPr>
            <a:xfrm>
              <a:off x="12013980" y="1550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6"/>
            <p:cNvSpPr/>
            <p:nvPr/>
          </p:nvSpPr>
          <p:spPr>
            <a:xfrm>
              <a:off x="23974867" y="6977210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6"/>
            <p:cNvSpPr/>
            <p:nvPr/>
          </p:nvSpPr>
          <p:spPr>
            <a:xfrm>
              <a:off x="11988580" y="139678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6"/>
            <p:cNvSpPr/>
            <p:nvPr/>
          </p:nvSpPr>
          <p:spPr>
            <a:xfrm>
              <a:off x="23974867" y="139368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6"/>
            <p:cNvSpPr/>
            <p:nvPr/>
          </p:nvSpPr>
          <p:spPr>
            <a:xfrm>
              <a:off x="17888392" y="3490711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6"/>
            <p:cNvSpPr/>
            <p:nvPr/>
          </p:nvSpPr>
          <p:spPr>
            <a:xfrm>
              <a:off x="23856730" y="3101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1" name="Google Shape;181;p6"/>
          <p:cNvGrpSpPr/>
          <p:nvPr/>
        </p:nvGrpSpPr>
        <p:grpSpPr>
          <a:xfrm>
            <a:off x="1072249" y="2771956"/>
            <a:ext cx="7503178" cy="2245537"/>
            <a:chOff x="0" y="-20452"/>
            <a:chExt cx="10004237" cy="2994049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183" name="Google Shape;183;p6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08CC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6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6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6" name="Google Shape;186;p6"/>
          <p:cNvGrpSpPr/>
          <p:nvPr/>
        </p:nvGrpSpPr>
        <p:grpSpPr>
          <a:xfrm>
            <a:off x="1072249" y="6922295"/>
            <a:ext cx="7503178" cy="2245537"/>
            <a:chOff x="0" y="-20452"/>
            <a:chExt cx="10004237" cy="2994049"/>
          </a:xfrm>
        </p:grpSpPr>
        <p:grpSp>
          <p:nvGrpSpPr>
            <p:cNvPr id="187" name="Google Shape;187;p6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FEBA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6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6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1" name="Google Shape;191;p6"/>
          <p:cNvGrpSpPr/>
          <p:nvPr/>
        </p:nvGrpSpPr>
        <p:grpSpPr>
          <a:xfrm>
            <a:off x="10840333" y="4810959"/>
            <a:ext cx="6903231" cy="2142591"/>
            <a:chOff x="0" y="-38100"/>
            <a:chExt cx="1818123" cy="564300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1818123" cy="526053"/>
            </a:xfrm>
            <a:custGeom>
              <a:rect b="b" l="l" r="r" t="t"/>
              <a:pathLst>
                <a:path extrusionOk="0" h="526053" w="1818123">
                  <a:moveTo>
                    <a:pt x="57196" y="0"/>
                  </a:moveTo>
                  <a:lnTo>
                    <a:pt x="1760926" y="0"/>
                  </a:lnTo>
                  <a:cubicBezTo>
                    <a:pt x="1776096" y="0"/>
                    <a:pt x="1790644" y="6026"/>
                    <a:pt x="1801370" y="16752"/>
                  </a:cubicBezTo>
                  <a:cubicBezTo>
                    <a:pt x="1812097" y="27479"/>
                    <a:pt x="1818123" y="42027"/>
                    <a:pt x="1818123" y="57196"/>
                  </a:cubicBezTo>
                  <a:lnTo>
                    <a:pt x="1818123" y="468856"/>
                  </a:lnTo>
                  <a:cubicBezTo>
                    <a:pt x="1818123" y="484026"/>
                    <a:pt x="1812097" y="498574"/>
                    <a:pt x="1801370" y="509300"/>
                  </a:cubicBezTo>
                  <a:cubicBezTo>
                    <a:pt x="1790644" y="520027"/>
                    <a:pt x="1776096" y="526053"/>
                    <a:pt x="1760926" y="526053"/>
                  </a:cubicBezTo>
                  <a:lnTo>
                    <a:pt x="57196" y="526053"/>
                  </a:lnTo>
                  <a:cubicBezTo>
                    <a:pt x="25608" y="526053"/>
                    <a:pt x="0" y="500445"/>
                    <a:pt x="0" y="468856"/>
                  </a:cubicBezTo>
                  <a:lnTo>
                    <a:pt x="0" y="57196"/>
                  </a:lnTo>
                  <a:cubicBezTo>
                    <a:pt x="0" y="42027"/>
                    <a:pt x="6026" y="27479"/>
                    <a:pt x="16752" y="16752"/>
                  </a:cubicBezTo>
                  <a:cubicBezTo>
                    <a:pt x="27479" y="6026"/>
                    <a:pt x="42027" y="0"/>
                    <a:pt x="57196" y="0"/>
                  </a:cubicBezTo>
                  <a:close/>
                </a:path>
              </a:pathLst>
            </a:custGeom>
            <a:solidFill>
              <a:srgbClr val="0A50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0" y="-38100"/>
              <a:ext cx="18180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>
            <a:off x="10240342" y="4862464"/>
            <a:ext cx="1767939" cy="2230198"/>
          </a:xfrm>
          <a:custGeom>
            <a:rect b="b" l="l" r="r" t="t"/>
            <a:pathLst>
              <a:path extrusionOk="0" h="2230198" w="1767939">
                <a:moveTo>
                  <a:pt x="0" y="0"/>
                </a:moveTo>
                <a:lnTo>
                  <a:pt x="1767938" y="0"/>
                </a:lnTo>
                <a:lnTo>
                  <a:pt x="1767938" y="2230198"/>
                </a:lnTo>
                <a:lnTo>
                  <a:pt x="0" y="2230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6"/>
          <p:cNvGrpSpPr/>
          <p:nvPr/>
        </p:nvGrpSpPr>
        <p:grpSpPr>
          <a:xfrm>
            <a:off x="10240342" y="696787"/>
            <a:ext cx="7503178" cy="2245537"/>
            <a:chOff x="0" y="-20452"/>
            <a:chExt cx="10004237" cy="2994049"/>
          </a:xfrm>
        </p:grpSpPr>
        <p:grpSp>
          <p:nvGrpSpPr>
            <p:cNvPr id="196" name="Google Shape;196;p6"/>
            <p:cNvGrpSpPr/>
            <p:nvPr/>
          </p:nvGrpSpPr>
          <p:grpSpPr>
            <a:xfrm>
              <a:off x="799989" y="-20452"/>
              <a:ext cx="9204248" cy="2808169"/>
              <a:chOff x="0" y="-28575"/>
              <a:chExt cx="1818123" cy="554700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FF48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6"/>
              <p:cNvSpPr txBox="1"/>
              <p:nvPr/>
            </p:nvSpPr>
            <p:spPr>
              <a:xfrm>
                <a:off x="0" y="-28575"/>
                <a:ext cx="18180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6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0" name="Google Shape;200;p6"/>
          <p:cNvSpPr txBox="1"/>
          <p:nvPr>
            <p:ph type="title"/>
          </p:nvPr>
        </p:nvSpPr>
        <p:spPr>
          <a:xfrm>
            <a:off x="1690950" y="3366650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1" name="Google Shape;201;p6"/>
          <p:cNvSpPr txBox="1"/>
          <p:nvPr>
            <p:ph idx="1" type="subTitle"/>
          </p:nvPr>
        </p:nvSpPr>
        <p:spPr>
          <a:xfrm>
            <a:off x="3294125" y="3179625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02" name="Google Shape;202;p6"/>
          <p:cNvSpPr txBox="1"/>
          <p:nvPr>
            <p:ph idx="2" type="body"/>
          </p:nvPr>
        </p:nvSpPr>
        <p:spPr>
          <a:xfrm>
            <a:off x="3332300" y="3828525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203" name="Google Shape;203;p6"/>
          <p:cNvSpPr txBox="1"/>
          <p:nvPr>
            <p:ph idx="3" type="title"/>
          </p:nvPr>
        </p:nvSpPr>
        <p:spPr>
          <a:xfrm>
            <a:off x="10851200" y="5420225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4" name="Google Shape;204;p6"/>
          <p:cNvSpPr txBox="1"/>
          <p:nvPr>
            <p:ph idx="4" type="subTitle"/>
          </p:nvPr>
        </p:nvSpPr>
        <p:spPr>
          <a:xfrm>
            <a:off x="12454375" y="5233200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500"/>
              <a:buNone/>
              <a:defRPr>
                <a:solidFill>
                  <a:srgbClr val="F2F2F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05" name="Google Shape;205;p6"/>
          <p:cNvSpPr txBox="1"/>
          <p:nvPr>
            <p:ph idx="5" type="body"/>
          </p:nvPr>
        </p:nvSpPr>
        <p:spPr>
          <a:xfrm>
            <a:off x="12492550" y="5882100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DM Sans"/>
              <a:buChar char="•"/>
              <a:defRPr sz="2200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–"/>
              <a:defRPr>
                <a:solidFill>
                  <a:srgbClr val="F2F2F2"/>
                </a:solidFill>
              </a:defRPr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»"/>
              <a:defRPr>
                <a:solidFill>
                  <a:srgbClr val="F2F2F2"/>
                </a:solidFill>
              </a:defRPr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200"/>
              <a:buChar char="•"/>
              <a:defRPr>
                <a:solidFill>
                  <a:srgbClr val="F2F2F2"/>
                </a:solidFill>
              </a:defRPr>
            </a:lvl9pPr>
          </a:lstStyle>
          <a:p/>
        </p:txBody>
      </p:sp>
      <p:sp>
        <p:nvSpPr>
          <p:cNvPr id="206" name="Google Shape;206;p6"/>
          <p:cNvSpPr txBox="1"/>
          <p:nvPr>
            <p:ph idx="6" type="title"/>
          </p:nvPr>
        </p:nvSpPr>
        <p:spPr>
          <a:xfrm>
            <a:off x="10851200" y="1281325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6"/>
          <p:cNvSpPr txBox="1"/>
          <p:nvPr>
            <p:ph idx="7" type="subTitle"/>
          </p:nvPr>
        </p:nvSpPr>
        <p:spPr>
          <a:xfrm>
            <a:off x="12454375" y="1094300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8" type="body"/>
          </p:nvPr>
        </p:nvSpPr>
        <p:spPr>
          <a:xfrm>
            <a:off x="12492550" y="1743200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09" name="Google Shape;209;p6"/>
          <p:cNvSpPr txBox="1"/>
          <p:nvPr>
            <p:ph idx="9" type="title"/>
          </p:nvPr>
        </p:nvSpPr>
        <p:spPr>
          <a:xfrm>
            <a:off x="1670725" y="7506838"/>
            <a:ext cx="4962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6"/>
          <p:cNvSpPr txBox="1"/>
          <p:nvPr>
            <p:ph idx="13" type="subTitle"/>
          </p:nvPr>
        </p:nvSpPr>
        <p:spPr>
          <a:xfrm>
            <a:off x="3273900" y="7319813"/>
            <a:ext cx="40461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11" name="Google Shape;211;p6"/>
          <p:cNvSpPr txBox="1"/>
          <p:nvPr>
            <p:ph idx="14" type="body"/>
          </p:nvPr>
        </p:nvSpPr>
        <p:spPr>
          <a:xfrm>
            <a:off x="3312075" y="7968713"/>
            <a:ext cx="4408800" cy="8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Font typeface="DM Sans"/>
              <a:buChar char="•"/>
              <a:defRPr sz="2200"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14" name="Google Shape;214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20" name="Google Shape;220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26" name="Google Shape;226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7" name="Google Shape;22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3" name="Google Shape;233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4" name="Google Shape;23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b="1" i="0" sz="4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b="1" sz="45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SemiBold"/>
              <a:buChar char="•"/>
              <a:defRPr i="0" sz="2500" u="none" cap="none" strike="noStrike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–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–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»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7"/>
          <p:cNvGrpSpPr/>
          <p:nvPr/>
        </p:nvGrpSpPr>
        <p:grpSpPr>
          <a:xfrm>
            <a:off x="-3229306" y="-2299207"/>
            <a:ext cx="25093449" cy="14590671"/>
            <a:chOff x="0" y="0"/>
            <a:chExt cx="33457931" cy="19454229"/>
          </a:xfrm>
        </p:grpSpPr>
        <p:sp>
          <p:nvSpPr>
            <p:cNvPr id="282" name="Google Shape;282;p17"/>
            <p:cNvSpPr/>
            <p:nvPr/>
          </p:nvSpPr>
          <p:spPr>
            <a:xfrm>
              <a:off x="11935267" y="69772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7"/>
            <p:cNvSpPr/>
            <p:nvPr/>
          </p:nvSpPr>
          <p:spPr>
            <a:xfrm>
              <a:off x="5995993" y="10463008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7"/>
            <p:cNvSpPr/>
            <p:nvPr/>
          </p:nvSpPr>
          <p:spPr>
            <a:xfrm>
              <a:off x="5995993" y="3490711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7"/>
            <p:cNvSpPr/>
            <p:nvPr/>
          </p:nvSpPr>
          <p:spPr>
            <a:xfrm>
              <a:off x="17959531" y="10463008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7"/>
            <p:cNvSpPr/>
            <p:nvPr/>
          </p:nvSpPr>
          <p:spPr>
            <a:xfrm>
              <a:off x="240291" y="13802586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7"/>
            <p:cNvSpPr/>
            <p:nvPr/>
          </p:nvSpPr>
          <p:spPr>
            <a:xfrm>
              <a:off x="0" y="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7"/>
            <p:cNvSpPr/>
            <p:nvPr/>
          </p:nvSpPr>
          <p:spPr>
            <a:xfrm>
              <a:off x="0" y="70082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7"/>
            <p:cNvSpPr/>
            <p:nvPr/>
          </p:nvSpPr>
          <p:spPr>
            <a:xfrm>
              <a:off x="12013980" y="1550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7"/>
            <p:cNvSpPr/>
            <p:nvPr/>
          </p:nvSpPr>
          <p:spPr>
            <a:xfrm>
              <a:off x="23974867" y="6977210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7"/>
            <p:cNvSpPr/>
            <p:nvPr/>
          </p:nvSpPr>
          <p:spPr>
            <a:xfrm>
              <a:off x="11988580" y="139678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7"/>
            <p:cNvSpPr/>
            <p:nvPr/>
          </p:nvSpPr>
          <p:spPr>
            <a:xfrm>
              <a:off x="23974867" y="139368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3" name="Google Shape;293;p17"/>
            <p:cNvSpPr/>
            <p:nvPr/>
          </p:nvSpPr>
          <p:spPr>
            <a:xfrm>
              <a:off x="17888392" y="3490711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4" name="Google Shape;294;p17"/>
            <p:cNvSpPr/>
            <p:nvPr/>
          </p:nvSpPr>
          <p:spPr>
            <a:xfrm>
              <a:off x="23856730" y="3101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5" name="Google Shape;295;p17"/>
          <p:cNvGrpSpPr/>
          <p:nvPr/>
        </p:nvGrpSpPr>
        <p:grpSpPr>
          <a:xfrm>
            <a:off x="1072249" y="2771956"/>
            <a:ext cx="7503177" cy="2245537"/>
            <a:chOff x="0" y="-20452"/>
            <a:chExt cx="10004237" cy="2994049"/>
          </a:xfrm>
        </p:grpSpPr>
        <p:grpSp>
          <p:nvGrpSpPr>
            <p:cNvPr id="296" name="Google Shape;296;p17"/>
            <p:cNvGrpSpPr/>
            <p:nvPr/>
          </p:nvGrpSpPr>
          <p:grpSpPr>
            <a:xfrm>
              <a:off x="799989" y="-20452"/>
              <a:ext cx="9204248" cy="2807802"/>
              <a:chOff x="0" y="-28575"/>
              <a:chExt cx="1818123" cy="554628"/>
            </a:xfrm>
          </p:grpSpPr>
          <p:sp>
            <p:nvSpPr>
              <p:cNvPr id="297" name="Google Shape;297;p17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08CC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7"/>
              <p:cNvSpPr txBox="1"/>
              <p:nvPr/>
            </p:nvSpPr>
            <p:spPr>
              <a:xfrm>
                <a:off x="0" y="-28575"/>
                <a:ext cx="1818123" cy="554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17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0" name="Google Shape;300;p17"/>
            <p:cNvSpPr txBox="1"/>
            <p:nvPr/>
          </p:nvSpPr>
          <p:spPr>
            <a:xfrm>
              <a:off x="2697652" y="334280"/>
              <a:ext cx="373519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WEAKNESSES</a:t>
              </a:r>
              <a:endParaRPr/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2382652" y="982641"/>
              <a:ext cx="4365196" cy="153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</p:txBody>
        </p:sp>
      </p:grpSp>
      <p:grpSp>
        <p:nvGrpSpPr>
          <p:cNvPr id="302" name="Google Shape;302;p17"/>
          <p:cNvGrpSpPr/>
          <p:nvPr/>
        </p:nvGrpSpPr>
        <p:grpSpPr>
          <a:xfrm>
            <a:off x="1072249" y="6922295"/>
            <a:ext cx="7503177" cy="2245537"/>
            <a:chOff x="0" y="-20452"/>
            <a:chExt cx="10004237" cy="2994049"/>
          </a:xfrm>
        </p:grpSpPr>
        <p:grpSp>
          <p:nvGrpSpPr>
            <p:cNvPr id="303" name="Google Shape;303;p17"/>
            <p:cNvGrpSpPr/>
            <p:nvPr/>
          </p:nvGrpSpPr>
          <p:grpSpPr>
            <a:xfrm>
              <a:off x="799989" y="-20452"/>
              <a:ext cx="9204248" cy="2807802"/>
              <a:chOff x="0" y="-28575"/>
              <a:chExt cx="1818123" cy="554628"/>
            </a:xfrm>
          </p:grpSpPr>
          <p:sp>
            <p:nvSpPr>
              <p:cNvPr id="304" name="Google Shape;304;p17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FEBA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7"/>
              <p:cNvSpPr txBox="1"/>
              <p:nvPr/>
            </p:nvSpPr>
            <p:spPr>
              <a:xfrm>
                <a:off x="0" y="-28575"/>
                <a:ext cx="1818123" cy="554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6" name="Google Shape;306;p17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7" name="Google Shape;307;p17"/>
            <p:cNvSpPr txBox="1"/>
            <p:nvPr/>
          </p:nvSpPr>
          <p:spPr>
            <a:xfrm>
              <a:off x="2697652" y="334280"/>
              <a:ext cx="373519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/>
            </a:p>
          </p:txBody>
        </p:sp>
        <p:sp>
          <p:nvSpPr>
            <p:cNvPr id="308" name="Google Shape;308;p17"/>
            <p:cNvSpPr txBox="1"/>
            <p:nvPr/>
          </p:nvSpPr>
          <p:spPr>
            <a:xfrm>
              <a:off x="2382652" y="982641"/>
              <a:ext cx="4365196" cy="153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</p:txBody>
        </p:sp>
      </p:grpSp>
      <p:grpSp>
        <p:nvGrpSpPr>
          <p:cNvPr id="309" name="Google Shape;309;p17"/>
          <p:cNvGrpSpPr/>
          <p:nvPr/>
        </p:nvGrpSpPr>
        <p:grpSpPr>
          <a:xfrm>
            <a:off x="10840333" y="4810960"/>
            <a:ext cx="6903186" cy="2142017"/>
            <a:chOff x="0" y="-38100"/>
            <a:chExt cx="1818123" cy="564153"/>
          </a:xfrm>
        </p:grpSpPr>
        <p:sp>
          <p:nvSpPr>
            <p:cNvPr id="310" name="Google Shape;310;p17"/>
            <p:cNvSpPr/>
            <p:nvPr/>
          </p:nvSpPr>
          <p:spPr>
            <a:xfrm>
              <a:off x="0" y="0"/>
              <a:ext cx="1818123" cy="526053"/>
            </a:xfrm>
            <a:custGeom>
              <a:rect b="b" l="l" r="r" t="t"/>
              <a:pathLst>
                <a:path extrusionOk="0" h="526053" w="1818123">
                  <a:moveTo>
                    <a:pt x="57196" y="0"/>
                  </a:moveTo>
                  <a:lnTo>
                    <a:pt x="1760926" y="0"/>
                  </a:lnTo>
                  <a:cubicBezTo>
                    <a:pt x="1776096" y="0"/>
                    <a:pt x="1790644" y="6026"/>
                    <a:pt x="1801370" y="16752"/>
                  </a:cubicBezTo>
                  <a:cubicBezTo>
                    <a:pt x="1812097" y="27479"/>
                    <a:pt x="1818123" y="42027"/>
                    <a:pt x="1818123" y="57196"/>
                  </a:cubicBezTo>
                  <a:lnTo>
                    <a:pt x="1818123" y="468856"/>
                  </a:lnTo>
                  <a:cubicBezTo>
                    <a:pt x="1818123" y="484026"/>
                    <a:pt x="1812097" y="498574"/>
                    <a:pt x="1801370" y="509300"/>
                  </a:cubicBezTo>
                  <a:cubicBezTo>
                    <a:pt x="1790644" y="520027"/>
                    <a:pt x="1776096" y="526053"/>
                    <a:pt x="1760926" y="526053"/>
                  </a:cubicBezTo>
                  <a:lnTo>
                    <a:pt x="57196" y="526053"/>
                  </a:lnTo>
                  <a:cubicBezTo>
                    <a:pt x="25608" y="526053"/>
                    <a:pt x="0" y="500445"/>
                    <a:pt x="0" y="468856"/>
                  </a:cubicBezTo>
                  <a:lnTo>
                    <a:pt x="0" y="57196"/>
                  </a:lnTo>
                  <a:cubicBezTo>
                    <a:pt x="0" y="42027"/>
                    <a:pt x="6026" y="27479"/>
                    <a:pt x="16752" y="16752"/>
                  </a:cubicBezTo>
                  <a:cubicBezTo>
                    <a:pt x="27479" y="6026"/>
                    <a:pt x="42027" y="0"/>
                    <a:pt x="57196" y="0"/>
                  </a:cubicBezTo>
                  <a:close/>
                </a:path>
              </a:pathLst>
            </a:custGeom>
            <a:solidFill>
              <a:srgbClr val="0A50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0" y="-38100"/>
              <a:ext cx="1818123" cy="564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7"/>
          <p:cNvSpPr/>
          <p:nvPr/>
        </p:nvSpPr>
        <p:spPr>
          <a:xfrm>
            <a:off x="10240342" y="4862464"/>
            <a:ext cx="1767939" cy="2230198"/>
          </a:xfrm>
          <a:custGeom>
            <a:rect b="b" l="l" r="r" t="t"/>
            <a:pathLst>
              <a:path extrusionOk="0" h="2230198" w="1767939">
                <a:moveTo>
                  <a:pt x="0" y="0"/>
                </a:moveTo>
                <a:lnTo>
                  <a:pt x="1767938" y="0"/>
                </a:lnTo>
                <a:lnTo>
                  <a:pt x="1767938" y="2230198"/>
                </a:lnTo>
                <a:lnTo>
                  <a:pt x="0" y="2230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 txBox="1"/>
          <p:nvPr/>
        </p:nvSpPr>
        <p:spPr>
          <a:xfrm>
            <a:off x="12263581" y="5094125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OPPORTUNITIES</a:t>
            </a:r>
            <a:endParaRPr/>
          </a:p>
        </p:txBody>
      </p:sp>
      <p:sp>
        <p:nvSpPr>
          <p:cNvPr id="314" name="Google Shape;314;p17"/>
          <p:cNvSpPr txBox="1"/>
          <p:nvPr/>
        </p:nvSpPr>
        <p:spPr>
          <a:xfrm>
            <a:off x="12027330" y="5587539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grpSp>
        <p:nvGrpSpPr>
          <p:cNvPr id="315" name="Google Shape;315;p17"/>
          <p:cNvGrpSpPr/>
          <p:nvPr/>
        </p:nvGrpSpPr>
        <p:grpSpPr>
          <a:xfrm>
            <a:off x="10240342" y="696787"/>
            <a:ext cx="7503177" cy="2245537"/>
            <a:chOff x="0" y="-20452"/>
            <a:chExt cx="10004237" cy="2994049"/>
          </a:xfrm>
        </p:grpSpPr>
        <p:grpSp>
          <p:nvGrpSpPr>
            <p:cNvPr id="316" name="Google Shape;316;p17"/>
            <p:cNvGrpSpPr/>
            <p:nvPr/>
          </p:nvGrpSpPr>
          <p:grpSpPr>
            <a:xfrm>
              <a:off x="799989" y="-20452"/>
              <a:ext cx="9204248" cy="2807802"/>
              <a:chOff x="0" y="-28575"/>
              <a:chExt cx="1818123" cy="554628"/>
            </a:xfrm>
          </p:grpSpPr>
          <p:sp>
            <p:nvSpPr>
              <p:cNvPr id="317" name="Google Shape;317;p17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solidFill>
                <a:srgbClr val="FF48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7"/>
              <p:cNvSpPr txBox="1"/>
              <p:nvPr/>
            </p:nvSpPr>
            <p:spPr>
              <a:xfrm>
                <a:off x="0" y="-28575"/>
                <a:ext cx="1818123" cy="554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17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17"/>
            <p:cNvSpPr txBox="1"/>
            <p:nvPr/>
          </p:nvSpPr>
          <p:spPr>
            <a:xfrm>
              <a:off x="2697652" y="334280"/>
              <a:ext cx="373519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STRENGTHS</a:t>
              </a:r>
              <a:endParaRPr/>
            </a:p>
          </p:txBody>
        </p:sp>
        <p:sp>
          <p:nvSpPr>
            <p:cNvPr id="321" name="Google Shape;321;p17"/>
            <p:cNvSpPr txBox="1"/>
            <p:nvPr/>
          </p:nvSpPr>
          <p:spPr>
            <a:xfrm>
              <a:off x="2382652" y="982641"/>
              <a:ext cx="4365196" cy="153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</p:txBody>
        </p:sp>
      </p:grpSp>
      <p:sp>
        <p:nvSpPr>
          <p:cNvPr id="322" name="Google Shape;322;p17"/>
          <p:cNvSpPr txBox="1"/>
          <p:nvPr/>
        </p:nvSpPr>
        <p:spPr>
          <a:xfrm>
            <a:off x="1633760" y="3314700"/>
            <a:ext cx="57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1772527" y="7469818"/>
            <a:ext cx="33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10953698" y="1264703"/>
            <a:ext cx="34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10898275" y="5367963"/>
            <a:ext cx="45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18"/>
          <p:cNvCxnSpPr/>
          <p:nvPr/>
        </p:nvCxnSpPr>
        <p:spPr>
          <a:xfrm flipH="1" rot="10800000">
            <a:off x="4572000" y="6465300"/>
            <a:ext cx="4887000" cy="3860100"/>
          </a:xfrm>
          <a:prstGeom prst="curvedConnector3">
            <a:avLst>
              <a:gd fmla="val 45797" name="adj1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18"/>
          <p:cNvCxnSpPr/>
          <p:nvPr/>
        </p:nvCxnSpPr>
        <p:spPr>
          <a:xfrm flipH="1" rot="10800000">
            <a:off x="9280875" y="3659050"/>
            <a:ext cx="3120900" cy="2792400"/>
          </a:xfrm>
          <a:prstGeom prst="curvedConnector3">
            <a:avLst>
              <a:gd fmla="val 157901" name="adj1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18"/>
          <p:cNvCxnSpPr/>
          <p:nvPr/>
        </p:nvCxnSpPr>
        <p:spPr>
          <a:xfrm>
            <a:off x="8089975" y="2569100"/>
            <a:ext cx="4092300" cy="1076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33" name="Google Shape;333;p18"/>
          <p:cNvGrpSpPr/>
          <p:nvPr/>
        </p:nvGrpSpPr>
        <p:grpSpPr>
          <a:xfrm>
            <a:off x="5113904" y="6693789"/>
            <a:ext cx="2429897" cy="2709562"/>
            <a:chOff x="0" y="0"/>
            <a:chExt cx="3239863" cy="3612749"/>
          </a:xfrm>
        </p:grpSpPr>
        <p:sp>
          <p:nvSpPr>
            <p:cNvPr id="334" name="Google Shape;334;p18"/>
            <p:cNvSpPr/>
            <p:nvPr/>
          </p:nvSpPr>
          <p:spPr>
            <a:xfrm>
              <a:off x="409326" y="493427"/>
              <a:ext cx="2376356" cy="3119322"/>
            </a:xfrm>
            <a:custGeom>
              <a:rect b="b" l="l" r="r" t="t"/>
              <a:pathLst>
                <a:path extrusionOk="0" h="3119322" w="2376356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8"/>
            <p:cNvSpPr/>
            <p:nvPr/>
          </p:nvSpPr>
          <p:spPr>
            <a:xfrm rot="-8994273">
              <a:off x="435378" y="434006"/>
              <a:ext cx="2369106" cy="2373421"/>
            </a:xfrm>
            <a:custGeom>
              <a:rect b="b" l="l" r="r" t="t"/>
              <a:pathLst>
                <a:path extrusionOk="0" h="2373421" w="2369106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18"/>
            <p:cNvSpPr txBox="1"/>
            <p:nvPr/>
          </p:nvSpPr>
          <p:spPr>
            <a:xfrm>
              <a:off x="1095060" y="834988"/>
              <a:ext cx="1005000" cy="19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284" u="none" cap="none" strike="noStrike">
                  <a:solidFill>
                    <a:srgbClr val="F5F1EC"/>
                  </a:solidFill>
                  <a:latin typeface="DM Sans"/>
                  <a:ea typeface="DM Sans"/>
                  <a:cs typeface="DM Sans"/>
                  <a:sym typeface="DM Sans"/>
                </a:rPr>
                <a:t>S</a:t>
              </a: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8205865" y="3840418"/>
            <a:ext cx="2431441" cy="2711101"/>
            <a:chOff x="453" y="-2052"/>
            <a:chExt cx="3241921" cy="3614801"/>
          </a:xfrm>
        </p:grpSpPr>
        <p:sp>
          <p:nvSpPr>
            <p:cNvPr id="338" name="Google Shape;338;p18"/>
            <p:cNvSpPr/>
            <p:nvPr/>
          </p:nvSpPr>
          <p:spPr>
            <a:xfrm>
              <a:off x="409326" y="493427"/>
              <a:ext cx="2376356" cy="3119322"/>
            </a:xfrm>
            <a:custGeom>
              <a:rect b="b" l="l" r="r" t="t"/>
              <a:pathLst>
                <a:path extrusionOk="0" h="3119322" w="2376356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18"/>
            <p:cNvSpPr/>
            <p:nvPr/>
          </p:nvSpPr>
          <p:spPr>
            <a:xfrm rot="-8990798">
              <a:off x="436427" y="432546"/>
              <a:ext cx="2369972" cy="2374289"/>
            </a:xfrm>
            <a:custGeom>
              <a:rect b="b" l="l" r="r" t="t"/>
              <a:pathLst>
                <a:path extrusionOk="0" h="2373421" w="2369106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18"/>
            <p:cNvSpPr txBox="1"/>
            <p:nvPr/>
          </p:nvSpPr>
          <p:spPr>
            <a:xfrm>
              <a:off x="753481" y="834988"/>
              <a:ext cx="1005000" cy="21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284" u="none" cap="none" strike="noStrike">
                  <a:solidFill>
                    <a:srgbClr val="F5F1EC"/>
                  </a:solidFill>
                  <a:latin typeface="DM Sans"/>
                  <a:ea typeface="DM Sans"/>
                  <a:cs typeface="DM Sans"/>
                  <a:sym typeface="DM Sans"/>
                </a:rPr>
                <a:t>W</a:t>
              </a:r>
              <a:endParaRPr/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11213099" y="1143326"/>
            <a:ext cx="2279143" cy="2541456"/>
            <a:chOff x="0" y="0"/>
            <a:chExt cx="3038857" cy="3388608"/>
          </a:xfrm>
        </p:grpSpPr>
        <p:sp>
          <p:nvSpPr>
            <p:cNvPr id="342" name="Google Shape;342;p18"/>
            <p:cNvSpPr/>
            <p:nvPr/>
          </p:nvSpPr>
          <p:spPr>
            <a:xfrm>
              <a:off x="383931" y="462814"/>
              <a:ext cx="2228923" cy="2925794"/>
            </a:xfrm>
            <a:custGeom>
              <a:rect b="b" l="l" r="r" t="t"/>
              <a:pathLst>
                <a:path extrusionOk="0" h="2925794" w="2228923">
                  <a:moveTo>
                    <a:pt x="0" y="0"/>
                  </a:moveTo>
                  <a:lnTo>
                    <a:pt x="2228923" y="0"/>
                  </a:lnTo>
                  <a:lnTo>
                    <a:pt x="2228923" y="2925794"/>
                  </a:lnTo>
                  <a:lnTo>
                    <a:pt x="0" y="29257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18"/>
            <p:cNvSpPr/>
            <p:nvPr/>
          </p:nvSpPr>
          <p:spPr>
            <a:xfrm rot="-8994273">
              <a:off x="408367" y="407079"/>
              <a:ext cx="2222123" cy="2226171"/>
            </a:xfrm>
            <a:custGeom>
              <a:rect b="b" l="l" r="r" t="t"/>
              <a:pathLst>
                <a:path extrusionOk="0" h="2226171" w="2222123">
                  <a:moveTo>
                    <a:pt x="0" y="0"/>
                  </a:moveTo>
                  <a:lnTo>
                    <a:pt x="2222123" y="0"/>
                  </a:lnTo>
                  <a:lnTo>
                    <a:pt x="2222123" y="2226171"/>
                  </a:lnTo>
                  <a:lnTo>
                    <a:pt x="0" y="22261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18"/>
            <p:cNvSpPr txBox="1"/>
            <p:nvPr/>
          </p:nvSpPr>
          <p:spPr>
            <a:xfrm>
              <a:off x="877481" y="773590"/>
              <a:ext cx="942543" cy="1817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646" u="none" cap="none" strike="noStrike">
                  <a:solidFill>
                    <a:srgbClr val="F5F1EC"/>
                  </a:solidFill>
                  <a:latin typeface="DM Sans"/>
                  <a:ea typeface="DM Sans"/>
                  <a:cs typeface="DM Sans"/>
                  <a:sym typeface="DM Sans"/>
                </a:rPr>
                <a:t>O</a:t>
              </a:r>
              <a:endParaRPr/>
            </a:p>
          </p:txBody>
        </p:sp>
      </p:grpSp>
      <p:grpSp>
        <p:nvGrpSpPr>
          <p:cNvPr id="345" name="Google Shape;345;p18"/>
          <p:cNvGrpSpPr/>
          <p:nvPr/>
        </p:nvGrpSpPr>
        <p:grpSpPr>
          <a:xfrm>
            <a:off x="6970776" y="187196"/>
            <a:ext cx="2213702" cy="2468483"/>
            <a:chOff x="-1" y="0"/>
            <a:chExt cx="2951602" cy="3291311"/>
          </a:xfrm>
        </p:grpSpPr>
        <p:sp>
          <p:nvSpPr>
            <p:cNvPr id="346" name="Google Shape;346;p18"/>
            <p:cNvSpPr/>
            <p:nvPr/>
          </p:nvSpPr>
          <p:spPr>
            <a:xfrm>
              <a:off x="372907" y="449525"/>
              <a:ext cx="2164924" cy="2841786"/>
            </a:xfrm>
            <a:custGeom>
              <a:rect b="b" l="l" r="r" t="t"/>
              <a:pathLst>
                <a:path extrusionOk="0" h="2841786" w="2164924">
                  <a:moveTo>
                    <a:pt x="0" y="0"/>
                  </a:moveTo>
                  <a:lnTo>
                    <a:pt x="2164924" y="0"/>
                  </a:lnTo>
                  <a:lnTo>
                    <a:pt x="2164924" y="2841786"/>
                  </a:lnTo>
                  <a:lnTo>
                    <a:pt x="0" y="2841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18"/>
            <p:cNvSpPr/>
            <p:nvPr/>
          </p:nvSpPr>
          <p:spPr>
            <a:xfrm rot="-8994273">
              <a:off x="396641" y="395391"/>
              <a:ext cx="2158319" cy="2162251"/>
            </a:xfrm>
            <a:custGeom>
              <a:rect b="b" l="l" r="r" t="t"/>
              <a:pathLst>
                <a:path extrusionOk="0" h="2162251" w="2158319">
                  <a:moveTo>
                    <a:pt x="0" y="0"/>
                  </a:moveTo>
                  <a:lnTo>
                    <a:pt x="2158320" y="0"/>
                  </a:lnTo>
                  <a:lnTo>
                    <a:pt x="2158320" y="2162250"/>
                  </a:lnTo>
                  <a:lnTo>
                    <a:pt x="0" y="21622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18"/>
            <p:cNvSpPr txBox="1"/>
            <p:nvPr/>
          </p:nvSpPr>
          <p:spPr>
            <a:xfrm>
              <a:off x="997630" y="755206"/>
              <a:ext cx="915480" cy="175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369" u="none" cap="none" strike="noStrike">
                  <a:solidFill>
                    <a:srgbClr val="F5F1EC"/>
                  </a:solidFill>
                  <a:latin typeface="DM Sans"/>
                  <a:ea typeface="DM Sans"/>
                  <a:cs typeface="DM Sans"/>
                  <a:sym typeface="DM Sans"/>
                </a:rPr>
                <a:t>T</a:t>
              </a:r>
              <a:endParaRPr/>
            </a:p>
          </p:txBody>
        </p:sp>
      </p:grpSp>
      <p:sp>
        <p:nvSpPr>
          <p:cNvPr id="349" name="Google Shape;349;p18"/>
          <p:cNvSpPr txBox="1"/>
          <p:nvPr/>
        </p:nvSpPr>
        <p:spPr>
          <a:xfrm>
            <a:off x="2022888" y="7310918"/>
            <a:ext cx="2801396" cy="59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997C"/>
                </a:solidFill>
                <a:latin typeface="DM Sans"/>
                <a:ea typeface="DM Sans"/>
                <a:cs typeface="DM Sans"/>
                <a:sym typeface="DM Sans"/>
              </a:rPr>
              <a:t>STRENGTHS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>
            <a:off x="1550387" y="8049618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351" name="Google Shape;351;p18"/>
          <p:cNvSpPr txBox="1"/>
          <p:nvPr/>
        </p:nvSpPr>
        <p:spPr>
          <a:xfrm>
            <a:off x="4290420" y="4339948"/>
            <a:ext cx="358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8B728E"/>
                </a:solidFill>
                <a:latin typeface="DM Sans"/>
                <a:ea typeface="DM Sans"/>
                <a:cs typeface="DM Sans"/>
                <a:sym typeface="DM Sans"/>
              </a:rPr>
              <a:t>WEAKNESSES</a:t>
            </a:r>
            <a:endParaRPr/>
          </a:p>
        </p:txBody>
      </p:sp>
      <p:sp>
        <p:nvSpPr>
          <p:cNvPr id="352" name="Google Shape;352;p18"/>
          <p:cNvSpPr txBox="1"/>
          <p:nvPr/>
        </p:nvSpPr>
        <p:spPr>
          <a:xfrm>
            <a:off x="4597630" y="5078648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353" name="Google Shape;353;p18"/>
          <p:cNvSpPr txBox="1"/>
          <p:nvPr/>
        </p:nvSpPr>
        <p:spPr>
          <a:xfrm>
            <a:off x="13794065" y="1565696"/>
            <a:ext cx="3961125" cy="59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24559"/>
                </a:solidFill>
                <a:latin typeface="DM Sans"/>
                <a:ea typeface="DM Sans"/>
                <a:cs typeface="DM Sans"/>
                <a:sym typeface="DM Sans"/>
              </a:rPr>
              <a:t>OPPORTUNITIES</a:t>
            </a:r>
            <a:endParaRPr/>
          </a:p>
        </p:txBody>
      </p:sp>
      <p:sp>
        <p:nvSpPr>
          <p:cNvPr id="354" name="Google Shape;354;p18"/>
          <p:cNvSpPr txBox="1"/>
          <p:nvPr/>
        </p:nvSpPr>
        <p:spPr>
          <a:xfrm>
            <a:off x="13794065" y="2304396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355" name="Google Shape;355;p18"/>
          <p:cNvSpPr txBox="1"/>
          <p:nvPr/>
        </p:nvSpPr>
        <p:spPr>
          <a:xfrm>
            <a:off x="3864579" y="667076"/>
            <a:ext cx="2801396" cy="59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09CC2"/>
                </a:solidFill>
                <a:latin typeface="DM Sans"/>
                <a:ea typeface="DM Sans"/>
                <a:cs typeface="DM Sans"/>
                <a:sym typeface="DM Sans"/>
              </a:rPr>
              <a:t>THREATS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3392079" y="1405776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357" name="Google Shape;357;p18"/>
          <p:cNvSpPr txBox="1"/>
          <p:nvPr/>
        </p:nvSpPr>
        <p:spPr>
          <a:xfrm>
            <a:off x="10744200" y="7347988"/>
            <a:ext cx="6515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SWOT </a:t>
            </a:r>
            <a:endParaRPr/>
          </a:p>
          <a:p>
            <a:pPr indent="0" lvl="0" marL="0" marR="0" rtl="0" algn="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9"/>
          <p:cNvGrpSpPr/>
          <p:nvPr/>
        </p:nvGrpSpPr>
        <p:grpSpPr>
          <a:xfrm>
            <a:off x="-3229306" y="-2299207"/>
            <a:ext cx="25093449" cy="14590671"/>
            <a:chOff x="0" y="0"/>
            <a:chExt cx="33457931" cy="19454229"/>
          </a:xfrm>
        </p:grpSpPr>
        <p:sp>
          <p:nvSpPr>
            <p:cNvPr id="363" name="Google Shape;363;p19"/>
            <p:cNvSpPr/>
            <p:nvPr/>
          </p:nvSpPr>
          <p:spPr>
            <a:xfrm>
              <a:off x="11935267" y="69772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4" name="Google Shape;364;p19"/>
            <p:cNvSpPr/>
            <p:nvPr/>
          </p:nvSpPr>
          <p:spPr>
            <a:xfrm>
              <a:off x="5995993" y="10463008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5" name="Google Shape;365;p19"/>
            <p:cNvSpPr/>
            <p:nvPr/>
          </p:nvSpPr>
          <p:spPr>
            <a:xfrm>
              <a:off x="5995993" y="3490711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19"/>
            <p:cNvSpPr/>
            <p:nvPr/>
          </p:nvSpPr>
          <p:spPr>
            <a:xfrm>
              <a:off x="17959531" y="10463008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19"/>
            <p:cNvSpPr/>
            <p:nvPr/>
          </p:nvSpPr>
          <p:spPr>
            <a:xfrm>
              <a:off x="240291" y="13802586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8" name="Google Shape;368;p19"/>
            <p:cNvSpPr/>
            <p:nvPr/>
          </p:nvSpPr>
          <p:spPr>
            <a:xfrm>
              <a:off x="0" y="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4" y="0"/>
                  </a:lnTo>
                  <a:lnTo>
                    <a:pt x="9483064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9" name="Google Shape;369;p19"/>
            <p:cNvSpPr/>
            <p:nvPr/>
          </p:nvSpPr>
          <p:spPr>
            <a:xfrm>
              <a:off x="0" y="70082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0" name="Google Shape;370;p19"/>
            <p:cNvSpPr/>
            <p:nvPr/>
          </p:nvSpPr>
          <p:spPr>
            <a:xfrm>
              <a:off x="12013980" y="1550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1" name="Google Shape;371;p19"/>
            <p:cNvSpPr/>
            <p:nvPr/>
          </p:nvSpPr>
          <p:spPr>
            <a:xfrm>
              <a:off x="23974867" y="6977210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2" name="Google Shape;372;p19"/>
            <p:cNvSpPr/>
            <p:nvPr/>
          </p:nvSpPr>
          <p:spPr>
            <a:xfrm>
              <a:off x="11988580" y="1396782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3" name="Google Shape;373;p19"/>
            <p:cNvSpPr/>
            <p:nvPr/>
          </p:nvSpPr>
          <p:spPr>
            <a:xfrm>
              <a:off x="23974867" y="13936810"/>
              <a:ext cx="9483064" cy="5517419"/>
            </a:xfrm>
            <a:custGeom>
              <a:rect b="b" l="l" r="r" t="t"/>
              <a:pathLst>
                <a:path extrusionOk="0" h="5517419" w="9483064">
                  <a:moveTo>
                    <a:pt x="0" y="0"/>
                  </a:moveTo>
                  <a:lnTo>
                    <a:pt x="9483063" y="0"/>
                  </a:lnTo>
                  <a:lnTo>
                    <a:pt x="9483063" y="5517419"/>
                  </a:lnTo>
                  <a:lnTo>
                    <a:pt x="0" y="55174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4" name="Google Shape;374;p19"/>
            <p:cNvSpPr/>
            <p:nvPr/>
          </p:nvSpPr>
          <p:spPr>
            <a:xfrm>
              <a:off x="17888392" y="3490711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5" name="Google Shape;375;p19"/>
            <p:cNvSpPr/>
            <p:nvPr/>
          </p:nvSpPr>
          <p:spPr>
            <a:xfrm>
              <a:off x="23856730" y="31019"/>
              <a:ext cx="9429750" cy="5486400"/>
            </a:xfrm>
            <a:custGeom>
              <a:rect b="b" l="l" r="r" t="t"/>
              <a:pathLst>
                <a:path extrusionOk="0" h="5486400" w="9429750">
                  <a:moveTo>
                    <a:pt x="0" y="0"/>
                  </a:moveTo>
                  <a:lnTo>
                    <a:pt x="9429750" y="0"/>
                  </a:lnTo>
                  <a:lnTo>
                    <a:pt x="94297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76" name="Google Shape;376;p19"/>
          <p:cNvGrpSpPr/>
          <p:nvPr/>
        </p:nvGrpSpPr>
        <p:grpSpPr>
          <a:xfrm>
            <a:off x="1672241" y="2771955"/>
            <a:ext cx="6903231" cy="2105867"/>
            <a:chOff x="0" y="-28575"/>
            <a:chExt cx="1818123" cy="554628"/>
          </a:xfrm>
        </p:grpSpPr>
        <p:sp>
          <p:nvSpPr>
            <p:cNvPr id="377" name="Google Shape;377;p19"/>
            <p:cNvSpPr/>
            <p:nvPr/>
          </p:nvSpPr>
          <p:spPr>
            <a:xfrm>
              <a:off x="0" y="0"/>
              <a:ext cx="1818123" cy="526053"/>
            </a:xfrm>
            <a:custGeom>
              <a:rect b="b" l="l" r="r" t="t"/>
              <a:pathLst>
                <a:path extrusionOk="0" h="526053" w="1818123">
                  <a:moveTo>
                    <a:pt x="57196" y="0"/>
                  </a:moveTo>
                  <a:lnTo>
                    <a:pt x="1760926" y="0"/>
                  </a:lnTo>
                  <a:cubicBezTo>
                    <a:pt x="1776096" y="0"/>
                    <a:pt x="1790644" y="6026"/>
                    <a:pt x="1801370" y="16752"/>
                  </a:cubicBezTo>
                  <a:cubicBezTo>
                    <a:pt x="1812097" y="27479"/>
                    <a:pt x="1818123" y="42027"/>
                    <a:pt x="1818123" y="57196"/>
                  </a:cubicBezTo>
                  <a:lnTo>
                    <a:pt x="1818123" y="468856"/>
                  </a:lnTo>
                  <a:cubicBezTo>
                    <a:pt x="1818123" y="484026"/>
                    <a:pt x="1812097" y="498574"/>
                    <a:pt x="1801370" y="509300"/>
                  </a:cubicBezTo>
                  <a:cubicBezTo>
                    <a:pt x="1790644" y="520027"/>
                    <a:pt x="1776096" y="526053"/>
                    <a:pt x="1760926" y="526053"/>
                  </a:cubicBezTo>
                  <a:lnTo>
                    <a:pt x="57196" y="526053"/>
                  </a:lnTo>
                  <a:cubicBezTo>
                    <a:pt x="25608" y="526053"/>
                    <a:pt x="0" y="500445"/>
                    <a:pt x="0" y="468856"/>
                  </a:cubicBezTo>
                  <a:lnTo>
                    <a:pt x="0" y="57196"/>
                  </a:lnTo>
                  <a:cubicBezTo>
                    <a:pt x="0" y="42027"/>
                    <a:pt x="6026" y="27479"/>
                    <a:pt x="16752" y="16752"/>
                  </a:cubicBezTo>
                  <a:cubicBezTo>
                    <a:pt x="27479" y="6026"/>
                    <a:pt x="42027" y="0"/>
                    <a:pt x="57196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9"/>
            <p:cNvSpPr txBox="1"/>
            <p:nvPr/>
          </p:nvSpPr>
          <p:spPr>
            <a:xfrm>
              <a:off x="0" y="-28575"/>
              <a:ext cx="1818123" cy="55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9"/>
          <p:cNvSpPr/>
          <p:nvPr/>
        </p:nvSpPr>
        <p:spPr>
          <a:xfrm>
            <a:off x="1072249" y="2787295"/>
            <a:ext cx="1767939" cy="2230198"/>
          </a:xfrm>
          <a:custGeom>
            <a:rect b="b" l="l" r="r" t="t"/>
            <a:pathLst>
              <a:path extrusionOk="0" h="2973597" w="2357252">
                <a:moveTo>
                  <a:pt x="0" y="0"/>
                </a:moveTo>
                <a:lnTo>
                  <a:pt x="2357252" y="0"/>
                </a:lnTo>
                <a:lnTo>
                  <a:pt x="2357252" y="2973597"/>
                </a:lnTo>
                <a:lnTo>
                  <a:pt x="0" y="2973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9"/>
          <p:cNvSpPr txBox="1"/>
          <p:nvPr/>
        </p:nvSpPr>
        <p:spPr>
          <a:xfrm>
            <a:off x="3095488" y="3038005"/>
            <a:ext cx="2801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WEAKNESSES</a:t>
            </a:r>
            <a:endParaRPr/>
          </a:p>
        </p:txBody>
      </p:sp>
      <p:sp>
        <p:nvSpPr>
          <p:cNvPr id="381" name="Google Shape;381;p19"/>
          <p:cNvSpPr txBox="1"/>
          <p:nvPr/>
        </p:nvSpPr>
        <p:spPr>
          <a:xfrm>
            <a:off x="2859238" y="3524276"/>
            <a:ext cx="32739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grpSp>
        <p:nvGrpSpPr>
          <p:cNvPr id="382" name="Google Shape;382;p19"/>
          <p:cNvGrpSpPr/>
          <p:nvPr/>
        </p:nvGrpSpPr>
        <p:grpSpPr>
          <a:xfrm>
            <a:off x="1072249" y="6922295"/>
            <a:ext cx="7503177" cy="2245537"/>
            <a:chOff x="0" y="-20452"/>
            <a:chExt cx="10004237" cy="2994049"/>
          </a:xfrm>
        </p:grpSpPr>
        <p:grpSp>
          <p:nvGrpSpPr>
            <p:cNvPr id="383" name="Google Shape;383;p19"/>
            <p:cNvGrpSpPr/>
            <p:nvPr/>
          </p:nvGrpSpPr>
          <p:grpSpPr>
            <a:xfrm>
              <a:off x="799989" y="-20452"/>
              <a:ext cx="9204248" cy="2807802"/>
              <a:chOff x="0" y="-28575"/>
              <a:chExt cx="1818123" cy="554628"/>
            </a:xfrm>
          </p:grpSpPr>
          <p:sp>
            <p:nvSpPr>
              <p:cNvPr id="384" name="Google Shape;384;p19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E59"/>
                  </a:gs>
                  <a:gs pos="100000">
                    <a:srgbClr val="FF914D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9"/>
              <p:cNvSpPr txBox="1"/>
              <p:nvPr/>
            </p:nvSpPr>
            <p:spPr>
              <a:xfrm>
                <a:off x="0" y="-28575"/>
                <a:ext cx="1818123" cy="554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" name="Google Shape;386;p19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7" name="Google Shape;387;p19"/>
            <p:cNvSpPr txBox="1"/>
            <p:nvPr/>
          </p:nvSpPr>
          <p:spPr>
            <a:xfrm>
              <a:off x="2697652" y="334280"/>
              <a:ext cx="373519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/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2382652" y="982641"/>
              <a:ext cx="4365196" cy="153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10840333" y="4810960"/>
            <a:ext cx="6903186" cy="2142017"/>
            <a:chOff x="0" y="-38100"/>
            <a:chExt cx="1818123" cy="564153"/>
          </a:xfrm>
        </p:grpSpPr>
        <p:sp>
          <p:nvSpPr>
            <p:cNvPr id="390" name="Google Shape;390;p19"/>
            <p:cNvSpPr/>
            <p:nvPr/>
          </p:nvSpPr>
          <p:spPr>
            <a:xfrm>
              <a:off x="0" y="0"/>
              <a:ext cx="1818123" cy="526053"/>
            </a:xfrm>
            <a:custGeom>
              <a:rect b="b" l="l" r="r" t="t"/>
              <a:pathLst>
                <a:path extrusionOk="0" h="526053" w="1818123">
                  <a:moveTo>
                    <a:pt x="57196" y="0"/>
                  </a:moveTo>
                  <a:lnTo>
                    <a:pt x="1760926" y="0"/>
                  </a:lnTo>
                  <a:cubicBezTo>
                    <a:pt x="1776096" y="0"/>
                    <a:pt x="1790644" y="6026"/>
                    <a:pt x="1801370" y="16752"/>
                  </a:cubicBezTo>
                  <a:cubicBezTo>
                    <a:pt x="1812097" y="27479"/>
                    <a:pt x="1818123" y="42027"/>
                    <a:pt x="1818123" y="57196"/>
                  </a:cubicBezTo>
                  <a:lnTo>
                    <a:pt x="1818123" y="468856"/>
                  </a:lnTo>
                  <a:cubicBezTo>
                    <a:pt x="1818123" y="484026"/>
                    <a:pt x="1812097" y="498574"/>
                    <a:pt x="1801370" y="509300"/>
                  </a:cubicBezTo>
                  <a:cubicBezTo>
                    <a:pt x="1790644" y="520027"/>
                    <a:pt x="1776096" y="526053"/>
                    <a:pt x="1760926" y="526053"/>
                  </a:cubicBezTo>
                  <a:lnTo>
                    <a:pt x="57196" y="526053"/>
                  </a:lnTo>
                  <a:cubicBezTo>
                    <a:pt x="25608" y="526053"/>
                    <a:pt x="0" y="500445"/>
                    <a:pt x="0" y="468856"/>
                  </a:cubicBezTo>
                  <a:lnTo>
                    <a:pt x="0" y="57196"/>
                  </a:lnTo>
                  <a:cubicBezTo>
                    <a:pt x="0" y="42027"/>
                    <a:pt x="6026" y="27479"/>
                    <a:pt x="16752" y="16752"/>
                  </a:cubicBezTo>
                  <a:cubicBezTo>
                    <a:pt x="27479" y="6026"/>
                    <a:pt x="42027" y="0"/>
                    <a:pt x="57196" y="0"/>
                  </a:cubicBez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0" y="-38100"/>
              <a:ext cx="1818123" cy="564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9"/>
          <p:cNvSpPr/>
          <p:nvPr/>
        </p:nvSpPr>
        <p:spPr>
          <a:xfrm>
            <a:off x="10240342" y="4862464"/>
            <a:ext cx="1767939" cy="2230198"/>
          </a:xfrm>
          <a:custGeom>
            <a:rect b="b" l="l" r="r" t="t"/>
            <a:pathLst>
              <a:path extrusionOk="0" h="2230198" w="1767939">
                <a:moveTo>
                  <a:pt x="0" y="0"/>
                </a:moveTo>
                <a:lnTo>
                  <a:pt x="1767938" y="0"/>
                </a:lnTo>
                <a:lnTo>
                  <a:pt x="1767938" y="2230198"/>
                </a:lnTo>
                <a:lnTo>
                  <a:pt x="0" y="2230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9"/>
          <p:cNvSpPr txBox="1"/>
          <p:nvPr/>
        </p:nvSpPr>
        <p:spPr>
          <a:xfrm>
            <a:off x="12263581" y="5094125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OPPORTUNITIES</a:t>
            </a:r>
            <a:endParaRPr/>
          </a:p>
        </p:txBody>
      </p:sp>
      <p:sp>
        <p:nvSpPr>
          <p:cNvPr id="394" name="Google Shape;394;p19"/>
          <p:cNvSpPr txBox="1"/>
          <p:nvPr/>
        </p:nvSpPr>
        <p:spPr>
          <a:xfrm>
            <a:off x="12027330" y="5587539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grpSp>
        <p:nvGrpSpPr>
          <p:cNvPr id="395" name="Google Shape;395;p19"/>
          <p:cNvGrpSpPr/>
          <p:nvPr/>
        </p:nvGrpSpPr>
        <p:grpSpPr>
          <a:xfrm>
            <a:off x="10240342" y="696787"/>
            <a:ext cx="7503177" cy="2245537"/>
            <a:chOff x="0" y="-20452"/>
            <a:chExt cx="10004237" cy="2994049"/>
          </a:xfrm>
        </p:grpSpPr>
        <p:grpSp>
          <p:nvGrpSpPr>
            <p:cNvPr id="396" name="Google Shape;396;p19"/>
            <p:cNvGrpSpPr/>
            <p:nvPr/>
          </p:nvGrpSpPr>
          <p:grpSpPr>
            <a:xfrm>
              <a:off x="799989" y="-20452"/>
              <a:ext cx="9204248" cy="2807802"/>
              <a:chOff x="0" y="-28575"/>
              <a:chExt cx="1818123" cy="554628"/>
            </a:xfrm>
          </p:grpSpPr>
          <p:sp>
            <p:nvSpPr>
              <p:cNvPr id="397" name="Google Shape;397;p19"/>
              <p:cNvSpPr/>
              <p:nvPr/>
            </p:nvSpPr>
            <p:spPr>
              <a:xfrm>
                <a:off x="0" y="0"/>
                <a:ext cx="1818123" cy="526053"/>
              </a:xfrm>
              <a:custGeom>
                <a:rect b="b" l="l" r="r" t="t"/>
                <a:pathLst>
                  <a:path extrusionOk="0" h="526053" w="1818123">
                    <a:moveTo>
                      <a:pt x="57196" y="0"/>
                    </a:moveTo>
                    <a:lnTo>
                      <a:pt x="1760926" y="0"/>
                    </a:lnTo>
                    <a:cubicBezTo>
                      <a:pt x="1776096" y="0"/>
                      <a:pt x="1790644" y="6026"/>
                      <a:pt x="1801370" y="16752"/>
                    </a:cubicBezTo>
                    <a:cubicBezTo>
                      <a:pt x="1812097" y="27479"/>
                      <a:pt x="1818123" y="42027"/>
                      <a:pt x="1818123" y="57196"/>
                    </a:cubicBezTo>
                    <a:lnTo>
                      <a:pt x="1818123" y="468856"/>
                    </a:lnTo>
                    <a:cubicBezTo>
                      <a:pt x="1818123" y="484026"/>
                      <a:pt x="1812097" y="498574"/>
                      <a:pt x="1801370" y="509300"/>
                    </a:cubicBezTo>
                    <a:cubicBezTo>
                      <a:pt x="1790644" y="520027"/>
                      <a:pt x="1776096" y="526053"/>
                      <a:pt x="1760926" y="526053"/>
                    </a:cubicBezTo>
                    <a:lnTo>
                      <a:pt x="57196" y="526053"/>
                    </a:lnTo>
                    <a:cubicBezTo>
                      <a:pt x="25608" y="526053"/>
                      <a:pt x="0" y="500445"/>
                      <a:pt x="0" y="468856"/>
                    </a:cubicBezTo>
                    <a:lnTo>
                      <a:pt x="0" y="57196"/>
                    </a:lnTo>
                    <a:cubicBezTo>
                      <a:pt x="0" y="42027"/>
                      <a:pt x="6026" y="27479"/>
                      <a:pt x="16752" y="16752"/>
                    </a:cubicBezTo>
                    <a:cubicBezTo>
                      <a:pt x="27479" y="6026"/>
                      <a:pt x="42027" y="0"/>
                      <a:pt x="571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3131"/>
                  </a:gs>
                  <a:gs pos="100000">
                    <a:srgbClr val="FF914D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9"/>
              <p:cNvSpPr txBox="1"/>
              <p:nvPr/>
            </p:nvSpPr>
            <p:spPr>
              <a:xfrm>
                <a:off x="0" y="-28575"/>
                <a:ext cx="1818123" cy="554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" name="Google Shape;399;p19"/>
            <p:cNvSpPr/>
            <p:nvPr/>
          </p:nvSpPr>
          <p:spPr>
            <a:xfrm>
              <a:off x="0" y="0"/>
              <a:ext cx="2357252" cy="2973597"/>
            </a:xfrm>
            <a:custGeom>
              <a:rect b="b" l="l" r="r" t="t"/>
              <a:pathLst>
                <a:path extrusionOk="0" h="2973597" w="2357252">
                  <a:moveTo>
                    <a:pt x="0" y="0"/>
                  </a:moveTo>
                  <a:lnTo>
                    <a:pt x="2357252" y="0"/>
                  </a:lnTo>
                  <a:lnTo>
                    <a:pt x="2357252" y="2973597"/>
                  </a:lnTo>
                  <a:lnTo>
                    <a:pt x="0" y="2973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0" name="Google Shape;400;p19"/>
            <p:cNvSpPr txBox="1"/>
            <p:nvPr/>
          </p:nvSpPr>
          <p:spPr>
            <a:xfrm>
              <a:off x="2697652" y="334280"/>
              <a:ext cx="373519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STRENGTHS</a:t>
              </a:r>
              <a:endParaRPr/>
            </a:p>
          </p:txBody>
        </p:sp>
        <p:sp>
          <p:nvSpPr>
            <p:cNvPr id="401" name="Google Shape;401;p19"/>
            <p:cNvSpPr txBox="1"/>
            <p:nvPr/>
          </p:nvSpPr>
          <p:spPr>
            <a:xfrm>
              <a:off x="2382652" y="982641"/>
              <a:ext cx="4365196" cy="153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  <a:p>
              <a:pPr indent="-237507" lvl="1" marL="475016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DM Sans"/>
                <a:buAutoNum type="arabicPeriod"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/>
            </a:p>
          </p:txBody>
        </p:sp>
      </p:grpSp>
      <p:sp>
        <p:nvSpPr>
          <p:cNvPr id="402" name="Google Shape;402;p19"/>
          <p:cNvSpPr txBox="1"/>
          <p:nvPr/>
        </p:nvSpPr>
        <p:spPr>
          <a:xfrm>
            <a:off x="1633760" y="3283269"/>
            <a:ext cx="57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/>
          </a:p>
        </p:txBody>
      </p:sp>
      <p:sp>
        <p:nvSpPr>
          <p:cNvPr id="403" name="Google Shape;403;p19"/>
          <p:cNvSpPr txBox="1"/>
          <p:nvPr/>
        </p:nvSpPr>
        <p:spPr>
          <a:xfrm>
            <a:off x="1772527" y="7469818"/>
            <a:ext cx="33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04" name="Google Shape;404;p19"/>
          <p:cNvSpPr txBox="1"/>
          <p:nvPr/>
        </p:nvSpPr>
        <p:spPr>
          <a:xfrm>
            <a:off x="10927110" y="1188503"/>
            <a:ext cx="341233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10871687" y="5367963"/>
            <a:ext cx="45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2F2F2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>
                <a:alpha val="58431"/>
              </a:srgbClr>
            </a:gs>
            <a:gs pos="100000">
              <a:srgbClr val="FFFFFF"/>
            </a:gs>
          </a:gsLst>
          <a:lin ang="0" scaled="0"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0"/>
          <p:cNvGrpSpPr/>
          <p:nvPr/>
        </p:nvGrpSpPr>
        <p:grpSpPr>
          <a:xfrm rot="-7519644">
            <a:off x="7253275" y="6244274"/>
            <a:ext cx="3789651" cy="1660261"/>
            <a:chOff x="0" y="-47625"/>
            <a:chExt cx="998097" cy="437271"/>
          </a:xfrm>
        </p:grpSpPr>
        <p:sp>
          <p:nvSpPr>
            <p:cNvPr id="411" name="Google Shape;411;p20"/>
            <p:cNvSpPr/>
            <p:nvPr/>
          </p:nvSpPr>
          <p:spPr>
            <a:xfrm>
              <a:off x="0" y="0"/>
              <a:ext cx="998097" cy="389646"/>
            </a:xfrm>
            <a:custGeom>
              <a:rect b="b" l="l" r="r" t="t"/>
              <a:pathLst>
                <a:path extrusionOk="0" h="389646" w="998097">
                  <a:moveTo>
                    <a:pt x="0" y="0"/>
                  </a:moveTo>
                  <a:lnTo>
                    <a:pt x="998097" y="0"/>
                  </a:lnTo>
                  <a:lnTo>
                    <a:pt x="998097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12" name="Google Shape;412;p20"/>
            <p:cNvSpPr txBox="1"/>
            <p:nvPr/>
          </p:nvSpPr>
          <p:spPr>
            <a:xfrm>
              <a:off x="0" y="-47625"/>
              <a:ext cx="998097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20"/>
          <p:cNvGrpSpPr/>
          <p:nvPr/>
        </p:nvGrpSpPr>
        <p:grpSpPr>
          <a:xfrm rot="-7519644">
            <a:off x="8633716" y="5865094"/>
            <a:ext cx="6288857" cy="1660261"/>
            <a:chOff x="0" y="-47625"/>
            <a:chExt cx="1656325" cy="437271"/>
          </a:xfrm>
        </p:grpSpPr>
        <p:sp>
          <p:nvSpPr>
            <p:cNvPr id="414" name="Google Shape;414;p20"/>
            <p:cNvSpPr/>
            <p:nvPr/>
          </p:nvSpPr>
          <p:spPr>
            <a:xfrm>
              <a:off x="0" y="0"/>
              <a:ext cx="1656324" cy="389646"/>
            </a:xfrm>
            <a:custGeom>
              <a:rect b="b" l="l" r="r" t="t"/>
              <a:pathLst>
                <a:path extrusionOk="0" h="389646" w="1656324">
                  <a:moveTo>
                    <a:pt x="0" y="0"/>
                  </a:moveTo>
                  <a:lnTo>
                    <a:pt x="1656324" y="0"/>
                  </a:lnTo>
                  <a:lnTo>
                    <a:pt x="1656324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15" name="Google Shape;415;p20"/>
            <p:cNvSpPr txBox="1"/>
            <p:nvPr/>
          </p:nvSpPr>
          <p:spPr>
            <a:xfrm>
              <a:off x="0" y="-47625"/>
              <a:ext cx="1656325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0"/>
          <p:cNvGrpSpPr/>
          <p:nvPr/>
        </p:nvGrpSpPr>
        <p:grpSpPr>
          <a:xfrm rot="-7519644">
            <a:off x="10740488" y="4371903"/>
            <a:ext cx="6288857" cy="1660261"/>
            <a:chOff x="0" y="-47625"/>
            <a:chExt cx="1656325" cy="437271"/>
          </a:xfrm>
        </p:grpSpPr>
        <p:sp>
          <p:nvSpPr>
            <p:cNvPr id="417" name="Google Shape;417;p20"/>
            <p:cNvSpPr/>
            <p:nvPr/>
          </p:nvSpPr>
          <p:spPr>
            <a:xfrm>
              <a:off x="0" y="0"/>
              <a:ext cx="1656324" cy="389646"/>
            </a:xfrm>
            <a:custGeom>
              <a:rect b="b" l="l" r="r" t="t"/>
              <a:pathLst>
                <a:path extrusionOk="0" h="389646" w="1656324">
                  <a:moveTo>
                    <a:pt x="0" y="0"/>
                  </a:moveTo>
                  <a:lnTo>
                    <a:pt x="1656324" y="0"/>
                  </a:lnTo>
                  <a:lnTo>
                    <a:pt x="1656324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18" name="Google Shape;418;p20"/>
            <p:cNvSpPr txBox="1"/>
            <p:nvPr/>
          </p:nvSpPr>
          <p:spPr>
            <a:xfrm>
              <a:off x="0" y="-47625"/>
              <a:ext cx="1656325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 rot="-7519644">
            <a:off x="14523358" y="3962163"/>
            <a:ext cx="3940498" cy="1660261"/>
            <a:chOff x="0" y="-47625"/>
            <a:chExt cx="1037827" cy="437271"/>
          </a:xfrm>
        </p:grpSpPr>
        <p:sp>
          <p:nvSpPr>
            <p:cNvPr id="420" name="Google Shape;420;p20"/>
            <p:cNvSpPr/>
            <p:nvPr/>
          </p:nvSpPr>
          <p:spPr>
            <a:xfrm>
              <a:off x="0" y="0"/>
              <a:ext cx="1037827" cy="389646"/>
            </a:xfrm>
            <a:custGeom>
              <a:rect b="b" l="l" r="r" t="t"/>
              <a:pathLst>
                <a:path extrusionOk="0" h="389646" w="1037827">
                  <a:moveTo>
                    <a:pt x="0" y="0"/>
                  </a:moveTo>
                  <a:lnTo>
                    <a:pt x="1037827" y="0"/>
                  </a:lnTo>
                  <a:lnTo>
                    <a:pt x="1037827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21" name="Google Shape;421;p20"/>
            <p:cNvSpPr txBox="1"/>
            <p:nvPr/>
          </p:nvSpPr>
          <p:spPr>
            <a:xfrm>
              <a:off x="0" y="-47625"/>
              <a:ext cx="1037827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 rot="8680355">
            <a:off x="8529105" y="5093934"/>
            <a:ext cx="8791974" cy="1660261"/>
            <a:chOff x="0" y="-47625"/>
            <a:chExt cx="2315582" cy="437271"/>
          </a:xfrm>
        </p:grpSpPr>
        <p:sp>
          <p:nvSpPr>
            <p:cNvPr id="423" name="Google Shape;423;p20"/>
            <p:cNvSpPr/>
            <p:nvPr/>
          </p:nvSpPr>
          <p:spPr>
            <a:xfrm>
              <a:off x="0" y="0"/>
              <a:ext cx="2315582" cy="389646"/>
            </a:xfrm>
            <a:custGeom>
              <a:rect b="b" l="l" r="r" t="t"/>
              <a:pathLst>
                <a:path extrusionOk="0" h="389646" w="2315582">
                  <a:moveTo>
                    <a:pt x="0" y="0"/>
                  </a:moveTo>
                  <a:lnTo>
                    <a:pt x="2315582" y="0"/>
                  </a:lnTo>
                  <a:lnTo>
                    <a:pt x="2315582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24" name="Google Shape;424;p20"/>
            <p:cNvSpPr txBox="1"/>
            <p:nvPr/>
          </p:nvSpPr>
          <p:spPr>
            <a:xfrm>
              <a:off x="0" y="-47625"/>
              <a:ext cx="2315582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0"/>
          <p:cNvGrpSpPr/>
          <p:nvPr/>
        </p:nvGrpSpPr>
        <p:grpSpPr>
          <a:xfrm rot="8680355">
            <a:off x="7618275" y="4611127"/>
            <a:ext cx="3853711" cy="1660261"/>
            <a:chOff x="0" y="-47625"/>
            <a:chExt cx="1014969" cy="437271"/>
          </a:xfrm>
        </p:grpSpPr>
        <p:sp>
          <p:nvSpPr>
            <p:cNvPr id="426" name="Google Shape;426;p20"/>
            <p:cNvSpPr/>
            <p:nvPr/>
          </p:nvSpPr>
          <p:spPr>
            <a:xfrm>
              <a:off x="0" y="0"/>
              <a:ext cx="1014969" cy="389646"/>
            </a:xfrm>
            <a:custGeom>
              <a:rect b="b" l="l" r="r" t="t"/>
              <a:pathLst>
                <a:path extrusionOk="0" h="389646" w="1014969">
                  <a:moveTo>
                    <a:pt x="0" y="0"/>
                  </a:moveTo>
                  <a:lnTo>
                    <a:pt x="1014969" y="0"/>
                  </a:lnTo>
                  <a:lnTo>
                    <a:pt x="1014969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27" name="Google Shape;427;p20"/>
            <p:cNvSpPr txBox="1"/>
            <p:nvPr/>
          </p:nvSpPr>
          <p:spPr>
            <a:xfrm>
              <a:off x="0" y="-47625"/>
              <a:ext cx="1014969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0"/>
          <p:cNvGrpSpPr/>
          <p:nvPr/>
        </p:nvGrpSpPr>
        <p:grpSpPr>
          <a:xfrm rot="-2119644">
            <a:off x="8923803" y="4977694"/>
            <a:ext cx="2450564" cy="2631390"/>
            <a:chOff x="0" y="-47625"/>
            <a:chExt cx="645416" cy="693041"/>
          </a:xfrm>
        </p:grpSpPr>
        <p:sp>
          <p:nvSpPr>
            <p:cNvPr id="429" name="Google Shape;429;p20"/>
            <p:cNvSpPr/>
            <p:nvPr/>
          </p:nvSpPr>
          <p:spPr>
            <a:xfrm>
              <a:off x="0" y="0"/>
              <a:ext cx="645416" cy="645416"/>
            </a:xfrm>
            <a:custGeom>
              <a:rect b="b" l="l" r="r" t="t"/>
              <a:pathLst>
                <a:path extrusionOk="0" h="645416" w="645416">
                  <a:moveTo>
                    <a:pt x="0" y="0"/>
                  </a:moveTo>
                  <a:lnTo>
                    <a:pt x="645416" y="0"/>
                  </a:lnTo>
                  <a:lnTo>
                    <a:pt x="645416" y="645416"/>
                  </a:lnTo>
                  <a:lnTo>
                    <a:pt x="0" y="645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EBA04"/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430" name="Google Shape;430;p20"/>
            <p:cNvSpPr txBox="1"/>
            <p:nvPr/>
          </p:nvSpPr>
          <p:spPr>
            <a:xfrm>
              <a:off x="0" y="-47625"/>
              <a:ext cx="645416" cy="693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0"/>
          <p:cNvGrpSpPr/>
          <p:nvPr/>
        </p:nvGrpSpPr>
        <p:grpSpPr>
          <a:xfrm rot="8680355">
            <a:off x="14443995" y="5671442"/>
            <a:ext cx="3844696" cy="1660261"/>
            <a:chOff x="0" y="-47625"/>
            <a:chExt cx="1012595" cy="437271"/>
          </a:xfrm>
        </p:grpSpPr>
        <p:sp>
          <p:nvSpPr>
            <p:cNvPr id="432" name="Google Shape;432;p20"/>
            <p:cNvSpPr/>
            <p:nvPr/>
          </p:nvSpPr>
          <p:spPr>
            <a:xfrm>
              <a:off x="0" y="0"/>
              <a:ext cx="1012595" cy="389646"/>
            </a:xfrm>
            <a:custGeom>
              <a:rect b="b" l="l" r="r" t="t"/>
              <a:pathLst>
                <a:path extrusionOk="0" h="389646" w="1012595">
                  <a:moveTo>
                    <a:pt x="0" y="0"/>
                  </a:moveTo>
                  <a:lnTo>
                    <a:pt x="1012595" y="0"/>
                  </a:lnTo>
                  <a:lnTo>
                    <a:pt x="1012595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33" name="Google Shape;433;p20"/>
            <p:cNvSpPr txBox="1"/>
            <p:nvPr/>
          </p:nvSpPr>
          <p:spPr>
            <a:xfrm>
              <a:off x="0" y="-47625"/>
              <a:ext cx="1012595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 rot="-2119644">
            <a:off x="14360361" y="4006431"/>
            <a:ext cx="2443865" cy="2641888"/>
            <a:chOff x="0" y="-47625"/>
            <a:chExt cx="643652" cy="695806"/>
          </a:xfrm>
        </p:grpSpPr>
        <p:sp>
          <p:nvSpPr>
            <p:cNvPr id="435" name="Google Shape;435;p20"/>
            <p:cNvSpPr/>
            <p:nvPr/>
          </p:nvSpPr>
          <p:spPr>
            <a:xfrm>
              <a:off x="0" y="0"/>
              <a:ext cx="643652" cy="648181"/>
            </a:xfrm>
            <a:custGeom>
              <a:rect b="b" l="l" r="r" t="t"/>
              <a:pathLst>
                <a:path extrusionOk="0" h="648181" w="643652">
                  <a:moveTo>
                    <a:pt x="0" y="0"/>
                  </a:moveTo>
                  <a:lnTo>
                    <a:pt x="643652" y="0"/>
                  </a:lnTo>
                  <a:lnTo>
                    <a:pt x="643652" y="648181"/>
                  </a:lnTo>
                  <a:lnTo>
                    <a:pt x="0" y="6481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EBA04"/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436" name="Google Shape;436;p20"/>
            <p:cNvSpPr txBox="1"/>
            <p:nvPr/>
          </p:nvSpPr>
          <p:spPr>
            <a:xfrm>
              <a:off x="0" y="-47625"/>
              <a:ext cx="643652" cy="69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0"/>
          <p:cNvGrpSpPr/>
          <p:nvPr/>
        </p:nvGrpSpPr>
        <p:grpSpPr>
          <a:xfrm rot="8680355">
            <a:off x="11206401" y="313911"/>
            <a:ext cx="8803506" cy="1660261"/>
            <a:chOff x="0" y="-47625"/>
            <a:chExt cx="2318619" cy="437271"/>
          </a:xfrm>
        </p:grpSpPr>
        <p:sp>
          <p:nvSpPr>
            <p:cNvPr id="438" name="Google Shape;438;p20"/>
            <p:cNvSpPr/>
            <p:nvPr/>
          </p:nvSpPr>
          <p:spPr>
            <a:xfrm>
              <a:off x="0" y="0"/>
              <a:ext cx="2318619" cy="389646"/>
            </a:xfrm>
            <a:custGeom>
              <a:rect b="b" l="l" r="r" t="t"/>
              <a:pathLst>
                <a:path extrusionOk="0" h="389646" w="2318619">
                  <a:moveTo>
                    <a:pt x="0" y="0"/>
                  </a:moveTo>
                  <a:lnTo>
                    <a:pt x="2318619" y="0"/>
                  </a:lnTo>
                  <a:lnTo>
                    <a:pt x="2318619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39" name="Google Shape;439;p20"/>
            <p:cNvSpPr txBox="1"/>
            <p:nvPr/>
          </p:nvSpPr>
          <p:spPr>
            <a:xfrm>
              <a:off x="0" y="-47625"/>
              <a:ext cx="2318619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0" name="Google Shape;440;p20"/>
          <p:cNvCxnSpPr/>
          <p:nvPr/>
        </p:nvCxnSpPr>
        <p:spPr>
          <a:xfrm flipH="1" rot="10800000">
            <a:off x="12568161" y="-1475027"/>
            <a:ext cx="6578931" cy="466287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441" name="Google Shape;441;p20"/>
          <p:cNvGrpSpPr/>
          <p:nvPr/>
        </p:nvGrpSpPr>
        <p:grpSpPr>
          <a:xfrm rot="8680355">
            <a:off x="6287396" y="9841407"/>
            <a:ext cx="8390927" cy="1660261"/>
            <a:chOff x="0" y="-47625"/>
            <a:chExt cx="2209956" cy="437271"/>
          </a:xfrm>
        </p:grpSpPr>
        <p:sp>
          <p:nvSpPr>
            <p:cNvPr id="442" name="Google Shape;442;p20"/>
            <p:cNvSpPr/>
            <p:nvPr/>
          </p:nvSpPr>
          <p:spPr>
            <a:xfrm>
              <a:off x="0" y="0"/>
              <a:ext cx="2209956" cy="389646"/>
            </a:xfrm>
            <a:custGeom>
              <a:rect b="b" l="l" r="r" t="t"/>
              <a:pathLst>
                <a:path extrusionOk="0" h="389646" w="2209956">
                  <a:moveTo>
                    <a:pt x="0" y="0"/>
                  </a:moveTo>
                  <a:lnTo>
                    <a:pt x="2209956" y="0"/>
                  </a:lnTo>
                  <a:lnTo>
                    <a:pt x="2209956" y="389646"/>
                  </a:lnTo>
                  <a:lnTo>
                    <a:pt x="0" y="3896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</p:sp>
        <p:sp>
          <p:nvSpPr>
            <p:cNvPr id="443" name="Google Shape;443;p20"/>
            <p:cNvSpPr txBox="1"/>
            <p:nvPr/>
          </p:nvSpPr>
          <p:spPr>
            <a:xfrm>
              <a:off x="0" y="-47625"/>
              <a:ext cx="2209956" cy="43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4" name="Google Shape;444;p20"/>
          <p:cNvCxnSpPr/>
          <p:nvPr/>
        </p:nvCxnSpPr>
        <p:spPr>
          <a:xfrm flipH="1" rot="10800000">
            <a:off x="6694617" y="8582797"/>
            <a:ext cx="6578931" cy="4662870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45" name="Google Shape;445;p20"/>
          <p:cNvCxnSpPr/>
          <p:nvPr/>
        </p:nvCxnSpPr>
        <p:spPr>
          <a:xfrm>
            <a:off x="11791097" y="6573540"/>
            <a:ext cx="1471135" cy="2075652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46" name="Google Shape;446;p20"/>
          <p:cNvCxnSpPr/>
          <p:nvPr/>
        </p:nvCxnSpPr>
        <p:spPr>
          <a:xfrm>
            <a:off x="12607016" y="3160303"/>
            <a:ext cx="1471135" cy="2075652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47" name="Google Shape;447;p20"/>
          <p:cNvCxnSpPr/>
          <p:nvPr/>
        </p:nvCxnSpPr>
        <p:spPr>
          <a:xfrm flipH="1">
            <a:off x="11882004" y="5148307"/>
            <a:ext cx="2075652" cy="1471135"/>
          </a:xfrm>
          <a:prstGeom prst="straightConnector1">
            <a:avLst/>
          </a:prstGeom>
          <a:noFill/>
          <a:ln cap="flat" cmpd="sng" w="95250">
            <a:solidFill>
              <a:srgbClr val="FEBA04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8" name="Google Shape;448;p20"/>
          <p:cNvSpPr/>
          <p:nvPr/>
        </p:nvSpPr>
        <p:spPr>
          <a:xfrm>
            <a:off x="9187888" y="4058540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8"/>
                </a:lnTo>
                <a:lnTo>
                  <a:pt x="0" y="1427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9" name="Google Shape;449;p20"/>
          <p:cNvGrpSpPr/>
          <p:nvPr/>
        </p:nvGrpSpPr>
        <p:grpSpPr>
          <a:xfrm>
            <a:off x="-350048" y="560208"/>
            <a:ext cx="7223986" cy="2294819"/>
            <a:chOff x="0" y="-47625"/>
            <a:chExt cx="2035269" cy="646537"/>
          </a:xfrm>
        </p:grpSpPr>
        <p:sp>
          <p:nvSpPr>
            <p:cNvPr id="450" name="Google Shape;450;p20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0" y="-47625"/>
              <a:ext cx="2035269" cy="646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20"/>
          <p:cNvGrpSpPr/>
          <p:nvPr/>
        </p:nvGrpSpPr>
        <p:grpSpPr>
          <a:xfrm>
            <a:off x="-350048" y="2858253"/>
            <a:ext cx="7223986" cy="2294819"/>
            <a:chOff x="0" y="-47625"/>
            <a:chExt cx="2035269" cy="646537"/>
          </a:xfrm>
        </p:grpSpPr>
        <p:sp>
          <p:nvSpPr>
            <p:cNvPr id="453" name="Google Shape;453;p20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 txBox="1"/>
            <p:nvPr/>
          </p:nvSpPr>
          <p:spPr>
            <a:xfrm>
              <a:off x="0" y="-47625"/>
              <a:ext cx="2035269" cy="646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20"/>
          <p:cNvGrpSpPr/>
          <p:nvPr/>
        </p:nvGrpSpPr>
        <p:grpSpPr>
          <a:xfrm>
            <a:off x="-350048" y="5155483"/>
            <a:ext cx="7223986" cy="2294819"/>
            <a:chOff x="0" y="-47625"/>
            <a:chExt cx="2035269" cy="646537"/>
          </a:xfrm>
        </p:grpSpPr>
        <p:sp>
          <p:nvSpPr>
            <p:cNvPr id="456" name="Google Shape;456;p20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 txBox="1"/>
            <p:nvPr/>
          </p:nvSpPr>
          <p:spPr>
            <a:xfrm>
              <a:off x="0" y="-47625"/>
              <a:ext cx="2035269" cy="646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-350048" y="7452712"/>
            <a:ext cx="7223986" cy="2294819"/>
            <a:chOff x="0" y="-47625"/>
            <a:chExt cx="2035269" cy="646537"/>
          </a:xfrm>
        </p:grpSpPr>
        <p:sp>
          <p:nvSpPr>
            <p:cNvPr id="459" name="Google Shape;459;p20"/>
            <p:cNvSpPr/>
            <p:nvPr/>
          </p:nvSpPr>
          <p:spPr>
            <a:xfrm>
              <a:off x="0" y="0"/>
              <a:ext cx="2035269" cy="598912"/>
            </a:xfrm>
            <a:custGeom>
              <a:rect b="b" l="l" r="r" t="t"/>
              <a:pathLst>
                <a:path extrusionOk="0" h="598912" w="2035269">
                  <a:moveTo>
                    <a:pt x="54657" y="0"/>
                  </a:moveTo>
                  <a:lnTo>
                    <a:pt x="1980613" y="0"/>
                  </a:lnTo>
                  <a:cubicBezTo>
                    <a:pt x="2010799" y="0"/>
                    <a:pt x="2035269" y="24471"/>
                    <a:pt x="2035269" y="54657"/>
                  </a:cubicBezTo>
                  <a:lnTo>
                    <a:pt x="2035269" y="544256"/>
                  </a:lnTo>
                  <a:cubicBezTo>
                    <a:pt x="2035269" y="574442"/>
                    <a:pt x="2010799" y="598912"/>
                    <a:pt x="1980613" y="598912"/>
                  </a:cubicBezTo>
                  <a:lnTo>
                    <a:pt x="54657" y="598912"/>
                  </a:lnTo>
                  <a:cubicBezTo>
                    <a:pt x="24471" y="598912"/>
                    <a:pt x="0" y="574442"/>
                    <a:pt x="0" y="544256"/>
                  </a:cubicBezTo>
                  <a:lnTo>
                    <a:pt x="0" y="54657"/>
                  </a:lnTo>
                  <a:cubicBezTo>
                    <a:pt x="0" y="24471"/>
                    <a:pt x="24471" y="0"/>
                    <a:pt x="54657" y="0"/>
                  </a:cubicBez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 txBox="1"/>
            <p:nvPr/>
          </p:nvSpPr>
          <p:spPr>
            <a:xfrm>
              <a:off x="0" y="-47625"/>
              <a:ext cx="2035269" cy="646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0"/>
          <p:cNvSpPr/>
          <p:nvPr/>
        </p:nvSpPr>
        <p:spPr>
          <a:xfrm>
            <a:off x="12502522" y="7429236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0"/>
          <p:cNvSpPr/>
          <p:nvPr/>
        </p:nvSpPr>
        <p:spPr>
          <a:xfrm>
            <a:off x="13626991" y="3808608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0"/>
          <p:cNvSpPr/>
          <p:nvPr/>
        </p:nvSpPr>
        <p:spPr>
          <a:xfrm>
            <a:off x="13626991" y="729248"/>
            <a:ext cx="902320" cy="1427347"/>
          </a:xfrm>
          <a:custGeom>
            <a:rect b="b" l="l" r="r" t="t"/>
            <a:pathLst>
              <a:path extrusionOk="0" h="1427347" w="902320">
                <a:moveTo>
                  <a:pt x="0" y="0"/>
                </a:moveTo>
                <a:lnTo>
                  <a:pt x="902320" y="0"/>
                </a:lnTo>
                <a:lnTo>
                  <a:pt x="902320" y="1427347"/>
                </a:lnTo>
                <a:lnTo>
                  <a:pt x="0" y="1427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4" name="Google Shape;464;p20"/>
          <p:cNvGrpSpPr/>
          <p:nvPr/>
        </p:nvGrpSpPr>
        <p:grpSpPr>
          <a:xfrm>
            <a:off x="4878034" y="780877"/>
            <a:ext cx="1701889" cy="1841697"/>
            <a:chOff x="0" y="-47625"/>
            <a:chExt cx="448234" cy="485056"/>
          </a:xfrm>
        </p:grpSpPr>
        <p:sp>
          <p:nvSpPr>
            <p:cNvPr id="465" name="Google Shape;465;p20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 txBox="1"/>
            <p:nvPr/>
          </p:nvSpPr>
          <p:spPr>
            <a:xfrm>
              <a:off x="0" y="-47625"/>
              <a:ext cx="448234" cy="485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0"/>
          <p:cNvGrpSpPr/>
          <p:nvPr/>
        </p:nvGrpSpPr>
        <p:grpSpPr>
          <a:xfrm>
            <a:off x="4878034" y="3078922"/>
            <a:ext cx="1701889" cy="1841697"/>
            <a:chOff x="0" y="-47625"/>
            <a:chExt cx="448234" cy="485056"/>
          </a:xfrm>
        </p:grpSpPr>
        <p:sp>
          <p:nvSpPr>
            <p:cNvPr id="468" name="Google Shape;468;p20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 txBox="1"/>
            <p:nvPr/>
          </p:nvSpPr>
          <p:spPr>
            <a:xfrm>
              <a:off x="0" y="-47625"/>
              <a:ext cx="448234" cy="485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20"/>
          <p:cNvGrpSpPr/>
          <p:nvPr/>
        </p:nvGrpSpPr>
        <p:grpSpPr>
          <a:xfrm>
            <a:off x="4878034" y="5376967"/>
            <a:ext cx="1701889" cy="1841697"/>
            <a:chOff x="0" y="-47625"/>
            <a:chExt cx="448234" cy="485056"/>
          </a:xfrm>
        </p:grpSpPr>
        <p:sp>
          <p:nvSpPr>
            <p:cNvPr id="471" name="Google Shape;471;p20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 txBox="1"/>
            <p:nvPr/>
          </p:nvSpPr>
          <p:spPr>
            <a:xfrm>
              <a:off x="0" y="-47625"/>
              <a:ext cx="448234" cy="485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0"/>
          <p:cNvGrpSpPr/>
          <p:nvPr/>
        </p:nvGrpSpPr>
        <p:grpSpPr>
          <a:xfrm>
            <a:off x="4878034" y="7675012"/>
            <a:ext cx="1701889" cy="1841697"/>
            <a:chOff x="0" y="-47625"/>
            <a:chExt cx="448234" cy="485056"/>
          </a:xfrm>
        </p:grpSpPr>
        <p:sp>
          <p:nvSpPr>
            <p:cNvPr id="474" name="Google Shape;474;p20"/>
            <p:cNvSpPr/>
            <p:nvPr/>
          </p:nvSpPr>
          <p:spPr>
            <a:xfrm>
              <a:off x="0" y="0"/>
              <a:ext cx="448234" cy="437431"/>
            </a:xfrm>
            <a:custGeom>
              <a:rect b="b" l="l" r="r" t="t"/>
              <a:pathLst>
                <a:path extrusionOk="0" h="437431" w="448234">
                  <a:moveTo>
                    <a:pt x="218715" y="0"/>
                  </a:moveTo>
                  <a:lnTo>
                    <a:pt x="229519" y="0"/>
                  </a:lnTo>
                  <a:cubicBezTo>
                    <a:pt x="287526" y="0"/>
                    <a:pt x="343157" y="23043"/>
                    <a:pt x="384174" y="64060"/>
                  </a:cubicBezTo>
                  <a:cubicBezTo>
                    <a:pt x="425191" y="105077"/>
                    <a:pt x="448234" y="160709"/>
                    <a:pt x="448234" y="218715"/>
                  </a:cubicBezTo>
                  <a:lnTo>
                    <a:pt x="448234" y="218715"/>
                  </a:lnTo>
                  <a:cubicBezTo>
                    <a:pt x="448234" y="276722"/>
                    <a:pt x="425191" y="332354"/>
                    <a:pt x="384174" y="373371"/>
                  </a:cubicBezTo>
                  <a:cubicBezTo>
                    <a:pt x="343157" y="414388"/>
                    <a:pt x="287526" y="437431"/>
                    <a:pt x="229519" y="437431"/>
                  </a:cubicBezTo>
                  <a:lnTo>
                    <a:pt x="218715" y="437431"/>
                  </a:lnTo>
                  <a:cubicBezTo>
                    <a:pt x="160709" y="437431"/>
                    <a:pt x="105077" y="414388"/>
                    <a:pt x="64060" y="373371"/>
                  </a:cubicBezTo>
                  <a:cubicBezTo>
                    <a:pt x="23043" y="332354"/>
                    <a:pt x="0" y="276722"/>
                    <a:pt x="0" y="218715"/>
                  </a:cubicBezTo>
                  <a:lnTo>
                    <a:pt x="0" y="218715"/>
                  </a:lnTo>
                  <a:cubicBezTo>
                    <a:pt x="0" y="160709"/>
                    <a:pt x="23043" y="105077"/>
                    <a:pt x="64060" y="64060"/>
                  </a:cubicBezTo>
                  <a:cubicBezTo>
                    <a:pt x="105077" y="23043"/>
                    <a:pt x="160709" y="0"/>
                    <a:pt x="21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 txBox="1"/>
            <p:nvPr/>
          </p:nvSpPr>
          <p:spPr>
            <a:xfrm>
              <a:off x="0" y="-47625"/>
              <a:ext cx="448234" cy="485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20"/>
          <p:cNvSpPr txBox="1"/>
          <p:nvPr/>
        </p:nvSpPr>
        <p:spPr>
          <a:xfrm>
            <a:off x="1028700" y="5521763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OPPORTUNITIES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1160473" y="6015178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478" name="Google Shape;478;p20"/>
          <p:cNvSpPr txBox="1"/>
          <p:nvPr/>
        </p:nvSpPr>
        <p:spPr>
          <a:xfrm>
            <a:off x="1028700" y="7818177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THREATS</a:t>
            </a:r>
            <a:endParaRPr/>
          </a:p>
        </p:txBody>
      </p:sp>
      <p:sp>
        <p:nvSpPr>
          <p:cNvPr id="479" name="Google Shape;479;p20"/>
          <p:cNvSpPr txBox="1"/>
          <p:nvPr/>
        </p:nvSpPr>
        <p:spPr>
          <a:xfrm>
            <a:off x="1160473" y="8311591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480" name="Google Shape;480;p20"/>
          <p:cNvSpPr txBox="1"/>
          <p:nvPr/>
        </p:nvSpPr>
        <p:spPr>
          <a:xfrm>
            <a:off x="1028700" y="3220118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WEAKNESSES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1160473" y="3713532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482" name="Google Shape;482;p20"/>
          <p:cNvSpPr txBox="1"/>
          <p:nvPr/>
        </p:nvSpPr>
        <p:spPr>
          <a:xfrm>
            <a:off x="1028700" y="922888"/>
            <a:ext cx="340567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STRENGTHS</a:t>
            </a:r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1160473" y="1416303"/>
            <a:ext cx="3273897" cy="1163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  <a:p>
            <a:pPr indent="-237507" lvl="1" marL="475016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484" name="Google Shape;484;p20"/>
          <p:cNvSpPr txBox="1"/>
          <p:nvPr/>
        </p:nvSpPr>
        <p:spPr>
          <a:xfrm>
            <a:off x="5448634" y="1238236"/>
            <a:ext cx="5607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94" u="none" cap="none" strike="noStrike">
                <a:solidFill>
                  <a:srgbClr val="00A589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/>
          </a:p>
        </p:txBody>
      </p:sp>
      <p:sp>
        <p:nvSpPr>
          <p:cNvPr id="485" name="Google Shape;485;p20"/>
          <p:cNvSpPr txBox="1"/>
          <p:nvPr/>
        </p:nvSpPr>
        <p:spPr>
          <a:xfrm>
            <a:off x="5254761" y="3569019"/>
            <a:ext cx="9483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94" u="none" cap="none" strike="noStrike">
                <a:solidFill>
                  <a:srgbClr val="FEBA04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5357567" y="5793226"/>
            <a:ext cx="7428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94" u="none" cap="none" strike="noStrike">
                <a:solidFill>
                  <a:srgbClr val="08CCE4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5451471" y="8084856"/>
            <a:ext cx="5550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94" u="none" cap="none" strike="noStrike">
                <a:solidFill>
                  <a:srgbClr val="FF481F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1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493" name="Google Shape;493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1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496" name="Google Shape;496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1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499" name="Google Shape;499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21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502" name="Google Shape;502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21"/>
          <p:cNvGrpSpPr/>
          <p:nvPr/>
        </p:nvGrpSpPr>
        <p:grpSpPr>
          <a:xfrm>
            <a:off x="1128938" y="6269770"/>
            <a:ext cx="4368067" cy="755733"/>
            <a:chOff x="0" y="-28575"/>
            <a:chExt cx="1150437" cy="199041"/>
          </a:xfrm>
        </p:grpSpPr>
        <p:sp>
          <p:nvSpPr>
            <p:cNvPr id="505" name="Google Shape;505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1"/>
          <p:cNvGrpSpPr/>
          <p:nvPr/>
        </p:nvGrpSpPr>
        <p:grpSpPr>
          <a:xfrm>
            <a:off x="1068743" y="8288769"/>
            <a:ext cx="754204" cy="780719"/>
            <a:chOff x="0" y="-28575"/>
            <a:chExt cx="812800" cy="841375"/>
          </a:xfrm>
        </p:grpSpPr>
        <p:sp>
          <p:nvSpPr>
            <p:cNvPr id="508" name="Google Shape;50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B72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1"/>
          <p:cNvGrpSpPr/>
          <p:nvPr/>
        </p:nvGrpSpPr>
        <p:grpSpPr>
          <a:xfrm>
            <a:off x="2002306" y="8288769"/>
            <a:ext cx="754204" cy="780719"/>
            <a:chOff x="0" y="-28575"/>
            <a:chExt cx="812800" cy="841375"/>
          </a:xfrm>
        </p:grpSpPr>
        <p:sp>
          <p:nvSpPr>
            <p:cNvPr id="511" name="Google Shape;51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C3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1"/>
          <p:cNvGrpSpPr/>
          <p:nvPr/>
        </p:nvGrpSpPr>
        <p:grpSpPr>
          <a:xfrm>
            <a:off x="2935869" y="8288769"/>
            <a:ext cx="754204" cy="780719"/>
            <a:chOff x="0" y="-28575"/>
            <a:chExt cx="812800" cy="841375"/>
          </a:xfrm>
        </p:grpSpPr>
        <p:sp>
          <p:nvSpPr>
            <p:cNvPr id="514" name="Google Shape;51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09C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21"/>
          <p:cNvGrpSpPr/>
          <p:nvPr/>
        </p:nvGrpSpPr>
        <p:grpSpPr>
          <a:xfrm>
            <a:off x="3869431" y="8288769"/>
            <a:ext cx="754204" cy="780719"/>
            <a:chOff x="0" y="-28575"/>
            <a:chExt cx="812800" cy="841375"/>
          </a:xfrm>
        </p:grpSpPr>
        <p:sp>
          <p:nvSpPr>
            <p:cNvPr id="517" name="Google Shape;51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245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21"/>
          <p:cNvGrpSpPr/>
          <p:nvPr/>
        </p:nvGrpSpPr>
        <p:grpSpPr>
          <a:xfrm>
            <a:off x="4802994" y="8288769"/>
            <a:ext cx="754204" cy="780719"/>
            <a:chOff x="0" y="-28575"/>
            <a:chExt cx="812800" cy="841375"/>
          </a:xfrm>
        </p:grpSpPr>
        <p:sp>
          <p:nvSpPr>
            <p:cNvPr id="520" name="Google Shape;52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21"/>
          <p:cNvSpPr/>
          <p:nvPr/>
        </p:nvSpPr>
        <p:spPr>
          <a:xfrm>
            <a:off x="11035436" y="3710312"/>
            <a:ext cx="1385956" cy="2192395"/>
          </a:xfrm>
          <a:custGeom>
            <a:rect b="b" l="l" r="r" t="t"/>
            <a:pathLst>
              <a:path extrusionOk="0" h="2192395" w="1385956">
                <a:moveTo>
                  <a:pt x="0" y="0"/>
                </a:moveTo>
                <a:lnTo>
                  <a:pt x="1385956" y="0"/>
                </a:lnTo>
                <a:lnTo>
                  <a:pt x="1385956" y="2192394"/>
                </a:lnTo>
                <a:lnTo>
                  <a:pt x="0" y="219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1"/>
          <p:cNvSpPr/>
          <p:nvPr/>
        </p:nvSpPr>
        <p:spPr>
          <a:xfrm>
            <a:off x="8695997" y="3761257"/>
            <a:ext cx="1767939" cy="2230198"/>
          </a:xfrm>
          <a:custGeom>
            <a:rect b="b" l="l" r="r" t="t"/>
            <a:pathLst>
              <a:path extrusionOk="0" h="2230198" w="1767939">
                <a:moveTo>
                  <a:pt x="0" y="0"/>
                </a:moveTo>
                <a:lnTo>
                  <a:pt x="1767939" y="0"/>
                </a:lnTo>
                <a:lnTo>
                  <a:pt x="1767939" y="2230198"/>
                </a:lnTo>
                <a:lnTo>
                  <a:pt x="0" y="2230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21"/>
          <p:cNvSpPr/>
          <p:nvPr/>
        </p:nvSpPr>
        <p:spPr>
          <a:xfrm>
            <a:off x="12992892" y="3710312"/>
            <a:ext cx="1671692" cy="2194345"/>
          </a:xfrm>
          <a:custGeom>
            <a:rect b="b" l="l" r="r" t="t"/>
            <a:pathLst>
              <a:path extrusionOk="0" h="2194345" w="1671692">
                <a:moveTo>
                  <a:pt x="0" y="0"/>
                </a:moveTo>
                <a:lnTo>
                  <a:pt x="1671693" y="0"/>
                </a:lnTo>
                <a:lnTo>
                  <a:pt x="1671693" y="2194345"/>
                </a:lnTo>
                <a:lnTo>
                  <a:pt x="0" y="2194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21"/>
          <p:cNvSpPr/>
          <p:nvPr/>
        </p:nvSpPr>
        <p:spPr>
          <a:xfrm>
            <a:off x="6748159" y="6364864"/>
            <a:ext cx="4826603" cy="2808205"/>
          </a:xfrm>
          <a:custGeom>
            <a:rect b="b" l="l" r="r" t="t"/>
            <a:pathLst>
              <a:path extrusionOk="0" h="2808205" w="4826603">
                <a:moveTo>
                  <a:pt x="0" y="0"/>
                </a:moveTo>
                <a:lnTo>
                  <a:pt x="4826603" y="0"/>
                </a:lnTo>
                <a:lnTo>
                  <a:pt x="4826603" y="2808205"/>
                </a:lnTo>
                <a:lnTo>
                  <a:pt x="0" y="2808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21"/>
          <p:cNvSpPr/>
          <p:nvPr/>
        </p:nvSpPr>
        <p:spPr>
          <a:xfrm>
            <a:off x="12010010" y="6364864"/>
            <a:ext cx="4973093" cy="2893436"/>
          </a:xfrm>
          <a:custGeom>
            <a:rect b="b" l="l" r="r" t="t"/>
            <a:pathLst>
              <a:path extrusionOk="0" h="2893436" w="4973093">
                <a:moveTo>
                  <a:pt x="0" y="0"/>
                </a:moveTo>
                <a:lnTo>
                  <a:pt x="4973093" y="0"/>
                </a:lnTo>
                <a:lnTo>
                  <a:pt x="4973093" y="2893436"/>
                </a:lnTo>
                <a:lnTo>
                  <a:pt x="0" y="2893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p21"/>
          <p:cNvSpPr txBox="1"/>
          <p:nvPr/>
        </p:nvSpPr>
        <p:spPr>
          <a:xfrm>
            <a:off x="1232396" y="3328527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528" name="Google Shape;528;p21"/>
          <p:cNvSpPr txBox="1"/>
          <p:nvPr/>
        </p:nvSpPr>
        <p:spPr>
          <a:xfrm>
            <a:off x="1128938" y="6011109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529" name="Google Shape;529;p21"/>
          <p:cNvSpPr txBox="1"/>
          <p:nvPr/>
        </p:nvSpPr>
        <p:spPr>
          <a:xfrm>
            <a:off x="1747770" y="3971909"/>
            <a:ext cx="3150536" cy="1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4D4D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4D4D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530" name="Google Shape;530;p21"/>
          <p:cNvSpPr txBox="1"/>
          <p:nvPr/>
        </p:nvSpPr>
        <p:spPr>
          <a:xfrm>
            <a:off x="835159" y="920246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#8B728E</a:t>
            </a:r>
            <a:endParaRPr/>
          </a:p>
        </p:txBody>
      </p:sp>
      <p:sp>
        <p:nvSpPr>
          <p:cNvPr id="531" name="Google Shape;531;p21"/>
          <p:cNvSpPr txBox="1"/>
          <p:nvPr/>
        </p:nvSpPr>
        <p:spPr>
          <a:xfrm>
            <a:off x="1768721" y="920246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#3C303D</a:t>
            </a:r>
            <a:endParaRPr/>
          </a:p>
        </p:txBody>
      </p:sp>
      <p:sp>
        <p:nvSpPr>
          <p:cNvPr id="532" name="Google Shape;532;p21"/>
          <p:cNvSpPr txBox="1"/>
          <p:nvPr/>
        </p:nvSpPr>
        <p:spPr>
          <a:xfrm>
            <a:off x="2702284" y="920246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#909CC2</a:t>
            </a:r>
            <a:endParaRPr/>
          </a:p>
        </p:txBody>
      </p:sp>
      <p:sp>
        <p:nvSpPr>
          <p:cNvPr id="533" name="Google Shape;533;p21"/>
          <p:cNvSpPr txBox="1"/>
          <p:nvPr/>
        </p:nvSpPr>
        <p:spPr>
          <a:xfrm>
            <a:off x="3635847" y="920246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#124559</a:t>
            </a:r>
            <a:endParaRPr/>
          </a:p>
        </p:txBody>
      </p:sp>
      <p:sp>
        <p:nvSpPr>
          <p:cNvPr id="534" name="Google Shape;534;p21"/>
          <p:cNvSpPr txBox="1"/>
          <p:nvPr/>
        </p:nvSpPr>
        <p:spPr>
          <a:xfrm>
            <a:off x="4569410" y="920246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#FFFFFF</a:t>
            </a:r>
            <a:endParaRPr/>
          </a:p>
        </p:txBody>
      </p:sp>
      <p:sp>
        <p:nvSpPr>
          <p:cNvPr id="535" name="Google Shape;535;p21"/>
          <p:cNvSpPr txBox="1"/>
          <p:nvPr/>
        </p:nvSpPr>
        <p:spPr>
          <a:xfrm>
            <a:off x="4182517" y="1548534"/>
            <a:ext cx="9867990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536" name="Google Shape;536;p21"/>
          <p:cNvSpPr txBox="1"/>
          <p:nvPr/>
        </p:nvSpPr>
        <p:spPr>
          <a:xfrm>
            <a:off x="11706206" y="9762418"/>
            <a:ext cx="5916757" cy="187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C6C43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537" name="Google Shape;537;p21"/>
          <p:cNvSpPr txBox="1"/>
          <p:nvPr/>
        </p:nvSpPr>
        <p:spPr>
          <a:xfrm>
            <a:off x="5469973" y="553424"/>
            <a:ext cx="7348055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538" name="Google Shape;538;p2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539" name="Google Shape;539;p21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540" name="Google Shape;540;p21"/>
          <p:cNvSpPr txBox="1"/>
          <p:nvPr/>
        </p:nvSpPr>
        <p:spPr>
          <a:xfrm>
            <a:off x="1737703" y="6473775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grpSp>
        <p:nvGrpSpPr>
          <p:cNvPr id="541" name="Google Shape;541;p21"/>
          <p:cNvGrpSpPr/>
          <p:nvPr/>
        </p:nvGrpSpPr>
        <p:grpSpPr>
          <a:xfrm>
            <a:off x="1078811" y="7189487"/>
            <a:ext cx="754204" cy="780719"/>
            <a:chOff x="0" y="-28575"/>
            <a:chExt cx="812800" cy="841375"/>
          </a:xfrm>
        </p:grpSpPr>
        <p:sp>
          <p:nvSpPr>
            <p:cNvPr id="542" name="Google Shape;54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21"/>
          <p:cNvGrpSpPr/>
          <p:nvPr/>
        </p:nvGrpSpPr>
        <p:grpSpPr>
          <a:xfrm>
            <a:off x="2012373" y="7189487"/>
            <a:ext cx="754204" cy="780719"/>
            <a:chOff x="0" y="-28575"/>
            <a:chExt cx="812800" cy="841375"/>
          </a:xfrm>
        </p:grpSpPr>
        <p:sp>
          <p:nvSpPr>
            <p:cNvPr id="545" name="Google Shape;54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21"/>
          <p:cNvGrpSpPr/>
          <p:nvPr/>
        </p:nvGrpSpPr>
        <p:grpSpPr>
          <a:xfrm>
            <a:off x="2945936" y="7189487"/>
            <a:ext cx="754204" cy="780719"/>
            <a:chOff x="0" y="-28575"/>
            <a:chExt cx="812800" cy="841375"/>
          </a:xfrm>
        </p:grpSpPr>
        <p:sp>
          <p:nvSpPr>
            <p:cNvPr id="548" name="Google Shape;54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EBA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21"/>
          <p:cNvGrpSpPr/>
          <p:nvPr/>
        </p:nvGrpSpPr>
        <p:grpSpPr>
          <a:xfrm>
            <a:off x="3879499" y="7189487"/>
            <a:ext cx="754204" cy="780719"/>
            <a:chOff x="0" y="-28575"/>
            <a:chExt cx="812800" cy="841375"/>
          </a:xfrm>
        </p:grpSpPr>
        <p:sp>
          <p:nvSpPr>
            <p:cNvPr id="551" name="Google Shape;55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48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21"/>
          <p:cNvGrpSpPr/>
          <p:nvPr/>
        </p:nvGrpSpPr>
        <p:grpSpPr>
          <a:xfrm>
            <a:off x="4813062" y="7189487"/>
            <a:ext cx="754204" cy="780719"/>
            <a:chOff x="0" y="-28575"/>
            <a:chExt cx="812800" cy="841375"/>
          </a:xfrm>
        </p:grpSpPr>
        <p:sp>
          <p:nvSpPr>
            <p:cNvPr id="554" name="Google Shape;55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8C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p21"/>
          <p:cNvSpPr txBox="1"/>
          <p:nvPr/>
        </p:nvSpPr>
        <p:spPr>
          <a:xfrm>
            <a:off x="845226" y="81031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#000000</a:t>
            </a:r>
            <a:endParaRPr/>
          </a:p>
        </p:txBody>
      </p:sp>
      <p:sp>
        <p:nvSpPr>
          <p:cNvPr id="557" name="Google Shape;557;p21"/>
          <p:cNvSpPr txBox="1"/>
          <p:nvPr/>
        </p:nvSpPr>
        <p:spPr>
          <a:xfrm>
            <a:off x="1778789" y="81031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#00997C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>
            <a:off x="2712352" y="81031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#FEBA04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>
            <a:off x="3645914" y="81031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#FF481F</a:t>
            </a:r>
            <a:endParaRPr/>
          </a:p>
        </p:txBody>
      </p:sp>
      <p:sp>
        <p:nvSpPr>
          <p:cNvPr id="560" name="Google Shape;560;p21"/>
          <p:cNvSpPr txBox="1"/>
          <p:nvPr/>
        </p:nvSpPr>
        <p:spPr>
          <a:xfrm>
            <a:off x="4579477" y="81031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DM Sans"/>
                <a:ea typeface="DM Sans"/>
                <a:cs typeface="DM Sans"/>
                <a:sym typeface="DM Sans"/>
              </a:rPr>
              <a:t>#08CCE4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"/>
          <p:cNvSpPr txBox="1"/>
          <p:nvPr/>
        </p:nvSpPr>
        <p:spPr>
          <a:xfrm>
            <a:off x="5323978" y="2438866"/>
            <a:ext cx="7494049" cy="670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66" name="Google Shape;566;p22"/>
          <p:cNvSpPr txBox="1"/>
          <p:nvPr/>
        </p:nvSpPr>
        <p:spPr>
          <a:xfrm>
            <a:off x="7108732" y="8615775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C6C43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567" name="Google Shape;567;p22"/>
          <p:cNvSpPr txBox="1"/>
          <p:nvPr/>
        </p:nvSpPr>
        <p:spPr>
          <a:xfrm>
            <a:off x="6467336" y="5252897"/>
            <a:ext cx="546288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568" name="Google Shape;568;p22"/>
          <p:cNvSpPr txBox="1"/>
          <p:nvPr/>
        </p:nvSpPr>
        <p:spPr>
          <a:xfrm>
            <a:off x="6731779" y="7234410"/>
            <a:ext cx="493399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569" name="Google Shape;569;p22"/>
          <p:cNvSpPr txBox="1"/>
          <p:nvPr/>
        </p:nvSpPr>
        <p:spPr>
          <a:xfrm>
            <a:off x="5469973" y="1247532"/>
            <a:ext cx="7348055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570" name="Google Shape;570;p22"/>
          <p:cNvSpPr txBox="1"/>
          <p:nvPr/>
        </p:nvSpPr>
        <p:spPr>
          <a:xfrm>
            <a:off x="6110027" y="6409867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Pexels, Pixabay</a:t>
            </a:r>
            <a:endParaRPr/>
          </a:p>
        </p:txBody>
      </p:sp>
      <p:sp>
        <p:nvSpPr>
          <p:cNvPr id="571" name="Google Shape;571;p22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vigational SWOT Analysis">
  <a:themeElements>
    <a:clrScheme name="Office">
      <a:dk1>
        <a:srgbClr val="000000"/>
      </a:dk1>
      <a:lt1>
        <a:srgbClr val="FFFFFF"/>
      </a:lt1>
      <a:dk2>
        <a:srgbClr val="00997C"/>
      </a:dk2>
      <a:lt2>
        <a:srgbClr val="124559"/>
      </a:lt2>
      <a:accent1>
        <a:srgbClr val="FF481F"/>
      </a:accent1>
      <a:accent2>
        <a:srgbClr val="FEBA04"/>
      </a:accent2>
      <a:accent3>
        <a:srgbClr val="909CC2"/>
      </a:accent3>
      <a:accent4>
        <a:srgbClr val="8064A2"/>
      </a:accent4>
      <a:accent5>
        <a:srgbClr val="0A5083"/>
      </a:accent5>
      <a:accent6>
        <a:srgbClr val="08CCE4"/>
      </a:accent6>
      <a:hlink>
        <a:srgbClr val="4D4D4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