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Barlow"/>
      <p:regular r:id="rId15"/>
      <p:bold r:id="rId16"/>
      <p:italic r:id="rId17"/>
      <p:boldItalic r:id="rId18"/>
    </p:embeddedFont>
    <p:embeddedFont>
      <p:font typeface="Barlow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Barlow-regular.fntdata"/><Relationship Id="rId14" Type="http://schemas.openxmlformats.org/officeDocument/2006/relationships/slide" Target="slides/slide9.xml"/><Relationship Id="rId17" Type="http://schemas.openxmlformats.org/officeDocument/2006/relationships/font" Target="fonts/Barlow-italic.fntdata"/><Relationship Id="rId16" Type="http://schemas.openxmlformats.org/officeDocument/2006/relationships/font" Target="fonts/Barlow-bold.fntdata"/><Relationship Id="rId5" Type="http://schemas.openxmlformats.org/officeDocument/2006/relationships/notesMaster" Target="notesMasters/notesMaster1.xml"/><Relationship Id="rId19" Type="http://schemas.openxmlformats.org/officeDocument/2006/relationships/font" Target="fonts/BarlowBlack-bold.fntdata"/><Relationship Id="rId6" Type="http://schemas.openxmlformats.org/officeDocument/2006/relationships/slide" Target="slides/slide1.xml"/><Relationship Id="rId18" Type="http://schemas.openxmlformats.org/officeDocument/2006/relationships/font" Target="fonts/Barlow-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0" name="Google Shape;4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2" name="Google Shape;5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8" name="Google Shape;58;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9" name="Google Shape;5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7" name="Google Shape;67;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8" name="Google Shape;6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9" name="Google Shape;79;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0" name="Google Shape;8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
          <p:cNvSpPr/>
          <p:nvPr>
            <p:ph idx="2" type="pic"/>
          </p:nvPr>
        </p:nvSpPr>
        <p:spPr>
          <a:xfrm>
            <a:off x="1792288" y="612775"/>
            <a:ext cx="5486400" cy="4114800"/>
          </a:xfrm>
          <a:prstGeom prst="rect">
            <a:avLst/>
          </a:prstGeom>
          <a:noFill/>
          <a:ln>
            <a:noFill/>
          </a:ln>
        </p:spPr>
      </p:sp>
      <p:sp>
        <p:nvSpPr>
          <p:cNvPr id="86" name="Google Shape;86;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7" name="Google Shape;8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5" name="Shape 5"/>
        <p:cNvGrpSpPr/>
        <p:nvPr/>
      </p:nvGrpSpPr>
      <p:grpSpPr>
        <a:xfrm>
          <a:off x="0" y="0"/>
          <a:ext cx="0" cy="0"/>
          <a:chOff x="0" y="0"/>
          <a:chExt cx="0" cy="0"/>
        </a:xfrm>
      </p:grpSpPr>
      <p:grpSp>
        <p:nvGrpSpPr>
          <p:cNvPr id="6" name="Google Shape;6;p1"/>
          <p:cNvGrpSpPr/>
          <p:nvPr/>
        </p:nvGrpSpPr>
        <p:grpSpPr>
          <a:xfrm>
            <a:off x="-3057525" y="-966788"/>
            <a:ext cx="24403050" cy="12220575"/>
            <a:chOff x="0" y="0"/>
            <a:chExt cx="32537400" cy="16294100"/>
          </a:xfrm>
        </p:grpSpPr>
        <p:sp>
          <p:nvSpPr>
            <p:cNvPr id="7" name="Google Shape;7;p1"/>
            <p:cNvSpPr/>
            <p:nvPr/>
          </p:nvSpPr>
          <p:spPr>
            <a:xfrm>
              <a:off x="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8" name="Google Shape;8;p1"/>
            <p:cNvSpPr/>
            <p:nvPr/>
          </p:nvSpPr>
          <p:spPr>
            <a:xfrm>
              <a:off x="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9" name="Google Shape;9;p1"/>
            <p:cNvSpPr/>
            <p:nvPr/>
          </p:nvSpPr>
          <p:spPr>
            <a:xfrm>
              <a:off x="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0" name="Google Shape;10;p1"/>
            <p:cNvSpPr/>
            <p:nvPr/>
          </p:nvSpPr>
          <p:spPr>
            <a:xfrm>
              <a:off x="54102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1" name="Google Shape;11;p1"/>
            <p:cNvSpPr/>
            <p:nvPr/>
          </p:nvSpPr>
          <p:spPr>
            <a:xfrm>
              <a:off x="54102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2" name="Google Shape;12;p1"/>
            <p:cNvSpPr/>
            <p:nvPr/>
          </p:nvSpPr>
          <p:spPr>
            <a:xfrm>
              <a:off x="54102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3" name="Google Shape;13;p1"/>
            <p:cNvSpPr/>
            <p:nvPr/>
          </p:nvSpPr>
          <p:spPr>
            <a:xfrm>
              <a:off x="108077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4" name="Google Shape;14;p1"/>
            <p:cNvSpPr/>
            <p:nvPr/>
          </p:nvSpPr>
          <p:spPr>
            <a:xfrm>
              <a:off x="108077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5" name="Google Shape;15;p1"/>
            <p:cNvSpPr/>
            <p:nvPr/>
          </p:nvSpPr>
          <p:spPr>
            <a:xfrm>
              <a:off x="108077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6" name="Google Shape;16;p1"/>
            <p:cNvSpPr/>
            <p:nvPr/>
          </p:nvSpPr>
          <p:spPr>
            <a:xfrm>
              <a:off x="162179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7" name="Google Shape;17;p1"/>
            <p:cNvSpPr/>
            <p:nvPr/>
          </p:nvSpPr>
          <p:spPr>
            <a:xfrm>
              <a:off x="162179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8" name="Google Shape;18;p1"/>
            <p:cNvSpPr/>
            <p:nvPr/>
          </p:nvSpPr>
          <p:spPr>
            <a:xfrm>
              <a:off x="162179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19" name="Google Shape;19;p1"/>
            <p:cNvSpPr/>
            <p:nvPr/>
          </p:nvSpPr>
          <p:spPr>
            <a:xfrm>
              <a:off x="216408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20" name="Google Shape;20;p1"/>
            <p:cNvSpPr/>
            <p:nvPr/>
          </p:nvSpPr>
          <p:spPr>
            <a:xfrm>
              <a:off x="216408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21" name="Google Shape;21;p1"/>
            <p:cNvSpPr/>
            <p:nvPr/>
          </p:nvSpPr>
          <p:spPr>
            <a:xfrm>
              <a:off x="216408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22" name="Google Shape;22;p1"/>
            <p:cNvSpPr/>
            <p:nvPr/>
          </p:nvSpPr>
          <p:spPr>
            <a:xfrm>
              <a:off x="270510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23" name="Google Shape;23;p1"/>
            <p:cNvSpPr/>
            <p:nvPr/>
          </p:nvSpPr>
          <p:spPr>
            <a:xfrm>
              <a:off x="270510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sp>
          <p:nvSpPr>
            <p:cNvPr id="24" name="Google Shape;24;p1"/>
            <p:cNvSpPr/>
            <p:nvPr/>
          </p:nvSpPr>
          <p:spPr>
            <a:xfrm>
              <a:off x="270510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1">
                <a:alphaModFix/>
              </a:blip>
              <a:stretch>
                <a:fillRect b="0" l="0" r="0" t="0"/>
              </a:stretch>
            </a:blipFill>
            <a:ln>
              <a:noFill/>
            </a:ln>
          </p:spPr>
        </p:sp>
      </p:grpSp>
      <p:grpSp>
        <p:nvGrpSpPr>
          <p:cNvPr id="25" name="Google Shape;25;p1"/>
          <p:cNvGrpSpPr/>
          <p:nvPr/>
        </p:nvGrpSpPr>
        <p:grpSpPr>
          <a:xfrm>
            <a:off x="0" y="9098857"/>
            <a:ext cx="18288118" cy="1188153"/>
            <a:chOff x="0" y="0"/>
            <a:chExt cx="4816592" cy="312927"/>
          </a:xfrm>
        </p:grpSpPr>
        <p:sp>
          <p:nvSpPr>
            <p:cNvPr id="26" name="Google Shape;26;p1"/>
            <p:cNvSpPr/>
            <p:nvPr/>
          </p:nvSpPr>
          <p:spPr>
            <a:xfrm>
              <a:off x="0" y="0"/>
              <a:ext cx="4816592" cy="312927"/>
            </a:xfrm>
            <a:custGeom>
              <a:rect b="b" l="l" r="r" t="t"/>
              <a:pathLst>
                <a:path extrusionOk="0" h="312927" w="4816592">
                  <a:moveTo>
                    <a:pt x="0" y="0"/>
                  </a:moveTo>
                  <a:lnTo>
                    <a:pt x="4816592" y="0"/>
                  </a:lnTo>
                  <a:lnTo>
                    <a:pt x="4816592" y="312927"/>
                  </a:lnTo>
                  <a:lnTo>
                    <a:pt x="0" y="312927"/>
                  </a:lnTo>
                  <a:close/>
                </a:path>
              </a:pathLst>
            </a:custGeom>
            <a:solidFill>
              <a:srgbClr val="F8F8F8"/>
            </a:solidFill>
            <a:ln cap="sq" cmpd="sng" w="76200">
              <a:solidFill>
                <a:srgbClr val="404244"/>
              </a:solidFill>
              <a:prstDash val="solid"/>
              <a:miter lim="8000"/>
              <a:headEnd len="sm" w="sm" type="none"/>
              <a:tailEnd len="sm" w="sm" type="none"/>
            </a:ln>
          </p:spPr>
        </p:sp>
        <p:sp>
          <p:nvSpPr>
            <p:cNvPr id="27" name="Google Shape;27;p1"/>
            <p:cNvSpPr txBox="1"/>
            <p:nvPr/>
          </p:nvSpPr>
          <p:spPr>
            <a:xfrm>
              <a:off x="0" y="38100"/>
              <a:ext cx="4816500" cy="2748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 name="Google Shape;28;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Barlow"/>
              <a:buNone/>
              <a:defRPr i="0" sz="4400" u="none" cap="none" strike="noStrike">
                <a:solidFill>
                  <a:schemeClr val="dk1"/>
                </a:solidFill>
                <a:latin typeface="Barlow"/>
                <a:ea typeface="Barlow"/>
                <a:cs typeface="Barlow"/>
                <a:sym typeface="Barlow"/>
              </a:defRPr>
            </a:lvl1pPr>
            <a:lvl2pPr lvl="1">
              <a:spcBef>
                <a:spcPts val="0"/>
              </a:spcBef>
              <a:spcAft>
                <a:spcPts val="0"/>
              </a:spcAft>
              <a:buSzPts val="1400"/>
              <a:buFont typeface="Barlow"/>
              <a:buNone/>
              <a:defRPr sz="1800">
                <a:latin typeface="Barlow"/>
                <a:ea typeface="Barlow"/>
                <a:cs typeface="Barlow"/>
                <a:sym typeface="Barlow"/>
              </a:defRPr>
            </a:lvl2pPr>
            <a:lvl3pPr lvl="2">
              <a:spcBef>
                <a:spcPts val="0"/>
              </a:spcBef>
              <a:spcAft>
                <a:spcPts val="0"/>
              </a:spcAft>
              <a:buSzPts val="1400"/>
              <a:buFont typeface="Barlow"/>
              <a:buNone/>
              <a:defRPr sz="1800">
                <a:latin typeface="Barlow"/>
                <a:ea typeface="Barlow"/>
                <a:cs typeface="Barlow"/>
                <a:sym typeface="Barlow"/>
              </a:defRPr>
            </a:lvl3pPr>
            <a:lvl4pPr lvl="3">
              <a:spcBef>
                <a:spcPts val="0"/>
              </a:spcBef>
              <a:spcAft>
                <a:spcPts val="0"/>
              </a:spcAft>
              <a:buSzPts val="1400"/>
              <a:buFont typeface="Barlow"/>
              <a:buNone/>
              <a:defRPr sz="1800">
                <a:latin typeface="Barlow"/>
                <a:ea typeface="Barlow"/>
                <a:cs typeface="Barlow"/>
                <a:sym typeface="Barlow"/>
              </a:defRPr>
            </a:lvl4pPr>
            <a:lvl5pPr lvl="4">
              <a:spcBef>
                <a:spcPts val="0"/>
              </a:spcBef>
              <a:spcAft>
                <a:spcPts val="0"/>
              </a:spcAft>
              <a:buSzPts val="1400"/>
              <a:buFont typeface="Barlow"/>
              <a:buNone/>
              <a:defRPr sz="1800">
                <a:latin typeface="Barlow"/>
                <a:ea typeface="Barlow"/>
                <a:cs typeface="Barlow"/>
                <a:sym typeface="Barlow"/>
              </a:defRPr>
            </a:lvl5pPr>
            <a:lvl6pPr lvl="5">
              <a:spcBef>
                <a:spcPts val="0"/>
              </a:spcBef>
              <a:spcAft>
                <a:spcPts val="0"/>
              </a:spcAft>
              <a:buSzPts val="1400"/>
              <a:buFont typeface="Barlow"/>
              <a:buNone/>
              <a:defRPr sz="1800">
                <a:latin typeface="Barlow"/>
                <a:ea typeface="Barlow"/>
                <a:cs typeface="Barlow"/>
                <a:sym typeface="Barlow"/>
              </a:defRPr>
            </a:lvl6pPr>
            <a:lvl7pPr lvl="6">
              <a:spcBef>
                <a:spcPts val="0"/>
              </a:spcBef>
              <a:spcAft>
                <a:spcPts val="0"/>
              </a:spcAft>
              <a:buSzPts val="1400"/>
              <a:buFont typeface="Barlow"/>
              <a:buNone/>
              <a:defRPr sz="1800">
                <a:latin typeface="Barlow"/>
                <a:ea typeface="Barlow"/>
                <a:cs typeface="Barlow"/>
                <a:sym typeface="Barlow"/>
              </a:defRPr>
            </a:lvl7pPr>
            <a:lvl8pPr lvl="7">
              <a:spcBef>
                <a:spcPts val="0"/>
              </a:spcBef>
              <a:spcAft>
                <a:spcPts val="0"/>
              </a:spcAft>
              <a:buSzPts val="1400"/>
              <a:buFont typeface="Barlow"/>
              <a:buNone/>
              <a:defRPr sz="1800">
                <a:latin typeface="Barlow"/>
                <a:ea typeface="Barlow"/>
                <a:cs typeface="Barlow"/>
                <a:sym typeface="Barlow"/>
              </a:defRPr>
            </a:lvl8pPr>
            <a:lvl9pPr lvl="8">
              <a:spcBef>
                <a:spcPts val="0"/>
              </a:spcBef>
              <a:spcAft>
                <a:spcPts val="0"/>
              </a:spcAft>
              <a:buSzPts val="1400"/>
              <a:buFont typeface="Barlow"/>
              <a:buNone/>
              <a:defRPr sz="1800">
                <a:latin typeface="Barlow"/>
                <a:ea typeface="Barlow"/>
                <a:cs typeface="Barlow"/>
                <a:sym typeface="Barlow"/>
              </a:defRPr>
            </a:lvl9pPr>
          </a:lstStyle>
          <a:p/>
        </p:txBody>
      </p:sp>
      <p:sp>
        <p:nvSpPr>
          <p:cNvPr id="29" name="Google Shape;29;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Barlow"/>
              <a:buChar char="•"/>
              <a:defRPr i="0" sz="3200" u="none" cap="none" strike="noStrike">
                <a:solidFill>
                  <a:schemeClr val="dk1"/>
                </a:solidFill>
                <a:latin typeface="Barlow"/>
                <a:ea typeface="Barlow"/>
                <a:cs typeface="Barlow"/>
                <a:sym typeface="Barlow"/>
              </a:defRPr>
            </a:lvl1pPr>
            <a:lvl2pPr indent="-406400" lvl="1" marL="914400" marR="0" rtl="0" algn="l">
              <a:spcBef>
                <a:spcPts val="560"/>
              </a:spcBef>
              <a:spcAft>
                <a:spcPts val="0"/>
              </a:spcAft>
              <a:buClr>
                <a:schemeClr val="dk1"/>
              </a:buClr>
              <a:buSzPts val="2800"/>
              <a:buFont typeface="Barlow"/>
              <a:buChar char="–"/>
              <a:defRPr i="0" sz="2800" u="none" cap="none" strike="noStrike">
                <a:solidFill>
                  <a:schemeClr val="dk1"/>
                </a:solidFill>
                <a:latin typeface="Barlow"/>
                <a:ea typeface="Barlow"/>
                <a:cs typeface="Barlow"/>
                <a:sym typeface="Barlow"/>
              </a:defRPr>
            </a:lvl2pPr>
            <a:lvl3pPr indent="-381000" lvl="2" marL="1371600" marR="0" rtl="0" algn="l">
              <a:spcBef>
                <a:spcPts val="480"/>
              </a:spcBef>
              <a:spcAft>
                <a:spcPts val="0"/>
              </a:spcAft>
              <a:buClr>
                <a:schemeClr val="dk1"/>
              </a:buClr>
              <a:buSzPts val="2400"/>
              <a:buFont typeface="Barlow"/>
              <a:buChar char="•"/>
              <a:defRPr i="0" sz="2400" u="none" cap="none" strike="noStrike">
                <a:solidFill>
                  <a:schemeClr val="dk1"/>
                </a:solidFill>
                <a:latin typeface="Barlow"/>
                <a:ea typeface="Barlow"/>
                <a:cs typeface="Barlow"/>
                <a:sym typeface="Barlow"/>
              </a:defRPr>
            </a:lvl3pPr>
            <a:lvl4pPr indent="-355600" lvl="3" marL="1828800" marR="0" rtl="0" algn="l">
              <a:spcBef>
                <a:spcPts val="400"/>
              </a:spcBef>
              <a:spcAft>
                <a:spcPts val="0"/>
              </a:spcAft>
              <a:buClr>
                <a:schemeClr val="dk1"/>
              </a:buClr>
              <a:buSzPts val="2000"/>
              <a:buFont typeface="Barlow"/>
              <a:buChar char="–"/>
              <a:defRPr i="0" sz="2000" u="none" cap="none" strike="noStrike">
                <a:solidFill>
                  <a:schemeClr val="dk1"/>
                </a:solidFill>
                <a:latin typeface="Barlow"/>
                <a:ea typeface="Barlow"/>
                <a:cs typeface="Barlow"/>
                <a:sym typeface="Barlow"/>
              </a:defRPr>
            </a:lvl4pPr>
            <a:lvl5pPr indent="-355600" lvl="4" marL="2286000" marR="0" rtl="0" algn="l">
              <a:spcBef>
                <a:spcPts val="400"/>
              </a:spcBef>
              <a:spcAft>
                <a:spcPts val="0"/>
              </a:spcAft>
              <a:buClr>
                <a:schemeClr val="dk1"/>
              </a:buClr>
              <a:buSzPts val="2000"/>
              <a:buFont typeface="Barlow"/>
              <a:buChar char="»"/>
              <a:defRPr i="0" sz="2000" u="none" cap="none" strike="noStrike">
                <a:solidFill>
                  <a:schemeClr val="dk1"/>
                </a:solidFill>
                <a:latin typeface="Barlow"/>
                <a:ea typeface="Barlow"/>
                <a:cs typeface="Barlow"/>
                <a:sym typeface="Barlow"/>
              </a:defRPr>
            </a:lvl5pPr>
            <a:lvl6pPr indent="-355600" lvl="5" marL="2743200" marR="0" rtl="0" algn="l">
              <a:spcBef>
                <a:spcPts val="400"/>
              </a:spcBef>
              <a:spcAft>
                <a:spcPts val="0"/>
              </a:spcAft>
              <a:buClr>
                <a:schemeClr val="dk1"/>
              </a:buClr>
              <a:buSzPts val="2000"/>
              <a:buFont typeface="Barlow"/>
              <a:buChar char="•"/>
              <a:defRPr i="0" sz="2000" u="none" cap="none" strike="noStrike">
                <a:solidFill>
                  <a:schemeClr val="dk1"/>
                </a:solidFill>
                <a:latin typeface="Barlow"/>
                <a:ea typeface="Barlow"/>
                <a:cs typeface="Barlow"/>
                <a:sym typeface="Barlow"/>
              </a:defRPr>
            </a:lvl6pPr>
            <a:lvl7pPr indent="-355600" lvl="6" marL="3200400" marR="0" rtl="0" algn="l">
              <a:spcBef>
                <a:spcPts val="400"/>
              </a:spcBef>
              <a:spcAft>
                <a:spcPts val="0"/>
              </a:spcAft>
              <a:buClr>
                <a:schemeClr val="dk1"/>
              </a:buClr>
              <a:buSzPts val="2000"/>
              <a:buFont typeface="Barlow"/>
              <a:buChar char="•"/>
              <a:defRPr i="0" sz="2000" u="none" cap="none" strike="noStrike">
                <a:solidFill>
                  <a:schemeClr val="dk1"/>
                </a:solidFill>
                <a:latin typeface="Barlow"/>
                <a:ea typeface="Barlow"/>
                <a:cs typeface="Barlow"/>
                <a:sym typeface="Barlow"/>
              </a:defRPr>
            </a:lvl7pPr>
            <a:lvl8pPr indent="-355600" lvl="7" marL="3657600" marR="0" rtl="0" algn="l">
              <a:spcBef>
                <a:spcPts val="400"/>
              </a:spcBef>
              <a:spcAft>
                <a:spcPts val="0"/>
              </a:spcAft>
              <a:buClr>
                <a:schemeClr val="dk1"/>
              </a:buClr>
              <a:buSzPts val="2000"/>
              <a:buFont typeface="Barlow"/>
              <a:buChar char="•"/>
              <a:defRPr i="0" sz="2000" u="none" cap="none" strike="noStrike">
                <a:solidFill>
                  <a:schemeClr val="dk1"/>
                </a:solidFill>
                <a:latin typeface="Barlow"/>
                <a:ea typeface="Barlow"/>
                <a:cs typeface="Barlow"/>
                <a:sym typeface="Barlow"/>
              </a:defRPr>
            </a:lvl8pPr>
            <a:lvl9pPr indent="-355600" lvl="8" marL="4114800" marR="0" rtl="0" algn="l">
              <a:spcBef>
                <a:spcPts val="400"/>
              </a:spcBef>
              <a:spcAft>
                <a:spcPts val="0"/>
              </a:spcAft>
              <a:buClr>
                <a:schemeClr val="dk1"/>
              </a:buClr>
              <a:buSzPts val="2000"/>
              <a:buFont typeface="Barlow"/>
              <a:buChar char="•"/>
              <a:defRPr i="0" sz="2000" u="none" cap="none" strike="noStrike">
                <a:solidFill>
                  <a:schemeClr val="dk1"/>
                </a:solidFill>
                <a:latin typeface="Barlow"/>
                <a:ea typeface="Barlow"/>
                <a:cs typeface="Barlow"/>
                <a:sym typeface="Barlow"/>
              </a:defRPr>
            </a:lvl9pPr>
          </a:lstStyle>
          <a:p/>
        </p:txBody>
      </p:sp>
      <p:sp>
        <p:nvSpPr>
          <p:cNvPr id="30" name="Google Shape;30;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05" name="Shape 105"/>
        <p:cNvGrpSpPr/>
        <p:nvPr/>
      </p:nvGrpSpPr>
      <p:grpSpPr>
        <a:xfrm>
          <a:off x="0" y="0"/>
          <a:ext cx="0" cy="0"/>
          <a:chOff x="0" y="0"/>
          <a:chExt cx="0" cy="0"/>
        </a:xfrm>
      </p:grpSpPr>
      <p:grpSp>
        <p:nvGrpSpPr>
          <p:cNvPr id="106" name="Google Shape;106;p13"/>
          <p:cNvGrpSpPr/>
          <p:nvPr/>
        </p:nvGrpSpPr>
        <p:grpSpPr>
          <a:xfrm>
            <a:off x="1407463" y="1028700"/>
            <a:ext cx="7125325" cy="3378412"/>
            <a:chOff x="0" y="0"/>
            <a:chExt cx="1876629" cy="889788"/>
          </a:xfrm>
        </p:grpSpPr>
        <p:sp>
          <p:nvSpPr>
            <p:cNvPr id="107" name="Google Shape;107;p13"/>
            <p:cNvSpPr/>
            <p:nvPr/>
          </p:nvSpPr>
          <p:spPr>
            <a:xfrm>
              <a:off x="0" y="0"/>
              <a:ext cx="1876629" cy="889788"/>
            </a:xfrm>
            <a:custGeom>
              <a:rect b="b" l="l" r="r" t="t"/>
              <a:pathLst>
                <a:path extrusionOk="0" h="889788" w="1876629">
                  <a:moveTo>
                    <a:pt x="55413" y="0"/>
                  </a:moveTo>
                  <a:lnTo>
                    <a:pt x="1821216" y="0"/>
                  </a:lnTo>
                  <a:cubicBezTo>
                    <a:pt x="1835912" y="0"/>
                    <a:pt x="1850007" y="5838"/>
                    <a:pt x="1860399" y="16230"/>
                  </a:cubicBezTo>
                  <a:cubicBezTo>
                    <a:pt x="1870791" y="26622"/>
                    <a:pt x="1876629" y="40717"/>
                    <a:pt x="1876629" y="55413"/>
                  </a:cubicBezTo>
                  <a:lnTo>
                    <a:pt x="1876629" y="834374"/>
                  </a:lnTo>
                  <a:cubicBezTo>
                    <a:pt x="1876629" y="864978"/>
                    <a:pt x="1851820" y="889788"/>
                    <a:pt x="1821216" y="889788"/>
                  </a:cubicBezTo>
                  <a:lnTo>
                    <a:pt x="55413" y="889788"/>
                  </a:lnTo>
                  <a:cubicBezTo>
                    <a:pt x="24809" y="889788"/>
                    <a:pt x="0" y="864978"/>
                    <a:pt x="0" y="834374"/>
                  </a:cubicBezTo>
                  <a:lnTo>
                    <a:pt x="0" y="55413"/>
                  </a:lnTo>
                  <a:cubicBezTo>
                    <a:pt x="0" y="24809"/>
                    <a:pt x="24809" y="0"/>
                    <a:pt x="55413"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txBox="1"/>
            <p:nvPr/>
          </p:nvSpPr>
          <p:spPr>
            <a:xfrm>
              <a:off x="0" y="38100"/>
              <a:ext cx="1876629" cy="851688"/>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13"/>
          <p:cNvGrpSpPr/>
          <p:nvPr/>
        </p:nvGrpSpPr>
        <p:grpSpPr>
          <a:xfrm>
            <a:off x="640171" y="2047144"/>
            <a:ext cx="1341524" cy="1341524"/>
            <a:chOff x="0" y="0"/>
            <a:chExt cx="812800" cy="812800"/>
          </a:xfrm>
        </p:grpSpPr>
        <p:sp>
          <p:nvSpPr>
            <p:cNvPr id="110" name="Google Shape;11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3"/>
          <p:cNvGrpSpPr/>
          <p:nvPr/>
        </p:nvGrpSpPr>
        <p:grpSpPr>
          <a:xfrm>
            <a:off x="1214403" y="5095875"/>
            <a:ext cx="7125325" cy="3378412"/>
            <a:chOff x="0" y="0"/>
            <a:chExt cx="1876629" cy="889788"/>
          </a:xfrm>
        </p:grpSpPr>
        <p:sp>
          <p:nvSpPr>
            <p:cNvPr id="113" name="Google Shape;113;p13"/>
            <p:cNvSpPr/>
            <p:nvPr/>
          </p:nvSpPr>
          <p:spPr>
            <a:xfrm>
              <a:off x="0" y="0"/>
              <a:ext cx="1876629" cy="889788"/>
            </a:xfrm>
            <a:custGeom>
              <a:rect b="b" l="l" r="r" t="t"/>
              <a:pathLst>
                <a:path extrusionOk="0" h="889788" w="1876629">
                  <a:moveTo>
                    <a:pt x="55413" y="0"/>
                  </a:moveTo>
                  <a:lnTo>
                    <a:pt x="1821216" y="0"/>
                  </a:lnTo>
                  <a:cubicBezTo>
                    <a:pt x="1835912" y="0"/>
                    <a:pt x="1850007" y="5838"/>
                    <a:pt x="1860399" y="16230"/>
                  </a:cubicBezTo>
                  <a:cubicBezTo>
                    <a:pt x="1870791" y="26622"/>
                    <a:pt x="1876629" y="40717"/>
                    <a:pt x="1876629" y="55413"/>
                  </a:cubicBezTo>
                  <a:lnTo>
                    <a:pt x="1876629" y="834374"/>
                  </a:lnTo>
                  <a:cubicBezTo>
                    <a:pt x="1876629" y="864978"/>
                    <a:pt x="1851820" y="889788"/>
                    <a:pt x="1821216" y="889788"/>
                  </a:cubicBezTo>
                  <a:lnTo>
                    <a:pt x="55413" y="889788"/>
                  </a:lnTo>
                  <a:cubicBezTo>
                    <a:pt x="24809" y="889788"/>
                    <a:pt x="0" y="864978"/>
                    <a:pt x="0" y="834374"/>
                  </a:cubicBezTo>
                  <a:lnTo>
                    <a:pt x="0" y="55413"/>
                  </a:lnTo>
                  <a:cubicBezTo>
                    <a:pt x="0" y="24809"/>
                    <a:pt x="24809" y="0"/>
                    <a:pt x="55413"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txBox="1"/>
            <p:nvPr/>
          </p:nvSpPr>
          <p:spPr>
            <a:xfrm>
              <a:off x="0" y="38100"/>
              <a:ext cx="1876629" cy="851688"/>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13"/>
          <p:cNvGrpSpPr/>
          <p:nvPr/>
        </p:nvGrpSpPr>
        <p:grpSpPr>
          <a:xfrm>
            <a:off x="640171" y="6114319"/>
            <a:ext cx="1341524" cy="1341524"/>
            <a:chOff x="0" y="0"/>
            <a:chExt cx="812800" cy="812800"/>
          </a:xfrm>
        </p:grpSpPr>
        <p:sp>
          <p:nvSpPr>
            <p:cNvPr id="116" name="Google Shape;11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13"/>
          <p:cNvGrpSpPr/>
          <p:nvPr/>
        </p:nvGrpSpPr>
        <p:grpSpPr>
          <a:xfrm rot="10800000">
            <a:off x="9948271" y="1028700"/>
            <a:ext cx="7125325" cy="3378412"/>
            <a:chOff x="0" y="0"/>
            <a:chExt cx="1876629" cy="889788"/>
          </a:xfrm>
        </p:grpSpPr>
        <p:sp>
          <p:nvSpPr>
            <p:cNvPr id="119" name="Google Shape;119;p13"/>
            <p:cNvSpPr/>
            <p:nvPr/>
          </p:nvSpPr>
          <p:spPr>
            <a:xfrm>
              <a:off x="0" y="0"/>
              <a:ext cx="1876629" cy="889788"/>
            </a:xfrm>
            <a:custGeom>
              <a:rect b="b" l="l" r="r" t="t"/>
              <a:pathLst>
                <a:path extrusionOk="0" h="889788" w="1876629">
                  <a:moveTo>
                    <a:pt x="55413" y="0"/>
                  </a:moveTo>
                  <a:lnTo>
                    <a:pt x="1821216" y="0"/>
                  </a:lnTo>
                  <a:cubicBezTo>
                    <a:pt x="1835912" y="0"/>
                    <a:pt x="1850007" y="5838"/>
                    <a:pt x="1860399" y="16230"/>
                  </a:cubicBezTo>
                  <a:cubicBezTo>
                    <a:pt x="1870791" y="26622"/>
                    <a:pt x="1876629" y="40717"/>
                    <a:pt x="1876629" y="55413"/>
                  </a:cubicBezTo>
                  <a:lnTo>
                    <a:pt x="1876629" y="834374"/>
                  </a:lnTo>
                  <a:cubicBezTo>
                    <a:pt x="1876629" y="864978"/>
                    <a:pt x="1851820" y="889788"/>
                    <a:pt x="1821216" y="889788"/>
                  </a:cubicBezTo>
                  <a:lnTo>
                    <a:pt x="55413" y="889788"/>
                  </a:lnTo>
                  <a:cubicBezTo>
                    <a:pt x="24809" y="889788"/>
                    <a:pt x="0" y="864978"/>
                    <a:pt x="0" y="834374"/>
                  </a:cubicBezTo>
                  <a:lnTo>
                    <a:pt x="0" y="55413"/>
                  </a:lnTo>
                  <a:cubicBezTo>
                    <a:pt x="0" y="24809"/>
                    <a:pt x="24809" y="0"/>
                    <a:pt x="55413"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txBox="1"/>
            <p:nvPr/>
          </p:nvSpPr>
          <p:spPr>
            <a:xfrm>
              <a:off x="0" y="38100"/>
              <a:ext cx="1876629" cy="851688"/>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13"/>
          <p:cNvGrpSpPr/>
          <p:nvPr/>
        </p:nvGrpSpPr>
        <p:grpSpPr>
          <a:xfrm rot="10800000">
            <a:off x="16402835" y="2047144"/>
            <a:ext cx="1341524" cy="1341524"/>
            <a:chOff x="0" y="0"/>
            <a:chExt cx="812800" cy="812800"/>
          </a:xfrm>
        </p:grpSpPr>
        <p:sp>
          <p:nvSpPr>
            <p:cNvPr id="122" name="Google Shape;12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 name="Google Shape;124;p13"/>
          <p:cNvGrpSpPr/>
          <p:nvPr/>
        </p:nvGrpSpPr>
        <p:grpSpPr>
          <a:xfrm rot="10800000">
            <a:off x="9948271" y="5095875"/>
            <a:ext cx="7125325" cy="3378412"/>
            <a:chOff x="0" y="0"/>
            <a:chExt cx="1876629" cy="889788"/>
          </a:xfrm>
        </p:grpSpPr>
        <p:sp>
          <p:nvSpPr>
            <p:cNvPr id="125" name="Google Shape;125;p13"/>
            <p:cNvSpPr/>
            <p:nvPr/>
          </p:nvSpPr>
          <p:spPr>
            <a:xfrm>
              <a:off x="0" y="0"/>
              <a:ext cx="1876629" cy="889788"/>
            </a:xfrm>
            <a:custGeom>
              <a:rect b="b" l="l" r="r" t="t"/>
              <a:pathLst>
                <a:path extrusionOk="0" h="889788" w="1876629">
                  <a:moveTo>
                    <a:pt x="55413" y="0"/>
                  </a:moveTo>
                  <a:lnTo>
                    <a:pt x="1821216" y="0"/>
                  </a:lnTo>
                  <a:cubicBezTo>
                    <a:pt x="1835912" y="0"/>
                    <a:pt x="1850007" y="5838"/>
                    <a:pt x="1860399" y="16230"/>
                  </a:cubicBezTo>
                  <a:cubicBezTo>
                    <a:pt x="1870791" y="26622"/>
                    <a:pt x="1876629" y="40717"/>
                    <a:pt x="1876629" y="55413"/>
                  </a:cubicBezTo>
                  <a:lnTo>
                    <a:pt x="1876629" y="834374"/>
                  </a:lnTo>
                  <a:cubicBezTo>
                    <a:pt x="1876629" y="864978"/>
                    <a:pt x="1851820" y="889788"/>
                    <a:pt x="1821216" y="889788"/>
                  </a:cubicBezTo>
                  <a:lnTo>
                    <a:pt x="55413" y="889788"/>
                  </a:lnTo>
                  <a:cubicBezTo>
                    <a:pt x="24809" y="889788"/>
                    <a:pt x="0" y="864978"/>
                    <a:pt x="0" y="834374"/>
                  </a:cubicBezTo>
                  <a:lnTo>
                    <a:pt x="0" y="55413"/>
                  </a:lnTo>
                  <a:cubicBezTo>
                    <a:pt x="0" y="24809"/>
                    <a:pt x="24809" y="0"/>
                    <a:pt x="55413"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txBox="1"/>
            <p:nvPr/>
          </p:nvSpPr>
          <p:spPr>
            <a:xfrm>
              <a:off x="0" y="38100"/>
              <a:ext cx="1876629" cy="851688"/>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13"/>
          <p:cNvGrpSpPr/>
          <p:nvPr/>
        </p:nvGrpSpPr>
        <p:grpSpPr>
          <a:xfrm rot="10800000">
            <a:off x="16402835" y="6114319"/>
            <a:ext cx="1341524" cy="1341524"/>
            <a:chOff x="0" y="0"/>
            <a:chExt cx="812800" cy="812800"/>
          </a:xfrm>
        </p:grpSpPr>
        <p:sp>
          <p:nvSpPr>
            <p:cNvPr id="128" name="Google Shape;12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13"/>
          <p:cNvGrpSpPr/>
          <p:nvPr/>
        </p:nvGrpSpPr>
        <p:grpSpPr>
          <a:xfrm>
            <a:off x="6719561" y="2406655"/>
            <a:ext cx="4848878" cy="4848878"/>
            <a:chOff x="0" y="0"/>
            <a:chExt cx="812800" cy="812800"/>
          </a:xfrm>
        </p:grpSpPr>
        <p:sp>
          <p:nvSpPr>
            <p:cNvPr id="131" name="Google Shape;13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13"/>
          <p:cNvSpPr/>
          <p:nvPr/>
        </p:nvSpPr>
        <p:spPr>
          <a:xfrm>
            <a:off x="993810" y="2276213"/>
            <a:ext cx="634246" cy="872088"/>
          </a:xfrm>
          <a:custGeom>
            <a:rect b="b" l="l" r="r" t="t"/>
            <a:pathLst>
              <a:path extrusionOk="0" h="872088" w="634246">
                <a:moveTo>
                  <a:pt x="0" y="0"/>
                </a:moveTo>
                <a:lnTo>
                  <a:pt x="634246" y="0"/>
                </a:lnTo>
                <a:lnTo>
                  <a:pt x="634246" y="872088"/>
                </a:lnTo>
                <a:lnTo>
                  <a:pt x="0" y="872088"/>
                </a:lnTo>
                <a:lnTo>
                  <a:pt x="0" y="0"/>
                </a:lnTo>
                <a:close/>
              </a:path>
            </a:pathLst>
          </a:custGeom>
          <a:blipFill rotWithShape="1">
            <a:blip r:embed="rId3">
              <a:alphaModFix/>
            </a:blip>
            <a:stretch>
              <a:fillRect b="0" l="0" r="0" t="0"/>
            </a:stretch>
          </a:blipFill>
          <a:ln>
            <a:noFill/>
          </a:ln>
        </p:spPr>
      </p:sp>
      <p:sp>
        <p:nvSpPr>
          <p:cNvPr id="134" name="Google Shape;134;p13"/>
          <p:cNvSpPr/>
          <p:nvPr/>
        </p:nvSpPr>
        <p:spPr>
          <a:xfrm>
            <a:off x="16745818" y="2306990"/>
            <a:ext cx="702294" cy="821833"/>
          </a:xfrm>
          <a:custGeom>
            <a:rect b="b" l="l" r="r" t="t"/>
            <a:pathLst>
              <a:path extrusionOk="0" h="821833" w="702294">
                <a:moveTo>
                  <a:pt x="0" y="0"/>
                </a:moveTo>
                <a:lnTo>
                  <a:pt x="702294" y="0"/>
                </a:lnTo>
                <a:lnTo>
                  <a:pt x="702294" y="821833"/>
                </a:lnTo>
                <a:lnTo>
                  <a:pt x="0" y="821833"/>
                </a:lnTo>
                <a:lnTo>
                  <a:pt x="0" y="0"/>
                </a:lnTo>
                <a:close/>
              </a:path>
            </a:pathLst>
          </a:custGeom>
          <a:blipFill rotWithShape="1">
            <a:blip r:embed="rId4">
              <a:alphaModFix/>
            </a:blip>
            <a:stretch>
              <a:fillRect b="0" l="0" r="0" t="0"/>
            </a:stretch>
          </a:blipFill>
          <a:ln>
            <a:noFill/>
          </a:ln>
        </p:spPr>
      </p:sp>
      <p:sp>
        <p:nvSpPr>
          <p:cNvPr id="135" name="Google Shape;135;p13"/>
          <p:cNvSpPr/>
          <p:nvPr/>
        </p:nvSpPr>
        <p:spPr>
          <a:xfrm>
            <a:off x="16722450" y="6422250"/>
            <a:ext cx="725662" cy="725662"/>
          </a:xfrm>
          <a:custGeom>
            <a:rect b="b" l="l" r="r" t="t"/>
            <a:pathLst>
              <a:path extrusionOk="0" h="725662" w="725662">
                <a:moveTo>
                  <a:pt x="0" y="0"/>
                </a:moveTo>
                <a:lnTo>
                  <a:pt x="725662" y="0"/>
                </a:lnTo>
                <a:lnTo>
                  <a:pt x="725662" y="725662"/>
                </a:lnTo>
                <a:lnTo>
                  <a:pt x="0" y="725662"/>
                </a:lnTo>
                <a:lnTo>
                  <a:pt x="0" y="0"/>
                </a:lnTo>
                <a:close/>
              </a:path>
            </a:pathLst>
          </a:custGeom>
          <a:blipFill rotWithShape="1">
            <a:blip r:embed="rId5">
              <a:alphaModFix/>
            </a:blip>
            <a:stretch>
              <a:fillRect b="0" l="0" r="0" t="0"/>
            </a:stretch>
          </a:blipFill>
          <a:ln>
            <a:noFill/>
          </a:ln>
        </p:spPr>
      </p:sp>
      <p:sp>
        <p:nvSpPr>
          <p:cNvPr id="136" name="Google Shape;136;p13"/>
          <p:cNvSpPr/>
          <p:nvPr/>
        </p:nvSpPr>
        <p:spPr>
          <a:xfrm>
            <a:off x="898968" y="6383602"/>
            <a:ext cx="823931" cy="802958"/>
          </a:xfrm>
          <a:custGeom>
            <a:rect b="b" l="l" r="r" t="t"/>
            <a:pathLst>
              <a:path extrusionOk="0" h="802958" w="823931">
                <a:moveTo>
                  <a:pt x="0" y="0"/>
                </a:moveTo>
                <a:lnTo>
                  <a:pt x="823931" y="0"/>
                </a:lnTo>
                <a:lnTo>
                  <a:pt x="823931" y="802958"/>
                </a:lnTo>
                <a:lnTo>
                  <a:pt x="0" y="802958"/>
                </a:lnTo>
                <a:lnTo>
                  <a:pt x="0" y="0"/>
                </a:lnTo>
                <a:close/>
              </a:path>
            </a:pathLst>
          </a:custGeom>
          <a:blipFill rotWithShape="1">
            <a:blip r:embed="rId6">
              <a:alphaModFix/>
            </a:blip>
            <a:stretch>
              <a:fillRect b="0" l="0" r="0" t="0"/>
            </a:stretch>
          </a:blipFill>
          <a:ln>
            <a:noFill/>
          </a:ln>
        </p:spPr>
      </p:sp>
      <p:sp>
        <p:nvSpPr>
          <p:cNvPr id="137" name="Google Shape;137;p13"/>
          <p:cNvSpPr txBox="1"/>
          <p:nvPr/>
        </p:nvSpPr>
        <p:spPr>
          <a:xfrm>
            <a:off x="2651224" y="2384396"/>
            <a:ext cx="4068300" cy="14385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138" name="Google Shape;138;p13"/>
          <p:cNvSpPr txBox="1"/>
          <p:nvPr/>
        </p:nvSpPr>
        <p:spPr>
          <a:xfrm>
            <a:off x="2323087" y="1555288"/>
            <a:ext cx="4396474" cy="61341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STRENGTHS</a:t>
            </a:r>
            <a:endParaRPr/>
          </a:p>
        </p:txBody>
      </p:sp>
      <p:sp>
        <p:nvSpPr>
          <p:cNvPr id="139" name="Google Shape;139;p13"/>
          <p:cNvSpPr txBox="1"/>
          <p:nvPr/>
        </p:nvSpPr>
        <p:spPr>
          <a:xfrm>
            <a:off x="2651224" y="6451571"/>
            <a:ext cx="4068300" cy="14385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140" name="Google Shape;140;p13"/>
          <p:cNvSpPr txBox="1"/>
          <p:nvPr/>
        </p:nvSpPr>
        <p:spPr>
          <a:xfrm>
            <a:off x="2323087" y="5720340"/>
            <a:ext cx="4396474" cy="61341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WEAKNESSES</a:t>
            </a:r>
            <a:endParaRPr/>
          </a:p>
        </p:txBody>
      </p:sp>
      <p:sp>
        <p:nvSpPr>
          <p:cNvPr id="141" name="Google Shape;141;p13"/>
          <p:cNvSpPr txBox="1"/>
          <p:nvPr/>
        </p:nvSpPr>
        <p:spPr>
          <a:xfrm>
            <a:off x="11770868" y="2384396"/>
            <a:ext cx="40683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142" name="Google Shape;142;p13"/>
          <p:cNvSpPr txBox="1"/>
          <p:nvPr/>
        </p:nvSpPr>
        <p:spPr>
          <a:xfrm>
            <a:off x="11770868" y="1555288"/>
            <a:ext cx="4396474" cy="6134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OPPORTUNITIES</a:t>
            </a:r>
            <a:endParaRPr/>
          </a:p>
        </p:txBody>
      </p:sp>
      <p:sp>
        <p:nvSpPr>
          <p:cNvPr id="143" name="Google Shape;143;p13"/>
          <p:cNvSpPr txBox="1"/>
          <p:nvPr/>
        </p:nvSpPr>
        <p:spPr>
          <a:xfrm>
            <a:off x="11770868" y="6451571"/>
            <a:ext cx="40683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144" name="Google Shape;144;p13"/>
          <p:cNvSpPr txBox="1"/>
          <p:nvPr/>
        </p:nvSpPr>
        <p:spPr>
          <a:xfrm>
            <a:off x="11770868" y="5720340"/>
            <a:ext cx="4396474" cy="6134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THREATS</a:t>
            </a:r>
            <a:endParaRPr/>
          </a:p>
        </p:txBody>
      </p:sp>
      <p:sp>
        <p:nvSpPr>
          <p:cNvPr id="145" name="Google Shape;145;p13"/>
          <p:cNvSpPr txBox="1"/>
          <p:nvPr/>
        </p:nvSpPr>
        <p:spPr>
          <a:xfrm>
            <a:off x="6269231" y="3766217"/>
            <a:ext cx="5749537" cy="2113619"/>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6926" u="none" cap="none" strike="noStrike">
                <a:solidFill>
                  <a:srgbClr val="404244"/>
                </a:solidFill>
                <a:latin typeface="Barlow Black"/>
                <a:ea typeface="Barlow Black"/>
                <a:cs typeface="Barlow Black"/>
                <a:sym typeface="Barlow Black"/>
              </a:rPr>
              <a:t>SWOT OUTLINE</a:t>
            </a:r>
            <a:endParaRPr/>
          </a:p>
        </p:txBody>
      </p:sp>
      <p:sp>
        <p:nvSpPr>
          <p:cNvPr id="146" name="Google Shape;146;p13"/>
          <p:cNvSpPr txBox="1"/>
          <p:nvPr/>
        </p:nvSpPr>
        <p:spPr>
          <a:xfrm>
            <a:off x="6269231" y="9473853"/>
            <a:ext cx="5749537"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04244"/>
                </a:solidFill>
                <a:latin typeface="Barlow"/>
                <a:ea typeface="Barlow"/>
                <a:cs typeface="Barlow"/>
                <a:sym typeface="Barlow"/>
              </a:rPr>
              <a:t>SWOT ANALYSIS INFOGRAPHIC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50" name="Shape 150"/>
        <p:cNvGrpSpPr/>
        <p:nvPr/>
      </p:nvGrpSpPr>
      <p:grpSpPr>
        <a:xfrm>
          <a:off x="0" y="0"/>
          <a:ext cx="0" cy="0"/>
          <a:chOff x="0" y="0"/>
          <a:chExt cx="0" cy="0"/>
        </a:xfrm>
      </p:grpSpPr>
      <p:pic>
        <p:nvPicPr>
          <p:cNvPr id="151" name="Google Shape;151;p14"/>
          <p:cNvPicPr preferRelativeResize="0"/>
          <p:nvPr/>
        </p:nvPicPr>
        <p:blipFill rotWithShape="1">
          <a:blip r:embed="rId3">
            <a:alphaModFix/>
          </a:blip>
          <a:srcRect b="0" l="10037" r="12896" t="16329"/>
          <a:stretch/>
        </p:blipFill>
        <p:spPr>
          <a:xfrm>
            <a:off x="12018769" y="0"/>
            <a:ext cx="6269231" cy="10287000"/>
          </a:xfrm>
          <a:prstGeom prst="rect">
            <a:avLst/>
          </a:prstGeom>
          <a:noFill/>
          <a:ln>
            <a:noFill/>
          </a:ln>
        </p:spPr>
      </p:pic>
      <p:grpSp>
        <p:nvGrpSpPr>
          <p:cNvPr id="152" name="Google Shape;152;p14"/>
          <p:cNvGrpSpPr/>
          <p:nvPr/>
        </p:nvGrpSpPr>
        <p:grpSpPr>
          <a:xfrm>
            <a:off x="934221" y="401021"/>
            <a:ext cx="9700087" cy="1822787"/>
            <a:chOff x="0" y="0"/>
            <a:chExt cx="2554755" cy="480076"/>
          </a:xfrm>
        </p:grpSpPr>
        <p:sp>
          <p:nvSpPr>
            <p:cNvPr id="153" name="Google Shape;153;p14"/>
            <p:cNvSpPr/>
            <p:nvPr/>
          </p:nvSpPr>
          <p:spPr>
            <a:xfrm>
              <a:off x="0" y="0"/>
              <a:ext cx="2554755" cy="480076"/>
            </a:xfrm>
            <a:custGeom>
              <a:rect b="b" l="l" r="r" t="t"/>
              <a:pathLst>
                <a:path extrusionOk="0" h="480076" w="2554755">
                  <a:moveTo>
                    <a:pt x="40705" y="0"/>
                  </a:moveTo>
                  <a:lnTo>
                    <a:pt x="2514050" y="0"/>
                  </a:lnTo>
                  <a:cubicBezTo>
                    <a:pt x="2524845" y="0"/>
                    <a:pt x="2535199" y="4289"/>
                    <a:pt x="2542832" y="11922"/>
                  </a:cubicBezTo>
                  <a:cubicBezTo>
                    <a:pt x="2550466" y="19556"/>
                    <a:pt x="2554755" y="29909"/>
                    <a:pt x="2554755" y="40705"/>
                  </a:cubicBezTo>
                  <a:lnTo>
                    <a:pt x="2554755" y="439371"/>
                  </a:lnTo>
                  <a:cubicBezTo>
                    <a:pt x="2554755" y="461851"/>
                    <a:pt x="2536530" y="480076"/>
                    <a:pt x="2514050" y="480076"/>
                  </a:cubicBezTo>
                  <a:lnTo>
                    <a:pt x="40705" y="480076"/>
                  </a:lnTo>
                  <a:cubicBezTo>
                    <a:pt x="29909" y="480076"/>
                    <a:pt x="19556" y="475787"/>
                    <a:pt x="11922" y="468153"/>
                  </a:cubicBezTo>
                  <a:cubicBezTo>
                    <a:pt x="4289" y="460520"/>
                    <a:pt x="0" y="450166"/>
                    <a:pt x="0" y="439371"/>
                  </a:cubicBezTo>
                  <a:lnTo>
                    <a:pt x="0" y="40705"/>
                  </a:lnTo>
                  <a:cubicBezTo>
                    <a:pt x="0" y="29909"/>
                    <a:pt x="4289" y="19556"/>
                    <a:pt x="11922" y="11922"/>
                  </a:cubicBezTo>
                  <a:cubicBezTo>
                    <a:pt x="19556" y="4289"/>
                    <a:pt x="29909" y="0"/>
                    <a:pt x="40705"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txBox="1"/>
            <p:nvPr/>
          </p:nvSpPr>
          <p:spPr>
            <a:xfrm>
              <a:off x="0" y="38100"/>
              <a:ext cx="2554754" cy="441976"/>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 name="Google Shape;155;p14"/>
          <p:cNvGrpSpPr/>
          <p:nvPr/>
        </p:nvGrpSpPr>
        <p:grpSpPr>
          <a:xfrm>
            <a:off x="328126" y="401021"/>
            <a:ext cx="1822787" cy="1822787"/>
            <a:chOff x="0" y="0"/>
            <a:chExt cx="812800" cy="812800"/>
          </a:xfrm>
        </p:grpSpPr>
        <p:sp>
          <p:nvSpPr>
            <p:cNvPr id="156" name="Google Shape;15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14"/>
          <p:cNvSpPr/>
          <p:nvPr/>
        </p:nvSpPr>
        <p:spPr>
          <a:xfrm>
            <a:off x="808631" y="712266"/>
            <a:ext cx="861777" cy="1184944"/>
          </a:xfrm>
          <a:custGeom>
            <a:rect b="b" l="l" r="r" t="t"/>
            <a:pathLst>
              <a:path extrusionOk="0" h="1184944" w="861777">
                <a:moveTo>
                  <a:pt x="0" y="0"/>
                </a:moveTo>
                <a:lnTo>
                  <a:pt x="861777" y="0"/>
                </a:lnTo>
                <a:lnTo>
                  <a:pt x="861777" y="1184944"/>
                </a:lnTo>
                <a:lnTo>
                  <a:pt x="0" y="1184944"/>
                </a:lnTo>
                <a:lnTo>
                  <a:pt x="0" y="0"/>
                </a:lnTo>
                <a:close/>
              </a:path>
            </a:pathLst>
          </a:custGeom>
          <a:blipFill rotWithShape="1">
            <a:blip r:embed="rId4">
              <a:alphaModFix/>
            </a:blip>
            <a:stretch>
              <a:fillRect b="0" l="0" r="0" t="0"/>
            </a:stretch>
          </a:blipFill>
          <a:ln>
            <a:noFill/>
          </a:ln>
        </p:spPr>
      </p:sp>
      <p:grpSp>
        <p:nvGrpSpPr>
          <p:cNvPr id="159" name="Google Shape;159;p14"/>
          <p:cNvGrpSpPr/>
          <p:nvPr/>
        </p:nvGrpSpPr>
        <p:grpSpPr>
          <a:xfrm>
            <a:off x="934221" y="2617505"/>
            <a:ext cx="9700087" cy="1822787"/>
            <a:chOff x="0" y="0"/>
            <a:chExt cx="2554755" cy="480076"/>
          </a:xfrm>
        </p:grpSpPr>
        <p:sp>
          <p:nvSpPr>
            <p:cNvPr id="160" name="Google Shape;160;p14"/>
            <p:cNvSpPr/>
            <p:nvPr/>
          </p:nvSpPr>
          <p:spPr>
            <a:xfrm>
              <a:off x="0" y="0"/>
              <a:ext cx="2554755" cy="480076"/>
            </a:xfrm>
            <a:custGeom>
              <a:rect b="b" l="l" r="r" t="t"/>
              <a:pathLst>
                <a:path extrusionOk="0" h="480076" w="2554755">
                  <a:moveTo>
                    <a:pt x="40705" y="0"/>
                  </a:moveTo>
                  <a:lnTo>
                    <a:pt x="2514050" y="0"/>
                  </a:lnTo>
                  <a:cubicBezTo>
                    <a:pt x="2524845" y="0"/>
                    <a:pt x="2535199" y="4289"/>
                    <a:pt x="2542832" y="11922"/>
                  </a:cubicBezTo>
                  <a:cubicBezTo>
                    <a:pt x="2550466" y="19556"/>
                    <a:pt x="2554755" y="29909"/>
                    <a:pt x="2554755" y="40705"/>
                  </a:cubicBezTo>
                  <a:lnTo>
                    <a:pt x="2554755" y="439371"/>
                  </a:lnTo>
                  <a:cubicBezTo>
                    <a:pt x="2554755" y="461851"/>
                    <a:pt x="2536530" y="480076"/>
                    <a:pt x="2514050" y="480076"/>
                  </a:cubicBezTo>
                  <a:lnTo>
                    <a:pt x="40705" y="480076"/>
                  </a:lnTo>
                  <a:cubicBezTo>
                    <a:pt x="29909" y="480076"/>
                    <a:pt x="19556" y="475787"/>
                    <a:pt x="11922" y="468153"/>
                  </a:cubicBezTo>
                  <a:cubicBezTo>
                    <a:pt x="4289" y="460520"/>
                    <a:pt x="0" y="450166"/>
                    <a:pt x="0" y="439371"/>
                  </a:cubicBezTo>
                  <a:lnTo>
                    <a:pt x="0" y="40705"/>
                  </a:lnTo>
                  <a:cubicBezTo>
                    <a:pt x="0" y="29909"/>
                    <a:pt x="4289" y="19556"/>
                    <a:pt x="11922" y="11922"/>
                  </a:cubicBezTo>
                  <a:cubicBezTo>
                    <a:pt x="19556" y="4289"/>
                    <a:pt x="29909" y="0"/>
                    <a:pt x="40705"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txBox="1"/>
            <p:nvPr/>
          </p:nvSpPr>
          <p:spPr>
            <a:xfrm>
              <a:off x="0" y="38100"/>
              <a:ext cx="2554754" cy="441976"/>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14"/>
          <p:cNvGrpSpPr/>
          <p:nvPr/>
        </p:nvGrpSpPr>
        <p:grpSpPr>
          <a:xfrm>
            <a:off x="328126" y="2617505"/>
            <a:ext cx="1822787" cy="1822787"/>
            <a:chOff x="0" y="0"/>
            <a:chExt cx="812800" cy="812800"/>
          </a:xfrm>
        </p:grpSpPr>
        <p:sp>
          <p:nvSpPr>
            <p:cNvPr id="163" name="Google Shape;16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14"/>
          <p:cNvGrpSpPr/>
          <p:nvPr/>
        </p:nvGrpSpPr>
        <p:grpSpPr>
          <a:xfrm>
            <a:off x="934221" y="4833989"/>
            <a:ext cx="9700087" cy="1822787"/>
            <a:chOff x="0" y="0"/>
            <a:chExt cx="2554755" cy="480076"/>
          </a:xfrm>
        </p:grpSpPr>
        <p:sp>
          <p:nvSpPr>
            <p:cNvPr id="166" name="Google Shape;166;p14"/>
            <p:cNvSpPr/>
            <p:nvPr/>
          </p:nvSpPr>
          <p:spPr>
            <a:xfrm>
              <a:off x="0" y="0"/>
              <a:ext cx="2554755" cy="480076"/>
            </a:xfrm>
            <a:custGeom>
              <a:rect b="b" l="l" r="r" t="t"/>
              <a:pathLst>
                <a:path extrusionOk="0" h="480076" w="2554755">
                  <a:moveTo>
                    <a:pt x="40705" y="0"/>
                  </a:moveTo>
                  <a:lnTo>
                    <a:pt x="2514050" y="0"/>
                  </a:lnTo>
                  <a:cubicBezTo>
                    <a:pt x="2524845" y="0"/>
                    <a:pt x="2535199" y="4289"/>
                    <a:pt x="2542832" y="11922"/>
                  </a:cubicBezTo>
                  <a:cubicBezTo>
                    <a:pt x="2550466" y="19556"/>
                    <a:pt x="2554755" y="29909"/>
                    <a:pt x="2554755" y="40705"/>
                  </a:cubicBezTo>
                  <a:lnTo>
                    <a:pt x="2554755" y="439371"/>
                  </a:lnTo>
                  <a:cubicBezTo>
                    <a:pt x="2554755" y="461851"/>
                    <a:pt x="2536530" y="480076"/>
                    <a:pt x="2514050" y="480076"/>
                  </a:cubicBezTo>
                  <a:lnTo>
                    <a:pt x="40705" y="480076"/>
                  </a:lnTo>
                  <a:cubicBezTo>
                    <a:pt x="29909" y="480076"/>
                    <a:pt x="19556" y="475787"/>
                    <a:pt x="11922" y="468153"/>
                  </a:cubicBezTo>
                  <a:cubicBezTo>
                    <a:pt x="4289" y="460520"/>
                    <a:pt x="0" y="450166"/>
                    <a:pt x="0" y="439371"/>
                  </a:cubicBezTo>
                  <a:lnTo>
                    <a:pt x="0" y="40705"/>
                  </a:lnTo>
                  <a:cubicBezTo>
                    <a:pt x="0" y="29909"/>
                    <a:pt x="4289" y="19556"/>
                    <a:pt x="11922" y="11922"/>
                  </a:cubicBezTo>
                  <a:cubicBezTo>
                    <a:pt x="19556" y="4289"/>
                    <a:pt x="29909" y="0"/>
                    <a:pt x="40705"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txBox="1"/>
            <p:nvPr/>
          </p:nvSpPr>
          <p:spPr>
            <a:xfrm>
              <a:off x="0" y="38100"/>
              <a:ext cx="2554754" cy="441976"/>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4"/>
          <p:cNvGrpSpPr/>
          <p:nvPr/>
        </p:nvGrpSpPr>
        <p:grpSpPr>
          <a:xfrm>
            <a:off x="328126" y="4833989"/>
            <a:ext cx="1822787" cy="1822787"/>
            <a:chOff x="0" y="0"/>
            <a:chExt cx="812800" cy="812800"/>
          </a:xfrm>
        </p:grpSpPr>
        <p:sp>
          <p:nvSpPr>
            <p:cNvPr id="169" name="Google Shape;16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14"/>
          <p:cNvGrpSpPr/>
          <p:nvPr/>
        </p:nvGrpSpPr>
        <p:grpSpPr>
          <a:xfrm>
            <a:off x="934221" y="7050473"/>
            <a:ext cx="9700087" cy="1822787"/>
            <a:chOff x="0" y="0"/>
            <a:chExt cx="2554755" cy="480076"/>
          </a:xfrm>
        </p:grpSpPr>
        <p:sp>
          <p:nvSpPr>
            <p:cNvPr id="172" name="Google Shape;172;p14"/>
            <p:cNvSpPr/>
            <p:nvPr/>
          </p:nvSpPr>
          <p:spPr>
            <a:xfrm>
              <a:off x="0" y="0"/>
              <a:ext cx="2554755" cy="480076"/>
            </a:xfrm>
            <a:custGeom>
              <a:rect b="b" l="l" r="r" t="t"/>
              <a:pathLst>
                <a:path extrusionOk="0" h="480076" w="2554755">
                  <a:moveTo>
                    <a:pt x="40705" y="0"/>
                  </a:moveTo>
                  <a:lnTo>
                    <a:pt x="2514050" y="0"/>
                  </a:lnTo>
                  <a:cubicBezTo>
                    <a:pt x="2524845" y="0"/>
                    <a:pt x="2535199" y="4289"/>
                    <a:pt x="2542832" y="11922"/>
                  </a:cubicBezTo>
                  <a:cubicBezTo>
                    <a:pt x="2550466" y="19556"/>
                    <a:pt x="2554755" y="29909"/>
                    <a:pt x="2554755" y="40705"/>
                  </a:cubicBezTo>
                  <a:lnTo>
                    <a:pt x="2554755" y="439371"/>
                  </a:lnTo>
                  <a:cubicBezTo>
                    <a:pt x="2554755" y="461851"/>
                    <a:pt x="2536530" y="480076"/>
                    <a:pt x="2514050" y="480076"/>
                  </a:cubicBezTo>
                  <a:lnTo>
                    <a:pt x="40705" y="480076"/>
                  </a:lnTo>
                  <a:cubicBezTo>
                    <a:pt x="29909" y="480076"/>
                    <a:pt x="19556" y="475787"/>
                    <a:pt x="11922" y="468153"/>
                  </a:cubicBezTo>
                  <a:cubicBezTo>
                    <a:pt x="4289" y="460520"/>
                    <a:pt x="0" y="450166"/>
                    <a:pt x="0" y="439371"/>
                  </a:cubicBezTo>
                  <a:lnTo>
                    <a:pt x="0" y="40705"/>
                  </a:lnTo>
                  <a:cubicBezTo>
                    <a:pt x="0" y="29909"/>
                    <a:pt x="4289" y="19556"/>
                    <a:pt x="11922" y="11922"/>
                  </a:cubicBezTo>
                  <a:cubicBezTo>
                    <a:pt x="19556" y="4289"/>
                    <a:pt x="29909" y="0"/>
                    <a:pt x="40705"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txBox="1"/>
            <p:nvPr/>
          </p:nvSpPr>
          <p:spPr>
            <a:xfrm>
              <a:off x="0" y="38100"/>
              <a:ext cx="2554754" cy="441976"/>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4"/>
          <p:cNvGrpSpPr/>
          <p:nvPr/>
        </p:nvGrpSpPr>
        <p:grpSpPr>
          <a:xfrm>
            <a:off x="328126" y="7050473"/>
            <a:ext cx="1822787" cy="1822787"/>
            <a:chOff x="0" y="0"/>
            <a:chExt cx="812800" cy="812800"/>
          </a:xfrm>
        </p:grpSpPr>
        <p:sp>
          <p:nvSpPr>
            <p:cNvPr id="175" name="Google Shape;17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7" name="Google Shape;177;p14"/>
          <p:cNvSpPr/>
          <p:nvPr/>
        </p:nvSpPr>
        <p:spPr>
          <a:xfrm>
            <a:off x="636532" y="2941260"/>
            <a:ext cx="1205975" cy="1175277"/>
          </a:xfrm>
          <a:custGeom>
            <a:rect b="b" l="l" r="r" t="t"/>
            <a:pathLst>
              <a:path extrusionOk="0" h="1175277" w="1205975">
                <a:moveTo>
                  <a:pt x="0" y="0"/>
                </a:moveTo>
                <a:lnTo>
                  <a:pt x="1205975" y="0"/>
                </a:lnTo>
                <a:lnTo>
                  <a:pt x="1205975" y="1175277"/>
                </a:lnTo>
                <a:lnTo>
                  <a:pt x="0" y="1175277"/>
                </a:lnTo>
                <a:lnTo>
                  <a:pt x="0" y="0"/>
                </a:lnTo>
                <a:close/>
              </a:path>
            </a:pathLst>
          </a:custGeom>
          <a:blipFill rotWithShape="1">
            <a:blip r:embed="rId5">
              <a:alphaModFix/>
            </a:blip>
            <a:stretch>
              <a:fillRect b="0" l="0" r="0" t="0"/>
            </a:stretch>
          </a:blipFill>
          <a:ln>
            <a:noFill/>
          </a:ln>
        </p:spPr>
      </p:sp>
      <p:sp>
        <p:nvSpPr>
          <p:cNvPr id="178" name="Google Shape;178;p14"/>
          <p:cNvSpPr/>
          <p:nvPr/>
        </p:nvSpPr>
        <p:spPr>
          <a:xfrm>
            <a:off x="743557" y="5165001"/>
            <a:ext cx="991925" cy="1160763"/>
          </a:xfrm>
          <a:custGeom>
            <a:rect b="b" l="l" r="r" t="t"/>
            <a:pathLst>
              <a:path extrusionOk="0" h="1160763" w="991925">
                <a:moveTo>
                  <a:pt x="0" y="0"/>
                </a:moveTo>
                <a:lnTo>
                  <a:pt x="991925" y="0"/>
                </a:lnTo>
                <a:lnTo>
                  <a:pt x="991925" y="1160763"/>
                </a:lnTo>
                <a:lnTo>
                  <a:pt x="0" y="1160763"/>
                </a:lnTo>
                <a:lnTo>
                  <a:pt x="0" y="0"/>
                </a:lnTo>
                <a:close/>
              </a:path>
            </a:pathLst>
          </a:custGeom>
          <a:blipFill rotWithShape="1">
            <a:blip r:embed="rId6">
              <a:alphaModFix/>
            </a:blip>
            <a:stretch>
              <a:fillRect b="0" l="0" r="0" t="0"/>
            </a:stretch>
          </a:blipFill>
          <a:ln>
            <a:noFill/>
          </a:ln>
        </p:spPr>
      </p:sp>
      <p:sp>
        <p:nvSpPr>
          <p:cNvPr id="179" name="Google Shape;179;p14"/>
          <p:cNvSpPr/>
          <p:nvPr/>
        </p:nvSpPr>
        <p:spPr>
          <a:xfrm>
            <a:off x="665869" y="7371151"/>
            <a:ext cx="1176638" cy="1176638"/>
          </a:xfrm>
          <a:custGeom>
            <a:rect b="b" l="l" r="r" t="t"/>
            <a:pathLst>
              <a:path extrusionOk="0" h="1176638" w="1176638">
                <a:moveTo>
                  <a:pt x="0" y="0"/>
                </a:moveTo>
                <a:lnTo>
                  <a:pt x="1176638" y="0"/>
                </a:lnTo>
                <a:lnTo>
                  <a:pt x="1176638" y="1176638"/>
                </a:lnTo>
                <a:lnTo>
                  <a:pt x="0" y="1176638"/>
                </a:lnTo>
                <a:lnTo>
                  <a:pt x="0" y="0"/>
                </a:lnTo>
                <a:close/>
              </a:path>
            </a:pathLst>
          </a:custGeom>
          <a:blipFill rotWithShape="1">
            <a:blip r:embed="rId7">
              <a:alphaModFix/>
            </a:blip>
            <a:stretch>
              <a:fillRect b="0" l="0" r="0" t="0"/>
            </a:stretch>
          </a:blipFill>
          <a:ln>
            <a:noFill/>
          </a:ln>
        </p:spPr>
      </p:sp>
      <p:sp>
        <p:nvSpPr>
          <p:cNvPr id="180" name="Google Shape;180;p14"/>
          <p:cNvSpPr txBox="1"/>
          <p:nvPr/>
        </p:nvSpPr>
        <p:spPr>
          <a:xfrm>
            <a:off x="2582726" y="1185679"/>
            <a:ext cx="7244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181" name="Google Shape;181;p14"/>
          <p:cNvSpPr txBox="1"/>
          <p:nvPr/>
        </p:nvSpPr>
        <p:spPr>
          <a:xfrm>
            <a:off x="2582726" y="500751"/>
            <a:ext cx="4396474" cy="6134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STRENGTHS</a:t>
            </a:r>
            <a:endParaRPr/>
          </a:p>
        </p:txBody>
      </p:sp>
      <p:sp>
        <p:nvSpPr>
          <p:cNvPr id="182" name="Google Shape;182;p14"/>
          <p:cNvSpPr txBox="1"/>
          <p:nvPr/>
        </p:nvSpPr>
        <p:spPr>
          <a:xfrm>
            <a:off x="2582726" y="3402163"/>
            <a:ext cx="7244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183" name="Google Shape;183;p14"/>
          <p:cNvSpPr txBox="1"/>
          <p:nvPr/>
        </p:nvSpPr>
        <p:spPr>
          <a:xfrm>
            <a:off x="2582726" y="2717235"/>
            <a:ext cx="4396474" cy="6134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WEAKNESSES</a:t>
            </a:r>
            <a:endParaRPr/>
          </a:p>
        </p:txBody>
      </p:sp>
      <p:sp>
        <p:nvSpPr>
          <p:cNvPr id="184" name="Google Shape;184;p14"/>
          <p:cNvSpPr txBox="1"/>
          <p:nvPr/>
        </p:nvSpPr>
        <p:spPr>
          <a:xfrm>
            <a:off x="2582726" y="5618647"/>
            <a:ext cx="7244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185" name="Google Shape;185;p14"/>
          <p:cNvSpPr txBox="1"/>
          <p:nvPr/>
        </p:nvSpPr>
        <p:spPr>
          <a:xfrm>
            <a:off x="2582726" y="4933719"/>
            <a:ext cx="4396474" cy="6134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OPPORTUNITIES</a:t>
            </a:r>
            <a:endParaRPr/>
          </a:p>
        </p:txBody>
      </p:sp>
      <p:sp>
        <p:nvSpPr>
          <p:cNvPr id="186" name="Google Shape;186;p14"/>
          <p:cNvSpPr txBox="1"/>
          <p:nvPr/>
        </p:nvSpPr>
        <p:spPr>
          <a:xfrm>
            <a:off x="2582726" y="7835131"/>
            <a:ext cx="7244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187" name="Google Shape;187;p14"/>
          <p:cNvSpPr txBox="1"/>
          <p:nvPr/>
        </p:nvSpPr>
        <p:spPr>
          <a:xfrm>
            <a:off x="2582726" y="7150203"/>
            <a:ext cx="4396474" cy="6134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THREATS</a:t>
            </a:r>
            <a:endParaRPr/>
          </a:p>
        </p:txBody>
      </p:sp>
      <p:grpSp>
        <p:nvGrpSpPr>
          <p:cNvPr id="188" name="Google Shape;188;p14"/>
          <p:cNvGrpSpPr/>
          <p:nvPr/>
        </p:nvGrpSpPr>
        <p:grpSpPr>
          <a:xfrm>
            <a:off x="0" y="9098857"/>
            <a:ext cx="18288118" cy="1847000"/>
            <a:chOff x="0" y="0"/>
            <a:chExt cx="4816592" cy="486449"/>
          </a:xfrm>
        </p:grpSpPr>
        <p:sp>
          <p:nvSpPr>
            <p:cNvPr id="189" name="Google Shape;189;p14"/>
            <p:cNvSpPr/>
            <p:nvPr/>
          </p:nvSpPr>
          <p:spPr>
            <a:xfrm>
              <a:off x="0" y="0"/>
              <a:ext cx="4816592" cy="312927"/>
            </a:xfrm>
            <a:custGeom>
              <a:rect b="b" l="l" r="r" t="t"/>
              <a:pathLst>
                <a:path extrusionOk="0" h="312927" w="4816592">
                  <a:moveTo>
                    <a:pt x="0" y="0"/>
                  </a:moveTo>
                  <a:lnTo>
                    <a:pt x="4816592" y="0"/>
                  </a:lnTo>
                  <a:lnTo>
                    <a:pt x="4816592" y="312927"/>
                  </a:lnTo>
                  <a:lnTo>
                    <a:pt x="0" y="312927"/>
                  </a:lnTo>
                  <a:close/>
                </a:path>
              </a:pathLst>
            </a:custGeom>
            <a:solidFill>
              <a:srgbClr val="F8F8F8"/>
            </a:solidFill>
            <a:ln cap="sq" cmpd="sng" w="76200">
              <a:solidFill>
                <a:srgbClr val="404244"/>
              </a:solidFill>
              <a:prstDash val="solid"/>
              <a:miter lim="8000"/>
              <a:headEnd len="sm" w="sm" type="none"/>
              <a:tailEnd len="sm" w="sm" type="none"/>
            </a:ln>
          </p:spPr>
        </p:sp>
        <p:sp>
          <p:nvSpPr>
            <p:cNvPr id="190" name="Google Shape;190;p14"/>
            <p:cNvSpPr txBox="1"/>
            <p:nvPr/>
          </p:nvSpPr>
          <p:spPr>
            <a:xfrm>
              <a:off x="46" y="211649"/>
              <a:ext cx="4816500" cy="2748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1" name="Google Shape;191;p14"/>
          <p:cNvSpPr txBox="1"/>
          <p:nvPr/>
        </p:nvSpPr>
        <p:spPr>
          <a:xfrm>
            <a:off x="6269231" y="9473853"/>
            <a:ext cx="5749500" cy="430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04244"/>
                </a:solidFill>
                <a:latin typeface="Barlow"/>
                <a:ea typeface="Barlow"/>
                <a:cs typeface="Barlow"/>
                <a:sym typeface="Barlow"/>
              </a:rPr>
              <a:t>CANVA CORPORATION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95" name="Shape 195"/>
        <p:cNvGrpSpPr/>
        <p:nvPr/>
      </p:nvGrpSpPr>
      <p:grpSpPr>
        <a:xfrm>
          <a:off x="0" y="0"/>
          <a:ext cx="0" cy="0"/>
          <a:chOff x="0" y="0"/>
          <a:chExt cx="0" cy="0"/>
        </a:xfrm>
      </p:grpSpPr>
      <p:grpSp>
        <p:nvGrpSpPr>
          <p:cNvPr id="196" name="Google Shape;196;p15"/>
          <p:cNvGrpSpPr/>
          <p:nvPr/>
        </p:nvGrpSpPr>
        <p:grpSpPr>
          <a:xfrm>
            <a:off x="685877" y="2497061"/>
            <a:ext cx="3972333" cy="5548017"/>
            <a:chOff x="0" y="0"/>
            <a:chExt cx="1046211" cy="1461206"/>
          </a:xfrm>
        </p:grpSpPr>
        <p:sp>
          <p:nvSpPr>
            <p:cNvPr id="197" name="Google Shape;197;p15"/>
            <p:cNvSpPr/>
            <p:nvPr/>
          </p:nvSpPr>
          <p:spPr>
            <a:xfrm>
              <a:off x="0" y="0"/>
              <a:ext cx="1046211" cy="1461206"/>
            </a:xfrm>
            <a:custGeom>
              <a:rect b="b" l="l" r="r" t="t"/>
              <a:pathLst>
                <a:path extrusionOk="0" h="1461206" w="1046211">
                  <a:moveTo>
                    <a:pt x="99397" y="0"/>
                  </a:moveTo>
                  <a:lnTo>
                    <a:pt x="946814" y="0"/>
                  </a:lnTo>
                  <a:cubicBezTo>
                    <a:pt x="973176" y="0"/>
                    <a:pt x="998458" y="10472"/>
                    <a:pt x="1017098" y="29113"/>
                  </a:cubicBezTo>
                  <a:cubicBezTo>
                    <a:pt x="1035739" y="47753"/>
                    <a:pt x="1046211" y="73035"/>
                    <a:pt x="1046211" y="99397"/>
                  </a:cubicBezTo>
                  <a:lnTo>
                    <a:pt x="1046211" y="1361809"/>
                  </a:lnTo>
                  <a:cubicBezTo>
                    <a:pt x="1046211" y="1416705"/>
                    <a:pt x="1001709" y="1461206"/>
                    <a:pt x="946814" y="1461206"/>
                  </a:cubicBezTo>
                  <a:lnTo>
                    <a:pt x="99397" y="1461206"/>
                  </a:lnTo>
                  <a:cubicBezTo>
                    <a:pt x="44502" y="1461206"/>
                    <a:pt x="0" y="1416705"/>
                    <a:pt x="0" y="1361809"/>
                  </a:cubicBezTo>
                  <a:lnTo>
                    <a:pt x="0" y="99397"/>
                  </a:lnTo>
                  <a:cubicBezTo>
                    <a:pt x="0" y="44502"/>
                    <a:pt x="44502" y="0"/>
                    <a:pt x="99397"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txBox="1"/>
            <p:nvPr/>
          </p:nvSpPr>
          <p:spPr>
            <a:xfrm>
              <a:off x="0" y="38100"/>
              <a:ext cx="1046211" cy="1423106"/>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15"/>
          <p:cNvGrpSpPr/>
          <p:nvPr/>
        </p:nvGrpSpPr>
        <p:grpSpPr>
          <a:xfrm>
            <a:off x="1610309" y="1461493"/>
            <a:ext cx="2071136" cy="2071136"/>
            <a:chOff x="0" y="0"/>
            <a:chExt cx="812800" cy="812800"/>
          </a:xfrm>
        </p:grpSpPr>
        <p:sp>
          <p:nvSpPr>
            <p:cNvPr id="200" name="Google Shape;20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15"/>
          <p:cNvSpPr/>
          <p:nvPr/>
        </p:nvSpPr>
        <p:spPr>
          <a:xfrm>
            <a:off x="2156281" y="1815145"/>
            <a:ext cx="979191" cy="1346388"/>
          </a:xfrm>
          <a:custGeom>
            <a:rect b="b" l="l" r="r" t="t"/>
            <a:pathLst>
              <a:path extrusionOk="0" h="1346388" w="979191">
                <a:moveTo>
                  <a:pt x="0" y="0"/>
                </a:moveTo>
                <a:lnTo>
                  <a:pt x="979192" y="0"/>
                </a:lnTo>
                <a:lnTo>
                  <a:pt x="979192" y="1346388"/>
                </a:lnTo>
                <a:lnTo>
                  <a:pt x="0" y="1346388"/>
                </a:lnTo>
                <a:lnTo>
                  <a:pt x="0" y="0"/>
                </a:lnTo>
                <a:close/>
              </a:path>
            </a:pathLst>
          </a:custGeom>
          <a:blipFill rotWithShape="1">
            <a:blip r:embed="rId3">
              <a:alphaModFix/>
            </a:blip>
            <a:stretch>
              <a:fillRect b="0" l="0" r="0" t="0"/>
            </a:stretch>
          </a:blipFill>
          <a:ln>
            <a:noFill/>
          </a:ln>
        </p:spPr>
      </p:sp>
      <p:sp>
        <p:nvSpPr>
          <p:cNvPr id="203" name="Google Shape;203;p15"/>
          <p:cNvSpPr txBox="1"/>
          <p:nvPr/>
        </p:nvSpPr>
        <p:spPr>
          <a:xfrm>
            <a:off x="1116765" y="4939618"/>
            <a:ext cx="30582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204" name="Google Shape;204;p15"/>
          <p:cNvSpPr txBox="1"/>
          <p:nvPr/>
        </p:nvSpPr>
        <p:spPr>
          <a:xfrm>
            <a:off x="473806" y="4008819"/>
            <a:ext cx="4396474" cy="6134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STRENGTHS</a:t>
            </a:r>
            <a:endParaRPr/>
          </a:p>
        </p:txBody>
      </p:sp>
      <p:sp>
        <p:nvSpPr>
          <p:cNvPr id="205" name="Google Shape;205;p15"/>
          <p:cNvSpPr txBox="1"/>
          <p:nvPr/>
        </p:nvSpPr>
        <p:spPr>
          <a:xfrm>
            <a:off x="6269231" y="9473853"/>
            <a:ext cx="5749537"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04244"/>
                </a:solidFill>
                <a:latin typeface="Barlow"/>
                <a:ea typeface="Barlow"/>
                <a:cs typeface="Barlow"/>
                <a:sym typeface="Barlow"/>
              </a:rPr>
              <a:t>CANVA CORPORATION</a:t>
            </a:r>
            <a:endParaRPr/>
          </a:p>
        </p:txBody>
      </p:sp>
      <p:grpSp>
        <p:nvGrpSpPr>
          <p:cNvPr id="206" name="Google Shape;206;p15"/>
          <p:cNvGrpSpPr/>
          <p:nvPr/>
        </p:nvGrpSpPr>
        <p:grpSpPr>
          <a:xfrm>
            <a:off x="5000515" y="2497061"/>
            <a:ext cx="3972333" cy="5548017"/>
            <a:chOff x="0" y="0"/>
            <a:chExt cx="1046211" cy="1461206"/>
          </a:xfrm>
        </p:grpSpPr>
        <p:sp>
          <p:nvSpPr>
            <p:cNvPr id="207" name="Google Shape;207;p15"/>
            <p:cNvSpPr/>
            <p:nvPr/>
          </p:nvSpPr>
          <p:spPr>
            <a:xfrm>
              <a:off x="0" y="0"/>
              <a:ext cx="1046211" cy="1461206"/>
            </a:xfrm>
            <a:custGeom>
              <a:rect b="b" l="l" r="r" t="t"/>
              <a:pathLst>
                <a:path extrusionOk="0" h="1461206" w="1046211">
                  <a:moveTo>
                    <a:pt x="99397" y="0"/>
                  </a:moveTo>
                  <a:lnTo>
                    <a:pt x="946814" y="0"/>
                  </a:lnTo>
                  <a:cubicBezTo>
                    <a:pt x="973176" y="0"/>
                    <a:pt x="998458" y="10472"/>
                    <a:pt x="1017098" y="29113"/>
                  </a:cubicBezTo>
                  <a:cubicBezTo>
                    <a:pt x="1035739" y="47753"/>
                    <a:pt x="1046211" y="73035"/>
                    <a:pt x="1046211" y="99397"/>
                  </a:cubicBezTo>
                  <a:lnTo>
                    <a:pt x="1046211" y="1361809"/>
                  </a:lnTo>
                  <a:cubicBezTo>
                    <a:pt x="1046211" y="1416705"/>
                    <a:pt x="1001709" y="1461206"/>
                    <a:pt x="946814" y="1461206"/>
                  </a:cubicBezTo>
                  <a:lnTo>
                    <a:pt x="99397" y="1461206"/>
                  </a:lnTo>
                  <a:cubicBezTo>
                    <a:pt x="44502" y="1461206"/>
                    <a:pt x="0" y="1416705"/>
                    <a:pt x="0" y="1361809"/>
                  </a:cubicBezTo>
                  <a:lnTo>
                    <a:pt x="0" y="99397"/>
                  </a:lnTo>
                  <a:cubicBezTo>
                    <a:pt x="0" y="44502"/>
                    <a:pt x="44502" y="0"/>
                    <a:pt x="99397"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txBox="1"/>
            <p:nvPr/>
          </p:nvSpPr>
          <p:spPr>
            <a:xfrm>
              <a:off x="0" y="38100"/>
              <a:ext cx="1046211" cy="1423106"/>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5"/>
          <p:cNvGrpSpPr/>
          <p:nvPr/>
        </p:nvGrpSpPr>
        <p:grpSpPr>
          <a:xfrm>
            <a:off x="5924947" y="1461493"/>
            <a:ext cx="2071136" cy="2071136"/>
            <a:chOff x="0" y="0"/>
            <a:chExt cx="812800" cy="812800"/>
          </a:xfrm>
        </p:grpSpPr>
        <p:sp>
          <p:nvSpPr>
            <p:cNvPr id="210" name="Google Shape;21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5"/>
          <p:cNvSpPr txBox="1"/>
          <p:nvPr/>
        </p:nvSpPr>
        <p:spPr>
          <a:xfrm>
            <a:off x="5431403" y="4939618"/>
            <a:ext cx="30582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213" name="Google Shape;213;p15"/>
          <p:cNvSpPr txBox="1"/>
          <p:nvPr/>
        </p:nvSpPr>
        <p:spPr>
          <a:xfrm>
            <a:off x="4788444" y="4008819"/>
            <a:ext cx="4396474" cy="6134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WEAKNESSES</a:t>
            </a:r>
            <a:endParaRPr/>
          </a:p>
        </p:txBody>
      </p:sp>
      <p:grpSp>
        <p:nvGrpSpPr>
          <p:cNvPr id="214" name="Google Shape;214;p15"/>
          <p:cNvGrpSpPr/>
          <p:nvPr/>
        </p:nvGrpSpPr>
        <p:grpSpPr>
          <a:xfrm>
            <a:off x="9315153" y="2497061"/>
            <a:ext cx="3972333" cy="5548017"/>
            <a:chOff x="0" y="0"/>
            <a:chExt cx="1046211" cy="1461206"/>
          </a:xfrm>
        </p:grpSpPr>
        <p:sp>
          <p:nvSpPr>
            <p:cNvPr id="215" name="Google Shape;215;p15"/>
            <p:cNvSpPr/>
            <p:nvPr/>
          </p:nvSpPr>
          <p:spPr>
            <a:xfrm>
              <a:off x="0" y="0"/>
              <a:ext cx="1046211" cy="1461206"/>
            </a:xfrm>
            <a:custGeom>
              <a:rect b="b" l="l" r="r" t="t"/>
              <a:pathLst>
                <a:path extrusionOk="0" h="1461206" w="1046211">
                  <a:moveTo>
                    <a:pt x="99397" y="0"/>
                  </a:moveTo>
                  <a:lnTo>
                    <a:pt x="946814" y="0"/>
                  </a:lnTo>
                  <a:cubicBezTo>
                    <a:pt x="973176" y="0"/>
                    <a:pt x="998458" y="10472"/>
                    <a:pt x="1017098" y="29113"/>
                  </a:cubicBezTo>
                  <a:cubicBezTo>
                    <a:pt x="1035739" y="47753"/>
                    <a:pt x="1046211" y="73035"/>
                    <a:pt x="1046211" y="99397"/>
                  </a:cubicBezTo>
                  <a:lnTo>
                    <a:pt x="1046211" y="1361809"/>
                  </a:lnTo>
                  <a:cubicBezTo>
                    <a:pt x="1046211" y="1416705"/>
                    <a:pt x="1001709" y="1461206"/>
                    <a:pt x="946814" y="1461206"/>
                  </a:cubicBezTo>
                  <a:lnTo>
                    <a:pt x="99397" y="1461206"/>
                  </a:lnTo>
                  <a:cubicBezTo>
                    <a:pt x="44502" y="1461206"/>
                    <a:pt x="0" y="1416705"/>
                    <a:pt x="0" y="1361809"/>
                  </a:cubicBezTo>
                  <a:lnTo>
                    <a:pt x="0" y="99397"/>
                  </a:lnTo>
                  <a:cubicBezTo>
                    <a:pt x="0" y="44502"/>
                    <a:pt x="44502" y="0"/>
                    <a:pt x="99397"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txBox="1"/>
            <p:nvPr/>
          </p:nvSpPr>
          <p:spPr>
            <a:xfrm>
              <a:off x="0" y="38100"/>
              <a:ext cx="1046211" cy="1423106"/>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15"/>
          <p:cNvGrpSpPr/>
          <p:nvPr/>
        </p:nvGrpSpPr>
        <p:grpSpPr>
          <a:xfrm>
            <a:off x="10239585" y="1461493"/>
            <a:ext cx="2071136" cy="2071136"/>
            <a:chOff x="0" y="0"/>
            <a:chExt cx="812800" cy="812800"/>
          </a:xfrm>
        </p:grpSpPr>
        <p:sp>
          <p:nvSpPr>
            <p:cNvPr id="218" name="Google Shape;21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15"/>
          <p:cNvSpPr txBox="1"/>
          <p:nvPr/>
        </p:nvSpPr>
        <p:spPr>
          <a:xfrm>
            <a:off x="9746041" y="4939618"/>
            <a:ext cx="30582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221" name="Google Shape;221;p15"/>
          <p:cNvSpPr txBox="1"/>
          <p:nvPr/>
        </p:nvSpPr>
        <p:spPr>
          <a:xfrm>
            <a:off x="9103082" y="4008819"/>
            <a:ext cx="4396474" cy="6134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OPPORTUNITIES</a:t>
            </a:r>
            <a:endParaRPr/>
          </a:p>
        </p:txBody>
      </p:sp>
      <p:grpSp>
        <p:nvGrpSpPr>
          <p:cNvPr id="222" name="Google Shape;222;p15"/>
          <p:cNvGrpSpPr/>
          <p:nvPr/>
        </p:nvGrpSpPr>
        <p:grpSpPr>
          <a:xfrm>
            <a:off x="13629791" y="2497061"/>
            <a:ext cx="3972333" cy="5548017"/>
            <a:chOff x="0" y="0"/>
            <a:chExt cx="1046211" cy="1461206"/>
          </a:xfrm>
        </p:grpSpPr>
        <p:sp>
          <p:nvSpPr>
            <p:cNvPr id="223" name="Google Shape;223;p15"/>
            <p:cNvSpPr/>
            <p:nvPr/>
          </p:nvSpPr>
          <p:spPr>
            <a:xfrm>
              <a:off x="0" y="0"/>
              <a:ext cx="1046211" cy="1461206"/>
            </a:xfrm>
            <a:custGeom>
              <a:rect b="b" l="l" r="r" t="t"/>
              <a:pathLst>
                <a:path extrusionOk="0" h="1461206" w="1046211">
                  <a:moveTo>
                    <a:pt x="99397" y="0"/>
                  </a:moveTo>
                  <a:lnTo>
                    <a:pt x="946814" y="0"/>
                  </a:lnTo>
                  <a:cubicBezTo>
                    <a:pt x="973176" y="0"/>
                    <a:pt x="998458" y="10472"/>
                    <a:pt x="1017098" y="29113"/>
                  </a:cubicBezTo>
                  <a:cubicBezTo>
                    <a:pt x="1035739" y="47753"/>
                    <a:pt x="1046211" y="73035"/>
                    <a:pt x="1046211" y="99397"/>
                  </a:cubicBezTo>
                  <a:lnTo>
                    <a:pt x="1046211" y="1361809"/>
                  </a:lnTo>
                  <a:cubicBezTo>
                    <a:pt x="1046211" y="1416705"/>
                    <a:pt x="1001709" y="1461206"/>
                    <a:pt x="946814" y="1461206"/>
                  </a:cubicBezTo>
                  <a:lnTo>
                    <a:pt x="99397" y="1461206"/>
                  </a:lnTo>
                  <a:cubicBezTo>
                    <a:pt x="44502" y="1461206"/>
                    <a:pt x="0" y="1416705"/>
                    <a:pt x="0" y="1361809"/>
                  </a:cubicBezTo>
                  <a:lnTo>
                    <a:pt x="0" y="99397"/>
                  </a:lnTo>
                  <a:cubicBezTo>
                    <a:pt x="0" y="44502"/>
                    <a:pt x="44502" y="0"/>
                    <a:pt x="99397"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txBox="1"/>
            <p:nvPr/>
          </p:nvSpPr>
          <p:spPr>
            <a:xfrm>
              <a:off x="0" y="38100"/>
              <a:ext cx="1046211" cy="1423106"/>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15"/>
          <p:cNvGrpSpPr/>
          <p:nvPr/>
        </p:nvGrpSpPr>
        <p:grpSpPr>
          <a:xfrm>
            <a:off x="14554224" y="1461493"/>
            <a:ext cx="2071136" cy="2071136"/>
            <a:chOff x="0" y="0"/>
            <a:chExt cx="812800" cy="812800"/>
          </a:xfrm>
        </p:grpSpPr>
        <p:sp>
          <p:nvSpPr>
            <p:cNvPr id="226" name="Google Shape;22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5"/>
          <p:cNvSpPr txBox="1"/>
          <p:nvPr/>
        </p:nvSpPr>
        <p:spPr>
          <a:xfrm>
            <a:off x="14060679" y="4939618"/>
            <a:ext cx="30582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a:t>
            </a:r>
            <a:endParaRPr/>
          </a:p>
        </p:txBody>
      </p:sp>
      <p:sp>
        <p:nvSpPr>
          <p:cNvPr id="229" name="Google Shape;229;p15"/>
          <p:cNvSpPr txBox="1"/>
          <p:nvPr/>
        </p:nvSpPr>
        <p:spPr>
          <a:xfrm>
            <a:off x="13417720" y="4008819"/>
            <a:ext cx="4396474" cy="6134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404244"/>
                </a:solidFill>
                <a:latin typeface="Barlow"/>
                <a:ea typeface="Barlow"/>
                <a:cs typeface="Barlow"/>
                <a:sym typeface="Barlow"/>
              </a:rPr>
              <a:t>THREATS</a:t>
            </a:r>
            <a:endParaRPr/>
          </a:p>
        </p:txBody>
      </p:sp>
      <p:sp>
        <p:nvSpPr>
          <p:cNvPr id="230" name="Google Shape;230;p15"/>
          <p:cNvSpPr/>
          <p:nvPr/>
        </p:nvSpPr>
        <p:spPr>
          <a:xfrm>
            <a:off x="6339798" y="1857923"/>
            <a:ext cx="1293765" cy="1260833"/>
          </a:xfrm>
          <a:custGeom>
            <a:rect b="b" l="l" r="r" t="t"/>
            <a:pathLst>
              <a:path extrusionOk="0" h="1260833" w="1293765">
                <a:moveTo>
                  <a:pt x="0" y="0"/>
                </a:moveTo>
                <a:lnTo>
                  <a:pt x="1293766" y="0"/>
                </a:lnTo>
                <a:lnTo>
                  <a:pt x="1293766" y="1260833"/>
                </a:lnTo>
                <a:lnTo>
                  <a:pt x="0" y="1260833"/>
                </a:lnTo>
                <a:lnTo>
                  <a:pt x="0" y="0"/>
                </a:lnTo>
                <a:close/>
              </a:path>
            </a:pathLst>
          </a:custGeom>
          <a:blipFill rotWithShape="1">
            <a:blip r:embed="rId4">
              <a:alphaModFix/>
            </a:blip>
            <a:stretch>
              <a:fillRect b="0" l="0" r="0" t="0"/>
            </a:stretch>
          </a:blipFill>
          <a:ln>
            <a:noFill/>
          </a:ln>
        </p:spPr>
      </p:sp>
      <p:sp>
        <p:nvSpPr>
          <p:cNvPr id="231" name="Google Shape;231;p15"/>
          <p:cNvSpPr/>
          <p:nvPr/>
        </p:nvSpPr>
        <p:spPr>
          <a:xfrm>
            <a:off x="10699878" y="1823867"/>
            <a:ext cx="1150550" cy="1346388"/>
          </a:xfrm>
          <a:custGeom>
            <a:rect b="b" l="l" r="r" t="t"/>
            <a:pathLst>
              <a:path extrusionOk="0" h="1346388" w="1150550">
                <a:moveTo>
                  <a:pt x="0" y="0"/>
                </a:moveTo>
                <a:lnTo>
                  <a:pt x="1150550" y="0"/>
                </a:lnTo>
                <a:lnTo>
                  <a:pt x="1150550" y="1346388"/>
                </a:lnTo>
                <a:lnTo>
                  <a:pt x="0" y="1346388"/>
                </a:lnTo>
                <a:lnTo>
                  <a:pt x="0" y="0"/>
                </a:lnTo>
                <a:close/>
              </a:path>
            </a:pathLst>
          </a:custGeom>
          <a:blipFill rotWithShape="1">
            <a:blip r:embed="rId5">
              <a:alphaModFix/>
            </a:blip>
            <a:stretch>
              <a:fillRect b="0" l="0" r="0" t="0"/>
            </a:stretch>
          </a:blipFill>
          <a:ln>
            <a:noFill/>
          </a:ln>
        </p:spPr>
      </p:sp>
      <p:sp>
        <p:nvSpPr>
          <p:cNvPr id="232" name="Google Shape;232;p15"/>
          <p:cNvSpPr/>
          <p:nvPr/>
        </p:nvSpPr>
        <p:spPr>
          <a:xfrm>
            <a:off x="14959035" y="1815145"/>
            <a:ext cx="1261513" cy="1261513"/>
          </a:xfrm>
          <a:custGeom>
            <a:rect b="b" l="l" r="r" t="t"/>
            <a:pathLst>
              <a:path extrusionOk="0" h="1261513" w="1261513">
                <a:moveTo>
                  <a:pt x="0" y="0"/>
                </a:moveTo>
                <a:lnTo>
                  <a:pt x="1261513" y="0"/>
                </a:lnTo>
                <a:lnTo>
                  <a:pt x="1261513" y="1261513"/>
                </a:lnTo>
                <a:lnTo>
                  <a:pt x="0" y="126151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36" name="Shape 236"/>
        <p:cNvGrpSpPr/>
        <p:nvPr/>
      </p:nvGrpSpPr>
      <p:grpSpPr>
        <a:xfrm>
          <a:off x="0" y="0"/>
          <a:ext cx="0" cy="0"/>
          <a:chOff x="0" y="0"/>
          <a:chExt cx="0" cy="0"/>
        </a:xfrm>
      </p:grpSpPr>
      <p:grpSp>
        <p:nvGrpSpPr>
          <p:cNvPr id="237" name="Google Shape;237;p16"/>
          <p:cNvGrpSpPr/>
          <p:nvPr/>
        </p:nvGrpSpPr>
        <p:grpSpPr>
          <a:xfrm>
            <a:off x="1028700" y="1765088"/>
            <a:ext cx="7623293" cy="5681038"/>
            <a:chOff x="0" y="0"/>
            <a:chExt cx="2007781" cy="1496240"/>
          </a:xfrm>
        </p:grpSpPr>
        <p:sp>
          <p:nvSpPr>
            <p:cNvPr id="238" name="Google Shape;238;p16"/>
            <p:cNvSpPr/>
            <p:nvPr/>
          </p:nvSpPr>
          <p:spPr>
            <a:xfrm>
              <a:off x="0" y="0"/>
              <a:ext cx="2007781" cy="1496240"/>
            </a:xfrm>
            <a:custGeom>
              <a:rect b="b" l="l" r="r" t="t"/>
              <a:pathLst>
                <a:path extrusionOk="0" h="1496240" w="2007781">
                  <a:moveTo>
                    <a:pt x="51794" y="0"/>
                  </a:moveTo>
                  <a:lnTo>
                    <a:pt x="1955987" y="0"/>
                  </a:lnTo>
                  <a:cubicBezTo>
                    <a:pt x="1969724" y="0"/>
                    <a:pt x="1982898" y="5457"/>
                    <a:pt x="1992611" y="15170"/>
                  </a:cubicBezTo>
                  <a:cubicBezTo>
                    <a:pt x="2002324" y="24883"/>
                    <a:pt x="2007781" y="38057"/>
                    <a:pt x="2007781" y="51794"/>
                  </a:cubicBezTo>
                  <a:lnTo>
                    <a:pt x="2007781" y="1444447"/>
                  </a:lnTo>
                  <a:cubicBezTo>
                    <a:pt x="2007781" y="1473052"/>
                    <a:pt x="1984592" y="1496240"/>
                    <a:pt x="1955987" y="1496240"/>
                  </a:cubicBezTo>
                  <a:lnTo>
                    <a:pt x="51794" y="1496240"/>
                  </a:lnTo>
                  <a:cubicBezTo>
                    <a:pt x="38057" y="1496240"/>
                    <a:pt x="24883" y="1490784"/>
                    <a:pt x="15170" y="1481070"/>
                  </a:cubicBezTo>
                  <a:cubicBezTo>
                    <a:pt x="5457" y="1471357"/>
                    <a:pt x="0" y="1458183"/>
                    <a:pt x="0" y="1444447"/>
                  </a:cubicBezTo>
                  <a:lnTo>
                    <a:pt x="0" y="51794"/>
                  </a:lnTo>
                  <a:cubicBezTo>
                    <a:pt x="0" y="38057"/>
                    <a:pt x="5457" y="24883"/>
                    <a:pt x="15170" y="15170"/>
                  </a:cubicBezTo>
                  <a:cubicBezTo>
                    <a:pt x="24883" y="5457"/>
                    <a:pt x="38057" y="0"/>
                    <a:pt x="51794"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
            <p:cNvSpPr txBox="1"/>
            <p:nvPr/>
          </p:nvSpPr>
          <p:spPr>
            <a:xfrm>
              <a:off x="0" y="38100"/>
              <a:ext cx="2007781" cy="145814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0" name="Google Shape;240;p16"/>
          <p:cNvSpPr txBox="1"/>
          <p:nvPr/>
        </p:nvSpPr>
        <p:spPr>
          <a:xfrm>
            <a:off x="6269231" y="9473853"/>
            <a:ext cx="5749537"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04244"/>
                </a:solidFill>
                <a:latin typeface="Barlow"/>
                <a:ea typeface="Barlow"/>
                <a:cs typeface="Barlow"/>
                <a:sym typeface="Barlow"/>
              </a:rPr>
              <a:t>CANVA CORPORATION</a:t>
            </a:r>
            <a:endParaRPr/>
          </a:p>
        </p:txBody>
      </p:sp>
      <p:sp>
        <p:nvSpPr>
          <p:cNvPr id="241" name="Google Shape;241;p16"/>
          <p:cNvSpPr txBox="1"/>
          <p:nvPr/>
        </p:nvSpPr>
        <p:spPr>
          <a:xfrm>
            <a:off x="2354952" y="3823106"/>
            <a:ext cx="4970700" cy="255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Lorem ipsum dolor sit amet, consectetur adipiscing elit, sed do eiusmod tempor incididunt ut labore et dolore magna aliqua. Tortor posuere ac ut consequat.</a:t>
            </a:r>
            <a:endParaRPr/>
          </a:p>
        </p:txBody>
      </p:sp>
      <p:sp>
        <p:nvSpPr>
          <p:cNvPr id="242" name="Google Shape;242;p16"/>
          <p:cNvSpPr txBox="1"/>
          <p:nvPr/>
        </p:nvSpPr>
        <p:spPr>
          <a:xfrm>
            <a:off x="2642109" y="2698247"/>
            <a:ext cx="4396474" cy="8210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404244"/>
                </a:solidFill>
                <a:latin typeface="Barlow"/>
                <a:ea typeface="Barlow"/>
                <a:cs typeface="Barlow"/>
                <a:sym typeface="Barlow"/>
              </a:rPr>
              <a:t>STRENGTHS</a:t>
            </a:r>
            <a:endParaRPr/>
          </a:p>
        </p:txBody>
      </p:sp>
      <p:pic>
        <p:nvPicPr>
          <p:cNvPr id="243" name="Google Shape;243;p16"/>
          <p:cNvPicPr preferRelativeResize="0"/>
          <p:nvPr/>
        </p:nvPicPr>
        <p:blipFill rotWithShape="1">
          <a:blip r:embed="rId3">
            <a:alphaModFix/>
          </a:blip>
          <a:srcRect b="4299" l="7007" r="7007" t="9716"/>
          <a:stretch/>
        </p:blipFill>
        <p:spPr>
          <a:xfrm>
            <a:off x="9703225" y="1747575"/>
            <a:ext cx="7623300" cy="5698500"/>
          </a:xfrm>
          <a:prstGeom prst="flowChartAlternateProcess">
            <a:avLst/>
          </a:prstGeom>
          <a:noFill/>
          <a:ln cap="flat" cmpd="sng" w="76200">
            <a:solidFill>
              <a:srgbClr val="404244"/>
            </a:solidFill>
            <a:prstDash val="solid"/>
            <a:round/>
            <a:headEnd len="sm" w="sm" type="none"/>
            <a:tailEnd len="sm" w="sm" type="none"/>
          </a:ln>
        </p:spPr>
      </p:pic>
      <p:grpSp>
        <p:nvGrpSpPr>
          <p:cNvPr id="244" name="Google Shape;244;p16"/>
          <p:cNvGrpSpPr/>
          <p:nvPr/>
        </p:nvGrpSpPr>
        <p:grpSpPr>
          <a:xfrm>
            <a:off x="8070004" y="3156400"/>
            <a:ext cx="2965671" cy="2965671"/>
            <a:chOff x="0" y="0"/>
            <a:chExt cx="812800" cy="812800"/>
          </a:xfrm>
        </p:grpSpPr>
        <p:sp>
          <p:nvSpPr>
            <p:cNvPr id="245" name="Google Shape;24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7" name="Google Shape;247;p16"/>
          <p:cNvPicPr preferRelativeResize="0"/>
          <p:nvPr/>
        </p:nvPicPr>
        <p:blipFill>
          <a:blip r:embed="rId4">
            <a:alphaModFix/>
          </a:blip>
          <a:stretch>
            <a:fillRect/>
          </a:stretch>
        </p:blipFill>
        <p:spPr>
          <a:xfrm>
            <a:off x="8807100" y="3618050"/>
            <a:ext cx="1491475" cy="2042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51" name="Shape 251"/>
        <p:cNvGrpSpPr/>
        <p:nvPr/>
      </p:nvGrpSpPr>
      <p:grpSpPr>
        <a:xfrm>
          <a:off x="0" y="0"/>
          <a:ext cx="0" cy="0"/>
          <a:chOff x="0" y="0"/>
          <a:chExt cx="0" cy="0"/>
        </a:xfrm>
      </p:grpSpPr>
      <p:grpSp>
        <p:nvGrpSpPr>
          <p:cNvPr id="252" name="Google Shape;252;p17"/>
          <p:cNvGrpSpPr/>
          <p:nvPr/>
        </p:nvGrpSpPr>
        <p:grpSpPr>
          <a:xfrm>
            <a:off x="1028700" y="1765088"/>
            <a:ext cx="7623293" cy="5681038"/>
            <a:chOff x="0" y="0"/>
            <a:chExt cx="2007781" cy="1496240"/>
          </a:xfrm>
        </p:grpSpPr>
        <p:sp>
          <p:nvSpPr>
            <p:cNvPr id="253" name="Google Shape;253;p17"/>
            <p:cNvSpPr/>
            <p:nvPr/>
          </p:nvSpPr>
          <p:spPr>
            <a:xfrm>
              <a:off x="0" y="0"/>
              <a:ext cx="2007781" cy="1496240"/>
            </a:xfrm>
            <a:custGeom>
              <a:rect b="b" l="l" r="r" t="t"/>
              <a:pathLst>
                <a:path extrusionOk="0" h="1496240" w="2007781">
                  <a:moveTo>
                    <a:pt x="51794" y="0"/>
                  </a:moveTo>
                  <a:lnTo>
                    <a:pt x="1955987" y="0"/>
                  </a:lnTo>
                  <a:cubicBezTo>
                    <a:pt x="1969724" y="0"/>
                    <a:pt x="1982898" y="5457"/>
                    <a:pt x="1992611" y="15170"/>
                  </a:cubicBezTo>
                  <a:cubicBezTo>
                    <a:pt x="2002324" y="24883"/>
                    <a:pt x="2007781" y="38057"/>
                    <a:pt x="2007781" y="51794"/>
                  </a:cubicBezTo>
                  <a:lnTo>
                    <a:pt x="2007781" y="1444447"/>
                  </a:lnTo>
                  <a:cubicBezTo>
                    <a:pt x="2007781" y="1473052"/>
                    <a:pt x="1984592" y="1496240"/>
                    <a:pt x="1955987" y="1496240"/>
                  </a:cubicBezTo>
                  <a:lnTo>
                    <a:pt x="51794" y="1496240"/>
                  </a:lnTo>
                  <a:cubicBezTo>
                    <a:pt x="38057" y="1496240"/>
                    <a:pt x="24883" y="1490784"/>
                    <a:pt x="15170" y="1481070"/>
                  </a:cubicBezTo>
                  <a:cubicBezTo>
                    <a:pt x="5457" y="1471357"/>
                    <a:pt x="0" y="1458183"/>
                    <a:pt x="0" y="1444447"/>
                  </a:cubicBezTo>
                  <a:lnTo>
                    <a:pt x="0" y="51794"/>
                  </a:lnTo>
                  <a:cubicBezTo>
                    <a:pt x="0" y="38057"/>
                    <a:pt x="5457" y="24883"/>
                    <a:pt x="15170" y="15170"/>
                  </a:cubicBezTo>
                  <a:cubicBezTo>
                    <a:pt x="24883" y="5457"/>
                    <a:pt x="38057" y="0"/>
                    <a:pt x="51794"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7"/>
            <p:cNvSpPr txBox="1"/>
            <p:nvPr/>
          </p:nvSpPr>
          <p:spPr>
            <a:xfrm>
              <a:off x="0" y="38100"/>
              <a:ext cx="2007781" cy="145814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5" name="Google Shape;255;p17"/>
          <p:cNvSpPr txBox="1"/>
          <p:nvPr/>
        </p:nvSpPr>
        <p:spPr>
          <a:xfrm>
            <a:off x="6269231" y="9473853"/>
            <a:ext cx="5749537"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04244"/>
                </a:solidFill>
                <a:latin typeface="Barlow"/>
                <a:ea typeface="Barlow"/>
                <a:cs typeface="Barlow"/>
                <a:sym typeface="Barlow"/>
              </a:rPr>
              <a:t>CANVA CORPORATION</a:t>
            </a:r>
            <a:endParaRPr/>
          </a:p>
        </p:txBody>
      </p:sp>
      <p:sp>
        <p:nvSpPr>
          <p:cNvPr id="256" name="Google Shape;256;p17"/>
          <p:cNvSpPr txBox="1"/>
          <p:nvPr/>
        </p:nvSpPr>
        <p:spPr>
          <a:xfrm>
            <a:off x="2354952" y="3823106"/>
            <a:ext cx="4970700" cy="255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Lorem ipsum dolor sit amet, consectetur adipiscing elit, sed do eiusmod tempor incididunt ut labore et dolore magna aliqua. Tortor posuere ac ut consequat.</a:t>
            </a:r>
            <a:endParaRPr/>
          </a:p>
        </p:txBody>
      </p:sp>
      <p:sp>
        <p:nvSpPr>
          <p:cNvPr id="257" name="Google Shape;257;p17"/>
          <p:cNvSpPr txBox="1"/>
          <p:nvPr/>
        </p:nvSpPr>
        <p:spPr>
          <a:xfrm>
            <a:off x="2642109" y="2698247"/>
            <a:ext cx="4396474" cy="8210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404244"/>
                </a:solidFill>
                <a:latin typeface="Barlow"/>
                <a:ea typeface="Barlow"/>
                <a:cs typeface="Barlow"/>
                <a:sym typeface="Barlow"/>
              </a:rPr>
              <a:t>WEAKNESSES</a:t>
            </a:r>
            <a:endParaRPr/>
          </a:p>
        </p:txBody>
      </p:sp>
      <p:pic>
        <p:nvPicPr>
          <p:cNvPr id="258" name="Google Shape;258;p17"/>
          <p:cNvPicPr preferRelativeResize="0"/>
          <p:nvPr/>
        </p:nvPicPr>
        <p:blipFill rotWithShape="1">
          <a:blip r:embed="rId3">
            <a:alphaModFix/>
          </a:blip>
          <a:srcRect b="8374" l="6293" r="6293" t="4213"/>
          <a:stretch/>
        </p:blipFill>
        <p:spPr>
          <a:xfrm>
            <a:off x="9703225" y="1747563"/>
            <a:ext cx="7623300" cy="5698500"/>
          </a:xfrm>
          <a:prstGeom prst="roundRect">
            <a:avLst>
              <a:gd fmla="val 16667" name="adj"/>
            </a:avLst>
          </a:prstGeom>
          <a:noFill/>
          <a:ln cap="flat" cmpd="sng" w="76200">
            <a:solidFill>
              <a:srgbClr val="404244"/>
            </a:solidFill>
            <a:prstDash val="solid"/>
            <a:round/>
            <a:headEnd len="sm" w="sm" type="none"/>
            <a:tailEnd len="sm" w="sm" type="none"/>
          </a:ln>
        </p:spPr>
      </p:pic>
      <p:grpSp>
        <p:nvGrpSpPr>
          <p:cNvPr id="259" name="Google Shape;259;p17"/>
          <p:cNvGrpSpPr/>
          <p:nvPr/>
        </p:nvGrpSpPr>
        <p:grpSpPr>
          <a:xfrm>
            <a:off x="8070004" y="3156400"/>
            <a:ext cx="2965671" cy="2965671"/>
            <a:chOff x="0" y="0"/>
            <a:chExt cx="812800" cy="812800"/>
          </a:xfrm>
        </p:grpSpPr>
        <p:sp>
          <p:nvSpPr>
            <p:cNvPr id="260" name="Google Shape;26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7"/>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62" name="Google Shape;262;p17"/>
          <p:cNvPicPr preferRelativeResize="0"/>
          <p:nvPr/>
        </p:nvPicPr>
        <p:blipFill>
          <a:blip r:embed="rId4">
            <a:alphaModFix/>
          </a:blip>
          <a:stretch>
            <a:fillRect/>
          </a:stretch>
        </p:blipFill>
        <p:spPr>
          <a:xfrm>
            <a:off x="8476138" y="3556887"/>
            <a:ext cx="2153400" cy="209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66" name="Shape 266"/>
        <p:cNvGrpSpPr/>
        <p:nvPr/>
      </p:nvGrpSpPr>
      <p:grpSpPr>
        <a:xfrm>
          <a:off x="0" y="0"/>
          <a:ext cx="0" cy="0"/>
          <a:chOff x="0" y="0"/>
          <a:chExt cx="0" cy="0"/>
        </a:xfrm>
      </p:grpSpPr>
      <p:grpSp>
        <p:nvGrpSpPr>
          <p:cNvPr id="267" name="Google Shape;267;p18"/>
          <p:cNvGrpSpPr/>
          <p:nvPr/>
        </p:nvGrpSpPr>
        <p:grpSpPr>
          <a:xfrm>
            <a:off x="1028700" y="1765088"/>
            <a:ext cx="7623293" cy="5681038"/>
            <a:chOff x="0" y="0"/>
            <a:chExt cx="2007781" cy="1496240"/>
          </a:xfrm>
        </p:grpSpPr>
        <p:sp>
          <p:nvSpPr>
            <p:cNvPr id="268" name="Google Shape;268;p18"/>
            <p:cNvSpPr/>
            <p:nvPr/>
          </p:nvSpPr>
          <p:spPr>
            <a:xfrm>
              <a:off x="0" y="0"/>
              <a:ext cx="2007781" cy="1496240"/>
            </a:xfrm>
            <a:custGeom>
              <a:rect b="b" l="l" r="r" t="t"/>
              <a:pathLst>
                <a:path extrusionOk="0" h="1496240" w="2007781">
                  <a:moveTo>
                    <a:pt x="51794" y="0"/>
                  </a:moveTo>
                  <a:lnTo>
                    <a:pt x="1955987" y="0"/>
                  </a:lnTo>
                  <a:cubicBezTo>
                    <a:pt x="1969724" y="0"/>
                    <a:pt x="1982898" y="5457"/>
                    <a:pt x="1992611" y="15170"/>
                  </a:cubicBezTo>
                  <a:cubicBezTo>
                    <a:pt x="2002324" y="24883"/>
                    <a:pt x="2007781" y="38057"/>
                    <a:pt x="2007781" y="51794"/>
                  </a:cubicBezTo>
                  <a:lnTo>
                    <a:pt x="2007781" y="1444447"/>
                  </a:lnTo>
                  <a:cubicBezTo>
                    <a:pt x="2007781" y="1473052"/>
                    <a:pt x="1984592" y="1496240"/>
                    <a:pt x="1955987" y="1496240"/>
                  </a:cubicBezTo>
                  <a:lnTo>
                    <a:pt x="51794" y="1496240"/>
                  </a:lnTo>
                  <a:cubicBezTo>
                    <a:pt x="38057" y="1496240"/>
                    <a:pt x="24883" y="1490784"/>
                    <a:pt x="15170" y="1481070"/>
                  </a:cubicBezTo>
                  <a:cubicBezTo>
                    <a:pt x="5457" y="1471357"/>
                    <a:pt x="0" y="1458183"/>
                    <a:pt x="0" y="1444447"/>
                  </a:cubicBezTo>
                  <a:lnTo>
                    <a:pt x="0" y="51794"/>
                  </a:lnTo>
                  <a:cubicBezTo>
                    <a:pt x="0" y="38057"/>
                    <a:pt x="5457" y="24883"/>
                    <a:pt x="15170" y="15170"/>
                  </a:cubicBezTo>
                  <a:cubicBezTo>
                    <a:pt x="24883" y="5457"/>
                    <a:pt x="38057" y="0"/>
                    <a:pt x="51794"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txBox="1"/>
            <p:nvPr/>
          </p:nvSpPr>
          <p:spPr>
            <a:xfrm>
              <a:off x="0" y="38100"/>
              <a:ext cx="2007781" cy="145814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0" name="Google Shape;270;p18"/>
          <p:cNvSpPr txBox="1"/>
          <p:nvPr/>
        </p:nvSpPr>
        <p:spPr>
          <a:xfrm>
            <a:off x="6269231" y="9473853"/>
            <a:ext cx="5749537"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04244"/>
                </a:solidFill>
                <a:latin typeface="Barlow"/>
                <a:ea typeface="Barlow"/>
                <a:cs typeface="Barlow"/>
                <a:sym typeface="Barlow"/>
              </a:rPr>
              <a:t>CANVA CORPORATION</a:t>
            </a:r>
            <a:endParaRPr/>
          </a:p>
        </p:txBody>
      </p:sp>
      <p:sp>
        <p:nvSpPr>
          <p:cNvPr id="271" name="Google Shape;271;p18"/>
          <p:cNvSpPr txBox="1"/>
          <p:nvPr/>
        </p:nvSpPr>
        <p:spPr>
          <a:xfrm>
            <a:off x="2354952" y="3823106"/>
            <a:ext cx="4970700" cy="255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Lorem ipsum dolor sit amet, consectetur adipiscing elit, sed do eiusmod tempor incididunt ut labore et dolore magna aliqua. Tortor posuere ac ut consequat.</a:t>
            </a:r>
            <a:endParaRPr/>
          </a:p>
        </p:txBody>
      </p:sp>
      <p:sp>
        <p:nvSpPr>
          <p:cNvPr id="272" name="Google Shape;272;p18"/>
          <p:cNvSpPr txBox="1"/>
          <p:nvPr/>
        </p:nvSpPr>
        <p:spPr>
          <a:xfrm>
            <a:off x="2498574" y="2690100"/>
            <a:ext cx="46836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404244"/>
                </a:solidFill>
                <a:latin typeface="Barlow"/>
                <a:ea typeface="Barlow"/>
                <a:cs typeface="Barlow"/>
                <a:sym typeface="Barlow"/>
              </a:rPr>
              <a:t>OPPORTUNITIES</a:t>
            </a:r>
            <a:endParaRPr/>
          </a:p>
        </p:txBody>
      </p:sp>
      <p:pic>
        <p:nvPicPr>
          <p:cNvPr id="273" name="Google Shape;273;p18"/>
          <p:cNvPicPr preferRelativeResize="0"/>
          <p:nvPr/>
        </p:nvPicPr>
        <p:blipFill rotWithShape="1">
          <a:blip r:embed="rId3">
            <a:alphaModFix/>
          </a:blip>
          <a:srcRect b="4145" l="4145" r="4145" t="4145"/>
          <a:stretch/>
        </p:blipFill>
        <p:spPr>
          <a:xfrm>
            <a:off x="9703226" y="1782625"/>
            <a:ext cx="7623300" cy="5646000"/>
          </a:xfrm>
          <a:prstGeom prst="roundRect">
            <a:avLst>
              <a:gd fmla="val 16667" name="adj"/>
            </a:avLst>
          </a:prstGeom>
          <a:noFill/>
          <a:ln cap="flat" cmpd="sng" w="76200">
            <a:solidFill>
              <a:srgbClr val="404244"/>
            </a:solidFill>
            <a:prstDash val="solid"/>
            <a:round/>
            <a:headEnd len="sm" w="sm" type="none"/>
            <a:tailEnd len="sm" w="sm" type="none"/>
          </a:ln>
        </p:spPr>
      </p:pic>
      <p:grpSp>
        <p:nvGrpSpPr>
          <p:cNvPr id="274" name="Google Shape;274;p18"/>
          <p:cNvGrpSpPr/>
          <p:nvPr/>
        </p:nvGrpSpPr>
        <p:grpSpPr>
          <a:xfrm>
            <a:off x="8070004" y="3156400"/>
            <a:ext cx="2965671" cy="2965671"/>
            <a:chOff x="0" y="0"/>
            <a:chExt cx="812800" cy="812800"/>
          </a:xfrm>
        </p:grpSpPr>
        <p:sp>
          <p:nvSpPr>
            <p:cNvPr id="275" name="Google Shape;27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7" name="Google Shape;277;p18"/>
          <p:cNvPicPr preferRelativeResize="0"/>
          <p:nvPr/>
        </p:nvPicPr>
        <p:blipFill>
          <a:blip r:embed="rId4">
            <a:alphaModFix/>
          </a:blip>
          <a:stretch>
            <a:fillRect/>
          </a:stretch>
        </p:blipFill>
        <p:spPr>
          <a:xfrm>
            <a:off x="8581286" y="3502125"/>
            <a:ext cx="1943100" cy="227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81" name="Shape 281"/>
        <p:cNvGrpSpPr/>
        <p:nvPr/>
      </p:nvGrpSpPr>
      <p:grpSpPr>
        <a:xfrm>
          <a:off x="0" y="0"/>
          <a:ext cx="0" cy="0"/>
          <a:chOff x="0" y="0"/>
          <a:chExt cx="0" cy="0"/>
        </a:xfrm>
      </p:grpSpPr>
      <p:grpSp>
        <p:nvGrpSpPr>
          <p:cNvPr id="282" name="Google Shape;282;p19"/>
          <p:cNvGrpSpPr/>
          <p:nvPr/>
        </p:nvGrpSpPr>
        <p:grpSpPr>
          <a:xfrm>
            <a:off x="1028700" y="1765088"/>
            <a:ext cx="7623293" cy="5681038"/>
            <a:chOff x="0" y="0"/>
            <a:chExt cx="2007781" cy="1496240"/>
          </a:xfrm>
        </p:grpSpPr>
        <p:sp>
          <p:nvSpPr>
            <p:cNvPr id="283" name="Google Shape;283;p19"/>
            <p:cNvSpPr/>
            <p:nvPr/>
          </p:nvSpPr>
          <p:spPr>
            <a:xfrm>
              <a:off x="0" y="0"/>
              <a:ext cx="2007781" cy="1496240"/>
            </a:xfrm>
            <a:custGeom>
              <a:rect b="b" l="l" r="r" t="t"/>
              <a:pathLst>
                <a:path extrusionOk="0" h="1496240" w="2007781">
                  <a:moveTo>
                    <a:pt x="51794" y="0"/>
                  </a:moveTo>
                  <a:lnTo>
                    <a:pt x="1955987" y="0"/>
                  </a:lnTo>
                  <a:cubicBezTo>
                    <a:pt x="1969724" y="0"/>
                    <a:pt x="1982898" y="5457"/>
                    <a:pt x="1992611" y="15170"/>
                  </a:cubicBezTo>
                  <a:cubicBezTo>
                    <a:pt x="2002324" y="24883"/>
                    <a:pt x="2007781" y="38057"/>
                    <a:pt x="2007781" y="51794"/>
                  </a:cubicBezTo>
                  <a:lnTo>
                    <a:pt x="2007781" y="1444447"/>
                  </a:lnTo>
                  <a:cubicBezTo>
                    <a:pt x="2007781" y="1473052"/>
                    <a:pt x="1984592" y="1496240"/>
                    <a:pt x="1955987" y="1496240"/>
                  </a:cubicBezTo>
                  <a:lnTo>
                    <a:pt x="51794" y="1496240"/>
                  </a:lnTo>
                  <a:cubicBezTo>
                    <a:pt x="38057" y="1496240"/>
                    <a:pt x="24883" y="1490784"/>
                    <a:pt x="15170" y="1481070"/>
                  </a:cubicBezTo>
                  <a:cubicBezTo>
                    <a:pt x="5457" y="1471357"/>
                    <a:pt x="0" y="1458183"/>
                    <a:pt x="0" y="1444447"/>
                  </a:cubicBezTo>
                  <a:lnTo>
                    <a:pt x="0" y="51794"/>
                  </a:lnTo>
                  <a:cubicBezTo>
                    <a:pt x="0" y="38057"/>
                    <a:pt x="5457" y="24883"/>
                    <a:pt x="15170" y="15170"/>
                  </a:cubicBezTo>
                  <a:cubicBezTo>
                    <a:pt x="24883" y="5457"/>
                    <a:pt x="38057" y="0"/>
                    <a:pt x="51794"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txBox="1"/>
            <p:nvPr/>
          </p:nvSpPr>
          <p:spPr>
            <a:xfrm>
              <a:off x="0" y="38100"/>
              <a:ext cx="2007781" cy="145814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5" name="Google Shape;285;p19"/>
          <p:cNvSpPr txBox="1"/>
          <p:nvPr/>
        </p:nvSpPr>
        <p:spPr>
          <a:xfrm>
            <a:off x="6269231" y="9473853"/>
            <a:ext cx="5749537"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404244"/>
                </a:solidFill>
                <a:latin typeface="Barlow"/>
                <a:ea typeface="Barlow"/>
                <a:cs typeface="Barlow"/>
                <a:sym typeface="Barlow"/>
              </a:rPr>
              <a:t>CANVA CORPORATION</a:t>
            </a:r>
            <a:endParaRPr/>
          </a:p>
        </p:txBody>
      </p:sp>
      <p:sp>
        <p:nvSpPr>
          <p:cNvPr id="286" name="Google Shape;286;p19"/>
          <p:cNvSpPr txBox="1"/>
          <p:nvPr/>
        </p:nvSpPr>
        <p:spPr>
          <a:xfrm>
            <a:off x="2354952" y="3823106"/>
            <a:ext cx="4970700" cy="255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404244"/>
                </a:solidFill>
                <a:latin typeface="Barlow"/>
                <a:ea typeface="Barlow"/>
                <a:cs typeface="Barlow"/>
                <a:sym typeface="Barlow"/>
              </a:rPr>
              <a:t>Lorem ipsum dolor sit amet, consectetur adipiscing elit, sed do eiusmod tempor incididunt ut labore et dolore magna aliqua. Lorem ipsum dolor sit amet, consectetur adipiscing elit, sed do eiusmod tempor incididunt ut labore et dolore magna aliqua. Tortor posuere ac ut consequat.</a:t>
            </a:r>
            <a:endParaRPr/>
          </a:p>
        </p:txBody>
      </p:sp>
      <p:sp>
        <p:nvSpPr>
          <p:cNvPr id="287" name="Google Shape;287;p19"/>
          <p:cNvSpPr txBox="1"/>
          <p:nvPr/>
        </p:nvSpPr>
        <p:spPr>
          <a:xfrm>
            <a:off x="2642109" y="2698247"/>
            <a:ext cx="4396474" cy="8210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404244"/>
                </a:solidFill>
                <a:latin typeface="Barlow"/>
                <a:ea typeface="Barlow"/>
                <a:cs typeface="Barlow"/>
                <a:sym typeface="Barlow"/>
              </a:rPr>
              <a:t>THREATS</a:t>
            </a:r>
            <a:endParaRPr/>
          </a:p>
        </p:txBody>
      </p:sp>
      <p:pic>
        <p:nvPicPr>
          <p:cNvPr id="288" name="Google Shape;288;p19"/>
          <p:cNvPicPr preferRelativeResize="0"/>
          <p:nvPr/>
        </p:nvPicPr>
        <p:blipFill rotWithShape="1">
          <a:blip r:embed="rId3">
            <a:alphaModFix/>
          </a:blip>
          <a:srcRect b="4816" l="4816" r="4816" t="4816"/>
          <a:stretch/>
        </p:blipFill>
        <p:spPr>
          <a:xfrm>
            <a:off x="9730475" y="1816236"/>
            <a:ext cx="7623300" cy="5646000"/>
          </a:xfrm>
          <a:prstGeom prst="roundRect">
            <a:avLst>
              <a:gd fmla="val 16667" name="adj"/>
            </a:avLst>
          </a:prstGeom>
          <a:noFill/>
          <a:ln cap="flat" cmpd="sng" w="76200">
            <a:solidFill>
              <a:srgbClr val="404244"/>
            </a:solidFill>
            <a:prstDash val="solid"/>
            <a:round/>
            <a:headEnd len="sm" w="sm" type="none"/>
            <a:tailEnd len="sm" w="sm" type="none"/>
          </a:ln>
        </p:spPr>
      </p:pic>
      <p:grpSp>
        <p:nvGrpSpPr>
          <p:cNvPr id="289" name="Google Shape;289;p19"/>
          <p:cNvGrpSpPr/>
          <p:nvPr/>
        </p:nvGrpSpPr>
        <p:grpSpPr>
          <a:xfrm>
            <a:off x="8070004" y="3156400"/>
            <a:ext cx="2965671" cy="2965671"/>
            <a:chOff x="0" y="0"/>
            <a:chExt cx="812800" cy="812800"/>
          </a:xfrm>
        </p:grpSpPr>
        <p:sp>
          <p:nvSpPr>
            <p:cNvPr id="290" name="Google Shape;29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244"/>
            </a:solidFill>
            <a:ln cap="sq" cmpd="sng" w="76200">
              <a:solidFill>
                <a:srgbClr val="404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92" name="Google Shape;292;p19"/>
          <p:cNvPicPr preferRelativeResize="0"/>
          <p:nvPr/>
        </p:nvPicPr>
        <p:blipFill>
          <a:blip r:embed="rId4">
            <a:alphaModFix/>
          </a:blip>
          <a:stretch>
            <a:fillRect/>
          </a:stretch>
        </p:blipFill>
        <p:spPr>
          <a:xfrm>
            <a:off x="8636825" y="3723228"/>
            <a:ext cx="1832025" cy="1832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96" name="Shape 296"/>
        <p:cNvGrpSpPr/>
        <p:nvPr/>
      </p:nvGrpSpPr>
      <p:grpSpPr>
        <a:xfrm>
          <a:off x="0" y="0"/>
          <a:ext cx="0" cy="0"/>
          <a:chOff x="0" y="0"/>
          <a:chExt cx="0" cy="0"/>
        </a:xfrm>
      </p:grpSpPr>
      <p:sp>
        <p:nvSpPr>
          <p:cNvPr id="297" name="Google Shape;297;p20"/>
          <p:cNvSpPr/>
          <p:nvPr/>
        </p:nvSpPr>
        <p:spPr>
          <a:xfrm>
            <a:off x="81650" y="54425"/>
            <a:ext cx="18206400" cy="10287000"/>
          </a:xfrm>
          <a:prstGeom prst="rect">
            <a:avLst/>
          </a:prstGeom>
          <a:solidFill>
            <a:srgbClr val="F8F8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grpSp>
        <p:nvGrpSpPr>
          <p:cNvPr id="298" name="Google Shape;298;p20"/>
          <p:cNvGrpSpPr/>
          <p:nvPr/>
        </p:nvGrpSpPr>
        <p:grpSpPr>
          <a:xfrm>
            <a:off x="-3057525" y="-966775"/>
            <a:ext cx="24403050" cy="12220575"/>
            <a:chOff x="0" y="0"/>
            <a:chExt cx="32537400" cy="16294100"/>
          </a:xfrm>
        </p:grpSpPr>
        <p:sp>
          <p:nvSpPr>
            <p:cNvPr id="299" name="Google Shape;299;p20"/>
            <p:cNvSpPr/>
            <p:nvPr/>
          </p:nvSpPr>
          <p:spPr>
            <a:xfrm>
              <a:off x="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0" name="Google Shape;300;p20"/>
            <p:cNvSpPr/>
            <p:nvPr/>
          </p:nvSpPr>
          <p:spPr>
            <a:xfrm>
              <a:off x="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1" name="Google Shape;301;p20"/>
            <p:cNvSpPr/>
            <p:nvPr/>
          </p:nvSpPr>
          <p:spPr>
            <a:xfrm>
              <a:off x="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2" name="Google Shape;302;p20"/>
            <p:cNvSpPr/>
            <p:nvPr/>
          </p:nvSpPr>
          <p:spPr>
            <a:xfrm>
              <a:off x="54102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3" name="Google Shape;303;p20"/>
            <p:cNvSpPr/>
            <p:nvPr/>
          </p:nvSpPr>
          <p:spPr>
            <a:xfrm>
              <a:off x="54102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4" name="Google Shape;304;p20"/>
            <p:cNvSpPr/>
            <p:nvPr/>
          </p:nvSpPr>
          <p:spPr>
            <a:xfrm>
              <a:off x="54102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5" name="Google Shape;305;p20"/>
            <p:cNvSpPr/>
            <p:nvPr/>
          </p:nvSpPr>
          <p:spPr>
            <a:xfrm>
              <a:off x="108077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6" name="Google Shape;306;p20"/>
            <p:cNvSpPr/>
            <p:nvPr/>
          </p:nvSpPr>
          <p:spPr>
            <a:xfrm>
              <a:off x="108077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7" name="Google Shape;307;p20"/>
            <p:cNvSpPr/>
            <p:nvPr/>
          </p:nvSpPr>
          <p:spPr>
            <a:xfrm>
              <a:off x="108077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8" name="Google Shape;308;p20"/>
            <p:cNvSpPr/>
            <p:nvPr/>
          </p:nvSpPr>
          <p:spPr>
            <a:xfrm>
              <a:off x="162179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09" name="Google Shape;309;p20"/>
            <p:cNvSpPr/>
            <p:nvPr/>
          </p:nvSpPr>
          <p:spPr>
            <a:xfrm>
              <a:off x="162179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10" name="Google Shape;310;p20"/>
            <p:cNvSpPr/>
            <p:nvPr/>
          </p:nvSpPr>
          <p:spPr>
            <a:xfrm>
              <a:off x="162179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11" name="Google Shape;311;p20"/>
            <p:cNvSpPr/>
            <p:nvPr/>
          </p:nvSpPr>
          <p:spPr>
            <a:xfrm>
              <a:off x="216408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12" name="Google Shape;312;p20"/>
            <p:cNvSpPr/>
            <p:nvPr/>
          </p:nvSpPr>
          <p:spPr>
            <a:xfrm>
              <a:off x="216408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13" name="Google Shape;313;p20"/>
            <p:cNvSpPr/>
            <p:nvPr/>
          </p:nvSpPr>
          <p:spPr>
            <a:xfrm>
              <a:off x="216408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14" name="Google Shape;314;p20"/>
            <p:cNvSpPr/>
            <p:nvPr/>
          </p:nvSpPr>
          <p:spPr>
            <a:xfrm>
              <a:off x="270510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15" name="Google Shape;315;p20"/>
            <p:cNvSpPr/>
            <p:nvPr/>
          </p:nvSpPr>
          <p:spPr>
            <a:xfrm>
              <a:off x="270510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16" name="Google Shape;316;p20"/>
            <p:cNvSpPr/>
            <p:nvPr/>
          </p:nvSpPr>
          <p:spPr>
            <a:xfrm>
              <a:off x="270510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grpSp>
      <p:grpSp>
        <p:nvGrpSpPr>
          <p:cNvPr id="317" name="Google Shape;317;p20"/>
          <p:cNvGrpSpPr/>
          <p:nvPr/>
        </p:nvGrpSpPr>
        <p:grpSpPr>
          <a:xfrm>
            <a:off x="0" y="9642461"/>
            <a:ext cx="18288000" cy="644539"/>
            <a:chOff x="0" y="0"/>
            <a:chExt cx="4816593" cy="169755"/>
          </a:xfrm>
        </p:grpSpPr>
        <p:sp>
          <p:nvSpPr>
            <p:cNvPr id="318" name="Google Shape;318;p20"/>
            <p:cNvSpPr/>
            <p:nvPr/>
          </p:nvSpPr>
          <p:spPr>
            <a:xfrm>
              <a:off x="0" y="0"/>
              <a:ext cx="4816592" cy="169755"/>
            </a:xfrm>
            <a:custGeom>
              <a:rect b="b" l="l" r="r" t="t"/>
              <a:pathLst>
                <a:path extrusionOk="0" h="169755" w="4816592">
                  <a:moveTo>
                    <a:pt x="0" y="0"/>
                  </a:moveTo>
                  <a:lnTo>
                    <a:pt x="4816592" y="0"/>
                  </a:lnTo>
                  <a:lnTo>
                    <a:pt x="4816592" y="169755"/>
                  </a:lnTo>
                  <a:lnTo>
                    <a:pt x="0" y="169755"/>
                  </a:lnTo>
                  <a:close/>
                </a:path>
              </a:pathLst>
            </a:custGeom>
            <a:solidFill>
              <a:srgbClr val="F8F8F8"/>
            </a:solidFill>
            <a:ln cap="sq" cmpd="sng" w="76200">
              <a:solidFill>
                <a:srgbClr val="404244"/>
              </a:solidFill>
              <a:prstDash val="solid"/>
              <a:miter lim="8000"/>
              <a:headEnd len="sm" w="sm" type="none"/>
              <a:tailEnd len="sm" w="sm" type="none"/>
            </a:ln>
          </p:spPr>
        </p:sp>
        <p:sp>
          <p:nvSpPr>
            <p:cNvPr id="319" name="Google Shape;319;p20"/>
            <p:cNvSpPr txBox="1"/>
            <p:nvPr/>
          </p:nvSpPr>
          <p:spPr>
            <a:xfrm>
              <a:off x="0" y="38100"/>
              <a:ext cx="4816593" cy="131655"/>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20"/>
          <p:cNvGrpSpPr/>
          <p:nvPr/>
        </p:nvGrpSpPr>
        <p:grpSpPr>
          <a:xfrm>
            <a:off x="719627" y="2075021"/>
            <a:ext cx="5097641" cy="7453140"/>
            <a:chOff x="0" y="-19050"/>
            <a:chExt cx="1342589" cy="1962967"/>
          </a:xfrm>
        </p:grpSpPr>
        <p:sp>
          <p:nvSpPr>
            <p:cNvPr id="321" name="Google Shape;321;p20"/>
            <p:cNvSpPr/>
            <p:nvPr/>
          </p:nvSpPr>
          <p:spPr>
            <a:xfrm>
              <a:off x="0" y="0"/>
              <a:ext cx="1342589" cy="1943917"/>
            </a:xfrm>
            <a:custGeom>
              <a:rect b="b" l="l" r="r" t="t"/>
              <a:pathLst>
                <a:path extrusionOk="0" h="1943917" w="1342589">
                  <a:moveTo>
                    <a:pt x="36449" y="0"/>
                  </a:moveTo>
                  <a:lnTo>
                    <a:pt x="1306139" y="0"/>
                  </a:lnTo>
                  <a:cubicBezTo>
                    <a:pt x="1315806" y="0"/>
                    <a:pt x="1325077" y="3840"/>
                    <a:pt x="1331913" y="10676"/>
                  </a:cubicBezTo>
                  <a:cubicBezTo>
                    <a:pt x="1338748" y="17511"/>
                    <a:pt x="1342589" y="26782"/>
                    <a:pt x="1342589" y="36449"/>
                  </a:cubicBezTo>
                  <a:lnTo>
                    <a:pt x="1342589" y="1907468"/>
                  </a:lnTo>
                  <a:cubicBezTo>
                    <a:pt x="1342589" y="1927598"/>
                    <a:pt x="1326270" y="1943917"/>
                    <a:pt x="1306139" y="1943917"/>
                  </a:cubicBezTo>
                  <a:lnTo>
                    <a:pt x="36449" y="1943917"/>
                  </a:lnTo>
                  <a:cubicBezTo>
                    <a:pt x="16319" y="1943917"/>
                    <a:pt x="0" y="1927598"/>
                    <a:pt x="0" y="1907468"/>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0"/>
            <p:cNvSpPr txBox="1"/>
            <p:nvPr/>
          </p:nvSpPr>
          <p:spPr>
            <a:xfrm>
              <a:off x="0" y="-19050"/>
              <a:ext cx="1342589" cy="1962967"/>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3" name="Google Shape;323;p20"/>
          <p:cNvGrpSpPr/>
          <p:nvPr/>
        </p:nvGrpSpPr>
        <p:grpSpPr>
          <a:xfrm>
            <a:off x="6055393" y="2075021"/>
            <a:ext cx="11512980" cy="7453140"/>
            <a:chOff x="0" y="-19050"/>
            <a:chExt cx="3032225" cy="1962967"/>
          </a:xfrm>
        </p:grpSpPr>
        <p:sp>
          <p:nvSpPr>
            <p:cNvPr id="324" name="Google Shape;324;p20"/>
            <p:cNvSpPr/>
            <p:nvPr/>
          </p:nvSpPr>
          <p:spPr>
            <a:xfrm>
              <a:off x="0" y="0"/>
              <a:ext cx="3032225" cy="1943917"/>
            </a:xfrm>
            <a:custGeom>
              <a:rect b="b" l="l" r="r" t="t"/>
              <a:pathLst>
                <a:path extrusionOk="0" h="1943917" w="3032225">
                  <a:moveTo>
                    <a:pt x="16139" y="0"/>
                  </a:moveTo>
                  <a:lnTo>
                    <a:pt x="3016086" y="0"/>
                  </a:lnTo>
                  <a:cubicBezTo>
                    <a:pt x="3020366" y="0"/>
                    <a:pt x="3024471" y="1700"/>
                    <a:pt x="3027498" y="4727"/>
                  </a:cubicBezTo>
                  <a:cubicBezTo>
                    <a:pt x="3030525" y="7754"/>
                    <a:pt x="3032225" y="11859"/>
                    <a:pt x="3032225" y="16139"/>
                  </a:cubicBezTo>
                  <a:lnTo>
                    <a:pt x="3032225" y="1927778"/>
                  </a:lnTo>
                  <a:cubicBezTo>
                    <a:pt x="3032225" y="1932058"/>
                    <a:pt x="3030525" y="1936163"/>
                    <a:pt x="3027498" y="1939190"/>
                  </a:cubicBezTo>
                  <a:cubicBezTo>
                    <a:pt x="3024471" y="1942217"/>
                    <a:pt x="3020366" y="1943917"/>
                    <a:pt x="3016086" y="1943917"/>
                  </a:cubicBezTo>
                  <a:lnTo>
                    <a:pt x="16139" y="1943917"/>
                  </a:lnTo>
                  <a:cubicBezTo>
                    <a:pt x="11859" y="1943917"/>
                    <a:pt x="7754" y="1942217"/>
                    <a:pt x="4727" y="1939190"/>
                  </a:cubicBezTo>
                  <a:cubicBezTo>
                    <a:pt x="1700" y="1936163"/>
                    <a:pt x="0" y="1932058"/>
                    <a:pt x="0" y="1927778"/>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0"/>
            <p:cNvSpPr txBox="1"/>
            <p:nvPr/>
          </p:nvSpPr>
          <p:spPr>
            <a:xfrm>
              <a:off x="0" y="-19050"/>
              <a:ext cx="3032225" cy="1962967"/>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20"/>
          <p:cNvGrpSpPr/>
          <p:nvPr/>
        </p:nvGrpSpPr>
        <p:grpSpPr>
          <a:xfrm>
            <a:off x="1084414" y="2355739"/>
            <a:ext cx="4368067" cy="719567"/>
            <a:chOff x="0" y="-19050"/>
            <a:chExt cx="1150437" cy="189516"/>
          </a:xfrm>
        </p:grpSpPr>
        <p:sp>
          <p:nvSpPr>
            <p:cNvPr id="327" name="Google Shape;327;p2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20"/>
          <p:cNvGrpSpPr/>
          <p:nvPr/>
        </p:nvGrpSpPr>
        <p:grpSpPr>
          <a:xfrm>
            <a:off x="9627850" y="2355739"/>
            <a:ext cx="4368067" cy="719567"/>
            <a:chOff x="0" y="-19050"/>
            <a:chExt cx="1150437" cy="189516"/>
          </a:xfrm>
        </p:grpSpPr>
        <p:sp>
          <p:nvSpPr>
            <p:cNvPr id="330" name="Google Shape;330;p2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20"/>
          <p:cNvGrpSpPr/>
          <p:nvPr/>
        </p:nvGrpSpPr>
        <p:grpSpPr>
          <a:xfrm>
            <a:off x="1084414" y="6990138"/>
            <a:ext cx="4368067" cy="719567"/>
            <a:chOff x="0" y="-19050"/>
            <a:chExt cx="1150437" cy="189516"/>
          </a:xfrm>
        </p:grpSpPr>
        <p:sp>
          <p:nvSpPr>
            <p:cNvPr id="333" name="Google Shape;333;p2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5" name="Google Shape;335;p20"/>
          <p:cNvGrpSpPr/>
          <p:nvPr/>
        </p:nvGrpSpPr>
        <p:grpSpPr>
          <a:xfrm>
            <a:off x="2249578" y="7956990"/>
            <a:ext cx="828368" cy="847783"/>
            <a:chOff x="0" y="-19050"/>
            <a:chExt cx="812800" cy="831850"/>
          </a:xfrm>
        </p:grpSpPr>
        <p:sp>
          <p:nvSpPr>
            <p:cNvPr id="336" name="Google Shape;336;p2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4042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8" name="Google Shape;338;p20"/>
          <p:cNvGrpSpPr/>
          <p:nvPr/>
        </p:nvGrpSpPr>
        <p:grpSpPr>
          <a:xfrm>
            <a:off x="3458949" y="7956990"/>
            <a:ext cx="828368" cy="847783"/>
            <a:chOff x="0" y="-19050"/>
            <a:chExt cx="812800" cy="831850"/>
          </a:xfrm>
        </p:grpSpPr>
        <p:sp>
          <p:nvSpPr>
            <p:cNvPr id="339" name="Google Shape;339;p2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8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20"/>
          <p:cNvGrpSpPr/>
          <p:nvPr/>
        </p:nvGrpSpPr>
        <p:grpSpPr>
          <a:xfrm>
            <a:off x="3995690" y="333264"/>
            <a:ext cx="10296621" cy="1642637"/>
            <a:chOff x="0" y="0"/>
            <a:chExt cx="2711867" cy="432629"/>
          </a:xfrm>
        </p:grpSpPr>
        <p:sp>
          <p:nvSpPr>
            <p:cNvPr id="342" name="Google Shape;342;p20"/>
            <p:cNvSpPr/>
            <p:nvPr/>
          </p:nvSpPr>
          <p:spPr>
            <a:xfrm>
              <a:off x="0" y="0"/>
              <a:ext cx="2711867" cy="432629"/>
            </a:xfrm>
            <a:custGeom>
              <a:rect b="b" l="l" r="r" t="t"/>
              <a:pathLst>
                <a:path extrusionOk="0" h="432629" w="2711867">
                  <a:moveTo>
                    <a:pt x="38346" y="0"/>
                  </a:moveTo>
                  <a:lnTo>
                    <a:pt x="2673521" y="0"/>
                  </a:lnTo>
                  <a:cubicBezTo>
                    <a:pt x="2694699" y="0"/>
                    <a:pt x="2711867" y="17168"/>
                    <a:pt x="2711867" y="38346"/>
                  </a:cubicBezTo>
                  <a:lnTo>
                    <a:pt x="2711867" y="394282"/>
                  </a:lnTo>
                  <a:cubicBezTo>
                    <a:pt x="2711867" y="404452"/>
                    <a:pt x="2707827" y="414206"/>
                    <a:pt x="2700636" y="421397"/>
                  </a:cubicBezTo>
                  <a:cubicBezTo>
                    <a:pt x="2693445" y="428589"/>
                    <a:pt x="2683691" y="432629"/>
                    <a:pt x="2673521" y="432629"/>
                  </a:cubicBezTo>
                  <a:lnTo>
                    <a:pt x="38346" y="432629"/>
                  </a:lnTo>
                  <a:cubicBezTo>
                    <a:pt x="28176" y="432629"/>
                    <a:pt x="18423" y="428589"/>
                    <a:pt x="11231" y="421397"/>
                  </a:cubicBezTo>
                  <a:cubicBezTo>
                    <a:pt x="4040" y="414206"/>
                    <a:pt x="0" y="404452"/>
                    <a:pt x="0" y="394282"/>
                  </a:cubicBezTo>
                  <a:lnTo>
                    <a:pt x="0" y="38346"/>
                  </a:lnTo>
                  <a:cubicBezTo>
                    <a:pt x="0" y="28176"/>
                    <a:pt x="4040" y="18423"/>
                    <a:pt x="11231" y="11231"/>
                  </a:cubicBezTo>
                  <a:cubicBezTo>
                    <a:pt x="18423" y="4040"/>
                    <a:pt x="28176" y="0"/>
                    <a:pt x="38346"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0"/>
            <p:cNvSpPr txBox="1"/>
            <p:nvPr/>
          </p:nvSpPr>
          <p:spPr>
            <a:xfrm>
              <a:off x="0" y="38100"/>
              <a:ext cx="2711867" cy="394529"/>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4" name="Google Shape;344;p20"/>
          <p:cNvSpPr/>
          <p:nvPr/>
        </p:nvSpPr>
        <p:spPr>
          <a:xfrm>
            <a:off x="8182909" y="3826782"/>
            <a:ext cx="1902499" cy="1854071"/>
          </a:xfrm>
          <a:custGeom>
            <a:rect b="b" l="l" r="r" t="t"/>
            <a:pathLst>
              <a:path extrusionOk="0" h="1854071" w="1902499">
                <a:moveTo>
                  <a:pt x="0" y="0"/>
                </a:moveTo>
                <a:lnTo>
                  <a:pt x="1902499" y="0"/>
                </a:lnTo>
                <a:lnTo>
                  <a:pt x="1902499" y="1854072"/>
                </a:lnTo>
                <a:lnTo>
                  <a:pt x="0" y="1854072"/>
                </a:lnTo>
                <a:lnTo>
                  <a:pt x="0" y="0"/>
                </a:lnTo>
                <a:close/>
              </a:path>
            </a:pathLst>
          </a:custGeom>
          <a:blipFill rotWithShape="1">
            <a:blip r:embed="rId4">
              <a:alphaModFix/>
            </a:blip>
            <a:stretch>
              <a:fillRect b="0" l="0" r="0" t="0"/>
            </a:stretch>
          </a:blipFill>
          <a:ln>
            <a:noFill/>
          </a:ln>
        </p:spPr>
      </p:sp>
      <p:sp>
        <p:nvSpPr>
          <p:cNvPr id="345" name="Google Shape;345;p20"/>
          <p:cNvSpPr/>
          <p:nvPr/>
        </p:nvSpPr>
        <p:spPr>
          <a:xfrm>
            <a:off x="10827756" y="3857969"/>
            <a:ext cx="1728440" cy="1728440"/>
          </a:xfrm>
          <a:custGeom>
            <a:rect b="b" l="l" r="r" t="t"/>
            <a:pathLst>
              <a:path extrusionOk="0" h="1728440" w="1728440">
                <a:moveTo>
                  <a:pt x="0" y="0"/>
                </a:moveTo>
                <a:lnTo>
                  <a:pt x="1728441" y="0"/>
                </a:lnTo>
                <a:lnTo>
                  <a:pt x="1728441" y="1728440"/>
                </a:lnTo>
                <a:lnTo>
                  <a:pt x="0" y="1728440"/>
                </a:lnTo>
                <a:lnTo>
                  <a:pt x="0" y="0"/>
                </a:lnTo>
                <a:close/>
              </a:path>
            </a:pathLst>
          </a:custGeom>
          <a:blipFill rotWithShape="1">
            <a:blip r:embed="rId5">
              <a:alphaModFix/>
            </a:blip>
            <a:stretch>
              <a:fillRect b="0" l="0" r="0" t="0"/>
            </a:stretch>
          </a:blipFill>
          <a:ln>
            <a:noFill/>
          </a:ln>
        </p:spPr>
      </p:sp>
      <p:sp>
        <p:nvSpPr>
          <p:cNvPr id="346" name="Google Shape;346;p20"/>
          <p:cNvSpPr/>
          <p:nvPr/>
        </p:nvSpPr>
        <p:spPr>
          <a:xfrm>
            <a:off x="13298545" y="3857969"/>
            <a:ext cx="1531087" cy="1791698"/>
          </a:xfrm>
          <a:custGeom>
            <a:rect b="b" l="l" r="r" t="t"/>
            <a:pathLst>
              <a:path extrusionOk="0" h="1791698" w="1531087">
                <a:moveTo>
                  <a:pt x="0" y="0"/>
                </a:moveTo>
                <a:lnTo>
                  <a:pt x="1531088" y="0"/>
                </a:lnTo>
                <a:lnTo>
                  <a:pt x="1531088" y="1791698"/>
                </a:lnTo>
                <a:lnTo>
                  <a:pt x="0" y="1791698"/>
                </a:lnTo>
                <a:lnTo>
                  <a:pt x="0" y="0"/>
                </a:lnTo>
                <a:close/>
              </a:path>
            </a:pathLst>
          </a:custGeom>
          <a:blipFill rotWithShape="1">
            <a:blip r:embed="rId6">
              <a:alphaModFix/>
            </a:blip>
            <a:stretch>
              <a:fillRect b="0" l="0" r="0" t="0"/>
            </a:stretch>
          </a:blipFill>
          <a:ln>
            <a:noFill/>
          </a:ln>
        </p:spPr>
      </p:sp>
      <p:sp>
        <p:nvSpPr>
          <p:cNvPr id="347" name="Google Shape;347;p20"/>
          <p:cNvSpPr/>
          <p:nvPr/>
        </p:nvSpPr>
        <p:spPr>
          <a:xfrm>
            <a:off x="9685657" y="6595254"/>
            <a:ext cx="1421790" cy="1954962"/>
          </a:xfrm>
          <a:custGeom>
            <a:rect b="b" l="l" r="r" t="t"/>
            <a:pathLst>
              <a:path extrusionOk="0" h="1954962" w="1421790">
                <a:moveTo>
                  <a:pt x="0" y="0"/>
                </a:moveTo>
                <a:lnTo>
                  <a:pt x="1421791" y="0"/>
                </a:lnTo>
                <a:lnTo>
                  <a:pt x="1421791" y="1954962"/>
                </a:lnTo>
                <a:lnTo>
                  <a:pt x="0" y="1954962"/>
                </a:lnTo>
                <a:lnTo>
                  <a:pt x="0" y="0"/>
                </a:lnTo>
                <a:close/>
              </a:path>
            </a:pathLst>
          </a:custGeom>
          <a:blipFill rotWithShape="1">
            <a:blip r:embed="rId7">
              <a:alphaModFix/>
            </a:blip>
            <a:stretch>
              <a:fillRect b="0" l="0" r="0" t="0"/>
            </a:stretch>
          </a:blipFill>
          <a:ln>
            <a:noFill/>
          </a:ln>
        </p:spPr>
      </p:sp>
      <p:sp>
        <p:nvSpPr>
          <p:cNvPr id="348" name="Google Shape;348;p20"/>
          <p:cNvSpPr/>
          <p:nvPr/>
        </p:nvSpPr>
        <p:spPr>
          <a:xfrm>
            <a:off x="11879803" y="6731723"/>
            <a:ext cx="1818492" cy="1818492"/>
          </a:xfrm>
          <a:custGeom>
            <a:rect b="b" l="l" r="r" t="t"/>
            <a:pathLst>
              <a:path extrusionOk="0" h="1818492" w="1818492">
                <a:moveTo>
                  <a:pt x="0" y="0"/>
                </a:moveTo>
                <a:lnTo>
                  <a:pt x="1818493" y="0"/>
                </a:lnTo>
                <a:lnTo>
                  <a:pt x="1818493" y="1818493"/>
                </a:lnTo>
                <a:lnTo>
                  <a:pt x="0" y="1818493"/>
                </a:lnTo>
                <a:lnTo>
                  <a:pt x="0" y="0"/>
                </a:lnTo>
                <a:close/>
              </a:path>
            </a:pathLst>
          </a:custGeom>
          <a:blipFill rotWithShape="1">
            <a:blip r:embed="rId3">
              <a:alphaModFix/>
            </a:blip>
            <a:stretch>
              <a:fillRect b="0" l="0" r="0" t="0"/>
            </a:stretch>
          </a:blipFill>
          <a:ln>
            <a:noFill/>
          </a:ln>
        </p:spPr>
      </p:sp>
      <p:sp>
        <p:nvSpPr>
          <p:cNvPr id="349" name="Google Shape;349;p20"/>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404244"/>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404244"/>
                </a:solidFill>
                <a:latin typeface="Arial"/>
                <a:ea typeface="Arial"/>
                <a:cs typeface="Arial"/>
                <a:sym typeface="Arial"/>
              </a:rPr>
              <a:t>uses the following free fonts:</a:t>
            </a:r>
            <a:endParaRPr/>
          </a:p>
        </p:txBody>
      </p:sp>
      <p:sp>
        <p:nvSpPr>
          <p:cNvPr id="350" name="Google Shape;350;p20"/>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404244"/>
                </a:solidFill>
                <a:latin typeface="Arial"/>
                <a:ea typeface="Arial"/>
                <a:cs typeface="Arial"/>
                <a:sym typeface="Arial"/>
              </a:rPr>
              <a:t>You can find these fonts online too.</a:t>
            </a:r>
            <a:endParaRPr/>
          </a:p>
        </p:txBody>
      </p:sp>
      <p:sp>
        <p:nvSpPr>
          <p:cNvPr id="351" name="Google Shape;351;p20"/>
          <p:cNvSpPr txBox="1"/>
          <p:nvPr/>
        </p:nvSpPr>
        <p:spPr>
          <a:xfrm>
            <a:off x="1693180" y="4004888"/>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404244"/>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404244"/>
                </a:solidFill>
                <a:latin typeface="Arial"/>
                <a:ea typeface="Arial"/>
                <a:cs typeface="Arial"/>
                <a:sym typeface="Arial"/>
              </a:rPr>
              <a:t>BARLOW</a:t>
            </a:r>
            <a:endParaRPr/>
          </a:p>
          <a:p>
            <a:pPr indent="0" lvl="0" marL="0" marR="0" rtl="0" algn="ctr">
              <a:lnSpc>
                <a:spcPct val="102985"/>
              </a:lnSpc>
              <a:spcBef>
                <a:spcPts val="0"/>
              </a:spcBef>
              <a:spcAft>
                <a:spcPts val="0"/>
              </a:spcAft>
              <a:buNone/>
            </a:pPr>
            <a:r>
              <a:t/>
            </a:r>
            <a:endParaRPr b="0" i="0" sz="2110" u="none" cap="none" strike="noStrike">
              <a:solidFill>
                <a:srgbClr val="404244"/>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404244"/>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404244"/>
                </a:solidFill>
                <a:latin typeface="Arial"/>
                <a:ea typeface="Arial"/>
                <a:cs typeface="Arial"/>
                <a:sym typeface="Arial"/>
              </a:rPr>
              <a:t>BARLOW</a:t>
            </a:r>
            <a:endParaRPr/>
          </a:p>
          <a:p>
            <a:pPr indent="0" lvl="0" marL="0" marR="0" rtl="0" algn="ctr">
              <a:lnSpc>
                <a:spcPct val="102985"/>
              </a:lnSpc>
              <a:spcBef>
                <a:spcPts val="0"/>
              </a:spcBef>
              <a:spcAft>
                <a:spcPts val="0"/>
              </a:spcAft>
              <a:buNone/>
            </a:pPr>
            <a:r>
              <a:t/>
            </a:r>
            <a:endParaRPr b="0" i="0" sz="2110" u="none" cap="none" strike="noStrike">
              <a:solidFill>
                <a:srgbClr val="404244"/>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404244"/>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404244"/>
                </a:solidFill>
                <a:latin typeface="Arial"/>
                <a:ea typeface="Arial"/>
                <a:cs typeface="Arial"/>
                <a:sym typeface="Arial"/>
              </a:rPr>
              <a:t>BARLOW</a:t>
            </a:r>
            <a:endParaRPr/>
          </a:p>
        </p:txBody>
      </p:sp>
      <p:sp>
        <p:nvSpPr>
          <p:cNvPr id="352" name="Google Shape;352;p20"/>
          <p:cNvSpPr txBox="1"/>
          <p:nvPr/>
        </p:nvSpPr>
        <p:spPr>
          <a:xfrm>
            <a:off x="1993025" y="8948011"/>
            <a:ext cx="1341476" cy="180100"/>
          </a:xfrm>
          <a:prstGeom prst="rect">
            <a:avLst/>
          </a:prstGeom>
          <a:noFill/>
          <a:ln>
            <a:noFill/>
          </a:ln>
        </p:spPr>
        <p:txBody>
          <a:bodyPr anchorCtr="0" anchor="t" bIns="0" lIns="0" spcFirstLastPara="1" rIns="0" wrap="square" tIns="0">
            <a:spAutoFit/>
          </a:bodyPr>
          <a:lstStyle/>
          <a:p>
            <a:pPr indent="0" lvl="0" marL="0" marR="0" rtl="0" algn="ctr">
              <a:lnSpc>
                <a:spcPct val="103013"/>
              </a:lnSpc>
              <a:spcBef>
                <a:spcPts val="0"/>
              </a:spcBef>
              <a:spcAft>
                <a:spcPts val="0"/>
              </a:spcAft>
              <a:buNone/>
            </a:pPr>
            <a:r>
              <a:rPr b="0" i="0" lang="en-US" sz="1427" u="none" cap="none" strike="noStrike">
                <a:solidFill>
                  <a:srgbClr val="404244"/>
                </a:solidFill>
                <a:latin typeface="Arial"/>
                <a:ea typeface="Arial"/>
                <a:cs typeface="Arial"/>
                <a:sym typeface="Arial"/>
              </a:rPr>
              <a:t>#404244</a:t>
            </a:r>
            <a:endParaRPr/>
          </a:p>
        </p:txBody>
      </p:sp>
      <p:sp>
        <p:nvSpPr>
          <p:cNvPr id="353" name="Google Shape;353;p20"/>
          <p:cNvSpPr txBox="1"/>
          <p:nvPr/>
        </p:nvSpPr>
        <p:spPr>
          <a:xfrm>
            <a:off x="3202395" y="8948011"/>
            <a:ext cx="1341476" cy="180100"/>
          </a:xfrm>
          <a:prstGeom prst="rect">
            <a:avLst/>
          </a:prstGeom>
          <a:noFill/>
          <a:ln>
            <a:noFill/>
          </a:ln>
        </p:spPr>
        <p:txBody>
          <a:bodyPr anchorCtr="0" anchor="t" bIns="0" lIns="0" spcFirstLastPara="1" rIns="0" wrap="square" tIns="0">
            <a:spAutoFit/>
          </a:bodyPr>
          <a:lstStyle/>
          <a:p>
            <a:pPr indent="0" lvl="0" marL="0" marR="0" rtl="0" algn="ctr">
              <a:lnSpc>
                <a:spcPct val="103013"/>
              </a:lnSpc>
              <a:spcBef>
                <a:spcPts val="0"/>
              </a:spcBef>
              <a:spcAft>
                <a:spcPts val="0"/>
              </a:spcAft>
              <a:buNone/>
            </a:pPr>
            <a:r>
              <a:rPr b="0" i="0" lang="en-US" sz="1427" u="none" cap="none" strike="noStrike">
                <a:solidFill>
                  <a:srgbClr val="404244"/>
                </a:solidFill>
                <a:latin typeface="Arial"/>
                <a:ea typeface="Arial"/>
                <a:cs typeface="Arial"/>
                <a:sym typeface="Arial"/>
              </a:rPr>
              <a:t>#F8F8F8</a:t>
            </a:r>
            <a:endParaRPr/>
          </a:p>
        </p:txBody>
      </p:sp>
      <p:sp>
        <p:nvSpPr>
          <p:cNvPr id="354" name="Google Shape;354;p20"/>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404244"/>
                </a:solidFill>
                <a:latin typeface="Arial"/>
                <a:ea typeface="Arial"/>
                <a:cs typeface="Arial"/>
                <a:sym typeface="Arial"/>
              </a:rPr>
              <a:t>Use these design resources in your Canva Presentation.</a:t>
            </a:r>
            <a:endParaRPr/>
          </a:p>
        </p:txBody>
      </p:sp>
      <p:sp>
        <p:nvSpPr>
          <p:cNvPr id="355" name="Google Shape;355;p20"/>
          <p:cNvSpPr txBox="1"/>
          <p:nvPr/>
        </p:nvSpPr>
        <p:spPr>
          <a:xfrm>
            <a:off x="11651615" y="9854860"/>
            <a:ext cx="5916900" cy="18450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404244"/>
                </a:solidFill>
              </a:rPr>
              <a:t>DON'T FORGET TO DELETE THIS PAGE BEFORE PRESENTING. </a:t>
            </a:r>
            <a:endParaRPr b="1"/>
          </a:p>
        </p:txBody>
      </p:sp>
      <p:sp>
        <p:nvSpPr>
          <p:cNvPr id="356" name="Google Shape;356;p20"/>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404244"/>
                </a:solidFill>
              </a:rPr>
              <a:t>RESOURCE PAGE</a:t>
            </a:r>
            <a:endParaRPr b="1"/>
          </a:p>
        </p:txBody>
      </p:sp>
      <p:sp>
        <p:nvSpPr>
          <p:cNvPr id="357" name="Google Shape;357;p20"/>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358" name="Google Shape;358;p20"/>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359" name="Google Shape;359;p20"/>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363" name="Shape 363"/>
        <p:cNvGrpSpPr/>
        <p:nvPr/>
      </p:nvGrpSpPr>
      <p:grpSpPr>
        <a:xfrm>
          <a:off x="0" y="0"/>
          <a:ext cx="0" cy="0"/>
          <a:chOff x="0" y="0"/>
          <a:chExt cx="0" cy="0"/>
        </a:xfrm>
      </p:grpSpPr>
      <p:sp>
        <p:nvSpPr>
          <p:cNvPr id="364" name="Google Shape;364;p21"/>
          <p:cNvSpPr/>
          <p:nvPr/>
        </p:nvSpPr>
        <p:spPr>
          <a:xfrm>
            <a:off x="81650" y="54425"/>
            <a:ext cx="18206400" cy="10287000"/>
          </a:xfrm>
          <a:prstGeom prst="rect">
            <a:avLst/>
          </a:prstGeom>
          <a:solidFill>
            <a:srgbClr val="F8F8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grpSp>
        <p:nvGrpSpPr>
          <p:cNvPr id="365" name="Google Shape;365;p21"/>
          <p:cNvGrpSpPr/>
          <p:nvPr/>
        </p:nvGrpSpPr>
        <p:grpSpPr>
          <a:xfrm>
            <a:off x="-3057525" y="-966775"/>
            <a:ext cx="24403050" cy="12220575"/>
            <a:chOff x="0" y="0"/>
            <a:chExt cx="32537400" cy="16294100"/>
          </a:xfrm>
        </p:grpSpPr>
        <p:sp>
          <p:nvSpPr>
            <p:cNvPr id="366" name="Google Shape;366;p21"/>
            <p:cNvSpPr/>
            <p:nvPr/>
          </p:nvSpPr>
          <p:spPr>
            <a:xfrm>
              <a:off x="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67" name="Google Shape;367;p21"/>
            <p:cNvSpPr/>
            <p:nvPr/>
          </p:nvSpPr>
          <p:spPr>
            <a:xfrm>
              <a:off x="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68" name="Google Shape;368;p21"/>
            <p:cNvSpPr/>
            <p:nvPr/>
          </p:nvSpPr>
          <p:spPr>
            <a:xfrm>
              <a:off x="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69" name="Google Shape;369;p21"/>
            <p:cNvSpPr/>
            <p:nvPr/>
          </p:nvSpPr>
          <p:spPr>
            <a:xfrm>
              <a:off x="54102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0" name="Google Shape;370;p21"/>
            <p:cNvSpPr/>
            <p:nvPr/>
          </p:nvSpPr>
          <p:spPr>
            <a:xfrm>
              <a:off x="54102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1" name="Google Shape;371;p21"/>
            <p:cNvSpPr/>
            <p:nvPr/>
          </p:nvSpPr>
          <p:spPr>
            <a:xfrm>
              <a:off x="54102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2" name="Google Shape;372;p21"/>
            <p:cNvSpPr/>
            <p:nvPr/>
          </p:nvSpPr>
          <p:spPr>
            <a:xfrm>
              <a:off x="108077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3" name="Google Shape;373;p21"/>
            <p:cNvSpPr/>
            <p:nvPr/>
          </p:nvSpPr>
          <p:spPr>
            <a:xfrm>
              <a:off x="108077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4" name="Google Shape;374;p21"/>
            <p:cNvSpPr/>
            <p:nvPr/>
          </p:nvSpPr>
          <p:spPr>
            <a:xfrm>
              <a:off x="108077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5" name="Google Shape;375;p21"/>
            <p:cNvSpPr/>
            <p:nvPr/>
          </p:nvSpPr>
          <p:spPr>
            <a:xfrm>
              <a:off x="162179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6" name="Google Shape;376;p21"/>
            <p:cNvSpPr/>
            <p:nvPr/>
          </p:nvSpPr>
          <p:spPr>
            <a:xfrm>
              <a:off x="162179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7" name="Google Shape;377;p21"/>
            <p:cNvSpPr/>
            <p:nvPr/>
          </p:nvSpPr>
          <p:spPr>
            <a:xfrm>
              <a:off x="162179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8" name="Google Shape;378;p21"/>
            <p:cNvSpPr/>
            <p:nvPr/>
          </p:nvSpPr>
          <p:spPr>
            <a:xfrm>
              <a:off x="216408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79" name="Google Shape;379;p21"/>
            <p:cNvSpPr/>
            <p:nvPr/>
          </p:nvSpPr>
          <p:spPr>
            <a:xfrm>
              <a:off x="216408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80" name="Google Shape;380;p21"/>
            <p:cNvSpPr/>
            <p:nvPr/>
          </p:nvSpPr>
          <p:spPr>
            <a:xfrm>
              <a:off x="216408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81" name="Google Shape;381;p21"/>
            <p:cNvSpPr/>
            <p:nvPr/>
          </p:nvSpPr>
          <p:spPr>
            <a:xfrm>
              <a:off x="27051000" y="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82" name="Google Shape;382;p21"/>
            <p:cNvSpPr/>
            <p:nvPr/>
          </p:nvSpPr>
          <p:spPr>
            <a:xfrm>
              <a:off x="27051000" y="54102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sp>
          <p:nvSpPr>
            <p:cNvPr id="383" name="Google Shape;383;p21"/>
            <p:cNvSpPr/>
            <p:nvPr/>
          </p:nvSpPr>
          <p:spPr>
            <a:xfrm>
              <a:off x="27051000" y="10807700"/>
              <a:ext cx="5486400" cy="5486400"/>
            </a:xfrm>
            <a:custGeom>
              <a:rect b="b" l="l" r="r" t="t"/>
              <a:pathLst>
                <a:path extrusionOk="0" h="5486400" w="5486400">
                  <a:moveTo>
                    <a:pt x="0" y="0"/>
                  </a:moveTo>
                  <a:lnTo>
                    <a:pt x="5486400" y="0"/>
                  </a:lnTo>
                  <a:lnTo>
                    <a:pt x="5486400" y="5486400"/>
                  </a:lnTo>
                  <a:lnTo>
                    <a:pt x="0" y="5486400"/>
                  </a:lnTo>
                  <a:lnTo>
                    <a:pt x="0" y="0"/>
                  </a:lnTo>
                  <a:close/>
                </a:path>
              </a:pathLst>
            </a:custGeom>
            <a:blipFill rotWithShape="1">
              <a:blip r:embed="rId3">
                <a:alphaModFix/>
              </a:blip>
              <a:stretch>
                <a:fillRect b="0" l="0" r="0" t="0"/>
              </a:stretch>
            </a:blipFill>
            <a:ln>
              <a:noFill/>
            </a:ln>
          </p:spPr>
        </p:sp>
      </p:grpSp>
      <p:grpSp>
        <p:nvGrpSpPr>
          <p:cNvPr id="384" name="Google Shape;384;p21"/>
          <p:cNvGrpSpPr/>
          <p:nvPr/>
        </p:nvGrpSpPr>
        <p:grpSpPr>
          <a:xfrm>
            <a:off x="3028321" y="828295"/>
            <a:ext cx="12264272" cy="8902273"/>
            <a:chOff x="0" y="0"/>
            <a:chExt cx="3230096" cy="2344631"/>
          </a:xfrm>
        </p:grpSpPr>
        <p:sp>
          <p:nvSpPr>
            <p:cNvPr id="385" name="Google Shape;385;p21"/>
            <p:cNvSpPr/>
            <p:nvPr/>
          </p:nvSpPr>
          <p:spPr>
            <a:xfrm>
              <a:off x="0" y="0"/>
              <a:ext cx="3230096" cy="2344631"/>
            </a:xfrm>
            <a:custGeom>
              <a:rect b="b" l="l" r="r" t="t"/>
              <a:pathLst>
                <a:path extrusionOk="0" h="2344631" w="3230096">
                  <a:moveTo>
                    <a:pt x="32194" y="0"/>
                  </a:moveTo>
                  <a:lnTo>
                    <a:pt x="3197902" y="0"/>
                  </a:lnTo>
                  <a:cubicBezTo>
                    <a:pt x="3206441" y="0"/>
                    <a:pt x="3214629" y="3392"/>
                    <a:pt x="3220667" y="9429"/>
                  </a:cubicBezTo>
                  <a:cubicBezTo>
                    <a:pt x="3226705" y="15467"/>
                    <a:pt x="3230096" y="23656"/>
                    <a:pt x="3230096" y="32194"/>
                  </a:cubicBezTo>
                  <a:lnTo>
                    <a:pt x="3230096" y="2312436"/>
                  </a:lnTo>
                  <a:cubicBezTo>
                    <a:pt x="3230096" y="2320975"/>
                    <a:pt x="3226705" y="2329163"/>
                    <a:pt x="3220667" y="2335201"/>
                  </a:cubicBezTo>
                  <a:cubicBezTo>
                    <a:pt x="3214629" y="2341239"/>
                    <a:pt x="3206441" y="2344631"/>
                    <a:pt x="3197902" y="2344631"/>
                  </a:cubicBezTo>
                  <a:lnTo>
                    <a:pt x="32194" y="2344631"/>
                  </a:lnTo>
                  <a:cubicBezTo>
                    <a:pt x="23656" y="2344631"/>
                    <a:pt x="15467" y="2341239"/>
                    <a:pt x="9429" y="2335201"/>
                  </a:cubicBezTo>
                  <a:cubicBezTo>
                    <a:pt x="3392" y="2329163"/>
                    <a:pt x="0" y="2320975"/>
                    <a:pt x="0" y="2312436"/>
                  </a:cubicBezTo>
                  <a:lnTo>
                    <a:pt x="0" y="32194"/>
                  </a:lnTo>
                  <a:cubicBezTo>
                    <a:pt x="0" y="23656"/>
                    <a:pt x="3392" y="15467"/>
                    <a:pt x="9429" y="9429"/>
                  </a:cubicBezTo>
                  <a:cubicBezTo>
                    <a:pt x="15467" y="3392"/>
                    <a:pt x="23656" y="0"/>
                    <a:pt x="32194" y="0"/>
                  </a:cubicBezTo>
                  <a:close/>
                </a:path>
              </a:pathLst>
            </a:custGeom>
            <a:solidFill>
              <a:srgbClr val="F8F8F8"/>
            </a:solidFill>
            <a:ln cap="rnd" cmpd="sng" w="76200">
              <a:solidFill>
                <a:srgbClr val="404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1"/>
            <p:cNvSpPr txBox="1"/>
            <p:nvPr/>
          </p:nvSpPr>
          <p:spPr>
            <a:xfrm>
              <a:off x="0" y="38100"/>
              <a:ext cx="3230096" cy="230653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7" name="Google Shape;387;p21"/>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404244"/>
                </a:solidFill>
              </a:rPr>
              <a:t>CREDITS</a:t>
            </a:r>
            <a:endParaRPr b="1"/>
          </a:p>
        </p:txBody>
      </p:sp>
      <p:sp>
        <p:nvSpPr>
          <p:cNvPr id="388" name="Google Shape;388;p21"/>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404244"/>
                </a:solidFill>
                <a:latin typeface="Arial"/>
                <a:ea typeface="Arial"/>
                <a:cs typeface="Arial"/>
                <a:sym typeface="Arial"/>
              </a:rPr>
              <a:t>This presentation template is free for everyone to use thanks to the following:</a:t>
            </a:r>
            <a:endParaRPr/>
          </a:p>
        </p:txBody>
      </p:sp>
      <p:sp>
        <p:nvSpPr>
          <p:cNvPr id="389" name="Google Shape;389;p21"/>
          <p:cNvSpPr txBox="1"/>
          <p:nvPr/>
        </p:nvSpPr>
        <p:spPr>
          <a:xfrm>
            <a:off x="7108732" y="8097956"/>
            <a:ext cx="4070400" cy="430800"/>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404244"/>
                </a:solidFill>
              </a:rPr>
              <a:t>Happy designing!</a:t>
            </a:r>
            <a:endParaRPr b="1" i="1"/>
          </a:p>
        </p:txBody>
      </p:sp>
      <p:sp>
        <p:nvSpPr>
          <p:cNvPr id="390" name="Google Shape;390;p21"/>
          <p:cNvSpPr txBox="1"/>
          <p:nvPr/>
        </p:nvSpPr>
        <p:spPr>
          <a:xfrm>
            <a:off x="4210005" y="5120045"/>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404244"/>
                </a:solidFill>
                <a:latin typeface="Arial"/>
                <a:ea typeface="Arial"/>
                <a:cs typeface="Arial"/>
                <a:sym typeface="Arial"/>
              </a:rPr>
              <a:t>for the presentation template</a:t>
            </a:r>
            <a:endParaRPr/>
          </a:p>
        </p:txBody>
      </p:sp>
      <p:sp>
        <p:nvSpPr>
          <p:cNvPr id="391" name="Google Shape;391;p21"/>
          <p:cNvSpPr txBox="1"/>
          <p:nvPr/>
        </p:nvSpPr>
        <p:spPr>
          <a:xfrm>
            <a:off x="4210005" y="6855261"/>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404244"/>
                </a:solidFill>
                <a:latin typeface="Arial"/>
                <a:ea typeface="Arial"/>
                <a:cs typeface="Arial"/>
                <a:sym typeface="Arial"/>
              </a:rPr>
              <a:t>for the photos</a:t>
            </a:r>
            <a:endParaRPr/>
          </a:p>
        </p:txBody>
      </p:sp>
      <p:sp>
        <p:nvSpPr>
          <p:cNvPr id="392" name="Google Shape;392;p21"/>
          <p:cNvSpPr txBox="1"/>
          <p:nvPr/>
        </p:nvSpPr>
        <p:spPr>
          <a:xfrm>
            <a:off x="6110027" y="6122794"/>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404244"/>
                </a:solidFill>
                <a:latin typeface="Arial"/>
                <a:ea typeface="Arial"/>
                <a:cs typeface="Arial"/>
                <a:sym typeface="Arial"/>
              </a:rPr>
              <a:t>Pexels, Pixabay</a:t>
            </a:r>
            <a:endParaRPr/>
          </a:p>
        </p:txBody>
      </p:sp>
      <p:sp>
        <p:nvSpPr>
          <p:cNvPr id="393" name="Google Shape;393;p21"/>
          <p:cNvSpPr/>
          <p:nvPr/>
        </p:nvSpPr>
        <p:spPr>
          <a:xfrm>
            <a:off x="6731779" y="3713372"/>
            <a:ext cx="4824443" cy="1206111"/>
          </a:xfrm>
          <a:custGeom>
            <a:rect b="b" l="l" r="r" t="t"/>
            <a:pathLst>
              <a:path extrusionOk="0" h="1206111" w="4824443">
                <a:moveTo>
                  <a:pt x="0" y="0"/>
                </a:moveTo>
                <a:lnTo>
                  <a:pt x="4824442" y="0"/>
                </a:lnTo>
                <a:lnTo>
                  <a:pt x="4824442" y="1206110"/>
                </a:lnTo>
                <a:lnTo>
                  <a:pt x="0" y="1206110"/>
                </a:lnTo>
                <a:lnTo>
                  <a:pt x="0" y="0"/>
                </a:lnTo>
                <a:close/>
              </a:path>
            </a:pathLst>
          </a:custGeom>
          <a:blipFill rotWithShape="1">
            <a:blip r:embed="rId4">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