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10287000" cx="18288000"/>
  <p:notesSz cx="6858000" cy="9144000"/>
  <p:embeddedFontLst>
    <p:embeddedFont>
      <p:font typeface="Roboto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-regular.fntdata"/><Relationship Id="rId14" Type="http://schemas.openxmlformats.org/officeDocument/2006/relationships/slide" Target="slides/slide9.xml"/><Relationship Id="rId17" Type="http://schemas.openxmlformats.org/officeDocument/2006/relationships/font" Target="fonts/Roboto-italic.fntdata"/><Relationship Id="rId16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Robo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7.png"/><Relationship Id="rId7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81250" y="-244100"/>
            <a:ext cx="21650499" cy="1217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86" name="Google Shape;86;p13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0">
              <a:solidFill>
                <a:srgbClr val="E79E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7" name="Google Shape;87;p13"/>
            <p:cNvSpPr txBox="1"/>
            <p:nvPr/>
          </p:nvSpPr>
          <p:spPr>
            <a:xfrm>
              <a:off x="0" y="38100"/>
              <a:ext cx="4816593" cy="26712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3"/>
          <p:cNvGrpSpPr/>
          <p:nvPr/>
        </p:nvGrpSpPr>
        <p:grpSpPr>
          <a:xfrm>
            <a:off x="481395" y="1514208"/>
            <a:ext cx="5370138" cy="5370138"/>
            <a:chOff x="0" y="0"/>
            <a:chExt cx="812800" cy="812800"/>
          </a:xfrm>
        </p:grpSpPr>
        <p:sp>
          <p:nvSpPr>
            <p:cNvPr id="89" name="Google Shape;89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E79EB9"/>
                </a:gs>
                <a:gs pos="100000">
                  <a:srgbClr val="FACCB1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13"/>
          <p:cNvGrpSpPr/>
          <p:nvPr/>
        </p:nvGrpSpPr>
        <p:grpSpPr>
          <a:xfrm>
            <a:off x="4483680" y="2857191"/>
            <a:ext cx="5370138" cy="5370138"/>
            <a:chOff x="0" y="0"/>
            <a:chExt cx="812800" cy="812800"/>
          </a:xfrm>
        </p:grpSpPr>
        <p:sp>
          <p:nvSpPr>
            <p:cNvPr id="92" name="Google Shape;92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CCB1"/>
                </a:gs>
                <a:gs pos="100000">
                  <a:srgbClr val="E79EB9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3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13"/>
          <p:cNvGrpSpPr/>
          <p:nvPr/>
        </p:nvGrpSpPr>
        <p:grpSpPr>
          <a:xfrm>
            <a:off x="8563640" y="1514208"/>
            <a:ext cx="5370138" cy="5370138"/>
            <a:chOff x="0" y="0"/>
            <a:chExt cx="812800" cy="812800"/>
          </a:xfrm>
        </p:grpSpPr>
        <p:sp>
          <p:nvSpPr>
            <p:cNvPr id="95" name="Google Shape;95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E79EB9"/>
                </a:gs>
                <a:gs pos="100000">
                  <a:srgbClr val="FACCB1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3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p13"/>
          <p:cNvSpPr txBox="1"/>
          <p:nvPr/>
        </p:nvSpPr>
        <p:spPr>
          <a:xfrm>
            <a:off x="9792293" y="3422048"/>
            <a:ext cx="2912700" cy="21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7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98" name="Google Shape;98;p13"/>
          <p:cNvSpPr txBox="1"/>
          <p:nvPr/>
        </p:nvSpPr>
        <p:spPr>
          <a:xfrm>
            <a:off x="9364162" y="2705493"/>
            <a:ext cx="3769094" cy="500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OPPORTUNITIES</a:t>
            </a:r>
            <a:endParaRPr/>
          </a:p>
        </p:txBody>
      </p:sp>
      <p:grpSp>
        <p:nvGrpSpPr>
          <p:cNvPr id="99" name="Google Shape;99;p13"/>
          <p:cNvGrpSpPr/>
          <p:nvPr/>
        </p:nvGrpSpPr>
        <p:grpSpPr>
          <a:xfrm>
            <a:off x="12436467" y="2857191"/>
            <a:ext cx="5370138" cy="5370138"/>
            <a:chOff x="0" y="0"/>
            <a:chExt cx="812800" cy="812800"/>
          </a:xfrm>
        </p:grpSpPr>
        <p:sp>
          <p:nvSpPr>
            <p:cNvPr id="100" name="Google Shape;100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ACCB1"/>
                </a:gs>
                <a:gs pos="100000">
                  <a:srgbClr val="E79EB9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3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13"/>
          <p:cNvSpPr txBox="1"/>
          <p:nvPr/>
        </p:nvSpPr>
        <p:spPr>
          <a:xfrm>
            <a:off x="1570848" y="3411821"/>
            <a:ext cx="2912700" cy="21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7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03" name="Google Shape;103;p13"/>
          <p:cNvSpPr txBox="1"/>
          <p:nvPr/>
        </p:nvSpPr>
        <p:spPr>
          <a:xfrm>
            <a:off x="1570848" y="2695266"/>
            <a:ext cx="2912832" cy="500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STRENGTHS</a:t>
            </a:r>
            <a:endParaRPr/>
          </a:p>
        </p:txBody>
      </p:sp>
      <p:sp>
        <p:nvSpPr>
          <p:cNvPr id="104" name="Google Shape;104;p13"/>
          <p:cNvSpPr txBox="1"/>
          <p:nvPr/>
        </p:nvSpPr>
        <p:spPr>
          <a:xfrm>
            <a:off x="5586448" y="4792105"/>
            <a:ext cx="2912700" cy="21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7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05" name="Google Shape;105;p13"/>
          <p:cNvSpPr txBox="1"/>
          <p:nvPr/>
        </p:nvSpPr>
        <p:spPr>
          <a:xfrm>
            <a:off x="5522089" y="4075550"/>
            <a:ext cx="3041551" cy="500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WEAKNESSES</a:t>
            </a:r>
            <a:endParaRPr/>
          </a:p>
        </p:txBody>
      </p:sp>
      <p:sp>
        <p:nvSpPr>
          <p:cNvPr id="106" name="Google Shape;106;p13"/>
          <p:cNvSpPr txBox="1"/>
          <p:nvPr/>
        </p:nvSpPr>
        <p:spPr>
          <a:xfrm>
            <a:off x="13743350" y="4764134"/>
            <a:ext cx="2912700" cy="21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7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07" name="Google Shape;107;p13"/>
          <p:cNvSpPr txBox="1"/>
          <p:nvPr/>
        </p:nvSpPr>
        <p:spPr>
          <a:xfrm>
            <a:off x="13743350" y="4047579"/>
            <a:ext cx="2912832" cy="500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THREATS</a:t>
            </a:r>
            <a:endParaRPr/>
          </a:p>
        </p:txBody>
      </p:sp>
      <p:sp>
        <p:nvSpPr>
          <p:cNvPr id="108" name="Google Shape;108;p13"/>
          <p:cNvSpPr txBox="1"/>
          <p:nvPr/>
        </p:nvSpPr>
        <p:spPr>
          <a:xfrm>
            <a:off x="3988507" y="8669063"/>
            <a:ext cx="10310986" cy="864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12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SWOT ANALYSIS INFOGRAPHIC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/>
          <p:nvPr/>
        </p:nvSpPr>
        <p:spPr>
          <a:xfrm rot="10800000">
            <a:off x="12139988" y="-1863451"/>
            <a:ext cx="11919793" cy="11949667"/>
          </a:xfrm>
          <a:custGeom>
            <a:rect b="b" l="l" r="r" t="t"/>
            <a:pathLst>
              <a:path extrusionOk="0" h="11949667" w="11919793">
                <a:moveTo>
                  <a:pt x="11919793" y="11949666"/>
                </a:moveTo>
                <a:lnTo>
                  <a:pt x="0" y="11949666"/>
                </a:lnTo>
                <a:lnTo>
                  <a:pt x="0" y="0"/>
                </a:lnTo>
                <a:lnTo>
                  <a:pt x="11919793" y="0"/>
                </a:lnTo>
                <a:lnTo>
                  <a:pt x="11919793" y="11949666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p14"/>
          <p:cNvSpPr/>
          <p:nvPr/>
        </p:nvSpPr>
        <p:spPr>
          <a:xfrm>
            <a:off x="-5718367" y="-425386"/>
            <a:ext cx="11919793" cy="11949667"/>
          </a:xfrm>
          <a:custGeom>
            <a:rect b="b" l="l" r="r" t="t"/>
            <a:pathLst>
              <a:path extrusionOk="0" h="11949667" w="11919793">
                <a:moveTo>
                  <a:pt x="0" y="0"/>
                </a:moveTo>
                <a:lnTo>
                  <a:pt x="11919793" y="0"/>
                </a:lnTo>
                <a:lnTo>
                  <a:pt x="11919793" y="11949667"/>
                </a:lnTo>
                <a:lnTo>
                  <a:pt x="0" y="119496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5" name="Google Shape;115;p14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6" name="Google Shape;116;p14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0">
              <a:solidFill>
                <a:srgbClr val="E79E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7" name="Google Shape;117;p14"/>
            <p:cNvSpPr txBox="1"/>
            <p:nvPr/>
          </p:nvSpPr>
          <p:spPr>
            <a:xfrm>
              <a:off x="0" y="38100"/>
              <a:ext cx="4816593" cy="26712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14"/>
          <p:cNvSpPr/>
          <p:nvPr/>
        </p:nvSpPr>
        <p:spPr>
          <a:xfrm>
            <a:off x="4754730" y="5304992"/>
            <a:ext cx="4248482" cy="4248482"/>
          </a:xfrm>
          <a:custGeom>
            <a:rect b="b" l="l" r="r" t="t"/>
            <a:pathLst>
              <a:path extrusionOk="0" h="4248482" w="4248482">
                <a:moveTo>
                  <a:pt x="0" y="0"/>
                </a:moveTo>
                <a:lnTo>
                  <a:pt x="4248482" y="0"/>
                </a:lnTo>
                <a:lnTo>
                  <a:pt x="4248482" y="4248483"/>
                </a:lnTo>
                <a:lnTo>
                  <a:pt x="0" y="4248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14"/>
          <p:cNvSpPr/>
          <p:nvPr/>
        </p:nvSpPr>
        <p:spPr>
          <a:xfrm flipH="1">
            <a:off x="9284788" y="5304992"/>
            <a:ext cx="4248482" cy="4248482"/>
          </a:xfrm>
          <a:custGeom>
            <a:rect b="b" l="l" r="r" t="t"/>
            <a:pathLst>
              <a:path extrusionOk="0" h="4248482" w="4248482">
                <a:moveTo>
                  <a:pt x="4248482" y="0"/>
                </a:moveTo>
                <a:lnTo>
                  <a:pt x="0" y="0"/>
                </a:lnTo>
                <a:lnTo>
                  <a:pt x="0" y="4248483"/>
                </a:lnTo>
                <a:lnTo>
                  <a:pt x="4248482" y="4248483"/>
                </a:lnTo>
                <a:lnTo>
                  <a:pt x="424848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4"/>
          <p:cNvSpPr/>
          <p:nvPr/>
        </p:nvSpPr>
        <p:spPr>
          <a:xfrm flipH="1" rot="10800000">
            <a:off x="4754730" y="733525"/>
            <a:ext cx="4248482" cy="4248482"/>
          </a:xfrm>
          <a:custGeom>
            <a:rect b="b" l="l" r="r" t="t"/>
            <a:pathLst>
              <a:path extrusionOk="0" h="4248482" w="4248482">
                <a:moveTo>
                  <a:pt x="0" y="4248483"/>
                </a:moveTo>
                <a:lnTo>
                  <a:pt x="4248482" y="4248483"/>
                </a:lnTo>
                <a:lnTo>
                  <a:pt x="4248482" y="0"/>
                </a:lnTo>
                <a:lnTo>
                  <a:pt x="0" y="0"/>
                </a:lnTo>
                <a:lnTo>
                  <a:pt x="0" y="424848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14"/>
          <p:cNvSpPr/>
          <p:nvPr/>
        </p:nvSpPr>
        <p:spPr>
          <a:xfrm rot="10800000">
            <a:off x="9284788" y="733525"/>
            <a:ext cx="4248482" cy="4248482"/>
          </a:xfrm>
          <a:custGeom>
            <a:rect b="b" l="l" r="r" t="t"/>
            <a:pathLst>
              <a:path extrusionOk="0" h="4248482" w="4248482">
                <a:moveTo>
                  <a:pt x="4248482" y="4248483"/>
                </a:moveTo>
                <a:lnTo>
                  <a:pt x="0" y="4248483"/>
                </a:lnTo>
                <a:lnTo>
                  <a:pt x="0" y="0"/>
                </a:lnTo>
                <a:lnTo>
                  <a:pt x="4248482" y="0"/>
                </a:lnTo>
                <a:lnTo>
                  <a:pt x="4248482" y="424848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2" name="Google Shape;122;p14"/>
          <p:cNvGrpSpPr/>
          <p:nvPr/>
        </p:nvGrpSpPr>
        <p:grpSpPr>
          <a:xfrm>
            <a:off x="5841016" y="1795828"/>
            <a:ext cx="2912832" cy="2606198"/>
            <a:chOff x="0" y="-276225"/>
            <a:chExt cx="3883776" cy="3474931"/>
          </a:xfrm>
        </p:grpSpPr>
        <p:sp>
          <p:nvSpPr>
            <p:cNvPr id="123" name="Google Shape;123;p14"/>
            <p:cNvSpPr txBox="1"/>
            <p:nvPr/>
          </p:nvSpPr>
          <p:spPr>
            <a:xfrm>
              <a:off x="0" y="-276225"/>
              <a:ext cx="3883776" cy="3192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400" u="none" cap="none" strike="noStrike">
                  <a:solidFill>
                    <a:srgbClr val="E79EB9"/>
                  </a:solidFill>
                  <a:latin typeface="Roboto"/>
                  <a:ea typeface="Roboto"/>
                  <a:cs typeface="Roboto"/>
                  <a:sym typeface="Roboto"/>
                </a:rPr>
                <a:t>S</a:t>
              </a:r>
              <a:endParaRPr/>
            </a:p>
          </p:txBody>
        </p:sp>
        <p:sp>
          <p:nvSpPr>
            <p:cNvPr id="124" name="Google Shape;124;p14"/>
            <p:cNvSpPr txBox="1"/>
            <p:nvPr/>
          </p:nvSpPr>
          <p:spPr>
            <a:xfrm>
              <a:off x="0" y="2556933"/>
              <a:ext cx="3883776" cy="641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E79EB9"/>
                  </a:solidFill>
                  <a:latin typeface="Roboto"/>
                  <a:ea typeface="Roboto"/>
                  <a:cs typeface="Roboto"/>
                  <a:sym typeface="Roboto"/>
                </a:rPr>
                <a:t>STRENGTHS</a:t>
              </a:r>
              <a:endParaRPr/>
            </a:p>
          </p:txBody>
        </p:sp>
      </p:grpSp>
      <p:sp>
        <p:nvSpPr>
          <p:cNvPr id="125" name="Google Shape;125;p14"/>
          <p:cNvSpPr txBox="1"/>
          <p:nvPr/>
        </p:nvSpPr>
        <p:spPr>
          <a:xfrm>
            <a:off x="1980010" y="976255"/>
            <a:ext cx="2912700" cy="21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7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26" name="Google Shape;126;p14"/>
          <p:cNvSpPr txBox="1"/>
          <p:nvPr/>
        </p:nvSpPr>
        <p:spPr>
          <a:xfrm>
            <a:off x="1980010" y="7138088"/>
            <a:ext cx="2912700" cy="21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7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27" name="Google Shape;127;p14"/>
          <p:cNvSpPr txBox="1"/>
          <p:nvPr/>
        </p:nvSpPr>
        <p:spPr>
          <a:xfrm>
            <a:off x="13671383" y="976255"/>
            <a:ext cx="2912700" cy="21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7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28" name="Google Shape;128;p14"/>
          <p:cNvSpPr txBox="1"/>
          <p:nvPr/>
        </p:nvSpPr>
        <p:spPr>
          <a:xfrm>
            <a:off x="13671383" y="7138088"/>
            <a:ext cx="2912700" cy="21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7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grpSp>
        <p:nvGrpSpPr>
          <p:cNvPr id="129" name="Google Shape;129;p14"/>
          <p:cNvGrpSpPr/>
          <p:nvPr/>
        </p:nvGrpSpPr>
        <p:grpSpPr>
          <a:xfrm>
            <a:off x="9756200" y="1857767"/>
            <a:ext cx="2912832" cy="2606198"/>
            <a:chOff x="0" y="-276225"/>
            <a:chExt cx="3883776" cy="3474931"/>
          </a:xfrm>
        </p:grpSpPr>
        <p:sp>
          <p:nvSpPr>
            <p:cNvPr id="130" name="Google Shape;130;p14"/>
            <p:cNvSpPr txBox="1"/>
            <p:nvPr/>
          </p:nvSpPr>
          <p:spPr>
            <a:xfrm>
              <a:off x="0" y="-276225"/>
              <a:ext cx="3883776" cy="3192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400" u="none" cap="none" strike="noStrike">
                  <a:solidFill>
                    <a:srgbClr val="E79EB9"/>
                  </a:solidFill>
                  <a:latin typeface="Roboto"/>
                  <a:ea typeface="Roboto"/>
                  <a:cs typeface="Roboto"/>
                  <a:sym typeface="Roboto"/>
                </a:rPr>
                <a:t>W</a:t>
              </a:r>
              <a:endParaRPr/>
            </a:p>
          </p:txBody>
        </p:sp>
        <p:sp>
          <p:nvSpPr>
            <p:cNvPr id="131" name="Google Shape;131;p14"/>
            <p:cNvSpPr txBox="1"/>
            <p:nvPr/>
          </p:nvSpPr>
          <p:spPr>
            <a:xfrm>
              <a:off x="0" y="2556933"/>
              <a:ext cx="3883776" cy="641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E79EB9"/>
                  </a:solidFill>
                  <a:latin typeface="Roboto"/>
                  <a:ea typeface="Roboto"/>
                  <a:cs typeface="Roboto"/>
                  <a:sym typeface="Roboto"/>
                </a:rPr>
                <a:t>WEAKNESSES</a:t>
              </a:r>
              <a:endParaRPr/>
            </a:p>
          </p:txBody>
        </p:sp>
      </p:grpSp>
      <p:grpSp>
        <p:nvGrpSpPr>
          <p:cNvPr id="132" name="Google Shape;132;p14"/>
          <p:cNvGrpSpPr/>
          <p:nvPr/>
        </p:nvGrpSpPr>
        <p:grpSpPr>
          <a:xfrm>
            <a:off x="5862079" y="5342279"/>
            <a:ext cx="2912832" cy="2606198"/>
            <a:chOff x="0" y="-276225"/>
            <a:chExt cx="3883776" cy="3474931"/>
          </a:xfrm>
        </p:grpSpPr>
        <p:sp>
          <p:nvSpPr>
            <p:cNvPr id="133" name="Google Shape;133;p14"/>
            <p:cNvSpPr txBox="1"/>
            <p:nvPr/>
          </p:nvSpPr>
          <p:spPr>
            <a:xfrm>
              <a:off x="0" y="-276225"/>
              <a:ext cx="3883776" cy="3192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400" u="none" cap="none" strike="noStrike">
                  <a:solidFill>
                    <a:srgbClr val="E79EB9"/>
                  </a:solidFill>
                  <a:latin typeface="Roboto"/>
                  <a:ea typeface="Roboto"/>
                  <a:cs typeface="Roboto"/>
                  <a:sym typeface="Roboto"/>
                </a:rPr>
                <a:t>O</a:t>
              </a:r>
              <a:endParaRPr/>
            </a:p>
          </p:txBody>
        </p:sp>
        <p:sp>
          <p:nvSpPr>
            <p:cNvPr id="134" name="Google Shape;134;p14"/>
            <p:cNvSpPr txBox="1"/>
            <p:nvPr/>
          </p:nvSpPr>
          <p:spPr>
            <a:xfrm>
              <a:off x="0" y="2556933"/>
              <a:ext cx="3883776" cy="641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E79EB9"/>
                  </a:solidFill>
                  <a:latin typeface="Roboto"/>
                  <a:ea typeface="Roboto"/>
                  <a:cs typeface="Roboto"/>
                  <a:sym typeface="Roboto"/>
                </a:rPr>
                <a:t>OPPORTUNITIES</a:t>
              </a:r>
              <a:endParaRPr/>
            </a:p>
          </p:txBody>
        </p:sp>
      </p:grpSp>
      <p:grpSp>
        <p:nvGrpSpPr>
          <p:cNvPr id="135" name="Google Shape;135;p14"/>
          <p:cNvGrpSpPr/>
          <p:nvPr/>
        </p:nvGrpSpPr>
        <p:grpSpPr>
          <a:xfrm>
            <a:off x="9513089" y="5342279"/>
            <a:ext cx="2912832" cy="2606198"/>
            <a:chOff x="0" y="-276225"/>
            <a:chExt cx="3883776" cy="3474931"/>
          </a:xfrm>
        </p:grpSpPr>
        <p:sp>
          <p:nvSpPr>
            <p:cNvPr id="136" name="Google Shape;136;p14"/>
            <p:cNvSpPr txBox="1"/>
            <p:nvPr/>
          </p:nvSpPr>
          <p:spPr>
            <a:xfrm>
              <a:off x="0" y="-276225"/>
              <a:ext cx="3883776" cy="3192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400" u="none" cap="none" strike="noStrike">
                  <a:solidFill>
                    <a:srgbClr val="E79EB9"/>
                  </a:solidFill>
                  <a:latin typeface="Roboto"/>
                  <a:ea typeface="Roboto"/>
                  <a:cs typeface="Roboto"/>
                  <a:sym typeface="Roboto"/>
                </a:rPr>
                <a:t>T</a:t>
              </a:r>
              <a:endParaRPr/>
            </a:p>
          </p:txBody>
        </p:sp>
        <p:sp>
          <p:nvSpPr>
            <p:cNvPr id="137" name="Google Shape;137;p14"/>
            <p:cNvSpPr txBox="1"/>
            <p:nvPr/>
          </p:nvSpPr>
          <p:spPr>
            <a:xfrm>
              <a:off x="0" y="2556933"/>
              <a:ext cx="3883776" cy="641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E79EB9"/>
                  </a:solidFill>
                  <a:latin typeface="Roboto"/>
                  <a:ea typeface="Roboto"/>
                  <a:cs typeface="Roboto"/>
                  <a:sym typeface="Roboto"/>
                </a:rPr>
                <a:t>THREATS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5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43" name="Google Shape;143;p15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0">
              <a:solidFill>
                <a:srgbClr val="E79E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4" name="Google Shape;144;p15"/>
            <p:cNvSpPr txBox="1"/>
            <p:nvPr/>
          </p:nvSpPr>
          <p:spPr>
            <a:xfrm>
              <a:off x="0" y="38100"/>
              <a:ext cx="4816593" cy="26712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15"/>
          <p:cNvSpPr/>
          <p:nvPr/>
        </p:nvSpPr>
        <p:spPr>
          <a:xfrm rot="-5400000">
            <a:off x="-2040834" y="316085"/>
            <a:ext cx="12909032" cy="11779492"/>
          </a:xfrm>
          <a:custGeom>
            <a:rect b="b" l="l" r="r" t="t"/>
            <a:pathLst>
              <a:path extrusionOk="0" h="11779492" w="12909032">
                <a:moveTo>
                  <a:pt x="0" y="0"/>
                </a:moveTo>
                <a:lnTo>
                  <a:pt x="12909032" y="0"/>
                </a:lnTo>
                <a:lnTo>
                  <a:pt x="12909032" y="11779492"/>
                </a:lnTo>
                <a:lnTo>
                  <a:pt x="0" y="11779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15"/>
          <p:cNvSpPr/>
          <p:nvPr/>
        </p:nvSpPr>
        <p:spPr>
          <a:xfrm rot="-5400000">
            <a:off x="7419802" y="316085"/>
            <a:ext cx="12909032" cy="11779492"/>
          </a:xfrm>
          <a:custGeom>
            <a:rect b="b" l="l" r="r" t="t"/>
            <a:pathLst>
              <a:path extrusionOk="0" h="11779492" w="12909032">
                <a:moveTo>
                  <a:pt x="0" y="0"/>
                </a:moveTo>
                <a:lnTo>
                  <a:pt x="12909032" y="0"/>
                </a:lnTo>
                <a:lnTo>
                  <a:pt x="12909032" y="11779492"/>
                </a:lnTo>
                <a:lnTo>
                  <a:pt x="0" y="11779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7" name="Google Shape;147;p15"/>
          <p:cNvGrpSpPr/>
          <p:nvPr/>
        </p:nvGrpSpPr>
        <p:grpSpPr>
          <a:xfrm>
            <a:off x="398088" y="528854"/>
            <a:ext cx="5370138" cy="5370138"/>
            <a:chOff x="0" y="0"/>
            <a:chExt cx="7160184" cy="7160184"/>
          </a:xfrm>
        </p:grpSpPr>
        <p:grpSp>
          <p:nvGrpSpPr>
            <p:cNvPr id="148" name="Google Shape;148;p15"/>
            <p:cNvGrpSpPr/>
            <p:nvPr/>
          </p:nvGrpSpPr>
          <p:grpSpPr>
            <a:xfrm>
              <a:off x="0" y="0"/>
              <a:ext cx="7160184" cy="7160184"/>
              <a:chOff x="0" y="0"/>
              <a:chExt cx="812800" cy="812800"/>
            </a:xfrm>
          </p:grpSpPr>
          <p:sp>
            <p:nvSpPr>
              <p:cNvPr id="149" name="Google Shape;149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95250">
                <a:solidFill>
                  <a:srgbClr val="E79EB9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5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" name="Google Shape;151;p15"/>
            <p:cNvSpPr txBox="1"/>
            <p:nvPr/>
          </p:nvSpPr>
          <p:spPr>
            <a:xfrm>
              <a:off x="1638204" y="2612571"/>
              <a:ext cx="3883776" cy="28078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27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Lorem ipsum dolor sit amet, consectetur adipiscing elit, sed do eiusmod tempor incididunt ut labore et dolore magna aliqua. </a:t>
              </a:r>
              <a:endParaRPr/>
            </a:p>
          </p:txBody>
        </p:sp>
        <p:sp>
          <p:nvSpPr>
            <p:cNvPr id="152" name="Google Shape;152;p15"/>
            <p:cNvSpPr txBox="1"/>
            <p:nvPr/>
          </p:nvSpPr>
          <p:spPr>
            <a:xfrm>
              <a:off x="1638204" y="1663514"/>
              <a:ext cx="38838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STRENGTHS</a:t>
              </a:r>
              <a:endParaRPr/>
            </a:p>
          </p:txBody>
        </p:sp>
      </p:grpSp>
      <p:grpSp>
        <p:nvGrpSpPr>
          <p:cNvPr id="153" name="Google Shape;153;p15"/>
          <p:cNvGrpSpPr/>
          <p:nvPr/>
        </p:nvGrpSpPr>
        <p:grpSpPr>
          <a:xfrm>
            <a:off x="5105118" y="528854"/>
            <a:ext cx="5370138" cy="5370138"/>
            <a:chOff x="0" y="0"/>
            <a:chExt cx="7160184" cy="7160184"/>
          </a:xfrm>
        </p:grpSpPr>
        <p:grpSp>
          <p:nvGrpSpPr>
            <p:cNvPr id="154" name="Google Shape;154;p15"/>
            <p:cNvGrpSpPr/>
            <p:nvPr/>
          </p:nvGrpSpPr>
          <p:grpSpPr>
            <a:xfrm>
              <a:off x="0" y="0"/>
              <a:ext cx="7160184" cy="7160184"/>
              <a:chOff x="0" y="0"/>
              <a:chExt cx="812800" cy="812800"/>
            </a:xfrm>
          </p:grpSpPr>
          <p:sp>
            <p:nvSpPr>
              <p:cNvPr id="155" name="Google Shape;155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95250">
                <a:solidFill>
                  <a:srgbClr val="E79EB9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5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7" name="Google Shape;157;p15"/>
            <p:cNvSpPr txBox="1"/>
            <p:nvPr/>
          </p:nvSpPr>
          <p:spPr>
            <a:xfrm>
              <a:off x="1638204" y="2612571"/>
              <a:ext cx="3883776" cy="28078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27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Lorem ipsum dolor sit amet, consectetur adipiscing elit, sed do eiusmod tempor incididunt ut labore et dolore magna aliqua. </a:t>
              </a:r>
              <a:endParaRPr/>
            </a:p>
          </p:txBody>
        </p:sp>
        <p:sp>
          <p:nvSpPr>
            <p:cNvPr id="158" name="Google Shape;158;p15"/>
            <p:cNvSpPr txBox="1"/>
            <p:nvPr/>
          </p:nvSpPr>
          <p:spPr>
            <a:xfrm>
              <a:off x="1638204" y="1663514"/>
              <a:ext cx="38838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WEAKNESSES</a:t>
              </a:r>
              <a:endParaRPr/>
            </a:p>
          </p:txBody>
        </p:sp>
      </p:grpSp>
      <p:grpSp>
        <p:nvGrpSpPr>
          <p:cNvPr id="159" name="Google Shape;159;p15"/>
          <p:cNvGrpSpPr/>
          <p:nvPr/>
        </p:nvGrpSpPr>
        <p:grpSpPr>
          <a:xfrm>
            <a:off x="7790187" y="4464916"/>
            <a:ext cx="5370138" cy="5370138"/>
            <a:chOff x="0" y="0"/>
            <a:chExt cx="7160184" cy="7160184"/>
          </a:xfrm>
        </p:grpSpPr>
        <p:grpSp>
          <p:nvGrpSpPr>
            <p:cNvPr id="160" name="Google Shape;160;p15"/>
            <p:cNvGrpSpPr/>
            <p:nvPr/>
          </p:nvGrpSpPr>
          <p:grpSpPr>
            <a:xfrm>
              <a:off x="0" y="0"/>
              <a:ext cx="7160184" cy="7160184"/>
              <a:chOff x="0" y="0"/>
              <a:chExt cx="812800" cy="812800"/>
            </a:xfrm>
          </p:grpSpPr>
          <p:sp>
            <p:nvSpPr>
              <p:cNvPr id="161" name="Google Shape;161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95250">
                <a:solidFill>
                  <a:srgbClr val="E79EB9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5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3" name="Google Shape;163;p15"/>
            <p:cNvSpPr txBox="1"/>
            <p:nvPr/>
          </p:nvSpPr>
          <p:spPr>
            <a:xfrm>
              <a:off x="1638204" y="2612571"/>
              <a:ext cx="3883776" cy="28078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27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Lorem ipsum dolor sit amet, consectetur adipiscing elit, sed do eiusmod tempor incididunt ut labore et dolore magna aliqua. </a:t>
              </a:r>
              <a:endParaRPr/>
            </a:p>
          </p:txBody>
        </p:sp>
        <p:sp>
          <p:nvSpPr>
            <p:cNvPr id="164" name="Google Shape;164;p15"/>
            <p:cNvSpPr txBox="1"/>
            <p:nvPr/>
          </p:nvSpPr>
          <p:spPr>
            <a:xfrm>
              <a:off x="1638204" y="1663514"/>
              <a:ext cx="38838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OPPORTUNITIES</a:t>
              </a:r>
              <a:endParaRPr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12497218" y="4464916"/>
            <a:ext cx="5370138" cy="5370138"/>
            <a:chOff x="0" y="0"/>
            <a:chExt cx="7160184" cy="7160184"/>
          </a:xfrm>
        </p:grpSpPr>
        <p:grpSp>
          <p:nvGrpSpPr>
            <p:cNvPr id="166" name="Google Shape;166;p15"/>
            <p:cNvGrpSpPr/>
            <p:nvPr/>
          </p:nvGrpSpPr>
          <p:grpSpPr>
            <a:xfrm>
              <a:off x="0" y="0"/>
              <a:ext cx="7160184" cy="7160184"/>
              <a:chOff x="0" y="0"/>
              <a:chExt cx="812800" cy="812800"/>
            </a:xfrm>
          </p:grpSpPr>
          <p:sp>
            <p:nvSpPr>
              <p:cNvPr id="167" name="Google Shape;167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95250">
                <a:solidFill>
                  <a:srgbClr val="E79EB9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5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9" name="Google Shape;169;p15"/>
            <p:cNvSpPr txBox="1"/>
            <p:nvPr/>
          </p:nvSpPr>
          <p:spPr>
            <a:xfrm>
              <a:off x="1638204" y="2612571"/>
              <a:ext cx="3883776" cy="28078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27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Lorem ipsum dolor sit amet, consectetur adipiscing elit, sed do eiusmod tempor incididunt ut labore et dolore magna aliqua. </a:t>
              </a:r>
              <a:endParaRPr/>
            </a:p>
          </p:txBody>
        </p:sp>
        <p:sp>
          <p:nvSpPr>
            <p:cNvPr id="170" name="Google Shape;170;p15"/>
            <p:cNvSpPr txBox="1"/>
            <p:nvPr/>
          </p:nvSpPr>
          <p:spPr>
            <a:xfrm>
              <a:off x="1638204" y="1663514"/>
              <a:ext cx="38838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THREATS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" y="6380400"/>
            <a:ext cx="1828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95325" y="-1448175"/>
            <a:ext cx="9718800" cy="97188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77" name="Google Shape;177;p16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78" name="Google Shape;178;p16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0">
              <a:solidFill>
                <a:srgbClr val="E79E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9" name="Google Shape;179;p16"/>
            <p:cNvSpPr txBox="1"/>
            <p:nvPr/>
          </p:nvSpPr>
          <p:spPr>
            <a:xfrm>
              <a:off x="0" y="38100"/>
              <a:ext cx="4816593" cy="26712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16"/>
          <p:cNvSpPr txBox="1"/>
          <p:nvPr/>
        </p:nvSpPr>
        <p:spPr>
          <a:xfrm>
            <a:off x="8186512" y="4294978"/>
            <a:ext cx="39375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Mi sit amet mauris commodo quis.</a:t>
            </a:r>
            <a:endParaRPr/>
          </a:p>
        </p:txBody>
      </p:sp>
      <p:sp>
        <p:nvSpPr>
          <p:cNvPr id="181" name="Google Shape;181;p16"/>
          <p:cNvSpPr txBox="1"/>
          <p:nvPr/>
        </p:nvSpPr>
        <p:spPr>
          <a:xfrm>
            <a:off x="8186512" y="2459183"/>
            <a:ext cx="6479327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E79EB9"/>
                </a:solidFill>
                <a:latin typeface="Roboto"/>
                <a:ea typeface="Roboto"/>
                <a:cs typeface="Roboto"/>
                <a:sym typeface="Roboto"/>
              </a:rPr>
              <a:t>STRENGTHS</a:t>
            </a:r>
            <a:endParaRPr/>
          </a:p>
        </p:txBody>
      </p:sp>
      <p:sp>
        <p:nvSpPr>
          <p:cNvPr id="182" name="Google Shape;182;p16"/>
          <p:cNvSpPr txBox="1"/>
          <p:nvPr/>
        </p:nvSpPr>
        <p:spPr>
          <a:xfrm>
            <a:off x="13096991" y="4294978"/>
            <a:ext cx="39375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Mi sit amet mauris commodo quis.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"/>
          <p:cNvSpPr/>
          <p:nvPr/>
        </p:nvSpPr>
        <p:spPr>
          <a:xfrm rot="-5400000">
            <a:off x="-2246197" y="-534692"/>
            <a:ext cx="12732109" cy="11618049"/>
          </a:xfrm>
          <a:custGeom>
            <a:rect b="b" l="l" r="r" t="t"/>
            <a:pathLst>
              <a:path extrusionOk="0" h="11618049" w="12732109">
                <a:moveTo>
                  <a:pt x="0" y="0"/>
                </a:moveTo>
                <a:lnTo>
                  <a:pt x="12732109" y="0"/>
                </a:lnTo>
                <a:lnTo>
                  <a:pt x="12732109" y="11618049"/>
                </a:lnTo>
                <a:lnTo>
                  <a:pt x="0" y="11618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7"/>
          <p:cNvSpPr/>
          <p:nvPr/>
        </p:nvSpPr>
        <p:spPr>
          <a:xfrm rot="-5400000">
            <a:off x="7802088" y="-796357"/>
            <a:ext cx="12732109" cy="11618049"/>
          </a:xfrm>
          <a:custGeom>
            <a:rect b="b" l="l" r="r" t="t"/>
            <a:pathLst>
              <a:path extrusionOk="0" h="11618049" w="12732109">
                <a:moveTo>
                  <a:pt x="0" y="0"/>
                </a:moveTo>
                <a:lnTo>
                  <a:pt x="12732109" y="0"/>
                </a:lnTo>
                <a:lnTo>
                  <a:pt x="12732109" y="11618049"/>
                </a:lnTo>
                <a:lnTo>
                  <a:pt x="0" y="11618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9" name="Google Shape;189;p17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90" name="Google Shape;190;p17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0">
              <a:solidFill>
                <a:srgbClr val="E79E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1" name="Google Shape;191;p17"/>
            <p:cNvSpPr txBox="1"/>
            <p:nvPr/>
          </p:nvSpPr>
          <p:spPr>
            <a:xfrm>
              <a:off x="0" y="38100"/>
              <a:ext cx="4816593" cy="26712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2" name="Google Shape;1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3075" y="975425"/>
            <a:ext cx="8074500" cy="8074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93" name="Google Shape;193;p17"/>
          <p:cNvGrpSpPr/>
          <p:nvPr/>
        </p:nvGrpSpPr>
        <p:grpSpPr>
          <a:xfrm>
            <a:off x="8359118" y="1106198"/>
            <a:ext cx="8074604" cy="8074604"/>
            <a:chOff x="0" y="0"/>
            <a:chExt cx="812800" cy="812800"/>
          </a:xfrm>
        </p:grpSpPr>
        <p:sp>
          <p:nvSpPr>
            <p:cNvPr id="194" name="Google Shape;194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E79EB9"/>
                </a:gs>
                <a:gs pos="100000">
                  <a:srgbClr val="FACCB1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7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17"/>
          <p:cNvSpPr txBox="1"/>
          <p:nvPr/>
        </p:nvSpPr>
        <p:spPr>
          <a:xfrm>
            <a:off x="10152634" y="3885769"/>
            <a:ext cx="44877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97" name="Google Shape;197;p17"/>
          <p:cNvSpPr txBox="1"/>
          <p:nvPr/>
        </p:nvSpPr>
        <p:spPr>
          <a:xfrm>
            <a:off x="10297571" y="2480764"/>
            <a:ext cx="4197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WEAKNESSES</a:t>
            </a:r>
            <a:endParaRPr/>
          </a:p>
        </p:txBody>
      </p:sp>
      <p:sp>
        <p:nvSpPr>
          <p:cNvPr id="198" name="Google Shape;198;p17"/>
          <p:cNvSpPr txBox="1"/>
          <p:nvPr/>
        </p:nvSpPr>
        <p:spPr>
          <a:xfrm>
            <a:off x="10152634" y="5824355"/>
            <a:ext cx="44877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/>
          <p:nvPr/>
        </p:nvSpPr>
        <p:spPr>
          <a:xfrm>
            <a:off x="43588" y="-2909316"/>
            <a:ext cx="14295859" cy="14331688"/>
          </a:xfrm>
          <a:custGeom>
            <a:rect b="b" l="l" r="r" t="t"/>
            <a:pathLst>
              <a:path extrusionOk="0" h="14331688" w="14295859">
                <a:moveTo>
                  <a:pt x="0" y="0"/>
                </a:moveTo>
                <a:lnTo>
                  <a:pt x="14295859" y="0"/>
                </a:lnTo>
                <a:lnTo>
                  <a:pt x="14295859" y="14331688"/>
                </a:lnTo>
                <a:lnTo>
                  <a:pt x="0" y="14331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4" name="Google Shape;204;p18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205" name="Google Shape;205;p18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0">
              <a:solidFill>
                <a:srgbClr val="E79E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06" name="Google Shape;206;p18"/>
            <p:cNvSpPr txBox="1"/>
            <p:nvPr/>
          </p:nvSpPr>
          <p:spPr>
            <a:xfrm>
              <a:off x="0" y="38100"/>
              <a:ext cx="4816593" cy="26712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7" name="Google Shape;2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700" y="1019975"/>
            <a:ext cx="6320400" cy="632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8" name="Google Shape;2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5188" y="4585625"/>
            <a:ext cx="4672800" cy="4672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9" name="Google Shape;209;p18"/>
          <p:cNvSpPr txBox="1"/>
          <p:nvPr/>
        </p:nvSpPr>
        <p:spPr>
          <a:xfrm>
            <a:off x="10593457" y="3391658"/>
            <a:ext cx="63204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Mi sit amet mauris commodo quis.</a:t>
            </a:r>
            <a:endParaRPr/>
          </a:p>
        </p:txBody>
      </p:sp>
      <p:sp>
        <p:nvSpPr>
          <p:cNvPr id="210" name="Google Shape;210;p18"/>
          <p:cNvSpPr txBox="1"/>
          <p:nvPr/>
        </p:nvSpPr>
        <p:spPr>
          <a:xfrm>
            <a:off x="10355322" y="1741667"/>
            <a:ext cx="7431866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E79EB9"/>
                </a:solidFill>
                <a:latin typeface="Roboto"/>
                <a:ea typeface="Roboto"/>
                <a:cs typeface="Roboto"/>
                <a:sym typeface="Roboto"/>
              </a:rPr>
              <a:t>OPPORTUNITIES</a:t>
            </a:r>
            <a:endParaRPr/>
          </a:p>
        </p:txBody>
      </p:sp>
      <p:sp>
        <p:nvSpPr>
          <p:cNvPr id="211" name="Google Shape;211;p18"/>
          <p:cNvSpPr txBox="1"/>
          <p:nvPr/>
        </p:nvSpPr>
        <p:spPr>
          <a:xfrm>
            <a:off x="10593457" y="6166036"/>
            <a:ext cx="63204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Mi sit amet mauris commodo quis.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/>
          <p:nvPr/>
        </p:nvSpPr>
        <p:spPr>
          <a:xfrm rot="10800000">
            <a:off x="10340067" y="0"/>
            <a:ext cx="11398833" cy="11427401"/>
          </a:xfrm>
          <a:custGeom>
            <a:rect b="b" l="l" r="r" t="t"/>
            <a:pathLst>
              <a:path extrusionOk="0" h="11427401" w="11398833">
                <a:moveTo>
                  <a:pt x="11398833" y="11427401"/>
                </a:moveTo>
                <a:lnTo>
                  <a:pt x="0" y="11427401"/>
                </a:lnTo>
                <a:lnTo>
                  <a:pt x="0" y="0"/>
                </a:lnTo>
                <a:lnTo>
                  <a:pt x="11398833" y="0"/>
                </a:lnTo>
                <a:lnTo>
                  <a:pt x="11398833" y="1142740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9"/>
          <p:cNvSpPr/>
          <p:nvPr/>
        </p:nvSpPr>
        <p:spPr>
          <a:xfrm flipH="1" rot="10800000">
            <a:off x="-3957742" y="0"/>
            <a:ext cx="11398833" cy="11427401"/>
          </a:xfrm>
          <a:custGeom>
            <a:rect b="b" l="l" r="r" t="t"/>
            <a:pathLst>
              <a:path extrusionOk="0" h="11427401" w="11398833">
                <a:moveTo>
                  <a:pt x="0" y="11427401"/>
                </a:moveTo>
                <a:lnTo>
                  <a:pt x="11398832" y="11427401"/>
                </a:lnTo>
                <a:lnTo>
                  <a:pt x="11398832" y="0"/>
                </a:lnTo>
                <a:lnTo>
                  <a:pt x="0" y="0"/>
                </a:lnTo>
                <a:lnTo>
                  <a:pt x="0" y="1142740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8" name="Google Shape;218;p19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219" name="Google Shape;219;p19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0">
              <a:solidFill>
                <a:srgbClr val="E79E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0" name="Google Shape;220;p19"/>
            <p:cNvSpPr txBox="1"/>
            <p:nvPr/>
          </p:nvSpPr>
          <p:spPr>
            <a:xfrm>
              <a:off x="0" y="38100"/>
              <a:ext cx="4816593" cy="26712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19"/>
          <p:cNvGrpSpPr/>
          <p:nvPr/>
        </p:nvGrpSpPr>
        <p:grpSpPr>
          <a:xfrm>
            <a:off x="581579" y="2210369"/>
            <a:ext cx="6025300" cy="6025300"/>
            <a:chOff x="0" y="0"/>
            <a:chExt cx="812800" cy="812800"/>
          </a:xfrm>
        </p:grpSpPr>
        <p:sp>
          <p:nvSpPr>
            <p:cNvPr id="222" name="Google Shape;222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E79EB9"/>
                </a:gs>
                <a:gs pos="100000">
                  <a:srgbClr val="FACCB1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9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19"/>
          <p:cNvSpPr txBox="1"/>
          <p:nvPr/>
        </p:nvSpPr>
        <p:spPr>
          <a:xfrm>
            <a:off x="1816194" y="4487328"/>
            <a:ext cx="35562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225" name="Google Shape;225;p19"/>
          <p:cNvSpPr txBox="1"/>
          <p:nvPr/>
        </p:nvSpPr>
        <p:spPr>
          <a:xfrm>
            <a:off x="1495380" y="3343144"/>
            <a:ext cx="4197697" cy="830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THREATS</a:t>
            </a:r>
            <a:endParaRPr/>
          </a:p>
        </p:txBody>
      </p:sp>
      <p:grpSp>
        <p:nvGrpSpPr>
          <p:cNvPr id="226" name="Google Shape;226;p19"/>
          <p:cNvGrpSpPr/>
          <p:nvPr/>
        </p:nvGrpSpPr>
        <p:grpSpPr>
          <a:xfrm>
            <a:off x="11234000" y="2210369"/>
            <a:ext cx="6025300" cy="6025300"/>
            <a:chOff x="0" y="0"/>
            <a:chExt cx="812800" cy="812800"/>
          </a:xfrm>
        </p:grpSpPr>
        <p:sp>
          <p:nvSpPr>
            <p:cNvPr id="227" name="Google Shape;227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E79EB9"/>
                </a:gs>
                <a:gs pos="100000">
                  <a:srgbClr val="FACCB1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9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" name="Google Shape;229;p19"/>
          <p:cNvSpPr txBox="1"/>
          <p:nvPr/>
        </p:nvSpPr>
        <p:spPr>
          <a:xfrm>
            <a:off x="12917703" y="4116574"/>
            <a:ext cx="35562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pic>
        <p:nvPicPr>
          <p:cNvPr id="230" name="Google Shape;2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5125" y="1782762"/>
            <a:ext cx="6880500" cy="6880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81250" y="-244100"/>
            <a:ext cx="21650499" cy="1217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p20"/>
          <p:cNvGrpSpPr/>
          <p:nvPr/>
        </p:nvGrpSpPr>
        <p:grpSpPr>
          <a:xfrm>
            <a:off x="719627" y="2075021"/>
            <a:ext cx="5097641" cy="7453140"/>
            <a:chOff x="0" y="-19050"/>
            <a:chExt cx="1342589" cy="1962967"/>
          </a:xfrm>
        </p:grpSpPr>
        <p:sp>
          <p:nvSpPr>
            <p:cNvPr id="237" name="Google Shape;237;p20"/>
            <p:cNvSpPr/>
            <p:nvPr/>
          </p:nvSpPr>
          <p:spPr>
            <a:xfrm>
              <a:off x="0" y="0"/>
              <a:ext cx="1342589" cy="1943917"/>
            </a:xfrm>
            <a:custGeom>
              <a:rect b="b" l="l" r="r" t="t"/>
              <a:pathLst>
                <a:path extrusionOk="0" h="1943917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07468"/>
                  </a:lnTo>
                  <a:cubicBezTo>
                    <a:pt x="1342589" y="1927598"/>
                    <a:pt x="1326270" y="1943917"/>
                    <a:pt x="1306139" y="1943917"/>
                  </a:cubicBezTo>
                  <a:lnTo>
                    <a:pt x="36449" y="1943917"/>
                  </a:lnTo>
                  <a:cubicBezTo>
                    <a:pt x="16319" y="1943917"/>
                    <a:pt x="0" y="1927598"/>
                    <a:pt x="0" y="1907468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0"/>
            <p:cNvSpPr txBox="1"/>
            <p:nvPr/>
          </p:nvSpPr>
          <p:spPr>
            <a:xfrm>
              <a:off x="0" y="-19050"/>
              <a:ext cx="1342589" cy="19629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20"/>
          <p:cNvGrpSpPr/>
          <p:nvPr/>
        </p:nvGrpSpPr>
        <p:grpSpPr>
          <a:xfrm>
            <a:off x="6055393" y="2075021"/>
            <a:ext cx="11512980" cy="7453140"/>
            <a:chOff x="0" y="-19050"/>
            <a:chExt cx="3032225" cy="1962967"/>
          </a:xfrm>
        </p:grpSpPr>
        <p:sp>
          <p:nvSpPr>
            <p:cNvPr id="240" name="Google Shape;240;p20"/>
            <p:cNvSpPr/>
            <p:nvPr/>
          </p:nvSpPr>
          <p:spPr>
            <a:xfrm>
              <a:off x="0" y="0"/>
              <a:ext cx="3032225" cy="1943917"/>
            </a:xfrm>
            <a:custGeom>
              <a:rect b="b" l="l" r="r" t="t"/>
              <a:pathLst>
                <a:path extrusionOk="0" h="1943917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27778"/>
                  </a:lnTo>
                  <a:cubicBezTo>
                    <a:pt x="3032225" y="1932058"/>
                    <a:pt x="3030525" y="1936163"/>
                    <a:pt x="3027498" y="1939190"/>
                  </a:cubicBezTo>
                  <a:cubicBezTo>
                    <a:pt x="3024471" y="1942217"/>
                    <a:pt x="3020366" y="1943917"/>
                    <a:pt x="3016086" y="1943917"/>
                  </a:cubicBezTo>
                  <a:lnTo>
                    <a:pt x="16139" y="1943917"/>
                  </a:lnTo>
                  <a:cubicBezTo>
                    <a:pt x="11859" y="1943917"/>
                    <a:pt x="7754" y="1942217"/>
                    <a:pt x="4727" y="1939190"/>
                  </a:cubicBezTo>
                  <a:cubicBezTo>
                    <a:pt x="1700" y="1936163"/>
                    <a:pt x="0" y="1932058"/>
                    <a:pt x="0" y="1927778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0"/>
            <p:cNvSpPr txBox="1"/>
            <p:nvPr/>
          </p:nvSpPr>
          <p:spPr>
            <a:xfrm>
              <a:off x="0" y="-19050"/>
              <a:ext cx="3032225" cy="19629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20"/>
          <p:cNvGrpSpPr/>
          <p:nvPr/>
        </p:nvGrpSpPr>
        <p:grpSpPr>
          <a:xfrm>
            <a:off x="1084414" y="2355739"/>
            <a:ext cx="4368067" cy="719567"/>
            <a:chOff x="0" y="-19050"/>
            <a:chExt cx="1150437" cy="189516"/>
          </a:xfrm>
        </p:grpSpPr>
        <p:sp>
          <p:nvSpPr>
            <p:cNvPr id="243" name="Google Shape;243;p2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0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20"/>
          <p:cNvGrpSpPr/>
          <p:nvPr/>
        </p:nvGrpSpPr>
        <p:grpSpPr>
          <a:xfrm>
            <a:off x="9627850" y="2355739"/>
            <a:ext cx="4368067" cy="719567"/>
            <a:chOff x="0" y="-19050"/>
            <a:chExt cx="1150437" cy="189516"/>
          </a:xfrm>
        </p:grpSpPr>
        <p:sp>
          <p:nvSpPr>
            <p:cNvPr id="246" name="Google Shape;246;p2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0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20"/>
          <p:cNvGrpSpPr/>
          <p:nvPr/>
        </p:nvGrpSpPr>
        <p:grpSpPr>
          <a:xfrm>
            <a:off x="1084414" y="6990138"/>
            <a:ext cx="4368067" cy="719567"/>
            <a:chOff x="0" y="-19050"/>
            <a:chExt cx="1150437" cy="189516"/>
          </a:xfrm>
        </p:grpSpPr>
        <p:sp>
          <p:nvSpPr>
            <p:cNvPr id="249" name="Google Shape;249;p2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0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20"/>
          <p:cNvGrpSpPr/>
          <p:nvPr/>
        </p:nvGrpSpPr>
        <p:grpSpPr>
          <a:xfrm>
            <a:off x="2249578" y="7956990"/>
            <a:ext cx="828368" cy="847783"/>
            <a:chOff x="0" y="-19050"/>
            <a:chExt cx="812800" cy="831850"/>
          </a:xfrm>
        </p:grpSpPr>
        <p:sp>
          <p:nvSpPr>
            <p:cNvPr id="252" name="Google Shape;252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79EB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20"/>
          <p:cNvGrpSpPr/>
          <p:nvPr/>
        </p:nvGrpSpPr>
        <p:grpSpPr>
          <a:xfrm>
            <a:off x="3458949" y="7956990"/>
            <a:ext cx="828368" cy="847783"/>
            <a:chOff x="0" y="-19050"/>
            <a:chExt cx="812800" cy="831850"/>
          </a:xfrm>
        </p:grpSpPr>
        <p:sp>
          <p:nvSpPr>
            <p:cNvPr id="255" name="Google Shape;255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ACC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p20"/>
          <p:cNvSpPr/>
          <p:nvPr/>
        </p:nvSpPr>
        <p:spPr>
          <a:xfrm flipH="1" rot="10800000">
            <a:off x="6928628" y="3793889"/>
            <a:ext cx="2699221" cy="2699221"/>
          </a:xfrm>
          <a:custGeom>
            <a:rect b="b" l="l" r="r" t="t"/>
            <a:pathLst>
              <a:path extrusionOk="0" h="2699221" w="2699221">
                <a:moveTo>
                  <a:pt x="0" y="2699222"/>
                </a:moveTo>
                <a:lnTo>
                  <a:pt x="2699222" y="2699222"/>
                </a:lnTo>
                <a:lnTo>
                  <a:pt x="2699222" y="0"/>
                </a:lnTo>
                <a:lnTo>
                  <a:pt x="0" y="0"/>
                </a:lnTo>
                <a:lnTo>
                  <a:pt x="0" y="269922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20"/>
          <p:cNvSpPr/>
          <p:nvPr/>
        </p:nvSpPr>
        <p:spPr>
          <a:xfrm>
            <a:off x="9973482" y="3404438"/>
            <a:ext cx="3249835" cy="3257980"/>
          </a:xfrm>
          <a:custGeom>
            <a:rect b="b" l="l" r="r" t="t"/>
            <a:pathLst>
              <a:path extrusionOk="0" h="3257980" w="3249835">
                <a:moveTo>
                  <a:pt x="0" y="0"/>
                </a:moveTo>
                <a:lnTo>
                  <a:pt x="3249834" y="0"/>
                </a:lnTo>
                <a:lnTo>
                  <a:pt x="3249834" y="3257980"/>
                </a:lnTo>
                <a:lnTo>
                  <a:pt x="0" y="32579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20"/>
          <p:cNvSpPr/>
          <p:nvPr/>
        </p:nvSpPr>
        <p:spPr>
          <a:xfrm>
            <a:off x="13387151" y="3536262"/>
            <a:ext cx="3522714" cy="3214477"/>
          </a:xfrm>
          <a:custGeom>
            <a:rect b="b" l="l" r="r" t="t"/>
            <a:pathLst>
              <a:path extrusionOk="0" h="3214477" w="3522714">
                <a:moveTo>
                  <a:pt x="0" y="0"/>
                </a:moveTo>
                <a:lnTo>
                  <a:pt x="3522714" y="0"/>
                </a:lnTo>
                <a:lnTo>
                  <a:pt x="3522714" y="3214476"/>
                </a:lnTo>
                <a:lnTo>
                  <a:pt x="0" y="3214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20"/>
          <p:cNvSpPr/>
          <p:nvPr/>
        </p:nvSpPr>
        <p:spPr>
          <a:xfrm rot="-5400000">
            <a:off x="11011273" y="6287810"/>
            <a:ext cx="1991977" cy="3541292"/>
          </a:xfrm>
          <a:custGeom>
            <a:rect b="b" l="l" r="r" t="t"/>
            <a:pathLst>
              <a:path extrusionOk="0" h="3541292" w="1991977">
                <a:moveTo>
                  <a:pt x="0" y="0"/>
                </a:moveTo>
                <a:lnTo>
                  <a:pt x="1991976" y="0"/>
                </a:lnTo>
                <a:lnTo>
                  <a:pt x="1991976" y="3541292"/>
                </a:lnTo>
                <a:lnTo>
                  <a:pt x="0" y="35412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20"/>
          <p:cNvSpPr txBox="1"/>
          <p:nvPr/>
        </p:nvSpPr>
        <p:spPr>
          <a:xfrm>
            <a:off x="1177805" y="3323100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404244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404244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262" name="Google Shape;262;p20"/>
          <p:cNvSpPr txBox="1"/>
          <p:nvPr/>
        </p:nvSpPr>
        <p:spPr>
          <a:xfrm>
            <a:off x="1120864" y="6412736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404244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263" name="Google Shape;263;p20"/>
          <p:cNvSpPr txBox="1"/>
          <p:nvPr/>
        </p:nvSpPr>
        <p:spPr>
          <a:xfrm>
            <a:off x="1693180" y="3995288"/>
            <a:ext cx="31506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404244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404244"/>
                </a:solidFill>
                <a:latin typeface="Arial"/>
                <a:ea typeface="Arial"/>
                <a:cs typeface="Arial"/>
                <a:sym typeface="Arial"/>
              </a:rPr>
              <a:t>BARLOW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4042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404244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404244"/>
                </a:solidFill>
                <a:latin typeface="Arial"/>
                <a:ea typeface="Arial"/>
                <a:cs typeface="Arial"/>
                <a:sym typeface="Arial"/>
              </a:rPr>
              <a:t>BARLOW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4042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404244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404244"/>
                </a:solidFill>
                <a:latin typeface="Arial"/>
                <a:ea typeface="Arial"/>
                <a:cs typeface="Arial"/>
                <a:sym typeface="Arial"/>
              </a:rPr>
              <a:t>BARLOW</a:t>
            </a:r>
            <a:endParaRPr/>
          </a:p>
        </p:txBody>
      </p:sp>
      <p:sp>
        <p:nvSpPr>
          <p:cNvPr id="264" name="Google Shape;264;p20"/>
          <p:cNvSpPr txBox="1"/>
          <p:nvPr/>
        </p:nvSpPr>
        <p:spPr>
          <a:xfrm>
            <a:off x="1993025" y="8948011"/>
            <a:ext cx="1341476" cy="1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27" u="none" cap="none" strike="noStrike">
                <a:solidFill>
                  <a:srgbClr val="404244"/>
                </a:solidFill>
                <a:latin typeface="Arial"/>
                <a:ea typeface="Arial"/>
                <a:cs typeface="Arial"/>
                <a:sym typeface="Arial"/>
              </a:rPr>
              <a:t>#E79EB9</a:t>
            </a:r>
            <a:endParaRPr/>
          </a:p>
        </p:txBody>
      </p:sp>
      <p:sp>
        <p:nvSpPr>
          <p:cNvPr id="265" name="Google Shape;265;p20"/>
          <p:cNvSpPr txBox="1"/>
          <p:nvPr/>
        </p:nvSpPr>
        <p:spPr>
          <a:xfrm>
            <a:off x="3202395" y="8948011"/>
            <a:ext cx="1341476" cy="1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27" u="none" cap="none" strike="noStrike">
                <a:solidFill>
                  <a:srgbClr val="404244"/>
                </a:solidFill>
                <a:latin typeface="Arial"/>
                <a:ea typeface="Arial"/>
                <a:cs typeface="Arial"/>
                <a:sym typeface="Arial"/>
              </a:rPr>
              <a:t>#FACCB1</a:t>
            </a:r>
            <a:endParaRPr/>
          </a:p>
        </p:txBody>
      </p:sp>
      <p:sp>
        <p:nvSpPr>
          <p:cNvPr id="266" name="Google Shape;266;p20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267" name="Google Shape;267;p20"/>
          <p:cNvSpPr txBox="1"/>
          <p:nvPr/>
        </p:nvSpPr>
        <p:spPr>
          <a:xfrm>
            <a:off x="11651615" y="9854860"/>
            <a:ext cx="59169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FFFFF"/>
                </a:solidFill>
              </a:rPr>
              <a:t>DON'T FORGET TO DELETE THIS PAGE BEFORE PRESENTING. </a:t>
            </a:r>
            <a:endParaRPr b="1"/>
          </a:p>
        </p:txBody>
      </p:sp>
      <p:sp>
        <p:nvSpPr>
          <p:cNvPr id="268" name="Google Shape;268;p20"/>
          <p:cNvSpPr txBox="1"/>
          <p:nvPr/>
        </p:nvSpPr>
        <p:spPr>
          <a:xfrm>
            <a:off x="5469973" y="543899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FFFFF"/>
                </a:solidFill>
              </a:rPr>
              <a:t>RESOURCE PAGE</a:t>
            </a:r>
            <a:endParaRPr b="1"/>
          </a:p>
        </p:txBody>
      </p:sp>
      <p:sp>
        <p:nvSpPr>
          <p:cNvPr id="269" name="Google Shape;269;p20"/>
          <p:cNvSpPr txBox="1"/>
          <p:nvPr/>
        </p:nvSpPr>
        <p:spPr>
          <a:xfrm>
            <a:off x="1693180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270" name="Google Shape;270;p20"/>
          <p:cNvSpPr txBox="1"/>
          <p:nvPr/>
        </p:nvSpPr>
        <p:spPr>
          <a:xfrm>
            <a:off x="10236615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271" name="Google Shape;271;p20"/>
          <p:cNvSpPr txBox="1"/>
          <p:nvPr/>
        </p:nvSpPr>
        <p:spPr>
          <a:xfrm>
            <a:off x="1693180" y="715797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"/>
          <p:cNvSpPr/>
          <p:nvPr/>
        </p:nvSpPr>
        <p:spPr>
          <a:xfrm rot="-5400000">
            <a:off x="-4234605" y="-460456"/>
            <a:ext cx="12909032" cy="11779492"/>
          </a:xfrm>
          <a:custGeom>
            <a:rect b="b" l="l" r="r" t="t"/>
            <a:pathLst>
              <a:path extrusionOk="0" h="11779492" w="12909032">
                <a:moveTo>
                  <a:pt x="0" y="0"/>
                </a:moveTo>
                <a:lnTo>
                  <a:pt x="12909033" y="0"/>
                </a:lnTo>
                <a:lnTo>
                  <a:pt x="12909033" y="11779492"/>
                </a:lnTo>
                <a:lnTo>
                  <a:pt x="0" y="11779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21"/>
          <p:cNvSpPr/>
          <p:nvPr/>
        </p:nvSpPr>
        <p:spPr>
          <a:xfrm rot="-5400000">
            <a:off x="10191187" y="-460456"/>
            <a:ext cx="12909032" cy="11779492"/>
          </a:xfrm>
          <a:custGeom>
            <a:rect b="b" l="l" r="r" t="t"/>
            <a:pathLst>
              <a:path extrusionOk="0" h="11779492" w="12909032">
                <a:moveTo>
                  <a:pt x="0" y="0"/>
                </a:moveTo>
                <a:lnTo>
                  <a:pt x="12909032" y="0"/>
                </a:lnTo>
                <a:lnTo>
                  <a:pt x="12909032" y="11779492"/>
                </a:lnTo>
                <a:lnTo>
                  <a:pt x="0" y="11779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p21"/>
          <p:cNvSpPr txBox="1"/>
          <p:nvPr/>
        </p:nvSpPr>
        <p:spPr>
          <a:xfrm>
            <a:off x="5469973" y="1703314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FFFFF"/>
                </a:solidFill>
              </a:rPr>
              <a:t>CREDITS</a:t>
            </a:r>
            <a:endParaRPr b="1"/>
          </a:p>
        </p:txBody>
      </p:sp>
      <p:sp>
        <p:nvSpPr>
          <p:cNvPr id="279" name="Google Shape;279;p21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280" name="Google Shape;280;p21"/>
          <p:cNvSpPr txBox="1"/>
          <p:nvPr/>
        </p:nvSpPr>
        <p:spPr>
          <a:xfrm>
            <a:off x="7108732" y="8097956"/>
            <a:ext cx="4070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799" u="none" cap="none" strike="noStrike">
                <a:solidFill>
                  <a:srgbClr val="FFFFFF"/>
                </a:solidFill>
              </a:rPr>
              <a:t>Happy designing!</a:t>
            </a:r>
            <a:endParaRPr b="1" i="1"/>
          </a:p>
        </p:txBody>
      </p:sp>
      <p:sp>
        <p:nvSpPr>
          <p:cNvPr id="281" name="Google Shape;281;p21"/>
          <p:cNvSpPr txBox="1"/>
          <p:nvPr/>
        </p:nvSpPr>
        <p:spPr>
          <a:xfrm>
            <a:off x="4210005" y="5120045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282" name="Google Shape;282;p21"/>
          <p:cNvSpPr txBox="1"/>
          <p:nvPr/>
        </p:nvSpPr>
        <p:spPr>
          <a:xfrm>
            <a:off x="4210005" y="6855261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283" name="Google Shape;283;p21"/>
          <p:cNvSpPr txBox="1"/>
          <p:nvPr/>
        </p:nvSpPr>
        <p:spPr>
          <a:xfrm>
            <a:off x="6110027" y="6122794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sp>
        <p:nvSpPr>
          <p:cNvPr id="284" name="Google Shape;284;p21"/>
          <p:cNvSpPr/>
          <p:nvPr/>
        </p:nvSpPr>
        <p:spPr>
          <a:xfrm>
            <a:off x="6731779" y="3713372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0"/>
                </a:lnTo>
                <a:lnTo>
                  <a:pt x="0" y="1206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