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Noto Sans"/>
      <p:regular r:id="rId20"/>
      <p:bold r:id="rId21"/>
      <p:italic r:id="rId22"/>
      <p:boldItalic r:id="rId23"/>
    </p:embeddedFont>
    <p:embeddedFont>
      <p:font typeface="Public Sans"/>
      <p:regular r:id="rId24"/>
      <p:bold r:id="rId25"/>
      <p:italic r:id="rId26"/>
      <p:boldItalic r:id="rId27"/>
    </p:embeddedFont>
    <p:embeddedFont>
      <p:font typeface="Josefin Sans"/>
      <p:regular r:id="rId28"/>
      <p:bold r:id="rId29"/>
      <p:italic r:id="rId30"/>
      <p:boldItalic r:id="rId31"/>
    </p:embeddedFont>
    <p:embeddedFont>
      <p:font typeface="Josefin Sans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-regular.fntdata"/><Relationship Id="rId22" Type="http://schemas.openxmlformats.org/officeDocument/2006/relationships/font" Target="fonts/NotoSans-italic.fntdata"/><Relationship Id="rId21" Type="http://schemas.openxmlformats.org/officeDocument/2006/relationships/font" Target="fonts/NotoSans-bold.fntdata"/><Relationship Id="rId24" Type="http://schemas.openxmlformats.org/officeDocument/2006/relationships/font" Target="fonts/PublicSans-regular.fntdata"/><Relationship Id="rId23" Type="http://schemas.openxmlformats.org/officeDocument/2006/relationships/font" Target="fonts/No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ublicSans-italic.fntdata"/><Relationship Id="rId25" Type="http://schemas.openxmlformats.org/officeDocument/2006/relationships/font" Target="fonts/PublicSans-bold.fntdata"/><Relationship Id="rId28" Type="http://schemas.openxmlformats.org/officeDocument/2006/relationships/font" Target="fonts/JosefinSans-regular.fntdata"/><Relationship Id="rId27" Type="http://schemas.openxmlformats.org/officeDocument/2006/relationships/font" Target="fonts/Public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osefi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-boldItalic.fntdata"/><Relationship Id="rId30" Type="http://schemas.openxmlformats.org/officeDocument/2006/relationships/font" Target="fonts/JosefinSans-italic.fntdata"/><Relationship Id="rId11" Type="http://schemas.openxmlformats.org/officeDocument/2006/relationships/slide" Target="slides/slide6.xml"/><Relationship Id="rId33" Type="http://schemas.openxmlformats.org/officeDocument/2006/relationships/font" Target="fonts/JosefinSansSemiBold-bold.fntdata"/><Relationship Id="rId10" Type="http://schemas.openxmlformats.org/officeDocument/2006/relationships/slide" Target="slides/slide5.xml"/><Relationship Id="rId32" Type="http://schemas.openxmlformats.org/officeDocument/2006/relationships/font" Target="fonts/JosefinSans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JosefinSans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JosefinSansSemiBold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8" name="Google Shape;2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4" name="Google Shape;224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5" name="Google Shape;22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0" name="Google Shape;230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1" name="Google Shape;231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2" name="Google Shape;232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3" name="Google Shape;233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4" name="Google Shape;23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9" name="Google Shape;23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44" name="Google Shape;244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5" name="Google Shape;245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46" name="Google Shape;2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51" name="Google Shape;251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3" name="Google Shape;25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58" name="Google Shape;258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64" name="Google Shape;264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-2900630" y="-911096"/>
            <a:ext cx="12109176" cy="12109176"/>
            <a:chOff x="0" y="0"/>
            <a:chExt cx="812800" cy="8128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4D4D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3"/>
          <p:cNvSpPr/>
          <p:nvPr>
            <p:ph idx="2" type="pic"/>
          </p:nvPr>
        </p:nvSpPr>
        <p:spPr>
          <a:xfrm>
            <a:off x="-3792775" y="-804900"/>
            <a:ext cx="11707800" cy="117078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6945140" y="7879232"/>
            <a:ext cx="7624935" cy="2288392"/>
            <a:chOff x="0" y="-38100"/>
            <a:chExt cx="2008200" cy="602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2008147" cy="564600"/>
            </a:xfrm>
            <a:custGeom>
              <a:rect b="b" l="l" r="r" t="t"/>
              <a:pathLst>
                <a:path extrusionOk="0" h="564600" w="2008147">
                  <a:moveTo>
                    <a:pt x="51784" y="0"/>
                  </a:moveTo>
                  <a:lnTo>
                    <a:pt x="1956363" y="0"/>
                  </a:lnTo>
                  <a:cubicBezTo>
                    <a:pt x="1970097" y="0"/>
                    <a:pt x="1983268" y="5456"/>
                    <a:pt x="1992980" y="15167"/>
                  </a:cubicBezTo>
                  <a:cubicBezTo>
                    <a:pt x="2002691" y="24879"/>
                    <a:pt x="2008147" y="38050"/>
                    <a:pt x="2008147" y="51784"/>
                  </a:cubicBezTo>
                  <a:lnTo>
                    <a:pt x="2008147" y="512816"/>
                  </a:lnTo>
                  <a:cubicBezTo>
                    <a:pt x="2008147" y="526550"/>
                    <a:pt x="2002691" y="539721"/>
                    <a:pt x="1992980" y="549433"/>
                  </a:cubicBezTo>
                  <a:cubicBezTo>
                    <a:pt x="1983268" y="559144"/>
                    <a:pt x="1970097" y="564600"/>
                    <a:pt x="1956363" y="564600"/>
                  </a:cubicBezTo>
                  <a:lnTo>
                    <a:pt x="51784" y="564600"/>
                  </a:lnTo>
                  <a:cubicBezTo>
                    <a:pt x="38050" y="564600"/>
                    <a:pt x="24879" y="559144"/>
                    <a:pt x="15167" y="549433"/>
                  </a:cubicBezTo>
                  <a:cubicBezTo>
                    <a:pt x="5456" y="539721"/>
                    <a:pt x="0" y="526550"/>
                    <a:pt x="0" y="512816"/>
                  </a:cubicBezTo>
                  <a:lnTo>
                    <a:pt x="0" y="51784"/>
                  </a:lnTo>
                  <a:cubicBezTo>
                    <a:pt x="0" y="38050"/>
                    <a:pt x="5456" y="24879"/>
                    <a:pt x="15167" y="15167"/>
                  </a:cubicBezTo>
                  <a:cubicBezTo>
                    <a:pt x="24879" y="5456"/>
                    <a:pt x="38050" y="0"/>
                    <a:pt x="51784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38100"/>
              <a:ext cx="20082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3457" y="2712247"/>
            <a:ext cx="7995250" cy="2288392"/>
            <a:chOff x="0" y="-38100"/>
            <a:chExt cx="2105731" cy="602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2105731" cy="564600"/>
            </a:xfrm>
            <a:custGeom>
              <a:rect b="b" l="l" r="r" t="t"/>
              <a:pathLst>
                <a:path extrusionOk="0" h="564600" w="2105731">
                  <a:moveTo>
                    <a:pt x="49384" y="0"/>
                  </a:moveTo>
                  <a:lnTo>
                    <a:pt x="2056346" y="0"/>
                  </a:lnTo>
                  <a:cubicBezTo>
                    <a:pt x="2069444" y="0"/>
                    <a:pt x="2082005" y="5203"/>
                    <a:pt x="2091266" y="14464"/>
                  </a:cubicBezTo>
                  <a:cubicBezTo>
                    <a:pt x="2100528" y="23726"/>
                    <a:pt x="2105731" y="36287"/>
                    <a:pt x="2105731" y="49384"/>
                  </a:cubicBezTo>
                  <a:lnTo>
                    <a:pt x="2105731" y="515216"/>
                  </a:lnTo>
                  <a:cubicBezTo>
                    <a:pt x="2105731" y="528313"/>
                    <a:pt x="2100528" y="540874"/>
                    <a:pt x="2091266" y="550136"/>
                  </a:cubicBezTo>
                  <a:cubicBezTo>
                    <a:pt x="2082005" y="559397"/>
                    <a:pt x="2069444" y="564600"/>
                    <a:pt x="2056346" y="564600"/>
                  </a:cubicBezTo>
                  <a:lnTo>
                    <a:pt x="49384" y="564600"/>
                  </a:lnTo>
                  <a:cubicBezTo>
                    <a:pt x="36287" y="564600"/>
                    <a:pt x="23726" y="559397"/>
                    <a:pt x="14464" y="550136"/>
                  </a:cubicBezTo>
                  <a:cubicBezTo>
                    <a:pt x="5203" y="540874"/>
                    <a:pt x="0" y="528313"/>
                    <a:pt x="0" y="515216"/>
                  </a:cubicBezTo>
                  <a:lnTo>
                    <a:pt x="0" y="49384"/>
                  </a:lnTo>
                  <a:cubicBezTo>
                    <a:pt x="0" y="36287"/>
                    <a:pt x="5203" y="23726"/>
                    <a:pt x="14464" y="14464"/>
                  </a:cubicBezTo>
                  <a:cubicBezTo>
                    <a:pt x="23726" y="5203"/>
                    <a:pt x="36287" y="0"/>
                    <a:pt x="49384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0" y="-38100"/>
              <a:ext cx="21057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6792740" y="7726832"/>
            <a:ext cx="7567981" cy="2288392"/>
            <a:chOff x="0" y="-38100"/>
            <a:chExt cx="1993200" cy="602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993134" cy="564600"/>
            </a:xfrm>
            <a:custGeom>
              <a:rect b="b" l="l" r="r" t="t"/>
              <a:pathLst>
                <a:path extrusionOk="0" h="564600" w="1993134">
                  <a:moveTo>
                    <a:pt x="52174" y="0"/>
                  </a:moveTo>
                  <a:lnTo>
                    <a:pt x="1940960" y="0"/>
                  </a:lnTo>
                  <a:cubicBezTo>
                    <a:pt x="1954797" y="0"/>
                    <a:pt x="1968068" y="5497"/>
                    <a:pt x="1977853" y="15281"/>
                  </a:cubicBezTo>
                  <a:cubicBezTo>
                    <a:pt x="1987637" y="25066"/>
                    <a:pt x="1993134" y="38337"/>
                    <a:pt x="1993134" y="52174"/>
                  </a:cubicBezTo>
                  <a:lnTo>
                    <a:pt x="1993134" y="512426"/>
                  </a:lnTo>
                  <a:cubicBezTo>
                    <a:pt x="1993134" y="541241"/>
                    <a:pt x="1969775" y="564600"/>
                    <a:pt x="1940960" y="564600"/>
                  </a:cubicBezTo>
                  <a:lnTo>
                    <a:pt x="52174" y="564600"/>
                  </a:lnTo>
                  <a:cubicBezTo>
                    <a:pt x="23359" y="564600"/>
                    <a:pt x="0" y="541241"/>
                    <a:pt x="0" y="512426"/>
                  </a:cubicBezTo>
                  <a:lnTo>
                    <a:pt x="0" y="52174"/>
                  </a:lnTo>
                  <a:cubicBezTo>
                    <a:pt x="0" y="23359"/>
                    <a:pt x="23359" y="0"/>
                    <a:pt x="52174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FC6C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0" y="-38100"/>
              <a:ext cx="19932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6945140" y="127128"/>
            <a:ext cx="7624935" cy="2288392"/>
            <a:chOff x="0" y="-38100"/>
            <a:chExt cx="2008200" cy="602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008147" cy="564600"/>
            </a:xfrm>
            <a:custGeom>
              <a:rect b="b" l="l" r="r" t="t"/>
              <a:pathLst>
                <a:path extrusionOk="0" h="564600" w="2008147">
                  <a:moveTo>
                    <a:pt x="51784" y="0"/>
                  </a:moveTo>
                  <a:lnTo>
                    <a:pt x="1956363" y="0"/>
                  </a:lnTo>
                  <a:cubicBezTo>
                    <a:pt x="1970097" y="0"/>
                    <a:pt x="1983268" y="5456"/>
                    <a:pt x="1992980" y="15167"/>
                  </a:cubicBezTo>
                  <a:cubicBezTo>
                    <a:pt x="2002691" y="24879"/>
                    <a:pt x="2008147" y="38050"/>
                    <a:pt x="2008147" y="51784"/>
                  </a:cubicBezTo>
                  <a:lnTo>
                    <a:pt x="2008147" y="512816"/>
                  </a:lnTo>
                  <a:cubicBezTo>
                    <a:pt x="2008147" y="526550"/>
                    <a:pt x="2002691" y="539721"/>
                    <a:pt x="1992980" y="549433"/>
                  </a:cubicBezTo>
                  <a:cubicBezTo>
                    <a:pt x="1983268" y="559144"/>
                    <a:pt x="1970097" y="564600"/>
                    <a:pt x="1956363" y="564600"/>
                  </a:cubicBezTo>
                  <a:lnTo>
                    <a:pt x="51784" y="564600"/>
                  </a:lnTo>
                  <a:cubicBezTo>
                    <a:pt x="38050" y="564600"/>
                    <a:pt x="24879" y="559144"/>
                    <a:pt x="15167" y="549433"/>
                  </a:cubicBezTo>
                  <a:cubicBezTo>
                    <a:pt x="5456" y="539721"/>
                    <a:pt x="0" y="526550"/>
                    <a:pt x="0" y="512816"/>
                  </a:cubicBezTo>
                  <a:lnTo>
                    <a:pt x="0" y="51784"/>
                  </a:lnTo>
                  <a:cubicBezTo>
                    <a:pt x="0" y="38050"/>
                    <a:pt x="5456" y="24879"/>
                    <a:pt x="15167" y="15167"/>
                  </a:cubicBezTo>
                  <a:cubicBezTo>
                    <a:pt x="24879" y="5456"/>
                    <a:pt x="38050" y="0"/>
                    <a:pt x="51784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0" y="-38100"/>
              <a:ext cx="20082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6792740" y="-25272"/>
            <a:ext cx="7567981" cy="2288392"/>
            <a:chOff x="0" y="-38100"/>
            <a:chExt cx="1993200" cy="6027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993134" cy="564600"/>
            </a:xfrm>
            <a:custGeom>
              <a:rect b="b" l="l" r="r" t="t"/>
              <a:pathLst>
                <a:path extrusionOk="0" h="564600" w="1993134">
                  <a:moveTo>
                    <a:pt x="52174" y="0"/>
                  </a:moveTo>
                  <a:lnTo>
                    <a:pt x="1940960" y="0"/>
                  </a:lnTo>
                  <a:cubicBezTo>
                    <a:pt x="1954797" y="0"/>
                    <a:pt x="1968068" y="5497"/>
                    <a:pt x="1977853" y="15281"/>
                  </a:cubicBezTo>
                  <a:cubicBezTo>
                    <a:pt x="1987637" y="25066"/>
                    <a:pt x="1993134" y="38337"/>
                    <a:pt x="1993134" y="52174"/>
                  </a:cubicBezTo>
                  <a:lnTo>
                    <a:pt x="1993134" y="512426"/>
                  </a:lnTo>
                  <a:cubicBezTo>
                    <a:pt x="1993134" y="541241"/>
                    <a:pt x="1969775" y="564600"/>
                    <a:pt x="1940960" y="564600"/>
                  </a:cubicBezTo>
                  <a:lnTo>
                    <a:pt x="52174" y="564600"/>
                  </a:lnTo>
                  <a:cubicBezTo>
                    <a:pt x="23359" y="564600"/>
                    <a:pt x="0" y="541241"/>
                    <a:pt x="0" y="512426"/>
                  </a:cubicBezTo>
                  <a:lnTo>
                    <a:pt x="0" y="52174"/>
                  </a:lnTo>
                  <a:cubicBezTo>
                    <a:pt x="0" y="23359"/>
                    <a:pt x="23359" y="0"/>
                    <a:pt x="52174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0046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0" y="-38100"/>
              <a:ext cx="19932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5362184" y="271790"/>
            <a:ext cx="1994205" cy="1994205"/>
            <a:chOff x="0" y="0"/>
            <a:chExt cx="812800" cy="8128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5209784" y="119390"/>
            <a:ext cx="1994205" cy="1994205"/>
            <a:chOff x="0" y="0"/>
            <a:chExt cx="812800" cy="8128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5362184" y="8045632"/>
            <a:ext cx="1994205" cy="1994205"/>
            <a:chOff x="0" y="0"/>
            <a:chExt cx="812800" cy="8128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54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5209784" y="7893232"/>
            <a:ext cx="1994205" cy="1994205"/>
            <a:chOff x="0" y="0"/>
            <a:chExt cx="812800" cy="812800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8784533" y="5297366"/>
            <a:ext cx="7884643" cy="2288392"/>
            <a:chOff x="0" y="-38100"/>
            <a:chExt cx="2076600" cy="602700"/>
          </a:xfrm>
        </p:grpSpPr>
        <p:sp>
          <p:nvSpPr>
            <p:cNvPr id="45" name="Google Shape;45;p3"/>
            <p:cNvSpPr/>
            <p:nvPr/>
          </p:nvSpPr>
          <p:spPr>
            <a:xfrm>
              <a:off x="0" y="0"/>
              <a:ext cx="2076476" cy="564600"/>
            </a:xfrm>
            <a:custGeom>
              <a:rect b="b" l="l" r="r" t="t"/>
              <a:pathLst>
                <a:path extrusionOk="0" h="564600" w="2076476">
                  <a:moveTo>
                    <a:pt x="50080" y="0"/>
                  </a:moveTo>
                  <a:lnTo>
                    <a:pt x="2026396" y="0"/>
                  </a:lnTo>
                  <a:cubicBezTo>
                    <a:pt x="2039678" y="0"/>
                    <a:pt x="2052416" y="5276"/>
                    <a:pt x="2061808" y="14668"/>
                  </a:cubicBezTo>
                  <a:cubicBezTo>
                    <a:pt x="2071200" y="24060"/>
                    <a:pt x="2076476" y="36798"/>
                    <a:pt x="2076476" y="50080"/>
                  </a:cubicBezTo>
                  <a:lnTo>
                    <a:pt x="2076476" y="514520"/>
                  </a:lnTo>
                  <a:cubicBezTo>
                    <a:pt x="2076476" y="527802"/>
                    <a:pt x="2071200" y="540540"/>
                    <a:pt x="2061808" y="549932"/>
                  </a:cubicBezTo>
                  <a:cubicBezTo>
                    <a:pt x="2052416" y="559324"/>
                    <a:pt x="2039678" y="564600"/>
                    <a:pt x="2026396" y="564600"/>
                  </a:cubicBezTo>
                  <a:lnTo>
                    <a:pt x="50080" y="564600"/>
                  </a:lnTo>
                  <a:cubicBezTo>
                    <a:pt x="22422" y="564600"/>
                    <a:pt x="0" y="542178"/>
                    <a:pt x="0" y="514520"/>
                  </a:cubicBezTo>
                  <a:lnTo>
                    <a:pt x="0" y="50080"/>
                  </a:lnTo>
                  <a:cubicBezTo>
                    <a:pt x="0" y="36798"/>
                    <a:pt x="5276" y="24060"/>
                    <a:pt x="14668" y="14668"/>
                  </a:cubicBezTo>
                  <a:cubicBezTo>
                    <a:pt x="24060" y="5276"/>
                    <a:pt x="36798" y="0"/>
                    <a:pt x="5008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0" y="-38100"/>
              <a:ext cx="20766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8632133" y="5144966"/>
            <a:ext cx="7770736" cy="2288392"/>
            <a:chOff x="0" y="-38100"/>
            <a:chExt cx="2046600" cy="602700"/>
          </a:xfrm>
        </p:grpSpPr>
        <p:sp>
          <p:nvSpPr>
            <p:cNvPr id="48" name="Google Shape;48;p3"/>
            <p:cNvSpPr/>
            <p:nvPr/>
          </p:nvSpPr>
          <p:spPr>
            <a:xfrm>
              <a:off x="0" y="0"/>
              <a:ext cx="2046450" cy="564600"/>
            </a:xfrm>
            <a:custGeom>
              <a:rect b="b" l="l" r="r" t="t"/>
              <a:pathLst>
                <a:path extrusionOk="0" h="564600" w="2046450">
                  <a:moveTo>
                    <a:pt x="50815" y="0"/>
                  </a:moveTo>
                  <a:lnTo>
                    <a:pt x="1995635" y="0"/>
                  </a:lnTo>
                  <a:cubicBezTo>
                    <a:pt x="2009112" y="0"/>
                    <a:pt x="2022037" y="5354"/>
                    <a:pt x="2031566" y="14883"/>
                  </a:cubicBezTo>
                  <a:cubicBezTo>
                    <a:pt x="2041096" y="24413"/>
                    <a:pt x="2046450" y="37338"/>
                    <a:pt x="2046450" y="50815"/>
                  </a:cubicBezTo>
                  <a:lnTo>
                    <a:pt x="2046450" y="513785"/>
                  </a:lnTo>
                  <a:cubicBezTo>
                    <a:pt x="2046450" y="541849"/>
                    <a:pt x="2023699" y="564600"/>
                    <a:pt x="1995635" y="564600"/>
                  </a:cubicBezTo>
                  <a:lnTo>
                    <a:pt x="50815" y="564600"/>
                  </a:lnTo>
                  <a:cubicBezTo>
                    <a:pt x="22751" y="564600"/>
                    <a:pt x="0" y="541849"/>
                    <a:pt x="0" y="513785"/>
                  </a:cubicBezTo>
                  <a:lnTo>
                    <a:pt x="0" y="50815"/>
                  </a:lnTo>
                  <a:cubicBezTo>
                    <a:pt x="0" y="22751"/>
                    <a:pt x="22751" y="0"/>
                    <a:pt x="50815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E1B4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 txBox="1"/>
            <p:nvPr/>
          </p:nvSpPr>
          <p:spPr>
            <a:xfrm>
              <a:off x="0" y="-38100"/>
              <a:ext cx="20466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7092284" y="5447951"/>
            <a:ext cx="1994205" cy="1994205"/>
            <a:chOff x="0" y="0"/>
            <a:chExt cx="812800" cy="812800"/>
          </a:xfrm>
        </p:grpSpPr>
        <p:sp>
          <p:nvSpPr>
            <p:cNvPr id="51" name="Google Shape;5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9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6939884" y="5295551"/>
            <a:ext cx="1994205" cy="1994205"/>
            <a:chOff x="0" y="0"/>
            <a:chExt cx="812800" cy="812800"/>
          </a:xfrm>
        </p:grpSpPr>
        <p:sp>
          <p:nvSpPr>
            <p:cNvPr id="54" name="Google Shape;5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21057" y="2559847"/>
            <a:ext cx="7881244" cy="2288392"/>
            <a:chOff x="0" y="-38100"/>
            <a:chExt cx="2075705" cy="602700"/>
          </a:xfrm>
        </p:grpSpPr>
        <p:sp>
          <p:nvSpPr>
            <p:cNvPr id="57" name="Google Shape;57;p3"/>
            <p:cNvSpPr/>
            <p:nvPr/>
          </p:nvSpPr>
          <p:spPr>
            <a:xfrm>
              <a:off x="0" y="0"/>
              <a:ext cx="2075705" cy="564600"/>
            </a:xfrm>
            <a:custGeom>
              <a:rect b="b" l="l" r="r" t="t"/>
              <a:pathLst>
                <a:path extrusionOk="0" h="564600" w="2075705">
                  <a:moveTo>
                    <a:pt x="50099" y="0"/>
                  </a:moveTo>
                  <a:lnTo>
                    <a:pt x="2025606" y="0"/>
                  </a:lnTo>
                  <a:cubicBezTo>
                    <a:pt x="2038893" y="0"/>
                    <a:pt x="2051636" y="5278"/>
                    <a:pt x="2061031" y="14674"/>
                  </a:cubicBezTo>
                  <a:cubicBezTo>
                    <a:pt x="2070427" y="24069"/>
                    <a:pt x="2075705" y="36812"/>
                    <a:pt x="2075705" y="50099"/>
                  </a:cubicBezTo>
                  <a:lnTo>
                    <a:pt x="2075705" y="514501"/>
                  </a:lnTo>
                  <a:cubicBezTo>
                    <a:pt x="2075705" y="527788"/>
                    <a:pt x="2070427" y="540531"/>
                    <a:pt x="2061031" y="549927"/>
                  </a:cubicBezTo>
                  <a:cubicBezTo>
                    <a:pt x="2051636" y="559322"/>
                    <a:pt x="2038893" y="564600"/>
                    <a:pt x="2025606" y="564600"/>
                  </a:cubicBezTo>
                  <a:lnTo>
                    <a:pt x="50099" y="564600"/>
                  </a:lnTo>
                  <a:cubicBezTo>
                    <a:pt x="22430" y="564600"/>
                    <a:pt x="0" y="542170"/>
                    <a:pt x="0" y="514501"/>
                  </a:cubicBezTo>
                  <a:lnTo>
                    <a:pt x="0" y="50099"/>
                  </a:lnTo>
                  <a:cubicBezTo>
                    <a:pt x="0" y="22430"/>
                    <a:pt x="22430" y="0"/>
                    <a:pt x="50099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00A5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 txBox="1"/>
            <p:nvPr/>
          </p:nvSpPr>
          <p:spPr>
            <a:xfrm>
              <a:off x="0" y="-38100"/>
              <a:ext cx="20757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3"/>
          <p:cNvGrpSpPr/>
          <p:nvPr/>
        </p:nvGrpSpPr>
        <p:grpSpPr>
          <a:xfrm>
            <a:off x="7092284" y="2856909"/>
            <a:ext cx="1994205" cy="1994205"/>
            <a:chOff x="0" y="0"/>
            <a:chExt cx="812800" cy="812800"/>
          </a:xfrm>
        </p:grpSpPr>
        <p:sp>
          <p:nvSpPr>
            <p:cNvPr id="60" name="Google Shape;6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7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6939884" y="2704509"/>
            <a:ext cx="1994205" cy="1994205"/>
            <a:chOff x="0" y="0"/>
            <a:chExt cx="812800" cy="812800"/>
          </a:xfrm>
        </p:grpSpPr>
        <p:sp>
          <p:nvSpPr>
            <p:cNvPr id="63" name="Google Shape;6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3"/>
          <p:cNvSpPr txBox="1"/>
          <p:nvPr>
            <p:ph type="title"/>
          </p:nvPr>
        </p:nvSpPr>
        <p:spPr>
          <a:xfrm>
            <a:off x="5602838" y="431775"/>
            <a:ext cx="1208100" cy="13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1000"/>
              <a:buFont typeface="Josefin Sans"/>
              <a:buNone/>
              <a:defRPr sz="11000">
                <a:solidFill>
                  <a:srgbClr val="F0F0F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7893700" y="389350"/>
            <a:ext cx="46377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rgbClr val="013540"/>
              </a:buClr>
              <a:buSzPts val="2500"/>
              <a:buFont typeface="Public Sans"/>
              <a:buNone/>
              <a:defRPr b="1" sz="2500">
                <a:solidFill>
                  <a:srgbClr val="01354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3" type="body"/>
          </p:nvPr>
        </p:nvSpPr>
        <p:spPr>
          <a:xfrm>
            <a:off x="7931875" y="1210000"/>
            <a:ext cx="4637700" cy="7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algn="l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algn="l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4" type="title"/>
          </p:nvPr>
        </p:nvSpPr>
        <p:spPr>
          <a:xfrm>
            <a:off x="7274238" y="2961000"/>
            <a:ext cx="1208100" cy="13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1000"/>
              <a:buFont typeface="Josefin Sans"/>
              <a:buNone/>
              <a:defRPr sz="11000">
                <a:solidFill>
                  <a:srgbClr val="F0F0F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69" name="Google Shape;69;p3"/>
          <p:cNvSpPr txBox="1"/>
          <p:nvPr>
            <p:ph idx="5" type="subTitle"/>
          </p:nvPr>
        </p:nvSpPr>
        <p:spPr>
          <a:xfrm>
            <a:off x="9565100" y="2918575"/>
            <a:ext cx="46377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rgbClr val="00A589"/>
              </a:buClr>
              <a:buSzPts val="2500"/>
              <a:buFont typeface="Public Sans"/>
              <a:buNone/>
              <a:defRPr b="1" sz="2500">
                <a:solidFill>
                  <a:srgbClr val="00A589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0" name="Google Shape;70;p3"/>
          <p:cNvSpPr txBox="1"/>
          <p:nvPr>
            <p:ph idx="6" type="body"/>
          </p:nvPr>
        </p:nvSpPr>
        <p:spPr>
          <a:xfrm>
            <a:off x="9603275" y="3739225"/>
            <a:ext cx="4637700" cy="7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l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l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l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l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1" name="Google Shape;71;p3"/>
          <p:cNvSpPr txBox="1"/>
          <p:nvPr>
            <p:ph idx="7" type="title"/>
          </p:nvPr>
        </p:nvSpPr>
        <p:spPr>
          <a:xfrm>
            <a:off x="7356388" y="5620688"/>
            <a:ext cx="1208100" cy="13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1000"/>
              <a:buFont typeface="Josefin Sans"/>
              <a:buNone/>
              <a:defRPr sz="11000">
                <a:solidFill>
                  <a:srgbClr val="F0F0F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2" name="Google Shape;72;p3"/>
          <p:cNvSpPr txBox="1"/>
          <p:nvPr>
            <p:ph idx="8" type="subTitle"/>
          </p:nvPr>
        </p:nvSpPr>
        <p:spPr>
          <a:xfrm>
            <a:off x="9647250" y="5578263"/>
            <a:ext cx="46377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rgbClr val="E1B441"/>
              </a:buClr>
              <a:buSzPts val="2500"/>
              <a:buFont typeface="Public Sans"/>
              <a:buNone/>
              <a:defRPr b="1" sz="2500">
                <a:solidFill>
                  <a:srgbClr val="E1B44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3" name="Google Shape;73;p3"/>
          <p:cNvSpPr txBox="1"/>
          <p:nvPr>
            <p:ph idx="9" type="body"/>
          </p:nvPr>
        </p:nvSpPr>
        <p:spPr>
          <a:xfrm>
            <a:off x="9685425" y="6398913"/>
            <a:ext cx="4637700" cy="7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l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l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l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l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74" name="Google Shape;74;p3"/>
          <p:cNvSpPr txBox="1"/>
          <p:nvPr>
            <p:ph idx="13" type="title"/>
          </p:nvPr>
        </p:nvSpPr>
        <p:spPr>
          <a:xfrm>
            <a:off x="5660625" y="8226813"/>
            <a:ext cx="1208100" cy="13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1000"/>
              <a:buFont typeface="Josefin Sans"/>
              <a:buNone/>
              <a:defRPr sz="11000">
                <a:solidFill>
                  <a:srgbClr val="F0F0F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75" name="Google Shape;75;p3"/>
          <p:cNvSpPr txBox="1"/>
          <p:nvPr>
            <p:ph idx="14" type="subTitle"/>
          </p:nvPr>
        </p:nvSpPr>
        <p:spPr>
          <a:xfrm>
            <a:off x="7951488" y="8184388"/>
            <a:ext cx="46377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rgbClr val="FC6C43"/>
              </a:buClr>
              <a:buSzPts val="2500"/>
              <a:buFont typeface="Public Sans"/>
              <a:buNone/>
              <a:defRPr b="1" sz="2500">
                <a:solidFill>
                  <a:srgbClr val="FC6C4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76" name="Google Shape;76;p3"/>
          <p:cNvSpPr txBox="1"/>
          <p:nvPr>
            <p:ph idx="15" type="body"/>
          </p:nvPr>
        </p:nvSpPr>
        <p:spPr>
          <a:xfrm>
            <a:off x="7989663" y="9005038"/>
            <a:ext cx="4637700" cy="75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 algn="l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 algn="l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 algn="l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 algn="l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 algn="l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505510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4"/>
          <p:cNvSpPr/>
          <p:nvPr/>
        </p:nvSpPr>
        <p:spPr>
          <a:xfrm>
            <a:off x="5122599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4"/>
          <p:cNvSpPr/>
          <p:nvPr/>
        </p:nvSpPr>
        <p:spPr>
          <a:xfrm>
            <a:off x="9775938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4"/>
          <p:cNvSpPr/>
          <p:nvPr/>
        </p:nvSpPr>
        <p:spPr>
          <a:xfrm>
            <a:off x="14429276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3" y="0"/>
                </a:lnTo>
                <a:lnTo>
                  <a:pt x="3425713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4"/>
          <p:cNvSpPr/>
          <p:nvPr/>
        </p:nvSpPr>
        <p:spPr>
          <a:xfrm rot="5400000">
            <a:off x="1324134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4"/>
          <p:cNvSpPr/>
          <p:nvPr/>
        </p:nvSpPr>
        <p:spPr>
          <a:xfrm rot="5400000">
            <a:off x="8624260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4"/>
          <p:cNvSpPr/>
          <p:nvPr/>
        </p:nvSpPr>
        <p:spPr>
          <a:xfrm rot="5400000">
            <a:off x="4007171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4"/>
          <p:cNvSpPr/>
          <p:nvPr/>
        </p:nvSpPr>
        <p:spPr>
          <a:xfrm rot="5400000">
            <a:off x="-60991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4"/>
          <p:cNvSpPr/>
          <p:nvPr/>
        </p:nvSpPr>
        <p:spPr>
          <a:xfrm>
            <a:off x="15058352" y="1148284"/>
            <a:ext cx="2079714" cy="2339147"/>
          </a:xfrm>
          <a:custGeom>
            <a:rect b="b" l="l" r="r" t="t"/>
            <a:pathLst>
              <a:path extrusionOk="0" h="2339147" w="2079714">
                <a:moveTo>
                  <a:pt x="0" y="0"/>
                </a:moveTo>
                <a:lnTo>
                  <a:pt x="2079714" y="0"/>
                </a:lnTo>
                <a:lnTo>
                  <a:pt x="2079714" y="2339146"/>
                </a:lnTo>
                <a:lnTo>
                  <a:pt x="0" y="2339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4"/>
          <p:cNvSpPr/>
          <p:nvPr/>
        </p:nvSpPr>
        <p:spPr>
          <a:xfrm>
            <a:off x="10500936" y="1386943"/>
            <a:ext cx="1935739" cy="1861829"/>
          </a:xfrm>
          <a:custGeom>
            <a:rect b="b" l="l" r="r" t="t"/>
            <a:pathLst>
              <a:path extrusionOk="0" h="1861829" w="1935739">
                <a:moveTo>
                  <a:pt x="0" y="0"/>
                </a:moveTo>
                <a:lnTo>
                  <a:pt x="1935739" y="0"/>
                </a:lnTo>
                <a:lnTo>
                  <a:pt x="1935739" y="1861828"/>
                </a:lnTo>
                <a:lnTo>
                  <a:pt x="0" y="1861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4"/>
          <p:cNvSpPr/>
          <p:nvPr/>
        </p:nvSpPr>
        <p:spPr>
          <a:xfrm>
            <a:off x="5733570" y="1277689"/>
            <a:ext cx="1959822" cy="1985087"/>
          </a:xfrm>
          <a:custGeom>
            <a:rect b="b" l="l" r="r" t="t"/>
            <a:pathLst>
              <a:path extrusionOk="0" h="1985087" w="1959822">
                <a:moveTo>
                  <a:pt x="0" y="0"/>
                </a:moveTo>
                <a:lnTo>
                  <a:pt x="1959822" y="0"/>
                </a:lnTo>
                <a:lnTo>
                  <a:pt x="1959822" y="1985086"/>
                </a:lnTo>
                <a:lnTo>
                  <a:pt x="0" y="1985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4"/>
          <p:cNvSpPr/>
          <p:nvPr/>
        </p:nvSpPr>
        <p:spPr>
          <a:xfrm>
            <a:off x="1058971" y="1389008"/>
            <a:ext cx="2206254" cy="1957549"/>
          </a:xfrm>
          <a:custGeom>
            <a:rect b="b" l="l" r="r" t="t"/>
            <a:pathLst>
              <a:path extrusionOk="0" h="1957549" w="2206254">
                <a:moveTo>
                  <a:pt x="0" y="0"/>
                </a:moveTo>
                <a:lnTo>
                  <a:pt x="2206253" y="0"/>
                </a:lnTo>
                <a:lnTo>
                  <a:pt x="2206253" y="1957549"/>
                </a:lnTo>
                <a:lnTo>
                  <a:pt x="0" y="1957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4"/>
          <p:cNvSpPr txBox="1"/>
          <p:nvPr>
            <p:ph type="title"/>
          </p:nvPr>
        </p:nvSpPr>
        <p:spPr>
          <a:xfrm>
            <a:off x="1416763" y="4607200"/>
            <a:ext cx="1603200" cy="18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11900"/>
              <a:buFont typeface="Josefin Sans"/>
              <a:buNone/>
              <a:defRPr sz="11900">
                <a:solidFill>
                  <a:srgbClr val="01354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9pPr>
          </a:lstStyle>
          <a:p/>
        </p:txBody>
      </p:sp>
      <p:sp>
        <p:nvSpPr>
          <p:cNvPr id="91" name="Google Shape;91;p4"/>
          <p:cNvSpPr txBox="1"/>
          <p:nvPr>
            <p:ph idx="1" type="subTitle"/>
          </p:nvPr>
        </p:nvSpPr>
        <p:spPr>
          <a:xfrm>
            <a:off x="801575" y="6649325"/>
            <a:ext cx="2862900" cy="6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004654"/>
              </a:buClr>
              <a:buSzPts val="3200"/>
              <a:buFont typeface="Public Sans"/>
              <a:buNone/>
              <a:defRPr b="1" sz="3200">
                <a:solidFill>
                  <a:srgbClr val="00465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2" name="Google Shape;92;p4"/>
          <p:cNvSpPr txBox="1"/>
          <p:nvPr>
            <p:ph idx="2" type="body"/>
          </p:nvPr>
        </p:nvSpPr>
        <p:spPr>
          <a:xfrm>
            <a:off x="877925" y="7870800"/>
            <a:ext cx="2843700" cy="12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93" name="Google Shape;93;p4"/>
          <p:cNvSpPr txBox="1"/>
          <p:nvPr>
            <p:ph idx="3" type="title"/>
          </p:nvPr>
        </p:nvSpPr>
        <p:spPr>
          <a:xfrm>
            <a:off x="5990625" y="4702675"/>
            <a:ext cx="1603200" cy="18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11900"/>
              <a:buFont typeface="Josefin Sans"/>
              <a:buNone/>
              <a:defRPr sz="11900">
                <a:solidFill>
                  <a:srgbClr val="037D6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7D69"/>
              </a:buClr>
              <a:buSzPts val="5000"/>
              <a:buNone/>
              <a:defRPr>
                <a:solidFill>
                  <a:srgbClr val="037D69"/>
                </a:solidFill>
              </a:defRPr>
            </a:lvl9pPr>
          </a:lstStyle>
          <a:p/>
        </p:txBody>
      </p:sp>
      <p:sp>
        <p:nvSpPr>
          <p:cNvPr id="94" name="Google Shape;94;p4"/>
          <p:cNvSpPr txBox="1"/>
          <p:nvPr>
            <p:ph idx="4" type="subTitle"/>
          </p:nvPr>
        </p:nvSpPr>
        <p:spPr>
          <a:xfrm>
            <a:off x="5375438" y="6744800"/>
            <a:ext cx="2862900" cy="6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7D69"/>
              </a:buClr>
              <a:buSzPts val="3200"/>
              <a:buFont typeface="Public Sans"/>
              <a:buNone/>
              <a:defRPr b="1" sz="3200">
                <a:solidFill>
                  <a:srgbClr val="037D69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037D69"/>
              </a:buClr>
              <a:buSzPts val="2200"/>
              <a:buNone/>
              <a:defRPr>
                <a:solidFill>
                  <a:srgbClr val="037D69"/>
                </a:solidFill>
              </a:defRPr>
            </a:lvl9pPr>
          </a:lstStyle>
          <a:p/>
        </p:txBody>
      </p:sp>
      <p:sp>
        <p:nvSpPr>
          <p:cNvPr id="95" name="Google Shape;95;p4"/>
          <p:cNvSpPr txBox="1"/>
          <p:nvPr>
            <p:ph idx="5" type="body"/>
          </p:nvPr>
        </p:nvSpPr>
        <p:spPr>
          <a:xfrm>
            <a:off x="5451788" y="7966275"/>
            <a:ext cx="2843700" cy="12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idx="6" type="title"/>
          </p:nvPr>
        </p:nvSpPr>
        <p:spPr>
          <a:xfrm>
            <a:off x="10607688" y="4798150"/>
            <a:ext cx="1603200" cy="18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11900"/>
              <a:buFont typeface="Josefin Sans"/>
              <a:buNone/>
              <a:defRPr sz="11900">
                <a:solidFill>
                  <a:srgbClr val="E1B44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5000"/>
              <a:buNone/>
              <a:defRPr>
                <a:solidFill>
                  <a:srgbClr val="E1B441"/>
                </a:solidFill>
              </a:defRPr>
            </a:lvl9pPr>
          </a:lstStyle>
          <a:p/>
        </p:txBody>
      </p:sp>
      <p:sp>
        <p:nvSpPr>
          <p:cNvPr id="97" name="Google Shape;97;p4"/>
          <p:cNvSpPr txBox="1"/>
          <p:nvPr>
            <p:ph idx="7" type="subTitle"/>
          </p:nvPr>
        </p:nvSpPr>
        <p:spPr>
          <a:xfrm>
            <a:off x="9992500" y="6840275"/>
            <a:ext cx="2862900" cy="6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E1B441"/>
              </a:buClr>
              <a:buSzPts val="3200"/>
              <a:buFont typeface="Public Sans"/>
              <a:buNone/>
              <a:defRPr b="1" sz="3200">
                <a:solidFill>
                  <a:srgbClr val="E1B44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E1B441"/>
              </a:buClr>
              <a:buSzPts val="2200"/>
              <a:buNone/>
              <a:defRPr>
                <a:solidFill>
                  <a:srgbClr val="E1B441"/>
                </a:solidFill>
              </a:defRPr>
            </a:lvl9pPr>
          </a:lstStyle>
          <a:p/>
        </p:txBody>
      </p:sp>
      <p:sp>
        <p:nvSpPr>
          <p:cNvPr id="98" name="Google Shape;98;p4"/>
          <p:cNvSpPr txBox="1"/>
          <p:nvPr>
            <p:ph idx="8" type="body"/>
          </p:nvPr>
        </p:nvSpPr>
        <p:spPr>
          <a:xfrm>
            <a:off x="10068850" y="8061750"/>
            <a:ext cx="2843700" cy="12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99" name="Google Shape;99;p4"/>
          <p:cNvSpPr txBox="1"/>
          <p:nvPr>
            <p:ph idx="9" type="title"/>
          </p:nvPr>
        </p:nvSpPr>
        <p:spPr>
          <a:xfrm>
            <a:off x="15224788" y="4893625"/>
            <a:ext cx="1603200" cy="18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11900"/>
              <a:buFont typeface="Josefin Sans"/>
              <a:buNone/>
              <a:defRPr sz="11900">
                <a:solidFill>
                  <a:srgbClr val="FC6C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5000"/>
              <a:buNone/>
              <a:defRPr>
                <a:solidFill>
                  <a:srgbClr val="FC6C43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3" type="subTitle"/>
          </p:nvPr>
        </p:nvSpPr>
        <p:spPr>
          <a:xfrm>
            <a:off x="14609600" y="6935750"/>
            <a:ext cx="2862900" cy="66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C6C43"/>
              </a:buClr>
              <a:buSzPts val="3200"/>
              <a:buFont typeface="Public Sans"/>
              <a:buNone/>
              <a:defRPr b="1" sz="3200">
                <a:solidFill>
                  <a:srgbClr val="FC6C4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C6C43"/>
              </a:buClr>
              <a:buSzPts val="2200"/>
              <a:buNone/>
              <a:defRPr>
                <a:solidFill>
                  <a:srgbClr val="FC6C43"/>
                </a:solidFill>
              </a:defRPr>
            </a:lvl9pPr>
          </a:lstStyle>
          <a:p/>
        </p:txBody>
      </p:sp>
      <p:sp>
        <p:nvSpPr>
          <p:cNvPr id="101" name="Google Shape;101;p4"/>
          <p:cNvSpPr txBox="1"/>
          <p:nvPr>
            <p:ph idx="14" type="body"/>
          </p:nvPr>
        </p:nvSpPr>
        <p:spPr>
          <a:xfrm>
            <a:off x="14685950" y="8157225"/>
            <a:ext cx="2843700" cy="129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847522" y="1028700"/>
            <a:ext cx="6463096" cy="6455017"/>
          </a:xfrm>
          <a:custGeom>
            <a:rect b="b" l="l" r="r" t="t"/>
            <a:pathLst>
              <a:path extrusionOk="0" h="6455017" w="6463096">
                <a:moveTo>
                  <a:pt x="0" y="0"/>
                </a:moveTo>
                <a:lnTo>
                  <a:pt x="6463095" y="0"/>
                </a:lnTo>
                <a:lnTo>
                  <a:pt x="6463095" y="6455017"/>
                </a:lnTo>
                <a:lnTo>
                  <a:pt x="0" y="6455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5"/>
          <p:cNvSpPr/>
          <p:nvPr/>
        </p:nvSpPr>
        <p:spPr>
          <a:xfrm>
            <a:off x="9019400" y="1028700"/>
            <a:ext cx="8239900" cy="8229600"/>
          </a:xfrm>
          <a:custGeom>
            <a:rect b="b" l="l" r="r" t="t"/>
            <a:pathLst>
              <a:path extrusionOk="0"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5"/>
          <p:cNvSpPr txBox="1"/>
          <p:nvPr>
            <p:ph type="title"/>
          </p:nvPr>
        </p:nvSpPr>
        <p:spPr>
          <a:xfrm>
            <a:off x="2481100" y="2412375"/>
            <a:ext cx="3454500" cy="38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654"/>
              </a:buClr>
              <a:buSzPts val="32300"/>
              <a:buFont typeface="Josefin Sans"/>
              <a:buNone/>
              <a:defRPr sz="32300">
                <a:solidFill>
                  <a:srgbClr val="004654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06" name="Google Shape;106;p5"/>
          <p:cNvSpPr txBox="1"/>
          <p:nvPr>
            <p:ph idx="1" type="subTitle"/>
          </p:nvPr>
        </p:nvSpPr>
        <p:spPr>
          <a:xfrm>
            <a:off x="1030600" y="8252500"/>
            <a:ext cx="65844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004654"/>
              </a:buClr>
              <a:buSzPts val="5000"/>
              <a:buNone/>
              <a:defRPr b="1" sz="5000">
                <a:solidFill>
                  <a:srgbClr val="004654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2" type="body"/>
          </p:nvPr>
        </p:nvSpPr>
        <p:spPr>
          <a:xfrm>
            <a:off x="10630550" y="2624250"/>
            <a:ext cx="5553900" cy="50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31800" lvl="1" marL="914400">
              <a:spcBef>
                <a:spcPts val="560"/>
              </a:spcBef>
              <a:spcAft>
                <a:spcPts val="0"/>
              </a:spcAft>
              <a:buSzPts val="3200"/>
              <a:buChar char="–"/>
              <a:defRPr sz="3200"/>
            </a:lvl2pPr>
            <a:lvl3pPr indent="-431800" lvl="2" marL="1371600">
              <a:spcBef>
                <a:spcPts val="480"/>
              </a:spcBef>
              <a:spcAft>
                <a:spcPts val="0"/>
              </a:spcAft>
              <a:buSzPts val="3200"/>
              <a:buChar char="•"/>
              <a:defRPr sz="3200"/>
            </a:lvl3pPr>
            <a:lvl4pPr indent="-431800" lvl="3" marL="1828800">
              <a:spcBef>
                <a:spcPts val="400"/>
              </a:spcBef>
              <a:spcAft>
                <a:spcPts val="0"/>
              </a:spcAft>
              <a:buSzPts val="3200"/>
              <a:buChar char="–"/>
              <a:defRPr sz="3200"/>
            </a:lvl4pPr>
            <a:lvl5pPr indent="-431800" lvl="4" marL="2286000">
              <a:spcBef>
                <a:spcPts val="400"/>
              </a:spcBef>
              <a:spcAft>
                <a:spcPts val="0"/>
              </a:spcAft>
              <a:buSzPts val="3200"/>
              <a:buChar char="»"/>
              <a:defRPr sz="3200"/>
            </a:lvl5pPr>
            <a:lvl6pPr indent="-431800" lvl="5" marL="274320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/>
          <p:nvPr/>
        </p:nvSpPr>
        <p:spPr>
          <a:xfrm>
            <a:off x="505510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6"/>
          <p:cNvSpPr/>
          <p:nvPr/>
        </p:nvSpPr>
        <p:spPr>
          <a:xfrm>
            <a:off x="5122599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6"/>
          <p:cNvSpPr/>
          <p:nvPr/>
        </p:nvSpPr>
        <p:spPr>
          <a:xfrm>
            <a:off x="9775938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6"/>
          <p:cNvSpPr/>
          <p:nvPr/>
        </p:nvSpPr>
        <p:spPr>
          <a:xfrm>
            <a:off x="14429276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3" y="0"/>
                </a:lnTo>
                <a:lnTo>
                  <a:pt x="3425713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6"/>
          <p:cNvSpPr/>
          <p:nvPr/>
        </p:nvSpPr>
        <p:spPr>
          <a:xfrm rot="5400000">
            <a:off x="1324134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6"/>
          <p:cNvSpPr/>
          <p:nvPr/>
        </p:nvSpPr>
        <p:spPr>
          <a:xfrm rot="5400000">
            <a:off x="8624260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6"/>
          <p:cNvSpPr/>
          <p:nvPr/>
        </p:nvSpPr>
        <p:spPr>
          <a:xfrm rot="5400000">
            <a:off x="4007171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6"/>
          <p:cNvSpPr/>
          <p:nvPr/>
        </p:nvSpPr>
        <p:spPr>
          <a:xfrm rot="5400000">
            <a:off x="-60991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6"/>
          <p:cNvSpPr/>
          <p:nvPr/>
        </p:nvSpPr>
        <p:spPr>
          <a:xfrm>
            <a:off x="1850278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6"/>
          <p:cNvSpPr/>
          <p:nvPr/>
        </p:nvSpPr>
        <p:spPr>
          <a:xfrm>
            <a:off x="6467367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6"/>
          <p:cNvSpPr/>
          <p:nvPr/>
        </p:nvSpPr>
        <p:spPr>
          <a:xfrm>
            <a:off x="11084456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6"/>
          <p:cNvSpPr/>
          <p:nvPr/>
        </p:nvSpPr>
        <p:spPr>
          <a:xfrm>
            <a:off x="15701545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1" name="Google Shape;121;p6"/>
          <p:cNvGrpSpPr/>
          <p:nvPr/>
        </p:nvGrpSpPr>
        <p:grpSpPr>
          <a:xfrm>
            <a:off x="2063499" y="8735805"/>
            <a:ext cx="309758" cy="309758"/>
            <a:chOff x="0" y="0"/>
            <a:chExt cx="812800" cy="812800"/>
          </a:xfrm>
        </p:grpSpPr>
        <p:sp>
          <p:nvSpPr>
            <p:cNvPr id="122" name="Google Shape;122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680589" y="8735805"/>
            <a:ext cx="309758" cy="309758"/>
            <a:chOff x="0" y="0"/>
            <a:chExt cx="812800" cy="812800"/>
          </a:xfrm>
        </p:grpSpPr>
        <p:sp>
          <p:nvSpPr>
            <p:cNvPr id="125" name="Google Shape;125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6"/>
          <p:cNvGrpSpPr/>
          <p:nvPr/>
        </p:nvGrpSpPr>
        <p:grpSpPr>
          <a:xfrm>
            <a:off x="11297678" y="8735805"/>
            <a:ext cx="309758" cy="309758"/>
            <a:chOff x="0" y="0"/>
            <a:chExt cx="812800" cy="812800"/>
          </a:xfrm>
        </p:grpSpPr>
        <p:sp>
          <p:nvSpPr>
            <p:cNvPr id="128" name="Google Shape;128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6"/>
          <p:cNvGrpSpPr/>
          <p:nvPr/>
        </p:nvGrpSpPr>
        <p:grpSpPr>
          <a:xfrm>
            <a:off x="15914767" y="8735805"/>
            <a:ext cx="309758" cy="309758"/>
            <a:chOff x="0" y="0"/>
            <a:chExt cx="812800" cy="812800"/>
          </a:xfrm>
        </p:grpSpPr>
        <p:sp>
          <p:nvSpPr>
            <p:cNvPr id="131" name="Google Shape;13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735575" y="6266813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34" name="Google Shape;134;p6"/>
          <p:cNvSpPr txBox="1"/>
          <p:nvPr>
            <p:ph idx="2" type="subTitle"/>
          </p:nvPr>
        </p:nvSpPr>
        <p:spPr>
          <a:xfrm>
            <a:off x="735563" y="4580450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13540"/>
              </a:buClr>
              <a:buSzPts val="2500"/>
              <a:buNone/>
              <a:defRPr b="1" sz="2500">
                <a:solidFill>
                  <a:srgbClr val="013540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3" type="body"/>
          </p:nvPr>
        </p:nvSpPr>
        <p:spPr>
          <a:xfrm>
            <a:off x="5346875" y="6266813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36" name="Google Shape;136;p6"/>
          <p:cNvSpPr txBox="1"/>
          <p:nvPr>
            <p:ph idx="4" type="subTitle"/>
          </p:nvPr>
        </p:nvSpPr>
        <p:spPr>
          <a:xfrm>
            <a:off x="5346863" y="4580450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0A589"/>
              </a:buClr>
              <a:buSzPts val="2500"/>
              <a:buNone/>
              <a:defRPr b="1" sz="2500">
                <a:solidFill>
                  <a:srgbClr val="00A589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5" type="body"/>
          </p:nvPr>
        </p:nvSpPr>
        <p:spPr>
          <a:xfrm>
            <a:off x="9963950" y="6266813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38" name="Google Shape;138;p6"/>
          <p:cNvSpPr txBox="1"/>
          <p:nvPr>
            <p:ph idx="6" type="subTitle"/>
          </p:nvPr>
        </p:nvSpPr>
        <p:spPr>
          <a:xfrm>
            <a:off x="9963938" y="4580450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E1B441"/>
              </a:buClr>
              <a:buSzPts val="2500"/>
              <a:buNone/>
              <a:defRPr b="1" sz="2500">
                <a:solidFill>
                  <a:srgbClr val="E1B44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7" type="body"/>
          </p:nvPr>
        </p:nvSpPr>
        <p:spPr>
          <a:xfrm>
            <a:off x="14581025" y="6266813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8" type="subTitle"/>
          </p:nvPr>
        </p:nvSpPr>
        <p:spPr>
          <a:xfrm>
            <a:off x="14581013" y="4580450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C6C43"/>
              </a:buClr>
              <a:buSzPts val="2500"/>
              <a:buNone/>
              <a:defRPr b="1" sz="2500">
                <a:solidFill>
                  <a:srgbClr val="FC6C4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41" name="Google Shape;141;p6"/>
          <p:cNvSpPr txBox="1"/>
          <p:nvPr>
            <p:ph type="title"/>
          </p:nvPr>
        </p:nvSpPr>
        <p:spPr>
          <a:xfrm>
            <a:off x="1298525" y="1207913"/>
            <a:ext cx="1851300" cy="20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17000"/>
              <a:buFont typeface="Josefin Sans"/>
              <a:buNone/>
              <a:defRPr sz="17000">
                <a:solidFill>
                  <a:srgbClr val="01354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9pPr>
          </a:lstStyle>
          <a:p/>
        </p:txBody>
      </p:sp>
      <p:sp>
        <p:nvSpPr>
          <p:cNvPr id="142" name="Google Shape;142;p6"/>
          <p:cNvSpPr txBox="1"/>
          <p:nvPr>
            <p:ph idx="9" type="title"/>
          </p:nvPr>
        </p:nvSpPr>
        <p:spPr>
          <a:xfrm>
            <a:off x="5927938" y="1207913"/>
            <a:ext cx="1851300" cy="20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17000"/>
              <a:buFont typeface="Josefin Sans"/>
              <a:buNone/>
              <a:defRPr sz="17000">
                <a:solidFill>
                  <a:srgbClr val="00A58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9pPr>
          </a:lstStyle>
          <a:p/>
        </p:txBody>
      </p:sp>
      <p:sp>
        <p:nvSpPr>
          <p:cNvPr id="143" name="Google Shape;143;p6"/>
          <p:cNvSpPr txBox="1"/>
          <p:nvPr>
            <p:ph idx="13" type="title"/>
          </p:nvPr>
        </p:nvSpPr>
        <p:spPr>
          <a:xfrm>
            <a:off x="10563125" y="1207913"/>
            <a:ext cx="1851300" cy="20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B441"/>
              </a:buClr>
              <a:buSzPts val="17000"/>
              <a:buFont typeface="Josefin Sans"/>
              <a:buNone/>
              <a:defRPr sz="17000">
                <a:solidFill>
                  <a:srgbClr val="E1B44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9pPr>
          </a:lstStyle>
          <a:p/>
        </p:txBody>
      </p:sp>
      <p:sp>
        <p:nvSpPr>
          <p:cNvPr id="144" name="Google Shape;144;p6"/>
          <p:cNvSpPr txBox="1"/>
          <p:nvPr>
            <p:ph idx="14" type="title"/>
          </p:nvPr>
        </p:nvSpPr>
        <p:spPr>
          <a:xfrm>
            <a:off x="15216488" y="1207913"/>
            <a:ext cx="1851300" cy="20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6C43"/>
              </a:buClr>
              <a:buSzPts val="17000"/>
              <a:buFont typeface="Josefin Sans"/>
              <a:buNone/>
              <a:defRPr sz="17000">
                <a:solidFill>
                  <a:srgbClr val="FC6C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13540"/>
              </a:buClr>
              <a:buSzPts val="5000"/>
              <a:buNone/>
              <a:defRPr>
                <a:solidFill>
                  <a:srgbClr val="01354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7"/>
          <p:cNvGrpSpPr/>
          <p:nvPr/>
        </p:nvGrpSpPr>
        <p:grpSpPr>
          <a:xfrm>
            <a:off x="8677787" y="724341"/>
            <a:ext cx="8787301" cy="8838565"/>
            <a:chOff x="0" y="0"/>
            <a:chExt cx="6313170" cy="6350000"/>
          </a:xfrm>
        </p:grpSpPr>
        <p:sp>
          <p:nvSpPr>
            <p:cNvPr id="147" name="Google Shape;147;p7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711429" y="1294936"/>
            <a:ext cx="7183260" cy="2145755"/>
            <a:chOff x="0" y="-38100"/>
            <a:chExt cx="933000" cy="278702"/>
          </a:xfrm>
        </p:grpSpPr>
        <p:sp>
          <p:nvSpPr>
            <p:cNvPr id="152" name="Google Shape;152;p7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54973" y="0"/>
                  </a:moveTo>
                  <a:lnTo>
                    <a:pt x="877909" y="0"/>
                  </a:lnTo>
                  <a:cubicBezTo>
                    <a:pt x="908271" y="0"/>
                    <a:pt x="932883" y="24612"/>
                    <a:pt x="932883" y="54973"/>
                  </a:cubicBezTo>
                  <a:lnTo>
                    <a:pt x="932883" y="185629"/>
                  </a:lnTo>
                  <a:cubicBezTo>
                    <a:pt x="932883" y="200209"/>
                    <a:pt x="927091" y="214192"/>
                    <a:pt x="916782" y="224501"/>
                  </a:cubicBezTo>
                  <a:cubicBezTo>
                    <a:pt x="906472" y="234811"/>
                    <a:pt x="892489" y="240602"/>
                    <a:pt x="877909" y="240602"/>
                  </a:cubicBezTo>
                  <a:lnTo>
                    <a:pt x="54973" y="240602"/>
                  </a:lnTo>
                  <a:cubicBezTo>
                    <a:pt x="24612" y="240602"/>
                    <a:pt x="0" y="215990"/>
                    <a:pt x="0" y="185629"/>
                  </a:cubicBezTo>
                  <a:lnTo>
                    <a:pt x="0" y="54973"/>
                  </a:lnTo>
                  <a:cubicBezTo>
                    <a:pt x="0" y="40394"/>
                    <a:pt x="5792" y="26411"/>
                    <a:pt x="16101" y="16101"/>
                  </a:cubicBezTo>
                  <a:cubicBezTo>
                    <a:pt x="26411" y="5792"/>
                    <a:pt x="40394" y="0"/>
                    <a:pt x="549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A5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0" y="-38100"/>
              <a:ext cx="933000" cy="2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0" y="-144662"/>
            <a:ext cx="18288118" cy="445597"/>
            <a:chOff x="0" y="-38100"/>
            <a:chExt cx="4816592" cy="117358"/>
          </a:xfrm>
        </p:grpSpPr>
        <p:sp>
          <p:nvSpPr>
            <p:cNvPr id="155" name="Google Shape;155;p7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</p:sp>
        <p:sp>
          <p:nvSpPr>
            <p:cNvPr id="156" name="Google Shape;156;p7"/>
            <p:cNvSpPr txBox="1"/>
            <p:nvPr/>
          </p:nvSpPr>
          <p:spPr>
            <a:xfrm>
              <a:off x="0" y="-38100"/>
              <a:ext cx="4816500" cy="1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>
            <a:off x="0" y="9779947"/>
            <a:ext cx="18288118" cy="445597"/>
            <a:chOff x="0" y="-38100"/>
            <a:chExt cx="4816592" cy="117358"/>
          </a:xfrm>
        </p:grpSpPr>
        <p:sp>
          <p:nvSpPr>
            <p:cNvPr id="158" name="Google Shape;158;p7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</p:sp>
        <p:sp>
          <p:nvSpPr>
            <p:cNvPr id="159" name="Google Shape;159;p7"/>
            <p:cNvSpPr txBox="1"/>
            <p:nvPr/>
          </p:nvSpPr>
          <p:spPr>
            <a:xfrm>
              <a:off x="0" y="-38100"/>
              <a:ext cx="4816500" cy="1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2165550" y="4653025"/>
            <a:ext cx="42750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61" name="Google Shape;161;p7"/>
          <p:cNvSpPr txBox="1"/>
          <p:nvPr>
            <p:ph idx="2" type="body"/>
          </p:nvPr>
        </p:nvSpPr>
        <p:spPr>
          <a:xfrm>
            <a:off x="2165550" y="6790300"/>
            <a:ext cx="42750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62" name="Google Shape;162;p7"/>
          <p:cNvSpPr txBox="1"/>
          <p:nvPr>
            <p:ph type="title"/>
          </p:nvPr>
        </p:nvSpPr>
        <p:spPr>
          <a:xfrm>
            <a:off x="1249363" y="2038075"/>
            <a:ext cx="6107400" cy="8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A589"/>
              </a:buClr>
              <a:buSzPts val="5000"/>
              <a:buNone/>
              <a:defRPr>
                <a:solidFill>
                  <a:srgbClr val="00A589"/>
                </a:solidFill>
              </a:defRPr>
            </a:lvl9pPr>
          </a:lstStyle>
          <a:p/>
        </p:txBody>
      </p:sp>
      <p:sp>
        <p:nvSpPr>
          <p:cNvPr id="163" name="Google Shape;163;p7"/>
          <p:cNvSpPr txBox="1"/>
          <p:nvPr>
            <p:ph idx="3" type="title"/>
          </p:nvPr>
        </p:nvSpPr>
        <p:spPr>
          <a:xfrm>
            <a:off x="10475900" y="276317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4" name="Google Shape;164;p7"/>
          <p:cNvSpPr txBox="1"/>
          <p:nvPr>
            <p:ph idx="4" type="title"/>
          </p:nvPr>
        </p:nvSpPr>
        <p:spPr>
          <a:xfrm>
            <a:off x="13796450" y="276317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5" name="Google Shape;165;p7"/>
          <p:cNvSpPr txBox="1"/>
          <p:nvPr>
            <p:ph idx="5" type="title"/>
          </p:nvPr>
        </p:nvSpPr>
        <p:spPr>
          <a:xfrm>
            <a:off x="10571200" y="614162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6" name="Google Shape;166;p7"/>
          <p:cNvSpPr txBox="1"/>
          <p:nvPr>
            <p:ph idx="6" type="title"/>
          </p:nvPr>
        </p:nvSpPr>
        <p:spPr>
          <a:xfrm>
            <a:off x="13967950" y="614162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4687652" y="724341"/>
            <a:ext cx="8787301" cy="8838565"/>
            <a:chOff x="0" y="0"/>
            <a:chExt cx="6313170" cy="6350000"/>
          </a:xfrm>
        </p:grpSpPr>
        <p:sp>
          <p:nvSpPr>
            <p:cNvPr id="169" name="Google Shape;169;p8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831809" y="1926474"/>
            <a:ext cx="3542508" cy="1058204"/>
            <a:chOff x="0" y="-38100"/>
            <a:chExt cx="933000" cy="278702"/>
          </a:xfrm>
        </p:grpSpPr>
        <p:sp>
          <p:nvSpPr>
            <p:cNvPr id="174" name="Google Shape;174;p8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46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0" y="-38100"/>
              <a:ext cx="933000" cy="2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13914151" y="1926474"/>
            <a:ext cx="3542508" cy="1058204"/>
            <a:chOff x="0" y="-38100"/>
            <a:chExt cx="933000" cy="278702"/>
          </a:xfrm>
        </p:grpSpPr>
        <p:sp>
          <p:nvSpPr>
            <p:cNvPr id="177" name="Google Shape;177;p8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A5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0" y="-38100"/>
              <a:ext cx="933000" cy="2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13914151" y="5783729"/>
            <a:ext cx="3542508" cy="1058204"/>
            <a:chOff x="0" y="-38100"/>
            <a:chExt cx="933000" cy="278702"/>
          </a:xfrm>
        </p:grpSpPr>
        <p:sp>
          <p:nvSpPr>
            <p:cNvPr id="180" name="Google Shape;180;p8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C6C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0" y="-38100"/>
              <a:ext cx="933000" cy="2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8"/>
          <p:cNvGrpSpPr/>
          <p:nvPr/>
        </p:nvGrpSpPr>
        <p:grpSpPr>
          <a:xfrm>
            <a:off x="831809" y="5783729"/>
            <a:ext cx="3542508" cy="1058204"/>
            <a:chOff x="0" y="-38100"/>
            <a:chExt cx="933000" cy="278702"/>
          </a:xfrm>
        </p:grpSpPr>
        <p:sp>
          <p:nvSpPr>
            <p:cNvPr id="183" name="Google Shape;183;p8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E1B4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0" y="-38100"/>
              <a:ext cx="933000" cy="2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8"/>
          <p:cNvGrpSpPr/>
          <p:nvPr/>
        </p:nvGrpSpPr>
        <p:grpSpPr>
          <a:xfrm>
            <a:off x="0" y="-144662"/>
            <a:ext cx="18288118" cy="445597"/>
            <a:chOff x="0" y="-38100"/>
            <a:chExt cx="4816592" cy="117358"/>
          </a:xfrm>
        </p:grpSpPr>
        <p:sp>
          <p:nvSpPr>
            <p:cNvPr id="186" name="Google Shape;186;p8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</p:sp>
        <p:sp>
          <p:nvSpPr>
            <p:cNvPr id="187" name="Google Shape;187;p8"/>
            <p:cNvSpPr txBox="1"/>
            <p:nvPr/>
          </p:nvSpPr>
          <p:spPr>
            <a:xfrm>
              <a:off x="0" y="-38100"/>
              <a:ext cx="4816500" cy="1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0" y="9779947"/>
            <a:ext cx="18288118" cy="445597"/>
            <a:chOff x="0" y="-38100"/>
            <a:chExt cx="4816592" cy="117358"/>
          </a:xfrm>
        </p:grpSpPr>
        <p:sp>
          <p:nvSpPr>
            <p:cNvPr id="189" name="Google Shape;189;p8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</p:sp>
        <p:sp>
          <p:nvSpPr>
            <p:cNvPr id="190" name="Google Shape;190;p8"/>
            <p:cNvSpPr txBox="1"/>
            <p:nvPr/>
          </p:nvSpPr>
          <p:spPr>
            <a:xfrm>
              <a:off x="0" y="-38100"/>
              <a:ext cx="4816500" cy="11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8"/>
          <p:cNvSpPr txBox="1"/>
          <p:nvPr>
            <p:ph idx="1" type="body"/>
          </p:nvPr>
        </p:nvSpPr>
        <p:spPr>
          <a:xfrm>
            <a:off x="1133513" y="3488800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92" name="Google Shape;192;p8"/>
          <p:cNvSpPr txBox="1"/>
          <p:nvPr>
            <p:ph idx="2" type="subTitle"/>
          </p:nvPr>
        </p:nvSpPr>
        <p:spPr>
          <a:xfrm>
            <a:off x="1145125" y="2328400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013540"/>
              </a:buClr>
              <a:buSzPts val="2500"/>
              <a:buNone/>
              <a:defRPr b="1" sz="2500">
                <a:solidFill>
                  <a:srgbClr val="01354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3" name="Google Shape;193;p8"/>
          <p:cNvSpPr txBox="1"/>
          <p:nvPr>
            <p:ph idx="3" type="body"/>
          </p:nvPr>
        </p:nvSpPr>
        <p:spPr>
          <a:xfrm>
            <a:off x="1139313" y="7290775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94" name="Google Shape;194;p8"/>
          <p:cNvSpPr txBox="1"/>
          <p:nvPr>
            <p:ph idx="4" type="subTitle"/>
          </p:nvPr>
        </p:nvSpPr>
        <p:spPr>
          <a:xfrm>
            <a:off x="1150925" y="6130375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E1B441"/>
              </a:buClr>
              <a:buSzPts val="2500"/>
              <a:buNone/>
              <a:defRPr b="1" sz="2500">
                <a:solidFill>
                  <a:srgbClr val="E1B44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5" name="Google Shape;195;p8"/>
          <p:cNvSpPr txBox="1"/>
          <p:nvPr>
            <p:ph idx="5" type="body"/>
          </p:nvPr>
        </p:nvSpPr>
        <p:spPr>
          <a:xfrm>
            <a:off x="14190988" y="7290775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96" name="Google Shape;196;p8"/>
          <p:cNvSpPr txBox="1"/>
          <p:nvPr>
            <p:ph idx="6" type="subTitle"/>
          </p:nvPr>
        </p:nvSpPr>
        <p:spPr>
          <a:xfrm>
            <a:off x="14202600" y="6130375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C6C43"/>
              </a:buClr>
              <a:buSzPts val="2500"/>
              <a:buNone/>
              <a:defRPr b="1" sz="2500">
                <a:solidFill>
                  <a:srgbClr val="FC6C43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7" name="Google Shape;197;p8"/>
          <p:cNvSpPr txBox="1"/>
          <p:nvPr>
            <p:ph idx="7" type="body"/>
          </p:nvPr>
        </p:nvSpPr>
        <p:spPr>
          <a:xfrm>
            <a:off x="14196788" y="3488800"/>
            <a:ext cx="2939100" cy="13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4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560"/>
              </a:spcBef>
              <a:spcAft>
                <a:spcPts val="0"/>
              </a:spcAft>
              <a:buSzPts val="2200"/>
              <a:buChar char="–"/>
              <a:defRPr/>
            </a:lvl2pPr>
            <a:lvl3pPr indent="-368300" lvl="2" marL="1371600" rtl="0">
              <a:spcBef>
                <a:spcPts val="48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400"/>
              </a:spcBef>
              <a:spcAft>
                <a:spcPts val="0"/>
              </a:spcAft>
              <a:buSzPts val="2200"/>
              <a:buChar char="–"/>
              <a:defRPr/>
            </a:lvl4pPr>
            <a:lvl5pPr indent="-368300" lvl="4" marL="2286000" rtl="0">
              <a:spcBef>
                <a:spcPts val="400"/>
              </a:spcBef>
              <a:spcAft>
                <a:spcPts val="0"/>
              </a:spcAft>
              <a:buSzPts val="2200"/>
              <a:buChar char="»"/>
              <a:defRPr/>
            </a:lvl5pPr>
            <a:lvl6pPr indent="-368300" lvl="5" marL="27432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198" name="Google Shape;198;p8"/>
          <p:cNvSpPr txBox="1"/>
          <p:nvPr>
            <p:ph idx="8" type="subTitle"/>
          </p:nvPr>
        </p:nvSpPr>
        <p:spPr>
          <a:xfrm>
            <a:off x="14208400" y="2328400"/>
            <a:ext cx="2977200" cy="4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0A589"/>
              </a:buClr>
              <a:buSzPts val="2500"/>
              <a:buNone/>
              <a:defRPr b="1" sz="2500">
                <a:solidFill>
                  <a:srgbClr val="00A589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99" name="Google Shape;199;p8"/>
          <p:cNvSpPr txBox="1"/>
          <p:nvPr>
            <p:ph type="title"/>
          </p:nvPr>
        </p:nvSpPr>
        <p:spPr>
          <a:xfrm>
            <a:off x="6333975" y="255757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0" name="Google Shape;200;p8"/>
          <p:cNvSpPr txBox="1"/>
          <p:nvPr>
            <p:ph idx="9" type="title"/>
          </p:nvPr>
        </p:nvSpPr>
        <p:spPr>
          <a:xfrm>
            <a:off x="9654525" y="255757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1" name="Google Shape;201;p8"/>
          <p:cNvSpPr txBox="1"/>
          <p:nvPr>
            <p:ph idx="13" type="title"/>
          </p:nvPr>
        </p:nvSpPr>
        <p:spPr>
          <a:xfrm>
            <a:off x="6429275" y="593602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2" name="Google Shape;202;p8"/>
          <p:cNvSpPr txBox="1"/>
          <p:nvPr>
            <p:ph idx="14" type="title"/>
          </p:nvPr>
        </p:nvSpPr>
        <p:spPr>
          <a:xfrm>
            <a:off x="9826025" y="5936025"/>
            <a:ext cx="1870500" cy="14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1EC"/>
              </a:buClr>
              <a:buSzPts val="12000"/>
              <a:buNone/>
              <a:defRPr sz="12000">
                <a:solidFill>
                  <a:srgbClr val="F5F1E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05" name="Google Shape;205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6" name="Google Shape;20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"/>
              <a:buNone/>
              <a:defRPr b="1" i="0" sz="50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Font typeface="Noto Sans"/>
              <a:buNone/>
              <a:defRPr b="1" sz="5000"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•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–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•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–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»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•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•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•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Char char="•"/>
              <a:defRPr i="0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9"/>
          <p:cNvGrpSpPr/>
          <p:nvPr/>
        </p:nvGrpSpPr>
        <p:grpSpPr>
          <a:xfrm>
            <a:off x="4687652" y="724341"/>
            <a:ext cx="8787056" cy="8838318"/>
            <a:chOff x="0" y="0"/>
            <a:chExt cx="6313170" cy="6350000"/>
          </a:xfrm>
        </p:grpSpPr>
        <p:sp>
          <p:nvSpPr>
            <p:cNvPr id="273" name="Google Shape;273;p19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19"/>
          <p:cNvGrpSpPr/>
          <p:nvPr/>
        </p:nvGrpSpPr>
        <p:grpSpPr>
          <a:xfrm>
            <a:off x="831809" y="1926475"/>
            <a:ext cx="3542040" cy="1058199"/>
            <a:chOff x="0" y="-38100"/>
            <a:chExt cx="932883" cy="278702"/>
          </a:xfrm>
        </p:grpSpPr>
        <p:sp>
          <p:nvSpPr>
            <p:cNvPr id="278" name="Google Shape;278;p19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46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13914151" y="1926475"/>
            <a:ext cx="3542040" cy="1058199"/>
            <a:chOff x="0" y="-38100"/>
            <a:chExt cx="932883" cy="278702"/>
          </a:xfrm>
        </p:grpSpPr>
        <p:sp>
          <p:nvSpPr>
            <p:cNvPr id="281" name="Google Shape;281;p19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A5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13914151" y="5783730"/>
            <a:ext cx="3542040" cy="1058199"/>
            <a:chOff x="0" y="-38100"/>
            <a:chExt cx="932883" cy="278702"/>
          </a:xfrm>
        </p:grpSpPr>
        <p:sp>
          <p:nvSpPr>
            <p:cNvPr id="284" name="Google Shape;284;p19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C6C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831809" y="5783730"/>
            <a:ext cx="3542040" cy="1058199"/>
            <a:chOff x="0" y="-38100"/>
            <a:chExt cx="932883" cy="278702"/>
          </a:xfrm>
        </p:grpSpPr>
        <p:sp>
          <p:nvSpPr>
            <p:cNvPr id="287" name="Google Shape;287;p19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111472" y="0"/>
                  </a:moveTo>
                  <a:lnTo>
                    <a:pt x="821411" y="0"/>
                  </a:lnTo>
                  <a:cubicBezTo>
                    <a:pt x="882975" y="0"/>
                    <a:pt x="932883" y="49908"/>
                    <a:pt x="932883" y="111472"/>
                  </a:cubicBezTo>
                  <a:lnTo>
                    <a:pt x="932883" y="129131"/>
                  </a:lnTo>
                  <a:cubicBezTo>
                    <a:pt x="932883" y="158695"/>
                    <a:pt x="921139" y="187048"/>
                    <a:pt x="900234" y="207953"/>
                  </a:cubicBezTo>
                  <a:cubicBezTo>
                    <a:pt x="879329" y="228858"/>
                    <a:pt x="850975" y="240602"/>
                    <a:pt x="821411" y="240602"/>
                  </a:cubicBezTo>
                  <a:lnTo>
                    <a:pt x="111472" y="240602"/>
                  </a:lnTo>
                  <a:cubicBezTo>
                    <a:pt x="81908" y="240602"/>
                    <a:pt x="53554" y="228858"/>
                    <a:pt x="32649" y="207953"/>
                  </a:cubicBezTo>
                  <a:cubicBezTo>
                    <a:pt x="11744" y="187048"/>
                    <a:pt x="0" y="158695"/>
                    <a:pt x="0" y="129131"/>
                  </a:cubicBezTo>
                  <a:lnTo>
                    <a:pt x="0" y="111472"/>
                  </a:lnTo>
                  <a:cubicBezTo>
                    <a:pt x="0" y="81908"/>
                    <a:pt x="11744" y="53554"/>
                    <a:pt x="32649" y="32649"/>
                  </a:cubicBezTo>
                  <a:cubicBezTo>
                    <a:pt x="53554" y="11744"/>
                    <a:pt x="81908" y="0"/>
                    <a:pt x="1114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E1B4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9"/>
          <p:cNvSpPr txBox="1"/>
          <p:nvPr/>
        </p:nvSpPr>
        <p:spPr>
          <a:xfrm>
            <a:off x="990349" y="6199423"/>
            <a:ext cx="3225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1B441"/>
                </a:solidFill>
                <a:latin typeface="Noto Sans"/>
                <a:ea typeface="Noto Sans"/>
                <a:cs typeface="Noto Sans"/>
                <a:sym typeface="Noto Sans"/>
              </a:rPr>
              <a:t>OPPORTUNITIES</a:t>
            </a:r>
            <a:endParaRPr/>
          </a:p>
        </p:txBody>
      </p:sp>
      <p:grpSp>
        <p:nvGrpSpPr>
          <p:cNvPr id="290" name="Google Shape;290;p19"/>
          <p:cNvGrpSpPr/>
          <p:nvPr/>
        </p:nvGrpSpPr>
        <p:grpSpPr>
          <a:xfrm>
            <a:off x="0" y="-144661"/>
            <a:ext cx="18288000" cy="445593"/>
            <a:chOff x="0" y="-38100"/>
            <a:chExt cx="4816593" cy="117358"/>
          </a:xfrm>
        </p:grpSpPr>
        <p:sp>
          <p:nvSpPr>
            <p:cNvPr id="291" name="Google Shape;291;p19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</p:sp>
        <p:sp>
          <p:nvSpPr>
            <p:cNvPr id="292" name="Google Shape;292;p19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9"/>
          <p:cNvSpPr txBox="1"/>
          <p:nvPr/>
        </p:nvSpPr>
        <p:spPr>
          <a:xfrm>
            <a:off x="1202131" y="2342167"/>
            <a:ext cx="2801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654"/>
                </a:solidFill>
                <a:latin typeface="Noto Sans"/>
                <a:ea typeface="Noto Sans"/>
                <a:cs typeface="Noto Sans"/>
                <a:sym typeface="Noto Sans"/>
              </a:rPr>
              <a:t>STRENGTHS</a:t>
            </a:r>
            <a:endParaRPr/>
          </a:p>
        </p:txBody>
      </p:sp>
      <p:sp>
        <p:nvSpPr>
          <p:cNvPr id="294" name="Google Shape;294;p19"/>
          <p:cNvSpPr txBox="1"/>
          <p:nvPr/>
        </p:nvSpPr>
        <p:spPr>
          <a:xfrm>
            <a:off x="965880" y="3304724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14238119" y="2342167"/>
            <a:ext cx="2894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A589"/>
                </a:solidFill>
                <a:latin typeface="Noto Sans"/>
                <a:ea typeface="Noto Sans"/>
                <a:cs typeface="Noto Sans"/>
                <a:sym typeface="Noto Sans"/>
              </a:rPr>
              <a:t>WEAKNESSES</a:t>
            </a:r>
            <a:endParaRPr/>
          </a:p>
        </p:txBody>
      </p:sp>
      <p:sp>
        <p:nvSpPr>
          <p:cNvPr id="296" name="Google Shape;296;p19"/>
          <p:cNvSpPr txBox="1"/>
          <p:nvPr/>
        </p:nvSpPr>
        <p:spPr>
          <a:xfrm>
            <a:off x="14048223" y="3304724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965880" y="716197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14048223" y="716197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99" name="Google Shape;299;p19"/>
          <p:cNvSpPr txBox="1"/>
          <p:nvPr/>
        </p:nvSpPr>
        <p:spPr>
          <a:xfrm>
            <a:off x="14336206" y="6199423"/>
            <a:ext cx="2697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C6C43"/>
                </a:solidFill>
                <a:latin typeface="Noto Sans"/>
                <a:ea typeface="Noto Sans"/>
                <a:cs typeface="Noto Sans"/>
                <a:sym typeface="Noto Sans"/>
              </a:rPr>
              <a:t>THREATS</a:t>
            </a:r>
            <a:endParaRPr/>
          </a:p>
        </p:txBody>
      </p:sp>
      <p:sp>
        <p:nvSpPr>
          <p:cNvPr id="300" name="Google Shape;300;p19"/>
          <p:cNvSpPr txBox="1"/>
          <p:nvPr/>
        </p:nvSpPr>
        <p:spPr>
          <a:xfrm>
            <a:off x="6902343" y="2504092"/>
            <a:ext cx="856536" cy="2036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9997780" y="2504092"/>
            <a:ext cx="151482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302" name="Google Shape;302;p19"/>
          <p:cNvSpPr txBox="1"/>
          <p:nvPr/>
        </p:nvSpPr>
        <p:spPr>
          <a:xfrm>
            <a:off x="6703841" y="5878930"/>
            <a:ext cx="1272591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10364295" y="5897980"/>
            <a:ext cx="85799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grpSp>
        <p:nvGrpSpPr>
          <p:cNvPr id="304" name="Google Shape;304;p19"/>
          <p:cNvGrpSpPr/>
          <p:nvPr/>
        </p:nvGrpSpPr>
        <p:grpSpPr>
          <a:xfrm>
            <a:off x="0" y="9779948"/>
            <a:ext cx="18288000" cy="445593"/>
            <a:chOff x="0" y="-38100"/>
            <a:chExt cx="4816593" cy="117358"/>
          </a:xfrm>
        </p:grpSpPr>
        <p:sp>
          <p:nvSpPr>
            <p:cNvPr id="305" name="Google Shape;305;p19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</p:sp>
        <p:sp>
          <p:nvSpPr>
            <p:cNvPr id="306" name="Google Shape;306;p19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"/>
          <p:cNvSpPr/>
          <p:nvPr/>
        </p:nvSpPr>
        <p:spPr>
          <a:xfrm>
            <a:off x="847522" y="1028700"/>
            <a:ext cx="6463096" cy="6455017"/>
          </a:xfrm>
          <a:custGeom>
            <a:rect b="b" l="l" r="r" t="t"/>
            <a:pathLst>
              <a:path extrusionOk="0" h="6455017" w="6463096">
                <a:moveTo>
                  <a:pt x="0" y="0"/>
                </a:moveTo>
                <a:lnTo>
                  <a:pt x="6463095" y="0"/>
                </a:lnTo>
                <a:lnTo>
                  <a:pt x="6463095" y="6455017"/>
                </a:lnTo>
                <a:lnTo>
                  <a:pt x="0" y="6455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8"/>
          <p:cNvSpPr/>
          <p:nvPr/>
        </p:nvSpPr>
        <p:spPr>
          <a:xfrm>
            <a:off x="9019400" y="1028700"/>
            <a:ext cx="8239900" cy="8229600"/>
          </a:xfrm>
          <a:custGeom>
            <a:rect b="b" l="l" r="r" t="t"/>
            <a:pathLst>
              <a:path extrusionOk="0"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28"/>
          <p:cNvSpPr txBox="1"/>
          <p:nvPr/>
        </p:nvSpPr>
        <p:spPr>
          <a:xfrm>
            <a:off x="2923132" y="1699308"/>
            <a:ext cx="2311876" cy="5460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32" u="none" cap="none" strike="noStrike">
                <a:solidFill>
                  <a:srgbClr val="FC6C4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sp>
        <p:nvSpPr>
          <p:cNvPr id="484" name="Google Shape;484;p28"/>
          <p:cNvSpPr txBox="1"/>
          <p:nvPr/>
        </p:nvSpPr>
        <p:spPr>
          <a:xfrm>
            <a:off x="1871411" y="8132723"/>
            <a:ext cx="441531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C6C43"/>
                </a:solidFill>
                <a:latin typeface="Noto Sans"/>
                <a:ea typeface="Noto Sans"/>
                <a:cs typeface="Noto Sans"/>
                <a:sym typeface="Noto Sans"/>
              </a:rPr>
              <a:t>THREATS</a:t>
            </a:r>
            <a:endParaRPr/>
          </a:p>
        </p:txBody>
      </p:sp>
      <p:sp>
        <p:nvSpPr>
          <p:cNvPr id="485" name="Google Shape;485;p28"/>
          <p:cNvSpPr txBox="1"/>
          <p:nvPr/>
        </p:nvSpPr>
        <p:spPr>
          <a:xfrm>
            <a:off x="10333862" y="2802580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86" name="Google Shape;486;p28"/>
          <p:cNvSpPr txBox="1"/>
          <p:nvPr/>
        </p:nvSpPr>
        <p:spPr>
          <a:xfrm>
            <a:off x="10333862" y="5265891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9"/>
          <p:cNvSpPr/>
          <p:nvPr/>
        </p:nvSpPr>
        <p:spPr>
          <a:xfrm>
            <a:off x="505510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9"/>
          <p:cNvSpPr/>
          <p:nvPr/>
        </p:nvSpPr>
        <p:spPr>
          <a:xfrm>
            <a:off x="5122599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9"/>
          <p:cNvSpPr/>
          <p:nvPr/>
        </p:nvSpPr>
        <p:spPr>
          <a:xfrm>
            <a:off x="9775938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9"/>
          <p:cNvSpPr/>
          <p:nvPr/>
        </p:nvSpPr>
        <p:spPr>
          <a:xfrm>
            <a:off x="14429276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3" y="0"/>
                </a:lnTo>
                <a:lnTo>
                  <a:pt x="3425713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9"/>
          <p:cNvSpPr/>
          <p:nvPr/>
        </p:nvSpPr>
        <p:spPr>
          <a:xfrm rot="5400000">
            <a:off x="1324134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29"/>
          <p:cNvSpPr/>
          <p:nvPr/>
        </p:nvSpPr>
        <p:spPr>
          <a:xfrm rot="5400000">
            <a:off x="8624260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9"/>
          <p:cNvSpPr/>
          <p:nvPr/>
        </p:nvSpPr>
        <p:spPr>
          <a:xfrm rot="5400000">
            <a:off x="4007171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29"/>
          <p:cNvSpPr/>
          <p:nvPr/>
        </p:nvSpPr>
        <p:spPr>
          <a:xfrm rot="5400000">
            <a:off x="-60991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9"/>
          <p:cNvSpPr/>
          <p:nvPr/>
        </p:nvSpPr>
        <p:spPr>
          <a:xfrm>
            <a:off x="15058352" y="1148284"/>
            <a:ext cx="2079714" cy="2339147"/>
          </a:xfrm>
          <a:custGeom>
            <a:rect b="b" l="l" r="r" t="t"/>
            <a:pathLst>
              <a:path extrusionOk="0" h="2339147" w="2079714">
                <a:moveTo>
                  <a:pt x="0" y="0"/>
                </a:moveTo>
                <a:lnTo>
                  <a:pt x="2079714" y="0"/>
                </a:lnTo>
                <a:lnTo>
                  <a:pt x="2079714" y="2339146"/>
                </a:lnTo>
                <a:lnTo>
                  <a:pt x="0" y="2339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29"/>
          <p:cNvSpPr/>
          <p:nvPr/>
        </p:nvSpPr>
        <p:spPr>
          <a:xfrm>
            <a:off x="10500936" y="1386943"/>
            <a:ext cx="1935739" cy="1861829"/>
          </a:xfrm>
          <a:custGeom>
            <a:rect b="b" l="l" r="r" t="t"/>
            <a:pathLst>
              <a:path extrusionOk="0" h="1861829" w="1935739">
                <a:moveTo>
                  <a:pt x="0" y="0"/>
                </a:moveTo>
                <a:lnTo>
                  <a:pt x="1935739" y="0"/>
                </a:lnTo>
                <a:lnTo>
                  <a:pt x="1935739" y="1861828"/>
                </a:lnTo>
                <a:lnTo>
                  <a:pt x="0" y="1861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29"/>
          <p:cNvSpPr/>
          <p:nvPr/>
        </p:nvSpPr>
        <p:spPr>
          <a:xfrm>
            <a:off x="5733570" y="1277689"/>
            <a:ext cx="1959822" cy="1985087"/>
          </a:xfrm>
          <a:custGeom>
            <a:rect b="b" l="l" r="r" t="t"/>
            <a:pathLst>
              <a:path extrusionOk="0" h="1985087" w="1959822">
                <a:moveTo>
                  <a:pt x="0" y="0"/>
                </a:moveTo>
                <a:lnTo>
                  <a:pt x="1959822" y="0"/>
                </a:lnTo>
                <a:lnTo>
                  <a:pt x="1959822" y="1985086"/>
                </a:lnTo>
                <a:lnTo>
                  <a:pt x="0" y="1985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9"/>
          <p:cNvSpPr/>
          <p:nvPr/>
        </p:nvSpPr>
        <p:spPr>
          <a:xfrm>
            <a:off x="1058971" y="1389008"/>
            <a:ext cx="2206254" cy="1957549"/>
          </a:xfrm>
          <a:custGeom>
            <a:rect b="b" l="l" r="r" t="t"/>
            <a:pathLst>
              <a:path extrusionOk="0" h="1957549" w="2206254">
                <a:moveTo>
                  <a:pt x="0" y="0"/>
                </a:moveTo>
                <a:lnTo>
                  <a:pt x="2206253" y="0"/>
                </a:lnTo>
                <a:lnTo>
                  <a:pt x="2206253" y="1957549"/>
                </a:lnTo>
                <a:lnTo>
                  <a:pt x="0" y="1957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9"/>
          <p:cNvSpPr txBox="1"/>
          <p:nvPr/>
        </p:nvSpPr>
        <p:spPr>
          <a:xfrm>
            <a:off x="1732439" y="4307699"/>
            <a:ext cx="850687" cy="2025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18" u="none" cap="none" strike="noStrike">
                <a:solidFill>
                  <a:srgbClr val="00465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504" name="Google Shape;504;p29"/>
          <p:cNvSpPr txBox="1"/>
          <p:nvPr/>
        </p:nvSpPr>
        <p:spPr>
          <a:xfrm>
            <a:off x="6046490" y="4307699"/>
            <a:ext cx="1505433" cy="19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18" u="none" cap="none" strike="noStrike">
                <a:solidFill>
                  <a:srgbClr val="00A589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505" name="Google Shape;505;p29"/>
          <p:cNvSpPr txBox="1"/>
          <p:nvPr/>
        </p:nvSpPr>
        <p:spPr>
          <a:xfrm>
            <a:off x="10820557" y="4307699"/>
            <a:ext cx="1263974" cy="19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18" u="none" cap="none" strike="noStrike">
                <a:solidFill>
                  <a:srgbClr val="E1B44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506" name="Google Shape;506;p29"/>
          <p:cNvSpPr txBox="1"/>
          <p:nvPr/>
        </p:nvSpPr>
        <p:spPr>
          <a:xfrm>
            <a:off x="15679646" y="4307699"/>
            <a:ext cx="852474" cy="19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18" u="none" cap="none" strike="noStrike">
                <a:solidFill>
                  <a:srgbClr val="FC6C4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sp>
        <p:nvSpPr>
          <p:cNvPr id="507" name="Google Shape;507;p29"/>
          <p:cNvSpPr txBox="1"/>
          <p:nvPr/>
        </p:nvSpPr>
        <p:spPr>
          <a:xfrm>
            <a:off x="781419" y="6247519"/>
            <a:ext cx="280139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654"/>
                </a:solidFill>
                <a:latin typeface="Public Sans"/>
                <a:ea typeface="Public Sans"/>
                <a:cs typeface="Public Sans"/>
                <a:sym typeface="Public Sans"/>
              </a:rPr>
              <a:t>STRENGTHS</a:t>
            </a:r>
            <a:endParaRPr/>
          </a:p>
        </p:txBody>
      </p:sp>
      <p:sp>
        <p:nvSpPr>
          <p:cNvPr id="508" name="Google Shape;508;p29"/>
          <p:cNvSpPr txBox="1"/>
          <p:nvPr/>
        </p:nvSpPr>
        <p:spPr>
          <a:xfrm>
            <a:off x="5352154" y="6247519"/>
            <a:ext cx="289410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A589"/>
                </a:solidFill>
                <a:latin typeface="Public Sans"/>
                <a:ea typeface="Public Sans"/>
                <a:cs typeface="Public Sans"/>
                <a:sym typeface="Public Sans"/>
              </a:rPr>
              <a:t>WEAKNESSES</a:t>
            </a:r>
            <a:endParaRPr/>
          </a:p>
        </p:txBody>
      </p:sp>
      <p:sp>
        <p:nvSpPr>
          <p:cNvPr id="509" name="Google Shape;509;p29"/>
          <p:cNvSpPr txBox="1"/>
          <p:nvPr/>
        </p:nvSpPr>
        <p:spPr>
          <a:xfrm>
            <a:off x="9798613" y="6247519"/>
            <a:ext cx="322495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1B441"/>
                </a:solidFill>
                <a:latin typeface="Public Sans"/>
                <a:ea typeface="Public Sans"/>
                <a:cs typeface="Public Sans"/>
                <a:sym typeface="Public Sans"/>
              </a:rPr>
              <a:t>OPPORTUNITIES</a:t>
            </a:r>
            <a:endParaRPr/>
          </a:p>
        </p:txBody>
      </p:sp>
      <p:sp>
        <p:nvSpPr>
          <p:cNvPr id="510" name="Google Shape;510;p29"/>
          <p:cNvSpPr txBox="1"/>
          <p:nvPr/>
        </p:nvSpPr>
        <p:spPr>
          <a:xfrm>
            <a:off x="14468935" y="7295801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11" name="Google Shape;511;p29"/>
          <p:cNvSpPr txBox="1"/>
          <p:nvPr/>
        </p:nvSpPr>
        <p:spPr>
          <a:xfrm>
            <a:off x="14684419" y="6247519"/>
            <a:ext cx="269793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C6C43"/>
                </a:solidFill>
                <a:latin typeface="Public Sans"/>
                <a:ea typeface="Public Sans"/>
                <a:cs typeface="Public Sans"/>
                <a:sym typeface="Public Sans"/>
              </a:rPr>
              <a:t>THREATS</a:t>
            </a:r>
            <a:endParaRPr/>
          </a:p>
        </p:txBody>
      </p:sp>
      <p:sp>
        <p:nvSpPr>
          <p:cNvPr id="512" name="Google Shape;512;p29"/>
          <p:cNvSpPr txBox="1"/>
          <p:nvPr/>
        </p:nvSpPr>
        <p:spPr>
          <a:xfrm>
            <a:off x="9815596" y="7295801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13" name="Google Shape;513;p29"/>
          <p:cNvSpPr txBox="1"/>
          <p:nvPr/>
        </p:nvSpPr>
        <p:spPr>
          <a:xfrm>
            <a:off x="5162258" y="7295801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14" name="Google Shape;514;p29"/>
          <p:cNvSpPr txBox="1"/>
          <p:nvPr/>
        </p:nvSpPr>
        <p:spPr>
          <a:xfrm>
            <a:off x="545168" y="7295801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79575" y="-759698"/>
            <a:ext cx="11617399" cy="11617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0" name="Google Shape;520;p30"/>
          <p:cNvGrpSpPr/>
          <p:nvPr/>
        </p:nvGrpSpPr>
        <p:grpSpPr>
          <a:xfrm>
            <a:off x="-2900630" y="-911096"/>
            <a:ext cx="12109192" cy="12109192"/>
            <a:chOff x="0" y="0"/>
            <a:chExt cx="812800" cy="812800"/>
          </a:xfrm>
        </p:grpSpPr>
        <p:sp>
          <p:nvSpPr>
            <p:cNvPr id="521" name="Google Shape;521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4D4D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30"/>
          <p:cNvGrpSpPr/>
          <p:nvPr/>
        </p:nvGrpSpPr>
        <p:grpSpPr>
          <a:xfrm>
            <a:off x="6945140" y="7879233"/>
            <a:ext cx="7624683" cy="2288377"/>
            <a:chOff x="0" y="-38100"/>
            <a:chExt cx="2008147" cy="602700"/>
          </a:xfrm>
        </p:grpSpPr>
        <p:sp>
          <p:nvSpPr>
            <p:cNvPr id="524" name="Google Shape;524;p30"/>
            <p:cNvSpPr/>
            <p:nvPr/>
          </p:nvSpPr>
          <p:spPr>
            <a:xfrm>
              <a:off x="0" y="0"/>
              <a:ext cx="2008147" cy="564600"/>
            </a:xfrm>
            <a:custGeom>
              <a:rect b="b" l="l" r="r" t="t"/>
              <a:pathLst>
                <a:path extrusionOk="0" h="564600" w="2008147">
                  <a:moveTo>
                    <a:pt x="51784" y="0"/>
                  </a:moveTo>
                  <a:lnTo>
                    <a:pt x="1956363" y="0"/>
                  </a:lnTo>
                  <a:cubicBezTo>
                    <a:pt x="1970097" y="0"/>
                    <a:pt x="1983268" y="5456"/>
                    <a:pt x="1992980" y="15167"/>
                  </a:cubicBezTo>
                  <a:cubicBezTo>
                    <a:pt x="2002691" y="24879"/>
                    <a:pt x="2008147" y="38050"/>
                    <a:pt x="2008147" y="51784"/>
                  </a:cubicBezTo>
                  <a:lnTo>
                    <a:pt x="2008147" y="512816"/>
                  </a:lnTo>
                  <a:cubicBezTo>
                    <a:pt x="2008147" y="526550"/>
                    <a:pt x="2002691" y="539721"/>
                    <a:pt x="1992980" y="549433"/>
                  </a:cubicBezTo>
                  <a:cubicBezTo>
                    <a:pt x="1983268" y="559144"/>
                    <a:pt x="1970097" y="564600"/>
                    <a:pt x="1956363" y="564600"/>
                  </a:cubicBezTo>
                  <a:lnTo>
                    <a:pt x="51784" y="564600"/>
                  </a:lnTo>
                  <a:cubicBezTo>
                    <a:pt x="38050" y="564600"/>
                    <a:pt x="24879" y="559144"/>
                    <a:pt x="15167" y="549433"/>
                  </a:cubicBezTo>
                  <a:cubicBezTo>
                    <a:pt x="5456" y="539721"/>
                    <a:pt x="0" y="526550"/>
                    <a:pt x="0" y="512816"/>
                  </a:cubicBezTo>
                  <a:lnTo>
                    <a:pt x="0" y="51784"/>
                  </a:lnTo>
                  <a:cubicBezTo>
                    <a:pt x="0" y="38050"/>
                    <a:pt x="5456" y="24879"/>
                    <a:pt x="15167" y="15167"/>
                  </a:cubicBezTo>
                  <a:cubicBezTo>
                    <a:pt x="24879" y="5456"/>
                    <a:pt x="38050" y="0"/>
                    <a:pt x="51784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 txBox="1"/>
            <p:nvPr/>
          </p:nvSpPr>
          <p:spPr>
            <a:xfrm>
              <a:off x="0" y="-38100"/>
              <a:ext cx="2008147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8673457" y="2712248"/>
            <a:ext cx="7995199" cy="2288377"/>
            <a:chOff x="0" y="-38100"/>
            <a:chExt cx="2105731" cy="602700"/>
          </a:xfrm>
        </p:grpSpPr>
        <p:sp>
          <p:nvSpPr>
            <p:cNvPr id="527" name="Google Shape;527;p30"/>
            <p:cNvSpPr/>
            <p:nvPr/>
          </p:nvSpPr>
          <p:spPr>
            <a:xfrm>
              <a:off x="0" y="0"/>
              <a:ext cx="2105731" cy="564600"/>
            </a:xfrm>
            <a:custGeom>
              <a:rect b="b" l="l" r="r" t="t"/>
              <a:pathLst>
                <a:path extrusionOk="0" h="564600" w="2105731">
                  <a:moveTo>
                    <a:pt x="49384" y="0"/>
                  </a:moveTo>
                  <a:lnTo>
                    <a:pt x="2056346" y="0"/>
                  </a:lnTo>
                  <a:cubicBezTo>
                    <a:pt x="2069444" y="0"/>
                    <a:pt x="2082005" y="5203"/>
                    <a:pt x="2091266" y="14464"/>
                  </a:cubicBezTo>
                  <a:cubicBezTo>
                    <a:pt x="2100528" y="23726"/>
                    <a:pt x="2105731" y="36287"/>
                    <a:pt x="2105731" y="49384"/>
                  </a:cubicBezTo>
                  <a:lnTo>
                    <a:pt x="2105731" y="515216"/>
                  </a:lnTo>
                  <a:cubicBezTo>
                    <a:pt x="2105731" y="528313"/>
                    <a:pt x="2100528" y="540874"/>
                    <a:pt x="2091266" y="550136"/>
                  </a:cubicBezTo>
                  <a:cubicBezTo>
                    <a:pt x="2082005" y="559397"/>
                    <a:pt x="2069444" y="564600"/>
                    <a:pt x="2056346" y="564600"/>
                  </a:cubicBezTo>
                  <a:lnTo>
                    <a:pt x="49384" y="564600"/>
                  </a:lnTo>
                  <a:cubicBezTo>
                    <a:pt x="36287" y="564600"/>
                    <a:pt x="23726" y="559397"/>
                    <a:pt x="14464" y="550136"/>
                  </a:cubicBezTo>
                  <a:cubicBezTo>
                    <a:pt x="5203" y="540874"/>
                    <a:pt x="0" y="528313"/>
                    <a:pt x="0" y="515216"/>
                  </a:cubicBezTo>
                  <a:lnTo>
                    <a:pt x="0" y="49384"/>
                  </a:lnTo>
                  <a:cubicBezTo>
                    <a:pt x="0" y="36287"/>
                    <a:pt x="5203" y="23726"/>
                    <a:pt x="14464" y="14464"/>
                  </a:cubicBezTo>
                  <a:cubicBezTo>
                    <a:pt x="23726" y="5203"/>
                    <a:pt x="36287" y="0"/>
                    <a:pt x="49384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 txBox="1"/>
            <p:nvPr/>
          </p:nvSpPr>
          <p:spPr>
            <a:xfrm>
              <a:off x="0" y="-38100"/>
              <a:ext cx="210573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6792740" y="7726833"/>
            <a:ext cx="7567681" cy="2288377"/>
            <a:chOff x="0" y="-38100"/>
            <a:chExt cx="1993134" cy="602700"/>
          </a:xfrm>
        </p:grpSpPr>
        <p:sp>
          <p:nvSpPr>
            <p:cNvPr id="530" name="Google Shape;530;p30"/>
            <p:cNvSpPr/>
            <p:nvPr/>
          </p:nvSpPr>
          <p:spPr>
            <a:xfrm>
              <a:off x="0" y="0"/>
              <a:ext cx="1993134" cy="564600"/>
            </a:xfrm>
            <a:custGeom>
              <a:rect b="b" l="l" r="r" t="t"/>
              <a:pathLst>
                <a:path extrusionOk="0" h="564600" w="1993134">
                  <a:moveTo>
                    <a:pt x="52174" y="0"/>
                  </a:moveTo>
                  <a:lnTo>
                    <a:pt x="1940960" y="0"/>
                  </a:lnTo>
                  <a:cubicBezTo>
                    <a:pt x="1954797" y="0"/>
                    <a:pt x="1968068" y="5497"/>
                    <a:pt x="1977853" y="15281"/>
                  </a:cubicBezTo>
                  <a:cubicBezTo>
                    <a:pt x="1987637" y="25066"/>
                    <a:pt x="1993134" y="38337"/>
                    <a:pt x="1993134" y="52174"/>
                  </a:cubicBezTo>
                  <a:lnTo>
                    <a:pt x="1993134" y="512426"/>
                  </a:lnTo>
                  <a:cubicBezTo>
                    <a:pt x="1993134" y="541241"/>
                    <a:pt x="1969775" y="564600"/>
                    <a:pt x="1940960" y="564600"/>
                  </a:cubicBezTo>
                  <a:lnTo>
                    <a:pt x="52174" y="564600"/>
                  </a:lnTo>
                  <a:cubicBezTo>
                    <a:pt x="23359" y="564600"/>
                    <a:pt x="0" y="541241"/>
                    <a:pt x="0" y="512426"/>
                  </a:cubicBezTo>
                  <a:lnTo>
                    <a:pt x="0" y="52174"/>
                  </a:lnTo>
                  <a:cubicBezTo>
                    <a:pt x="0" y="23359"/>
                    <a:pt x="23359" y="0"/>
                    <a:pt x="52174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FC6C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 txBox="1"/>
            <p:nvPr/>
          </p:nvSpPr>
          <p:spPr>
            <a:xfrm>
              <a:off x="0" y="-38100"/>
              <a:ext cx="1993134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30"/>
          <p:cNvGrpSpPr/>
          <p:nvPr/>
        </p:nvGrpSpPr>
        <p:grpSpPr>
          <a:xfrm>
            <a:off x="6945140" y="127129"/>
            <a:ext cx="7624683" cy="2288377"/>
            <a:chOff x="0" y="-38100"/>
            <a:chExt cx="2008147" cy="602700"/>
          </a:xfrm>
        </p:grpSpPr>
        <p:sp>
          <p:nvSpPr>
            <p:cNvPr id="533" name="Google Shape;533;p30"/>
            <p:cNvSpPr/>
            <p:nvPr/>
          </p:nvSpPr>
          <p:spPr>
            <a:xfrm>
              <a:off x="0" y="0"/>
              <a:ext cx="2008147" cy="564600"/>
            </a:xfrm>
            <a:custGeom>
              <a:rect b="b" l="l" r="r" t="t"/>
              <a:pathLst>
                <a:path extrusionOk="0" h="564600" w="2008147">
                  <a:moveTo>
                    <a:pt x="51784" y="0"/>
                  </a:moveTo>
                  <a:lnTo>
                    <a:pt x="1956363" y="0"/>
                  </a:lnTo>
                  <a:cubicBezTo>
                    <a:pt x="1970097" y="0"/>
                    <a:pt x="1983268" y="5456"/>
                    <a:pt x="1992980" y="15167"/>
                  </a:cubicBezTo>
                  <a:cubicBezTo>
                    <a:pt x="2002691" y="24879"/>
                    <a:pt x="2008147" y="38050"/>
                    <a:pt x="2008147" y="51784"/>
                  </a:cubicBezTo>
                  <a:lnTo>
                    <a:pt x="2008147" y="512816"/>
                  </a:lnTo>
                  <a:cubicBezTo>
                    <a:pt x="2008147" y="526550"/>
                    <a:pt x="2002691" y="539721"/>
                    <a:pt x="1992980" y="549433"/>
                  </a:cubicBezTo>
                  <a:cubicBezTo>
                    <a:pt x="1983268" y="559144"/>
                    <a:pt x="1970097" y="564600"/>
                    <a:pt x="1956363" y="564600"/>
                  </a:cubicBezTo>
                  <a:lnTo>
                    <a:pt x="51784" y="564600"/>
                  </a:lnTo>
                  <a:cubicBezTo>
                    <a:pt x="38050" y="564600"/>
                    <a:pt x="24879" y="559144"/>
                    <a:pt x="15167" y="549433"/>
                  </a:cubicBezTo>
                  <a:cubicBezTo>
                    <a:pt x="5456" y="539721"/>
                    <a:pt x="0" y="526550"/>
                    <a:pt x="0" y="512816"/>
                  </a:cubicBezTo>
                  <a:lnTo>
                    <a:pt x="0" y="51784"/>
                  </a:lnTo>
                  <a:cubicBezTo>
                    <a:pt x="0" y="38050"/>
                    <a:pt x="5456" y="24879"/>
                    <a:pt x="15167" y="15167"/>
                  </a:cubicBezTo>
                  <a:cubicBezTo>
                    <a:pt x="24879" y="5456"/>
                    <a:pt x="38050" y="0"/>
                    <a:pt x="51784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0"/>
            <p:cNvSpPr txBox="1"/>
            <p:nvPr/>
          </p:nvSpPr>
          <p:spPr>
            <a:xfrm>
              <a:off x="0" y="-38100"/>
              <a:ext cx="2008147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30"/>
          <p:cNvGrpSpPr/>
          <p:nvPr/>
        </p:nvGrpSpPr>
        <p:grpSpPr>
          <a:xfrm>
            <a:off x="6792740" y="-25271"/>
            <a:ext cx="7567681" cy="2288377"/>
            <a:chOff x="0" y="-38100"/>
            <a:chExt cx="1993134" cy="602700"/>
          </a:xfrm>
        </p:grpSpPr>
        <p:sp>
          <p:nvSpPr>
            <p:cNvPr id="536" name="Google Shape;536;p30"/>
            <p:cNvSpPr/>
            <p:nvPr/>
          </p:nvSpPr>
          <p:spPr>
            <a:xfrm>
              <a:off x="0" y="0"/>
              <a:ext cx="1993134" cy="564600"/>
            </a:xfrm>
            <a:custGeom>
              <a:rect b="b" l="l" r="r" t="t"/>
              <a:pathLst>
                <a:path extrusionOk="0" h="564600" w="1993134">
                  <a:moveTo>
                    <a:pt x="52174" y="0"/>
                  </a:moveTo>
                  <a:lnTo>
                    <a:pt x="1940960" y="0"/>
                  </a:lnTo>
                  <a:cubicBezTo>
                    <a:pt x="1954797" y="0"/>
                    <a:pt x="1968068" y="5497"/>
                    <a:pt x="1977853" y="15281"/>
                  </a:cubicBezTo>
                  <a:cubicBezTo>
                    <a:pt x="1987637" y="25066"/>
                    <a:pt x="1993134" y="38337"/>
                    <a:pt x="1993134" y="52174"/>
                  </a:cubicBezTo>
                  <a:lnTo>
                    <a:pt x="1993134" y="512426"/>
                  </a:lnTo>
                  <a:cubicBezTo>
                    <a:pt x="1993134" y="541241"/>
                    <a:pt x="1969775" y="564600"/>
                    <a:pt x="1940960" y="564600"/>
                  </a:cubicBezTo>
                  <a:lnTo>
                    <a:pt x="52174" y="564600"/>
                  </a:lnTo>
                  <a:cubicBezTo>
                    <a:pt x="23359" y="564600"/>
                    <a:pt x="0" y="541241"/>
                    <a:pt x="0" y="512426"/>
                  </a:cubicBezTo>
                  <a:lnTo>
                    <a:pt x="0" y="52174"/>
                  </a:lnTo>
                  <a:cubicBezTo>
                    <a:pt x="0" y="23359"/>
                    <a:pt x="23359" y="0"/>
                    <a:pt x="52174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0046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0"/>
            <p:cNvSpPr txBox="1"/>
            <p:nvPr/>
          </p:nvSpPr>
          <p:spPr>
            <a:xfrm>
              <a:off x="0" y="-38100"/>
              <a:ext cx="1993134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30"/>
          <p:cNvGrpSpPr/>
          <p:nvPr/>
        </p:nvGrpSpPr>
        <p:grpSpPr>
          <a:xfrm>
            <a:off x="5362184" y="271790"/>
            <a:ext cx="1994243" cy="1994243"/>
            <a:chOff x="0" y="0"/>
            <a:chExt cx="812800" cy="812800"/>
          </a:xfrm>
        </p:grpSpPr>
        <p:sp>
          <p:nvSpPr>
            <p:cNvPr id="539" name="Google Shape;539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30"/>
          <p:cNvGrpSpPr/>
          <p:nvPr/>
        </p:nvGrpSpPr>
        <p:grpSpPr>
          <a:xfrm>
            <a:off x="5209784" y="119390"/>
            <a:ext cx="1994243" cy="1994243"/>
            <a:chOff x="0" y="0"/>
            <a:chExt cx="812800" cy="812800"/>
          </a:xfrm>
        </p:grpSpPr>
        <p:sp>
          <p:nvSpPr>
            <p:cNvPr id="542" name="Google Shape;542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30"/>
          <p:cNvGrpSpPr/>
          <p:nvPr/>
        </p:nvGrpSpPr>
        <p:grpSpPr>
          <a:xfrm>
            <a:off x="5362184" y="8045632"/>
            <a:ext cx="1994243" cy="1994243"/>
            <a:chOff x="0" y="0"/>
            <a:chExt cx="812800" cy="812800"/>
          </a:xfrm>
        </p:grpSpPr>
        <p:sp>
          <p:nvSpPr>
            <p:cNvPr id="545" name="Google Shape;545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54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30"/>
          <p:cNvGrpSpPr/>
          <p:nvPr/>
        </p:nvGrpSpPr>
        <p:grpSpPr>
          <a:xfrm>
            <a:off x="5209784" y="7893232"/>
            <a:ext cx="1994243" cy="1994243"/>
            <a:chOff x="0" y="0"/>
            <a:chExt cx="812800" cy="812800"/>
          </a:xfrm>
        </p:grpSpPr>
        <p:sp>
          <p:nvSpPr>
            <p:cNvPr id="548" name="Google Shape;548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30"/>
          <p:cNvGrpSpPr/>
          <p:nvPr/>
        </p:nvGrpSpPr>
        <p:grpSpPr>
          <a:xfrm>
            <a:off x="8784533" y="5297367"/>
            <a:ext cx="7884119" cy="2288377"/>
            <a:chOff x="0" y="-38100"/>
            <a:chExt cx="2076476" cy="602700"/>
          </a:xfrm>
        </p:grpSpPr>
        <p:sp>
          <p:nvSpPr>
            <p:cNvPr id="551" name="Google Shape;551;p30"/>
            <p:cNvSpPr/>
            <p:nvPr/>
          </p:nvSpPr>
          <p:spPr>
            <a:xfrm>
              <a:off x="0" y="0"/>
              <a:ext cx="2076476" cy="564600"/>
            </a:xfrm>
            <a:custGeom>
              <a:rect b="b" l="l" r="r" t="t"/>
              <a:pathLst>
                <a:path extrusionOk="0" h="564600" w="2076476">
                  <a:moveTo>
                    <a:pt x="50080" y="0"/>
                  </a:moveTo>
                  <a:lnTo>
                    <a:pt x="2026396" y="0"/>
                  </a:lnTo>
                  <a:cubicBezTo>
                    <a:pt x="2039678" y="0"/>
                    <a:pt x="2052416" y="5276"/>
                    <a:pt x="2061808" y="14668"/>
                  </a:cubicBezTo>
                  <a:cubicBezTo>
                    <a:pt x="2071200" y="24060"/>
                    <a:pt x="2076476" y="36798"/>
                    <a:pt x="2076476" y="50080"/>
                  </a:cubicBezTo>
                  <a:lnTo>
                    <a:pt x="2076476" y="514520"/>
                  </a:lnTo>
                  <a:cubicBezTo>
                    <a:pt x="2076476" y="527802"/>
                    <a:pt x="2071200" y="540540"/>
                    <a:pt x="2061808" y="549932"/>
                  </a:cubicBezTo>
                  <a:cubicBezTo>
                    <a:pt x="2052416" y="559324"/>
                    <a:pt x="2039678" y="564600"/>
                    <a:pt x="2026396" y="564600"/>
                  </a:cubicBezTo>
                  <a:lnTo>
                    <a:pt x="50080" y="564600"/>
                  </a:lnTo>
                  <a:cubicBezTo>
                    <a:pt x="22422" y="564600"/>
                    <a:pt x="0" y="542178"/>
                    <a:pt x="0" y="514520"/>
                  </a:cubicBezTo>
                  <a:lnTo>
                    <a:pt x="0" y="50080"/>
                  </a:lnTo>
                  <a:cubicBezTo>
                    <a:pt x="0" y="36798"/>
                    <a:pt x="5276" y="24060"/>
                    <a:pt x="14668" y="14668"/>
                  </a:cubicBezTo>
                  <a:cubicBezTo>
                    <a:pt x="24060" y="5276"/>
                    <a:pt x="36798" y="0"/>
                    <a:pt x="5008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 txBox="1"/>
            <p:nvPr/>
          </p:nvSpPr>
          <p:spPr>
            <a:xfrm>
              <a:off x="0" y="-38100"/>
              <a:ext cx="2076476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30"/>
          <p:cNvGrpSpPr/>
          <p:nvPr/>
        </p:nvGrpSpPr>
        <p:grpSpPr>
          <a:xfrm>
            <a:off x="8632133" y="5144967"/>
            <a:ext cx="7770115" cy="2288377"/>
            <a:chOff x="0" y="-38100"/>
            <a:chExt cx="2046450" cy="602700"/>
          </a:xfrm>
        </p:grpSpPr>
        <p:sp>
          <p:nvSpPr>
            <p:cNvPr id="554" name="Google Shape;554;p30"/>
            <p:cNvSpPr/>
            <p:nvPr/>
          </p:nvSpPr>
          <p:spPr>
            <a:xfrm>
              <a:off x="0" y="0"/>
              <a:ext cx="2046450" cy="564600"/>
            </a:xfrm>
            <a:custGeom>
              <a:rect b="b" l="l" r="r" t="t"/>
              <a:pathLst>
                <a:path extrusionOk="0" h="564600" w="2046450">
                  <a:moveTo>
                    <a:pt x="50815" y="0"/>
                  </a:moveTo>
                  <a:lnTo>
                    <a:pt x="1995635" y="0"/>
                  </a:lnTo>
                  <a:cubicBezTo>
                    <a:pt x="2009112" y="0"/>
                    <a:pt x="2022037" y="5354"/>
                    <a:pt x="2031566" y="14883"/>
                  </a:cubicBezTo>
                  <a:cubicBezTo>
                    <a:pt x="2041096" y="24413"/>
                    <a:pt x="2046450" y="37338"/>
                    <a:pt x="2046450" y="50815"/>
                  </a:cubicBezTo>
                  <a:lnTo>
                    <a:pt x="2046450" y="513785"/>
                  </a:lnTo>
                  <a:cubicBezTo>
                    <a:pt x="2046450" y="541849"/>
                    <a:pt x="2023699" y="564600"/>
                    <a:pt x="1995635" y="564600"/>
                  </a:cubicBezTo>
                  <a:lnTo>
                    <a:pt x="50815" y="564600"/>
                  </a:lnTo>
                  <a:cubicBezTo>
                    <a:pt x="22751" y="564600"/>
                    <a:pt x="0" y="541849"/>
                    <a:pt x="0" y="513785"/>
                  </a:cubicBezTo>
                  <a:lnTo>
                    <a:pt x="0" y="50815"/>
                  </a:lnTo>
                  <a:cubicBezTo>
                    <a:pt x="0" y="22751"/>
                    <a:pt x="22751" y="0"/>
                    <a:pt x="50815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E1B4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0"/>
            <p:cNvSpPr txBox="1"/>
            <p:nvPr/>
          </p:nvSpPr>
          <p:spPr>
            <a:xfrm>
              <a:off x="0" y="-38100"/>
              <a:ext cx="204645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7092284" y="5447951"/>
            <a:ext cx="1994243" cy="1994243"/>
            <a:chOff x="0" y="0"/>
            <a:chExt cx="812800" cy="812800"/>
          </a:xfrm>
        </p:grpSpPr>
        <p:sp>
          <p:nvSpPr>
            <p:cNvPr id="557" name="Google Shape;557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9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30"/>
          <p:cNvGrpSpPr/>
          <p:nvPr/>
        </p:nvGrpSpPr>
        <p:grpSpPr>
          <a:xfrm>
            <a:off x="6939884" y="5295551"/>
            <a:ext cx="1994243" cy="1994243"/>
            <a:chOff x="0" y="0"/>
            <a:chExt cx="812800" cy="812800"/>
          </a:xfrm>
        </p:grpSpPr>
        <p:sp>
          <p:nvSpPr>
            <p:cNvPr id="560" name="Google Shape;560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>
            <a:off x="8521057" y="2559848"/>
            <a:ext cx="7881192" cy="2288377"/>
            <a:chOff x="0" y="-38100"/>
            <a:chExt cx="2075705" cy="602700"/>
          </a:xfrm>
        </p:grpSpPr>
        <p:sp>
          <p:nvSpPr>
            <p:cNvPr id="563" name="Google Shape;563;p30"/>
            <p:cNvSpPr/>
            <p:nvPr/>
          </p:nvSpPr>
          <p:spPr>
            <a:xfrm>
              <a:off x="0" y="0"/>
              <a:ext cx="2075705" cy="564600"/>
            </a:xfrm>
            <a:custGeom>
              <a:rect b="b" l="l" r="r" t="t"/>
              <a:pathLst>
                <a:path extrusionOk="0" h="564600" w="2075705">
                  <a:moveTo>
                    <a:pt x="50099" y="0"/>
                  </a:moveTo>
                  <a:lnTo>
                    <a:pt x="2025606" y="0"/>
                  </a:lnTo>
                  <a:cubicBezTo>
                    <a:pt x="2038893" y="0"/>
                    <a:pt x="2051636" y="5278"/>
                    <a:pt x="2061031" y="14674"/>
                  </a:cubicBezTo>
                  <a:cubicBezTo>
                    <a:pt x="2070427" y="24069"/>
                    <a:pt x="2075705" y="36812"/>
                    <a:pt x="2075705" y="50099"/>
                  </a:cubicBezTo>
                  <a:lnTo>
                    <a:pt x="2075705" y="514501"/>
                  </a:lnTo>
                  <a:cubicBezTo>
                    <a:pt x="2075705" y="527788"/>
                    <a:pt x="2070427" y="540531"/>
                    <a:pt x="2061031" y="549927"/>
                  </a:cubicBezTo>
                  <a:cubicBezTo>
                    <a:pt x="2051636" y="559322"/>
                    <a:pt x="2038893" y="564600"/>
                    <a:pt x="2025606" y="564600"/>
                  </a:cubicBezTo>
                  <a:lnTo>
                    <a:pt x="50099" y="564600"/>
                  </a:lnTo>
                  <a:cubicBezTo>
                    <a:pt x="22430" y="564600"/>
                    <a:pt x="0" y="542170"/>
                    <a:pt x="0" y="514501"/>
                  </a:cubicBezTo>
                  <a:lnTo>
                    <a:pt x="0" y="50099"/>
                  </a:lnTo>
                  <a:cubicBezTo>
                    <a:pt x="0" y="22430"/>
                    <a:pt x="22430" y="0"/>
                    <a:pt x="50099" y="0"/>
                  </a:cubicBezTo>
                  <a:close/>
                </a:path>
              </a:pathLst>
            </a:custGeom>
            <a:solidFill>
              <a:srgbClr val="F5F1EC"/>
            </a:solidFill>
            <a:ln cap="rnd" cmpd="sng" w="38100">
              <a:solidFill>
                <a:srgbClr val="00A5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 txBox="1"/>
            <p:nvPr/>
          </p:nvSpPr>
          <p:spPr>
            <a:xfrm>
              <a:off x="0" y="-38100"/>
              <a:ext cx="2075705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>
            <a:off x="7092284" y="2856909"/>
            <a:ext cx="1994243" cy="1994243"/>
            <a:chOff x="0" y="0"/>
            <a:chExt cx="812800" cy="812800"/>
          </a:xfrm>
        </p:grpSpPr>
        <p:sp>
          <p:nvSpPr>
            <p:cNvPr id="566" name="Google Shape;566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7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30"/>
          <p:cNvGrpSpPr/>
          <p:nvPr/>
        </p:nvGrpSpPr>
        <p:grpSpPr>
          <a:xfrm>
            <a:off x="6939884" y="2704509"/>
            <a:ext cx="1994243" cy="1994243"/>
            <a:chOff x="0" y="0"/>
            <a:chExt cx="812800" cy="812800"/>
          </a:xfrm>
        </p:grpSpPr>
        <p:sp>
          <p:nvSpPr>
            <p:cNvPr id="569" name="Google Shape;569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30"/>
          <p:cNvSpPr txBox="1"/>
          <p:nvPr/>
        </p:nvSpPr>
        <p:spPr>
          <a:xfrm>
            <a:off x="5813479" y="265147"/>
            <a:ext cx="785217" cy="1848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572" name="Google Shape;572;p30"/>
          <p:cNvSpPr txBox="1"/>
          <p:nvPr/>
        </p:nvSpPr>
        <p:spPr>
          <a:xfrm>
            <a:off x="7243514" y="2843564"/>
            <a:ext cx="1388620" cy="1855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573" name="Google Shape;573;p30"/>
          <p:cNvSpPr txBox="1"/>
          <p:nvPr/>
        </p:nvSpPr>
        <p:spPr>
          <a:xfrm>
            <a:off x="7354591" y="5434606"/>
            <a:ext cx="1166466" cy="1855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574" name="Google Shape;574;p30"/>
          <p:cNvSpPr txBox="1"/>
          <p:nvPr/>
        </p:nvSpPr>
        <p:spPr>
          <a:xfrm>
            <a:off x="5812844" y="8121160"/>
            <a:ext cx="786488" cy="1855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sp>
        <p:nvSpPr>
          <p:cNvPr id="575" name="Google Shape;575;p30"/>
          <p:cNvSpPr txBox="1"/>
          <p:nvPr/>
        </p:nvSpPr>
        <p:spPr>
          <a:xfrm>
            <a:off x="7838835" y="846145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76" name="Google Shape;576;p30"/>
          <p:cNvSpPr txBox="1"/>
          <p:nvPr/>
        </p:nvSpPr>
        <p:spPr>
          <a:xfrm>
            <a:off x="9475784" y="3473149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77" name="Google Shape;577;p30"/>
          <p:cNvSpPr txBox="1"/>
          <p:nvPr/>
        </p:nvSpPr>
        <p:spPr>
          <a:xfrm>
            <a:off x="9475784" y="6022803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78" name="Google Shape;578;p30"/>
          <p:cNvSpPr txBox="1"/>
          <p:nvPr/>
        </p:nvSpPr>
        <p:spPr>
          <a:xfrm>
            <a:off x="7838835" y="8545958"/>
            <a:ext cx="32739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Noto Sans"/>
              <a:buAutoNum type="arabicPeriod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579" name="Google Shape;579;p30"/>
          <p:cNvSpPr txBox="1"/>
          <p:nvPr/>
        </p:nvSpPr>
        <p:spPr>
          <a:xfrm>
            <a:off x="7838835" y="255595"/>
            <a:ext cx="280139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654"/>
                </a:solidFill>
                <a:latin typeface="Public Sans"/>
                <a:ea typeface="Public Sans"/>
                <a:cs typeface="Public Sans"/>
                <a:sym typeface="Public Sans"/>
              </a:rPr>
              <a:t>STRENGTHS</a:t>
            </a:r>
            <a:endParaRPr/>
          </a:p>
        </p:txBody>
      </p:sp>
      <p:sp>
        <p:nvSpPr>
          <p:cNvPr id="580" name="Google Shape;580;p30"/>
          <p:cNvSpPr txBox="1"/>
          <p:nvPr/>
        </p:nvSpPr>
        <p:spPr>
          <a:xfrm>
            <a:off x="9475784" y="2840069"/>
            <a:ext cx="289410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A589"/>
                </a:solidFill>
                <a:latin typeface="Public Sans"/>
                <a:ea typeface="Public Sans"/>
                <a:cs typeface="Public Sans"/>
                <a:sym typeface="Public Sans"/>
              </a:rPr>
              <a:t>WEAKNESSES</a:t>
            </a:r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9524721" y="5457400"/>
            <a:ext cx="322495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1B441"/>
                </a:solidFill>
                <a:latin typeface="Public Sans"/>
                <a:ea typeface="Public Sans"/>
                <a:cs typeface="Public Sans"/>
                <a:sym typeface="Public Sans"/>
              </a:rPr>
              <a:t>OPPORTUNITIES</a:t>
            </a:r>
            <a:endParaRPr/>
          </a:p>
        </p:txBody>
      </p:sp>
      <p:sp>
        <p:nvSpPr>
          <p:cNvPr id="582" name="Google Shape;582;p30"/>
          <p:cNvSpPr txBox="1"/>
          <p:nvPr/>
        </p:nvSpPr>
        <p:spPr>
          <a:xfrm>
            <a:off x="7838835" y="7995234"/>
            <a:ext cx="269793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C6C43"/>
                </a:solidFill>
                <a:latin typeface="Public Sans"/>
                <a:ea typeface="Public Sans"/>
                <a:cs typeface="Public Sans"/>
                <a:sym typeface="Public Sans"/>
              </a:rPr>
              <a:t>THREATS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31"/>
          <p:cNvGrpSpPr/>
          <p:nvPr/>
        </p:nvGrpSpPr>
        <p:grpSpPr>
          <a:xfrm>
            <a:off x="774218" y="2141235"/>
            <a:ext cx="5097641" cy="7544983"/>
            <a:chOff x="0" y="-38100"/>
            <a:chExt cx="1342589" cy="1987156"/>
          </a:xfrm>
        </p:grpSpPr>
        <p:sp>
          <p:nvSpPr>
            <p:cNvPr id="588" name="Google Shape;588;p3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1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1"/>
          <p:cNvGrpSpPr/>
          <p:nvPr/>
        </p:nvGrpSpPr>
        <p:grpSpPr>
          <a:xfrm>
            <a:off x="6109984" y="2141235"/>
            <a:ext cx="11512980" cy="7544983"/>
            <a:chOff x="0" y="-38100"/>
            <a:chExt cx="3032225" cy="1987156"/>
          </a:xfrm>
        </p:grpSpPr>
        <p:sp>
          <p:nvSpPr>
            <p:cNvPr id="591" name="Google Shape;591;p3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 cap="rnd" cmpd="sng" w="38100">
              <a:solidFill>
                <a:srgbClr val="4D4D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1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1"/>
          <p:cNvGrpSpPr/>
          <p:nvPr/>
        </p:nvGrpSpPr>
        <p:grpSpPr>
          <a:xfrm>
            <a:off x="1139005" y="2421953"/>
            <a:ext cx="4368067" cy="791898"/>
            <a:chOff x="0" y="-38100"/>
            <a:chExt cx="1150437" cy="208566"/>
          </a:xfrm>
        </p:grpSpPr>
        <p:sp>
          <p:nvSpPr>
            <p:cNvPr id="594" name="Google Shape;594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31"/>
          <p:cNvGrpSpPr/>
          <p:nvPr/>
        </p:nvGrpSpPr>
        <p:grpSpPr>
          <a:xfrm>
            <a:off x="9682440" y="2421953"/>
            <a:ext cx="4368067" cy="791898"/>
            <a:chOff x="0" y="-38100"/>
            <a:chExt cx="1150437" cy="208566"/>
          </a:xfrm>
        </p:grpSpPr>
        <p:sp>
          <p:nvSpPr>
            <p:cNvPr id="597" name="Google Shape;597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1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1"/>
          <p:cNvGrpSpPr/>
          <p:nvPr/>
        </p:nvGrpSpPr>
        <p:grpSpPr>
          <a:xfrm>
            <a:off x="1139005" y="7056352"/>
            <a:ext cx="4368067" cy="791898"/>
            <a:chOff x="0" y="-38100"/>
            <a:chExt cx="1150437" cy="208566"/>
          </a:xfrm>
        </p:grpSpPr>
        <p:sp>
          <p:nvSpPr>
            <p:cNvPr id="600" name="Google Shape;600;p3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1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1"/>
          <p:cNvGrpSpPr/>
          <p:nvPr/>
        </p:nvGrpSpPr>
        <p:grpSpPr>
          <a:xfrm>
            <a:off x="1068743" y="8079597"/>
            <a:ext cx="754204" cy="789557"/>
            <a:chOff x="0" y="-38100"/>
            <a:chExt cx="812800" cy="850900"/>
          </a:xfrm>
        </p:grpSpPr>
        <p:sp>
          <p:nvSpPr>
            <p:cNvPr id="603" name="Google Shape;603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1"/>
          <p:cNvGrpSpPr/>
          <p:nvPr/>
        </p:nvGrpSpPr>
        <p:grpSpPr>
          <a:xfrm>
            <a:off x="2002306" y="8079597"/>
            <a:ext cx="754204" cy="789557"/>
            <a:chOff x="0" y="-38100"/>
            <a:chExt cx="812800" cy="850900"/>
          </a:xfrm>
        </p:grpSpPr>
        <p:sp>
          <p:nvSpPr>
            <p:cNvPr id="606" name="Google Shape;606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31"/>
          <p:cNvGrpSpPr/>
          <p:nvPr/>
        </p:nvGrpSpPr>
        <p:grpSpPr>
          <a:xfrm>
            <a:off x="2935869" y="8079597"/>
            <a:ext cx="754204" cy="789557"/>
            <a:chOff x="0" y="-38100"/>
            <a:chExt cx="812800" cy="850900"/>
          </a:xfrm>
        </p:grpSpPr>
        <p:sp>
          <p:nvSpPr>
            <p:cNvPr id="609" name="Google Shape;609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31"/>
          <p:cNvGrpSpPr/>
          <p:nvPr/>
        </p:nvGrpSpPr>
        <p:grpSpPr>
          <a:xfrm>
            <a:off x="3869431" y="8079597"/>
            <a:ext cx="754204" cy="789557"/>
            <a:chOff x="0" y="-38100"/>
            <a:chExt cx="812800" cy="850900"/>
          </a:xfrm>
        </p:grpSpPr>
        <p:sp>
          <p:nvSpPr>
            <p:cNvPr id="612" name="Google Shape;612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31"/>
          <p:cNvGrpSpPr/>
          <p:nvPr/>
        </p:nvGrpSpPr>
        <p:grpSpPr>
          <a:xfrm>
            <a:off x="4802994" y="8079597"/>
            <a:ext cx="754204" cy="789557"/>
            <a:chOff x="0" y="-38100"/>
            <a:chExt cx="812800" cy="850900"/>
          </a:xfrm>
        </p:grpSpPr>
        <p:sp>
          <p:nvSpPr>
            <p:cNvPr id="615" name="Google Shape;615;p3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5F1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31"/>
          <p:cNvSpPr txBox="1"/>
          <p:nvPr/>
        </p:nvSpPr>
        <p:spPr>
          <a:xfrm>
            <a:off x="1232396" y="345529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uses the following free fonts:</a:t>
            </a:r>
            <a:endParaRPr/>
          </a:p>
        </p:txBody>
      </p:sp>
      <p:sp>
        <p:nvSpPr>
          <p:cNvPr id="618" name="Google Shape;618;p31"/>
          <p:cNvSpPr txBox="1"/>
          <p:nvPr/>
        </p:nvSpPr>
        <p:spPr>
          <a:xfrm>
            <a:off x="1175455" y="6548106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You can find these fonts online too.</a:t>
            </a:r>
            <a:endParaRPr/>
          </a:p>
        </p:txBody>
      </p:sp>
      <p:sp>
        <p:nvSpPr>
          <p:cNvPr id="619" name="Google Shape;619;p31"/>
          <p:cNvSpPr txBox="1"/>
          <p:nvPr/>
        </p:nvSpPr>
        <p:spPr>
          <a:xfrm>
            <a:off x="1747770" y="4362434"/>
            <a:ext cx="3150600" cy="17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JOSEFIN SANS</a:t>
            </a:r>
            <a:endParaRPr b="0" i="0" sz="2110" u="none" cap="none" strike="noStrike">
              <a:solidFill>
                <a:srgbClr val="4D4D4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 b="0" i="0" sz="2110" u="none" cap="none" strike="noStrike">
              <a:solidFill>
                <a:srgbClr val="4D4D4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</p:txBody>
      </p:sp>
      <p:sp>
        <p:nvSpPr>
          <p:cNvPr id="620" name="Google Shape;620;p31"/>
          <p:cNvSpPr txBox="1"/>
          <p:nvPr/>
        </p:nvSpPr>
        <p:spPr>
          <a:xfrm>
            <a:off x="835159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#004654</a:t>
            </a:r>
            <a:endParaRPr/>
          </a:p>
        </p:txBody>
      </p:sp>
      <p:sp>
        <p:nvSpPr>
          <p:cNvPr id="621" name="Google Shape;621;p31"/>
          <p:cNvSpPr txBox="1"/>
          <p:nvPr/>
        </p:nvSpPr>
        <p:spPr>
          <a:xfrm>
            <a:off x="1768721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#00A589</a:t>
            </a:r>
            <a:endParaRPr/>
          </a:p>
        </p:txBody>
      </p:sp>
      <p:sp>
        <p:nvSpPr>
          <p:cNvPr id="622" name="Google Shape;622;p31"/>
          <p:cNvSpPr txBox="1"/>
          <p:nvPr/>
        </p:nvSpPr>
        <p:spPr>
          <a:xfrm>
            <a:off x="2702284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#E1B441</a:t>
            </a:r>
            <a:endParaRPr/>
          </a:p>
        </p:txBody>
      </p:sp>
      <p:sp>
        <p:nvSpPr>
          <p:cNvPr id="623" name="Google Shape;623;p31"/>
          <p:cNvSpPr txBox="1"/>
          <p:nvPr/>
        </p:nvSpPr>
        <p:spPr>
          <a:xfrm>
            <a:off x="3635847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#FC6C43</a:t>
            </a:r>
            <a:endParaRPr/>
          </a:p>
        </p:txBody>
      </p:sp>
      <p:sp>
        <p:nvSpPr>
          <p:cNvPr id="624" name="Google Shape;624;p31"/>
          <p:cNvSpPr txBox="1"/>
          <p:nvPr/>
        </p:nvSpPr>
        <p:spPr>
          <a:xfrm>
            <a:off x="4569410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#F5F1EC</a:t>
            </a:r>
            <a:endParaRPr/>
          </a:p>
        </p:txBody>
      </p:sp>
      <p:sp>
        <p:nvSpPr>
          <p:cNvPr id="625" name="Google Shape;625;p31"/>
          <p:cNvSpPr txBox="1"/>
          <p:nvPr/>
        </p:nvSpPr>
        <p:spPr>
          <a:xfrm>
            <a:off x="4182517" y="1558059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Use these design resources in your Canva Presentation.</a:t>
            </a:r>
            <a:endParaRPr/>
          </a:p>
        </p:txBody>
      </p:sp>
      <p:sp>
        <p:nvSpPr>
          <p:cNvPr id="626" name="Google Shape;626;p31"/>
          <p:cNvSpPr txBox="1"/>
          <p:nvPr/>
        </p:nvSpPr>
        <p:spPr>
          <a:xfrm>
            <a:off x="11706206" y="9771943"/>
            <a:ext cx="5916757" cy="177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C6C43"/>
                </a:solidFill>
                <a:latin typeface="Noto Sans"/>
                <a:ea typeface="Noto Sans"/>
                <a:cs typeface="Noto Sans"/>
                <a:sym typeface="Noto Sans"/>
              </a:rPr>
              <a:t>DON'T FORGET TO DELETE THIS PAGE BEFORE PRESENTING. </a:t>
            </a:r>
            <a:endParaRPr/>
          </a:p>
        </p:txBody>
      </p:sp>
      <p:sp>
        <p:nvSpPr>
          <p:cNvPr id="627" name="Google Shape;627;p31"/>
          <p:cNvSpPr txBox="1"/>
          <p:nvPr/>
        </p:nvSpPr>
        <p:spPr>
          <a:xfrm>
            <a:off x="5469973" y="543899"/>
            <a:ext cx="7348055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RESOURCE PAGE</a:t>
            </a:r>
            <a:endParaRPr/>
          </a:p>
        </p:txBody>
      </p:sp>
      <p:sp>
        <p:nvSpPr>
          <p:cNvPr id="628" name="Google Shape;628;p31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Fonts</a:t>
            </a:r>
            <a:endParaRPr/>
          </a:p>
        </p:txBody>
      </p:sp>
      <p:sp>
        <p:nvSpPr>
          <p:cNvPr id="629" name="Google Shape;629;p31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Design Elements</a:t>
            </a:r>
            <a:endParaRPr/>
          </a:p>
        </p:txBody>
      </p:sp>
      <p:sp>
        <p:nvSpPr>
          <p:cNvPr id="630" name="Google Shape;630;p31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Colors</a:t>
            </a:r>
            <a:endParaRPr/>
          </a:p>
        </p:txBody>
      </p:sp>
      <p:sp>
        <p:nvSpPr>
          <p:cNvPr id="631" name="Google Shape;631;p31"/>
          <p:cNvSpPr/>
          <p:nvPr/>
        </p:nvSpPr>
        <p:spPr>
          <a:xfrm>
            <a:off x="10887352" y="3511976"/>
            <a:ext cx="1491091" cy="1489227"/>
          </a:xfrm>
          <a:custGeom>
            <a:rect b="b" l="l" r="r" t="t"/>
            <a:pathLst>
              <a:path extrusionOk="0" h="1489227" w="1491091">
                <a:moveTo>
                  <a:pt x="0" y="0"/>
                </a:moveTo>
                <a:lnTo>
                  <a:pt x="1491091" y="0"/>
                </a:lnTo>
                <a:lnTo>
                  <a:pt x="1491091" y="1489228"/>
                </a:lnTo>
                <a:lnTo>
                  <a:pt x="0" y="1489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31"/>
          <p:cNvSpPr/>
          <p:nvPr/>
        </p:nvSpPr>
        <p:spPr>
          <a:xfrm rot="5400000">
            <a:off x="5794136" y="6226911"/>
            <a:ext cx="3419047" cy="2158274"/>
          </a:xfrm>
          <a:custGeom>
            <a:rect b="b" l="l" r="r" t="t"/>
            <a:pathLst>
              <a:path extrusionOk="0" h="2158274" w="3419047">
                <a:moveTo>
                  <a:pt x="0" y="0"/>
                </a:moveTo>
                <a:lnTo>
                  <a:pt x="3419047" y="0"/>
                </a:lnTo>
                <a:lnTo>
                  <a:pt x="3419047" y="2158273"/>
                </a:lnTo>
                <a:lnTo>
                  <a:pt x="0" y="2158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p31"/>
          <p:cNvSpPr/>
          <p:nvPr/>
        </p:nvSpPr>
        <p:spPr>
          <a:xfrm>
            <a:off x="10778208" y="4995275"/>
            <a:ext cx="1709379" cy="1922614"/>
          </a:xfrm>
          <a:custGeom>
            <a:rect b="b" l="l" r="r" t="t"/>
            <a:pathLst>
              <a:path extrusionOk="0" h="1922614" w="1709379">
                <a:moveTo>
                  <a:pt x="0" y="0"/>
                </a:moveTo>
                <a:lnTo>
                  <a:pt x="1709379" y="0"/>
                </a:lnTo>
                <a:lnTo>
                  <a:pt x="1709379" y="1922614"/>
                </a:lnTo>
                <a:lnTo>
                  <a:pt x="0" y="1922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p31"/>
          <p:cNvSpPr/>
          <p:nvPr/>
        </p:nvSpPr>
        <p:spPr>
          <a:xfrm>
            <a:off x="10690216" y="7130860"/>
            <a:ext cx="1797371" cy="1728744"/>
          </a:xfrm>
          <a:custGeom>
            <a:rect b="b" l="l" r="r" t="t"/>
            <a:pathLst>
              <a:path extrusionOk="0" h="1728744" w="1797371">
                <a:moveTo>
                  <a:pt x="0" y="0"/>
                </a:moveTo>
                <a:lnTo>
                  <a:pt x="1797371" y="0"/>
                </a:lnTo>
                <a:lnTo>
                  <a:pt x="1797371" y="1728744"/>
                </a:lnTo>
                <a:lnTo>
                  <a:pt x="0" y="1728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5" name="Google Shape;635;p31"/>
          <p:cNvSpPr/>
          <p:nvPr/>
        </p:nvSpPr>
        <p:spPr>
          <a:xfrm>
            <a:off x="8906646" y="5102945"/>
            <a:ext cx="1551588" cy="1571590"/>
          </a:xfrm>
          <a:custGeom>
            <a:rect b="b" l="l" r="r" t="t"/>
            <a:pathLst>
              <a:path extrusionOk="0" h="1571590" w="1551588">
                <a:moveTo>
                  <a:pt x="0" y="0"/>
                </a:moveTo>
                <a:lnTo>
                  <a:pt x="1551588" y="0"/>
                </a:lnTo>
                <a:lnTo>
                  <a:pt x="1551588" y="1571590"/>
                </a:lnTo>
                <a:lnTo>
                  <a:pt x="0" y="1571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6" name="Google Shape;636;p31"/>
          <p:cNvSpPr/>
          <p:nvPr/>
        </p:nvSpPr>
        <p:spPr>
          <a:xfrm>
            <a:off x="8906646" y="7350810"/>
            <a:ext cx="1688615" cy="1498262"/>
          </a:xfrm>
          <a:custGeom>
            <a:rect b="b" l="l" r="r" t="t"/>
            <a:pathLst>
              <a:path extrusionOk="0" h="1498262" w="1688615">
                <a:moveTo>
                  <a:pt x="0" y="0"/>
                </a:moveTo>
                <a:lnTo>
                  <a:pt x="1688615" y="0"/>
                </a:lnTo>
                <a:lnTo>
                  <a:pt x="1688615" y="1498262"/>
                </a:lnTo>
                <a:lnTo>
                  <a:pt x="0" y="1498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7" name="Google Shape;637;p31"/>
          <p:cNvSpPr/>
          <p:nvPr/>
        </p:nvSpPr>
        <p:spPr>
          <a:xfrm>
            <a:off x="8906646" y="3455296"/>
            <a:ext cx="1604594" cy="1602588"/>
          </a:xfrm>
          <a:custGeom>
            <a:rect b="b" l="l" r="r" t="t"/>
            <a:pathLst>
              <a:path extrusionOk="0" h="1602588" w="1604594">
                <a:moveTo>
                  <a:pt x="0" y="0"/>
                </a:moveTo>
                <a:lnTo>
                  <a:pt x="1604594" y="0"/>
                </a:lnTo>
                <a:lnTo>
                  <a:pt x="1604594" y="1602588"/>
                </a:lnTo>
                <a:lnTo>
                  <a:pt x="0" y="1602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38" name="Google Shape;638;p31"/>
          <p:cNvGrpSpPr/>
          <p:nvPr/>
        </p:nvGrpSpPr>
        <p:grpSpPr>
          <a:xfrm>
            <a:off x="12610206" y="4516049"/>
            <a:ext cx="4794810" cy="4822782"/>
            <a:chOff x="0" y="0"/>
            <a:chExt cx="6313170" cy="6350000"/>
          </a:xfrm>
        </p:grpSpPr>
        <p:sp>
          <p:nvSpPr>
            <p:cNvPr id="639" name="Google Shape;639;p31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004654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FC6C4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1B441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00A589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2"/>
          <p:cNvSpPr txBox="1"/>
          <p:nvPr/>
        </p:nvSpPr>
        <p:spPr>
          <a:xfrm>
            <a:off x="5323978" y="2448391"/>
            <a:ext cx="7494049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This presentation template is free for everyone to use thanks to the following:</a:t>
            </a:r>
            <a:endParaRPr/>
          </a:p>
        </p:txBody>
      </p:sp>
      <p:grpSp>
        <p:nvGrpSpPr>
          <p:cNvPr id="648" name="Google Shape;648;p32"/>
          <p:cNvGrpSpPr/>
          <p:nvPr/>
        </p:nvGrpSpPr>
        <p:grpSpPr>
          <a:xfrm>
            <a:off x="6371934" y="6360631"/>
            <a:ext cx="5848932" cy="2520516"/>
            <a:chOff x="0" y="-38100"/>
            <a:chExt cx="1540459" cy="663840"/>
          </a:xfrm>
        </p:grpSpPr>
        <p:sp>
          <p:nvSpPr>
            <p:cNvPr id="649" name="Google Shape;649;p32"/>
            <p:cNvSpPr/>
            <p:nvPr/>
          </p:nvSpPr>
          <p:spPr>
            <a:xfrm>
              <a:off x="0" y="0"/>
              <a:ext cx="1540459" cy="625740"/>
            </a:xfrm>
            <a:custGeom>
              <a:rect b="b" l="l" r="r" t="t"/>
              <a:pathLst>
                <a:path extrusionOk="0" h="625740" w="1540459">
                  <a:moveTo>
                    <a:pt x="67506" y="0"/>
                  </a:moveTo>
                  <a:lnTo>
                    <a:pt x="1472954" y="0"/>
                  </a:lnTo>
                  <a:cubicBezTo>
                    <a:pt x="1490857" y="0"/>
                    <a:pt x="1508028" y="7112"/>
                    <a:pt x="1520687" y="19772"/>
                  </a:cubicBezTo>
                  <a:cubicBezTo>
                    <a:pt x="1533347" y="32432"/>
                    <a:pt x="1540459" y="49602"/>
                    <a:pt x="1540459" y="67506"/>
                  </a:cubicBezTo>
                  <a:lnTo>
                    <a:pt x="1540459" y="558234"/>
                  </a:lnTo>
                  <a:cubicBezTo>
                    <a:pt x="1540459" y="576137"/>
                    <a:pt x="1533347" y="593308"/>
                    <a:pt x="1520687" y="605967"/>
                  </a:cubicBezTo>
                  <a:cubicBezTo>
                    <a:pt x="1508028" y="618627"/>
                    <a:pt x="1490857" y="625740"/>
                    <a:pt x="1472954" y="625740"/>
                  </a:cubicBezTo>
                  <a:lnTo>
                    <a:pt x="67506" y="625740"/>
                  </a:lnTo>
                  <a:cubicBezTo>
                    <a:pt x="49602" y="625740"/>
                    <a:pt x="32432" y="618627"/>
                    <a:pt x="19772" y="605967"/>
                  </a:cubicBezTo>
                  <a:cubicBezTo>
                    <a:pt x="7112" y="593308"/>
                    <a:pt x="0" y="576137"/>
                    <a:pt x="0" y="558234"/>
                  </a:cubicBezTo>
                  <a:lnTo>
                    <a:pt x="0" y="67506"/>
                  </a:lnTo>
                  <a:cubicBezTo>
                    <a:pt x="0" y="49602"/>
                    <a:pt x="7112" y="32432"/>
                    <a:pt x="19772" y="19772"/>
                  </a:cubicBezTo>
                  <a:cubicBezTo>
                    <a:pt x="32432" y="7112"/>
                    <a:pt x="49602" y="0"/>
                    <a:pt x="67506" y="0"/>
                  </a:cubicBez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0" y="-38100"/>
              <a:ext cx="1540459" cy="66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32"/>
          <p:cNvGrpSpPr/>
          <p:nvPr/>
        </p:nvGrpSpPr>
        <p:grpSpPr>
          <a:xfrm>
            <a:off x="6219534" y="6208231"/>
            <a:ext cx="5848932" cy="2520516"/>
            <a:chOff x="0" y="-38100"/>
            <a:chExt cx="1540459" cy="663840"/>
          </a:xfrm>
        </p:grpSpPr>
        <p:sp>
          <p:nvSpPr>
            <p:cNvPr id="652" name="Google Shape;652;p32"/>
            <p:cNvSpPr/>
            <p:nvPr/>
          </p:nvSpPr>
          <p:spPr>
            <a:xfrm>
              <a:off x="0" y="0"/>
              <a:ext cx="1540459" cy="625740"/>
            </a:xfrm>
            <a:custGeom>
              <a:rect b="b" l="l" r="r" t="t"/>
              <a:pathLst>
                <a:path extrusionOk="0" h="625740" w="1540459">
                  <a:moveTo>
                    <a:pt x="67506" y="0"/>
                  </a:moveTo>
                  <a:lnTo>
                    <a:pt x="1472954" y="0"/>
                  </a:lnTo>
                  <a:cubicBezTo>
                    <a:pt x="1490857" y="0"/>
                    <a:pt x="1508028" y="7112"/>
                    <a:pt x="1520687" y="19772"/>
                  </a:cubicBezTo>
                  <a:cubicBezTo>
                    <a:pt x="1533347" y="32432"/>
                    <a:pt x="1540459" y="49602"/>
                    <a:pt x="1540459" y="67506"/>
                  </a:cubicBezTo>
                  <a:lnTo>
                    <a:pt x="1540459" y="558234"/>
                  </a:lnTo>
                  <a:cubicBezTo>
                    <a:pt x="1540459" y="576137"/>
                    <a:pt x="1533347" y="593308"/>
                    <a:pt x="1520687" y="605967"/>
                  </a:cubicBezTo>
                  <a:cubicBezTo>
                    <a:pt x="1508028" y="618627"/>
                    <a:pt x="1490857" y="625740"/>
                    <a:pt x="1472954" y="625740"/>
                  </a:cubicBezTo>
                  <a:lnTo>
                    <a:pt x="67506" y="625740"/>
                  </a:lnTo>
                  <a:cubicBezTo>
                    <a:pt x="49602" y="625740"/>
                    <a:pt x="32432" y="618627"/>
                    <a:pt x="19772" y="605967"/>
                  </a:cubicBezTo>
                  <a:cubicBezTo>
                    <a:pt x="7112" y="593308"/>
                    <a:pt x="0" y="576137"/>
                    <a:pt x="0" y="558234"/>
                  </a:cubicBezTo>
                  <a:lnTo>
                    <a:pt x="0" y="67506"/>
                  </a:lnTo>
                  <a:cubicBezTo>
                    <a:pt x="0" y="49602"/>
                    <a:pt x="7112" y="32432"/>
                    <a:pt x="19772" y="19772"/>
                  </a:cubicBezTo>
                  <a:cubicBezTo>
                    <a:pt x="32432" y="7112"/>
                    <a:pt x="49602" y="0"/>
                    <a:pt x="67506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0" y="-38100"/>
              <a:ext cx="1540459" cy="66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4" name="Google Shape;654;p32"/>
          <p:cNvSpPr txBox="1"/>
          <p:nvPr/>
        </p:nvSpPr>
        <p:spPr>
          <a:xfrm>
            <a:off x="7108732" y="9195472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C6C43"/>
                </a:solidFill>
                <a:latin typeface="Noto Sans"/>
                <a:ea typeface="Noto Sans"/>
                <a:cs typeface="Noto Sans"/>
                <a:sym typeface="Noto Sans"/>
              </a:rPr>
              <a:t>HAPPY DESIGNING!</a:t>
            </a:r>
            <a:endParaRPr/>
          </a:p>
        </p:txBody>
      </p:sp>
      <p:grpSp>
        <p:nvGrpSpPr>
          <p:cNvPr id="655" name="Google Shape;655;p32"/>
          <p:cNvGrpSpPr/>
          <p:nvPr/>
        </p:nvGrpSpPr>
        <p:grpSpPr>
          <a:xfrm>
            <a:off x="6371934" y="3508526"/>
            <a:ext cx="5848932" cy="2520516"/>
            <a:chOff x="0" y="-38100"/>
            <a:chExt cx="1540459" cy="663840"/>
          </a:xfrm>
        </p:grpSpPr>
        <p:sp>
          <p:nvSpPr>
            <p:cNvPr id="656" name="Google Shape;656;p32"/>
            <p:cNvSpPr/>
            <p:nvPr/>
          </p:nvSpPr>
          <p:spPr>
            <a:xfrm>
              <a:off x="0" y="0"/>
              <a:ext cx="1540459" cy="625740"/>
            </a:xfrm>
            <a:custGeom>
              <a:rect b="b" l="l" r="r" t="t"/>
              <a:pathLst>
                <a:path extrusionOk="0" h="625740" w="1540459">
                  <a:moveTo>
                    <a:pt x="67506" y="0"/>
                  </a:moveTo>
                  <a:lnTo>
                    <a:pt x="1472954" y="0"/>
                  </a:lnTo>
                  <a:cubicBezTo>
                    <a:pt x="1490857" y="0"/>
                    <a:pt x="1508028" y="7112"/>
                    <a:pt x="1520687" y="19772"/>
                  </a:cubicBezTo>
                  <a:cubicBezTo>
                    <a:pt x="1533347" y="32432"/>
                    <a:pt x="1540459" y="49602"/>
                    <a:pt x="1540459" y="67506"/>
                  </a:cubicBezTo>
                  <a:lnTo>
                    <a:pt x="1540459" y="558234"/>
                  </a:lnTo>
                  <a:cubicBezTo>
                    <a:pt x="1540459" y="576137"/>
                    <a:pt x="1533347" y="593308"/>
                    <a:pt x="1520687" y="605967"/>
                  </a:cubicBezTo>
                  <a:cubicBezTo>
                    <a:pt x="1508028" y="618627"/>
                    <a:pt x="1490857" y="625740"/>
                    <a:pt x="1472954" y="625740"/>
                  </a:cubicBezTo>
                  <a:lnTo>
                    <a:pt x="67506" y="625740"/>
                  </a:lnTo>
                  <a:cubicBezTo>
                    <a:pt x="49602" y="625740"/>
                    <a:pt x="32432" y="618627"/>
                    <a:pt x="19772" y="605967"/>
                  </a:cubicBezTo>
                  <a:cubicBezTo>
                    <a:pt x="7112" y="593308"/>
                    <a:pt x="0" y="576137"/>
                    <a:pt x="0" y="558234"/>
                  </a:cubicBezTo>
                  <a:lnTo>
                    <a:pt x="0" y="67506"/>
                  </a:lnTo>
                  <a:cubicBezTo>
                    <a:pt x="0" y="49602"/>
                    <a:pt x="7112" y="32432"/>
                    <a:pt x="19772" y="19772"/>
                  </a:cubicBezTo>
                  <a:cubicBezTo>
                    <a:pt x="32432" y="7112"/>
                    <a:pt x="49602" y="0"/>
                    <a:pt x="67506" y="0"/>
                  </a:cubicBezTo>
                  <a:close/>
                </a:path>
              </a:pathLst>
            </a:custGeom>
            <a:solidFill>
              <a:srgbClr val="0135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2"/>
            <p:cNvSpPr txBox="1"/>
            <p:nvPr/>
          </p:nvSpPr>
          <p:spPr>
            <a:xfrm>
              <a:off x="0" y="-38100"/>
              <a:ext cx="1540459" cy="66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8" name="Google Shape;658;p32"/>
          <p:cNvGrpSpPr/>
          <p:nvPr/>
        </p:nvGrpSpPr>
        <p:grpSpPr>
          <a:xfrm>
            <a:off x="6219534" y="3356126"/>
            <a:ext cx="5848932" cy="2520516"/>
            <a:chOff x="0" y="-38100"/>
            <a:chExt cx="1540459" cy="663840"/>
          </a:xfrm>
        </p:grpSpPr>
        <p:sp>
          <p:nvSpPr>
            <p:cNvPr id="659" name="Google Shape;659;p32"/>
            <p:cNvSpPr/>
            <p:nvPr/>
          </p:nvSpPr>
          <p:spPr>
            <a:xfrm>
              <a:off x="0" y="0"/>
              <a:ext cx="1540459" cy="625740"/>
            </a:xfrm>
            <a:custGeom>
              <a:rect b="b" l="l" r="r" t="t"/>
              <a:pathLst>
                <a:path extrusionOk="0" h="625740" w="1540459">
                  <a:moveTo>
                    <a:pt x="67506" y="0"/>
                  </a:moveTo>
                  <a:lnTo>
                    <a:pt x="1472954" y="0"/>
                  </a:lnTo>
                  <a:cubicBezTo>
                    <a:pt x="1490857" y="0"/>
                    <a:pt x="1508028" y="7112"/>
                    <a:pt x="1520687" y="19772"/>
                  </a:cubicBezTo>
                  <a:cubicBezTo>
                    <a:pt x="1533347" y="32432"/>
                    <a:pt x="1540459" y="49602"/>
                    <a:pt x="1540459" y="67506"/>
                  </a:cubicBezTo>
                  <a:lnTo>
                    <a:pt x="1540459" y="558234"/>
                  </a:lnTo>
                  <a:cubicBezTo>
                    <a:pt x="1540459" y="576137"/>
                    <a:pt x="1533347" y="593308"/>
                    <a:pt x="1520687" y="605967"/>
                  </a:cubicBezTo>
                  <a:cubicBezTo>
                    <a:pt x="1508028" y="618627"/>
                    <a:pt x="1490857" y="625740"/>
                    <a:pt x="1472954" y="625740"/>
                  </a:cubicBezTo>
                  <a:lnTo>
                    <a:pt x="67506" y="625740"/>
                  </a:lnTo>
                  <a:cubicBezTo>
                    <a:pt x="49602" y="625740"/>
                    <a:pt x="32432" y="618627"/>
                    <a:pt x="19772" y="605967"/>
                  </a:cubicBezTo>
                  <a:cubicBezTo>
                    <a:pt x="7112" y="593308"/>
                    <a:pt x="0" y="576137"/>
                    <a:pt x="0" y="558234"/>
                  </a:cubicBezTo>
                  <a:lnTo>
                    <a:pt x="0" y="67506"/>
                  </a:lnTo>
                  <a:cubicBezTo>
                    <a:pt x="0" y="49602"/>
                    <a:pt x="7112" y="32432"/>
                    <a:pt x="19772" y="19772"/>
                  </a:cubicBezTo>
                  <a:cubicBezTo>
                    <a:pt x="32432" y="7112"/>
                    <a:pt x="49602" y="0"/>
                    <a:pt x="67506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2"/>
            <p:cNvSpPr txBox="1"/>
            <p:nvPr/>
          </p:nvSpPr>
          <p:spPr>
            <a:xfrm>
              <a:off x="0" y="-38100"/>
              <a:ext cx="1540459" cy="66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p32"/>
          <p:cNvSpPr txBox="1"/>
          <p:nvPr/>
        </p:nvSpPr>
        <p:spPr>
          <a:xfrm>
            <a:off x="6467336" y="5243372"/>
            <a:ext cx="546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5F1EC"/>
                </a:solidFill>
                <a:latin typeface="Noto Sans"/>
                <a:ea typeface="Noto Sans"/>
                <a:cs typeface="Noto Sans"/>
                <a:sym typeface="Noto Sans"/>
              </a:rPr>
              <a:t>for the presentation template</a:t>
            </a:r>
            <a:endParaRPr sz="2000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62" name="Google Shape;662;p32"/>
          <p:cNvSpPr txBox="1"/>
          <p:nvPr/>
        </p:nvSpPr>
        <p:spPr>
          <a:xfrm>
            <a:off x="6731779" y="7814106"/>
            <a:ext cx="493399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5F1EC"/>
                </a:solidFill>
                <a:latin typeface="Noto Sans"/>
                <a:ea typeface="Noto Sans"/>
                <a:cs typeface="Noto Sans"/>
                <a:sym typeface="Noto Sans"/>
              </a:rPr>
              <a:t>for the photos</a:t>
            </a:r>
            <a:endParaRPr/>
          </a:p>
        </p:txBody>
      </p:sp>
      <p:sp>
        <p:nvSpPr>
          <p:cNvPr id="663" name="Google Shape;663;p32"/>
          <p:cNvSpPr txBox="1"/>
          <p:nvPr/>
        </p:nvSpPr>
        <p:spPr>
          <a:xfrm>
            <a:off x="5469973" y="1238007"/>
            <a:ext cx="7348055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4D4D4D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</a:t>
            </a:r>
            <a:endParaRPr/>
          </a:p>
        </p:txBody>
      </p:sp>
      <p:sp>
        <p:nvSpPr>
          <p:cNvPr id="664" name="Google Shape;664;p32"/>
          <p:cNvSpPr txBox="1"/>
          <p:nvPr/>
        </p:nvSpPr>
        <p:spPr>
          <a:xfrm>
            <a:off x="6110027" y="6989564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5F1EC"/>
                </a:solidFill>
                <a:latin typeface="Noto Sans"/>
                <a:ea typeface="Noto Sans"/>
                <a:cs typeface="Noto Sans"/>
                <a:sym typeface="Noto Sans"/>
              </a:rPr>
              <a:t>Pexels, Pixabay</a:t>
            </a:r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0"/>
          <p:cNvGrpSpPr/>
          <p:nvPr/>
        </p:nvGrpSpPr>
        <p:grpSpPr>
          <a:xfrm>
            <a:off x="8677787" y="724341"/>
            <a:ext cx="8787056" cy="8838318"/>
            <a:chOff x="0" y="0"/>
            <a:chExt cx="6313170" cy="6350000"/>
          </a:xfrm>
        </p:grpSpPr>
        <p:sp>
          <p:nvSpPr>
            <p:cNvPr id="312" name="Google Shape;312;p20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20"/>
          <p:cNvGrpSpPr/>
          <p:nvPr/>
        </p:nvGrpSpPr>
        <p:grpSpPr>
          <a:xfrm>
            <a:off x="711429" y="1294937"/>
            <a:ext cx="7182337" cy="2145752"/>
            <a:chOff x="0" y="-38100"/>
            <a:chExt cx="932883" cy="278702"/>
          </a:xfrm>
        </p:grpSpPr>
        <p:sp>
          <p:nvSpPr>
            <p:cNvPr id="317" name="Google Shape;317;p20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54973" y="0"/>
                  </a:moveTo>
                  <a:lnTo>
                    <a:pt x="877909" y="0"/>
                  </a:lnTo>
                  <a:cubicBezTo>
                    <a:pt x="908271" y="0"/>
                    <a:pt x="932883" y="24612"/>
                    <a:pt x="932883" y="54973"/>
                  </a:cubicBezTo>
                  <a:lnTo>
                    <a:pt x="932883" y="185629"/>
                  </a:lnTo>
                  <a:cubicBezTo>
                    <a:pt x="932883" y="200209"/>
                    <a:pt x="927091" y="214192"/>
                    <a:pt x="916782" y="224501"/>
                  </a:cubicBezTo>
                  <a:cubicBezTo>
                    <a:pt x="906472" y="234811"/>
                    <a:pt x="892489" y="240602"/>
                    <a:pt x="877909" y="240602"/>
                  </a:cubicBezTo>
                  <a:lnTo>
                    <a:pt x="54973" y="240602"/>
                  </a:lnTo>
                  <a:cubicBezTo>
                    <a:pt x="24612" y="240602"/>
                    <a:pt x="0" y="215990"/>
                    <a:pt x="0" y="185629"/>
                  </a:cubicBezTo>
                  <a:lnTo>
                    <a:pt x="0" y="54973"/>
                  </a:lnTo>
                  <a:cubicBezTo>
                    <a:pt x="0" y="40394"/>
                    <a:pt x="5792" y="26411"/>
                    <a:pt x="16101" y="16101"/>
                  </a:cubicBezTo>
                  <a:cubicBezTo>
                    <a:pt x="26411" y="5792"/>
                    <a:pt x="40394" y="0"/>
                    <a:pt x="549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46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0"/>
          <p:cNvGrpSpPr/>
          <p:nvPr/>
        </p:nvGrpSpPr>
        <p:grpSpPr>
          <a:xfrm>
            <a:off x="0" y="-144661"/>
            <a:ext cx="18288000" cy="445593"/>
            <a:chOff x="0" y="-38100"/>
            <a:chExt cx="4816593" cy="117358"/>
          </a:xfrm>
        </p:grpSpPr>
        <p:sp>
          <p:nvSpPr>
            <p:cNvPr id="320" name="Google Shape;320;p20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</p:sp>
        <p:sp>
          <p:nvSpPr>
            <p:cNvPr id="321" name="Google Shape;321;p20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0"/>
          <p:cNvSpPr txBox="1"/>
          <p:nvPr/>
        </p:nvSpPr>
        <p:spPr>
          <a:xfrm>
            <a:off x="1462345" y="2137853"/>
            <a:ext cx="5680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69" u="none" cap="none" strike="noStrike">
                <a:solidFill>
                  <a:srgbClr val="004654"/>
                </a:solidFill>
                <a:latin typeface="Noto Sans"/>
                <a:ea typeface="Noto Sans"/>
                <a:cs typeface="Noto Sans"/>
                <a:sym typeface="Noto Sans"/>
              </a:rPr>
              <a:t>STRENGTHS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2282742" y="446540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24" name="Google Shape;324;p20"/>
          <p:cNvSpPr txBox="1"/>
          <p:nvPr/>
        </p:nvSpPr>
        <p:spPr>
          <a:xfrm>
            <a:off x="10892478" y="2504092"/>
            <a:ext cx="856536" cy="2036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325" name="Google Shape;325;p20"/>
          <p:cNvSpPr txBox="1"/>
          <p:nvPr/>
        </p:nvSpPr>
        <p:spPr>
          <a:xfrm>
            <a:off x="13987915" y="2504092"/>
            <a:ext cx="151482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10693976" y="5878930"/>
            <a:ext cx="1272591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327" name="Google Shape;327;p20"/>
          <p:cNvSpPr txBox="1"/>
          <p:nvPr/>
        </p:nvSpPr>
        <p:spPr>
          <a:xfrm>
            <a:off x="14354430" y="5897980"/>
            <a:ext cx="85799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grpSp>
        <p:nvGrpSpPr>
          <p:cNvPr id="328" name="Google Shape;328;p20"/>
          <p:cNvGrpSpPr/>
          <p:nvPr/>
        </p:nvGrpSpPr>
        <p:grpSpPr>
          <a:xfrm>
            <a:off x="0" y="9779948"/>
            <a:ext cx="18288000" cy="445593"/>
            <a:chOff x="0" y="-38100"/>
            <a:chExt cx="4816593" cy="117358"/>
          </a:xfrm>
        </p:grpSpPr>
        <p:sp>
          <p:nvSpPr>
            <p:cNvPr id="329" name="Google Shape;329;p20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</p:sp>
        <p:sp>
          <p:nvSpPr>
            <p:cNvPr id="330" name="Google Shape;330;p20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20"/>
          <p:cNvSpPr txBox="1"/>
          <p:nvPr/>
        </p:nvSpPr>
        <p:spPr>
          <a:xfrm>
            <a:off x="2282742" y="6557760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1"/>
          <p:cNvGrpSpPr/>
          <p:nvPr/>
        </p:nvGrpSpPr>
        <p:grpSpPr>
          <a:xfrm>
            <a:off x="8677787" y="724341"/>
            <a:ext cx="8787056" cy="8838318"/>
            <a:chOff x="0" y="0"/>
            <a:chExt cx="6313170" cy="6350000"/>
          </a:xfrm>
        </p:grpSpPr>
        <p:sp>
          <p:nvSpPr>
            <p:cNvPr id="337" name="Google Shape;337;p21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711429" y="1294937"/>
            <a:ext cx="7182337" cy="2145752"/>
            <a:chOff x="0" y="-38100"/>
            <a:chExt cx="932883" cy="278702"/>
          </a:xfrm>
        </p:grpSpPr>
        <p:sp>
          <p:nvSpPr>
            <p:cNvPr id="342" name="Google Shape;342;p21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54973" y="0"/>
                  </a:moveTo>
                  <a:lnTo>
                    <a:pt x="877909" y="0"/>
                  </a:lnTo>
                  <a:cubicBezTo>
                    <a:pt x="908271" y="0"/>
                    <a:pt x="932883" y="24612"/>
                    <a:pt x="932883" y="54973"/>
                  </a:cubicBezTo>
                  <a:lnTo>
                    <a:pt x="932883" y="185629"/>
                  </a:lnTo>
                  <a:cubicBezTo>
                    <a:pt x="932883" y="200209"/>
                    <a:pt x="927091" y="214192"/>
                    <a:pt x="916782" y="224501"/>
                  </a:cubicBezTo>
                  <a:cubicBezTo>
                    <a:pt x="906472" y="234811"/>
                    <a:pt x="892489" y="240602"/>
                    <a:pt x="877909" y="240602"/>
                  </a:cubicBezTo>
                  <a:lnTo>
                    <a:pt x="54973" y="240602"/>
                  </a:lnTo>
                  <a:cubicBezTo>
                    <a:pt x="24612" y="240602"/>
                    <a:pt x="0" y="215990"/>
                    <a:pt x="0" y="185629"/>
                  </a:cubicBezTo>
                  <a:lnTo>
                    <a:pt x="0" y="54973"/>
                  </a:lnTo>
                  <a:cubicBezTo>
                    <a:pt x="0" y="40394"/>
                    <a:pt x="5792" y="26411"/>
                    <a:pt x="16101" y="16101"/>
                  </a:cubicBezTo>
                  <a:cubicBezTo>
                    <a:pt x="26411" y="5792"/>
                    <a:pt x="40394" y="0"/>
                    <a:pt x="549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A5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1"/>
          <p:cNvGrpSpPr/>
          <p:nvPr/>
        </p:nvGrpSpPr>
        <p:grpSpPr>
          <a:xfrm>
            <a:off x="0" y="-144661"/>
            <a:ext cx="18288000" cy="445593"/>
            <a:chOff x="0" y="-38100"/>
            <a:chExt cx="4816593" cy="117358"/>
          </a:xfrm>
        </p:grpSpPr>
        <p:sp>
          <p:nvSpPr>
            <p:cNvPr id="345" name="Google Shape;345;p21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</p:sp>
        <p:sp>
          <p:nvSpPr>
            <p:cNvPr id="346" name="Google Shape;346;p21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1"/>
          <p:cNvSpPr txBox="1"/>
          <p:nvPr/>
        </p:nvSpPr>
        <p:spPr>
          <a:xfrm>
            <a:off x="1462345" y="2137853"/>
            <a:ext cx="5680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69" u="none" cap="none" strike="noStrike">
                <a:solidFill>
                  <a:srgbClr val="00A589"/>
                </a:solidFill>
                <a:latin typeface="Noto Sans"/>
                <a:ea typeface="Noto Sans"/>
                <a:cs typeface="Noto Sans"/>
                <a:sym typeface="Noto Sans"/>
              </a:rPr>
              <a:t>WEAKNESSES</a:t>
            </a:r>
            <a:endParaRPr/>
          </a:p>
        </p:txBody>
      </p:sp>
      <p:sp>
        <p:nvSpPr>
          <p:cNvPr id="348" name="Google Shape;348;p21"/>
          <p:cNvSpPr txBox="1"/>
          <p:nvPr/>
        </p:nvSpPr>
        <p:spPr>
          <a:xfrm>
            <a:off x="2282742" y="446540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10892478" y="2504092"/>
            <a:ext cx="856536" cy="2036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350" name="Google Shape;350;p21"/>
          <p:cNvSpPr txBox="1"/>
          <p:nvPr/>
        </p:nvSpPr>
        <p:spPr>
          <a:xfrm>
            <a:off x="13987915" y="2504092"/>
            <a:ext cx="151482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351" name="Google Shape;351;p21"/>
          <p:cNvSpPr txBox="1"/>
          <p:nvPr/>
        </p:nvSpPr>
        <p:spPr>
          <a:xfrm>
            <a:off x="10693976" y="5878930"/>
            <a:ext cx="1272591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>
            <a:off x="14354430" y="5897980"/>
            <a:ext cx="85799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grpSp>
        <p:nvGrpSpPr>
          <p:cNvPr id="353" name="Google Shape;353;p21"/>
          <p:cNvGrpSpPr/>
          <p:nvPr/>
        </p:nvGrpSpPr>
        <p:grpSpPr>
          <a:xfrm>
            <a:off x="0" y="9779948"/>
            <a:ext cx="18288000" cy="445593"/>
            <a:chOff x="0" y="-38100"/>
            <a:chExt cx="4816593" cy="117358"/>
          </a:xfrm>
        </p:grpSpPr>
        <p:sp>
          <p:nvSpPr>
            <p:cNvPr id="354" name="Google Shape;354;p21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</p:sp>
        <p:sp>
          <p:nvSpPr>
            <p:cNvPr id="355" name="Google Shape;355;p21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1"/>
          <p:cNvSpPr txBox="1"/>
          <p:nvPr/>
        </p:nvSpPr>
        <p:spPr>
          <a:xfrm>
            <a:off x="2282742" y="6557760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2"/>
          <p:cNvGrpSpPr/>
          <p:nvPr/>
        </p:nvGrpSpPr>
        <p:grpSpPr>
          <a:xfrm>
            <a:off x="8677787" y="724341"/>
            <a:ext cx="8787056" cy="8838318"/>
            <a:chOff x="0" y="0"/>
            <a:chExt cx="6313170" cy="6350000"/>
          </a:xfrm>
        </p:grpSpPr>
        <p:sp>
          <p:nvSpPr>
            <p:cNvPr id="362" name="Google Shape;362;p22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22"/>
          <p:cNvGrpSpPr/>
          <p:nvPr/>
        </p:nvGrpSpPr>
        <p:grpSpPr>
          <a:xfrm>
            <a:off x="711429" y="1294937"/>
            <a:ext cx="7182337" cy="2145752"/>
            <a:chOff x="0" y="-38100"/>
            <a:chExt cx="932883" cy="278702"/>
          </a:xfrm>
        </p:grpSpPr>
        <p:sp>
          <p:nvSpPr>
            <p:cNvPr id="367" name="Google Shape;367;p22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54973" y="0"/>
                  </a:moveTo>
                  <a:lnTo>
                    <a:pt x="877909" y="0"/>
                  </a:lnTo>
                  <a:cubicBezTo>
                    <a:pt x="908271" y="0"/>
                    <a:pt x="932883" y="24612"/>
                    <a:pt x="932883" y="54973"/>
                  </a:cubicBezTo>
                  <a:lnTo>
                    <a:pt x="932883" y="185629"/>
                  </a:lnTo>
                  <a:cubicBezTo>
                    <a:pt x="932883" y="200209"/>
                    <a:pt x="927091" y="214192"/>
                    <a:pt x="916782" y="224501"/>
                  </a:cubicBezTo>
                  <a:cubicBezTo>
                    <a:pt x="906472" y="234811"/>
                    <a:pt x="892489" y="240602"/>
                    <a:pt x="877909" y="240602"/>
                  </a:cubicBezTo>
                  <a:lnTo>
                    <a:pt x="54973" y="240602"/>
                  </a:lnTo>
                  <a:cubicBezTo>
                    <a:pt x="24612" y="240602"/>
                    <a:pt x="0" y="215990"/>
                    <a:pt x="0" y="185629"/>
                  </a:cubicBezTo>
                  <a:lnTo>
                    <a:pt x="0" y="54973"/>
                  </a:lnTo>
                  <a:cubicBezTo>
                    <a:pt x="0" y="40394"/>
                    <a:pt x="5792" y="26411"/>
                    <a:pt x="16101" y="16101"/>
                  </a:cubicBezTo>
                  <a:cubicBezTo>
                    <a:pt x="26411" y="5792"/>
                    <a:pt x="40394" y="0"/>
                    <a:pt x="549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E1B4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0" y="-144661"/>
            <a:ext cx="18288000" cy="445593"/>
            <a:chOff x="0" y="-38100"/>
            <a:chExt cx="4816593" cy="117358"/>
          </a:xfrm>
        </p:grpSpPr>
        <p:sp>
          <p:nvSpPr>
            <p:cNvPr id="370" name="Google Shape;370;p22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</p:sp>
        <p:sp>
          <p:nvSpPr>
            <p:cNvPr id="371" name="Google Shape;371;p22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2"/>
          <p:cNvSpPr txBox="1"/>
          <p:nvPr/>
        </p:nvSpPr>
        <p:spPr>
          <a:xfrm>
            <a:off x="1245523" y="2130039"/>
            <a:ext cx="6114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69" u="none" cap="none" strike="noStrike">
                <a:solidFill>
                  <a:srgbClr val="E1B441"/>
                </a:solidFill>
                <a:latin typeface="Noto Sans"/>
                <a:ea typeface="Noto Sans"/>
                <a:cs typeface="Noto Sans"/>
                <a:sym typeface="Noto Sans"/>
              </a:rPr>
              <a:t>OPPORTUNITIES</a:t>
            </a: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2282742" y="446540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10892478" y="2504092"/>
            <a:ext cx="856536" cy="2036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375" name="Google Shape;375;p22"/>
          <p:cNvSpPr txBox="1"/>
          <p:nvPr/>
        </p:nvSpPr>
        <p:spPr>
          <a:xfrm>
            <a:off x="13987915" y="2504092"/>
            <a:ext cx="151482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376" name="Google Shape;376;p22"/>
          <p:cNvSpPr txBox="1"/>
          <p:nvPr/>
        </p:nvSpPr>
        <p:spPr>
          <a:xfrm>
            <a:off x="10693976" y="5878930"/>
            <a:ext cx="1272591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14354430" y="5897980"/>
            <a:ext cx="85799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grpSp>
        <p:nvGrpSpPr>
          <p:cNvPr id="378" name="Google Shape;378;p22"/>
          <p:cNvGrpSpPr/>
          <p:nvPr/>
        </p:nvGrpSpPr>
        <p:grpSpPr>
          <a:xfrm>
            <a:off x="0" y="9779948"/>
            <a:ext cx="18288000" cy="445593"/>
            <a:chOff x="0" y="-38100"/>
            <a:chExt cx="4816593" cy="117358"/>
          </a:xfrm>
        </p:grpSpPr>
        <p:sp>
          <p:nvSpPr>
            <p:cNvPr id="379" name="Google Shape;379;p22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</p:sp>
        <p:sp>
          <p:nvSpPr>
            <p:cNvPr id="380" name="Google Shape;380;p22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22"/>
          <p:cNvSpPr txBox="1"/>
          <p:nvPr/>
        </p:nvSpPr>
        <p:spPr>
          <a:xfrm>
            <a:off x="2282742" y="6557760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1EC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3"/>
          <p:cNvGrpSpPr/>
          <p:nvPr/>
        </p:nvGrpSpPr>
        <p:grpSpPr>
          <a:xfrm>
            <a:off x="8677787" y="724341"/>
            <a:ext cx="8787056" cy="8838318"/>
            <a:chOff x="0" y="0"/>
            <a:chExt cx="6313170" cy="6350000"/>
          </a:xfrm>
        </p:grpSpPr>
        <p:sp>
          <p:nvSpPr>
            <p:cNvPr id="387" name="Google Shape;387;p23"/>
            <p:cNvSpPr/>
            <p:nvPr/>
          </p:nvSpPr>
          <p:spPr>
            <a:xfrm>
              <a:off x="0" y="689610"/>
              <a:ext cx="3816350" cy="2510790"/>
            </a:xfrm>
            <a:custGeom>
              <a:rect b="b" l="l" r="r" t="t"/>
              <a:pathLst>
                <a:path extrusionOk="0" h="2510790" w="381635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440940" y="3201670"/>
              <a:ext cx="3872230" cy="2459990"/>
            </a:xfrm>
            <a:custGeom>
              <a:rect b="b" l="l" r="r" t="t"/>
              <a:pathLst>
                <a:path extrusionOk="0" h="2459990" w="387223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688340" y="2513330"/>
              <a:ext cx="2440940" cy="3836670"/>
            </a:xfrm>
            <a:custGeom>
              <a:rect b="b" l="l" r="r" t="t"/>
              <a:pathLst>
                <a:path extrusionOk="0" h="3836670" w="244094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130550" y="0"/>
              <a:ext cx="2494280" cy="3887470"/>
            </a:xfrm>
            <a:custGeom>
              <a:rect b="b" l="l" r="r" t="t"/>
              <a:pathLst>
                <a:path extrusionOk="0" h="3887470" w="249428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E8E6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23"/>
          <p:cNvGrpSpPr/>
          <p:nvPr/>
        </p:nvGrpSpPr>
        <p:grpSpPr>
          <a:xfrm>
            <a:off x="711429" y="1294937"/>
            <a:ext cx="7182337" cy="2145752"/>
            <a:chOff x="0" y="-38100"/>
            <a:chExt cx="932883" cy="278702"/>
          </a:xfrm>
        </p:grpSpPr>
        <p:sp>
          <p:nvSpPr>
            <p:cNvPr id="392" name="Google Shape;392;p23"/>
            <p:cNvSpPr/>
            <p:nvPr/>
          </p:nvSpPr>
          <p:spPr>
            <a:xfrm>
              <a:off x="0" y="0"/>
              <a:ext cx="932883" cy="240602"/>
            </a:xfrm>
            <a:custGeom>
              <a:rect b="b" l="l" r="r" t="t"/>
              <a:pathLst>
                <a:path extrusionOk="0" h="240602" w="932883">
                  <a:moveTo>
                    <a:pt x="54973" y="0"/>
                  </a:moveTo>
                  <a:lnTo>
                    <a:pt x="877909" y="0"/>
                  </a:lnTo>
                  <a:cubicBezTo>
                    <a:pt x="908271" y="0"/>
                    <a:pt x="932883" y="24612"/>
                    <a:pt x="932883" y="54973"/>
                  </a:cubicBezTo>
                  <a:lnTo>
                    <a:pt x="932883" y="185629"/>
                  </a:lnTo>
                  <a:cubicBezTo>
                    <a:pt x="932883" y="200209"/>
                    <a:pt x="927091" y="214192"/>
                    <a:pt x="916782" y="224501"/>
                  </a:cubicBezTo>
                  <a:cubicBezTo>
                    <a:pt x="906472" y="234811"/>
                    <a:pt x="892489" y="240602"/>
                    <a:pt x="877909" y="240602"/>
                  </a:cubicBezTo>
                  <a:lnTo>
                    <a:pt x="54973" y="240602"/>
                  </a:lnTo>
                  <a:cubicBezTo>
                    <a:pt x="24612" y="240602"/>
                    <a:pt x="0" y="215990"/>
                    <a:pt x="0" y="185629"/>
                  </a:cubicBezTo>
                  <a:lnTo>
                    <a:pt x="0" y="54973"/>
                  </a:lnTo>
                  <a:cubicBezTo>
                    <a:pt x="0" y="40394"/>
                    <a:pt x="5792" y="26411"/>
                    <a:pt x="16101" y="16101"/>
                  </a:cubicBezTo>
                  <a:cubicBezTo>
                    <a:pt x="26411" y="5792"/>
                    <a:pt x="40394" y="0"/>
                    <a:pt x="549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C6C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 txBox="1"/>
            <p:nvPr/>
          </p:nvSpPr>
          <p:spPr>
            <a:xfrm>
              <a:off x="0" y="-38100"/>
              <a:ext cx="932883" cy="27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23"/>
          <p:cNvGrpSpPr/>
          <p:nvPr/>
        </p:nvGrpSpPr>
        <p:grpSpPr>
          <a:xfrm>
            <a:off x="0" y="-144661"/>
            <a:ext cx="18288000" cy="445593"/>
            <a:chOff x="0" y="-38100"/>
            <a:chExt cx="4816593" cy="117358"/>
          </a:xfrm>
        </p:grpSpPr>
        <p:sp>
          <p:nvSpPr>
            <p:cNvPr id="395" name="Google Shape;395;p23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</p:sp>
        <p:sp>
          <p:nvSpPr>
            <p:cNvPr id="396" name="Google Shape;396;p23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23"/>
          <p:cNvSpPr txBox="1"/>
          <p:nvPr/>
        </p:nvSpPr>
        <p:spPr>
          <a:xfrm>
            <a:off x="1245523" y="2053839"/>
            <a:ext cx="6114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69">
                <a:solidFill>
                  <a:srgbClr val="FC6C43"/>
                </a:solidFill>
                <a:latin typeface="Noto Sans"/>
                <a:ea typeface="Noto Sans"/>
                <a:cs typeface="Noto Sans"/>
                <a:sym typeface="Noto Sans"/>
              </a:rPr>
              <a:t>THREATS</a:t>
            </a:r>
            <a:endParaRPr/>
          </a:p>
        </p:txBody>
      </p:sp>
      <p:sp>
        <p:nvSpPr>
          <p:cNvPr id="398" name="Google Shape;398;p23"/>
          <p:cNvSpPr txBox="1"/>
          <p:nvPr/>
        </p:nvSpPr>
        <p:spPr>
          <a:xfrm>
            <a:off x="2282742" y="446540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99" name="Google Shape;399;p23"/>
          <p:cNvSpPr txBox="1"/>
          <p:nvPr/>
        </p:nvSpPr>
        <p:spPr>
          <a:xfrm>
            <a:off x="10892478" y="2504092"/>
            <a:ext cx="856536" cy="2036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400" name="Google Shape;400;p23"/>
          <p:cNvSpPr txBox="1"/>
          <p:nvPr/>
        </p:nvSpPr>
        <p:spPr>
          <a:xfrm>
            <a:off x="13987915" y="2504092"/>
            <a:ext cx="151482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401" name="Google Shape;401;p23"/>
          <p:cNvSpPr txBox="1"/>
          <p:nvPr/>
        </p:nvSpPr>
        <p:spPr>
          <a:xfrm>
            <a:off x="10693976" y="5878930"/>
            <a:ext cx="1272591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402" name="Google Shape;402;p23"/>
          <p:cNvSpPr txBox="1"/>
          <p:nvPr/>
        </p:nvSpPr>
        <p:spPr>
          <a:xfrm>
            <a:off x="14354430" y="5897980"/>
            <a:ext cx="857995" cy="20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9" u="none" cap="none" strike="noStrike">
                <a:solidFill>
                  <a:srgbClr val="F5F1EC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</a:t>
            </a:r>
            <a:endParaRPr/>
          </a:p>
        </p:txBody>
      </p:sp>
      <p:grpSp>
        <p:nvGrpSpPr>
          <p:cNvPr id="403" name="Google Shape;403;p23"/>
          <p:cNvGrpSpPr/>
          <p:nvPr/>
        </p:nvGrpSpPr>
        <p:grpSpPr>
          <a:xfrm>
            <a:off x="0" y="9779948"/>
            <a:ext cx="18288000" cy="445593"/>
            <a:chOff x="0" y="-38100"/>
            <a:chExt cx="4816593" cy="117358"/>
          </a:xfrm>
        </p:grpSpPr>
        <p:sp>
          <p:nvSpPr>
            <p:cNvPr id="404" name="Google Shape;404;p23"/>
            <p:cNvSpPr/>
            <p:nvPr/>
          </p:nvSpPr>
          <p:spPr>
            <a:xfrm>
              <a:off x="0" y="0"/>
              <a:ext cx="4816592" cy="79258"/>
            </a:xfrm>
            <a:custGeom>
              <a:rect b="b" l="l" r="r" t="t"/>
              <a:pathLst>
                <a:path extrusionOk="0" h="7925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58"/>
                  </a:lnTo>
                  <a:lnTo>
                    <a:pt x="0" y="79258"/>
                  </a:ln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</p:sp>
        <p:sp>
          <p:nvSpPr>
            <p:cNvPr id="405" name="Google Shape;405;p23"/>
            <p:cNvSpPr txBox="1"/>
            <p:nvPr/>
          </p:nvSpPr>
          <p:spPr>
            <a:xfrm>
              <a:off x="0" y="-38100"/>
              <a:ext cx="4816593" cy="117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23"/>
          <p:cNvSpPr txBox="1"/>
          <p:nvPr/>
        </p:nvSpPr>
        <p:spPr>
          <a:xfrm>
            <a:off x="2282742" y="6557760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"/>
          <p:cNvSpPr/>
          <p:nvPr/>
        </p:nvSpPr>
        <p:spPr>
          <a:xfrm>
            <a:off x="505510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24"/>
          <p:cNvSpPr/>
          <p:nvPr/>
        </p:nvSpPr>
        <p:spPr>
          <a:xfrm>
            <a:off x="5122599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24"/>
          <p:cNvSpPr/>
          <p:nvPr/>
        </p:nvSpPr>
        <p:spPr>
          <a:xfrm>
            <a:off x="9775938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2" y="0"/>
                </a:lnTo>
                <a:lnTo>
                  <a:pt x="3425712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24"/>
          <p:cNvSpPr/>
          <p:nvPr/>
        </p:nvSpPr>
        <p:spPr>
          <a:xfrm>
            <a:off x="14429276" y="514350"/>
            <a:ext cx="3425712" cy="3421430"/>
          </a:xfrm>
          <a:custGeom>
            <a:rect b="b" l="l" r="r" t="t"/>
            <a:pathLst>
              <a:path extrusionOk="0" h="3421430" w="3425712">
                <a:moveTo>
                  <a:pt x="0" y="0"/>
                </a:moveTo>
                <a:lnTo>
                  <a:pt x="3425713" y="0"/>
                </a:lnTo>
                <a:lnTo>
                  <a:pt x="3425713" y="3421430"/>
                </a:lnTo>
                <a:lnTo>
                  <a:pt x="0" y="342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24"/>
          <p:cNvSpPr/>
          <p:nvPr/>
        </p:nvSpPr>
        <p:spPr>
          <a:xfrm rot="5400000">
            <a:off x="1324134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4"/>
          <p:cNvSpPr/>
          <p:nvPr/>
        </p:nvSpPr>
        <p:spPr>
          <a:xfrm rot="5400000">
            <a:off x="8624260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4"/>
          <p:cNvSpPr/>
          <p:nvPr/>
        </p:nvSpPr>
        <p:spPr>
          <a:xfrm rot="5400000">
            <a:off x="4007171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69" y="0"/>
                </a:lnTo>
                <a:lnTo>
                  <a:pt x="5656569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4"/>
          <p:cNvSpPr/>
          <p:nvPr/>
        </p:nvSpPr>
        <p:spPr>
          <a:xfrm rot="5400000">
            <a:off x="-609919" y="5159010"/>
            <a:ext cx="5656570" cy="3570710"/>
          </a:xfrm>
          <a:custGeom>
            <a:rect b="b" l="l" r="r" t="t"/>
            <a:pathLst>
              <a:path extrusionOk="0" h="3570710" w="5656570">
                <a:moveTo>
                  <a:pt x="0" y="0"/>
                </a:moveTo>
                <a:lnTo>
                  <a:pt x="5656570" y="0"/>
                </a:lnTo>
                <a:lnTo>
                  <a:pt x="5656570" y="3570710"/>
                </a:lnTo>
                <a:lnTo>
                  <a:pt x="0" y="357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24"/>
          <p:cNvSpPr/>
          <p:nvPr/>
        </p:nvSpPr>
        <p:spPr>
          <a:xfrm>
            <a:off x="1850278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4"/>
          <p:cNvSpPr/>
          <p:nvPr/>
        </p:nvSpPr>
        <p:spPr>
          <a:xfrm>
            <a:off x="6467367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24"/>
          <p:cNvSpPr/>
          <p:nvPr/>
        </p:nvSpPr>
        <p:spPr>
          <a:xfrm>
            <a:off x="11084456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24"/>
          <p:cNvSpPr/>
          <p:nvPr/>
        </p:nvSpPr>
        <p:spPr>
          <a:xfrm>
            <a:off x="15701545" y="8523043"/>
            <a:ext cx="736177" cy="735257"/>
          </a:xfrm>
          <a:custGeom>
            <a:rect b="b" l="l" r="r" t="t"/>
            <a:pathLst>
              <a:path extrusionOk="0" h="735257" w="736177">
                <a:moveTo>
                  <a:pt x="0" y="0"/>
                </a:moveTo>
                <a:lnTo>
                  <a:pt x="736177" y="0"/>
                </a:lnTo>
                <a:lnTo>
                  <a:pt x="736177" y="735257"/>
                </a:lnTo>
                <a:lnTo>
                  <a:pt x="0" y="735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3" name="Google Shape;423;p24"/>
          <p:cNvGrpSpPr/>
          <p:nvPr/>
        </p:nvGrpSpPr>
        <p:grpSpPr>
          <a:xfrm>
            <a:off x="2063499" y="8735805"/>
            <a:ext cx="309734" cy="309734"/>
            <a:chOff x="0" y="0"/>
            <a:chExt cx="812800" cy="812800"/>
          </a:xfrm>
        </p:grpSpPr>
        <p:sp>
          <p:nvSpPr>
            <p:cNvPr id="424" name="Google Shape;424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4"/>
          <p:cNvSpPr txBox="1"/>
          <p:nvPr/>
        </p:nvSpPr>
        <p:spPr>
          <a:xfrm>
            <a:off x="1606742" y="866775"/>
            <a:ext cx="1223248" cy="2897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37" u="none" cap="none" strike="noStrike">
                <a:solidFill>
                  <a:srgbClr val="00465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427" name="Google Shape;427;p24"/>
          <p:cNvSpPr txBox="1"/>
          <p:nvPr/>
        </p:nvSpPr>
        <p:spPr>
          <a:xfrm>
            <a:off x="5760227" y="906418"/>
            <a:ext cx="2150457" cy="2817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37" u="none" cap="none" strike="noStrike">
                <a:solidFill>
                  <a:srgbClr val="00A589"/>
                </a:solidFill>
                <a:latin typeface="Josefin Sans"/>
                <a:ea typeface="Josefin Sans"/>
                <a:cs typeface="Josefin Sans"/>
                <a:sym typeface="Josefin Sans"/>
              </a:rPr>
              <a:t>W</a:t>
            </a:r>
            <a:endParaRPr/>
          </a:p>
        </p:txBody>
      </p:sp>
      <p:sp>
        <p:nvSpPr>
          <p:cNvPr id="428" name="Google Shape;428;p24"/>
          <p:cNvSpPr txBox="1"/>
          <p:nvPr/>
        </p:nvSpPr>
        <p:spPr>
          <a:xfrm>
            <a:off x="10541690" y="906418"/>
            <a:ext cx="1821710" cy="2817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37" u="none" cap="none" strike="noStrike">
                <a:solidFill>
                  <a:srgbClr val="E1B441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endParaRPr/>
          </a:p>
        </p:txBody>
      </p:sp>
      <p:sp>
        <p:nvSpPr>
          <p:cNvPr id="429" name="Google Shape;429;p24"/>
          <p:cNvSpPr txBox="1"/>
          <p:nvPr/>
        </p:nvSpPr>
        <p:spPr>
          <a:xfrm>
            <a:off x="15530550" y="906418"/>
            <a:ext cx="1223164" cy="2817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37" u="none" cap="none" strike="noStrike">
                <a:solidFill>
                  <a:srgbClr val="FC6C43"/>
                </a:solidFill>
                <a:latin typeface="Josefin Sans"/>
                <a:ea typeface="Josefin Sans"/>
                <a:cs typeface="Josefin Sans"/>
                <a:sym typeface="Josefin Sans"/>
              </a:rPr>
              <a:t>T</a:t>
            </a:r>
            <a:endParaRPr/>
          </a:p>
        </p:txBody>
      </p:sp>
      <p:sp>
        <p:nvSpPr>
          <p:cNvPr id="430" name="Google Shape;430;p24"/>
          <p:cNvSpPr txBox="1"/>
          <p:nvPr/>
        </p:nvSpPr>
        <p:spPr>
          <a:xfrm>
            <a:off x="817668" y="4361293"/>
            <a:ext cx="2801396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654"/>
                </a:solidFill>
                <a:latin typeface="Noto Sans"/>
                <a:ea typeface="Noto Sans"/>
                <a:cs typeface="Noto Sans"/>
                <a:sym typeface="Noto Sans"/>
              </a:rPr>
              <a:t>STRENGTHS</a:t>
            </a:r>
            <a:endParaRPr/>
          </a:p>
        </p:txBody>
      </p:sp>
      <p:sp>
        <p:nvSpPr>
          <p:cNvPr id="431" name="Google Shape;431;p24"/>
          <p:cNvSpPr txBox="1"/>
          <p:nvPr/>
        </p:nvSpPr>
        <p:spPr>
          <a:xfrm>
            <a:off x="5388404" y="4361293"/>
            <a:ext cx="2894104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A589"/>
                </a:solidFill>
                <a:latin typeface="Noto Sans"/>
                <a:ea typeface="Noto Sans"/>
                <a:cs typeface="Noto Sans"/>
                <a:sym typeface="Noto Sans"/>
              </a:rPr>
              <a:t>WEAKNESSES</a:t>
            </a:r>
            <a:endParaRPr/>
          </a:p>
        </p:txBody>
      </p:sp>
      <p:sp>
        <p:nvSpPr>
          <p:cNvPr id="432" name="Google Shape;432;p24"/>
          <p:cNvSpPr txBox="1"/>
          <p:nvPr/>
        </p:nvSpPr>
        <p:spPr>
          <a:xfrm>
            <a:off x="9834862" y="4361293"/>
            <a:ext cx="3224959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E1B441"/>
                </a:solidFill>
                <a:latin typeface="Noto Sans"/>
                <a:ea typeface="Noto Sans"/>
                <a:cs typeface="Noto Sans"/>
                <a:sym typeface="Noto Sans"/>
              </a:rPr>
              <a:t>OPPORTUNITIES</a:t>
            </a:r>
            <a:endParaRPr/>
          </a:p>
        </p:txBody>
      </p:sp>
      <p:sp>
        <p:nvSpPr>
          <p:cNvPr id="433" name="Google Shape;433;p24"/>
          <p:cNvSpPr txBox="1"/>
          <p:nvPr/>
        </p:nvSpPr>
        <p:spPr>
          <a:xfrm>
            <a:off x="14505184" y="540004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34" name="Google Shape;434;p24"/>
          <p:cNvSpPr txBox="1"/>
          <p:nvPr/>
        </p:nvSpPr>
        <p:spPr>
          <a:xfrm>
            <a:off x="14720669" y="4361293"/>
            <a:ext cx="269793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C6C43"/>
                </a:solidFill>
                <a:latin typeface="Noto Sans"/>
                <a:ea typeface="Noto Sans"/>
                <a:cs typeface="Noto Sans"/>
                <a:sym typeface="Noto Sans"/>
              </a:rPr>
              <a:t>THREATS</a:t>
            </a:r>
            <a:endParaRPr/>
          </a:p>
        </p:txBody>
      </p:sp>
      <p:sp>
        <p:nvSpPr>
          <p:cNvPr id="435" name="Google Shape;435;p24"/>
          <p:cNvSpPr txBox="1"/>
          <p:nvPr/>
        </p:nvSpPr>
        <p:spPr>
          <a:xfrm>
            <a:off x="9851845" y="540004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36" name="Google Shape;436;p24"/>
          <p:cNvSpPr txBox="1"/>
          <p:nvPr/>
        </p:nvSpPr>
        <p:spPr>
          <a:xfrm>
            <a:off x="5198507" y="540004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37" name="Google Shape;437;p24"/>
          <p:cNvSpPr txBox="1"/>
          <p:nvPr/>
        </p:nvSpPr>
        <p:spPr>
          <a:xfrm>
            <a:off x="581418" y="5400049"/>
            <a:ext cx="3273897" cy="1153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237507" lvl="1" marL="475016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grpSp>
        <p:nvGrpSpPr>
          <p:cNvPr id="438" name="Google Shape;438;p24"/>
          <p:cNvGrpSpPr/>
          <p:nvPr/>
        </p:nvGrpSpPr>
        <p:grpSpPr>
          <a:xfrm>
            <a:off x="6680589" y="8735805"/>
            <a:ext cx="309734" cy="309734"/>
            <a:chOff x="0" y="0"/>
            <a:chExt cx="812800" cy="812800"/>
          </a:xfrm>
        </p:grpSpPr>
        <p:sp>
          <p:nvSpPr>
            <p:cNvPr id="439" name="Google Shape;439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5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4"/>
          <p:cNvGrpSpPr/>
          <p:nvPr/>
        </p:nvGrpSpPr>
        <p:grpSpPr>
          <a:xfrm>
            <a:off x="11297678" y="8735805"/>
            <a:ext cx="309734" cy="309734"/>
            <a:chOff x="0" y="0"/>
            <a:chExt cx="812800" cy="812800"/>
          </a:xfrm>
        </p:grpSpPr>
        <p:sp>
          <p:nvSpPr>
            <p:cNvPr id="442" name="Google Shape;442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B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24"/>
          <p:cNvGrpSpPr/>
          <p:nvPr/>
        </p:nvGrpSpPr>
        <p:grpSpPr>
          <a:xfrm>
            <a:off x="15914767" y="8735805"/>
            <a:ext cx="309734" cy="309734"/>
            <a:chOff x="0" y="0"/>
            <a:chExt cx="812800" cy="812800"/>
          </a:xfrm>
        </p:grpSpPr>
        <p:sp>
          <p:nvSpPr>
            <p:cNvPr id="445" name="Google Shape;44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6C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"/>
          <p:cNvSpPr/>
          <p:nvPr/>
        </p:nvSpPr>
        <p:spPr>
          <a:xfrm>
            <a:off x="847522" y="1028700"/>
            <a:ext cx="6463096" cy="6455017"/>
          </a:xfrm>
          <a:custGeom>
            <a:rect b="b" l="l" r="r" t="t"/>
            <a:pathLst>
              <a:path extrusionOk="0" h="6455017" w="6463096">
                <a:moveTo>
                  <a:pt x="0" y="0"/>
                </a:moveTo>
                <a:lnTo>
                  <a:pt x="6463095" y="0"/>
                </a:lnTo>
                <a:lnTo>
                  <a:pt x="6463095" y="6455017"/>
                </a:lnTo>
                <a:lnTo>
                  <a:pt x="0" y="6455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25"/>
          <p:cNvSpPr/>
          <p:nvPr/>
        </p:nvSpPr>
        <p:spPr>
          <a:xfrm>
            <a:off x="9019400" y="1028700"/>
            <a:ext cx="8239900" cy="8229600"/>
          </a:xfrm>
          <a:custGeom>
            <a:rect b="b" l="l" r="r" t="t"/>
            <a:pathLst>
              <a:path extrusionOk="0"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25"/>
          <p:cNvSpPr txBox="1"/>
          <p:nvPr/>
        </p:nvSpPr>
        <p:spPr>
          <a:xfrm>
            <a:off x="2925153" y="1699308"/>
            <a:ext cx="2307832" cy="5460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32" u="none" cap="none" strike="noStrike">
                <a:solidFill>
                  <a:srgbClr val="00465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S</a:t>
            </a:r>
            <a:endParaRPr/>
          </a:p>
        </p:txBody>
      </p:sp>
      <p:sp>
        <p:nvSpPr>
          <p:cNvPr id="454" name="Google Shape;454;p25"/>
          <p:cNvSpPr txBox="1"/>
          <p:nvPr/>
        </p:nvSpPr>
        <p:spPr>
          <a:xfrm>
            <a:off x="1871411" y="8132723"/>
            <a:ext cx="441531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4654"/>
                </a:solidFill>
                <a:latin typeface="Noto Sans"/>
                <a:ea typeface="Noto Sans"/>
                <a:cs typeface="Noto Sans"/>
                <a:sym typeface="Noto Sans"/>
              </a:rPr>
              <a:t>STRENGTHS</a:t>
            </a:r>
            <a:endParaRPr/>
          </a:p>
        </p:txBody>
      </p:sp>
      <p:sp>
        <p:nvSpPr>
          <p:cNvPr id="455" name="Google Shape;455;p25"/>
          <p:cNvSpPr txBox="1"/>
          <p:nvPr/>
        </p:nvSpPr>
        <p:spPr>
          <a:xfrm>
            <a:off x="10333862" y="2802580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56" name="Google Shape;456;p25"/>
          <p:cNvSpPr txBox="1"/>
          <p:nvPr/>
        </p:nvSpPr>
        <p:spPr>
          <a:xfrm>
            <a:off x="10333862" y="5265891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/>
          <p:nvPr/>
        </p:nvSpPr>
        <p:spPr>
          <a:xfrm>
            <a:off x="847522" y="1028700"/>
            <a:ext cx="6463096" cy="6455017"/>
          </a:xfrm>
          <a:custGeom>
            <a:rect b="b" l="l" r="r" t="t"/>
            <a:pathLst>
              <a:path extrusionOk="0" h="6455017" w="6463096">
                <a:moveTo>
                  <a:pt x="0" y="0"/>
                </a:moveTo>
                <a:lnTo>
                  <a:pt x="6463095" y="0"/>
                </a:lnTo>
                <a:lnTo>
                  <a:pt x="6463095" y="6455017"/>
                </a:lnTo>
                <a:lnTo>
                  <a:pt x="0" y="6455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6"/>
          <p:cNvSpPr/>
          <p:nvPr/>
        </p:nvSpPr>
        <p:spPr>
          <a:xfrm>
            <a:off x="9019400" y="1028700"/>
            <a:ext cx="8239900" cy="8229600"/>
          </a:xfrm>
          <a:custGeom>
            <a:rect b="b" l="l" r="r" t="t"/>
            <a:pathLst>
              <a:path extrusionOk="0"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6"/>
          <p:cNvSpPr txBox="1"/>
          <p:nvPr/>
        </p:nvSpPr>
        <p:spPr>
          <a:xfrm>
            <a:off x="2038208" y="1699308"/>
            <a:ext cx="4081723" cy="5460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32" u="none" cap="none" strike="noStrike">
                <a:solidFill>
                  <a:srgbClr val="00A589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</a:t>
            </a:r>
            <a:endParaRPr/>
          </a:p>
        </p:txBody>
      </p:sp>
      <p:sp>
        <p:nvSpPr>
          <p:cNvPr id="464" name="Google Shape;464;p26"/>
          <p:cNvSpPr txBox="1"/>
          <p:nvPr/>
        </p:nvSpPr>
        <p:spPr>
          <a:xfrm>
            <a:off x="1671904" y="8132723"/>
            <a:ext cx="481433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A589"/>
                </a:solidFill>
                <a:latin typeface="Noto Sans"/>
                <a:ea typeface="Noto Sans"/>
                <a:cs typeface="Noto Sans"/>
                <a:sym typeface="Noto Sans"/>
              </a:rPr>
              <a:t>WEAKNESSES</a:t>
            </a:r>
            <a:endParaRPr/>
          </a:p>
        </p:txBody>
      </p:sp>
      <p:sp>
        <p:nvSpPr>
          <p:cNvPr id="465" name="Google Shape;465;p26"/>
          <p:cNvSpPr txBox="1"/>
          <p:nvPr/>
        </p:nvSpPr>
        <p:spPr>
          <a:xfrm>
            <a:off x="10333862" y="2802580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66" name="Google Shape;466;p26"/>
          <p:cNvSpPr txBox="1"/>
          <p:nvPr/>
        </p:nvSpPr>
        <p:spPr>
          <a:xfrm>
            <a:off x="10333862" y="5265891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0F0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/>
          <p:nvPr/>
        </p:nvSpPr>
        <p:spPr>
          <a:xfrm>
            <a:off x="847522" y="1028700"/>
            <a:ext cx="6463096" cy="6455017"/>
          </a:xfrm>
          <a:custGeom>
            <a:rect b="b" l="l" r="r" t="t"/>
            <a:pathLst>
              <a:path extrusionOk="0" h="6455017" w="6463096">
                <a:moveTo>
                  <a:pt x="0" y="0"/>
                </a:moveTo>
                <a:lnTo>
                  <a:pt x="6463095" y="0"/>
                </a:lnTo>
                <a:lnTo>
                  <a:pt x="6463095" y="6455017"/>
                </a:lnTo>
                <a:lnTo>
                  <a:pt x="0" y="6455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27"/>
          <p:cNvSpPr/>
          <p:nvPr/>
        </p:nvSpPr>
        <p:spPr>
          <a:xfrm>
            <a:off x="9019400" y="1028700"/>
            <a:ext cx="8239900" cy="8229600"/>
          </a:xfrm>
          <a:custGeom>
            <a:rect b="b" l="l" r="r" t="t"/>
            <a:pathLst>
              <a:path extrusionOk="0"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7"/>
          <p:cNvSpPr txBox="1"/>
          <p:nvPr/>
        </p:nvSpPr>
        <p:spPr>
          <a:xfrm>
            <a:off x="2364593" y="1699308"/>
            <a:ext cx="3428953" cy="5460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332" u="none" cap="none" strike="noStrike">
                <a:solidFill>
                  <a:srgbClr val="E1B44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O</a:t>
            </a:r>
            <a:endParaRPr/>
          </a:p>
        </p:txBody>
      </p:sp>
      <p:sp>
        <p:nvSpPr>
          <p:cNvPr id="474" name="Google Shape;474;p27"/>
          <p:cNvSpPr txBox="1"/>
          <p:nvPr/>
        </p:nvSpPr>
        <p:spPr>
          <a:xfrm>
            <a:off x="930879" y="8161224"/>
            <a:ext cx="629638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E1B441"/>
                </a:solidFill>
                <a:latin typeface="Noto Sans"/>
                <a:ea typeface="Noto Sans"/>
                <a:cs typeface="Noto Sans"/>
                <a:sym typeface="Noto Sans"/>
              </a:rPr>
              <a:t>OPPORTUNITIES</a:t>
            </a:r>
            <a:endParaRPr/>
          </a:p>
        </p:txBody>
      </p:sp>
      <p:sp>
        <p:nvSpPr>
          <p:cNvPr id="475" name="Google Shape;475;p27"/>
          <p:cNvSpPr txBox="1"/>
          <p:nvPr/>
        </p:nvSpPr>
        <p:spPr>
          <a:xfrm>
            <a:off x="10333862" y="2802580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476" name="Google Shape;476;p27"/>
          <p:cNvSpPr txBox="1"/>
          <p:nvPr/>
        </p:nvSpPr>
        <p:spPr>
          <a:xfrm>
            <a:off x="10333862" y="5265891"/>
            <a:ext cx="5610976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  <a:p>
            <a:pPr indent="-345439" lvl="1" marL="690881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D4D4D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SWOT Anaylis Slides for Busines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