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10693400" cx="7556500"/>
  <p:notesSz cx="6858000" cy="9144000"/>
  <p:embeddedFontLst>
    <p:embeddedFont>
      <p:font typeface="Rubik Black"/>
      <p:bold r:id="rId11"/>
      <p:boldItalic r:id="rId12"/>
    </p:embeddedFont>
    <p:embeddedFont>
      <p:font typeface="Rubik SemiBold"/>
      <p:regular r:id="rId13"/>
      <p:bold r:id="rId14"/>
      <p:italic r:id="rId15"/>
      <p:boldItalic r:id="rId16"/>
    </p:embeddedFont>
    <p:embeddedFont>
      <p:font typeface="Rubik"/>
      <p:bold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ubikBlack-bold.fntdata"/><Relationship Id="rId10" Type="http://schemas.openxmlformats.org/officeDocument/2006/relationships/slide" Target="slides/slide5.xml"/><Relationship Id="rId13" Type="http://schemas.openxmlformats.org/officeDocument/2006/relationships/font" Target="fonts/RubikSemiBold-regular.fntdata"/><Relationship Id="rId12" Type="http://schemas.openxmlformats.org/officeDocument/2006/relationships/font" Target="fonts/RubikBlack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ubikSemiBold-italic.fntdata"/><Relationship Id="rId14" Type="http://schemas.openxmlformats.org/officeDocument/2006/relationships/font" Target="fonts/RubikSemiBold-bold.fntdata"/><Relationship Id="rId17" Type="http://schemas.openxmlformats.org/officeDocument/2006/relationships/font" Target="fonts/Rubik-bold.fntdata"/><Relationship Id="rId16" Type="http://schemas.openxmlformats.org/officeDocument/2006/relationships/font" Target="fonts/RubikSemiBold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Rubik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ee0d797324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g2ee0d797324_0_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image" Target="../media/image1.png"/><Relationship Id="rId5" Type="http://schemas.openxmlformats.org/officeDocument/2006/relationships/image" Target="../media/image5.png"/><Relationship Id="rId6" Type="http://schemas.openxmlformats.org/officeDocument/2006/relationships/image" Target="../media/image4.png"/><Relationship Id="rId7" Type="http://schemas.openxmlformats.org/officeDocument/2006/relationships/image" Target="../media/image3.png"/><Relationship Id="rId8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Relationship Id="rId4" Type="http://schemas.openxmlformats.org/officeDocument/2006/relationships/image" Target="../media/image1.png"/><Relationship Id="rId5" Type="http://schemas.openxmlformats.org/officeDocument/2006/relationships/image" Target="../media/image5.png"/><Relationship Id="rId6" Type="http://schemas.openxmlformats.org/officeDocument/2006/relationships/image" Target="../media/image4.png"/><Relationship Id="rId7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5.png"/><Relationship Id="rId6" Type="http://schemas.openxmlformats.org/officeDocument/2006/relationships/image" Target="../media/image4.png"/><Relationship Id="rId7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5.png"/><Relationship Id="rId6" Type="http://schemas.openxmlformats.org/officeDocument/2006/relationships/image" Target="../media/image4.png"/><Relationship Id="rId7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EDCB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6675" y="3338638"/>
            <a:ext cx="6907750" cy="6274019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374" y="533925"/>
            <a:ext cx="6907751" cy="26016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6" name="Google Shape;86;p13"/>
          <p:cNvGrpSpPr/>
          <p:nvPr/>
        </p:nvGrpSpPr>
        <p:grpSpPr>
          <a:xfrm>
            <a:off x="-264243" y="9705161"/>
            <a:ext cx="8149466" cy="986839"/>
            <a:chOff x="0" y="-28575"/>
            <a:chExt cx="2920585" cy="353661"/>
          </a:xfrm>
        </p:grpSpPr>
        <p:sp>
          <p:nvSpPr>
            <p:cNvPr id="87" name="Google Shape;87;p13"/>
            <p:cNvSpPr/>
            <p:nvPr/>
          </p:nvSpPr>
          <p:spPr>
            <a:xfrm>
              <a:off x="0" y="0"/>
              <a:ext cx="2920585" cy="325086"/>
            </a:xfrm>
            <a:custGeom>
              <a:rect b="b" l="l" r="r" t="t"/>
              <a:pathLst>
                <a:path extrusionOk="0" h="325086" w="2920585">
                  <a:moveTo>
                    <a:pt x="0" y="0"/>
                  </a:moveTo>
                  <a:lnTo>
                    <a:pt x="2920585" y="0"/>
                  </a:lnTo>
                  <a:lnTo>
                    <a:pt x="2920585" y="325086"/>
                  </a:lnTo>
                  <a:lnTo>
                    <a:pt x="0" y="325086"/>
                  </a:ln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333231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88" name="Google Shape;88;p13"/>
            <p:cNvSpPr txBox="1"/>
            <p:nvPr/>
          </p:nvSpPr>
          <p:spPr>
            <a:xfrm>
              <a:off x="0" y="-28575"/>
              <a:ext cx="2920585" cy="3536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9" name="Google Shape;89;p13"/>
          <p:cNvGrpSpPr/>
          <p:nvPr/>
        </p:nvGrpSpPr>
        <p:grpSpPr>
          <a:xfrm>
            <a:off x="619431" y="4118228"/>
            <a:ext cx="1560355" cy="486667"/>
            <a:chOff x="0" y="-28575"/>
            <a:chExt cx="559196" cy="174411"/>
          </a:xfrm>
        </p:grpSpPr>
        <p:sp>
          <p:nvSpPr>
            <p:cNvPr id="90" name="Google Shape;90;p13"/>
            <p:cNvSpPr/>
            <p:nvPr/>
          </p:nvSpPr>
          <p:spPr>
            <a:xfrm>
              <a:off x="0" y="0"/>
              <a:ext cx="559196" cy="145836"/>
            </a:xfrm>
            <a:custGeom>
              <a:rect b="b" l="l" r="r" t="t"/>
              <a:pathLst>
                <a:path extrusionOk="0" h="145836" w="559196">
                  <a:moveTo>
                    <a:pt x="72918" y="0"/>
                  </a:moveTo>
                  <a:lnTo>
                    <a:pt x="486278" y="0"/>
                  </a:lnTo>
                  <a:cubicBezTo>
                    <a:pt x="526549" y="0"/>
                    <a:pt x="559196" y="32646"/>
                    <a:pt x="559196" y="72918"/>
                  </a:cubicBezTo>
                  <a:lnTo>
                    <a:pt x="559196" y="72918"/>
                  </a:lnTo>
                  <a:cubicBezTo>
                    <a:pt x="559196" y="92257"/>
                    <a:pt x="551513" y="110804"/>
                    <a:pt x="537839" y="124479"/>
                  </a:cubicBezTo>
                  <a:cubicBezTo>
                    <a:pt x="524164" y="138153"/>
                    <a:pt x="505617" y="145836"/>
                    <a:pt x="486278" y="145836"/>
                  </a:cubicBezTo>
                  <a:lnTo>
                    <a:pt x="72918" y="145836"/>
                  </a:lnTo>
                  <a:cubicBezTo>
                    <a:pt x="32646" y="145836"/>
                    <a:pt x="0" y="113189"/>
                    <a:pt x="0" y="72918"/>
                  </a:cubicBezTo>
                  <a:lnTo>
                    <a:pt x="0" y="72918"/>
                  </a:lnTo>
                  <a:cubicBezTo>
                    <a:pt x="0" y="32646"/>
                    <a:pt x="32646" y="0"/>
                    <a:pt x="72918" y="0"/>
                  </a:cubicBezTo>
                  <a:close/>
                </a:path>
              </a:pathLst>
            </a:custGeom>
            <a:solidFill>
              <a:srgbClr val="FFF6E5"/>
            </a:solidFill>
            <a:ln cap="rnd" cmpd="sng" w="19050">
              <a:solidFill>
                <a:srgbClr val="3332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13"/>
            <p:cNvSpPr txBox="1"/>
            <p:nvPr/>
          </p:nvSpPr>
          <p:spPr>
            <a:xfrm>
              <a:off x="0" y="-28575"/>
              <a:ext cx="559196" cy="1744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2" name="Google Shape;92;p13"/>
          <p:cNvSpPr txBox="1"/>
          <p:nvPr/>
        </p:nvSpPr>
        <p:spPr>
          <a:xfrm>
            <a:off x="836698" y="4292900"/>
            <a:ext cx="11259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Rubik SemiBold"/>
                <a:ea typeface="Rubik SemiBold"/>
                <a:cs typeface="Rubik SemiBold"/>
                <a:sym typeface="Rubik SemiBold"/>
              </a:rPr>
              <a:t>Education</a:t>
            </a:r>
            <a:endParaRPr/>
          </a:p>
        </p:txBody>
      </p:sp>
      <p:cxnSp>
        <p:nvCxnSpPr>
          <p:cNvPr id="93" name="Google Shape;93;p13"/>
          <p:cNvCxnSpPr/>
          <p:nvPr/>
        </p:nvCxnSpPr>
        <p:spPr>
          <a:xfrm rot="10800000">
            <a:off x="2910105" y="4197962"/>
            <a:ext cx="0" cy="5017292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94" name="Google Shape;94;p13"/>
          <p:cNvGrpSpPr/>
          <p:nvPr/>
        </p:nvGrpSpPr>
        <p:grpSpPr>
          <a:xfrm>
            <a:off x="619431" y="7303909"/>
            <a:ext cx="1560355" cy="486667"/>
            <a:chOff x="0" y="-28575"/>
            <a:chExt cx="559196" cy="174411"/>
          </a:xfrm>
        </p:grpSpPr>
        <p:sp>
          <p:nvSpPr>
            <p:cNvPr id="95" name="Google Shape;95;p13"/>
            <p:cNvSpPr/>
            <p:nvPr/>
          </p:nvSpPr>
          <p:spPr>
            <a:xfrm>
              <a:off x="0" y="0"/>
              <a:ext cx="559196" cy="145836"/>
            </a:xfrm>
            <a:custGeom>
              <a:rect b="b" l="l" r="r" t="t"/>
              <a:pathLst>
                <a:path extrusionOk="0" h="145836" w="559196">
                  <a:moveTo>
                    <a:pt x="72918" y="0"/>
                  </a:moveTo>
                  <a:lnTo>
                    <a:pt x="486278" y="0"/>
                  </a:lnTo>
                  <a:cubicBezTo>
                    <a:pt x="526549" y="0"/>
                    <a:pt x="559196" y="32646"/>
                    <a:pt x="559196" y="72918"/>
                  </a:cubicBezTo>
                  <a:lnTo>
                    <a:pt x="559196" y="72918"/>
                  </a:lnTo>
                  <a:cubicBezTo>
                    <a:pt x="559196" y="92257"/>
                    <a:pt x="551513" y="110804"/>
                    <a:pt x="537839" y="124479"/>
                  </a:cubicBezTo>
                  <a:cubicBezTo>
                    <a:pt x="524164" y="138153"/>
                    <a:pt x="505617" y="145836"/>
                    <a:pt x="486278" y="145836"/>
                  </a:cubicBezTo>
                  <a:lnTo>
                    <a:pt x="72918" y="145836"/>
                  </a:lnTo>
                  <a:cubicBezTo>
                    <a:pt x="32646" y="145836"/>
                    <a:pt x="0" y="113189"/>
                    <a:pt x="0" y="72918"/>
                  </a:cubicBezTo>
                  <a:lnTo>
                    <a:pt x="0" y="72918"/>
                  </a:lnTo>
                  <a:cubicBezTo>
                    <a:pt x="0" y="32646"/>
                    <a:pt x="32646" y="0"/>
                    <a:pt x="72918" y="0"/>
                  </a:cubicBezTo>
                  <a:close/>
                </a:path>
              </a:pathLst>
            </a:custGeom>
            <a:solidFill>
              <a:srgbClr val="FFF6E5"/>
            </a:solidFill>
            <a:ln cap="rnd" cmpd="sng" w="19050">
              <a:solidFill>
                <a:srgbClr val="3332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13"/>
            <p:cNvSpPr txBox="1"/>
            <p:nvPr/>
          </p:nvSpPr>
          <p:spPr>
            <a:xfrm>
              <a:off x="0" y="-28575"/>
              <a:ext cx="559196" cy="1744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7" name="Google Shape;97;p13"/>
          <p:cNvSpPr txBox="1"/>
          <p:nvPr/>
        </p:nvSpPr>
        <p:spPr>
          <a:xfrm>
            <a:off x="955059" y="7459634"/>
            <a:ext cx="889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Rubik SemiBold"/>
                <a:ea typeface="Rubik SemiBold"/>
                <a:cs typeface="Rubik SemiBold"/>
                <a:sym typeface="Rubik SemiBold"/>
              </a:rPr>
              <a:t>Skills</a:t>
            </a:r>
            <a:endParaRPr/>
          </a:p>
        </p:txBody>
      </p:sp>
      <p:grpSp>
        <p:nvGrpSpPr>
          <p:cNvPr id="98" name="Google Shape;98;p13"/>
          <p:cNvGrpSpPr/>
          <p:nvPr/>
        </p:nvGrpSpPr>
        <p:grpSpPr>
          <a:xfrm>
            <a:off x="3289481" y="4118228"/>
            <a:ext cx="2223880" cy="486667"/>
            <a:chOff x="0" y="-28575"/>
            <a:chExt cx="796988" cy="174411"/>
          </a:xfrm>
        </p:grpSpPr>
        <p:sp>
          <p:nvSpPr>
            <p:cNvPr id="99" name="Google Shape;99;p13"/>
            <p:cNvSpPr/>
            <p:nvPr/>
          </p:nvSpPr>
          <p:spPr>
            <a:xfrm>
              <a:off x="0" y="0"/>
              <a:ext cx="796988" cy="145836"/>
            </a:xfrm>
            <a:custGeom>
              <a:rect b="b" l="l" r="r" t="t"/>
              <a:pathLst>
                <a:path extrusionOk="0" h="145836" w="796988">
                  <a:moveTo>
                    <a:pt x="72918" y="0"/>
                  </a:moveTo>
                  <a:lnTo>
                    <a:pt x="724071" y="0"/>
                  </a:lnTo>
                  <a:cubicBezTo>
                    <a:pt x="764342" y="0"/>
                    <a:pt x="796988" y="32646"/>
                    <a:pt x="796988" y="72918"/>
                  </a:cubicBezTo>
                  <a:lnTo>
                    <a:pt x="796988" y="72918"/>
                  </a:lnTo>
                  <a:cubicBezTo>
                    <a:pt x="796988" y="113189"/>
                    <a:pt x="764342" y="145836"/>
                    <a:pt x="724071" y="145836"/>
                  </a:cubicBezTo>
                  <a:lnTo>
                    <a:pt x="72918" y="145836"/>
                  </a:lnTo>
                  <a:cubicBezTo>
                    <a:pt x="32646" y="145836"/>
                    <a:pt x="0" y="113189"/>
                    <a:pt x="0" y="72918"/>
                  </a:cubicBezTo>
                  <a:lnTo>
                    <a:pt x="0" y="72918"/>
                  </a:lnTo>
                  <a:cubicBezTo>
                    <a:pt x="0" y="32646"/>
                    <a:pt x="32646" y="0"/>
                    <a:pt x="72918" y="0"/>
                  </a:cubicBezTo>
                  <a:close/>
                </a:path>
              </a:pathLst>
            </a:custGeom>
            <a:solidFill>
              <a:srgbClr val="FFF6E5"/>
            </a:solidFill>
            <a:ln cap="rnd" cmpd="sng" w="19050">
              <a:solidFill>
                <a:srgbClr val="3332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13"/>
            <p:cNvSpPr txBox="1"/>
            <p:nvPr/>
          </p:nvSpPr>
          <p:spPr>
            <a:xfrm>
              <a:off x="0" y="-28575"/>
              <a:ext cx="796988" cy="1744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1" name="Google Shape;101;p13"/>
          <p:cNvSpPr txBox="1"/>
          <p:nvPr/>
        </p:nvSpPr>
        <p:spPr>
          <a:xfrm>
            <a:off x="3236766" y="4804920"/>
            <a:ext cx="994728" cy="2076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99" u="none" cap="none" strike="noStrike">
                <a:solidFill>
                  <a:srgbClr val="000000"/>
                </a:solidFill>
                <a:latin typeface="Rubik SemiBold"/>
                <a:ea typeface="Rubik SemiBold"/>
                <a:cs typeface="Rubik SemiBold"/>
                <a:sym typeface="Rubik SemiBold"/>
              </a:rPr>
              <a:t>2020-2024</a:t>
            </a:r>
            <a:endParaRPr/>
          </a:p>
        </p:txBody>
      </p:sp>
      <p:sp>
        <p:nvSpPr>
          <p:cNvPr id="102" name="Google Shape;102;p13"/>
          <p:cNvSpPr txBox="1"/>
          <p:nvPr/>
        </p:nvSpPr>
        <p:spPr>
          <a:xfrm>
            <a:off x="3245632" y="5031072"/>
            <a:ext cx="2094102" cy="240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99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Your Position Here</a:t>
            </a:r>
            <a:endParaRPr/>
          </a:p>
        </p:txBody>
      </p:sp>
      <p:sp>
        <p:nvSpPr>
          <p:cNvPr id="103" name="Google Shape;103;p13"/>
          <p:cNvSpPr txBox="1"/>
          <p:nvPr/>
        </p:nvSpPr>
        <p:spPr>
          <a:xfrm>
            <a:off x="3245632" y="5447811"/>
            <a:ext cx="1690800" cy="5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Lorem ipsum dolor sit amet, consectetur adipiscing elit, sed do eiusmod tempor incididunt ut labore et dolore magna aliqua. </a:t>
            </a:r>
            <a:endParaRPr/>
          </a:p>
        </p:txBody>
      </p:sp>
      <p:sp>
        <p:nvSpPr>
          <p:cNvPr id="104" name="Google Shape;104;p13"/>
          <p:cNvSpPr txBox="1"/>
          <p:nvPr/>
        </p:nvSpPr>
        <p:spPr>
          <a:xfrm>
            <a:off x="5337713" y="5447811"/>
            <a:ext cx="1466400" cy="5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</p:txBody>
      </p:sp>
      <p:cxnSp>
        <p:nvCxnSpPr>
          <p:cNvPr id="105" name="Google Shape;105;p13"/>
          <p:cNvCxnSpPr/>
          <p:nvPr/>
        </p:nvCxnSpPr>
        <p:spPr>
          <a:xfrm rot="10800000">
            <a:off x="5137008" y="5398811"/>
            <a:ext cx="0" cy="676699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6" name="Google Shape;106;p13"/>
          <p:cNvSpPr txBox="1"/>
          <p:nvPr/>
        </p:nvSpPr>
        <p:spPr>
          <a:xfrm>
            <a:off x="3236766" y="6316521"/>
            <a:ext cx="994728" cy="2076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99" u="none" cap="none" strike="noStrike">
                <a:solidFill>
                  <a:srgbClr val="000000"/>
                </a:solidFill>
                <a:latin typeface="Rubik SemiBold"/>
                <a:ea typeface="Rubik SemiBold"/>
                <a:cs typeface="Rubik SemiBold"/>
                <a:sym typeface="Rubik SemiBold"/>
              </a:rPr>
              <a:t>2020-2024</a:t>
            </a:r>
            <a:endParaRPr/>
          </a:p>
        </p:txBody>
      </p:sp>
      <p:sp>
        <p:nvSpPr>
          <p:cNvPr id="107" name="Google Shape;107;p13"/>
          <p:cNvSpPr txBox="1"/>
          <p:nvPr/>
        </p:nvSpPr>
        <p:spPr>
          <a:xfrm>
            <a:off x="3245632" y="6542672"/>
            <a:ext cx="2094102" cy="240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99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Your Position Here</a:t>
            </a:r>
            <a:endParaRPr/>
          </a:p>
        </p:txBody>
      </p:sp>
      <p:sp>
        <p:nvSpPr>
          <p:cNvPr id="108" name="Google Shape;108;p13"/>
          <p:cNvSpPr txBox="1"/>
          <p:nvPr/>
        </p:nvSpPr>
        <p:spPr>
          <a:xfrm>
            <a:off x="3245632" y="6959411"/>
            <a:ext cx="1690800" cy="5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Lorem ipsum dolor sit amet, consectetur adipiscing elit, sed do eiusmod tempor incididunt ut labore et dolore magna aliqua. </a:t>
            </a:r>
            <a:endParaRPr/>
          </a:p>
        </p:txBody>
      </p:sp>
      <p:sp>
        <p:nvSpPr>
          <p:cNvPr id="109" name="Google Shape;109;p13"/>
          <p:cNvSpPr txBox="1"/>
          <p:nvPr/>
        </p:nvSpPr>
        <p:spPr>
          <a:xfrm>
            <a:off x="5337713" y="6959411"/>
            <a:ext cx="1466400" cy="5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</p:txBody>
      </p:sp>
      <p:cxnSp>
        <p:nvCxnSpPr>
          <p:cNvPr id="110" name="Google Shape;110;p13"/>
          <p:cNvCxnSpPr/>
          <p:nvPr/>
        </p:nvCxnSpPr>
        <p:spPr>
          <a:xfrm rot="10800000">
            <a:off x="5137008" y="6910411"/>
            <a:ext cx="0" cy="676699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1" name="Google Shape;111;p13"/>
          <p:cNvSpPr txBox="1"/>
          <p:nvPr/>
        </p:nvSpPr>
        <p:spPr>
          <a:xfrm>
            <a:off x="3236766" y="7843125"/>
            <a:ext cx="994728" cy="2076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99" u="none" cap="none" strike="noStrike">
                <a:solidFill>
                  <a:srgbClr val="000000"/>
                </a:solidFill>
                <a:latin typeface="Rubik SemiBold"/>
                <a:ea typeface="Rubik SemiBold"/>
                <a:cs typeface="Rubik SemiBold"/>
                <a:sym typeface="Rubik SemiBold"/>
              </a:rPr>
              <a:t>2020-2024</a:t>
            </a:r>
            <a:endParaRPr/>
          </a:p>
        </p:txBody>
      </p:sp>
      <p:sp>
        <p:nvSpPr>
          <p:cNvPr id="112" name="Google Shape;112;p13"/>
          <p:cNvSpPr txBox="1"/>
          <p:nvPr/>
        </p:nvSpPr>
        <p:spPr>
          <a:xfrm>
            <a:off x="3245632" y="8069276"/>
            <a:ext cx="2094102" cy="240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99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Your Position Here</a:t>
            </a:r>
            <a:endParaRPr/>
          </a:p>
        </p:txBody>
      </p:sp>
      <p:sp>
        <p:nvSpPr>
          <p:cNvPr id="113" name="Google Shape;113;p13"/>
          <p:cNvSpPr txBox="1"/>
          <p:nvPr/>
        </p:nvSpPr>
        <p:spPr>
          <a:xfrm>
            <a:off x="3245632" y="8486016"/>
            <a:ext cx="1690800" cy="5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Lorem ipsum dolor sit amet, consectetur adipiscing elit, sed do eiusmod tempor incididunt ut labore et dolore magna aliqua. </a:t>
            </a:r>
            <a:endParaRPr/>
          </a:p>
        </p:txBody>
      </p:sp>
      <p:sp>
        <p:nvSpPr>
          <p:cNvPr id="114" name="Google Shape;114;p13"/>
          <p:cNvSpPr txBox="1"/>
          <p:nvPr/>
        </p:nvSpPr>
        <p:spPr>
          <a:xfrm>
            <a:off x="5337713" y="8486016"/>
            <a:ext cx="1466400" cy="5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</p:txBody>
      </p:sp>
      <p:cxnSp>
        <p:nvCxnSpPr>
          <p:cNvPr id="115" name="Google Shape;115;p13"/>
          <p:cNvCxnSpPr/>
          <p:nvPr/>
        </p:nvCxnSpPr>
        <p:spPr>
          <a:xfrm rot="10800000">
            <a:off x="5137008" y="8437015"/>
            <a:ext cx="0" cy="676699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6" name="Google Shape;116;p13"/>
          <p:cNvSpPr/>
          <p:nvPr/>
        </p:nvSpPr>
        <p:spPr>
          <a:xfrm>
            <a:off x="2916017" y="10081781"/>
            <a:ext cx="219132" cy="367447"/>
          </a:xfrm>
          <a:custGeom>
            <a:rect b="b" l="l" r="r" t="t"/>
            <a:pathLst>
              <a:path extrusionOk="0" h="367447" w="219132">
                <a:moveTo>
                  <a:pt x="0" y="0"/>
                </a:moveTo>
                <a:lnTo>
                  <a:pt x="219132" y="0"/>
                </a:lnTo>
                <a:lnTo>
                  <a:pt x="219132" y="367447"/>
                </a:lnTo>
                <a:lnTo>
                  <a:pt x="0" y="36744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7" name="Google Shape;117;p13"/>
          <p:cNvSpPr/>
          <p:nvPr/>
        </p:nvSpPr>
        <p:spPr>
          <a:xfrm>
            <a:off x="5288396" y="10143715"/>
            <a:ext cx="394618" cy="264753"/>
          </a:xfrm>
          <a:custGeom>
            <a:rect b="b" l="l" r="r" t="t"/>
            <a:pathLst>
              <a:path extrusionOk="0" h="264753" w="394618">
                <a:moveTo>
                  <a:pt x="0" y="0"/>
                </a:moveTo>
                <a:lnTo>
                  <a:pt x="394618" y="0"/>
                </a:lnTo>
                <a:lnTo>
                  <a:pt x="394618" y="264753"/>
                </a:lnTo>
                <a:lnTo>
                  <a:pt x="0" y="26475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8" name="Google Shape;118;p13"/>
          <p:cNvSpPr/>
          <p:nvPr/>
        </p:nvSpPr>
        <p:spPr>
          <a:xfrm>
            <a:off x="396806" y="10093505"/>
            <a:ext cx="252301" cy="365173"/>
          </a:xfrm>
          <a:custGeom>
            <a:rect b="b" l="l" r="r" t="t"/>
            <a:pathLst>
              <a:path extrusionOk="0" h="365173" w="252301">
                <a:moveTo>
                  <a:pt x="0" y="0"/>
                </a:moveTo>
                <a:lnTo>
                  <a:pt x="252301" y="0"/>
                </a:lnTo>
                <a:lnTo>
                  <a:pt x="252301" y="365173"/>
                </a:lnTo>
                <a:lnTo>
                  <a:pt x="0" y="3651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9" name="Google Shape;119;p13"/>
          <p:cNvSpPr txBox="1"/>
          <p:nvPr/>
        </p:nvSpPr>
        <p:spPr>
          <a:xfrm>
            <a:off x="756000" y="1377179"/>
            <a:ext cx="33138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Rubik Black"/>
                <a:ea typeface="Rubik Black"/>
                <a:cs typeface="Rubik Black"/>
                <a:sym typeface="Rubik Black"/>
              </a:rPr>
              <a:t>AMANDA SMITH</a:t>
            </a:r>
            <a:endParaRPr/>
          </a:p>
        </p:txBody>
      </p:sp>
      <p:sp>
        <p:nvSpPr>
          <p:cNvPr id="120" name="Google Shape;120;p13"/>
          <p:cNvSpPr txBox="1"/>
          <p:nvPr/>
        </p:nvSpPr>
        <p:spPr>
          <a:xfrm>
            <a:off x="756000" y="2023063"/>
            <a:ext cx="33138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Lorem ipsum dolor sit amet, consectetur adipiscing elit, sed do eiusmod tempor incididunt ut labore et dolore magna aliqua.</a:t>
            </a:r>
            <a:endParaRPr/>
          </a:p>
        </p:txBody>
      </p:sp>
      <p:sp>
        <p:nvSpPr>
          <p:cNvPr id="121" name="Google Shape;121;p13"/>
          <p:cNvSpPr txBox="1"/>
          <p:nvPr/>
        </p:nvSpPr>
        <p:spPr>
          <a:xfrm>
            <a:off x="756000" y="1203200"/>
            <a:ext cx="27393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Rubik SemiBold"/>
                <a:ea typeface="Rubik SemiBold"/>
                <a:cs typeface="Rubik SemiBold"/>
                <a:sym typeface="Rubik SemiBold"/>
              </a:rPr>
              <a:t>ELEMENTARY TEACHER</a:t>
            </a:r>
            <a:endParaRPr/>
          </a:p>
        </p:txBody>
      </p:sp>
      <p:grpSp>
        <p:nvGrpSpPr>
          <p:cNvPr id="122" name="Google Shape;122;p13"/>
          <p:cNvGrpSpPr/>
          <p:nvPr/>
        </p:nvGrpSpPr>
        <p:grpSpPr>
          <a:xfrm>
            <a:off x="619431" y="4812064"/>
            <a:ext cx="1966824" cy="592568"/>
            <a:chOff x="0" y="-28575"/>
            <a:chExt cx="2622432" cy="790090"/>
          </a:xfrm>
        </p:grpSpPr>
        <p:sp>
          <p:nvSpPr>
            <p:cNvPr id="123" name="Google Shape;123;p13"/>
            <p:cNvSpPr txBox="1"/>
            <p:nvPr/>
          </p:nvSpPr>
          <p:spPr>
            <a:xfrm>
              <a:off x="0" y="-28575"/>
              <a:ext cx="1793729" cy="2673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99" u="none" cap="none" strike="noStrike">
                  <a:solidFill>
                    <a:srgbClr val="000000"/>
                  </a:solidFill>
                  <a:latin typeface="Rubik SemiBold"/>
                  <a:ea typeface="Rubik SemiBold"/>
                  <a:cs typeface="Rubik SemiBold"/>
                  <a:sym typeface="Rubik SemiBold"/>
                </a:rPr>
                <a:t>2010-2015</a:t>
              </a:r>
              <a:endParaRPr/>
            </a:p>
          </p:txBody>
        </p:sp>
        <p:sp>
          <p:nvSpPr>
            <p:cNvPr id="124" name="Google Shape;124;p13"/>
            <p:cNvSpPr txBox="1"/>
            <p:nvPr/>
          </p:nvSpPr>
          <p:spPr>
            <a:xfrm>
              <a:off x="0" y="210185"/>
              <a:ext cx="2622432" cy="3113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2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399" u="none" cap="none" strike="noStrike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Add Your Degree Here</a:t>
              </a:r>
              <a:endParaRPr/>
            </a:p>
          </p:txBody>
        </p:sp>
        <p:sp>
          <p:nvSpPr>
            <p:cNvPr id="125" name="Google Shape;125;p13"/>
            <p:cNvSpPr txBox="1"/>
            <p:nvPr/>
          </p:nvSpPr>
          <p:spPr>
            <a:xfrm>
              <a:off x="0" y="579411"/>
              <a:ext cx="1574800" cy="1821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Add University Here</a:t>
              </a:r>
              <a:endParaRPr/>
            </a:p>
          </p:txBody>
        </p:sp>
      </p:grpSp>
      <p:sp>
        <p:nvSpPr>
          <p:cNvPr id="126" name="Google Shape;126;p13"/>
          <p:cNvSpPr txBox="1"/>
          <p:nvPr/>
        </p:nvSpPr>
        <p:spPr>
          <a:xfrm>
            <a:off x="557044" y="7982675"/>
            <a:ext cx="2091600" cy="10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07950" lvl="1" marL="215899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9"/>
              <a:buFont typeface="Arial"/>
              <a:buChar char="•"/>
            </a:pPr>
            <a:r>
              <a:rPr b="0" i="0" lang="en-US" sz="999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Strong classroom management</a:t>
            </a:r>
            <a:endParaRPr/>
          </a:p>
          <a:p>
            <a:pPr indent="-107950" lvl="1" marL="215899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9"/>
              <a:buFont typeface="Arial"/>
              <a:buChar char="•"/>
            </a:pPr>
            <a:r>
              <a:rPr b="0" i="0" lang="en-US" sz="999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Effective communication </a:t>
            </a:r>
            <a:endParaRPr/>
          </a:p>
          <a:p>
            <a:pPr indent="-107950" lvl="1" marL="215899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9"/>
              <a:buFont typeface="Arial"/>
              <a:buChar char="•"/>
            </a:pPr>
            <a:r>
              <a:rPr b="0" i="0" lang="en-US" sz="999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Knowledge of </a:t>
            </a:r>
            <a:r>
              <a:rPr lang="en-US" sz="999">
                <a:latin typeface="Rubik"/>
                <a:ea typeface="Rubik"/>
                <a:cs typeface="Rubik"/>
                <a:sym typeface="Rubik"/>
              </a:rPr>
              <a:t>child</a:t>
            </a:r>
            <a:r>
              <a:rPr b="0" i="0" lang="en-US" sz="999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 development principles</a:t>
            </a:r>
            <a:endParaRPr/>
          </a:p>
          <a:p>
            <a:pPr indent="-107950" lvl="1" marL="215899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9"/>
              <a:buFont typeface="Arial"/>
              <a:buChar char="•"/>
            </a:pPr>
            <a:r>
              <a:rPr b="0" i="0" lang="en-US" sz="999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Patience and empathy</a:t>
            </a:r>
            <a:endParaRPr/>
          </a:p>
          <a:p>
            <a:pPr indent="-107950" lvl="1" marL="215899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9"/>
              <a:buFont typeface="Arial"/>
              <a:buChar char="•"/>
            </a:pPr>
            <a:r>
              <a:rPr b="0" i="0" lang="en-US" sz="999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Effective lesson planning</a:t>
            </a:r>
            <a:endParaRPr/>
          </a:p>
        </p:txBody>
      </p:sp>
      <p:sp>
        <p:nvSpPr>
          <p:cNvPr id="127" name="Google Shape;127;p13"/>
          <p:cNvSpPr txBox="1"/>
          <p:nvPr/>
        </p:nvSpPr>
        <p:spPr>
          <a:xfrm>
            <a:off x="3457318" y="4269759"/>
            <a:ext cx="1888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Rubik SemiBold"/>
                <a:ea typeface="Rubik SemiBold"/>
                <a:cs typeface="Rubik SemiBold"/>
                <a:sym typeface="Rubik SemiBold"/>
              </a:rPr>
              <a:t>Work Experience</a:t>
            </a:r>
            <a:endParaRPr/>
          </a:p>
        </p:txBody>
      </p:sp>
      <p:sp>
        <p:nvSpPr>
          <p:cNvPr id="128" name="Google Shape;128;p13"/>
          <p:cNvSpPr txBox="1"/>
          <p:nvPr/>
        </p:nvSpPr>
        <p:spPr>
          <a:xfrm>
            <a:off x="831194" y="10062731"/>
            <a:ext cx="1348500" cy="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Rubik SemiBold"/>
                <a:ea typeface="Rubik SemiBold"/>
                <a:cs typeface="Rubik SemiBold"/>
                <a:sym typeface="Rubik SemiBold"/>
              </a:rPr>
              <a:t>Anywhere Street, Anywhere City</a:t>
            </a:r>
            <a:endParaRPr/>
          </a:p>
        </p:txBody>
      </p:sp>
      <p:sp>
        <p:nvSpPr>
          <p:cNvPr id="129" name="Google Shape;129;p13"/>
          <p:cNvSpPr txBox="1"/>
          <p:nvPr/>
        </p:nvSpPr>
        <p:spPr>
          <a:xfrm>
            <a:off x="5790086" y="10167506"/>
            <a:ext cx="1443778" cy="1981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Rubik SemiBold"/>
                <a:ea typeface="Rubik SemiBold"/>
                <a:cs typeface="Rubik SemiBold"/>
                <a:sym typeface="Rubik SemiBold"/>
              </a:rPr>
              <a:t>asmith@email.com</a:t>
            </a:r>
            <a:endParaRPr/>
          </a:p>
        </p:txBody>
      </p:sp>
      <p:sp>
        <p:nvSpPr>
          <p:cNvPr id="130" name="Google Shape;130;p13"/>
          <p:cNvSpPr txBox="1"/>
          <p:nvPr/>
        </p:nvSpPr>
        <p:spPr>
          <a:xfrm>
            <a:off x="3295392" y="10156920"/>
            <a:ext cx="1348591" cy="1981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Rubik SemiBold"/>
                <a:ea typeface="Rubik SemiBold"/>
                <a:cs typeface="Rubik SemiBold"/>
                <a:sym typeface="Rubik SemiBold"/>
              </a:rPr>
              <a:t>123-456-7890</a:t>
            </a:r>
            <a:endParaRPr/>
          </a:p>
        </p:txBody>
      </p:sp>
      <p:grpSp>
        <p:nvGrpSpPr>
          <p:cNvPr id="131" name="Google Shape;131;p13"/>
          <p:cNvGrpSpPr/>
          <p:nvPr/>
        </p:nvGrpSpPr>
        <p:grpSpPr>
          <a:xfrm>
            <a:off x="619431" y="5665654"/>
            <a:ext cx="1966824" cy="592568"/>
            <a:chOff x="0" y="-28575"/>
            <a:chExt cx="2622432" cy="790090"/>
          </a:xfrm>
        </p:grpSpPr>
        <p:sp>
          <p:nvSpPr>
            <p:cNvPr id="132" name="Google Shape;132;p13"/>
            <p:cNvSpPr txBox="1"/>
            <p:nvPr/>
          </p:nvSpPr>
          <p:spPr>
            <a:xfrm>
              <a:off x="0" y="-28575"/>
              <a:ext cx="1793729" cy="2673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99" u="none" cap="none" strike="noStrike">
                  <a:solidFill>
                    <a:srgbClr val="000000"/>
                  </a:solidFill>
                  <a:latin typeface="Rubik SemiBold"/>
                  <a:ea typeface="Rubik SemiBold"/>
                  <a:cs typeface="Rubik SemiBold"/>
                  <a:sym typeface="Rubik SemiBold"/>
                </a:rPr>
                <a:t>2010-2015</a:t>
              </a:r>
              <a:endParaRPr/>
            </a:p>
          </p:txBody>
        </p:sp>
        <p:sp>
          <p:nvSpPr>
            <p:cNvPr id="133" name="Google Shape;133;p13"/>
            <p:cNvSpPr txBox="1"/>
            <p:nvPr/>
          </p:nvSpPr>
          <p:spPr>
            <a:xfrm>
              <a:off x="0" y="210185"/>
              <a:ext cx="2622432" cy="3113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2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399" u="none" cap="none" strike="noStrike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Add Your Degree Here</a:t>
              </a:r>
              <a:endParaRPr/>
            </a:p>
          </p:txBody>
        </p:sp>
        <p:sp>
          <p:nvSpPr>
            <p:cNvPr id="134" name="Google Shape;134;p13"/>
            <p:cNvSpPr txBox="1"/>
            <p:nvPr/>
          </p:nvSpPr>
          <p:spPr>
            <a:xfrm>
              <a:off x="0" y="579411"/>
              <a:ext cx="1574800" cy="1821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Add University Here</a:t>
              </a:r>
              <a:endParaRPr/>
            </a:p>
          </p:txBody>
        </p:sp>
      </p:grpSp>
      <p:grpSp>
        <p:nvGrpSpPr>
          <p:cNvPr id="135" name="Google Shape;135;p13"/>
          <p:cNvGrpSpPr/>
          <p:nvPr/>
        </p:nvGrpSpPr>
        <p:grpSpPr>
          <a:xfrm>
            <a:off x="619431" y="6519245"/>
            <a:ext cx="1966824" cy="592568"/>
            <a:chOff x="0" y="-28575"/>
            <a:chExt cx="2622432" cy="790090"/>
          </a:xfrm>
        </p:grpSpPr>
        <p:sp>
          <p:nvSpPr>
            <p:cNvPr id="136" name="Google Shape;136;p13"/>
            <p:cNvSpPr txBox="1"/>
            <p:nvPr/>
          </p:nvSpPr>
          <p:spPr>
            <a:xfrm>
              <a:off x="0" y="-28575"/>
              <a:ext cx="1793729" cy="2673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99" u="none" cap="none" strike="noStrike">
                  <a:solidFill>
                    <a:srgbClr val="000000"/>
                  </a:solidFill>
                  <a:latin typeface="Rubik SemiBold"/>
                  <a:ea typeface="Rubik SemiBold"/>
                  <a:cs typeface="Rubik SemiBold"/>
                  <a:sym typeface="Rubik SemiBold"/>
                </a:rPr>
                <a:t>2010-2015</a:t>
              </a:r>
              <a:endParaRPr/>
            </a:p>
          </p:txBody>
        </p:sp>
        <p:sp>
          <p:nvSpPr>
            <p:cNvPr id="137" name="Google Shape;137;p13"/>
            <p:cNvSpPr txBox="1"/>
            <p:nvPr/>
          </p:nvSpPr>
          <p:spPr>
            <a:xfrm>
              <a:off x="0" y="210185"/>
              <a:ext cx="2622432" cy="3113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2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399" u="none" cap="none" strike="noStrike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Add Your Degree Here</a:t>
              </a:r>
              <a:endParaRPr/>
            </a:p>
          </p:txBody>
        </p:sp>
        <p:sp>
          <p:nvSpPr>
            <p:cNvPr id="138" name="Google Shape;138;p13"/>
            <p:cNvSpPr txBox="1"/>
            <p:nvPr/>
          </p:nvSpPr>
          <p:spPr>
            <a:xfrm>
              <a:off x="0" y="579411"/>
              <a:ext cx="1574800" cy="1821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Add University Here</a:t>
              </a:r>
              <a:endParaRPr/>
            </a:p>
          </p:txBody>
        </p:sp>
      </p:grpSp>
      <p:pic>
        <p:nvPicPr>
          <p:cNvPr id="139" name="Google Shape;139;p13"/>
          <p:cNvPicPr preferRelativeResize="0"/>
          <p:nvPr/>
        </p:nvPicPr>
        <p:blipFill rotWithShape="1">
          <a:blip r:embed="rId8">
            <a:alphaModFix/>
          </a:blip>
          <a:srcRect b="5861" l="5861" r="5861" t="5861"/>
          <a:stretch/>
        </p:blipFill>
        <p:spPr>
          <a:xfrm>
            <a:off x="4837325" y="828474"/>
            <a:ext cx="1966800" cy="1979100"/>
          </a:xfrm>
          <a:prstGeom prst="ellipse">
            <a:avLst/>
          </a:prstGeom>
          <a:noFill/>
          <a:ln cap="flat" cmpd="sng" w="38100">
            <a:solidFill>
              <a:srgbClr val="33323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EDCB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6675" y="3338638"/>
            <a:ext cx="6907750" cy="62740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374" y="533925"/>
            <a:ext cx="6907751" cy="26016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6" name="Google Shape;146;p14"/>
          <p:cNvGrpSpPr/>
          <p:nvPr/>
        </p:nvGrpSpPr>
        <p:grpSpPr>
          <a:xfrm>
            <a:off x="-264243" y="9705159"/>
            <a:ext cx="8149600" cy="986964"/>
            <a:chOff x="0" y="-28575"/>
            <a:chExt cx="2920585" cy="353700"/>
          </a:xfrm>
        </p:grpSpPr>
        <p:sp>
          <p:nvSpPr>
            <p:cNvPr id="147" name="Google Shape;147;p14"/>
            <p:cNvSpPr/>
            <p:nvPr/>
          </p:nvSpPr>
          <p:spPr>
            <a:xfrm>
              <a:off x="0" y="0"/>
              <a:ext cx="2920585" cy="325086"/>
            </a:xfrm>
            <a:custGeom>
              <a:rect b="b" l="l" r="r" t="t"/>
              <a:pathLst>
                <a:path extrusionOk="0" h="325086" w="2920585">
                  <a:moveTo>
                    <a:pt x="0" y="0"/>
                  </a:moveTo>
                  <a:lnTo>
                    <a:pt x="2920585" y="0"/>
                  </a:lnTo>
                  <a:lnTo>
                    <a:pt x="2920585" y="325086"/>
                  </a:lnTo>
                  <a:lnTo>
                    <a:pt x="0" y="325086"/>
                  </a:ln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333231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48" name="Google Shape;148;p14"/>
            <p:cNvSpPr txBox="1"/>
            <p:nvPr/>
          </p:nvSpPr>
          <p:spPr>
            <a:xfrm>
              <a:off x="0" y="-28575"/>
              <a:ext cx="2920500" cy="353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9" name="Google Shape;149;p14"/>
          <p:cNvGrpSpPr/>
          <p:nvPr/>
        </p:nvGrpSpPr>
        <p:grpSpPr>
          <a:xfrm>
            <a:off x="619431" y="4118226"/>
            <a:ext cx="1560392" cy="486676"/>
            <a:chOff x="0" y="-28575"/>
            <a:chExt cx="559200" cy="174411"/>
          </a:xfrm>
        </p:grpSpPr>
        <p:sp>
          <p:nvSpPr>
            <p:cNvPr id="150" name="Google Shape;150;p14"/>
            <p:cNvSpPr/>
            <p:nvPr/>
          </p:nvSpPr>
          <p:spPr>
            <a:xfrm>
              <a:off x="0" y="0"/>
              <a:ext cx="559196" cy="145836"/>
            </a:xfrm>
            <a:custGeom>
              <a:rect b="b" l="l" r="r" t="t"/>
              <a:pathLst>
                <a:path extrusionOk="0" h="145836" w="559196">
                  <a:moveTo>
                    <a:pt x="72918" y="0"/>
                  </a:moveTo>
                  <a:lnTo>
                    <a:pt x="486278" y="0"/>
                  </a:lnTo>
                  <a:cubicBezTo>
                    <a:pt x="526549" y="0"/>
                    <a:pt x="559196" y="32646"/>
                    <a:pt x="559196" y="72918"/>
                  </a:cubicBezTo>
                  <a:lnTo>
                    <a:pt x="559196" y="72918"/>
                  </a:lnTo>
                  <a:cubicBezTo>
                    <a:pt x="559196" y="92257"/>
                    <a:pt x="551513" y="110804"/>
                    <a:pt x="537839" y="124479"/>
                  </a:cubicBezTo>
                  <a:cubicBezTo>
                    <a:pt x="524164" y="138153"/>
                    <a:pt x="505617" y="145836"/>
                    <a:pt x="486278" y="145836"/>
                  </a:cubicBezTo>
                  <a:lnTo>
                    <a:pt x="72918" y="145836"/>
                  </a:lnTo>
                  <a:cubicBezTo>
                    <a:pt x="32646" y="145836"/>
                    <a:pt x="0" y="113189"/>
                    <a:pt x="0" y="72918"/>
                  </a:cubicBezTo>
                  <a:lnTo>
                    <a:pt x="0" y="72918"/>
                  </a:lnTo>
                  <a:cubicBezTo>
                    <a:pt x="0" y="32646"/>
                    <a:pt x="32646" y="0"/>
                    <a:pt x="72918" y="0"/>
                  </a:cubicBezTo>
                  <a:close/>
                </a:path>
              </a:pathLst>
            </a:custGeom>
            <a:solidFill>
              <a:srgbClr val="FFF6E5"/>
            </a:solidFill>
            <a:ln cap="rnd" cmpd="sng" w="19050">
              <a:solidFill>
                <a:srgbClr val="3332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14"/>
            <p:cNvSpPr txBox="1"/>
            <p:nvPr/>
          </p:nvSpPr>
          <p:spPr>
            <a:xfrm>
              <a:off x="0" y="-28575"/>
              <a:ext cx="559200" cy="174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2" name="Google Shape;152;p14"/>
          <p:cNvSpPr txBox="1"/>
          <p:nvPr/>
        </p:nvSpPr>
        <p:spPr>
          <a:xfrm>
            <a:off x="836698" y="4292900"/>
            <a:ext cx="11259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Rubik SemiBold"/>
                <a:ea typeface="Rubik SemiBold"/>
                <a:cs typeface="Rubik SemiBold"/>
                <a:sym typeface="Rubik SemiBold"/>
              </a:rPr>
              <a:t>Education</a:t>
            </a:r>
            <a:endParaRPr/>
          </a:p>
        </p:txBody>
      </p:sp>
      <p:cxnSp>
        <p:nvCxnSpPr>
          <p:cNvPr id="153" name="Google Shape;153;p14"/>
          <p:cNvCxnSpPr/>
          <p:nvPr/>
        </p:nvCxnSpPr>
        <p:spPr>
          <a:xfrm rot="10800000">
            <a:off x="2910105" y="4198054"/>
            <a:ext cx="0" cy="50172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54" name="Google Shape;154;p14"/>
          <p:cNvGrpSpPr/>
          <p:nvPr/>
        </p:nvGrpSpPr>
        <p:grpSpPr>
          <a:xfrm>
            <a:off x="619431" y="7303907"/>
            <a:ext cx="1560392" cy="486676"/>
            <a:chOff x="0" y="-28575"/>
            <a:chExt cx="559200" cy="174411"/>
          </a:xfrm>
        </p:grpSpPr>
        <p:sp>
          <p:nvSpPr>
            <p:cNvPr id="155" name="Google Shape;155;p14"/>
            <p:cNvSpPr/>
            <p:nvPr/>
          </p:nvSpPr>
          <p:spPr>
            <a:xfrm>
              <a:off x="0" y="0"/>
              <a:ext cx="559196" cy="145836"/>
            </a:xfrm>
            <a:custGeom>
              <a:rect b="b" l="l" r="r" t="t"/>
              <a:pathLst>
                <a:path extrusionOk="0" h="145836" w="559196">
                  <a:moveTo>
                    <a:pt x="72918" y="0"/>
                  </a:moveTo>
                  <a:lnTo>
                    <a:pt x="486278" y="0"/>
                  </a:lnTo>
                  <a:cubicBezTo>
                    <a:pt x="526549" y="0"/>
                    <a:pt x="559196" y="32646"/>
                    <a:pt x="559196" y="72918"/>
                  </a:cubicBezTo>
                  <a:lnTo>
                    <a:pt x="559196" y="72918"/>
                  </a:lnTo>
                  <a:cubicBezTo>
                    <a:pt x="559196" y="92257"/>
                    <a:pt x="551513" y="110804"/>
                    <a:pt x="537839" y="124479"/>
                  </a:cubicBezTo>
                  <a:cubicBezTo>
                    <a:pt x="524164" y="138153"/>
                    <a:pt x="505617" y="145836"/>
                    <a:pt x="486278" y="145836"/>
                  </a:cubicBezTo>
                  <a:lnTo>
                    <a:pt x="72918" y="145836"/>
                  </a:lnTo>
                  <a:cubicBezTo>
                    <a:pt x="32646" y="145836"/>
                    <a:pt x="0" y="113189"/>
                    <a:pt x="0" y="72918"/>
                  </a:cubicBezTo>
                  <a:lnTo>
                    <a:pt x="0" y="72918"/>
                  </a:lnTo>
                  <a:cubicBezTo>
                    <a:pt x="0" y="32646"/>
                    <a:pt x="32646" y="0"/>
                    <a:pt x="72918" y="0"/>
                  </a:cubicBezTo>
                  <a:close/>
                </a:path>
              </a:pathLst>
            </a:custGeom>
            <a:solidFill>
              <a:srgbClr val="FFF6E5"/>
            </a:solidFill>
            <a:ln cap="rnd" cmpd="sng" w="19050">
              <a:solidFill>
                <a:srgbClr val="3332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14"/>
            <p:cNvSpPr txBox="1"/>
            <p:nvPr/>
          </p:nvSpPr>
          <p:spPr>
            <a:xfrm>
              <a:off x="0" y="-28575"/>
              <a:ext cx="559200" cy="174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7" name="Google Shape;157;p14"/>
          <p:cNvSpPr txBox="1"/>
          <p:nvPr/>
        </p:nvSpPr>
        <p:spPr>
          <a:xfrm>
            <a:off x="955059" y="7459634"/>
            <a:ext cx="889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Rubik SemiBold"/>
                <a:ea typeface="Rubik SemiBold"/>
                <a:cs typeface="Rubik SemiBold"/>
                <a:sym typeface="Rubik SemiBold"/>
              </a:rPr>
              <a:t>Skills</a:t>
            </a:r>
            <a:endParaRPr/>
          </a:p>
        </p:txBody>
      </p:sp>
      <p:grpSp>
        <p:nvGrpSpPr>
          <p:cNvPr id="158" name="Google Shape;158;p14"/>
          <p:cNvGrpSpPr/>
          <p:nvPr/>
        </p:nvGrpSpPr>
        <p:grpSpPr>
          <a:xfrm>
            <a:off x="3289481" y="4118229"/>
            <a:ext cx="2224228" cy="486659"/>
            <a:chOff x="0" y="-28575"/>
            <a:chExt cx="797100" cy="174411"/>
          </a:xfrm>
        </p:grpSpPr>
        <p:sp>
          <p:nvSpPr>
            <p:cNvPr id="159" name="Google Shape;159;p14"/>
            <p:cNvSpPr/>
            <p:nvPr/>
          </p:nvSpPr>
          <p:spPr>
            <a:xfrm>
              <a:off x="0" y="0"/>
              <a:ext cx="796988" cy="145836"/>
            </a:xfrm>
            <a:custGeom>
              <a:rect b="b" l="l" r="r" t="t"/>
              <a:pathLst>
                <a:path extrusionOk="0" h="145836" w="796988">
                  <a:moveTo>
                    <a:pt x="72918" y="0"/>
                  </a:moveTo>
                  <a:lnTo>
                    <a:pt x="724071" y="0"/>
                  </a:lnTo>
                  <a:cubicBezTo>
                    <a:pt x="764342" y="0"/>
                    <a:pt x="796988" y="32646"/>
                    <a:pt x="796988" y="72918"/>
                  </a:cubicBezTo>
                  <a:lnTo>
                    <a:pt x="796988" y="72918"/>
                  </a:lnTo>
                  <a:cubicBezTo>
                    <a:pt x="796988" y="113189"/>
                    <a:pt x="764342" y="145836"/>
                    <a:pt x="724071" y="145836"/>
                  </a:cubicBezTo>
                  <a:lnTo>
                    <a:pt x="72918" y="145836"/>
                  </a:lnTo>
                  <a:cubicBezTo>
                    <a:pt x="32646" y="145836"/>
                    <a:pt x="0" y="113189"/>
                    <a:pt x="0" y="72918"/>
                  </a:cubicBezTo>
                  <a:lnTo>
                    <a:pt x="0" y="72918"/>
                  </a:lnTo>
                  <a:cubicBezTo>
                    <a:pt x="0" y="32646"/>
                    <a:pt x="32646" y="0"/>
                    <a:pt x="72918" y="0"/>
                  </a:cubicBezTo>
                  <a:close/>
                </a:path>
              </a:pathLst>
            </a:custGeom>
            <a:solidFill>
              <a:srgbClr val="FFF6E5"/>
            </a:solidFill>
            <a:ln cap="rnd" cmpd="sng" w="19050">
              <a:solidFill>
                <a:srgbClr val="3332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14"/>
            <p:cNvSpPr txBox="1"/>
            <p:nvPr/>
          </p:nvSpPr>
          <p:spPr>
            <a:xfrm>
              <a:off x="0" y="-28575"/>
              <a:ext cx="797100" cy="174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1" name="Google Shape;161;p14"/>
          <p:cNvSpPr txBox="1"/>
          <p:nvPr/>
        </p:nvSpPr>
        <p:spPr>
          <a:xfrm>
            <a:off x="3236766" y="4804920"/>
            <a:ext cx="994800" cy="18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99" u="none" cap="none" strike="noStrike">
                <a:solidFill>
                  <a:srgbClr val="000000"/>
                </a:solidFill>
                <a:latin typeface="Rubik SemiBold"/>
                <a:ea typeface="Rubik SemiBold"/>
                <a:cs typeface="Rubik SemiBold"/>
                <a:sym typeface="Rubik SemiBold"/>
              </a:rPr>
              <a:t>2020-2024</a:t>
            </a:r>
            <a:endParaRPr/>
          </a:p>
        </p:txBody>
      </p:sp>
      <p:sp>
        <p:nvSpPr>
          <p:cNvPr id="162" name="Google Shape;162;p14"/>
          <p:cNvSpPr txBox="1"/>
          <p:nvPr/>
        </p:nvSpPr>
        <p:spPr>
          <a:xfrm>
            <a:off x="3245632" y="5031072"/>
            <a:ext cx="2094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99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Your Position Here</a:t>
            </a:r>
            <a:endParaRPr/>
          </a:p>
        </p:txBody>
      </p:sp>
      <p:sp>
        <p:nvSpPr>
          <p:cNvPr id="163" name="Google Shape;163;p14"/>
          <p:cNvSpPr txBox="1"/>
          <p:nvPr/>
        </p:nvSpPr>
        <p:spPr>
          <a:xfrm>
            <a:off x="3245632" y="5447811"/>
            <a:ext cx="1690800" cy="5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Lorem ipsum dolor sit amet, consectetur adipiscing elit, sed do eiusmod tempor incididunt ut labore et dolore magna aliqua. </a:t>
            </a:r>
            <a:endParaRPr/>
          </a:p>
        </p:txBody>
      </p:sp>
      <p:sp>
        <p:nvSpPr>
          <p:cNvPr id="164" name="Google Shape;164;p14"/>
          <p:cNvSpPr txBox="1"/>
          <p:nvPr/>
        </p:nvSpPr>
        <p:spPr>
          <a:xfrm>
            <a:off x="5337713" y="5447811"/>
            <a:ext cx="1466400" cy="5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</p:txBody>
      </p:sp>
      <p:cxnSp>
        <p:nvCxnSpPr>
          <p:cNvPr id="165" name="Google Shape;165;p14"/>
          <p:cNvCxnSpPr/>
          <p:nvPr/>
        </p:nvCxnSpPr>
        <p:spPr>
          <a:xfrm rot="10800000">
            <a:off x="5137008" y="5398710"/>
            <a:ext cx="0" cy="6768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6" name="Google Shape;166;p14"/>
          <p:cNvSpPr txBox="1"/>
          <p:nvPr/>
        </p:nvSpPr>
        <p:spPr>
          <a:xfrm>
            <a:off x="3236766" y="6316521"/>
            <a:ext cx="994800" cy="18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99" u="none" cap="none" strike="noStrike">
                <a:solidFill>
                  <a:srgbClr val="000000"/>
                </a:solidFill>
                <a:latin typeface="Rubik SemiBold"/>
                <a:ea typeface="Rubik SemiBold"/>
                <a:cs typeface="Rubik SemiBold"/>
                <a:sym typeface="Rubik SemiBold"/>
              </a:rPr>
              <a:t>2020-2024</a:t>
            </a:r>
            <a:endParaRPr/>
          </a:p>
        </p:txBody>
      </p:sp>
      <p:sp>
        <p:nvSpPr>
          <p:cNvPr id="167" name="Google Shape;167;p14"/>
          <p:cNvSpPr txBox="1"/>
          <p:nvPr/>
        </p:nvSpPr>
        <p:spPr>
          <a:xfrm>
            <a:off x="3245632" y="6542672"/>
            <a:ext cx="2094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99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Your Position Here</a:t>
            </a:r>
            <a:endParaRPr/>
          </a:p>
        </p:txBody>
      </p:sp>
      <p:sp>
        <p:nvSpPr>
          <p:cNvPr id="168" name="Google Shape;168;p14"/>
          <p:cNvSpPr txBox="1"/>
          <p:nvPr/>
        </p:nvSpPr>
        <p:spPr>
          <a:xfrm>
            <a:off x="3245632" y="6959411"/>
            <a:ext cx="1690800" cy="5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Lorem ipsum dolor sit amet, consectetur adipiscing elit, sed do eiusmod tempor incididunt ut labore et dolore magna aliqua. </a:t>
            </a:r>
            <a:endParaRPr/>
          </a:p>
        </p:txBody>
      </p:sp>
      <p:sp>
        <p:nvSpPr>
          <p:cNvPr id="169" name="Google Shape;169;p14"/>
          <p:cNvSpPr txBox="1"/>
          <p:nvPr/>
        </p:nvSpPr>
        <p:spPr>
          <a:xfrm>
            <a:off x="5337713" y="6959411"/>
            <a:ext cx="1466400" cy="5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</p:txBody>
      </p:sp>
      <p:cxnSp>
        <p:nvCxnSpPr>
          <p:cNvPr id="170" name="Google Shape;170;p14"/>
          <p:cNvCxnSpPr/>
          <p:nvPr/>
        </p:nvCxnSpPr>
        <p:spPr>
          <a:xfrm rot="10800000">
            <a:off x="5137008" y="6910310"/>
            <a:ext cx="0" cy="6768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1" name="Google Shape;171;p14"/>
          <p:cNvSpPr txBox="1"/>
          <p:nvPr/>
        </p:nvSpPr>
        <p:spPr>
          <a:xfrm>
            <a:off x="3236766" y="7843125"/>
            <a:ext cx="994800" cy="18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99" u="none" cap="none" strike="noStrike">
                <a:solidFill>
                  <a:srgbClr val="000000"/>
                </a:solidFill>
                <a:latin typeface="Rubik SemiBold"/>
                <a:ea typeface="Rubik SemiBold"/>
                <a:cs typeface="Rubik SemiBold"/>
                <a:sym typeface="Rubik SemiBold"/>
              </a:rPr>
              <a:t>2020-2024</a:t>
            </a:r>
            <a:endParaRPr/>
          </a:p>
        </p:txBody>
      </p:sp>
      <p:sp>
        <p:nvSpPr>
          <p:cNvPr id="172" name="Google Shape;172;p14"/>
          <p:cNvSpPr txBox="1"/>
          <p:nvPr/>
        </p:nvSpPr>
        <p:spPr>
          <a:xfrm>
            <a:off x="3245632" y="8069276"/>
            <a:ext cx="2094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99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Your Position Here</a:t>
            </a:r>
            <a:endParaRPr/>
          </a:p>
        </p:txBody>
      </p:sp>
      <p:sp>
        <p:nvSpPr>
          <p:cNvPr id="173" name="Google Shape;173;p14"/>
          <p:cNvSpPr txBox="1"/>
          <p:nvPr/>
        </p:nvSpPr>
        <p:spPr>
          <a:xfrm>
            <a:off x="3245632" y="8486016"/>
            <a:ext cx="1690800" cy="5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Lorem ipsum dolor sit amet, consectetur adipiscing elit, sed do eiusmod tempor incididunt ut labore et dolore magna aliqua. </a:t>
            </a:r>
            <a:endParaRPr/>
          </a:p>
        </p:txBody>
      </p:sp>
      <p:sp>
        <p:nvSpPr>
          <p:cNvPr id="174" name="Google Shape;174;p14"/>
          <p:cNvSpPr txBox="1"/>
          <p:nvPr/>
        </p:nvSpPr>
        <p:spPr>
          <a:xfrm>
            <a:off x="5337713" y="8486016"/>
            <a:ext cx="1466400" cy="5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</p:txBody>
      </p:sp>
      <p:cxnSp>
        <p:nvCxnSpPr>
          <p:cNvPr id="175" name="Google Shape;175;p14"/>
          <p:cNvCxnSpPr/>
          <p:nvPr/>
        </p:nvCxnSpPr>
        <p:spPr>
          <a:xfrm rot="10800000">
            <a:off x="5137008" y="8436914"/>
            <a:ext cx="0" cy="6768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6" name="Google Shape;176;p14"/>
          <p:cNvSpPr/>
          <p:nvPr/>
        </p:nvSpPr>
        <p:spPr>
          <a:xfrm>
            <a:off x="2916017" y="10081781"/>
            <a:ext cx="219132" cy="367447"/>
          </a:xfrm>
          <a:custGeom>
            <a:rect b="b" l="l" r="r" t="t"/>
            <a:pathLst>
              <a:path extrusionOk="0" h="367447" w="219132">
                <a:moveTo>
                  <a:pt x="0" y="0"/>
                </a:moveTo>
                <a:lnTo>
                  <a:pt x="219132" y="0"/>
                </a:lnTo>
                <a:lnTo>
                  <a:pt x="219132" y="367447"/>
                </a:lnTo>
                <a:lnTo>
                  <a:pt x="0" y="36744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7" name="Google Shape;177;p14"/>
          <p:cNvSpPr/>
          <p:nvPr/>
        </p:nvSpPr>
        <p:spPr>
          <a:xfrm>
            <a:off x="5288396" y="10143715"/>
            <a:ext cx="394618" cy="264753"/>
          </a:xfrm>
          <a:custGeom>
            <a:rect b="b" l="l" r="r" t="t"/>
            <a:pathLst>
              <a:path extrusionOk="0" h="264753" w="394618">
                <a:moveTo>
                  <a:pt x="0" y="0"/>
                </a:moveTo>
                <a:lnTo>
                  <a:pt x="394618" y="0"/>
                </a:lnTo>
                <a:lnTo>
                  <a:pt x="394618" y="264753"/>
                </a:lnTo>
                <a:lnTo>
                  <a:pt x="0" y="26475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8" name="Google Shape;178;p14"/>
          <p:cNvSpPr/>
          <p:nvPr/>
        </p:nvSpPr>
        <p:spPr>
          <a:xfrm>
            <a:off x="396806" y="10093505"/>
            <a:ext cx="252301" cy="365173"/>
          </a:xfrm>
          <a:custGeom>
            <a:rect b="b" l="l" r="r" t="t"/>
            <a:pathLst>
              <a:path extrusionOk="0" h="365173" w="252301">
                <a:moveTo>
                  <a:pt x="0" y="0"/>
                </a:moveTo>
                <a:lnTo>
                  <a:pt x="252301" y="0"/>
                </a:lnTo>
                <a:lnTo>
                  <a:pt x="252301" y="365173"/>
                </a:lnTo>
                <a:lnTo>
                  <a:pt x="0" y="3651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79" name="Google Shape;179;p14"/>
          <p:cNvGrpSpPr/>
          <p:nvPr/>
        </p:nvGrpSpPr>
        <p:grpSpPr>
          <a:xfrm>
            <a:off x="619431" y="4812064"/>
            <a:ext cx="1966725" cy="579064"/>
            <a:chOff x="0" y="-28575"/>
            <a:chExt cx="2622300" cy="772086"/>
          </a:xfrm>
        </p:grpSpPr>
        <p:sp>
          <p:nvSpPr>
            <p:cNvPr id="180" name="Google Shape;180;p14"/>
            <p:cNvSpPr txBox="1"/>
            <p:nvPr/>
          </p:nvSpPr>
          <p:spPr>
            <a:xfrm>
              <a:off x="0" y="-28575"/>
              <a:ext cx="1793700" cy="246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99" u="none" cap="none" strike="noStrike">
                  <a:solidFill>
                    <a:srgbClr val="000000"/>
                  </a:solidFill>
                  <a:latin typeface="Rubik SemiBold"/>
                  <a:ea typeface="Rubik SemiBold"/>
                  <a:cs typeface="Rubik SemiBold"/>
                  <a:sym typeface="Rubik SemiBold"/>
                </a:rPr>
                <a:t>2010-2015</a:t>
              </a:r>
              <a:endParaRPr/>
            </a:p>
          </p:txBody>
        </p:sp>
        <p:sp>
          <p:nvSpPr>
            <p:cNvPr id="181" name="Google Shape;181;p14"/>
            <p:cNvSpPr txBox="1"/>
            <p:nvPr/>
          </p:nvSpPr>
          <p:spPr>
            <a:xfrm>
              <a:off x="0" y="210185"/>
              <a:ext cx="2622300" cy="287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2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399" u="none" cap="none" strike="noStrike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Add Your Degree Here</a:t>
              </a:r>
              <a:endParaRPr/>
            </a:p>
          </p:txBody>
        </p:sp>
        <p:sp>
          <p:nvSpPr>
            <p:cNvPr id="182" name="Google Shape;182;p14"/>
            <p:cNvSpPr txBox="1"/>
            <p:nvPr/>
          </p:nvSpPr>
          <p:spPr>
            <a:xfrm>
              <a:off x="0" y="579411"/>
              <a:ext cx="1574700" cy="16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Add University Here</a:t>
              </a:r>
              <a:endParaRPr/>
            </a:p>
          </p:txBody>
        </p:sp>
      </p:grpSp>
      <p:sp>
        <p:nvSpPr>
          <p:cNvPr id="183" name="Google Shape;183;p14"/>
          <p:cNvSpPr txBox="1"/>
          <p:nvPr/>
        </p:nvSpPr>
        <p:spPr>
          <a:xfrm>
            <a:off x="557044" y="7982675"/>
            <a:ext cx="2091600" cy="10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07950" lvl="1" marL="215898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9"/>
              <a:buFont typeface="Arial"/>
              <a:buChar char="•"/>
            </a:pPr>
            <a:r>
              <a:rPr b="0" i="0" lang="en-US" sz="999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Strong classroom management</a:t>
            </a:r>
            <a:endParaRPr/>
          </a:p>
          <a:p>
            <a:pPr indent="-107950" lvl="1" marL="215898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9"/>
              <a:buFont typeface="Arial"/>
              <a:buChar char="•"/>
            </a:pPr>
            <a:r>
              <a:rPr b="0" i="0" lang="en-US" sz="999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Effective communication </a:t>
            </a:r>
            <a:endParaRPr/>
          </a:p>
          <a:p>
            <a:pPr indent="-107950" lvl="1" marL="215898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9"/>
              <a:buFont typeface="Arial"/>
              <a:buChar char="•"/>
            </a:pPr>
            <a:r>
              <a:rPr b="0" i="0" lang="en-US" sz="999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Knowledge of </a:t>
            </a:r>
            <a:r>
              <a:rPr lang="en-US" sz="999">
                <a:latin typeface="Rubik"/>
                <a:ea typeface="Rubik"/>
                <a:cs typeface="Rubik"/>
                <a:sym typeface="Rubik"/>
              </a:rPr>
              <a:t>child</a:t>
            </a:r>
            <a:r>
              <a:rPr b="0" i="0" lang="en-US" sz="999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 development principles</a:t>
            </a:r>
            <a:endParaRPr/>
          </a:p>
          <a:p>
            <a:pPr indent="-107950" lvl="1" marL="215898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9"/>
              <a:buFont typeface="Arial"/>
              <a:buChar char="•"/>
            </a:pPr>
            <a:r>
              <a:rPr b="0" i="0" lang="en-US" sz="999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Patience and empathy</a:t>
            </a:r>
            <a:endParaRPr/>
          </a:p>
          <a:p>
            <a:pPr indent="-107950" lvl="1" marL="215898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9"/>
              <a:buFont typeface="Arial"/>
              <a:buChar char="•"/>
            </a:pPr>
            <a:r>
              <a:rPr b="0" i="0" lang="en-US" sz="999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Effective lesson planning</a:t>
            </a:r>
            <a:endParaRPr/>
          </a:p>
        </p:txBody>
      </p:sp>
      <p:sp>
        <p:nvSpPr>
          <p:cNvPr id="184" name="Google Shape;184;p14"/>
          <p:cNvSpPr txBox="1"/>
          <p:nvPr/>
        </p:nvSpPr>
        <p:spPr>
          <a:xfrm>
            <a:off x="3457318" y="4269759"/>
            <a:ext cx="1888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Rubik SemiBold"/>
                <a:ea typeface="Rubik SemiBold"/>
                <a:cs typeface="Rubik SemiBold"/>
                <a:sym typeface="Rubik SemiBold"/>
              </a:rPr>
              <a:t>Work Experience</a:t>
            </a:r>
            <a:endParaRPr/>
          </a:p>
        </p:txBody>
      </p:sp>
      <p:sp>
        <p:nvSpPr>
          <p:cNvPr id="185" name="Google Shape;185;p14"/>
          <p:cNvSpPr txBox="1"/>
          <p:nvPr/>
        </p:nvSpPr>
        <p:spPr>
          <a:xfrm>
            <a:off x="831194" y="10062731"/>
            <a:ext cx="1348500" cy="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Rubik SemiBold"/>
                <a:ea typeface="Rubik SemiBold"/>
                <a:cs typeface="Rubik SemiBold"/>
                <a:sym typeface="Rubik SemiBold"/>
              </a:rPr>
              <a:t>Anywhere Street, Anywhere City</a:t>
            </a:r>
            <a:endParaRPr/>
          </a:p>
        </p:txBody>
      </p:sp>
      <p:sp>
        <p:nvSpPr>
          <p:cNvPr id="186" name="Google Shape;186;p14"/>
          <p:cNvSpPr txBox="1"/>
          <p:nvPr/>
        </p:nvSpPr>
        <p:spPr>
          <a:xfrm>
            <a:off x="5790086" y="10167506"/>
            <a:ext cx="14439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Rubik SemiBold"/>
                <a:ea typeface="Rubik SemiBold"/>
                <a:cs typeface="Rubik SemiBold"/>
                <a:sym typeface="Rubik SemiBold"/>
              </a:rPr>
              <a:t>asmith@email.com</a:t>
            </a:r>
            <a:endParaRPr/>
          </a:p>
        </p:txBody>
      </p:sp>
      <p:sp>
        <p:nvSpPr>
          <p:cNvPr id="187" name="Google Shape;187;p14"/>
          <p:cNvSpPr txBox="1"/>
          <p:nvPr/>
        </p:nvSpPr>
        <p:spPr>
          <a:xfrm>
            <a:off x="3295392" y="10156920"/>
            <a:ext cx="13485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Rubik SemiBold"/>
                <a:ea typeface="Rubik SemiBold"/>
                <a:cs typeface="Rubik SemiBold"/>
                <a:sym typeface="Rubik SemiBold"/>
              </a:rPr>
              <a:t>123-456-7890</a:t>
            </a:r>
            <a:endParaRPr/>
          </a:p>
        </p:txBody>
      </p:sp>
      <p:grpSp>
        <p:nvGrpSpPr>
          <p:cNvPr id="188" name="Google Shape;188;p14"/>
          <p:cNvGrpSpPr/>
          <p:nvPr/>
        </p:nvGrpSpPr>
        <p:grpSpPr>
          <a:xfrm>
            <a:off x="619431" y="5665654"/>
            <a:ext cx="1966725" cy="579064"/>
            <a:chOff x="0" y="-28575"/>
            <a:chExt cx="2622300" cy="772086"/>
          </a:xfrm>
        </p:grpSpPr>
        <p:sp>
          <p:nvSpPr>
            <p:cNvPr id="189" name="Google Shape;189;p14"/>
            <p:cNvSpPr txBox="1"/>
            <p:nvPr/>
          </p:nvSpPr>
          <p:spPr>
            <a:xfrm>
              <a:off x="0" y="-28575"/>
              <a:ext cx="1793700" cy="246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99" u="none" cap="none" strike="noStrike">
                  <a:solidFill>
                    <a:srgbClr val="000000"/>
                  </a:solidFill>
                  <a:latin typeface="Rubik SemiBold"/>
                  <a:ea typeface="Rubik SemiBold"/>
                  <a:cs typeface="Rubik SemiBold"/>
                  <a:sym typeface="Rubik SemiBold"/>
                </a:rPr>
                <a:t>2010-2015</a:t>
              </a:r>
              <a:endParaRPr/>
            </a:p>
          </p:txBody>
        </p:sp>
        <p:sp>
          <p:nvSpPr>
            <p:cNvPr id="190" name="Google Shape;190;p14"/>
            <p:cNvSpPr txBox="1"/>
            <p:nvPr/>
          </p:nvSpPr>
          <p:spPr>
            <a:xfrm>
              <a:off x="0" y="210185"/>
              <a:ext cx="2622300" cy="287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2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399" u="none" cap="none" strike="noStrike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Add Your Degree Here</a:t>
              </a:r>
              <a:endParaRPr/>
            </a:p>
          </p:txBody>
        </p:sp>
        <p:sp>
          <p:nvSpPr>
            <p:cNvPr id="191" name="Google Shape;191;p14"/>
            <p:cNvSpPr txBox="1"/>
            <p:nvPr/>
          </p:nvSpPr>
          <p:spPr>
            <a:xfrm>
              <a:off x="0" y="579411"/>
              <a:ext cx="1574700" cy="16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Add University Here</a:t>
              </a:r>
              <a:endParaRPr/>
            </a:p>
          </p:txBody>
        </p:sp>
      </p:grpSp>
      <p:grpSp>
        <p:nvGrpSpPr>
          <p:cNvPr id="192" name="Google Shape;192;p14"/>
          <p:cNvGrpSpPr/>
          <p:nvPr/>
        </p:nvGrpSpPr>
        <p:grpSpPr>
          <a:xfrm>
            <a:off x="619431" y="6519245"/>
            <a:ext cx="1966725" cy="579064"/>
            <a:chOff x="0" y="-28575"/>
            <a:chExt cx="2622300" cy="772086"/>
          </a:xfrm>
        </p:grpSpPr>
        <p:sp>
          <p:nvSpPr>
            <p:cNvPr id="193" name="Google Shape;193;p14"/>
            <p:cNvSpPr txBox="1"/>
            <p:nvPr/>
          </p:nvSpPr>
          <p:spPr>
            <a:xfrm>
              <a:off x="0" y="-28575"/>
              <a:ext cx="1793700" cy="246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99" u="none" cap="none" strike="noStrike">
                  <a:solidFill>
                    <a:srgbClr val="000000"/>
                  </a:solidFill>
                  <a:latin typeface="Rubik SemiBold"/>
                  <a:ea typeface="Rubik SemiBold"/>
                  <a:cs typeface="Rubik SemiBold"/>
                  <a:sym typeface="Rubik SemiBold"/>
                </a:rPr>
                <a:t>2010-2015</a:t>
              </a:r>
              <a:endParaRPr/>
            </a:p>
          </p:txBody>
        </p:sp>
        <p:sp>
          <p:nvSpPr>
            <p:cNvPr id="194" name="Google Shape;194;p14"/>
            <p:cNvSpPr txBox="1"/>
            <p:nvPr/>
          </p:nvSpPr>
          <p:spPr>
            <a:xfrm>
              <a:off x="0" y="210185"/>
              <a:ext cx="2622300" cy="287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2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399" u="none" cap="none" strike="noStrike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Add Your Degree Here</a:t>
              </a:r>
              <a:endParaRPr/>
            </a:p>
          </p:txBody>
        </p:sp>
        <p:sp>
          <p:nvSpPr>
            <p:cNvPr id="195" name="Google Shape;195;p14"/>
            <p:cNvSpPr txBox="1"/>
            <p:nvPr/>
          </p:nvSpPr>
          <p:spPr>
            <a:xfrm>
              <a:off x="0" y="579411"/>
              <a:ext cx="1574700" cy="16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Add University Here</a:t>
              </a:r>
              <a:endParaRPr/>
            </a:p>
          </p:txBody>
        </p:sp>
      </p:grpSp>
      <p:sp>
        <p:nvSpPr>
          <p:cNvPr id="196" name="Google Shape;196;p14"/>
          <p:cNvSpPr txBox="1"/>
          <p:nvPr/>
        </p:nvSpPr>
        <p:spPr>
          <a:xfrm>
            <a:off x="1293745" y="1263478"/>
            <a:ext cx="5033400" cy="7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61" u="none" cap="none" strike="noStrike">
                <a:solidFill>
                  <a:srgbClr val="000000"/>
                </a:solidFill>
                <a:latin typeface="Rubik Black"/>
                <a:ea typeface="Rubik Black"/>
                <a:cs typeface="Rubik Black"/>
                <a:sym typeface="Rubik Black"/>
              </a:rPr>
              <a:t>AMANDA SMITH</a:t>
            </a:r>
            <a:endParaRPr/>
          </a:p>
        </p:txBody>
      </p:sp>
      <p:sp>
        <p:nvSpPr>
          <p:cNvPr id="197" name="Google Shape;197;p14"/>
          <p:cNvSpPr txBox="1"/>
          <p:nvPr/>
        </p:nvSpPr>
        <p:spPr>
          <a:xfrm>
            <a:off x="961655" y="2229950"/>
            <a:ext cx="5697600" cy="4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78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Lorem ipsum dolor sit amet, consectetur adipiscing elit, sed do eiusmod tempor incididunt ut labore et dolore magna aliqua.</a:t>
            </a:r>
            <a:endParaRPr/>
          </a:p>
        </p:txBody>
      </p:sp>
      <p:sp>
        <p:nvSpPr>
          <p:cNvPr id="198" name="Google Shape;198;p14"/>
          <p:cNvSpPr txBox="1"/>
          <p:nvPr/>
        </p:nvSpPr>
        <p:spPr>
          <a:xfrm>
            <a:off x="2043499" y="981025"/>
            <a:ext cx="3852300" cy="3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26" u="none" cap="none" strike="noStrike">
                <a:solidFill>
                  <a:srgbClr val="000000"/>
                </a:solidFill>
                <a:latin typeface="Rubik SemiBold"/>
                <a:ea typeface="Rubik SemiBold"/>
                <a:cs typeface="Rubik SemiBold"/>
                <a:sym typeface="Rubik SemiBold"/>
              </a:rPr>
              <a:t>ELEMENTARY TEACHER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EDCB"/>
        </a:solidFill>
      </p:bgPr>
    </p:bg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5"/>
          <p:cNvSpPr/>
          <p:nvPr/>
        </p:nvSpPr>
        <p:spPr>
          <a:xfrm>
            <a:off x="396806" y="346215"/>
            <a:ext cx="6907728" cy="6279753"/>
          </a:xfrm>
          <a:custGeom>
            <a:rect b="b" l="l" r="r" t="t"/>
            <a:pathLst>
              <a:path extrusionOk="0" h="6279753" w="6907728">
                <a:moveTo>
                  <a:pt x="0" y="0"/>
                </a:moveTo>
                <a:lnTo>
                  <a:pt x="6907728" y="0"/>
                </a:lnTo>
                <a:lnTo>
                  <a:pt x="6907728" y="6279753"/>
                </a:lnTo>
                <a:lnTo>
                  <a:pt x="0" y="627975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04" name="Google Shape;204;p15"/>
          <p:cNvGrpSpPr/>
          <p:nvPr/>
        </p:nvGrpSpPr>
        <p:grpSpPr>
          <a:xfrm>
            <a:off x="690102" y="1073601"/>
            <a:ext cx="1785016" cy="486667"/>
            <a:chOff x="0" y="-28575"/>
            <a:chExt cx="639709" cy="174411"/>
          </a:xfrm>
        </p:grpSpPr>
        <p:sp>
          <p:nvSpPr>
            <p:cNvPr id="205" name="Google Shape;205;p15"/>
            <p:cNvSpPr/>
            <p:nvPr/>
          </p:nvSpPr>
          <p:spPr>
            <a:xfrm>
              <a:off x="0" y="0"/>
              <a:ext cx="639709" cy="145836"/>
            </a:xfrm>
            <a:custGeom>
              <a:rect b="b" l="l" r="r" t="t"/>
              <a:pathLst>
                <a:path extrusionOk="0" h="145836" w="639709">
                  <a:moveTo>
                    <a:pt x="72918" y="0"/>
                  </a:moveTo>
                  <a:lnTo>
                    <a:pt x="566792" y="0"/>
                  </a:lnTo>
                  <a:cubicBezTo>
                    <a:pt x="586131" y="0"/>
                    <a:pt x="604678" y="7682"/>
                    <a:pt x="618352" y="21357"/>
                  </a:cubicBezTo>
                  <a:cubicBezTo>
                    <a:pt x="632027" y="35032"/>
                    <a:pt x="639709" y="53579"/>
                    <a:pt x="639709" y="72918"/>
                  </a:cubicBezTo>
                  <a:lnTo>
                    <a:pt x="639709" y="72918"/>
                  </a:lnTo>
                  <a:cubicBezTo>
                    <a:pt x="639709" y="113189"/>
                    <a:pt x="607063" y="145836"/>
                    <a:pt x="566792" y="145836"/>
                  </a:cubicBezTo>
                  <a:lnTo>
                    <a:pt x="72918" y="145836"/>
                  </a:lnTo>
                  <a:cubicBezTo>
                    <a:pt x="32646" y="145836"/>
                    <a:pt x="0" y="113189"/>
                    <a:pt x="0" y="72918"/>
                  </a:cubicBezTo>
                  <a:lnTo>
                    <a:pt x="0" y="72918"/>
                  </a:lnTo>
                  <a:cubicBezTo>
                    <a:pt x="0" y="32646"/>
                    <a:pt x="32646" y="0"/>
                    <a:pt x="72918" y="0"/>
                  </a:cubicBezTo>
                  <a:close/>
                </a:path>
              </a:pathLst>
            </a:custGeom>
            <a:solidFill>
              <a:srgbClr val="FFF6E5"/>
            </a:solidFill>
            <a:ln cap="rnd" cmpd="sng" w="19050">
              <a:solidFill>
                <a:srgbClr val="3332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" name="Google Shape;206;p15"/>
            <p:cNvSpPr txBox="1"/>
            <p:nvPr/>
          </p:nvSpPr>
          <p:spPr>
            <a:xfrm>
              <a:off x="0" y="-28575"/>
              <a:ext cx="639709" cy="1744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7" name="Google Shape;207;p15"/>
          <p:cNvSpPr txBox="1"/>
          <p:nvPr/>
        </p:nvSpPr>
        <p:spPr>
          <a:xfrm>
            <a:off x="948851" y="1222182"/>
            <a:ext cx="1267517" cy="240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Rubik SemiBold"/>
                <a:ea typeface="Rubik SemiBold"/>
                <a:cs typeface="Rubik SemiBold"/>
                <a:sym typeface="Rubik SemiBold"/>
              </a:rPr>
              <a:t>Certifications</a:t>
            </a:r>
            <a:endParaRPr/>
          </a:p>
        </p:txBody>
      </p:sp>
      <p:cxnSp>
        <p:nvCxnSpPr>
          <p:cNvPr id="208" name="Google Shape;208;p15"/>
          <p:cNvCxnSpPr/>
          <p:nvPr/>
        </p:nvCxnSpPr>
        <p:spPr>
          <a:xfrm rot="10800000">
            <a:off x="2980776" y="1153335"/>
            <a:ext cx="0" cy="5017292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209" name="Google Shape;209;p15"/>
          <p:cNvGrpSpPr/>
          <p:nvPr/>
        </p:nvGrpSpPr>
        <p:grpSpPr>
          <a:xfrm>
            <a:off x="685107" y="4351947"/>
            <a:ext cx="1560355" cy="486667"/>
            <a:chOff x="0" y="-106312"/>
            <a:chExt cx="2080473" cy="648890"/>
          </a:xfrm>
        </p:grpSpPr>
        <p:grpSp>
          <p:nvGrpSpPr>
            <p:cNvPr id="210" name="Google Shape;210;p15"/>
            <p:cNvGrpSpPr/>
            <p:nvPr/>
          </p:nvGrpSpPr>
          <p:grpSpPr>
            <a:xfrm>
              <a:off x="0" y="-106312"/>
              <a:ext cx="2080473" cy="648890"/>
              <a:chOff x="0" y="-28575"/>
              <a:chExt cx="559196" cy="174411"/>
            </a:xfrm>
          </p:grpSpPr>
          <p:sp>
            <p:nvSpPr>
              <p:cNvPr id="211" name="Google Shape;211;p15"/>
              <p:cNvSpPr/>
              <p:nvPr/>
            </p:nvSpPr>
            <p:spPr>
              <a:xfrm>
                <a:off x="0" y="0"/>
                <a:ext cx="559196" cy="145836"/>
              </a:xfrm>
              <a:custGeom>
                <a:rect b="b" l="l" r="r" t="t"/>
                <a:pathLst>
                  <a:path extrusionOk="0" h="145836" w="559196">
                    <a:moveTo>
                      <a:pt x="72918" y="0"/>
                    </a:moveTo>
                    <a:lnTo>
                      <a:pt x="486278" y="0"/>
                    </a:lnTo>
                    <a:cubicBezTo>
                      <a:pt x="526549" y="0"/>
                      <a:pt x="559196" y="32646"/>
                      <a:pt x="559196" y="72918"/>
                    </a:cubicBezTo>
                    <a:lnTo>
                      <a:pt x="559196" y="72918"/>
                    </a:lnTo>
                    <a:cubicBezTo>
                      <a:pt x="559196" y="92257"/>
                      <a:pt x="551513" y="110804"/>
                      <a:pt x="537839" y="124479"/>
                    </a:cubicBezTo>
                    <a:cubicBezTo>
                      <a:pt x="524164" y="138153"/>
                      <a:pt x="505617" y="145836"/>
                      <a:pt x="486278" y="145836"/>
                    </a:cubicBezTo>
                    <a:lnTo>
                      <a:pt x="72918" y="145836"/>
                    </a:lnTo>
                    <a:cubicBezTo>
                      <a:pt x="32646" y="145836"/>
                      <a:pt x="0" y="113189"/>
                      <a:pt x="0" y="72918"/>
                    </a:cubicBezTo>
                    <a:lnTo>
                      <a:pt x="0" y="72918"/>
                    </a:lnTo>
                    <a:cubicBezTo>
                      <a:pt x="0" y="32646"/>
                      <a:pt x="32646" y="0"/>
                      <a:pt x="72918" y="0"/>
                    </a:cubicBezTo>
                    <a:close/>
                  </a:path>
                </a:pathLst>
              </a:custGeom>
              <a:solidFill>
                <a:srgbClr val="FFF6E5"/>
              </a:solidFill>
              <a:ln cap="rnd" cmpd="sng" w="19050">
                <a:solidFill>
                  <a:srgbClr val="33323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5"/>
              <p:cNvSpPr txBox="1"/>
              <p:nvPr/>
            </p:nvSpPr>
            <p:spPr>
              <a:xfrm>
                <a:off x="0" y="-28575"/>
                <a:ext cx="559196" cy="1744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13" name="Google Shape;213;p15"/>
            <p:cNvSpPr txBox="1"/>
            <p:nvPr/>
          </p:nvSpPr>
          <p:spPr>
            <a:xfrm>
              <a:off x="447504" y="101321"/>
              <a:ext cx="1185466" cy="3113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400" u="none" cap="none" strike="noStrike">
                  <a:solidFill>
                    <a:srgbClr val="000000"/>
                  </a:solidFill>
                  <a:latin typeface="Rubik SemiBold"/>
                  <a:ea typeface="Rubik SemiBold"/>
                  <a:cs typeface="Rubik SemiBold"/>
                  <a:sym typeface="Rubik SemiBold"/>
                </a:rPr>
                <a:t>Expertise</a:t>
              </a:r>
              <a:endParaRPr/>
            </a:p>
          </p:txBody>
        </p:sp>
      </p:grpSp>
      <p:grpSp>
        <p:nvGrpSpPr>
          <p:cNvPr id="214" name="Google Shape;214;p15"/>
          <p:cNvGrpSpPr/>
          <p:nvPr/>
        </p:nvGrpSpPr>
        <p:grpSpPr>
          <a:xfrm>
            <a:off x="3360151" y="1073601"/>
            <a:ext cx="2668079" cy="486667"/>
            <a:chOff x="0" y="-28575"/>
            <a:chExt cx="956179" cy="174411"/>
          </a:xfrm>
        </p:grpSpPr>
        <p:sp>
          <p:nvSpPr>
            <p:cNvPr id="215" name="Google Shape;215;p15"/>
            <p:cNvSpPr/>
            <p:nvPr/>
          </p:nvSpPr>
          <p:spPr>
            <a:xfrm>
              <a:off x="0" y="0"/>
              <a:ext cx="956179" cy="145836"/>
            </a:xfrm>
            <a:custGeom>
              <a:rect b="b" l="l" r="r" t="t"/>
              <a:pathLst>
                <a:path extrusionOk="0" h="145836" w="956179">
                  <a:moveTo>
                    <a:pt x="72918" y="0"/>
                  </a:moveTo>
                  <a:lnTo>
                    <a:pt x="883261" y="0"/>
                  </a:lnTo>
                  <a:cubicBezTo>
                    <a:pt x="923533" y="0"/>
                    <a:pt x="956179" y="32646"/>
                    <a:pt x="956179" y="72918"/>
                  </a:cubicBezTo>
                  <a:lnTo>
                    <a:pt x="956179" y="72918"/>
                  </a:lnTo>
                  <a:cubicBezTo>
                    <a:pt x="956179" y="92257"/>
                    <a:pt x="948497" y="110804"/>
                    <a:pt x="934822" y="124479"/>
                  </a:cubicBezTo>
                  <a:cubicBezTo>
                    <a:pt x="921147" y="138153"/>
                    <a:pt x="902600" y="145836"/>
                    <a:pt x="883261" y="145836"/>
                  </a:cubicBezTo>
                  <a:lnTo>
                    <a:pt x="72918" y="145836"/>
                  </a:lnTo>
                  <a:cubicBezTo>
                    <a:pt x="32646" y="145836"/>
                    <a:pt x="0" y="113189"/>
                    <a:pt x="0" y="72918"/>
                  </a:cubicBezTo>
                  <a:lnTo>
                    <a:pt x="0" y="72918"/>
                  </a:lnTo>
                  <a:cubicBezTo>
                    <a:pt x="0" y="32646"/>
                    <a:pt x="32646" y="0"/>
                    <a:pt x="72918" y="0"/>
                  </a:cubicBezTo>
                  <a:close/>
                </a:path>
              </a:pathLst>
            </a:custGeom>
            <a:solidFill>
              <a:srgbClr val="FFF6E5"/>
            </a:solidFill>
            <a:ln cap="rnd" cmpd="sng" w="19050">
              <a:solidFill>
                <a:srgbClr val="3332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Google Shape;216;p15"/>
            <p:cNvSpPr txBox="1"/>
            <p:nvPr/>
          </p:nvSpPr>
          <p:spPr>
            <a:xfrm>
              <a:off x="0" y="-28575"/>
              <a:ext cx="956179" cy="1744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7" name="Google Shape;217;p15"/>
          <p:cNvSpPr txBox="1"/>
          <p:nvPr/>
        </p:nvSpPr>
        <p:spPr>
          <a:xfrm>
            <a:off x="3307436" y="1760294"/>
            <a:ext cx="994728" cy="2076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99" u="none" cap="none" strike="noStrike">
                <a:solidFill>
                  <a:srgbClr val="000000"/>
                </a:solidFill>
                <a:latin typeface="Rubik SemiBold"/>
                <a:ea typeface="Rubik SemiBold"/>
                <a:cs typeface="Rubik SemiBold"/>
                <a:sym typeface="Rubik SemiBold"/>
              </a:rPr>
              <a:t>2020-2024</a:t>
            </a:r>
            <a:endParaRPr/>
          </a:p>
        </p:txBody>
      </p:sp>
      <p:sp>
        <p:nvSpPr>
          <p:cNvPr id="218" name="Google Shape;218;p15"/>
          <p:cNvSpPr txBox="1"/>
          <p:nvPr/>
        </p:nvSpPr>
        <p:spPr>
          <a:xfrm>
            <a:off x="3316302" y="1986445"/>
            <a:ext cx="2094102" cy="240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99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Your Position Here</a:t>
            </a:r>
            <a:endParaRPr/>
          </a:p>
        </p:txBody>
      </p:sp>
      <p:sp>
        <p:nvSpPr>
          <p:cNvPr id="219" name="Google Shape;219;p15"/>
          <p:cNvSpPr txBox="1"/>
          <p:nvPr/>
        </p:nvSpPr>
        <p:spPr>
          <a:xfrm>
            <a:off x="3316302" y="2403184"/>
            <a:ext cx="1690800" cy="5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Lorem ipsum dolor sit amet, consectetur adipiscing elit, sed do eiusmod tempor incididunt ut labore et dolore magna aliqua. </a:t>
            </a:r>
            <a:endParaRPr/>
          </a:p>
        </p:txBody>
      </p:sp>
      <p:sp>
        <p:nvSpPr>
          <p:cNvPr id="220" name="Google Shape;220;p15"/>
          <p:cNvSpPr txBox="1"/>
          <p:nvPr/>
        </p:nvSpPr>
        <p:spPr>
          <a:xfrm>
            <a:off x="5408383" y="2403184"/>
            <a:ext cx="1466400" cy="5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</p:txBody>
      </p:sp>
      <p:cxnSp>
        <p:nvCxnSpPr>
          <p:cNvPr id="221" name="Google Shape;221;p15"/>
          <p:cNvCxnSpPr/>
          <p:nvPr/>
        </p:nvCxnSpPr>
        <p:spPr>
          <a:xfrm rot="10800000">
            <a:off x="5207678" y="2354184"/>
            <a:ext cx="0" cy="676699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2" name="Google Shape;222;p15"/>
          <p:cNvSpPr txBox="1"/>
          <p:nvPr/>
        </p:nvSpPr>
        <p:spPr>
          <a:xfrm>
            <a:off x="3307436" y="3271894"/>
            <a:ext cx="994728" cy="2076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99" u="none" cap="none" strike="noStrike">
                <a:solidFill>
                  <a:srgbClr val="000000"/>
                </a:solidFill>
                <a:latin typeface="Rubik SemiBold"/>
                <a:ea typeface="Rubik SemiBold"/>
                <a:cs typeface="Rubik SemiBold"/>
                <a:sym typeface="Rubik SemiBold"/>
              </a:rPr>
              <a:t>2020-2024</a:t>
            </a:r>
            <a:endParaRPr/>
          </a:p>
        </p:txBody>
      </p:sp>
      <p:sp>
        <p:nvSpPr>
          <p:cNvPr id="223" name="Google Shape;223;p15"/>
          <p:cNvSpPr txBox="1"/>
          <p:nvPr/>
        </p:nvSpPr>
        <p:spPr>
          <a:xfrm>
            <a:off x="3316302" y="3498045"/>
            <a:ext cx="2094102" cy="240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99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Your Position Here</a:t>
            </a:r>
            <a:endParaRPr/>
          </a:p>
        </p:txBody>
      </p:sp>
      <p:sp>
        <p:nvSpPr>
          <p:cNvPr id="224" name="Google Shape;224;p15"/>
          <p:cNvSpPr txBox="1"/>
          <p:nvPr/>
        </p:nvSpPr>
        <p:spPr>
          <a:xfrm>
            <a:off x="3316302" y="3914784"/>
            <a:ext cx="1690800" cy="5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Lorem ipsum dolor sit amet, consectetur adipiscing elit, sed do eiusmod tempor incididunt ut labore et dolore magna aliqua. </a:t>
            </a:r>
            <a:endParaRPr/>
          </a:p>
        </p:txBody>
      </p:sp>
      <p:sp>
        <p:nvSpPr>
          <p:cNvPr id="225" name="Google Shape;225;p15"/>
          <p:cNvSpPr txBox="1"/>
          <p:nvPr/>
        </p:nvSpPr>
        <p:spPr>
          <a:xfrm>
            <a:off x="5408383" y="3914784"/>
            <a:ext cx="1466400" cy="5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</p:txBody>
      </p:sp>
      <p:cxnSp>
        <p:nvCxnSpPr>
          <p:cNvPr id="226" name="Google Shape;226;p15"/>
          <p:cNvCxnSpPr/>
          <p:nvPr/>
        </p:nvCxnSpPr>
        <p:spPr>
          <a:xfrm rot="10800000">
            <a:off x="5207678" y="3865784"/>
            <a:ext cx="0" cy="676699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7" name="Google Shape;227;p15"/>
          <p:cNvSpPr txBox="1"/>
          <p:nvPr/>
        </p:nvSpPr>
        <p:spPr>
          <a:xfrm>
            <a:off x="3307436" y="4798498"/>
            <a:ext cx="994728" cy="2076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99" u="none" cap="none" strike="noStrike">
                <a:solidFill>
                  <a:srgbClr val="000000"/>
                </a:solidFill>
                <a:latin typeface="Rubik SemiBold"/>
                <a:ea typeface="Rubik SemiBold"/>
                <a:cs typeface="Rubik SemiBold"/>
                <a:sym typeface="Rubik SemiBold"/>
              </a:rPr>
              <a:t>2020-2024</a:t>
            </a:r>
            <a:endParaRPr/>
          </a:p>
        </p:txBody>
      </p:sp>
      <p:sp>
        <p:nvSpPr>
          <p:cNvPr id="228" name="Google Shape;228;p15"/>
          <p:cNvSpPr txBox="1"/>
          <p:nvPr/>
        </p:nvSpPr>
        <p:spPr>
          <a:xfrm>
            <a:off x="3316302" y="5024649"/>
            <a:ext cx="2094102" cy="240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99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Your Position Here</a:t>
            </a:r>
            <a:endParaRPr/>
          </a:p>
        </p:txBody>
      </p:sp>
      <p:sp>
        <p:nvSpPr>
          <p:cNvPr id="229" name="Google Shape;229;p15"/>
          <p:cNvSpPr txBox="1"/>
          <p:nvPr/>
        </p:nvSpPr>
        <p:spPr>
          <a:xfrm>
            <a:off x="3316302" y="5441389"/>
            <a:ext cx="1690800" cy="5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Lorem ipsum dolor sit amet, consectetur adipiscing elit, sed do eiusmod tempor incididunt ut labore et dolore magna aliqua. </a:t>
            </a:r>
            <a:endParaRPr/>
          </a:p>
        </p:txBody>
      </p:sp>
      <p:sp>
        <p:nvSpPr>
          <p:cNvPr id="230" name="Google Shape;230;p15"/>
          <p:cNvSpPr txBox="1"/>
          <p:nvPr/>
        </p:nvSpPr>
        <p:spPr>
          <a:xfrm>
            <a:off x="5408383" y="5441389"/>
            <a:ext cx="1466400" cy="5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  <a:p>
            <a:pPr indent="-86359" lvl="1" marL="17272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b="0" i="0" lang="en-US" sz="8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Add Achievements Here</a:t>
            </a:r>
            <a:endParaRPr/>
          </a:p>
        </p:txBody>
      </p:sp>
      <p:cxnSp>
        <p:nvCxnSpPr>
          <p:cNvPr id="231" name="Google Shape;231;p15"/>
          <p:cNvCxnSpPr/>
          <p:nvPr/>
        </p:nvCxnSpPr>
        <p:spPr>
          <a:xfrm rot="10800000">
            <a:off x="5207678" y="5392388"/>
            <a:ext cx="0" cy="676699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32" name="Google Shape;232;p15"/>
          <p:cNvSpPr txBox="1"/>
          <p:nvPr/>
        </p:nvSpPr>
        <p:spPr>
          <a:xfrm>
            <a:off x="682607" y="4971737"/>
            <a:ext cx="2091600" cy="10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07950" lvl="1" marL="215899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9"/>
              <a:buFont typeface="Arial"/>
              <a:buChar char="•"/>
            </a:pPr>
            <a:r>
              <a:rPr b="0" i="0" lang="en-US" sz="999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Strong classroom management</a:t>
            </a:r>
            <a:endParaRPr/>
          </a:p>
          <a:p>
            <a:pPr indent="-107950" lvl="1" marL="215899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9"/>
              <a:buFont typeface="Arial"/>
              <a:buChar char="•"/>
            </a:pPr>
            <a:r>
              <a:rPr b="0" i="0" lang="en-US" sz="999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Effective communication </a:t>
            </a:r>
            <a:endParaRPr/>
          </a:p>
          <a:p>
            <a:pPr indent="-107950" lvl="1" marL="215899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9"/>
              <a:buFont typeface="Arial"/>
              <a:buChar char="•"/>
            </a:pPr>
            <a:r>
              <a:rPr b="0" i="0" lang="en-US" sz="999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Knowledge of child development principles</a:t>
            </a:r>
            <a:endParaRPr/>
          </a:p>
          <a:p>
            <a:pPr indent="-107950" lvl="1" marL="215899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9"/>
              <a:buFont typeface="Arial"/>
              <a:buChar char="•"/>
            </a:pPr>
            <a:r>
              <a:rPr b="0" i="0" lang="en-US" sz="999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Patience and empathy</a:t>
            </a:r>
            <a:endParaRPr/>
          </a:p>
          <a:p>
            <a:pPr indent="-107950" lvl="1" marL="215899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9"/>
              <a:buFont typeface="Arial"/>
              <a:buChar char="•"/>
            </a:pPr>
            <a:r>
              <a:rPr b="0" i="0" lang="en-US" sz="999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Effective lesson planning</a:t>
            </a:r>
            <a:endParaRPr/>
          </a:p>
        </p:txBody>
      </p:sp>
      <p:sp>
        <p:nvSpPr>
          <p:cNvPr id="233" name="Google Shape;233;p15"/>
          <p:cNvSpPr txBox="1"/>
          <p:nvPr/>
        </p:nvSpPr>
        <p:spPr>
          <a:xfrm>
            <a:off x="3540656" y="1222182"/>
            <a:ext cx="2307068" cy="240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Rubik SemiBold"/>
                <a:ea typeface="Rubik SemiBold"/>
                <a:cs typeface="Rubik SemiBold"/>
                <a:sym typeface="Rubik SemiBold"/>
              </a:rPr>
              <a:t>Other Work Experience</a:t>
            </a:r>
            <a:endParaRPr/>
          </a:p>
        </p:txBody>
      </p:sp>
      <p:sp>
        <p:nvSpPr>
          <p:cNvPr id="234" name="Google Shape;234;p15"/>
          <p:cNvSpPr/>
          <p:nvPr/>
        </p:nvSpPr>
        <p:spPr>
          <a:xfrm>
            <a:off x="360187" y="6911718"/>
            <a:ext cx="6839626" cy="2561751"/>
          </a:xfrm>
          <a:custGeom>
            <a:rect b="b" l="l" r="r" t="t"/>
            <a:pathLst>
              <a:path extrusionOk="0" h="2561751" w="6839626">
                <a:moveTo>
                  <a:pt x="0" y="0"/>
                </a:moveTo>
                <a:lnTo>
                  <a:pt x="6839626" y="0"/>
                </a:lnTo>
                <a:lnTo>
                  <a:pt x="6839626" y="2561751"/>
                </a:lnTo>
                <a:lnTo>
                  <a:pt x="0" y="25617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35" name="Google Shape;235;p15"/>
          <p:cNvGrpSpPr/>
          <p:nvPr/>
        </p:nvGrpSpPr>
        <p:grpSpPr>
          <a:xfrm>
            <a:off x="926813" y="7393959"/>
            <a:ext cx="1785016" cy="486667"/>
            <a:chOff x="0" y="-28575"/>
            <a:chExt cx="639709" cy="174411"/>
          </a:xfrm>
        </p:grpSpPr>
        <p:sp>
          <p:nvSpPr>
            <p:cNvPr id="236" name="Google Shape;236;p15"/>
            <p:cNvSpPr/>
            <p:nvPr/>
          </p:nvSpPr>
          <p:spPr>
            <a:xfrm>
              <a:off x="0" y="0"/>
              <a:ext cx="639709" cy="145836"/>
            </a:xfrm>
            <a:custGeom>
              <a:rect b="b" l="l" r="r" t="t"/>
              <a:pathLst>
                <a:path extrusionOk="0" h="145836" w="639709">
                  <a:moveTo>
                    <a:pt x="72918" y="0"/>
                  </a:moveTo>
                  <a:lnTo>
                    <a:pt x="566792" y="0"/>
                  </a:lnTo>
                  <a:cubicBezTo>
                    <a:pt x="586131" y="0"/>
                    <a:pt x="604678" y="7682"/>
                    <a:pt x="618352" y="21357"/>
                  </a:cubicBezTo>
                  <a:cubicBezTo>
                    <a:pt x="632027" y="35032"/>
                    <a:pt x="639709" y="53579"/>
                    <a:pt x="639709" y="72918"/>
                  </a:cubicBezTo>
                  <a:lnTo>
                    <a:pt x="639709" y="72918"/>
                  </a:lnTo>
                  <a:cubicBezTo>
                    <a:pt x="639709" y="113189"/>
                    <a:pt x="607063" y="145836"/>
                    <a:pt x="566792" y="145836"/>
                  </a:cubicBezTo>
                  <a:lnTo>
                    <a:pt x="72918" y="145836"/>
                  </a:lnTo>
                  <a:cubicBezTo>
                    <a:pt x="32646" y="145836"/>
                    <a:pt x="0" y="113189"/>
                    <a:pt x="0" y="72918"/>
                  </a:cubicBezTo>
                  <a:lnTo>
                    <a:pt x="0" y="72918"/>
                  </a:lnTo>
                  <a:cubicBezTo>
                    <a:pt x="0" y="32646"/>
                    <a:pt x="32646" y="0"/>
                    <a:pt x="72918" y="0"/>
                  </a:cubicBezTo>
                  <a:close/>
                </a:path>
              </a:pathLst>
            </a:custGeom>
            <a:solidFill>
              <a:srgbClr val="FFF6E5"/>
            </a:solidFill>
            <a:ln cap="rnd" cmpd="sng" w="19050">
              <a:solidFill>
                <a:srgbClr val="3332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" name="Google Shape;237;p15"/>
            <p:cNvSpPr txBox="1"/>
            <p:nvPr/>
          </p:nvSpPr>
          <p:spPr>
            <a:xfrm>
              <a:off x="0" y="-28575"/>
              <a:ext cx="639709" cy="1744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8" name="Google Shape;238;p15"/>
          <p:cNvSpPr txBox="1"/>
          <p:nvPr/>
        </p:nvSpPr>
        <p:spPr>
          <a:xfrm>
            <a:off x="1185563" y="7542540"/>
            <a:ext cx="1267517" cy="240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Rubik SemiBold"/>
                <a:ea typeface="Rubik SemiBold"/>
                <a:cs typeface="Rubik SemiBold"/>
                <a:sym typeface="Rubik SemiBold"/>
              </a:rPr>
              <a:t>References</a:t>
            </a:r>
            <a:endParaRPr/>
          </a:p>
        </p:txBody>
      </p:sp>
      <p:grpSp>
        <p:nvGrpSpPr>
          <p:cNvPr id="239" name="Google Shape;239;p15"/>
          <p:cNvGrpSpPr/>
          <p:nvPr/>
        </p:nvGrpSpPr>
        <p:grpSpPr>
          <a:xfrm>
            <a:off x="-264243" y="9705161"/>
            <a:ext cx="8149466" cy="986839"/>
            <a:chOff x="0" y="-28575"/>
            <a:chExt cx="2920585" cy="353661"/>
          </a:xfrm>
        </p:grpSpPr>
        <p:sp>
          <p:nvSpPr>
            <p:cNvPr id="240" name="Google Shape;240;p15"/>
            <p:cNvSpPr/>
            <p:nvPr/>
          </p:nvSpPr>
          <p:spPr>
            <a:xfrm>
              <a:off x="0" y="0"/>
              <a:ext cx="2920585" cy="325086"/>
            </a:xfrm>
            <a:custGeom>
              <a:rect b="b" l="l" r="r" t="t"/>
              <a:pathLst>
                <a:path extrusionOk="0" h="325086" w="2920585">
                  <a:moveTo>
                    <a:pt x="0" y="0"/>
                  </a:moveTo>
                  <a:lnTo>
                    <a:pt x="2920585" y="0"/>
                  </a:lnTo>
                  <a:lnTo>
                    <a:pt x="2920585" y="325086"/>
                  </a:lnTo>
                  <a:lnTo>
                    <a:pt x="0" y="325086"/>
                  </a:ln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333231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41" name="Google Shape;241;p15"/>
            <p:cNvSpPr txBox="1"/>
            <p:nvPr/>
          </p:nvSpPr>
          <p:spPr>
            <a:xfrm>
              <a:off x="0" y="-28575"/>
              <a:ext cx="2920585" cy="3536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2" name="Google Shape;242;p15"/>
          <p:cNvSpPr/>
          <p:nvPr/>
        </p:nvSpPr>
        <p:spPr>
          <a:xfrm>
            <a:off x="2916017" y="10081781"/>
            <a:ext cx="219132" cy="367447"/>
          </a:xfrm>
          <a:custGeom>
            <a:rect b="b" l="l" r="r" t="t"/>
            <a:pathLst>
              <a:path extrusionOk="0" h="367447" w="219132">
                <a:moveTo>
                  <a:pt x="0" y="0"/>
                </a:moveTo>
                <a:lnTo>
                  <a:pt x="219132" y="0"/>
                </a:lnTo>
                <a:lnTo>
                  <a:pt x="219132" y="367447"/>
                </a:lnTo>
                <a:lnTo>
                  <a:pt x="0" y="36744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3" name="Google Shape;243;p15"/>
          <p:cNvSpPr/>
          <p:nvPr/>
        </p:nvSpPr>
        <p:spPr>
          <a:xfrm>
            <a:off x="5288396" y="10143715"/>
            <a:ext cx="394618" cy="264753"/>
          </a:xfrm>
          <a:custGeom>
            <a:rect b="b" l="l" r="r" t="t"/>
            <a:pathLst>
              <a:path extrusionOk="0" h="264753" w="394618">
                <a:moveTo>
                  <a:pt x="0" y="0"/>
                </a:moveTo>
                <a:lnTo>
                  <a:pt x="394618" y="0"/>
                </a:lnTo>
                <a:lnTo>
                  <a:pt x="394618" y="264753"/>
                </a:lnTo>
                <a:lnTo>
                  <a:pt x="0" y="26475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4" name="Google Shape;244;p15"/>
          <p:cNvSpPr/>
          <p:nvPr/>
        </p:nvSpPr>
        <p:spPr>
          <a:xfrm>
            <a:off x="396806" y="10093505"/>
            <a:ext cx="252301" cy="365173"/>
          </a:xfrm>
          <a:custGeom>
            <a:rect b="b" l="l" r="r" t="t"/>
            <a:pathLst>
              <a:path extrusionOk="0" h="365173" w="252301">
                <a:moveTo>
                  <a:pt x="0" y="0"/>
                </a:moveTo>
                <a:lnTo>
                  <a:pt x="252301" y="0"/>
                </a:lnTo>
                <a:lnTo>
                  <a:pt x="252301" y="365173"/>
                </a:lnTo>
                <a:lnTo>
                  <a:pt x="0" y="3651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5" name="Google Shape;245;p15"/>
          <p:cNvSpPr txBox="1"/>
          <p:nvPr/>
        </p:nvSpPr>
        <p:spPr>
          <a:xfrm>
            <a:off x="831194" y="10062731"/>
            <a:ext cx="1348500" cy="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Rubik SemiBold"/>
                <a:ea typeface="Rubik SemiBold"/>
                <a:cs typeface="Rubik SemiBold"/>
                <a:sym typeface="Rubik SemiBold"/>
              </a:rPr>
              <a:t>Anywhere Street, Anywhere City</a:t>
            </a:r>
            <a:endParaRPr/>
          </a:p>
        </p:txBody>
      </p:sp>
      <p:sp>
        <p:nvSpPr>
          <p:cNvPr id="246" name="Google Shape;246;p15"/>
          <p:cNvSpPr txBox="1"/>
          <p:nvPr/>
        </p:nvSpPr>
        <p:spPr>
          <a:xfrm>
            <a:off x="5790086" y="10167506"/>
            <a:ext cx="1443778" cy="1981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Rubik SemiBold"/>
                <a:ea typeface="Rubik SemiBold"/>
                <a:cs typeface="Rubik SemiBold"/>
                <a:sym typeface="Rubik SemiBold"/>
              </a:rPr>
              <a:t>asmith@email.com</a:t>
            </a:r>
            <a:endParaRPr/>
          </a:p>
        </p:txBody>
      </p:sp>
      <p:sp>
        <p:nvSpPr>
          <p:cNvPr id="247" name="Google Shape;247;p15"/>
          <p:cNvSpPr txBox="1"/>
          <p:nvPr/>
        </p:nvSpPr>
        <p:spPr>
          <a:xfrm>
            <a:off x="3295392" y="10156920"/>
            <a:ext cx="1348591" cy="1981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Rubik SemiBold"/>
                <a:ea typeface="Rubik SemiBold"/>
                <a:cs typeface="Rubik SemiBold"/>
                <a:sym typeface="Rubik SemiBold"/>
              </a:rPr>
              <a:t>123-456-7890</a:t>
            </a:r>
            <a:endParaRPr/>
          </a:p>
        </p:txBody>
      </p:sp>
      <p:grpSp>
        <p:nvGrpSpPr>
          <p:cNvPr id="248" name="Google Shape;248;p15"/>
          <p:cNvGrpSpPr/>
          <p:nvPr/>
        </p:nvGrpSpPr>
        <p:grpSpPr>
          <a:xfrm>
            <a:off x="736653" y="8133040"/>
            <a:ext cx="2113055" cy="1019152"/>
            <a:chOff x="0" y="-19050"/>
            <a:chExt cx="2817407" cy="1358870"/>
          </a:xfrm>
        </p:grpSpPr>
        <p:sp>
          <p:nvSpPr>
            <p:cNvPr id="249" name="Google Shape;249;p15"/>
            <p:cNvSpPr txBox="1"/>
            <p:nvPr/>
          </p:nvSpPr>
          <p:spPr>
            <a:xfrm>
              <a:off x="25271" y="-19050"/>
              <a:ext cx="2266049" cy="2137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999" u="none" cap="none" strike="noStrike">
                  <a:solidFill>
                    <a:srgbClr val="000000"/>
                  </a:solidFill>
                  <a:latin typeface="Rubik SemiBold"/>
                  <a:ea typeface="Rubik SemiBold"/>
                  <a:cs typeface="Rubik SemiBold"/>
                  <a:sym typeface="Rubik SemiBold"/>
                </a:rPr>
                <a:t>Reference Position</a:t>
              </a:r>
              <a:endParaRPr/>
            </a:p>
          </p:txBody>
        </p:sp>
        <p:sp>
          <p:nvSpPr>
            <p:cNvPr id="250" name="Google Shape;250;p15"/>
            <p:cNvSpPr txBox="1"/>
            <p:nvPr/>
          </p:nvSpPr>
          <p:spPr>
            <a:xfrm>
              <a:off x="25271" y="170543"/>
              <a:ext cx="2792136" cy="3113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2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399" u="none" cap="none" strike="noStrike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Add Name here</a:t>
              </a:r>
              <a:endParaRPr/>
            </a:p>
          </p:txBody>
        </p:sp>
        <p:sp>
          <p:nvSpPr>
            <p:cNvPr id="251" name="Google Shape;251;p15"/>
            <p:cNvSpPr/>
            <p:nvPr/>
          </p:nvSpPr>
          <p:spPr>
            <a:xfrm>
              <a:off x="58501" y="685105"/>
              <a:ext cx="152019" cy="254910"/>
            </a:xfrm>
            <a:custGeom>
              <a:rect b="b" l="l" r="r" t="t"/>
              <a:pathLst>
                <a:path extrusionOk="0" h="254910" w="152019">
                  <a:moveTo>
                    <a:pt x="0" y="0"/>
                  </a:moveTo>
                  <a:lnTo>
                    <a:pt x="152019" y="0"/>
                  </a:lnTo>
                  <a:lnTo>
                    <a:pt x="152019" y="254910"/>
                  </a:lnTo>
                  <a:lnTo>
                    <a:pt x="0" y="25491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52" name="Google Shape;252;p15"/>
            <p:cNvSpPr txBox="1"/>
            <p:nvPr/>
          </p:nvSpPr>
          <p:spPr>
            <a:xfrm>
              <a:off x="370909" y="696144"/>
              <a:ext cx="1798122" cy="2137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99" u="none" cap="none" strike="noStrike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123-456-7890</a:t>
              </a:r>
              <a:endParaRPr/>
            </a:p>
          </p:txBody>
        </p:sp>
        <p:sp>
          <p:nvSpPr>
            <p:cNvPr id="253" name="Google Shape;253;p15"/>
            <p:cNvSpPr/>
            <p:nvPr/>
          </p:nvSpPr>
          <p:spPr>
            <a:xfrm>
              <a:off x="0" y="1152209"/>
              <a:ext cx="269022" cy="180489"/>
            </a:xfrm>
            <a:custGeom>
              <a:rect b="b" l="l" r="r" t="t"/>
              <a:pathLst>
                <a:path extrusionOk="0" h="180489" w="269022">
                  <a:moveTo>
                    <a:pt x="0" y="0"/>
                  </a:moveTo>
                  <a:lnTo>
                    <a:pt x="269022" y="0"/>
                  </a:lnTo>
                  <a:lnTo>
                    <a:pt x="269022" y="180489"/>
                  </a:lnTo>
                  <a:lnTo>
                    <a:pt x="0" y="18048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54" name="Google Shape;254;p15"/>
            <p:cNvSpPr txBox="1"/>
            <p:nvPr/>
          </p:nvSpPr>
          <p:spPr>
            <a:xfrm>
              <a:off x="370909" y="1126037"/>
              <a:ext cx="1798122" cy="2137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99" u="none" cap="none" strike="noStrike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canva@email.com</a:t>
              </a:r>
              <a:endParaRPr/>
            </a:p>
          </p:txBody>
        </p:sp>
      </p:grpSp>
      <p:grpSp>
        <p:nvGrpSpPr>
          <p:cNvPr id="255" name="Google Shape;255;p15"/>
          <p:cNvGrpSpPr/>
          <p:nvPr/>
        </p:nvGrpSpPr>
        <p:grpSpPr>
          <a:xfrm>
            <a:off x="3031124" y="8133040"/>
            <a:ext cx="2113055" cy="1019152"/>
            <a:chOff x="0" y="-19050"/>
            <a:chExt cx="2817407" cy="1358870"/>
          </a:xfrm>
        </p:grpSpPr>
        <p:sp>
          <p:nvSpPr>
            <p:cNvPr id="256" name="Google Shape;256;p15"/>
            <p:cNvSpPr txBox="1"/>
            <p:nvPr/>
          </p:nvSpPr>
          <p:spPr>
            <a:xfrm>
              <a:off x="25271" y="-19050"/>
              <a:ext cx="2266049" cy="2137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999" u="none" cap="none" strike="noStrike">
                  <a:solidFill>
                    <a:srgbClr val="000000"/>
                  </a:solidFill>
                  <a:latin typeface="Rubik SemiBold"/>
                  <a:ea typeface="Rubik SemiBold"/>
                  <a:cs typeface="Rubik SemiBold"/>
                  <a:sym typeface="Rubik SemiBold"/>
                </a:rPr>
                <a:t>Reference Position</a:t>
              </a:r>
              <a:endParaRPr/>
            </a:p>
          </p:txBody>
        </p:sp>
        <p:sp>
          <p:nvSpPr>
            <p:cNvPr id="257" name="Google Shape;257;p15"/>
            <p:cNvSpPr txBox="1"/>
            <p:nvPr/>
          </p:nvSpPr>
          <p:spPr>
            <a:xfrm>
              <a:off x="25271" y="170543"/>
              <a:ext cx="2792136" cy="3113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2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399" u="none" cap="none" strike="noStrike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Add Name here</a:t>
              </a:r>
              <a:endParaRPr/>
            </a:p>
          </p:txBody>
        </p:sp>
        <p:sp>
          <p:nvSpPr>
            <p:cNvPr id="258" name="Google Shape;258;p15"/>
            <p:cNvSpPr/>
            <p:nvPr/>
          </p:nvSpPr>
          <p:spPr>
            <a:xfrm>
              <a:off x="58501" y="685105"/>
              <a:ext cx="152019" cy="254910"/>
            </a:xfrm>
            <a:custGeom>
              <a:rect b="b" l="l" r="r" t="t"/>
              <a:pathLst>
                <a:path extrusionOk="0" h="254910" w="152019">
                  <a:moveTo>
                    <a:pt x="0" y="0"/>
                  </a:moveTo>
                  <a:lnTo>
                    <a:pt x="152019" y="0"/>
                  </a:lnTo>
                  <a:lnTo>
                    <a:pt x="152019" y="254910"/>
                  </a:lnTo>
                  <a:lnTo>
                    <a:pt x="0" y="25491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59" name="Google Shape;259;p15"/>
            <p:cNvSpPr txBox="1"/>
            <p:nvPr/>
          </p:nvSpPr>
          <p:spPr>
            <a:xfrm>
              <a:off x="370909" y="696144"/>
              <a:ext cx="1798122" cy="2137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99" u="none" cap="none" strike="noStrike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123-456-7890</a:t>
              </a:r>
              <a:endParaRPr/>
            </a:p>
          </p:txBody>
        </p:sp>
        <p:sp>
          <p:nvSpPr>
            <p:cNvPr id="260" name="Google Shape;260;p15"/>
            <p:cNvSpPr/>
            <p:nvPr/>
          </p:nvSpPr>
          <p:spPr>
            <a:xfrm>
              <a:off x="0" y="1152209"/>
              <a:ext cx="269022" cy="180489"/>
            </a:xfrm>
            <a:custGeom>
              <a:rect b="b" l="l" r="r" t="t"/>
              <a:pathLst>
                <a:path extrusionOk="0" h="180489" w="269022">
                  <a:moveTo>
                    <a:pt x="0" y="0"/>
                  </a:moveTo>
                  <a:lnTo>
                    <a:pt x="269022" y="0"/>
                  </a:lnTo>
                  <a:lnTo>
                    <a:pt x="269022" y="180489"/>
                  </a:lnTo>
                  <a:lnTo>
                    <a:pt x="0" y="18048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61" name="Google Shape;261;p15"/>
            <p:cNvSpPr txBox="1"/>
            <p:nvPr/>
          </p:nvSpPr>
          <p:spPr>
            <a:xfrm>
              <a:off x="370909" y="1126037"/>
              <a:ext cx="1798122" cy="2137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99" u="none" cap="none" strike="noStrike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canva@email.com</a:t>
              </a:r>
              <a:endParaRPr/>
            </a:p>
          </p:txBody>
        </p:sp>
      </p:grpSp>
      <p:grpSp>
        <p:nvGrpSpPr>
          <p:cNvPr id="262" name="Google Shape;262;p15"/>
          <p:cNvGrpSpPr/>
          <p:nvPr/>
        </p:nvGrpSpPr>
        <p:grpSpPr>
          <a:xfrm>
            <a:off x="5089667" y="8133040"/>
            <a:ext cx="2113055" cy="1019152"/>
            <a:chOff x="0" y="-19050"/>
            <a:chExt cx="2817407" cy="1358870"/>
          </a:xfrm>
        </p:grpSpPr>
        <p:sp>
          <p:nvSpPr>
            <p:cNvPr id="263" name="Google Shape;263;p15"/>
            <p:cNvSpPr txBox="1"/>
            <p:nvPr/>
          </p:nvSpPr>
          <p:spPr>
            <a:xfrm>
              <a:off x="25271" y="-19050"/>
              <a:ext cx="2266049" cy="2137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999" u="none" cap="none" strike="noStrike">
                  <a:solidFill>
                    <a:srgbClr val="000000"/>
                  </a:solidFill>
                  <a:latin typeface="Rubik SemiBold"/>
                  <a:ea typeface="Rubik SemiBold"/>
                  <a:cs typeface="Rubik SemiBold"/>
                  <a:sym typeface="Rubik SemiBold"/>
                </a:rPr>
                <a:t>Reference Position</a:t>
              </a:r>
              <a:endParaRPr/>
            </a:p>
          </p:txBody>
        </p:sp>
        <p:sp>
          <p:nvSpPr>
            <p:cNvPr id="264" name="Google Shape;264;p15"/>
            <p:cNvSpPr txBox="1"/>
            <p:nvPr/>
          </p:nvSpPr>
          <p:spPr>
            <a:xfrm>
              <a:off x="25271" y="170543"/>
              <a:ext cx="2792136" cy="3113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2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399" u="none" cap="none" strike="noStrike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Add Name here</a:t>
              </a:r>
              <a:endParaRPr/>
            </a:p>
          </p:txBody>
        </p:sp>
        <p:sp>
          <p:nvSpPr>
            <p:cNvPr id="265" name="Google Shape;265;p15"/>
            <p:cNvSpPr/>
            <p:nvPr/>
          </p:nvSpPr>
          <p:spPr>
            <a:xfrm>
              <a:off x="58501" y="685105"/>
              <a:ext cx="152019" cy="254910"/>
            </a:xfrm>
            <a:custGeom>
              <a:rect b="b" l="l" r="r" t="t"/>
              <a:pathLst>
                <a:path extrusionOk="0" h="254910" w="152019">
                  <a:moveTo>
                    <a:pt x="0" y="0"/>
                  </a:moveTo>
                  <a:lnTo>
                    <a:pt x="152019" y="0"/>
                  </a:lnTo>
                  <a:lnTo>
                    <a:pt x="152019" y="254910"/>
                  </a:lnTo>
                  <a:lnTo>
                    <a:pt x="0" y="25491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66" name="Google Shape;266;p15"/>
            <p:cNvSpPr txBox="1"/>
            <p:nvPr/>
          </p:nvSpPr>
          <p:spPr>
            <a:xfrm>
              <a:off x="370909" y="696144"/>
              <a:ext cx="1798122" cy="2137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99" u="none" cap="none" strike="noStrike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123-456-7890</a:t>
              </a:r>
              <a:endParaRPr/>
            </a:p>
          </p:txBody>
        </p:sp>
        <p:sp>
          <p:nvSpPr>
            <p:cNvPr id="267" name="Google Shape;267;p15"/>
            <p:cNvSpPr/>
            <p:nvPr/>
          </p:nvSpPr>
          <p:spPr>
            <a:xfrm>
              <a:off x="0" y="1152209"/>
              <a:ext cx="269022" cy="180489"/>
            </a:xfrm>
            <a:custGeom>
              <a:rect b="b" l="l" r="r" t="t"/>
              <a:pathLst>
                <a:path extrusionOk="0" h="180489" w="269022">
                  <a:moveTo>
                    <a:pt x="0" y="0"/>
                  </a:moveTo>
                  <a:lnTo>
                    <a:pt x="269022" y="0"/>
                  </a:lnTo>
                  <a:lnTo>
                    <a:pt x="269022" y="180489"/>
                  </a:lnTo>
                  <a:lnTo>
                    <a:pt x="0" y="18048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68" name="Google Shape;268;p15"/>
            <p:cNvSpPr txBox="1"/>
            <p:nvPr/>
          </p:nvSpPr>
          <p:spPr>
            <a:xfrm>
              <a:off x="370909" y="1126037"/>
              <a:ext cx="1798122" cy="2137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99" u="none" cap="none" strike="noStrike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canva@email.com</a:t>
              </a:r>
              <a:endParaRPr/>
            </a:p>
          </p:txBody>
        </p:sp>
      </p:grpSp>
      <p:cxnSp>
        <p:nvCxnSpPr>
          <p:cNvPr id="269" name="Google Shape;269;p15"/>
          <p:cNvCxnSpPr/>
          <p:nvPr/>
        </p:nvCxnSpPr>
        <p:spPr>
          <a:xfrm rot="10800000">
            <a:off x="2583557" y="8311409"/>
            <a:ext cx="0" cy="676699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0" name="Google Shape;270;p15"/>
          <p:cNvCxnSpPr/>
          <p:nvPr/>
        </p:nvCxnSpPr>
        <p:spPr>
          <a:xfrm rot="10800000">
            <a:off x="4752423" y="8311409"/>
            <a:ext cx="0" cy="676699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1" name="Google Shape;271;p15"/>
          <p:cNvSpPr txBox="1"/>
          <p:nvPr/>
        </p:nvSpPr>
        <p:spPr>
          <a:xfrm>
            <a:off x="2911423" y="7499360"/>
            <a:ext cx="3771300" cy="330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Lorem ipsum dolor sit amet, consectetur adipiscing elit, sed do eiusmod tempor incididunt ut labore et dolore magna aliqua.</a:t>
            </a:r>
            <a:endParaRPr/>
          </a:p>
        </p:txBody>
      </p:sp>
      <p:grpSp>
        <p:nvGrpSpPr>
          <p:cNvPr id="272" name="Google Shape;272;p15"/>
          <p:cNvGrpSpPr/>
          <p:nvPr/>
        </p:nvGrpSpPr>
        <p:grpSpPr>
          <a:xfrm>
            <a:off x="745005" y="1769983"/>
            <a:ext cx="1966824" cy="592568"/>
            <a:chOff x="0" y="-28575"/>
            <a:chExt cx="2622432" cy="790090"/>
          </a:xfrm>
        </p:grpSpPr>
        <p:sp>
          <p:nvSpPr>
            <p:cNvPr id="273" name="Google Shape;273;p15"/>
            <p:cNvSpPr txBox="1"/>
            <p:nvPr/>
          </p:nvSpPr>
          <p:spPr>
            <a:xfrm>
              <a:off x="0" y="-28575"/>
              <a:ext cx="1793729" cy="2673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99" u="none" cap="none" strike="noStrike">
                  <a:solidFill>
                    <a:srgbClr val="000000"/>
                  </a:solidFill>
                  <a:latin typeface="Rubik SemiBold"/>
                  <a:ea typeface="Rubik SemiBold"/>
                  <a:cs typeface="Rubik SemiBold"/>
                  <a:sym typeface="Rubik SemiBold"/>
                </a:rPr>
                <a:t>2010-2015</a:t>
              </a:r>
              <a:endParaRPr/>
            </a:p>
          </p:txBody>
        </p:sp>
        <p:sp>
          <p:nvSpPr>
            <p:cNvPr id="274" name="Google Shape;274;p15"/>
            <p:cNvSpPr txBox="1"/>
            <p:nvPr/>
          </p:nvSpPr>
          <p:spPr>
            <a:xfrm>
              <a:off x="0" y="210185"/>
              <a:ext cx="2622432" cy="3113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2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399" u="none" cap="none" strike="noStrike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Add Your Degree Here</a:t>
              </a:r>
              <a:endParaRPr/>
            </a:p>
          </p:txBody>
        </p:sp>
        <p:sp>
          <p:nvSpPr>
            <p:cNvPr id="275" name="Google Shape;275;p15"/>
            <p:cNvSpPr txBox="1"/>
            <p:nvPr/>
          </p:nvSpPr>
          <p:spPr>
            <a:xfrm>
              <a:off x="0" y="579411"/>
              <a:ext cx="1574800" cy="1821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Add University Here</a:t>
              </a:r>
              <a:endParaRPr/>
            </a:p>
          </p:txBody>
        </p:sp>
      </p:grpSp>
      <p:grpSp>
        <p:nvGrpSpPr>
          <p:cNvPr id="276" name="Google Shape;276;p15"/>
          <p:cNvGrpSpPr/>
          <p:nvPr/>
        </p:nvGrpSpPr>
        <p:grpSpPr>
          <a:xfrm>
            <a:off x="745005" y="2623573"/>
            <a:ext cx="1966824" cy="592568"/>
            <a:chOff x="0" y="-28575"/>
            <a:chExt cx="2622432" cy="790090"/>
          </a:xfrm>
        </p:grpSpPr>
        <p:sp>
          <p:nvSpPr>
            <p:cNvPr id="277" name="Google Shape;277;p15"/>
            <p:cNvSpPr txBox="1"/>
            <p:nvPr/>
          </p:nvSpPr>
          <p:spPr>
            <a:xfrm>
              <a:off x="0" y="-28575"/>
              <a:ext cx="1793729" cy="2673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99" u="none" cap="none" strike="noStrike">
                  <a:solidFill>
                    <a:srgbClr val="000000"/>
                  </a:solidFill>
                  <a:latin typeface="Rubik SemiBold"/>
                  <a:ea typeface="Rubik SemiBold"/>
                  <a:cs typeface="Rubik SemiBold"/>
                  <a:sym typeface="Rubik SemiBold"/>
                </a:rPr>
                <a:t>2010-2015</a:t>
              </a:r>
              <a:endParaRPr/>
            </a:p>
          </p:txBody>
        </p:sp>
        <p:sp>
          <p:nvSpPr>
            <p:cNvPr id="278" name="Google Shape;278;p15"/>
            <p:cNvSpPr txBox="1"/>
            <p:nvPr/>
          </p:nvSpPr>
          <p:spPr>
            <a:xfrm>
              <a:off x="0" y="210185"/>
              <a:ext cx="2622432" cy="3113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2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399" u="none" cap="none" strike="noStrike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Add Your Degree Here</a:t>
              </a:r>
              <a:endParaRPr/>
            </a:p>
          </p:txBody>
        </p:sp>
        <p:sp>
          <p:nvSpPr>
            <p:cNvPr id="279" name="Google Shape;279;p15"/>
            <p:cNvSpPr txBox="1"/>
            <p:nvPr/>
          </p:nvSpPr>
          <p:spPr>
            <a:xfrm>
              <a:off x="0" y="579411"/>
              <a:ext cx="1574800" cy="1821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Add University Here</a:t>
              </a:r>
              <a:endParaRPr/>
            </a:p>
          </p:txBody>
        </p:sp>
      </p:grpSp>
      <p:grpSp>
        <p:nvGrpSpPr>
          <p:cNvPr id="280" name="Google Shape;280;p15"/>
          <p:cNvGrpSpPr/>
          <p:nvPr/>
        </p:nvGrpSpPr>
        <p:grpSpPr>
          <a:xfrm>
            <a:off x="745005" y="3477163"/>
            <a:ext cx="1966824" cy="592568"/>
            <a:chOff x="0" y="-28575"/>
            <a:chExt cx="2622432" cy="790090"/>
          </a:xfrm>
        </p:grpSpPr>
        <p:sp>
          <p:nvSpPr>
            <p:cNvPr id="281" name="Google Shape;281;p15"/>
            <p:cNvSpPr txBox="1"/>
            <p:nvPr/>
          </p:nvSpPr>
          <p:spPr>
            <a:xfrm>
              <a:off x="0" y="-28575"/>
              <a:ext cx="1793729" cy="2673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99" u="none" cap="none" strike="noStrike">
                  <a:solidFill>
                    <a:srgbClr val="000000"/>
                  </a:solidFill>
                  <a:latin typeface="Rubik SemiBold"/>
                  <a:ea typeface="Rubik SemiBold"/>
                  <a:cs typeface="Rubik SemiBold"/>
                  <a:sym typeface="Rubik SemiBold"/>
                </a:rPr>
                <a:t>2010-2015</a:t>
              </a:r>
              <a:endParaRPr/>
            </a:p>
          </p:txBody>
        </p:sp>
        <p:sp>
          <p:nvSpPr>
            <p:cNvPr id="282" name="Google Shape;282;p15"/>
            <p:cNvSpPr txBox="1"/>
            <p:nvPr/>
          </p:nvSpPr>
          <p:spPr>
            <a:xfrm>
              <a:off x="0" y="210185"/>
              <a:ext cx="2622432" cy="3113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2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399" u="none" cap="none" strike="noStrike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Add Your Degree Here</a:t>
              </a:r>
              <a:endParaRPr/>
            </a:p>
          </p:txBody>
        </p:sp>
        <p:sp>
          <p:nvSpPr>
            <p:cNvPr id="283" name="Google Shape;283;p15"/>
            <p:cNvSpPr txBox="1"/>
            <p:nvPr/>
          </p:nvSpPr>
          <p:spPr>
            <a:xfrm>
              <a:off x="0" y="579411"/>
              <a:ext cx="1574800" cy="1821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00000"/>
                  </a:solidFill>
                  <a:latin typeface="Rubik"/>
                  <a:ea typeface="Rubik"/>
                  <a:cs typeface="Rubik"/>
                  <a:sym typeface="Rubik"/>
                </a:rPr>
                <a:t>Add University Here</a:t>
              </a: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EDCB"/>
        </a:solidFill>
      </p:bgPr>
    </p:bg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8" name="Google Shape;288;p16"/>
          <p:cNvGrpSpPr/>
          <p:nvPr/>
        </p:nvGrpSpPr>
        <p:grpSpPr>
          <a:xfrm>
            <a:off x="756000" y="1975180"/>
            <a:ext cx="6048000" cy="3204397"/>
            <a:chOff x="0" y="-9525"/>
            <a:chExt cx="2702632" cy="1431929"/>
          </a:xfrm>
        </p:grpSpPr>
        <p:sp>
          <p:nvSpPr>
            <p:cNvPr id="289" name="Google Shape;289;p16"/>
            <p:cNvSpPr/>
            <p:nvPr/>
          </p:nvSpPr>
          <p:spPr>
            <a:xfrm>
              <a:off x="0" y="0"/>
              <a:ext cx="2702632" cy="1422404"/>
            </a:xfrm>
            <a:custGeom>
              <a:rect b="b" l="l" r="r" t="t"/>
              <a:pathLst>
                <a:path extrusionOk="0" h="1422404" w="2702632">
                  <a:moveTo>
                    <a:pt x="19201" y="0"/>
                  </a:moveTo>
                  <a:lnTo>
                    <a:pt x="2683431" y="0"/>
                  </a:lnTo>
                  <a:cubicBezTo>
                    <a:pt x="2694035" y="0"/>
                    <a:pt x="2702632" y="8597"/>
                    <a:pt x="2702632" y="19201"/>
                  </a:cubicBezTo>
                  <a:lnTo>
                    <a:pt x="2702632" y="1403203"/>
                  </a:lnTo>
                  <a:cubicBezTo>
                    <a:pt x="2702632" y="1408295"/>
                    <a:pt x="2700609" y="1413179"/>
                    <a:pt x="2697008" y="1416780"/>
                  </a:cubicBezTo>
                  <a:cubicBezTo>
                    <a:pt x="2693407" y="1420381"/>
                    <a:pt x="2688523" y="1422404"/>
                    <a:pt x="2683431" y="1422404"/>
                  </a:cubicBezTo>
                  <a:lnTo>
                    <a:pt x="19201" y="1422404"/>
                  </a:lnTo>
                  <a:cubicBezTo>
                    <a:pt x="14109" y="1422404"/>
                    <a:pt x="9225" y="1420381"/>
                    <a:pt x="5624" y="1416780"/>
                  </a:cubicBezTo>
                  <a:cubicBezTo>
                    <a:pt x="2023" y="1413179"/>
                    <a:pt x="0" y="1408295"/>
                    <a:pt x="0" y="1403203"/>
                  </a:cubicBezTo>
                  <a:lnTo>
                    <a:pt x="0" y="19201"/>
                  </a:lnTo>
                  <a:cubicBezTo>
                    <a:pt x="0" y="14109"/>
                    <a:pt x="2023" y="9225"/>
                    <a:pt x="5624" y="5624"/>
                  </a:cubicBezTo>
                  <a:cubicBezTo>
                    <a:pt x="9225" y="2023"/>
                    <a:pt x="14109" y="0"/>
                    <a:pt x="192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" name="Google Shape;290;p16"/>
            <p:cNvSpPr txBox="1"/>
            <p:nvPr/>
          </p:nvSpPr>
          <p:spPr>
            <a:xfrm>
              <a:off x="0" y="-9525"/>
              <a:ext cx="2702632" cy="14319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1" name="Google Shape;291;p16"/>
          <p:cNvGrpSpPr/>
          <p:nvPr/>
        </p:nvGrpSpPr>
        <p:grpSpPr>
          <a:xfrm>
            <a:off x="971000" y="2234026"/>
            <a:ext cx="2574470" cy="402786"/>
            <a:chOff x="0" y="-9525"/>
            <a:chExt cx="1150437" cy="179991"/>
          </a:xfrm>
        </p:grpSpPr>
        <p:sp>
          <p:nvSpPr>
            <p:cNvPr id="292" name="Google Shape;292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" name="Google Shape;293;p16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4" name="Google Shape;294;p16"/>
          <p:cNvGrpSpPr/>
          <p:nvPr/>
        </p:nvGrpSpPr>
        <p:grpSpPr>
          <a:xfrm>
            <a:off x="3821411" y="2234026"/>
            <a:ext cx="2574470" cy="402786"/>
            <a:chOff x="0" y="-9525"/>
            <a:chExt cx="1150437" cy="179991"/>
          </a:xfrm>
        </p:grpSpPr>
        <p:sp>
          <p:nvSpPr>
            <p:cNvPr id="295" name="Google Shape;295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" name="Google Shape;296;p16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7" name="Google Shape;297;p16"/>
          <p:cNvGrpSpPr/>
          <p:nvPr/>
        </p:nvGrpSpPr>
        <p:grpSpPr>
          <a:xfrm>
            <a:off x="5225556" y="3810227"/>
            <a:ext cx="719858" cy="608904"/>
            <a:chOff x="0" y="-6946"/>
            <a:chExt cx="959811" cy="811873"/>
          </a:xfrm>
        </p:grpSpPr>
        <p:grpSp>
          <p:nvGrpSpPr>
            <p:cNvPr id="298" name="Google Shape;298;p16"/>
            <p:cNvGrpSpPr/>
            <p:nvPr/>
          </p:nvGrpSpPr>
          <p:grpSpPr>
            <a:xfrm>
              <a:off x="183561" y="-6946"/>
              <a:ext cx="592688" cy="599634"/>
              <a:chOff x="0" y="-9525"/>
              <a:chExt cx="812800" cy="822325"/>
            </a:xfrm>
          </p:grpSpPr>
          <p:sp>
            <p:nvSpPr>
              <p:cNvPr id="299" name="Google Shape;299;p16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FFF6E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0" name="Google Shape;300;p16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01" name="Google Shape;301;p16"/>
            <p:cNvSpPr txBox="1"/>
            <p:nvPr/>
          </p:nvSpPr>
          <p:spPr>
            <a:xfrm>
              <a:off x="0" y="674673"/>
              <a:ext cx="959811" cy="1302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66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#FFF6E5</a:t>
              </a:r>
              <a:endParaRPr/>
            </a:p>
          </p:txBody>
        </p:sp>
      </p:grpSp>
      <p:grpSp>
        <p:nvGrpSpPr>
          <p:cNvPr id="302" name="Google Shape;302;p16"/>
          <p:cNvGrpSpPr/>
          <p:nvPr/>
        </p:nvGrpSpPr>
        <p:grpSpPr>
          <a:xfrm>
            <a:off x="797411" y="5567837"/>
            <a:ext cx="6048000" cy="4368163"/>
            <a:chOff x="0" y="-9525"/>
            <a:chExt cx="2702632" cy="1951974"/>
          </a:xfrm>
        </p:grpSpPr>
        <p:sp>
          <p:nvSpPr>
            <p:cNvPr id="303" name="Google Shape;303;p16"/>
            <p:cNvSpPr/>
            <p:nvPr/>
          </p:nvSpPr>
          <p:spPr>
            <a:xfrm>
              <a:off x="0" y="0"/>
              <a:ext cx="2702632" cy="1942449"/>
            </a:xfrm>
            <a:custGeom>
              <a:rect b="b" l="l" r="r" t="t"/>
              <a:pathLst>
                <a:path extrusionOk="0" h="1942449" w="2702632">
                  <a:moveTo>
                    <a:pt x="19201" y="0"/>
                  </a:moveTo>
                  <a:lnTo>
                    <a:pt x="2683431" y="0"/>
                  </a:lnTo>
                  <a:cubicBezTo>
                    <a:pt x="2694035" y="0"/>
                    <a:pt x="2702632" y="8597"/>
                    <a:pt x="2702632" y="19201"/>
                  </a:cubicBezTo>
                  <a:lnTo>
                    <a:pt x="2702632" y="1923248"/>
                  </a:lnTo>
                  <a:cubicBezTo>
                    <a:pt x="2702632" y="1928340"/>
                    <a:pt x="2700609" y="1933224"/>
                    <a:pt x="2697008" y="1936825"/>
                  </a:cubicBezTo>
                  <a:cubicBezTo>
                    <a:pt x="2693407" y="1940426"/>
                    <a:pt x="2688523" y="1942449"/>
                    <a:pt x="2683431" y="1942449"/>
                  </a:cubicBezTo>
                  <a:lnTo>
                    <a:pt x="19201" y="1942449"/>
                  </a:lnTo>
                  <a:cubicBezTo>
                    <a:pt x="14109" y="1942449"/>
                    <a:pt x="9225" y="1940426"/>
                    <a:pt x="5624" y="1936825"/>
                  </a:cubicBezTo>
                  <a:cubicBezTo>
                    <a:pt x="2023" y="1933224"/>
                    <a:pt x="0" y="1928340"/>
                    <a:pt x="0" y="1923248"/>
                  </a:cubicBezTo>
                  <a:lnTo>
                    <a:pt x="0" y="19201"/>
                  </a:lnTo>
                  <a:cubicBezTo>
                    <a:pt x="0" y="14109"/>
                    <a:pt x="2023" y="9225"/>
                    <a:pt x="5624" y="5624"/>
                  </a:cubicBezTo>
                  <a:cubicBezTo>
                    <a:pt x="9225" y="2023"/>
                    <a:pt x="14109" y="0"/>
                    <a:pt x="192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" name="Google Shape;304;p16"/>
            <p:cNvSpPr txBox="1"/>
            <p:nvPr/>
          </p:nvSpPr>
          <p:spPr>
            <a:xfrm>
              <a:off x="0" y="-9525"/>
              <a:ext cx="2702632" cy="19519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5" name="Google Shape;305;p16"/>
          <p:cNvGrpSpPr/>
          <p:nvPr/>
        </p:nvGrpSpPr>
        <p:grpSpPr>
          <a:xfrm>
            <a:off x="2534176" y="5777387"/>
            <a:ext cx="2574470" cy="402786"/>
            <a:chOff x="0" y="-9525"/>
            <a:chExt cx="1150437" cy="179991"/>
          </a:xfrm>
        </p:grpSpPr>
        <p:sp>
          <p:nvSpPr>
            <p:cNvPr id="306" name="Google Shape;306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" name="Google Shape;307;p16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8" name="Google Shape;308;p16"/>
          <p:cNvGrpSpPr/>
          <p:nvPr/>
        </p:nvGrpSpPr>
        <p:grpSpPr>
          <a:xfrm>
            <a:off x="5271260" y="2920782"/>
            <a:ext cx="719858" cy="608904"/>
            <a:chOff x="0" y="-6946"/>
            <a:chExt cx="959811" cy="811873"/>
          </a:xfrm>
        </p:grpSpPr>
        <p:grpSp>
          <p:nvGrpSpPr>
            <p:cNvPr id="309" name="Google Shape;309;p16"/>
            <p:cNvGrpSpPr/>
            <p:nvPr/>
          </p:nvGrpSpPr>
          <p:grpSpPr>
            <a:xfrm>
              <a:off x="183561" y="-6946"/>
              <a:ext cx="592688" cy="599634"/>
              <a:chOff x="0" y="-9525"/>
              <a:chExt cx="812800" cy="822325"/>
            </a:xfrm>
          </p:grpSpPr>
          <p:sp>
            <p:nvSpPr>
              <p:cNvPr id="310" name="Google Shape;310;p16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33323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1" name="Google Shape;311;p16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12" name="Google Shape;312;p16"/>
            <p:cNvSpPr txBox="1"/>
            <p:nvPr/>
          </p:nvSpPr>
          <p:spPr>
            <a:xfrm>
              <a:off x="0" y="674673"/>
              <a:ext cx="959811" cy="1302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66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#333231</a:t>
              </a:r>
              <a:endParaRPr/>
            </a:p>
          </p:txBody>
        </p:sp>
      </p:grpSp>
      <p:grpSp>
        <p:nvGrpSpPr>
          <p:cNvPr id="313" name="Google Shape;313;p16"/>
          <p:cNvGrpSpPr/>
          <p:nvPr/>
        </p:nvGrpSpPr>
        <p:grpSpPr>
          <a:xfrm>
            <a:off x="4271477" y="3810227"/>
            <a:ext cx="719858" cy="608904"/>
            <a:chOff x="0" y="-6946"/>
            <a:chExt cx="959811" cy="811873"/>
          </a:xfrm>
        </p:grpSpPr>
        <p:grpSp>
          <p:nvGrpSpPr>
            <p:cNvPr id="314" name="Google Shape;314;p16"/>
            <p:cNvGrpSpPr/>
            <p:nvPr/>
          </p:nvGrpSpPr>
          <p:grpSpPr>
            <a:xfrm>
              <a:off x="183561" y="-6946"/>
              <a:ext cx="592688" cy="599634"/>
              <a:chOff x="0" y="-9525"/>
              <a:chExt cx="812800" cy="822325"/>
            </a:xfrm>
          </p:grpSpPr>
          <p:sp>
            <p:nvSpPr>
              <p:cNvPr id="315" name="Google Shape;315;p16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FFEDCB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6" name="Google Shape;316;p16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17" name="Google Shape;317;p16"/>
            <p:cNvSpPr txBox="1"/>
            <p:nvPr/>
          </p:nvSpPr>
          <p:spPr>
            <a:xfrm>
              <a:off x="0" y="674673"/>
              <a:ext cx="959811" cy="1302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66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#FFEDCB</a:t>
              </a:r>
              <a:endParaRPr/>
            </a:p>
          </p:txBody>
        </p:sp>
      </p:grpSp>
      <p:grpSp>
        <p:nvGrpSpPr>
          <p:cNvPr id="318" name="Google Shape;318;p16"/>
          <p:cNvGrpSpPr/>
          <p:nvPr/>
        </p:nvGrpSpPr>
        <p:grpSpPr>
          <a:xfrm>
            <a:off x="4317181" y="2920782"/>
            <a:ext cx="719858" cy="608904"/>
            <a:chOff x="0" y="-6946"/>
            <a:chExt cx="959811" cy="811873"/>
          </a:xfrm>
        </p:grpSpPr>
        <p:grpSp>
          <p:nvGrpSpPr>
            <p:cNvPr id="319" name="Google Shape;319;p16"/>
            <p:cNvGrpSpPr/>
            <p:nvPr/>
          </p:nvGrpSpPr>
          <p:grpSpPr>
            <a:xfrm>
              <a:off x="183561" y="-6946"/>
              <a:ext cx="592688" cy="599634"/>
              <a:chOff x="0" y="-9525"/>
              <a:chExt cx="812800" cy="822325"/>
            </a:xfrm>
          </p:grpSpPr>
          <p:sp>
            <p:nvSpPr>
              <p:cNvPr id="320" name="Google Shape;320;p16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1" name="Google Shape;321;p16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22" name="Google Shape;322;p16"/>
            <p:cNvSpPr txBox="1"/>
            <p:nvPr/>
          </p:nvSpPr>
          <p:spPr>
            <a:xfrm>
              <a:off x="0" y="674673"/>
              <a:ext cx="959811" cy="1302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66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#000000</a:t>
              </a:r>
              <a:endParaRPr/>
            </a:p>
          </p:txBody>
        </p:sp>
      </p:grpSp>
      <p:sp>
        <p:nvSpPr>
          <p:cNvPr id="323" name="Google Shape;323;p16"/>
          <p:cNvSpPr txBox="1"/>
          <p:nvPr/>
        </p:nvSpPr>
        <p:spPr>
          <a:xfrm>
            <a:off x="871981" y="1343847"/>
            <a:ext cx="5816038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324" name="Google Shape;324;p16"/>
          <p:cNvSpPr txBox="1"/>
          <p:nvPr/>
        </p:nvSpPr>
        <p:spPr>
          <a:xfrm>
            <a:off x="1614586" y="822675"/>
            <a:ext cx="4330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000000"/>
                </a:solidFill>
              </a:rPr>
              <a:t>RESOURCE PAGE</a:t>
            </a:r>
            <a:endParaRPr b="1"/>
          </a:p>
        </p:txBody>
      </p:sp>
      <p:sp>
        <p:nvSpPr>
          <p:cNvPr id="325" name="Google Shape;325;p16"/>
          <p:cNvSpPr txBox="1"/>
          <p:nvPr/>
        </p:nvSpPr>
        <p:spPr>
          <a:xfrm>
            <a:off x="1026043" y="2769591"/>
            <a:ext cx="2464384" cy="3101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326" name="Google Shape;326;p16"/>
          <p:cNvSpPr txBox="1"/>
          <p:nvPr/>
        </p:nvSpPr>
        <p:spPr>
          <a:xfrm>
            <a:off x="1067859" y="4712817"/>
            <a:ext cx="2574470" cy="1566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327" name="Google Shape;327;p16"/>
          <p:cNvSpPr txBox="1"/>
          <p:nvPr/>
        </p:nvSpPr>
        <p:spPr>
          <a:xfrm>
            <a:off x="1329797" y="3172144"/>
            <a:ext cx="1857000" cy="139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RUBIK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RUBIK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RUBIK</a:t>
            </a:r>
            <a:endParaRPr/>
          </a:p>
        </p:txBody>
      </p:sp>
      <p:sp>
        <p:nvSpPr>
          <p:cNvPr id="328" name="Google Shape;328;p16"/>
          <p:cNvSpPr txBox="1"/>
          <p:nvPr/>
        </p:nvSpPr>
        <p:spPr>
          <a:xfrm>
            <a:off x="1329797" y="2335670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329" name="Google Shape;329;p16"/>
          <p:cNvSpPr txBox="1"/>
          <p:nvPr/>
        </p:nvSpPr>
        <p:spPr>
          <a:xfrm>
            <a:off x="4180208" y="2317247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sp>
        <p:nvSpPr>
          <p:cNvPr id="330" name="Google Shape;330;p16"/>
          <p:cNvSpPr txBox="1"/>
          <p:nvPr/>
        </p:nvSpPr>
        <p:spPr>
          <a:xfrm>
            <a:off x="2892973" y="5879031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331" name="Google Shape;331;p16"/>
          <p:cNvSpPr txBox="1"/>
          <p:nvPr/>
        </p:nvSpPr>
        <p:spPr>
          <a:xfrm>
            <a:off x="1355751" y="10090450"/>
            <a:ext cx="48450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</a:rPr>
              <a:t>DON'T FORGET TO DELETE THIS PAGE BEFORE PRESENTING. </a:t>
            </a:r>
            <a:endParaRPr b="1"/>
          </a:p>
        </p:txBody>
      </p:sp>
      <p:sp>
        <p:nvSpPr>
          <p:cNvPr id="332" name="Google Shape;332;p16"/>
          <p:cNvSpPr/>
          <p:nvPr/>
        </p:nvSpPr>
        <p:spPr>
          <a:xfrm>
            <a:off x="4180208" y="6913598"/>
            <a:ext cx="2229209" cy="2026554"/>
          </a:xfrm>
          <a:custGeom>
            <a:rect b="b" l="l" r="r" t="t"/>
            <a:pathLst>
              <a:path extrusionOk="0" h="2026554" w="2229209">
                <a:moveTo>
                  <a:pt x="0" y="0"/>
                </a:moveTo>
                <a:lnTo>
                  <a:pt x="2229209" y="0"/>
                </a:lnTo>
                <a:lnTo>
                  <a:pt x="2229209" y="2026554"/>
                </a:lnTo>
                <a:lnTo>
                  <a:pt x="0" y="20265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33" name="Google Shape;333;p16"/>
          <p:cNvSpPr/>
          <p:nvPr/>
        </p:nvSpPr>
        <p:spPr>
          <a:xfrm>
            <a:off x="1340785" y="6942173"/>
            <a:ext cx="2629058" cy="984702"/>
          </a:xfrm>
          <a:custGeom>
            <a:rect b="b" l="l" r="r" t="t"/>
            <a:pathLst>
              <a:path extrusionOk="0" h="984702" w="2629058">
                <a:moveTo>
                  <a:pt x="0" y="0"/>
                </a:moveTo>
                <a:lnTo>
                  <a:pt x="2629059" y="0"/>
                </a:lnTo>
                <a:lnTo>
                  <a:pt x="2629059" y="984702"/>
                </a:lnTo>
                <a:lnTo>
                  <a:pt x="0" y="98470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34" name="Google Shape;334;p16"/>
          <p:cNvSpPr/>
          <p:nvPr/>
        </p:nvSpPr>
        <p:spPr>
          <a:xfrm>
            <a:off x="2245656" y="8199832"/>
            <a:ext cx="409659" cy="686928"/>
          </a:xfrm>
          <a:custGeom>
            <a:rect b="b" l="l" r="r" t="t"/>
            <a:pathLst>
              <a:path extrusionOk="0" h="686928" w="409659">
                <a:moveTo>
                  <a:pt x="0" y="0"/>
                </a:moveTo>
                <a:lnTo>
                  <a:pt x="409658" y="0"/>
                </a:lnTo>
                <a:lnTo>
                  <a:pt x="409658" y="686928"/>
                </a:lnTo>
                <a:lnTo>
                  <a:pt x="0" y="6869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35" name="Google Shape;335;p16"/>
          <p:cNvSpPr/>
          <p:nvPr/>
        </p:nvSpPr>
        <p:spPr>
          <a:xfrm>
            <a:off x="3048900" y="8295824"/>
            <a:ext cx="737722" cy="494944"/>
          </a:xfrm>
          <a:custGeom>
            <a:rect b="b" l="l" r="r" t="t"/>
            <a:pathLst>
              <a:path extrusionOk="0" h="494944" w="737722">
                <a:moveTo>
                  <a:pt x="0" y="0"/>
                </a:moveTo>
                <a:lnTo>
                  <a:pt x="737722" y="0"/>
                </a:lnTo>
                <a:lnTo>
                  <a:pt x="737722" y="494944"/>
                </a:lnTo>
                <a:lnTo>
                  <a:pt x="0" y="49494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36" name="Google Shape;336;p16"/>
          <p:cNvSpPr/>
          <p:nvPr/>
        </p:nvSpPr>
        <p:spPr>
          <a:xfrm>
            <a:off x="1383464" y="8204084"/>
            <a:ext cx="471667" cy="682676"/>
          </a:xfrm>
          <a:custGeom>
            <a:rect b="b" l="l" r="r" t="t"/>
            <a:pathLst>
              <a:path extrusionOk="0" h="682676" w="471667">
                <a:moveTo>
                  <a:pt x="0" y="0"/>
                </a:moveTo>
                <a:lnTo>
                  <a:pt x="471667" y="0"/>
                </a:lnTo>
                <a:lnTo>
                  <a:pt x="471667" y="682676"/>
                </a:lnTo>
                <a:lnTo>
                  <a:pt x="0" y="6826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EDCB"/>
        </a:solidFill>
      </p:bgPr>
    </p:bg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17"/>
          <p:cNvSpPr txBox="1"/>
          <p:nvPr/>
        </p:nvSpPr>
        <p:spPr>
          <a:xfrm>
            <a:off x="1271913" y="3165607"/>
            <a:ext cx="4989101" cy="471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3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342" name="Google Shape;342;p17"/>
          <p:cNvSpPr txBox="1"/>
          <p:nvPr/>
        </p:nvSpPr>
        <p:spPr>
          <a:xfrm>
            <a:off x="2524934" y="7854963"/>
            <a:ext cx="2483100" cy="26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28" u="none" cap="none" strike="noStrike">
                <a:solidFill>
                  <a:srgbClr val="000000"/>
                </a:solidFill>
              </a:rPr>
              <a:t>Happy designing!</a:t>
            </a:r>
            <a:endParaRPr b="1"/>
          </a:p>
        </p:txBody>
      </p:sp>
      <p:sp>
        <p:nvSpPr>
          <p:cNvPr id="343" name="Google Shape;343;p17"/>
          <p:cNvSpPr txBox="1"/>
          <p:nvPr/>
        </p:nvSpPr>
        <p:spPr>
          <a:xfrm>
            <a:off x="756685" y="5126452"/>
            <a:ext cx="6019557" cy="1733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6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2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344" name="Google Shape;344;p17"/>
          <p:cNvSpPr txBox="1"/>
          <p:nvPr/>
        </p:nvSpPr>
        <p:spPr>
          <a:xfrm>
            <a:off x="756685" y="6776225"/>
            <a:ext cx="6019557" cy="1733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6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2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345" name="Google Shape;345;p17"/>
          <p:cNvSpPr txBox="1"/>
          <p:nvPr/>
        </p:nvSpPr>
        <p:spPr>
          <a:xfrm>
            <a:off x="1525276" y="2642879"/>
            <a:ext cx="4482300" cy="5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456" u="none" cap="none" strike="noStrike">
                <a:solidFill>
                  <a:srgbClr val="000000"/>
                </a:solidFill>
              </a:rPr>
              <a:t>CREDITS</a:t>
            </a:r>
            <a:endParaRPr b="1"/>
          </a:p>
        </p:txBody>
      </p:sp>
      <p:sp>
        <p:nvSpPr>
          <p:cNvPr id="346" name="Google Shape;346;p17"/>
          <p:cNvSpPr txBox="1"/>
          <p:nvPr/>
        </p:nvSpPr>
        <p:spPr>
          <a:xfrm>
            <a:off x="1915715" y="6318935"/>
            <a:ext cx="3701498" cy="372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7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347" name="Google Shape;347;p17"/>
          <p:cNvSpPr/>
          <p:nvPr/>
        </p:nvSpPr>
        <p:spPr>
          <a:xfrm>
            <a:off x="2294989" y="4253034"/>
            <a:ext cx="2942951" cy="735738"/>
          </a:xfrm>
          <a:custGeom>
            <a:rect b="b" l="l" r="r" t="t"/>
            <a:pathLst>
              <a:path extrusionOk="0" h="735738" w="2942951">
                <a:moveTo>
                  <a:pt x="0" y="0"/>
                </a:moveTo>
                <a:lnTo>
                  <a:pt x="2942950" y="0"/>
                </a:lnTo>
                <a:lnTo>
                  <a:pt x="2942950" y="735738"/>
                </a:lnTo>
                <a:lnTo>
                  <a:pt x="0" y="7357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