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Londrina Solid"/>
      <p:regular r:id="rId21"/>
    </p:embeddedFont>
    <p:embeddedFont>
      <p:font typeface="Just Another Hand"/>
      <p:regular r:id="rId22"/>
    </p:embeddedFont>
    <p:embeddedFont>
      <p:font typeface="Homemade Apple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JustAnotherHand-regular.fntdata"/><Relationship Id="rId10" Type="http://schemas.openxmlformats.org/officeDocument/2006/relationships/slide" Target="slides/slide5.xml"/><Relationship Id="rId21" Type="http://schemas.openxmlformats.org/officeDocument/2006/relationships/font" Target="fonts/LondrinaSoli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HomemadeAppl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05815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457200" y="1277300"/>
            <a:ext cx="117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5815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9949" y="21174"/>
            <a:ext cx="14528118" cy="972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7325" y="2008901"/>
            <a:ext cx="5316274" cy="629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57875" y="1239150"/>
            <a:ext cx="4528325" cy="34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>
            <p:ph idx="2" type="pic"/>
          </p:nvPr>
        </p:nvSpPr>
        <p:spPr>
          <a:xfrm>
            <a:off x="3407225" y="2367650"/>
            <a:ext cx="4708200" cy="45282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3"/>
          <p:cNvSpPr/>
          <p:nvPr>
            <p:ph idx="3" type="pic"/>
          </p:nvPr>
        </p:nvSpPr>
        <p:spPr>
          <a:xfrm>
            <a:off x="12648325" y="1417675"/>
            <a:ext cx="4193700" cy="24468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" name="Google Shape;2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00675" y="264112"/>
            <a:ext cx="963375" cy="136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7434938" y="1239147"/>
            <a:ext cx="1596410" cy="2515832"/>
          </a:xfrm>
          <a:custGeom>
            <a:rect b="b" l="l" r="r" t="t"/>
            <a:pathLst>
              <a:path extrusionOk="0" h="2515832" w="1596410">
                <a:moveTo>
                  <a:pt x="0" y="0"/>
                </a:moveTo>
                <a:lnTo>
                  <a:pt x="1596410" y="0"/>
                </a:lnTo>
                <a:lnTo>
                  <a:pt x="1596410" y="2515833"/>
                </a:lnTo>
                <a:lnTo>
                  <a:pt x="0" y="2515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" name="Google Shape;2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060362" y="-698025"/>
            <a:ext cx="6787349" cy="44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4650" y="5178449"/>
            <a:ext cx="3907600" cy="50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10250675" y="7529900"/>
            <a:ext cx="5023200" cy="1219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9316800" y="5604250"/>
            <a:ext cx="8971200" cy="17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0009"/>
              </a:buClr>
              <a:buSzPts val="14000"/>
              <a:buNone/>
              <a:defRPr sz="14000">
                <a:solidFill>
                  <a:srgbClr val="E7000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70009"/>
              </a:buClr>
              <a:buSzPts val="1400"/>
              <a:buNone/>
              <a:defRPr>
                <a:solidFill>
                  <a:srgbClr val="E7000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70009"/>
              </a:buClr>
              <a:buSzPts val="1400"/>
              <a:buNone/>
              <a:defRPr>
                <a:solidFill>
                  <a:srgbClr val="E7000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70009"/>
              </a:buClr>
              <a:buSzPts val="1400"/>
              <a:buNone/>
              <a:defRPr>
                <a:solidFill>
                  <a:srgbClr val="E7000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70009"/>
              </a:buClr>
              <a:buSzPts val="1400"/>
              <a:buNone/>
              <a:defRPr>
                <a:solidFill>
                  <a:srgbClr val="E7000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70009"/>
              </a:buClr>
              <a:buSzPts val="1400"/>
              <a:buNone/>
              <a:defRPr>
                <a:solidFill>
                  <a:srgbClr val="E7000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70009"/>
              </a:buClr>
              <a:buSzPts val="1400"/>
              <a:buNone/>
              <a:defRPr>
                <a:solidFill>
                  <a:srgbClr val="E7000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70009"/>
              </a:buClr>
              <a:buSzPts val="1400"/>
              <a:buNone/>
              <a:defRPr>
                <a:solidFill>
                  <a:srgbClr val="E7000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70009"/>
              </a:buClr>
              <a:buSzPts val="1400"/>
              <a:buNone/>
              <a:defRPr>
                <a:solidFill>
                  <a:srgbClr val="E7000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-524202" y="310474"/>
            <a:ext cx="10979139" cy="11896547"/>
            <a:chOff x="0" y="5670"/>
            <a:chExt cx="14638852" cy="15862062"/>
          </a:xfrm>
        </p:grpSpPr>
        <p:sp>
          <p:nvSpPr>
            <p:cNvPr id="32" name="Google Shape;32;p4"/>
            <p:cNvSpPr/>
            <p:nvPr/>
          </p:nvSpPr>
          <p:spPr>
            <a:xfrm rot="-639820">
              <a:off x="1173074" y="1023625"/>
              <a:ext cx="12292705" cy="13826151"/>
            </a:xfrm>
            <a:custGeom>
              <a:rect b="b" l="l" r="r" t="t"/>
              <a:pathLst>
                <a:path extrusionOk="0" h="13829393" w="12295587">
                  <a:moveTo>
                    <a:pt x="0" y="0"/>
                  </a:moveTo>
                  <a:lnTo>
                    <a:pt x="12295588" y="0"/>
                  </a:lnTo>
                  <a:lnTo>
                    <a:pt x="12295588" y="13829393"/>
                  </a:lnTo>
                  <a:lnTo>
                    <a:pt x="0" y="1382939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" name="Google Shape;33;p4"/>
            <p:cNvSpPr/>
            <p:nvPr/>
          </p:nvSpPr>
          <p:spPr>
            <a:xfrm rot="-567739">
              <a:off x="3252745" y="1857647"/>
              <a:ext cx="7551025" cy="6247677"/>
            </a:xfrm>
            <a:custGeom>
              <a:rect b="b" l="l" r="r" t="t"/>
              <a:pathLst>
                <a:path extrusionOk="0" h="725874" w="877301">
                  <a:moveTo>
                    <a:pt x="0" y="0"/>
                  </a:moveTo>
                  <a:lnTo>
                    <a:pt x="877301" y="0"/>
                  </a:lnTo>
                  <a:lnTo>
                    <a:pt x="877301" y="725874"/>
                  </a:lnTo>
                  <a:lnTo>
                    <a:pt x="0" y="725874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2088" r="-12088" t="0"/>
              </a:stretch>
            </a:blipFill>
            <a:ln>
              <a:noFill/>
            </a:ln>
          </p:spPr>
        </p:sp>
      </p:grpSp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8550" y="6965750"/>
            <a:ext cx="3544525" cy="29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>
            <p:ph idx="2" type="pic"/>
          </p:nvPr>
        </p:nvSpPr>
        <p:spPr>
          <a:xfrm rot="-589498">
            <a:off x="1861304" y="1689858"/>
            <a:ext cx="5750742" cy="4756685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4"/>
          <p:cNvSpPr txBox="1"/>
          <p:nvPr>
            <p:ph type="title"/>
          </p:nvPr>
        </p:nvSpPr>
        <p:spPr>
          <a:xfrm>
            <a:off x="8758500" y="1202400"/>
            <a:ext cx="8898300" cy="179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9968550" y="3350100"/>
            <a:ext cx="6478200" cy="581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609600" lvl="0" marL="457200" rtl="0">
              <a:spcBef>
                <a:spcPts val="640"/>
              </a:spcBef>
              <a:spcAft>
                <a:spcPts val="0"/>
              </a:spcAft>
              <a:buSzPts val="6000"/>
              <a:buChar char="•"/>
              <a:defRPr sz="6000"/>
            </a:lvl1pPr>
            <a:lvl2pPr indent="-609600" lvl="1" marL="914400" rtl="0">
              <a:spcBef>
                <a:spcPts val="560"/>
              </a:spcBef>
              <a:spcAft>
                <a:spcPts val="0"/>
              </a:spcAft>
              <a:buSzPts val="6000"/>
              <a:buChar char="–"/>
              <a:defRPr sz="6000"/>
            </a:lvl2pPr>
            <a:lvl3pPr indent="-609600" lvl="2" marL="1371600" rtl="0">
              <a:spcBef>
                <a:spcPts val="480"/>
              </a:spcBef>
              <a:spcAft>
                <a:spcPts val="0"/>
              </a:spcAft>
              <a:buSzPts val="6000"/>
              <a:buChar char="•"/>
              <a:defRPr sz="6000"/>
            </a:lvl3pPr>
            <a:lvl4pPr indent="-609600" lvl="3" marL="1828800" rtl="0">
              <a:spcBef>
                <a:spcPts val="400"/>
              </a:spcBef>
              <a:spcAft>
                <a:spcPts val="0"/>
              </a:spcAft>
              <a:buSzPts val="6000"/>
              <a:buChar char="–"/>
              <a:defRPr sz="6000"/>
            </a:lvl4pPr>
            <a:lvl5pPr indent="-609600" lvl="4" marL="2286000" rtl="0">
              <a:spcBef>
                <a:spcPts val="400"/>
              </a:spcBef>
              <a:spcAft>
                <a:spcPts val="0"/>
              </a:spcAft>
              <a:buSzPts val="6000"/>
              <a:buChar char="»"/>
              <a:defRPr sz="6000"/>
            </a:lvl5pPr>
            <a:lvl6pPr indent="-609600" lvl="5" marL="2743200" rtl="0">
              <a:spcBef>
                <a:spcPts val="400"/>
              </a:spcBef>
              <a:spcAft>
                <a:spcPts val="0"/>
              </a:spcAft>
              <a:buSzPts val="6000"/>
              <a:buChar char="•"/>
              <a:defRPr sz="6000"/>
            </a:lvl6pPr>
            <a:lvl7pPr indent="-609600" lvl="6" marL="3200400" rtl="0">
              <a:spcBef>
                <a:spcPts val="400"/>
              </a:spcBef>
              <a:spcAft>
                <a:spcPts val="0"/>
              </a:spcAft>
              <a:buSzPts val="6000"/>
              <a:buChar char="•"/>
              <a:defRPr sz="6000"/>
            </a:lvl7pPr>
            <a:lvl8pPr indent="-609600" lvl="7" marL="3657600" rtl="0">
              <a:spcBef>
                <a:spcPts val="400"/>
              </a:spcBef>
              <a:spcAft>
                <a:spcPts val="0"/>
              </a:spcAft>
              <a:buSzPts val="6000"/>
              <a:buChar char="•"/>
              <a:defRPr sz="6000"/>
            </a:lvl8pPr>
            <a:lvl9pPr indent="-609600" lvl="8" marL="4114800" rtl="0">
              <a:spcBef>
                <a:spcPts val="400"/>
              </a:spcBef>
              <a:spcAft>
                <a:spcPts val="0"/>
              </a:spcAft>
              <a:buSzPts val="6000"/>
              <a:buChar char="•"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" name="Google Shape;4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44550" y="1285875"/>
            <a:ext cx="7817451" cy="7677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/>
          <p:nvPr>
            <p:ph idx="2" type="pic"/>
          </p:nvPr>
        </p:nvSpPr>
        <p:spPr>
          <a:xfrm>
            <a:off x="9593775" y="5592875"/>
            <a:ext cx="8709000" cy="46941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5"/>
          <p:cNvSpPr/>
          <p:nvPr>
            <p:ph idx="3" type="pic"/>
          </p:nvPr>
        </p:nvSpPr>
        <p:spPr>
          <a:xfrm>
            <a:off x="1445825" y="1499900"/>
            <a:ext cx="7398900" cy="72087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5"/>
          <p:cNvSpPr/>
          <p:nvPr/>
        </p:nvSpPr>
        <p:spPr>
          <a:xfrm>
            <a:off x="7100708" y="434001"/>
            <a:ext cx="4086583" cy="4504250"/>
          </a:xfrm>
          <a:custGeom>
            <a:rect b="b" l="l" r="r" t="t"/>
            <a:pathLst>
              <a:path extrusionOk="0" h="4504250" w="4086583">
                <a:moveTo>
                  <a:pt x="0" y="0"/>
                </a:moveTo>
                <a:lnTo>
                  <a:pt x="4086584" y="0"/>
                </a:lnTo>
                <a:lnTo>
                  <a:pt x="4086584" y="4504250"/>
                </a:lnTo>
                <a:lnTo>
                  <a:pt x="0" y="4504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1900" y="6270196"/>
            <a:ext cx="4995900" cy="410830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 txBox="1"/>
          <p:nvPr>
            <p:ph idx="1" type="body"/>
          </p:nvPr>
        </p:nvSpPr>
        <p:spPr>
          <a:xfrm>
            <a:off x="11504200" y="1285875"/>
            <a:ext cx="5755200" cy="365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609600" lvl="0" marL="457200" rtl="0">
              <a:spcBef>
                <a:spcPts val="640"/>
              </a:spcBef>
              <a:spcAft>
                <a:spcPts val="0"/>
              </a:spcAft>
              <a:buSzPts val="6000"/>
              <a:buChar char="•"/>
              <a:defRPr sz="6000"/>
            </a:lvl1pPr>
            <a:lvl2pPr indent="-609600" lvl="1" marL="914400" rtl="0">
              <a:spcBef>
                <a:spcPts val="560"/>
              </a:spcBef>
              <a:spcAft>
                <a:spcPts val="0"/>
              </a:spcAft>
              <a:buSzPts val="6000"/>
              <a:buChar char="–"/>
              <a:defRPr sz="6000"/>
            </a:lvl2pPr>
            <a:lvl3pPr indent="-609600" lvl="2" marL="1371600" rtl="0">
              <a:spcBef>
                <a:spcPts val="480"/>
              </a:spcBef>
              <a:spcAft>
                <a:spcPts val="0"/>
              </a:spcAft>
              <a:buSzPts val="6000"/>
              <a:buChar char="•"/>
              <a:defRPr sz="6000"/>
            </a:lvl3pPr>
            <a:lvl4pPr indent="-609600" lvl="3" marL="1828800" rtl="0">
              <a:spcBef>
                <a:spcPts val="400"/>
              </a:spcBef>
              <a:spcAft>
                <a:spcPts val="0"/>
              </a:spcAft>
              <a:buSzPts val="6000"/>
              <a:buChar char="–"/>
              <a:defRPr sz="6000"/>
            </a:lvl4pPr>
            <a:lvl5pPr indent="-609600" lvl="4" marL="2286000" rtl="0">
              <a:spcBef>
                <a:spcPts val="400"/>
              </a:spcBef>
              <a:spcAft>
                <a:spcPts val="0"/>
              </a:spcAft>
              <a:buSzPts val="6000"/>
              <a:buChar char="»"/>
              <a:defRPr sz="6000"/>
            </a:lvl5pPr>
            <a:lvl6pPr indent="-609600" lvl="5" marL="2743200" rtl="0">
              <a:spcBef>
                <a:spcPts val="400"/>
              </a:spcBef>
              <a:spcAft>
                <a:spcPts val="0"/>
              </a:spcAft>
              <a:buSzPts val="6000"/>
              <a:buChar char="•"/>
              <a:defRPr sz="6000"/>
            </a:lvl6pPr>
            <a:lvl7pPr indent="-609600" lvl="6" marL="3200400" rtl="0">
              <a:spcBef>
                <a:spcPts val="400"/>
              </a:spcBef>
              <a:spcAft>
                <a:spcPts val="0"/>
              </a:spcAft>
              <a:buSzPts val="6000"/>
              <a:buChar char="•"/>
              <a:defRPr sz="6000"/>
            </a:lvl7pPr>
            <a:lvl8pPr indent="-609600" lvl="7" marL="3657600" rtl="0">
              <a:spcBef>
                <a:spcPts val="400"/>
              </a:spcBef>
              <a:spcAft>
                <a:spcPts val="0"/>
              </a:spcAft>
              <a:buSzPts val="6000"/>
              <a:buChar char="•"/>
              <a:defRPr sz="6000"/>
            </a:lvl8pPr>
            <a:lvl9pPr indent="-609600" lvl="8" marL="4114800" rtl="0">
              <a:spcBef>
                <a:spcPts val="400"/>
              </a:spcBef>
              <a:spcAft>
                <a:spcPts val="0"/>
              </a:spcAft>
              <a:buSzPts val="6000"/>
              <a:buChar char="•"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58300" y="614263"/>
            <a:ext cx="8623400" cy="92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/>
          <p:nvPr>
            <p:ph idx="2" type="pic"/>
          </p:nvPr>
        </p:nvSpPr>
        <p:spPr>
          <a:xfrm rot="-451609">
            <a:off x="-142358" y="1009551"/>
            <a:ext cx="7603615" cy="8377091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6"/>
          <p:cNvSpPr/>
          <p:nvPr/>
        </p:nvSpPr>
        <p:spPr>
          <a:xfrm rot="1220284">
            <a:off x="4053293" y="850398"/>
            <a:ext cx="4106775" cy="1075229"/>
          </a:xfrm>
          <a:custGeom>
            <a:rect b="b" l="l" r="r" t="t"/>
            <a:pathLst>
              <a:path extrusionOk="0" h="1075410" w="4107468">
                <a:moveTo>
                  <a:pt x="0" y="0"/>
                </a:moveTo>
                <a:lnTo>
                  <a:pt x="4107468" y="0"/>
                </a:lnTo>
                <a:lnTo>
                  <a:pt x="4107468" y="1075410"/>
                </a:lnTo>
                <a:lnTo>
                  <a:pt x="0" y="1075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0" name="Google Shape;5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900" y="6747848"/>
            <a:ext cx="3930926" cy="323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/>
          <p:nvPr>
            <p:ph type="title"/>
          </p:nvPr>
        </p:nvSpPr>
        <p:spPr>
          <a:xfrm>
            <a:off x="8778050" y="858825"/>
            <a:ext cx="8455500" cy="752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" type="subTitle"/>
          </p:nvPr>
        </p:nvSpPr>
        <p:spPr>
          <a:xfrm>
            <a:off x="9862550" y="8572425"/>
            <a:ext cx="6286500" cy="92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type="title"/>
          </p:nvPr>
        </p:nvSpPr>
        <p:spPr>
          <a:xfrm>
            <a:off x="457200" y="1277300"/>
            <a:ext cx="117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7" name="Google Shape;57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9" name="Google Shape;59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457200" y="1277300"/>
            <a:ext cx="117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0" name="Google Shape;70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8" name="Google Shape;78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815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457200" y="1277300"/>
            <a:ext cx="117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B607"/>
              </a:buClr>
              <a:buSzPts val="12000"/>
              <a:buFont typeface="Londrina Solid"/>
              <a:buNone/>
              <a:defRPr i="0" sz="12000" u="none" cap="none" strike="noStrike">
                <a:solidFill>
                  <a:srgbClr val="FFB607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096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82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DF9DE"/>
              </a:buClr>
              <a:buSzPts val="4000"/>
              <a:buFont typeface="Just Another Hand"/>
              <a:buChar char="•"/>
              <a:defRPr i="0" sz="40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indent="-4572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DF9DE"/>
              </a:buClr>
              <a:buSzPts val="3600"/>
              <a:buFont typeface="Just Another Hand"/>
              <a:buChar char="–"/>
              <a:defRPr i="0" sz="36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indent="-4318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DF9DE"/>
              </a:buClr>
              <a:buSzPts val="3200"/>
              <a:buFont typeface="Just Another Hand"/>
              <a:buChar char="•"/>
              <a:defRPr i="0" sz="32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indent="-4064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DF9DE"/>
              </a:buClr>
              <a:buSzPts val="2800"/>
              <a:buFont typeface="Just Another Hand"/>
              <a:buChar char="–"/>
              <a:defRPr i="0" sz="28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indent="-4064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DF9DE"/>
              </a:buClr>
              <a:buSzPts val="2800"/>
              <a:buFont typeface="Just Another Hand"/>
              <a:buChar char="»"/>
              <a:defRPr i="0" sz="28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indent="-4064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DF9DE"/>
              </a:buClr>
              <a:buSzPts val="2800"/>
              <a:buFont typeface="Just Another Hand"/>
              <a:buChar char="•"/>
              <a:defRPr i="0" sz="28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indent="-4064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DF9DE"/>
              </a:buClr>
              <a:buSzPts val="2800"/>
              <a:buFont typeface="Just Another Hand"/>
              <a:buChar char="•"/>
              <a:defRPr i="0" sz="28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indent="-4064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DF9DE"/>
              </a:buClr>
              <a:buSzPts val="2800"/>
              <a:buFont typeface="Just Another Hand"/>
              <a:buChar char="•"/>
              <a:defRPr i="0" sz="28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indent="-4064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DF9DE"/>
              </a:buClr>
              <a:buSzPts val="2800"/>
              <a:buFont typeface="Just Another Hand"/>
              <a:buChar char="•"/>
              <a:defRPr i="0" sz="28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.png"/><Relationship Id="rId13" Type="http://schemas.openxmlformats.org/officeDocument/2006/relationships/image" Target="../media/image10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Relationship Id="rId15" Type="http://schemas.openxmlformats.org/officeDocument/2006/relationships/image" Target="../media/image4.png"/><Relationship Id="rId14" Type="http://schemas.openxmlformats.org/officeDocument/2006/relationships/image" Target="../media/image20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7" Type="http://schemas.openxmlformats.org/officeDocument/2006/relationships/image" Target="../media/image17.jpg"/><Relationship Id="rId8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42.jpg"/><Relationship Id="rId5" Type="http://schemas.openxmlformats.org/officeDocument/2006/relationships/image" Target="../media/image56.png"/><Relationship Id="rId6" Type="http://schemas.openxmlformats.org/officeDocument/2006/relationships/image" Target="../media/image45.png"/><Relationship Id="rId7" Type="http://schemas.openxmlformats.org/officeDocument/2006/relationships/image" Target="../media/image8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5.png"/><Relationship Id="rId4" Type="http://schemas.openxmlformats.org/officeDocument/2006/relationships/image" Target="../media/image12.png"/><Relationship Id="rId5" Type="http://schemas.openxmlformats.org/officeDocument/2006/relationships/image" Target="../media/image67.png"/><Relationship Id="rId6" Type="http://schemas.openxmlformats.org/officeDocument/2006/relationships/image" Target="../media/image48.png"/><Relationship Id="rId7" Type="http://schemas.openxmlformats.org/officeDocument/2006/relationships/image" Target="../media/image61.png"/><Relationship Id="rId8" Type="http://schemas.openxmlformats.org/officeDocument/2006/relationships/image" Target="../media/image6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69.png"/><Relationship Id="rId5" Type="http://schemas.openxmlformats.org/officeDocument/2006/relationships/image" Target="../media/image78.png"/><Relationship Id="rId6" Type="http://schemas.openxmlformats.org/officeDocument/2006/relationships/image" Target="../media/image58.png"/><Relationship Id="rId7" Type="http://schemas.openxmlformats.org/officeDocument/2006/relationships/image" Target="../media/image66.png"/><Relationship Id="rId8" Type="http://schemas.openxmlformats.org/officeDocument/2006/relationships/image" Target="../media/image7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55.png"/><Relationship Id="rId5" Type="http://schemas.openxmlformats.org/officeDocument/2006/relationships/image" Target="../media/image59.png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image" Target="../media/image74.png"/><Relationship Id="rId11" Type="http://schemas.openxmlformats.org/officeDocument/2006/relationships/image" Target="../media/image6.png"/><Relationship Id="rId22" Type="http://schemas.openxmlformats.org/officeDocument/2006/relationships/image" Target="../media/image75.png"/><Relationship Id="rId10" Type="http://schemas.openxmlformats.org/officeDocument/2006/relationships/image" Target="../media/image71.png"/><Relationship Id="rId21" Type="http://schemas.openxmlformats.org/officeDocument/2006/relationships/image" Target="../media/image58.png"/><Relationship Id="rId13" Type="http://schemas.openxmlformats.org/officeDocument/2006/relationships/image" Target="../media/image89.png"/><Relationship Id="rId12" Type="http://schemas.openxmlformats.org/officeDocument/2006/relationships/image" Target="../media/image83.png"/><Relationship Id="rId23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79.png"/><Relationship Id="rId15" Type="http://schemas.openxmlformats.org/officeDocument/2006/relationships/image" Target="../media/image76.png"/><Relationship Id="rId14" Type="http://schemas.openxmlformats.org/officeDocument/2006/relationships/image" Target="../media/image80.png"/><Relationship Id="rId17" Type="http://schemas.openxmlformats.org/officeDocument/2006/relationships/image" Target="../media/image81.png"/><Relationship Id="rId16" Type="http://schemas.openxmlformats.org/officeDocument/2006/relationships/image" Target="../media/image88.png"/><Relationship Id="rId5" Type="http://schemas.openxmlformats.org/officeDocument/2006/relationships/image" Target="../media/image73.png"/><Relationship Id="rId19" Type="http://schemas.openxmlformats.org/officeDocument/2006/relationships/image" Target="../media/image84.png"/><Relationship Id="rId6" Type="http://schemas.openxmlformats.org/officeDocument/2006/relationships/image" Target="../media/image62.png"/><Relationship Id="rId18" Type="http://schemas.openxmlformats.org/officeDocument/2006/relationships/image" Target="../media/image8.png"/><Relationship Id="rId7" Type="http://schemas.openxmlformats.org/officeDocument/2006/relationships/image" Target="../media/image60.png"/><Relationship Id="rId8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7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Relationship Id="rId5" Type="http://schemas.openxmlformats.org/officeDocument/2006/relationships/image" Target="../media/image46.jpg"/><Relationship Id="rId6" Type="http://schemas.openxmlformats.org/officeDocument/2006/relationships/image" Target="../media/image14.png"/><Relationship Id="rId7" Type="http://schemas.openxmlformats.org/officeDocument/2006/relationships/image" Target="../media/image82.jpg"/><Relationship Id="rId8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43.png"/><Relationship Id="rId5" Type="http://schemas.openxmlformats.org/officeDocument/2006/relationships/image" Target="../media/image35.png"/><Relationship Id="rId6" Type="http://schemas.openxmlformats.org/officeDocument/2006/relationships/image" Target="../media/image38.png"/><Relationship Id="rId7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2.jpg"/><Relationship Id="rId5" Type="http://schemas.openxmlformats.org/officeDocument/2006/relationships/image" Target="../media/image26.jpg"/><Relationship Id="rId6" Type="http://schemas.openxmlformats.org/officeDocument/2006/relationships/image" Target="../media/image50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64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36.png"/><Relationship Id="rId8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8.png"/><Relationship Id="rId5" Type="http://schemas.openxmlformats.org/officeDocument/2006/relationships/image" Target="../media/image47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44.png"/><Relationship Id="rId5" Type="http://schemas.openxmlformats.org/officeDocument/2006/relationships/image" Target="../media/image57.png"/><Relationship Id="rId6" Type="http://schemas.openxmlformats.org/officeDocument/2006/relationships/image" Target="../media/image51.png"/><Relationship Id="rId7" Type="http://schemas.openxmlformats.org/officeDocument/2006/relationships/image" Target="../media/image49.png"/><Relationship Id="rId8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9949" y="21174"/>
            <a:ext cx="14528118" cy="97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/>
          <p:nvPr/>
        </p:nvSpPr>
        <p:spPr>
          <a:xfrm rot="-1296821">
            <a:off x="16798202" y="5064752"/>
            <a:ext cx="2376620" cy="4570423"/>
          </a:xfrm>
          <a:custGeom>
            <a:rect b="b" l="l" r="r" t="t"/>
            <a:pathLst>
              <a:path extrusionOk="0" h="4570423" w="2376620">
                <a:moveTo>
                  <a:pt x="0" y="0"/>
                </a:moveTo>
                <a:lnTo>
                  <a:pt x="2376620" y="0"/>
                </a:lnTo>
                <a:lnTo>
                  <a:pt x="2376620" y="4570423"/>
                </a:lnTo>
                <a:lnTo>
                  <a:pt x="0" y="4570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3"/>
          <p:cNvSpPr txBox="1"/>
          <p:nvPr/>
        </p:nvSpPr>
        <p:spPr>
          <a:xfrm>
            <a:off x="9588607" y="5834411"/>
            <a:ext cx="6185400" cy="19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0" u="none" cap="none" strike="noStrike">
                <a:solidFill>
                  <a:srgbClr val="E70009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TEACHER</a:t>
            </a:r>
            <a:endParaRPr sz="14000"/>
          </a:p>
        </p:txBody>
      </p:sp>
      <p:sp>
        <p:nvSpPr>
          <p:cNvPr id="101" name="Google Shape;101;p13"/>
          <p:cNvSpPr txBox="1"/>
          <p:nvPr/>
        </p:nvSpPr>
        <p:spPr>
          <a:xfrm>
            <a:off x="10250681" y="7529903"/>
            <a:ext cx="50232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Appreciation Slides</a:t>
            </a:r>
            <a:endParaRPr sz="7000"/>
          </a:p>
        </p:txBody>
      </p:sp>
      <p:grpSp>
        <p:nvGrpSpPr>
          <p:cNvPr id="102" name="Google Shape;102;p13"/>
          <p:cNvGrpSpPr/>
          <p:nvPr/>
        </p:nvGrpSpPr>
        <p:grpSpPr>
          <a:xfrm>
            <a:off x="3147323" y="2002885"/>
            <a:ext cx="5316267" cy="6284554"/>
            <a:chOff x="0" y="0"/>
            <a:chExt cx="7088356" cy="8379406"/>
          </a:xfrm>
        </p:grpSpPr>
        <p:sp>
          <p:nvSpPr>
            <p:cNvPr id="103" name="Google Shape;103;p13"/>
            <p:cNvSpPr/>
            <p:nvPr/>
          </p:nvSpPr>
          <p:spPr>
            <a:xfrm>
              <a:off x="0" y="0"/>
              <a:ext cx="7088356" cy="8379406"/>
            </a:xfrm>
            <a:custGeom>
              <a:rect b="b" l="l" r="r" t="t"/>
              <a:pathLst>
                <a:path extrusionOk="0" h="8379406" w="7088356">
                  <a:moveTo>
                    <a:pt x="0" y="0"/>
                  </a:moveTo>
                  <a:lnTo>
                    <a:pt x="7088356" y="0"/>
                  </a:lnTo>
                  <a:lnTo>
                    <a:pt x="7088356" y="8379406"/>
                  </a:lnTo>
                  <a:lnTo>
                    <a:pt x="0" y="8379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" name="Google Shape;104;p13"/>
            <p:cNvSpPr/>
            <p:nvPr/>
          </p:nvSpPr>
          <p:spPr>
            <a:xfrm flipH="1">
              <a:off x="417914" y="416788"/>
              <a:ext cx="6256007" cy="5856570"/>
            </a:xfrm>
            <a:custGeom>
              <a:rect b="b" l="l" r="r" t="t"/>
              <a:pathLst>
                <a:path extrusionOk="0" h="5856570" w="6256007">
                  <a:moveTo>
                    <a:pt x="6256007" y="0"/>
                  </a:moveTo>
                  <a:lnTo>
                    <a:pt x="0" y="0"/>
                  </a:lnTo>
                  <a:lnTo>
                    <a:pt x="0" y="5856570"/>
                  </a:lnTo>
                  <a:lnTo>
                    <a:pt x="6256007" y="5856570"/>
                  </a:lnTo>
                  <a:lnTo>
                    <a:pt x="6256007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34518" l="0" r="0" t="-25809"/>
              </a:stretch>
            </a:blipFill>
            <a:ln>
              <a:noFill/>
            </a:ln>
          </p:spPr>
        </p:sp>
      </p:grpSp>
      <p:pic>
        <p:nvPicPr>
          <p:cNvPr id="105" name="Google Shape;10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7325" y="2008901"/>
            <a:ext cx="5316274" cy="629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7500" y="2324950"/>
            <a:ext cx="4725908" cy="44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3"/>
          <p:cNvSpPr/>
          <p:nvPr/>
        </p:nvSpPr>
        <p:spPr>
          <a:xfrm>
            <a:off x="7434938" y="1239147"/>
            <a:ext cx="1596410" cy="2515832"/>
          </a:xfrm>
          <a:custGeom>
            <a:rect b="b" l="l" r="r" t="t"/>
            <a:pathLst>
              <a:path extrusionOk="0" h="2515832" w="1596410">
                <a:moveTo>
                  <a:pt x="0" y="0"/>
                </a:moveTo>
                <a:lnTo>
                  <a:pt x="1596410" y="0"/>
                </a:lnTo>
                <a:lnTo>
                  <a:pt x="1596410" y="2515833"/>
                </a:lnTo>
                <a:lnTo>
                  <a:pt x="0" y="2515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8" name="Google Shape;10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2060362" y="-698025"/>
            <a:ext cx="6787349" cy="44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4650" y="5178449"/>
            <a:ext cx="3907600" cy="50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457875" y="1239150"/>
            <a:ext cx="4528325" cy="345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685575" y="1429625"/>
            <a:ext cx="4113375" cy="23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300675" y="264112"/>
            <a:ext cx="963375" cy="13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2"/>
          <p:cNvSpPr txBox="1"/>
          <p:nvPr/>
        </p:nvSpPr>
        <p:spPr>
          <a:xfrm>
            <a:off x="11108841" y="6924675"/>
            <a:ext cx="61506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AE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Her lessons were like little adventures, and we always learned something new and cool.</a:t>
            </a:r>
            <a:endParaRPr/>
          </a:p>
        </p:txBody>
      </p:sp>
      <p:sp>
        <p:nvSpPr>
          <p:cNvPr id="242" name="Google Shape;242;p22"/>
          <p:cNvSpPr/>
          <p:nvPr/>
        </p:nvSpPr>
        <p:spPr>
          <a:xfrm>
            <a:off x="12238966" y="-7629"/>
            <a:ext cx="6060477" cy="6116311"/>
          </a:xfrm>
          <a:custGeom>
            <a:rect b="b" l="l" r="r" t="t"/>
            <a:pathLst>
              <a:path extrusionOk="0" h="4072729" w="4035550">
                <a:moveTo>
                  <a:pt x="4001960" y="20584"/>
                </a:moveTo>
                <a:lnTo>
                  <a:pt x="3988109" y="20584"/>
                </a:lnTo>
                <a:cubicBezTo>
                  <a:pt x="3659152" y="20584"/>
                  <a:pt x="3330196" y="24030"/>
                  <a:pt x="3002971" y="27475"/>
                </a:cubicBezTo>
                <a:cubicBezTo>
                  <a:pt x="2419505" y="34366"/>
                  <a:pt x="1834309" y="44702"/>
                  <a:pt x="1250844" y="46425"/>
                </a:cubicBezTo>
                <a:cubicBezTo>
                  <a:pt x="1024037" y="46425"/>
                  <a:pt x="797230" y="34366"/>
                  <a:pt x="570423" y="20584"/>
                </a:cubicBezTo>
                <a:cubicBezTo>
                  <a:pt x="383437" y="8525"/>
                  <a:pt x="192989" y="0"/>
                  <a:pt x="6003" y="11971"/>
                </a:cubicBezTo>
                <a:cubicBezTo>
                  <a:pt x="7734" y="284157"/>
                  <a:pt x="9465" y="556343"/>
                  <a:pt x="12928" y="826806"/>
                </a:cubicBezTo>
                <a:cubicBezTo>
                  <a:pt x="18122" y="1431472"/>
                  <a:pt x="26779" y="2036138"/>
                  <a:pt x="21585" y="2640804"/>
                </a:cubicBezTo>
                <a:cubicBezTo>
                  <a:pt x="19854" y="2940553"/>
                  <a:pt x="7734" y="3240302"/>
                  <a:pt x="2540" y="3540051"/>
                </a:cubicBezTo>
                <a:cubicBezTo>
                  <a:pt x="0" y="3701984"/>
                  <a:pt x="12928" y="3863918"/>
                  <a:pt x="23316" y="4024128"/>
                </a:cubicBezTo>
                <a:cubicBezTo>
                  <a:pt x="104690" y="4017238"/>
                  <a:pt x="187795" y="4022406"/>
                  <a:pt x="267437" y="4029296"/>
                </a:cubicBezTo>
                <a:cubicBezTo>
                  <a:pt x="390363" y="4039633"/>
                  <a:pt x="511557" y="4051692"/>
                  <a:pt x="634483" y="4056860"/>
                </a:cubicBezTo>
                <a:cubicBezTo>
                  <a:pt x="1202366" y="4072729"/>
                  <a:pt x="1771980" y="4063750"/>
                  <a:pt x="2339863" y="4049969"/>
                </a:cubicBezTo>
                <a:cubicBezTo>
                  <a:pt x="2899090" y="4034465"/>
                  <a:pt x="3460047" y="4017238"/>
                  <a:pt x="4021005" y="4015515"/>
                </a:cubicBezTo>
                <a:cubicBezTo>
                  <a:pt x="4010617" y="3788119"/>
                  <a:pt x="3998497" y="3560723"/>
                  <a:pt x="3991572" y="3331605"/>
                </a:cubicBezTo>
                <a:cubicBezTo>
                  <a:pt x="3974258" y="2757947"/>
                  <a:pt x="3998497" y="2186012"/>
                  <a:pt x="4014079" y="1612355"/>
                </a:cubicBezTo>
                <a:cubicBezTo>
                  <a:pt x="4029200" y="1083487"/>
                  <a:pt x="4035550" y="551174"/>
                  <a:pt x="4001960" y="20584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5697" r="-25697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38975" y="-7625"/>
            <a:ext cx="6060476" cy="61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82125" y="243575"/>
            <a:ext cx="13112591" cy="10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3075" y="2270322"/>
            <a:ext cx="9432551" cy="966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100" y="2057400"/>
            <a:ext cx="8554925" cy="739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3"/>
          <p:cNvSpPr/>
          <p:nvPr/>
        </p:nvSpPr>
        <p:spPr>
          <a:xfrm>
            <a:off x="9733084" y="-879"/>
            <a:ext cx="8554916" cy="4028588"/>
          </a:xfrm>
          <a:custGeom>
            <a:rect b="b" l="l" r="r" t="t"/>
            <a:pathLst>
              <a:path extrusionOk="0" h="4028588" w="8554916">
                <a:moveTo>
                  <a:pt x="0" y="0"/>
                </a:moveTo>
                <a:lnTo>
                  <a:pt x="8554916" y="0"/>
                </a:lnTo>
                <a:lnTo>
                  <a:pt x="8554916" y="4028588"/>
                </a:lnTo>
                <a:lnTo>
                  <a:pt x="0" y="4028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23"/>
          <p:cNvSpPr txBox="1"/>
          <p:nvPr/>
        </p:nvSpPr>
        <p:spPr>
          <a:xfrm>
            <a:off x="11247288" y="687547"/>
            <a:ext cx="5755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I liked how she encouraged us to try new things and be creative, like drawing or writing stories.</a:t>
            </a:r>
            <a:endParaRPr/>
          </a:p>
        </p:txBody>
      </p:sp>
      <p:pic>
        <p:nvPicPr>
          <p:cNvPr id="254" name="Google Shape;25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05775" y="266284"/>
            <a:ext cx="6186701" cy="1128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8700" y="-1947875"/>
            <a:ext cx="4898947" cy="40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47300" y="3421375"/>
            <a:ext cx="8198625" cy="907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87525" y="-592675"/>
            <a:ext cx="6462476" cy="65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3400" y="-472900"/>
            <a:ext cx="9099823" cy="78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4"/>
          <p:cNvSpPr/>
          <p:nvPr/>
        </p:nvSpPr>
        <p:spPr>
          <a:xfrm>
            <a:off x="952500" y="152400"/>
            <a:ext cx="3638109" cy="7223682"/>
          </a:xfrm>
          <a:custGeom>
            <a:rect b="b" l="l" r="r" t="t"/>
            <a:pathLst>
              <a:path extrusionOk="0" h="7223682" w="3638109">
                <a:moveTo>
                  <a:pt x="0" y="0"/>
                </a:moveTo>
                <a:lnTo>
                  <a:pt x="3638109" y="0"/>
                </a:lnTo>
                <a:lnTo>
                  <a:pt x="3638109" y="7223682"/>
                </a:lnTo>
                <a:lnTo>
                  <a:pt x="0" y="7223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4"/>
          <p:cNvSpPr txBox="1"/>
          <p:nvPr/>
        </p:nvSpPr>
        <p:spPr>
          <a:xfrm>
            <a:off x="1368245" y="7703804"/>
            <a:ext cx="8979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AE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Her lessons were always full of surprises, like little fun facts or games that made learning awesome.</a:t>
            </a:r>
            <a:endParaRPr/>
          </a:p>
        </p:txBody>
      </p:sp>
      <p:pic>
        <p:nvPicPr>
          <p:cNvPr id="266" name="Google Shape;26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37175" y="5207388"/>
            <a:ext cx="7437115" cy="656444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4"/>
          <p:cNvSpPr/>
          <p:nvPr/>
        </p:nvSpPr>
        <p:spPr>
          <a:xfrm>
            <a:off x="9733701" y="3456633"/>
            <a:ext cx="3750751" cy="4142395"/>
          </a:xfrm>
          <a:custGeom>
            <a:rect b="b" l="l" r="r" t="t"/>
            <a:pathLst>
              <a:path extrusionOk="0" h="4142395" w="3750751">
                <a:moveTo>
                  <a:pt x="0" y="0"/>
                </a:moveTo>
                <a:lnTo>
                  <a:pt x="3750751" y="0"/>
                </a:lnTo>
                <a:lnTo>
                  <a:pt x="3750751" y="4142396"/>
                </a:lnTo>
                <a:lnTo>
                  <a:pt x="0" y="41423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5"/>
          <p:cNvSpPr txBox="1"/>
          <p:nvPr/>
        </p:nvSpPr>
        <p:spPr>
          <a:xfrm>
            <a:off x="3345166" y="3423690"/>
            <a:ext cx="11662800" cy="30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58" u="none" cap="none" strike="noStrike">
                <a:solidFill>
                  <a:srgbClr val="FABF0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TEACHER!</a:t>
            </a:r>
            <a:endParaRPr/>
          </a:p>
        </p:txBody>
      </p:sp>
      <p:sp>
        <p:nvSpPr>
          <p:cNvPr id="274" name="Google Shape;274;p25"/>
          <p:cNvSpPr txBox="1"/>
          <p:nvPr/>
        </p:nvSpPr>
        <p:spPr>
          <a:xfrm>
            <a:off x="2926048" y="2313393"/>
            <a:ext cx="124359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FFF7E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Thank you so much</a:t>
            </a:r>
            <a:endParaRPr/>
          </a:p>
        </p:txBody>
      </p:sp>
      <p:pic>
        <p:nvPicPr>
          <p:cNvPr id="275" name="Google Shape;2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75" y="28203"/>
            <a:ext cx="18288000" cy="175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0575" y="5907969"/>
            <a:ext cx="11966848" cy="4547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26"/>
          <p:cNvGrpSpPr/>
          <p:nvPr/>
        </p:nvGrpSpPr>
        <p:grpSpPr>
          <a:xfrm>
            <a:off x="774218" y="2213566"/>
            <a:ext cx="5097641" cy="7472652"/>
            <a:chOff x="0" y="-19050"/>
            <a:chExt cx="1342589" cy="1968106"/>
          </a:xfrm>
        </p:grpSpPr>
        <p:sp>
          <p:nvSpPr>
            <p:cNvPr id="283" name="Google Shape;283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6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26"/>
          <p:cNvGrpSpPr/>
          <p:nvPr/>
        </p:nvGrpSpPr>
        <p:grpSpPr>
          <a:xfrm>
            <a:off x="6109984" y="2213566"/>
            <a:ext cx="11512980" cy="7472652"/>
            <a:chOff x="0" y="-19050"/>
            <a:chExt cx="3032225" cy="1968106"/>
          </a:xfrm>
        </p:grpSpPr>
        <p:sp>
          <p:nvSpPr>
            <p:cNvPr id="286" name="Google Shape;286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6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26"/>
          <p:cNvGrpSpPr/>
          <p:nvPr/>
        </p:nvGrpSpPr>
        <p:grpSpPr>
          <a:xfrm>
            <a:off x="1139005" y="2494284"/>
            <a:ext cx="4368067" cy="719567"/>
            <a:chOff x="0" y="-19050"/>
            <a:chExt cx="1150437" cy="189516"/>
          </a:xfrm>
        </p:grpSpPr>
        <p:sp>
          <p:nvSpPr>
            <p:cNvPr id="289" name="Google Shape;289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26"/>
          <p:cNvGrpSpPr/>
          <p:nvPr/>
        </p:nvGrpSpPr>
        <p:grpSpPr>
          <a:xfrm>
            <a:off x="9682440" y="2494284"/>
            <a:ext cx="4368067" cy="719567"/>
            <a:chOff x="0" y="-19050"/>
            <a:chExt cx="1150437" cy="189516"/>
          </a:xfrm>
        </p:grpSpPr>
        <p:sp>
          <p:nvSpPr>
            <p:cNvPr id="292" name="Google Shape;292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6"/>
          <p:cNvGrpSpPr/>
          <p:nvPr/>
        </p:nvGrpSpPr>
        <p:grpSpPr>
          <a:xfrm>
            <a:off x="1139005" y="7128683"/>
            <a:ext cx="4368067" cy="719567"/>
            <a:chOff x="0" y="-19050"/>
            <a:chExt cx="1150437" cy="189516"/>
          </a:xfrm>
        </p:grpSpPr>
        <p:sp>
          <p:nvSpPr>
            <p:cNvPr id="295" name="Google Shape;295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6"/>
          <p:cNvGrpSpPr/>
          <p:nvPr/>
        </p:nvGrpSpPr>
        <p:grpSpPr>
          <a:xfrm>
            <a:off x="2513988" y="8097273"/>
            <a:ext cx="754204" cy="771881"/>
            <a:chOff x="0" y="-19050"/>
            <a:chExt cx="812800" cy="831850"/>
          </a:xfrm>
        </p:grpSpPr>
        <p:sp>
          <p:nvSpPr>
            <p:cNvPr id="298" name="Google Shape;298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281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p26"/>
          <p:cNvSpPr txBox="1"/>
          <p:nvPr/>
        </p:nvSpPr>
        <p:spPr>
          <a:xfrm>
            <a:off x="1232396" y="3499746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301" name="Google Shape;301;p26"/>
          <p:cNvSpPr txBox="1"/>
          <p:nvPr/>
        </p:nvSpPr>
        <p:spPr>
          <a:xfrm>
            <a:off x="1175455" y="6551281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302" name="Google Shape;302;p26"/>
          <p:cNvSpPr txBox="1"/>
          <p:nvPr/>
        </p:nvSpPr>
        <p:spPr>
          <a:xfrm>
            <a:off x="1747770" y="4378732"/>
            <a:ext cx="3150600" cy="18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LONDRINA SOLID</a:t>
            </a:r>
            <a:endParaRPr/>
          </a:p>
          <a:p>
            <a:pPr indent="0" lvl="0" marL="0" marR="0" rtl="0" algn="l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JUST ANOTHER HAND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0"/>
              <a:t>HOMEMADE APPLE</a:t>
            </a:r>
            <a:endParaRPr/>
          </a:p>
        </p:txBody>
      </p:sp>
      <p:sp>
        <p:nvSpPr>
          <p:cNvPr id="303" name="Google Shape;303;p26"/>
          <p:cNvSpPr txBox="1"/>
          <p:nvPr/>
        </p:nvSpPr>
        <p:spPr>
          <a:xfrm>
            <a:off x="2280403" y="8992602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#028151</a:t>
            </a:r>
            <a:endParaRPr/>
          </a:p>
        </p:txBody>
      </p:sp>
      <p:sp>
        <p:nvSpPr>
          <p:cNvPr id="304" name="Google Shape;304;p26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305" name="Google Shape;305;p26"/>
          <p:cNvSpPr txBox="1"/>
          <p:nvPr/>
        </p:nvSpPr>
        <p:spPr>
          <a:xfrm>
            <a:off x="11706206" y="9915836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306" name="Google Shape;306;p26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307" name="Google Shape;307;p26"/>
          <p:cNvSpPr txBox="1"/>
          <p:nvPr/>
        </p:nvSpPr>
        <p:spPr>
          <a:xfrm>
            <a:off x="1747770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308" name="Google Shape;308;p26"/>
          <p:cNvSpPr txBox="1"/>
          <p:nvPr/>
        </p:nvSpPr>
        <p:spPr>
          <a:xfrm>
            <a:off x="10291206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309" name="Google Shape;309;p26"/>
          <p:cNvSpPr txBox="1"/>
          <p:nvPr/>
        </p:nvSpPr>
        <p:spPr>
          <a:xfrm>
            <a:off x="1747770" y="7296522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grpSp>
        <p:nvGrpSpPr>
          <p:cNvPr id="310" name="Google Shape;310;p26"/>
          <p:cNvGrpSpPr/>
          <p:nvPr/>
        </p:nvGrpSpPr>
        <p:grpSpPr>
          <a:xfrm>
            <a:off x="3449167" y="8097273"/>
            <a:ext cx="754204" cy="771881"/>
            <a:chOff x="0" y="-19050"/>
            <a:chExt cx="812800" cy="831850"/>
          </a:xfrm>
        </p:grpSpPr>
        <p:sp>
          <p:nvSpPr>
            <p:cNvPr id="311" name="Google Shape;31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ABF0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26"/>
          <p:cNvSpPr txBox="1"/>
          <p:nvPr/>
        </p:nvSpPr>
        <p:spPr>
          <a:xfrm>
            <a:off x="3215582" y="9002127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#FABF0E</a:t>
            </a:r>
            <a:endParaRPr/>
          </a:p>
        </p:txBody>
      </p:sp>
      <p:sp>
        <p:nvSpPr>
          <p:cNvPr id="314" name="Google Shape;314;p26"/>
          <p:cNvSpPr/>
          <p:nvPr/>
        </p:nvSpPr>
        <p:spPr>
          <a:xfrm rot="-1296821">
            <a:off x="6774221" y="7286471"/>
            <a:ext cx="947896" cy="1822877"/>
          </a:xfrm>
          <a:custGeom>
            <a:rect b="b" l="l" r="r" t="t"/>
            <a:pathLst>
              <a:path extrusionOk="0" h="1822877" w="947896">
                <a:moveTo>
                  <a:pt x="0" y="0"/>
                </a:moveTo>
                <a:lnTo>
                  <a:pt x="947896" y="0"/>
                </a:lnTo>
                <a:lnTo>
                  <a:pt x="947896" y="1822877"/>
                </a:lnTo>
                <a:lnTo>
                  <a:pt x="0" y="1822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26"/>
          <p:cNvSpPr/>
          <p:nvPr/>
        </p:nvSpPr>
        <p:spPr>
          <a:xfrm>
            <a:off x="9000396" y="6414884"/>
            <a:ext cx="930704" cy="1329577"/>
          </a:xfrm>
          <a:custGeom>
            <a:rect b="b" l="l" r="r" t="t"/>
            <a:pathLst>
              <a:path extrusionOk="0" h="1329577" w="930704">
                <a:moveTo>
                  <a:pt x="0" y="0"/>
                </a:moveTo>
                <a:lnTo>
                  <a:pt x="930703" y="0"/>
                </a:lnTo>
                <a:lnTo>
                  <a:pt x="930703" y="1329577"/>
                </a:lnTo>
                <a:lnTo>
                  <a:pt x="0" y="1329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26"/>
          <p:cNvSpPr/>
          <p:nvPr/>
        </p:nvSpPr>
        <p:spPr>
          <a:xfrm rot="5400000">
            <a:off x="6435130" y="6273849"/>
            <a:ext cx="1206229" cy="554866"/>
          </a:xfrm>
          <a:custGeom>
            <a:rect b="b" l="l" r="r" t="t"/>
            <a:pathLst>
              <a:path extrusionOk="0" h="554866" w="1206229">
                <a:moveTo>
                  <a:pt x="0" y="0"/>
                </a:moveTo>
                <a:lnTo>
                  <a:pt x="1206229" y="0"/>
                </a:lnTo>
                <a:lnTo>
                  <a:pt x="1206229" y="554865"/>
                </a:lnTo>
                <a:lnTo>
                  <a:pt x="0" y="554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26"/>
          <p:cNvSpPr/>
          <p:nvPr/>
        </p:nvSpPr>
        <p:spPr>
          <a:xfrm flipH="1">
            <a:off x="6846997" y="3770353"/>
            <a:ext cx="1558521" cy="2007463"/>
          </a:xfrm>
          <a:custGeom>
            <a:rect b="b" l="l" r="r" t="t"/>
            <a:pathLst>
              <a:path extrusionOk="0" h="2007463" w="1558521">
                <a:moveTo>
                  <a:pt x="1558521" y="0"/>
                </a:moveTo>
                <a:lnTo>
                  <a:pt x="0" y="0"/>
                </a:lnTo>
                <a:lnTo>
                  <a:pt x="0" y="2007462"/>
                </a:lnTo>
                <a:lnTo>
                  <a:pt x="1558521" y="2007462"/>
                </a:lnTo>
                <a:lnTo>
                  <a:pt x="155852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p26"/>
          <p:cNvSpPr/>
          <p:nvPr/>
        </p:nvSpPr>
        <p:spPr>
          <a:xfrm>
            <a:off x="8748644" y="3751587"/>
            <a:ext cx="1175156" cy="1851965"/>
          </a:xfrm>
          <a:custGeom>
            <a:rect b="b" l="l" r="r" t="t"/>
            <a:pathLst>
              <a:path extrusionOk="0" h="1851965" w="1175156">
                <a:moveTo>
                  <a:pt x="0" y="0"/>
                </a:moveTo>
                <a:lnTo>
                  <a:pt x="1175156" y="0"/>
                </a:lnTo>
                <a:lnTo>
                  <a:pt x="1175156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26"/>
          <p:cNvSpPr/>
          <p:nvPr/>
        </p:nvSpPr>
        <p:spPr>
          <a:xfrm>
            <a:off x="8287818" y="8114950"/>
            <a:ext cx="2096807" cy="1010280"/>
          </a:xfrm>
          <a:custGeom>
            <a:rect b="b" l="l" r="r" t="t"/>
            <a:pathLst>
              <a:path extrusionOk="0" h="1010280" w="2096807">
                <a:moveTo>
                  <a:pt x="0" y="0"/>
                </a:moveTo>
                <a:lnTo>
                  <a:pt x="2096807" y="0"/>
                </a:lnTo>
                <a:lnTo>
                  <a:pt x="2096807" y="1010280"/>
                </a:lnTo>
                <a:lnTo>
                  <a:pt x="0" y="1010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p26"/>
          <p:cNvSpPr/>
          <p:nvPr/>
        </p:nvSpPr>
        <p:spPr>
          <a:xfrm>
            <a:off x="10266700" y="3770353"/>
            <a:ext cx="1629881" cy="1833199"/>
          </a:xfrm>
          <a:custGeom>
            <a:rect b="b" l="l" r="r" t="t"/>
            <a:pathLst>
              <a:path extrusionOk="0" h="1833199" w="1629881">
                <a:moveTo>
                  <a:pt x="0" y="0"/>
                </a:moveTo>
                <a:lnTo>
                  <a:pt x="1629880" y="0"/>
                </a:lnTo>
                <a:lnTo>
                  <a:pt x="1629880" y="1833199"/>
                </a:lnTo>
                <a:lnTo>
                  <a:pt x="0" y="1833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6"/>
          <p:cNvSpPr/>
          <p:nvPr/>
        </p:nvSpPr>
        <p:spPr>
          <a:xfrm rot="-641281">
            <a:off x="10327146" y="5903022"/>
            <a:ext cx="1508987" cy="1697225"/>
          </a:xfrm>
          <a:custGeom>
            <a:rect b="b" l="l" r="r" t="t"/>
            <a:pathLst>
              <a:path extrusionOk="0" h="1697225" w="1508987">
                <a:moveTo>
                  <a:pt x="0" y="0"/>
                </a:moveTo>
                <a:lnTo>
                  <a:pt x="1508987" y="0"/>
                </a:lnTo>
                <a:lnTo>
                  <a:pt x="1508987" y="1697225"/>
                </a:lnTo>
                <a:lnTo>
                  <a:pt x="0" y="1697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6"/>
          <p:cNvSpPr/>
          <p:nvPr/>
        </p:nvSpPr>
        <p:spPr>
          <a:xfrm rot="-3308703">
            <a:off x="10936389" y="7861828"/>
            <a:ext cx="838348" cy="1542112"/>
          </a:xfrm>
          <a:custGeom>
            <a:rect b="b" l="l" r="r" t="t"/>
            <a:pathLst>
              <a:path extrusionOk="0" h="1542112" w="838348">
                <a:moveTo>
                  <a:pt x="0" y="0"/>
                </a:moveTo>
                <a:lnTo>
                  <a:pt x="838348" y="0"/>
                </a:lnTo>
                <a:lnTo>
                  <a:pt x="838348" y="1542112"/>
                </a:lnTo>
                <a:lnTo>
                  <a:pt x="0" y="1542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6"/>
          <p:cNvSpPr/>
          <p:nvPr/>
        </p:nvSpPr>
        <p:spPr>
          <a:xfrm>
            <a:off x="12520798" y="3649800"/>
            <a:ext cx="3059418" cy="883675"/>
          </a:xfrm>
          <a:custGeom>
            <a:rect b="b" l="l" r="r" t="t"/>
            <a:pathLst>
              <a:path extrusionOk="0" h="883675" w="3059418">
                <a:moveTo>
                  <a:pt x="0" y="0"/>
                </a:moveTo>
                <a:lnTo>
                  <a:pt x="3059418" y="0"/>
                </a:lnTo>
                <a:lnTo>
                  <a:pt x="3059418" y="883675"/>
                </a:lnTo>
                <a:lnTo>
                  <a:pt x="0" y="883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26"/>
          <p:cNvSpPr/>
          <p:nvPr/>
        </p:nvSpPr>
        <p:spPr>
          <a:xfrm>
            <a:off x="12361429" y="5777815"/>
            <a:ext cx="1525270" cy="2030113"/>
          </a:xfrm>
          <a:custGeom>
            <a:rect b="b" l="l" r="r" t="t"/>
            <a:pathLst>
              <a:path extrusionOk="0" h="2030113" w="1525270">
                <a:moveTo>
                  <a:pt x="0" y="0"/>
                </a:moveTo>
                <a:lnTo>
                  <a:pt x="1525270" y="0"/>
                </a:lnTo>
                <a:lnTo>
                  <a:pt x="1525270" y="2030113"/>
                </a:lnTo>
                <a:lnTo>
                  <a:pt x="0" y="2030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26"/>
          <p:cNvSpPr/>
          <p:nvPr/>
        </p:nvSpPr>
        <p:spPr>
          <a:xfrm>
            <a:off x="16028021" y="3575012"/>
            <a:ext cx="1231279" cy="2821680"/>
          </a:xfrm>
          <a:custGeom>
            <a:rect b="b" l="l" r="r" t="t"/>
            <a:pathLst>
              <a:path extrusionOk="0" h="2821680" w="1231279">
                <a:moveTo>
                  <a:pt x="0" y="0"/>
                </a:moveTo>
                <a:lnTo>
                  <a:pt x="1231279" y="0"/>
                </a:lnTo>
                <a:lnTo>
                  <a:pt x="1231279" y="2821680"/>
                </a:lnTo>
                <a:lnTo>
                  <a:pt x="0" y="2821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6"/>
          <p:cNvSpPr/>
          <p:nvPr/>
        </p:nvSpPr>
        <p:spPr>
          <a:xfrm flipH="1">
            <a:off x="13627210" y="8322777"/>
            <a:ext cx="2074749" cy="935523"/>
          </a:xfrm>
          <a:custGeom>
            <a:rect b="b" l="l" r="r" t="t"/>
            <a:pathLst>
              <a:path extrusionOk="0" h="935523" w="2074749">
                <a:moveTo>
                  <a:pt x="2074749" y="0"/>
                </a:moveTo>
                <a:lnTo>
                  <a:pt x="0" y="0"/>
                </a:lnTo>
                <a:lnTo>
                  <a:pt x="0" y="935523"/>
                </a:lnTo>
                <a:lnTo>
                  <a:pt x="2074749" y="935523"/>
                </a:lnTo>
                <a:lnTo>
                  <a:pt x="2074749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6"/>
          <p:cNvSpPr/>
          <p:nvPr/>
        </p:nvSpPr>
        <p:spPr>
          <a:xfrm>
            <a:off x="12236488" y="8207434"/>
            <a:ext cx="1205254" cy="975160"/>
          </a:xfrm>
          <a:custGeom>
            <a:rect b="b" l="l" r="r" t="t"/>
            <a:pathLst>
              <a:path extrusionOk="0" h="975160" w="1205254">
                <a:moveTo>
                  <a:pt x="0" y="0"/>
                </a:moveTo>
                <a:lnTo>
                  <a:pt x="1205253" y="0"/>
                </a:lnTo>
                <a:lnTo>
                  <a:pt x="1205253" y="975160"/>
                </a:lnTo>
                <a:lnTo>
                  <a:pt x="0" y="975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6"/>
          <p:cNvSpPr/>
          <p:nvPr/>
        </p:nvSpPr>
        <p:spPr>
          <a:xfrm>
            <a:off x="16028021" y="8249048"/>
            <a:ext cx="915667" cy="1009252"/>
          </a:xfrm>
          <a:custGeom>
            <a:rect b="b" l="l" r="r" t="t"/>
            <a:pathLst>
              <a:path extrusionOk="0" h="1009252" w="915667">
                <a:moveTo>
                  <a:pt x="0" y="0"/>
                </a:moveTo>
                <a:lnTo>
                  <a:pt x="915667" y="0"/>
                </a:lnTo>
                <a:lnTo>
                  <a:pt x="915667" y="1009252"/>
                </a:lnTo>
                <a:lnTo>
                  <a:pt x="0" y="1009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26"/>
          <p:cNvSpPr/>
          <p:nvPr/>
        </p:nvSpPr>
        <p:spPr>
          <a:xfrm rot="-5400000">
            <a:off x="12032466" y="4258860"/>
            <a:ext cx="1551618" cy="1883604"/>
          </a:xfrm>
          <a:custGeom>
            <a:rect b="b" l="l" r="r" t="t"/>
            <a:pathLst>
              <a:path extrusionOk="0" h="1883604" w="1551618">
                <a:moveTo>
                  <a:pt x="0" y="0"/>
                </a:moveTo>
                <a:lnTo>
                  <a:pt x="1551619" y="0"/>
                </a:lnTo>
                <a:lnTo>
                  <a:pt x="1551619" y="1883603"/>
                </a:lnTo>
                <a:lnTo>
                  <a:pt x="0" y="1883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6"/>
          <p:cNvSpPr/>
          <p:nvPr/>
        </p:nvSpPr>
        <p:spPr>
          <a:xfrm>
            <a:off x="15071937" y="4652089"/>
            <a:ext cx="956085" cy="1746999"/>
          </a:xfrm>
          <a:custGeom>
            <a:rect b="b" l="l" r="r" t="t"/>
            <a:pathLst>
              <a:path extrusionOk="0" h="1746999" w="956085">
                <a:moveTo>
                  <a:pt x="0" y="0"/>
                </a:moveTo>
                <a:lnTo>
                  <a:pt x="956084" y="0"/>
                </a:lnTo>
                <a:lnTo>
                  <a:pt x="956084" y="1746998"/>
                </a:lnTo>
                <a:lnTo>
                  <a:pt x="0" y="1746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6"/>
          <p:cNvSpPr/>
          <p:nvPr/>
        </p:nvSpPr>
        <p:spPr>
          <a:xfrm>
            <a:off x="13955204" y="4731890"/>
            <a:ext cx="839661" cy="1667198"/>
          </a:xfrm>
          <a:custGeom>
            <a:rect b="b" l="l" r="r" t="t"/>
            <a:pathLst>
              <a:path extrusionOk="0" h="1667198" w="839661">
                <a:moveTo>
                  <a:pt x="0" y="0"/>
                </a:moveTo>
                <a:lnTo>
                  <a:pt x="839661" y="0"/>
                </a:lnTo>
                <a:lnTo>
                  <a:pt x="839661" y="1667197"/>
                </a:lnTo>
                <a:lnTo>
                  <a:pt x="0" y="1667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6"/>
          <p:cNvSpPr/>
          <p:nvPr/>
        </p:nvSpPr>
        <p:spPr>
          <a:xfrm>
            <a:off x="7500754" y="6173469"/>
            <a:ext cx="1223417" cy="1351163"/>
          </a:xfrm>
          <a:custGeom>
            <a:rect b="b" l="l" r="r" t="t"/>
            <a:pathLst>
              <a:path extrusionOk="0" h="1351163" w="1223417">
                <a:moveTo>
                  <a:pt x="0" y="0"/>
                </a:moveTo>
                <a:lnTo>
                  <a:pt x="1223417" y="0"/>
                </a:lnTo>
                <a:lnTo>
                  <a:pt x="1223417" y="1351163"/>
                </a:lnTo>
                <a:lnTo>
                  <a:pt x="0" y="1351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6"/>
          <p:cNvSpPr/>
          <p:nvPr/>
        </p:nvSpPr>
        <p:spPr>
          <a:xfrm>
            <a:off x="14020049" y="6761037"/>
            <a:ext cx="3181305" cy="1204919"/>
          </a:xfrm>
          <a:custGeom>
            <a:rect b="b" l="l" r="r" t="t"/>
            <a:pathLst>
              <a:path extrusionOk="0" h="1204919" w="3181305">
                <a:moveTo>
                  <a:pt x="0" y="0"/>
                </a:moveTo>
                <a:lnTo>
                  <a:pt x="3181305" y="0"/>
                </a:lnTo>
                <a:lnTo>
                  <a:pt x="3181305" y="1204920"/>
                </a:lnTo>
                <a:lnTo>
                  <a:pt x="0" y="1204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7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340" name="Google Shape;340;p27"/>
          <p:cNvSpPr txBox="1"/>
          <p:nvPr/>
        </p:nvSpPr>
        <p:spPr>
          <a:xfrm>
            <a:off x="7108732" y="8257423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341" name="Google Shape;341;p27"/>
          <p:cNvSpPr txBox="1"/>
          <p:nvPr/>
        </p:nvSpPr>
        <p:spPr>
          <a:xfrm>
            <a:off x="4210005" y="5279512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342" name="Google Shape;342;p27"/>
          <p:cNvSpPr txBox="1"/>
          <p:nvPr/>
        </p:nvSpPr>
        <p:spPr>
          <a:xfrm>
            <a:off x="4210005" y="7014728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343" name="Google Shape;343;p27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344" name="Google Shape;344;p27"/>
          <p:cNvSpPr txBox="1"/>
          <p:nvPr/>
        </p:nvSpPr>
        <p:spPr>
          <a:xfrm>
            <a:off x="6110027" y="6282261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pic>
        <p:nvPicPr>
          <p:cNvPr id="345" name="Google Shape;3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1800" y="3700321"/>
            <a:ext cx="4824400" cy="12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67867" y="173575"/>
            <a:ext cx="14599982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10105718" y="2819837"/>
            <a:ext cx="71460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B60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HELLO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B60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MY FAVORITE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B60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TEACHER!</a:t>
            </a:r>
            <a:endParaRPr/>
          </a:p>
        </p:txBody>
      </p:sp>
      <p:grpSp>
        <p:nvGrpSpPr>
          <p:cNvPr id="120" name="Google Shape;120;p14"/>
          <p:cNvGrpSpPr/>
          <p:nvPr/>
        </p:nvGrpSpPr>
        <p:grpSpPr>
          <a:xfrm>
            <a:off x="-5232186" y="173565"/>
            <a:ext cx="14528866" cy="9725629"/>
            <a:chOff x="0" y="-692073"/>
            <a:chExt cx="19371821" cy="12967505"/>
          </a:xfrm>
        </p:grpSpPr>
        <p:grpSp>
          <p:nvGrpSpPr>
            <p:cNvPr id="121" name="Google Shape;121;p14"/>
            <p:cNvGrpSpPr/>
            <p:nvPr/>
          </p:nvGrpSpPr>
          <p:grpSpPr>
            <a:xfrm>
              <a:off x="0" y="-692073"/>
              <a:ext cx="19371821" cy="12967505"/>
              <a:chOff x="0" y="-66675"/>
              <a:chExt cx="1866300" cy="1249302"/>
            </a:xfrm>
          </p:grpSpPr>
          <p:sp>
            <p:nvSpPr>
              <p:cNvPr id="122" name="Google Shape;122;p14"/>
              <p:cNvSpPr/>
              <p:nvPr/>
            </p:nvSpPr>
            <p:spPr>
              <a:xfrm>
                <a:off x="0" y="0"/>
                <a:ext cx="1866267" cy="1182627"/>
              </a:xfrm>
              <a:custGeom>
                <a:rect b="b" l="l" r="r" t="t"/>
                <a:pathLst>
                  <a:path extrusionOk="0" h="1182627" w="1866267">
                    <a:moveTo>
                      <a:pt x="15453" y="0"/>
                    </a:moveTo>
                    <a:lnTo>
                      <a:pt x="1850814" y="0"/>
                    </a:lnTo>
                    <a:cubicBezTo>
                      <a:pt x="1859348" y="0"/>
                      <a:pt x="1866267" y="6919"/>
                      <a:pt x="1866267" y="15453"/>
                    </a:cubicBezTo>
                    <a:lnTo>
                      <a:pt x="1866267" y="1167174"/>
                    </a:lnTo>
                    <a:cubicBezTo>
                      <a:pt x="1866267" y="1175708"/>
                      <a:pt x="1859348" y="1182627"/>
                      <a:pt x="1850814" y="1182627"/>
                    </a:cubicBezTo>
                    <a:lnTo>
                      <a:pt x="15453" y="1182627"/>
                    </a:lnTo>
                    <a:cubicBezTo>
                      <a:pt x="6919" y="1182627"/>
                      <a:pt x="0" y="1175708"/>
                      <a:pt x="0" y="1167174"/>
                    </a:cubicBezTo>
                    <a:lnTo>
                      <a:pt x="0" y="15453"/>
                    </a:lnTo>
                    <a:cubicBezTo>
                      <a:pt x="0" y="6919"/>
                      <a:pt x="6919" y="0"/>
                      <a:pt x="15453" y="0"/>
                    </a:cubicBezTo>
                    <a:close/>
                  </a:path>
                </a:pathLst>
              </a:custGeom>
              <a:solidFill>
                <a:srgbClr val="FDB608"/>
              </a:solidFill>
              <a:ln cap="rnd" cmpd="sng" w="76200">
                <a:solidFill>
                  <a:srgbClr val="492E1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4"/>
              <p:cNvSpPr txBox="1"/>
              <p:nvPr/>
            </p:nvSpPr>
            <p:spPr>
              <a:xfrm>
                <a:off x="0" y="-66675"/>
                <a:ext cx="1866300" cy="124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92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124;p14"/>
            <p:cNvGrpSpPr/>
            <p:nvPr/>
          </p:nvGrpSpPr>
          <p:grpSpPr>
            <a:xfrm>
              <a:off x="515629" y="-162064"/>
              <a:ext cx="18341107" cy="11907707"/>
              <a:chOff x="0" y="-66675"/>
              <a:chExt cx="1767000" cy="1147200"/>
            </a:xfrm>
          </p:grpSpPr>
          <p:sp>
            <p:nvSpPr>
              <p:cNvPr id="125" name="Google Shape;125;p14"/>
              <p:cNvSpPr/>
              <p:nvPr/>
            </p:nvSpPr>
            <p:spPr>
              <a:xfrm>
                <a:off x="0" y="0"/>
                <a:ext cx="1766915" cy="1080504"/>
              </a:xfrm>
              <a:custGeom>
                <a:rect b="b" l="l" r="r" t="t"/>
                <a:pathLst>
                  <a:path extrusionOk="0" h="1080504" w="1766915">
                    <a:moveTo>
                      <a:pt x="16322" y="0"/>
                    </a:moveTo>
                    <a:lnTo>
                      <a:pt x="1750592" y="0"/>
                    </a:lnTo>
                    <a:cubicBezTo>
                      <a:pt x="1759607" y="0"/>
                      <a:pt x="1766915" y="7308"/>
                      <a:pt x="1766915" y="16322"/>
                    </a:cubicBezTo>
                    <a:lnTo>
                      <a:pt x="1766915" y="1064181"/>
                    </a:lnTo>
                    <a:cubicBezTo>
                      <a:pt x="1766915" y="1073196"/>
                      <a:pt x="1759607" y="1080504"/>
                      <a:pt x="1750592" y="1080504"/>
                    </a:cubicBezTo>
                    <a:lnTo>
                      <a:pt x="16322" y="1080504"/>
                    </a:lnTo>
                    <a:cubicBezTo>
                      <a:pt x="7308" y="1080504"/>
                      <a:pt x="0" y="1073196"/>
                      <a:pt x="0" y="1064181"/>
                    </a:cubicBezTo>
                    <a:lnTo>
                      <a:pt x="0" y="16322"/>
                    </a:lnTo>
                    <a:cubicBezTo>
                      <a:pt x="0" y="7308"/>
                      <a:pt x="7308" y="0"/>
                      <a:pt x="16322" y="0"/>
                    </a:cubicBezTo>
                    <a:close/>
                  </a:path>
                </a:pathLst>
              </a:custGeom>
              <a:solidFill>
                <a:srgbClr val="F0EBE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4"/>
              <p:cNvSpPr txBox="1"/>
              <p:nvPr/>
            </p:nvSpPr>
            <p:spPr>
              <a:xfrm>
                <a:off x="0" y="-66675"/>
                <a:ext cx="1767000" cy="114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92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" name="Google Shape;127;p14"/>
            <p:cNvGrpSpPr/>
            <p:nvPr/>
          </p:nvGrpSpPr>
          <p:grpSpPr>
            <a:xfrm>
              <a:off x="11071475" y="1572694"/>
              <a:ext cx="6648196" cy="6995058"/>
              <a:chOff x="0" y="0"/>
              <a:chExt cx="5842000" cy="6146800"/>
            </a:xfrm>
          </p:grpSpPr>
          <p:sp>
            <p:nvSpPr>
              <p:cNvPr id="128" name="Google Shape;128;p14"/>
              <p:cNvSpPr/>
              <p:nvPr/>
            </p:nvSpPr>
            <p:spPr>
              <a:xfrm>
                <a:off x="0" y="0"/>
                <a:ext cx="5842000" cy="6146800"/>
              </a:xfrm>
              <a:custGeom>
                <a:rect b="b" l="l" r="r" t="t"/>
                <a:pathLst>
                  <a:path extrusionOk="0" h="6146800" w="5842000">
                    <a:moveTo>
                      <a:pt x="5842000" y="6146800"/>
                    </a:moveTo>
                    <a:lnTo>
                      <a:pt x="0" y="6146800"/>
                    </a:lnTo>
                    <a:lnTo>
                      <a:pt x="0" y="0"/>
                    </a:lnTo>
                    <a:lnTo>
                      <a:pt x="5842000" y="0"/>
                    </a:lnTo>
                    <a:lnTo>
                      <a:pt x="5842000" y="614680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b="0" l="-28909" r="-28909" t="0"/>
                </a:stretch>
              </a:blipFill>
              <a:ln>
                <a:noFill/>
              </a:ln>
            </p:spPr>
          </p:sp>
          <p:sp>
            <p:nvSpPr>
              <p:cNvPr id="129" name="Google Shape;129;p14"/>
              <p:cNvSpPr/>
              <p:nvPr/>
            </p:nvSpPr>
            <p:spPr>
              <a:xfrm>
                <a:off x="0" y="0"/>
                <a:ext cx="5842000" cy="6146800"/>
              </a:xfrm>
              <a:custGeom>
                <a:rect b="b" l="l" r="r" t="t"/>
                <a:pathLst>
                  <a:path extrusionOk="0" h="6146800" w="5842000">
                    <a:moveTo>
                      <a:pt x="5842000" y="6146800"/>
                    </a:moveTo>
                    <a:lnTo>
                      <a:pt x="0" y="6146800"/>
                    </a:lnTo>
                    <a:lnTo>
                      <a:pt x="0" y="0"/>
                    </a:lnTo>
                    <a:lnTo>
                      <a:pt x="5842000" y="0"/>
                    </a:lnTo>
                    <a:lnTo>
                      <a:pt x="5842000" y="6146800"/>
                    </a:lnTo>
                    <a:close/>
                  </a:path>
                </a:pathLst>
              </a:custGeom>
              <a:blipFill rotWithShape="1">
                <a:blip r:embed="rId6">
                  <a:alphaModFix/>
                </a:blip>
                <a:stretch>
                  <a:fillRect b="-279" l="0" r="0" t="-289"/>
                </a:stretch>
              </a:blipFill>
              <a:ln>
                <a:noFill/>
              </a:ln>
            </p:spPr>
          </p:sp>
        </p:grpSp>
        <p:sp>
          <p:nvSpPr>
            <p:cNvPr id="130" name="Google Shape;130;p14"/>
            <p:cNvSpPr/>
            <p:nvPr/>
          </p:nvSpPr>
          <p:spPr>
            <a:xfrm>
              <a:off x="4574246" y="6476932"/>
              <a:ext cx="4744110" cy="4578996"/>
            </a:xfrm>
            <a:custGeom>
              <a:rect b="b" l="l" r="r" t="t"/>
              <a:pathLst>
                <a:path extrusionOk="0" h="532132" w="551160">
                  <a:moveTo>
                    <a:pt x="0" y="0"/>
                  </a:moveTo>
                  <a:lnTo>
                    <a:pt x="551160" y="0"/>
                  </a:lnTo>
                  <a:lnTo>
                    <a:pt x="551160" y="532132"/>
                  </a:lnTo>
                  <a:lnTo>
                    <a:pt x="0" y="532132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-22409" r="-22409" t="0"/>
              </a:stretch>
            </a:blipFill>
            <a:ln>
              <a:noFill/>
            </a:ln>
          </p:spPr>
        </p:sp>
        <p:sp>
          <p:nvSpPr>
            <p:cNvPr id="131" name="Google Shape;131;p14"/>
            <p:cNvSpPr/>
            <p:nvPr/>
          </p:nvSpPr>
          <p:spPr>
            <a:xfrm>
              <a:off x="5556875" y="2433320"/>
              <a:ext cx="3264798" cy="259420"/>
            </a:xfrm>
            <a:custGeom>
              <a:rect b="b" l="l" r="r" t="t"/>
              <a:pathLst>
                <a:path extrusionOk="0" h="259420" w="3264798">
                  <a:moveTo>
                    <a:pt x="0" y="0"/>
                  </a:moveTo>
                  <a:lnTo>
                    <a:pt x="3264798" y="0"/>
                  </a:lnTo>
                  <a:lnTo>
                    <a:pt x="3264798" y="259420"/>
                  </a:lnTo>
                  <a:lnTo>
                    <a:pt x="0" y="2594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014613" l="-119538" r="0" t="0"/>
              </a:stretch>
            </a:blipFill>
            <a:ln>
              <a:noFill/>
            </a:ln>
          </p:spPr>
        </p:sp>
        <p:sp>
          <p:nvSpPr>
            <p:cNvPr id="132" name="Google Shape;132;p14"/>
            <p:cNvSpPr/>
            <p:nvPr/>
          </p:nvSpPr>
          <p:spPr>
            <a:xfrm>
              <a:off x="5556875" y="3340749"/>
              <a:ext cx="2408550" cy="259420"/>
            </a:xfrm>
            <a:custGeom>
              <a:rect b="b" l="l" r="r" t="t"/>
              <a:pathLst>
                <a:path extrusionOk="0" h="259420" w="2408550">
                  <a:moveTo>
                    <a:pt x="0" y="0"/>
                  </a:moveTo>
                  <a:lnTo>
                    <a:pt x="2408550" y="0"/>
                  </a:lnTo>
                  <a:lnTo>
                    <a:pt x="2408550" y="259420"/>
                  </a:lnTo>
                  <a:lnTo>
                    <a:pt x="0" y="2594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014613" l="-162027" r="-35538" t="0"/>
              </a:stretch>
            </a:blipFill>
            <a:ln>
              <a:noFill/>
            </a:ln>
          </p:spPr>
        </p:sp>
        <p:sp>
          <p:nvSpPr>
            <p:cNvPr id="133" name="Google Shape;133;p14"/>
            <p:cNvSpPr/>
            <p:nvPr/>
          </p:nvSpPr>
          <p:spPr>
            <a:xfrm>
              <a:off x="5556875" y="4248178"/>
              <a:ext cx="3264798" cy="259420"/>
            </a:xfrm>
            <a:custGeom>
              <a:rect b="b" l="l" r="r" t="t"/>
              <a:pathLst>
                <a:path extrusionOk="0" h="259420" w="3264798">
                  <a:moveTo>
                    <a:pt x="0" y="0"/>
                  </a:moveTo>
                  <a:lnTo>
                    <a:pt x="3264798" y="0"/>
                  </a:lnTo>
                  <a:lnTo>
                    <a:pt x="3264798" y="259420"/>
                  </a:lnTo>
                  <a:lnTo>
                    <a:pt x="0" y="2594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014254" l="-119536" r="-3379" t="-32589"/>
              </a:stretch>
            </a:blipFill>
            <a:ln>
              <a:noFill/>
            </a:ln>
          </p:spPr>
        </p:sp>
        <p:sp>
          <p:nvSpPr>
            <p:cNvPr id="134" name="Google Shape;134;p14"/>
            <p:cNvSpPr/>
            <p:nvPr/>
          </p:nvSpPr>
          <p:spPr>
            <a:xfrm rot="-5400000">
              <a:off x="5790207" y="4640416"/>
              <a:ext cx="11215395" cy="3017961"/>
            </a:xfrm>
            <a:custGeom>
              <a:rect b="b" l="l" r="r" t="t"/>
              <a:pathLst>
                <a:path extrusionOk="0" h="3017961" w="11215395">
                  <a:moveTo>
                    <a:pt x="0" y="0"/>
                  </a:moveTo>
                  <a:lnTo>
                    <a:pt x="11215395" y="0"/>
                  </a:lnTo>
                  <a:lnTo>
                    <a:pt x="11215395" y="3017961"/>
                  </a:lnTo>
                  <a:lnTo>
                    <a:pt x="0" y="30179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" name="Google Shape;135;p14"/>
            <p:cNvSpPr txBox="1"/>
            <p:nvPr/>
          </p:nvSpPr>
          <p:spPr>
            <a:xfrm>
              <a:off x="10913914" y="9086460"/>
              <a:ext cx="6805800" cy="18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999" u="none" cap="none" strike="noStrike">
                  <a:solidFill>
                    <a:srgbClr val="000000"/>
                  </a:solidFill>
                  <a:latin typeface="Just Another Hand"/>
                  <a:ea typeface="Just Another Hand"/>
                  <a:cs typeface="Just Another Hand"/>
                  <a:sym typeface="Just Another Hand"/>
                </a:rPr>
                <a:t>This presentation is a big shoutout to my absolute favorite teacher!</a:t>
              </a:r>
              <a:endParaRPr/>
            </a:p>
          </p:txBody>
        </p:sp>
      </p:grpSp>
      <p:pic>
        <p:nvPicPr>
          <p:cNvPr id="136" name="Google Shape;13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780750" y="5575375"/>
            <a:ext cx="3524650" cy="33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11">
            <a:alphaModFix/>
          </a:blip>
          <a:srcRect b="0" l="18785" r="0" t="0"/>
          <a:stretch/>
        </p:blipFill>
        <p:spPr>
          <a:xfrm>
            <a:off x="4066000" y="2055250"/>
            <a:ext cx="3717625" cy="482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207050" y="7913550"/>
            <a:ext cx="5581954" cy="26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696825" y="692625"/>
            <a:ext cx="2184325" cy="2463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/>
          <p:nvPr/>
        </p:nvSpPr>
        <p:spPr>
          <a:xfrm>
            <a:off x="8877301" y="1276050"/>
            <a:ext cx="8660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ABF0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INTRODUCTION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10330043" y="3173331"/>
            <a:ext cx="5755200" cy="58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DF9DE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Ms. Thompson is described as a remarkable teacher who creates a warm and welcoming environment for her students. She turns learning into an exciting adventure, making each student feel special and encouraged to excel. </a:t>
            </a:r>
            <a:endParaRPr sz="6000"/>
          </a:p>
        </p:txBody>
      </p:sp>
      <p:grpSp>
        <p:nvGrpSpPr>
          <p:cNvPr id="147" name="Google Shape;147;p15"/>
          <p:cNvGrpSpPr/>
          <p:nvPr/>
        </p:nvGrpSpPr>
        <p:grpSpPr>
          <a:xfrm>
            <a:off x="-524202" y="310474"/>
            <a:ext cx="10979139" cy="11896547"/>
            <a:chOff x="0" y="5670"/>
            <a:chExt cx="14638852" cy="15862062"/>
          </a:xfrm>
        </p:grpSpPr>
        <p:sp>
          <p:nvSpPr>
            <p:cNvPr id="148" name="Google Shape;148;p15"/>
            <p:cNvSpPr/>
            <p:nvPr/>
          </p:nvSpPr>
          <p:spPr>
            <a:xfrm rot="-639820">
              <a:off x="1173074" y="1023625"/>
              <a:ext cx="12292705" cy="13826151"/>
            </a:xfrm>
            <a:custGeom>
              <a:rect b="b" l="l" r="r" t="t"/>
              <a:pathLst>
                <a:path extrusionOk="0" h="13829393" w="12295587">
                  <a:moveTo>
                    <a:pt x="0" y="0"/>
                  </a:moveTo>
                  <a:lnTo>
                    <a:pt x="12295588" y="0"/>
                  </a:lnTo>
                  <a:lnTo>
                    <a:pt x="12295588" y="13829393"/>
                  </a:lnTo>
                  <a:lnTo>
                    <a:pt x="0" y="1382939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" name="Google Shape;149;p15"/>
            <p:cNvSpPr/>
            <p:nvPr/>
          </p:nvSpPr>
          <p:spPr>
            <a:xfrm rot="-567739">
              <a:off x="3252745" y="1857647"/>
              <a:ext cx="7551025" cy="6247677"/>
            </a:xfrm>
            <a:custGeom>
              <a:rect b="b" l="l" r="r" t="t"/>
              <a:pathLst>
                <a:path extrusionOk="0" h="725874" w="877301">
                  <a:moveTo>
                    <a:pt x="0" y="0"/>
                  </a:moveTo>
                  <a:lnTo>
                    <a:pt x="877301" y="0"/>
                  </a:lnTo>
                  <a:lnTo>
                    <a:pt x="877301" y="725874"/>
                  </a:lnTo>
                  <a:lnTo>
                    <a:pt x="0" y="725874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12088" r="-12088" t="0"/>
              </a:stretch>
            </a:blipFill>
            <a:ln>
              <a:noFill/>
            </a:ln>
          </p:spPr>
        </p:sp>
      </p:grpSp>
      <p:pic>
        <p:nvPicPr>
          <p:cNvPr id="150" name="Google Shape;15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8550" y="6965750"/>
            <a:ext cx="3544525" cy="299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726" y="-1475825"/>
            <a:ext cx="7112599" cy="739153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7935095" y="753097"/>
            <a:ext cx="7470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AE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My favorite teacher always made learning so much fun, like a game!</a:t>
            </a: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840096" y="6695925"/>
            <a:ext cx="4509000" cy="29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7" u="none" cap="none" strike="noStrike">
                <a:solidFill>
                  <a:srgbClr val="FABF0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MEET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7" u="none" cap="none" strike="noStrike">
                <a:solidFill>
                  <a:srgbClr val="FABF0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HER</a:t>
            </a:r>
            <a:endParaRPr/>
          </a:p>
        </p:txBody>
      </p:sp>
      <p:pic>
        <p:nvPicPr>
          <p:cNvPr id="159" name="Google Shape;15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8400" y="2939075"/>
            <a:ext cx="6471176" cy="681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36400" y="2939071"/>
            <a:ext cx="6471176" cy="681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160650" y="67400"/>
            <a:ext cx="4646525" cy="41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7"/>
          <p:cNvGrpSpPr/>
          <p:nvPr/>
        </p:nvGrpSpPr>
        <p:grpSpPr>
          <a:xfrm rot="-583574">
            <a:off x="1022290" y="909373"/>
            <a:ext cx="6929025" cy="8182020"/>
            <a:chOff x="78740" y="69850"/>
            <a:chExt cx="4452620" cy="5257800"/>
          </a:xfrm>
        </p:grpSpPr>
        <p:sp>
          <p:nvSpPr>
            <p:cNvPr id="168" name="Google Shape;168;p17"/>
            <p:cNvSpPr/>
            <p:nvPr/>
          </p:nvSpPr>
          <p:spPr>
            <a:xfrm>
              <a:off x="350520" y="69850"/>
              <a:ext cx="4161790" cy="4737100"/>
            </a:xfrm>
            <a:custGeom>
              <a:rect b="b" l="l" r="r" t="t"/>
              <a:pathLst>
                <a:path extrusionOk="0"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605790" y="289560"/>
              <a:ext cx="3679190" cy="3557270"/>
            </a:xfrm>
            <a:custGeom>
              <a:rect b="b" l="l" r="r" t="t"/>
              <a:pathLst>
                <a:path extrusionOk="0"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22535" r="-22535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877570" y="289560"/>
              <a:ext cx="3407410" cy="3554730"/>
            </a:xfrm>
            <a:custGeom>
              <a:rect b="b" l="l" r="r" t="t"/>
              <a:pathLst>
                <a:path extrusionOk="0"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353060" y="4452620"/>
              <a:ext cx="3789680" cy="356870"/>
            </a:xfrm>
            <a:custGeom>
              <a:rect b="b" l="l" r="r" t="t"/>
              <a:pathLst>
                <a:path extrusionOk="0"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353060" y="74930"/>
              <a:ext cx="396240" cy="4408170"/>
            </a:xfrm>
            <a:custGeom>
              <a:rect b="b" l="l" r="r" t="t"/>
              <a:pathLst>
                <a:path extrusionOk="0"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591820" y="292100"/>
              <a:ext cx="297180" cy="3260090"/>
            </a:xfrm>
            <a:custGeom>
              <a:rect b="b" l="l" r="r" t="t"/>
              <a:pathLst>
                <a:path extrusionOk="0"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7"/>
            <p:cNvSpPr/>
            <p:nvPr/>
          </p:nvSpPr>
          <p:spPr>
            <a:xfrm>
              <a:off x="593090" y="3526790"/>
              <a:ext cx="3404870" cy="322580"/>
            </a:xfrm>
            <a:custGeom>
              <a:rect b="b" l="l" r="r" t="t"/>
              <a:pathLst>
                <a:path extrusionOk="0"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749300" y="80010"/>
              <a:ext cx="1270" cy="3810"/>
            </a:xfrm>
            <a:custGeom>
              <a:rect b="b" l="l" r="r" t="t"/>
              <a:pathLst>
                <a:path extrusionOk="0"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741680" y="71120"/>
              <a:ext cx="3789680" cy="355600"/>
            </a:xfrm>
            <a:custGeom>
              <a:rect b="b" l="l" r="r" t="t"/>
              <a:pathLst>
                <a:path extrusionOk="0"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4130040" y="408940"/>
              <a:ext cx="400050" cy="4396740"/>
            </a:xfrm>
            <a:custGeom>
              <a:rect b="b" l="l" r="r" t="t"/>
              <a:pathLst>
                <a:path extrusionOk="0"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78740" y="900430"/>
              <a:ext cx="3792220" cy="4425950"/>
            </a:xfrm>
            <a:custGeom>
              <a:rect b="b" l="l" r="r" t="t"/>
              <a:pathLst>
                <a:path extrusionOk="0"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251460" y="1104900"/>
              <a:ext cx="3409950" cy="3274060"/>
            </a:xfrm>
            <a:custGeom>
              <a:rect b="b" l="l" r="r" t="t"/>
              <a:pathLst>
                <a:path extrusionOk="0"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22052" r="-22054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240030" y="1106170"/>
              <a:ext cx="3421380" cy="3274060"/>
            </a:xfrm>
            <a:custGeom>
              <a:rect b="b" l="l" r="r" t="t"/>
              <a:pathLst>
                <a:path extrusionOk="0"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81280" y="5299710"/>
              <a:ext cx="3804920" cy="27940"/>
            </a:xfrm>
            <a:custGeom>
              <a:rect b="b" l="l" r="r" t="t"/>
              <a:pathLst>
                <a:path extrusionOk="0"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81280" y="904240"/>
              <a:ext cx="27940" cy="4422140"/>
            </a:xfrm>
            <a:custGeom>
              <a:rect b="b" l="l" r="r" t="t"/>
              <a:pathLst>
                <a:path extrusionOk="0"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7"/>
            <p:cNvSpPr/>
            <p:nvPr/>
          </p:nvSpPr>
          <p:spPr>
            <a:xfrm>
              <a:off x="238760" y="1108710"/>
              <a:ext cx="27940" cy="3270250"/>
            </a:xfrm>
            <a:custGeom>
              <a:rect b="b" l="l" r="r" t="t"/>
              <a:pathLst>
                <a:path extrusionOk="0"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7"/>
            <p:cNvSpPr/>
            <p:nvPr/>
          </p:nvSpPr>
          <p:spPr>
            <a:xfrm>
              <a:off x="240030" y="4354830"/>
              <a:ext cx="3417570" cy="27940"/>
            </a:xfrm>
            <a:custGeom>
              <a:rect b="b" l="l" r="r" t="t"/>
              <a:pathLst>
                <a:path extrusionOk="0"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93980" y="909320"/>
              <a:ext cx="1270" cy="3810"/>
            </a:xfrm>
            <a:custGeom>
              <a:rect b="b" l="l" r="r" t="t"/>
              <a:pathLst>
                <a:path extrusionOk="0"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85090" y="899160"/>
              <a:ext cx="3806190" cy="27940"/>
            </a:xfrm>
            <a:custGeom>
              <a:rect b="b" l="l" r="r" t="t"/>
              <a:pathLst>
                <a:path extrusionOk="0"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3869690" y="910590"/>
              <a:ext cx="20320" cy="4413250"/>
            </a:xfrm>
            <a:custGeom>
              <a:rect b="b" l="l" r="r" t="t"/>
              <a:pathLst>
                <a:path extrusionOk="0"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8" name="Google Shape;188;p17"/>
          <p:cNvSpPr txBox="1"/>
          <p:nvPr/>
        </p:nvSpPr>
        <p:spPr>
          <a:xfrm rot="-607114">
            <a:off x="1008910" y="7976245"/>
            <a:ext cx="6920024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Briefly  describe  the  image  here</a:t>
            </a:r>
            <a:endParaRPr/>
          </a:p>
        </p:txBody>
      </p:sp>
      <p:sp>
        <p:nvSpPr>
          <p:cNvPr id="189" name="Google Shape;189;p17"/>
          <p:cNvSpPr txBox="1"/>
          <p:nvPr/>
        </p:nvSpPr>
        <p:spPr>
          <a:xfrm rot="392137">
            <a:off x="8666634" y="9084086"/>
            <a:ext cx="6920024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7E2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Briefly  describe  the  image  here</a:t>
            </a:r>
            <a:endParaRPr/>
          </a:p>
        </p:txBody>
      </p:sp>
      <p:pic>
        <p:nvPicPr>
          <p:cNvPr id="190" name="Google Shape;1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5925" y="1241074"/>
            <a:ext cx="8480100" cy="828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55550" y="-1350"/>
            <a:ext cx="7315200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496625" y="6328388"/>
            <a:ext cx="3646975" cy="4866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9374" y="3025587"/>
            <a:ext cx="9081065" cy="77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5250" y="1032450"/>
            <a:ext cx="6195376" cy="646143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8"/>
          <p:cNvSpPr txBox="1"/>
          <p:nvPr/>
        </p:nvSpPr>
        <p:spPr>
          <a:xfrm>
            <a:off x="8417459" y="616076"/>
            <a:ext cx="9270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ABF0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SHE’S THE BEST!</a:t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730125" y="8124444"/>
            <a:ext cx="74709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AE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She told the best stories that made everything easy to understand.</a:t>
            </a:r>
            <a:endParaRPr/>
          </a:p>
        </p:txBody>
      </p:sp>
      <p:pic>
        <p:nvPicPr>
          <p:cNvPr id="202" name="Google Shape;2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250" y="704925"/>
            <a:ext cx="2467650" cy="199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41612" y="6083621"/>
            <a:ext cx="3653724" cy="16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6075" y="2652700"/>
            <a:ext cx="3389925" cy="776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550" y="1285875"/>
            <a:ext cx="7817451" cy="767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7100708" y="434001"/>
            <a:ext cx="4086583" cy="4504250"/>
          </a:xfrm>
          <a:custGeom>
            <a:rect b="b" l="l" r="r" t="t"/>
            <a:pathLst>
              <a:path extrusionOk="0" h="4504250" w="4086583">
                <a:moveTo>
                  <a:pt x="0" y="0"/>
                </a:moveTo>
                <a:lnTo>
                  <a:pt x="4086584" y="0"/>
                </a:lnTo>
                <a:lnTo>
                  <a:pt x="4086584" y="4504250"/>
                </a:lnTo>
                <a:lnTo>
                  <a:pt x="0" y="4504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9"/>
          <p:cNvSpPr txBox="1"/>
          <p:nvPr/>
        </p:nvSpPr>
        <p:spPr>
          <a:xfrm>
            <a:off x="11504192" y="1285875"/>
            <a:ext cx="57552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AE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She had a big smile and was always nice, which made me feel happy to go to class. Her classroom felt cozy, like a place where you could be yourself.</a:t>
            </a:r>
            <a:endParaRPr/>
          </a:p>
        </p:txBody>
      </p:sp>
      <p:pic>
        <p:nvPicPr>
          <p:cNvPr id="212" name="Google Shape;2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93775" y="5653431"/>
            <a:ext cx="8708974" cy="486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21900" y="6270196"/>
            <a:ext cx="4995900" cy="410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 txBox="1"/>
          <p:nvPr/>
        </p:nvSpPr>
        <p:spPr>
          <a:xfrm>
            <a:off x="823775" y="6092225"/>
            <a:ext cx="76758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ABF0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SHE’S COOL!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1028700" y="7835255"/>
            <a:ext cx="74709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AE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It was like having a really cool friend who just happened to know a lot about everything!</a:t>
            </a:r>
            <a:endParaRPr/>
          </a:p>
        </p:txBody>
      </p:sp>
      <p:pic>
        <p:nvPicPr>
          <p:cNvPr id="221" name="Google Shape;2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7900" y="-1440350"/>
            <a:ext cx="8148376" cy="685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1749" y="-3771900"/>
            <a:ext cx="15039749" cy="1141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975" y="1724025"/>
            <a:ext cx="5993799" cy="471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25000" y="-1770675"/>
            <a:ext cx="4972975" cy="514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85975" y="5610483"/>
            <a:ext cx="4139025" cy="322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152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 txBox="1"/>
          <p:nvPr/>
        </p:nvSpPr>
        <p:spPr>
          <a:xfrm>
            <a:off x="8778041" y="923180"/>
            <a:ext cx="8455500" cy="73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8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ABF0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"A GOOD TEACHER CAN INSPIRE HOPE, IGNITE THE IMAGINATION, AND INSTILL A LOVE OF LEARNING." </a:t>
            </a:r>
            <a:endParaRPr/>
          </a:p>
        </p:txBody>
      </p:sp>
      <p:sp>
        <p:nvSpPr>
          <p:cNvPr id="232" name="Google Shape;232;p21"/>
          <p:cNvSpPr txBox="1"/>
          <p:nvPr/>
        </p:nvSpPr>
        <p:spPr>
          <a:xfrm>
            <a:off x="9071684" y="8448675"/>
            <a:ext cx="7470914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AEF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Brad Henry</a:t>
            </a:r>
            <a:endParaRPr/>
          </a:p>
        </p:txBody>
      </p:sp>
      <p:pic>
        <p:nvPicPr>
          <p:cNvPr id="233" name="Google Shape;2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58300" y="614263"/>
            <a:ext cx="8623400" cy="92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/>
          <p:nvPr/>
        </p:nvSpPr>
        <p:spPr>
          <a:xfrm rot="1220284">
            <a:off x="4053293" y="850398"/>
            <a:ext cx="4106775" cy="1075229"/>
          </a:xfrm>
          <a:custGeom>
            <a:rect b="b" l="l" r="r" t="t"/>
            <a:pathLst>
              <a:path extrusionOk="0" h="1075410" w="4107468">
                <a:moveTo>
                  <a:pt x="0" y="0"/>
                </a:moveTo>
                <a:lnTo>
                  <a:pt x="4107468" y="0"/>
                </a:lnTo>
                <a:lnTo>
                  <a:pt x="4107468" y="1075410"/>
                </a:lnTo>
                <a:lnTo>
                  <a:pt x="0" y="1075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5" name="Google Shape;2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9900" y="6747848"/>
            <a:ext cx="3930926" cy="323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