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Dekko"/>
      <p:regular r:id="rId21"/>
    </p:embeddedFont>
    <p:embeddedFont>
      <p:font typeface="Mali"/>
      <p:regular r:id="rId22"/>
      <p:bold r:id="rId23"/>
      <p:italic r:id="rId24"/>
      <p:boldItalic r:id="rId25"/>
    </p:embeddedFont>
    <p:embeddedFont>
      <p:font typeface="Caveat Brush"/>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ali-regular.fntdata"/><Relationship Id="rId21" Type="http://schemas.openxmlformats.org/officeDocument/2006/relationships/font" Target="fonts/Dekko-regular.fntdata"/><Relationship Id="rId24" Type="http://schemas.openxmlformats.org/officeDocument/2006/relationships/font" Target="fonts/Mali-italic.fntdata"/><Relationship Id="rId23" Type="http://schemas.openxmlformats.org/officeDocument/2006/relationships/font" Target="fonts/Mali-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veatBrush-regular.fntdata"/><Relationship Id="rId25" Type="http://schemas.openxmlformats.org/officeDocument/2006/relationships/font" Target="fonts/Mal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50"/>
            <a:ext cx="14001300" cy="3706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4528637" y="-184175"/>
            <a:ext cx="11131751" cy="8177899"/>
          </a:xfrm>
          <a:prstGeom prst="rect">
            <a:avLst/>
          </a:prstGeom>
          <a:noFill/>
          <a:ln>
            <a:noFill/>
          </a:ln>
        </p:spPr>
      </p:pic>
      <p:pic>
        <p:nvPicPr>
          <p:cNvPr id="17" name="Google Shape;17;p3"/>
          <p:cNvPicPr preferRelativeResize="0"/>
          <p:nvPr/>
        </p:nvPicPr>
        <p:blipFill rotWithShape="1">
          <a:blip r:embed="rId3">
            <a:alphaModFix/>
          </a:blip>
          <a:srcRect b="0" l="0" r="22324" t="29666"/>
          <a:stretch/>
        </p:blipFill>
        <p:spPr>
          <a:xfrm>
            <a:off x="7402875" y="3333750"/>
            <a:ext cx="10885125" cy="7103774"/>
          </a:xfrm>
          <a:prstGeom prst="rect">
            <a:avLst/>
          </a:prstGeom>
          <a:noFill/>
          <a:ln>
            <a:noFill/>
          </a:ln>
        </p:spPr>
      </p:pic>
      <p:pic>
        <p:nvPicPr>
          <p:cNvPr id="18" name="Google Shape;18;p3"/>
          <p:cNvPicPr preferRelativeResize="0"/>
          <p:nvPr/>
        </p:nvPicPr>
        <p:blipFill>
          <a:blip r:embed="rId4">
            <a:alphaModFix/>
          </a:blip>
          <a:stretch>
            <a:fillRect/>
          </a:stretch>
        </p:blipFill>
        <p:spPr>
          <a:xfrm>
            <a:off x="-216662" y="480575"/>
            <a:ext cx="6311900" cy="10287000"/>
          </a:xfrm>
          <a:prstGeom prst="rect">
            <a:avLst/>
          </a:prstGeom>
          <a:noFill/>
          <a:ln>
            <a:noFill/>
          </a:ln>
        </p:spPr>
      </p:pic>
      <p:pic>
        <p:nvPicPr>
          <p:cNvPr id="19" name="Google Shape;19;p3"/>
          <p:cNvPicPr preferRelativeResize="0"/>
          <p:nvPr/>
        </p:nvPicPr>
        <p:blipFill>
          <a:blip r:embed="rId5">
            <a:alphaModFix/>
          </a:blip>
          <a:stretch>
            <a:fillRect/>
          </a:stretch>
        </p:blipFill>
        <p:spPr>
          <a:xfrm>
            <a:off x="14842055" y="337700"/>
            <a:ext cx="2529645" cy="2490925"/>
          </a:xfrm>
          <a:prstGeom prst="rect">
            <a:avLst/>
          </a:prstGeom>
          <a:noFill/>
          <a:ln>
            <a:noFill/>
          </a:ln>
        </p:spPr>
      </p:pic>
      <p:sp>
        <p:nvSpPr>
          <p:cNvPr id="20" name="Google Shape;20;p3"/>
          <p:cNvSpPr txBox="1"/>
          <p:nvPr>
            <p:ph type="title"/>
          </p:nvPr>
        </p:nvSpPr>
        <p:spPr>
          <a:xfrm>
            <a:off x="5885063" y="2327225"/>
            <a:ext cx="8418900" cy="3155100"/>
          </a:xfrm>
          <a:prstGeom prst="rect">
            <a:avLst/>
          </a:prstGeom>
        </p:spPr>
        <p:txBody>
          <a:bodyPr anchorCtr="0" anchor="t" bIns="45700" lIns="91425" spcFirstLastPara="1" rIns="91425" wrap="square" tIns="45700">
            <a:normAutofit/>
          </a:bodyPr>
          <a:lstStyle>
            <a:lvl1pPr lvl="0" rtl="0">
              <a:spcBef>
                <a:spcPts val="0"/>
              </a:spcBef>
              <a:spcAft>
                <a:spcPts val="0"/>
              </a:spcAft>
              <a:buSzPts val="15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 name="Google Shape;21;p3"/>
          <p:cNvSpPr txBox="1"/>
          <p:nvPr>
            <p:ph idx="1" type="body"/>
          </p:nvPr>
        </p:nvSpPr>
        <p:spPr>
          <a:xfrm>
            <a:off x="6095250" y="6594225"/>
            <a:ext cx="8208600" cy="317400"/>
          </a:xfrm>
          <a:prstGeom prst="rect">
            <a:avLst/>
          </a:prstGeom>
        </p:spPr>
        <p:txBody>
          <a:bodyPr anchorCtr="0" anchor="t" bIns="45700" lIns="91425" spcFirstLastPara="1" rIns="91425" wrap="square" tIns="45700">
            <a:normAutofit/>
          </a:bodyPr>
          <a:lstStyle>
            <a:lvl1pPr indent="-450850" lvl="0" marL="457200" rtl="0" algn="ctr">
              <a:spcBef>
                <a:spcPts val="640"/>
              </a:spcBef>
              <a:spcAft>
                <a:spcPts val="0"/>
              </a:spcAft>
              <a:buSzPts val="3500"/>
              <a:buFont typeface="Mali"/>
              <a:buChar char="•"/>
              <a:defRPr b="1" sz="3500">
                <a:latin typeface="Mali"/>
                <a:ea typeface="Mali"/>
                <a:cs typeface="Mali"/>
                <a:sym typeface="Mali"/>
              </a:defRPr>
            </a:lvl1pPr>
            <a:lvl2pPr indent="-450850" lvl="1" marL="914400" rtl="0" algn="ctr">
              <a:spcBef>
                <a:spcPts val="560"/>
              </a:spcBef>
              <a:spcAft>
                <a:spcPts val="0"/>
              </a:spcAft>
              <a:buSzPts val="3500"/>
              <a:buFont typeface="Mali"/>
              <a:buChar char="–"/>
              <a:defRPr b="1" sz="3500">
                <a:latin typeface="Mali"/>
                <a:ea typeface="Mali"/>
                <a:cs typeface="Mali"/>
                <a:sym typeface="Mali"/>
              </a:defRPr>
            </a:lvl2pPr>
            <a:lvl3pPr indent="-450850" lvl="2" marL="1371600" rtl="0" algn="ctr">
              <a:spcBef>
                <a:spcPts val="480"/>
              </a:spcBef>
              <a:spcAft>
                <a:spcPts val="0"/>
              </a:spcAft>
              <a:buSzPts val="3500"/>
              <a:buFont typeface="Mali"/>
              <a:buChar char="•"/>
              <a:defRPr b="1" sz="3500">
                <a:latin typeface="Mali"/>
                <a:ea typeface="Mali"/>
                <a:cs typeface="Mali"/>
                <a:sym typeface="Mali"/>
              </a:defRPr>
            </a:lvl3pPr>
            <a:lvl4pPr indent="-450850" lvl="3" marL="1828800" rtl="0" algn="ctr">
              <a:spcBef>
                <a:spcPts val="400"/>
              </a:spcBef>
              <a:spcAft>
                <a:spcPts val="0"/>
              </a:spcAft>
              <a:buSzPts val="3500"/>
              <a:buFont typeface="Mali"/>
              <a:buChar char="–"/>
              <a:defRPr b="1" sz="3500">
                <a:latin typeface="Mali"/>
                <a:ea typeface="Mali"/>
                <a:cs typeface="Mali"/>
                <a:sym typeface="Mali"/>
              </a:defRPr>
            </a:lvl4pPr>
            <a:lvl5pPr indent="-450850" lvl="4" marL="2286000" rtl="0" algn="ctr">
              <a:spcBef>
                <a:spcPts val="400"/>
              </a:spcBef>
              <a:spcAft>
                <a:spcPts val="0"/>
              </a:spcAft>
              <a:buSzPts val="3500"/>
              <a:buFont typeface="Mali"/>
              <a:buChar char="»"/>
              <a:defRPr b="1" sz="3500">
                <a:latin typeface="Mali"/>
                <a:ea typeface="Mali"/>
                <a:cs typeface="Mali"/>
                <a:sym typeface="Mali"/>
              </a:defRPr>
            </a:lvl5pPr>
            <a:lvl6pPr indent="-450850" lvl="5" marL="2743200" rtl="0" algn="ctr">
              <a:spcBef>
                <a:spcPts val="400"/>
              </a:spcBef>
              <a:spcAft>
                <a:spcPts val="0"/>
              </a:spcAft>
              <a:buSzPts val="3500"/>
              <a:buFont typeface="Mali"/>
              <a:buChar char="•"/>
              <a:defRPr b="1" sz="3500">
                <a:latin typeface="Mali"/>
                <a:ea typeface="Mali"/>
                <a:cs typeface="Mali"/>
                <a:sym typeface="Mali"/>
              </a:defRPr>
            </a:lvl6pPr>
            <a:lvl7pPr indent="-450850" lvl="6" marL="3200400" rtl="0" algn="ctr">
              <a:spcBef>
                <a:spcPts val="400"/>
              </a:spcBef>
              <a:spcAft>
                <a:spcPts val="0"/>
              </a:spcAft>
              <a:buSzPts val="3500"/>
              <a:buFont typeface="Mali"/>
              <a:buChar char="•"/>
              <a:defRPr b="1" sz="3500">
                <a:latin typeface="Mali"/>
                <a:ea typeface="Mali"/>
                <a:cs typeface="Mali"/>
                <a:sym typeface="Mali"/>
              </a:defRPr>
            </a:lvl7pPr>
            <a:lvl8pPr indent="-450850" lvl="7" marL="3657600" rtl="0" algn="ctr">
              <a:spcBef>
                <a:spcPts val="400"/>
              </a:spcBef>
              <a:spcAft>
                <a:spcPts val="0"/>
              </a:spcAft>
              <a:buSzPts val="3500"/>
              <a:buFont typeface="Mali"/>
              <a:buChar char="•"/>
              <a:defRPr b="1" sz="3500">
                <a:latin typeface="Mali"/>
                <a:ea typeface="Mali"/>
                <a:cs typeface="Mali"/>
                <a:sym typeface="Mali"/>
              </a:defRPr>
            </a:lvl8pPr>
            <a:lvl9pPr indent="-450850" lvl="8" marL="4114800" rtl="0" algn="ctr">
              <a:spcBef>
                <a:spcPts val="400"/>
              </a:spcBef>
              <a:spcAft>
                <a:spcPts val="0"/>
              </a:spcAft>
              <a:buSzPts val="3500"/>
              <a:buFont typeface="Mali"/>
              <a:buChar char="•"/>
              <a:defRPr b="1" sz="3500">
                <a:latin typeface="Mali"/>
                <a:ea typeface="Mali"/>
                <a:cs typeface="Mali"/>
                <a:sym typeface="Mal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grpSp>
        <p:nvGrpSpPr>
          <p:cNvPr id="23" name="Google Shape;23;p4"/>
          <p:cNvGrpSpPr/>
          <p:nvPr/>
        </p:nvGrpSpPr>
        <p:grpSpPr>
          <a:xfrm>
            <a:off x="695536" y="2684712"/>
            <a:ext cx="7575955" cy="7039544"/>
            <a:chOff x="0" y="-57150"/>
            <a:chExt cx="1995300" cy="1854024"/>
          </a:xfrm>
        </p:grpSpPr>
        <p:sp>
          <p:nvSpPr>
            <p:cNvPr id="24" name="Google Shape;24;p4"/>
            <p:cNvSpPr/>
            <p:nvPr/>
          </p:nvSpPr>
          <p:spPr>
            <a:xfrm>
              <a:off x="0" y="0"/>
              <a:ext cx="1995176" cy="1796874"/>
            </a:xfrm>
            <a:custGeom>
              <a:rect b="b" l="l" r="r" t="t"/>
              <a:pathLst>
                <a:path extrusionOk="0" h="1796874" w="1995176">
                  <a:moveTo>
                    <a:pt x="61319" y="0"/>
                  </a:moveTo>
                  <a:lnTo>
                    <a:pt x="1933858" y="0"/>
                  </a:lnTo>
                  <a:cubicBezTo>
                    <a:pt x="1967723" y="0"/>
                    <a:pt x="1995176" y="27453"/>
                    <a:pt x="1995176" y="61319"/>
                  </a:cubicBezTo>
                  <a:lnTo>
                    <a:pt x="1995176" y="1735556"/>
                  </a:lnTo>
                  <a:cubicBezTo>
                    <a:pt x="1995176" y="1769421"/>
                    <a:pt x="1967723" y="1796874"/>
                    <a:pt x="1933858" y="1796874"/>
                  </a:cubicBezTo>
                  <a:lnTo>
                    <a:pt x="61319" y="1796874"/>
                  </a:lnTo>
                  <a:cubicBezTo>
                    <a:pt x="27453" y="1796874"/>
                    <a:pt x="0" y="1769421"/>
                    <a:pt x="0" y="1735556"/>
                  </a:cubicBezTo>
                  <a:lnTo>
                    <a:pt x="0" y="61319"/>
                  </a:lnTo>
                  <a:cubicBezTo>
                    <a:pt x="0" y="27453"/>
                    <a:pt x="27453" y="0"/>
                    <a:pt x="61319" y="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nvSpPr>
          <p:spPr>
            <a:xfrm>
              <a:off x="0" y="-57150"/>
              <a:ext cx="1995300" cy="18540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 name="Google Shape;26;p4"/>
          <p:cNvGrpSpPr/>
          <p:nvPr/>
        </p:nvGrpSpPr>
        <p:grpSpPr>
          <a:xfrm>
            <a:off x="695536" y="335457"/>
            <a:ext cx="7575955" cy="2263435"/>
            <a:chOff x="0" y="-57150"/>
            <a:chExt cx="1995300" cy="596127"/>
          </a:xfrm>
        </p:grpSpPr>
        <p:sp>
          <p:nvSpPr>
            <p:cNvPr id="27" name="Google Shape;27;p4"/>
            <p:cNvSpPr/>
            <p:nvPr/>
          </p:nvSpPr>
          <p:spPr>
            <a:xfrm>
              <a:off x="0" y="0"/>
              <a:ext cx="1995176" cy="538977"/>
            </a:xfrm>
            <a:custGeom>
              <a:rect b="b" l="l" r="r" t="t"/>
              <a:pathLst>
                <a:path extrusionOk="0" h="538977" w="1995176">
                  <a:moveTo>
                    <a:pt x="61319" y="0"/>
                  </a:moveTo>
                  <a:lnTo>
                    <a:pt x="1933858" y="0"/>
                  </a:lnTo>
                  <a:cubicBezTo>
                    <a:pt x="1967723" y="0"/>
                    <a:pt x="1995176" y="27453"/>
                    <a:pt x="1995176" y="61319"/>
                  </a:cubicBezTo>
                  <a:lnTo>
                    <a:pt x="1995176" y="477659"/>
                  </a:lnTo>
                  <a:cubicBezTo>
                    <a:pt x="1995176" y="511524"/>
                    <a:pt x="1967723" y="538977"/>
                    <a:pt x="1933858" y="538977"/>
                  </a:cubicBezTo>
                  <a:lnTo>
                    <a:pt x="61319" y="538977"/>
                  </a:lnTo>
                  <a:cubicBezTo>
                    <a:pt x="27453" y="538977"/>
                    <a:pt x="0" y="511524"/>
                    <a:pt x="0" y="477659"/>
                  </a:cubicBezTo>
                  <a:lnTo>
                    <a:pt x="0" y="61319"/>
                  </a:lnTo>
                  <a:cubicBezTo>
                    <a:pt x="0" y="27453"/>
                    <a:pt x="27453" y="0"/>
                    <a:pt x="61319" y="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txBox="1"/>
            <p:nvPr/>
          </p:nvSpPr>
          <p:spPr>
            <a:xfrm>
              <a:off x="0" y="-57150"/>
              <a:ext cx="1995300" cy="5961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9" name="Google Shape;29;p4"/>
          <p:cNvPicPr preferRelativeResize="0"/>
          <p:nvPr/>
        </p:nvPicPr>
        <p:blipFill rotWithShape="1">
          <a:blip r:embed="rId2">
            <a:alphaModFix/>
          </a:blip>
          <a:srcRect b="0" l="0" r="43696" t="0"/>
          <a:stretch/>
        </p:blipFill>
        <p:spPr>
          <a:xfrm>
            <a:off x="6960900" y="2782025"/>
            <a:ext cx="11327099" cy="7504974"/>
          </a:xfrm>
          <a:prstGeom prst="rect">
            <a:avLst/>
          </a:prstGeom>
          <a:noFill/>
          <a:ln>
            <a:noFill/>
          </a:ln>
        </p:spPr>
      </p:pic>
      <p:sp>
        <p:nvSpPr>
          <p:cNvPr id="30" name="Google Shape;30;p4"/>
          <p:cNvSpPr txBox="1"/>
          <p:nvPr>
            <p:ph type="title"/>
          </p:nvPr>
        </p:nvSpPr>
        <p:spPr>
          <a:xfrm>
            <a:off x="1123875" y="961050"/>
            <a:ext cx="6718800" cy="1121400"/>
          </a:xfrm>
          <a:prstGeom prst="rect">
            <a:avLst/>
          </a:prstGeom>
          <a:noFill/>
          <a:ln>
            <a:noFill/>
          </a:ln>
        </p:spPr>
        <p:txBody>
          <a:bodyPr anchorCtr="0" anchor="ctr" bIns="45700" lIns="91425" spcFirstLastPara="1" rIns="91425" wrap="square" tIns="45700">
            <a:normAutofit/>
          </a:bodyPr>
          <a:lstStyle>
            <a:lvl1pPr lvl="0" marR="0" rtl="0" algn="ctr">
              <a:lnSpc>
                <a:spcPct val="80000"/>
              </a:lnSpc>
              <a:spcBef>
                <a:spcPts val="0"/>
              </a:spcBef>
              <a:spcAft>
                <a:spcPts val="0"/>
              </a:spcAft>
              <a:buClr>
                <a:srgbClr val="40237C"/>
              </a:buClr>
              <a:buSzPts val="12000"/>
              <a:buFont typeface="Caveat Brush"/>
              <a:buNone/>
              <a:defRPr i="0" sz="12000" u="none" cap="none" strike="noStrike">
                <a:solidFill>
                  <a:srgbClr val="40237C"/>
                </a:solidFill>
                <a:latin typeface="Caveat Brush"/>
                <a:ea typeface="Caveat Brush"/>
                <a:cs typeface="Caveat Brush"/>
                <a:sym typeface="Caveat Brush"/>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p:nvPr/>
        </p:nvSpPr>
        <p:spPr>
          <a:xfrm>
            <a:off x="923270" y="1023117"/>
            <a:ext cx="16442451" cy="8353409"/>
          </a:xfrm>
          <a:custGeom>
            <a:rect b="b" l="l" r="r" t="t"/>
            <a:pathLst>
              <a:path extrusionOk="0" h="1900662" w="3741172">
                <a:moveTo>
                  <a:pt x="3729742" y="27940"/>
                </a:moveTo>
                <a:cubicBezTo>
                  <a:pt x="3720852" y="24130"/>
                  <a:pt x="3711962" y="21590"/>
                  <a:pt x="3703072" y="21590"/>
                </a:cubicBezTo>
                <a:cubicBezTo>
                  <a:pt x="3676402" y="20320"/>
                  <a:pt x="3621116"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90"/>
                </a:cubicBezTo>
                <a:cubicBezTo>
                  <a:pt x="0" y="1846052"/>
                  <a:pt x="3810" y="1856212"/>
                  <a:pt x="15240" y="1861293"/>
                </a:cubicBezTo>
                <a:cubicBezTo>
                  <a:pt x="22860" y="1865102"/>
                  <a:pt x="31750" y="1867643"/>
                  <a:pt x="40640" y="1868912"/>
                </a:cubicBezTo>
                <a:cubicBezTo>
                  <a:pt x="128260" y="1873993"/>
                  <a:pt x="238775" y="1877802"/>
                  <a:pt x="349290" y="1882882"/>
                </a:cubicBezTo>
                <a:cubicBezTo>
                  <a:pt x="410364" y="1885422"/>
                  <a:pt x="471438" y="1890502"/>
                  <a:pt x="532512" y="1891772"/>
                </a:cubicBezTo>
                <a:cubicBezTo>
                  <a:pt x="634302" y="1894312"/>
                  <a:pt x="1768535" y="1895582"/>
                  <a:pt x="1870325" y="1896852"/>
                </a:cubicBezTo>
                <a:cubicBezTo>
                  <a:pt x="1884867" y="1896852"/>
                  <a:pt x="1899408" y="1896852"/>
                  <a:pt x="1913950" y="1896852"/>
                </a:cubicBezTo>
                <a:cubicBezTo>
                  <a:pt x="1983748" y="1896852"/>
                  <a:pt x="2056456" y="1895582"/>
                  <a:pt x="2126255" y="1895582"/>
                </a:cubicBezTo>
                <a:cubicBezTo>
                  <a:pt x="2207687" y="1895582"/>
                  <a:pt x="2286210" y="1896852"/>
                  <a:pt x="2367643" y="1896852"/>
                </a:cubicBezTo>
                <a:cubicBezTo>
                  <a:pt x="2486883" y="1896852"/>
                  <a:pt x="2609031" y="1896852"/>
                  <a:pt x="2728271" y="1896852"/>
                </a:cubicBezTo>
                <a:cubicBezTo>
                  <a:pt x="2838785" y="1896852"/>
                  <a:pt x="2949301" y="1898122"/>
                  <a:pt x="3059816" y="1899393"/>
                </a:cubicBezTo>
                <a:cubicBezTo>
                  <a:pt x="3109257" y="1899393"/>
                  <a:pt x="3161606" y="1900662"/>
                  <a:pt x="3211047" y="1900662"/>
                </a:cubicBezTo>
                <a:cubicBezTo>
                  <a:pt x="3371003" y="1899393"/>
                  <a:pt x="3528050" y="1893043"/>
                  <a:pt x="3680211" y="1893043"/>
                </a:cubicBezTo>
                <a:cubicBezTo>
                  <a:pt x="3684022" y="1893043"/>
                  <a:pt x="3689102" y="1890502"/>
                  <a:pt x="3692911" y="1887962"/>
                </a:cubicBezTo>
                <a:cubicBezTo>
                  <a:pt x="3697992" y="1884152"/>
                  <a:pt x="3700531" y="1877802"/>
                  <a:pt x="3703072" y="1875262"/>
                </a:cubicBezTo>
                <a:cubicBezTo>
                  <a:pt x="3704342" y="1818615"/>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5"/>
          <p:cNvPicPr preferRelativeResize="0"/>
          <p:nvPr/>
        </p:nvPicPr>
        <p:blipFill>
          <a:blip r:embed="rId2">
            <a:alphaModFix/>
          </a:blip>
          <a:stretch>
            <a:fillRect/>
          </a:stretch>
        </p:blipFill>
        <p:spPr>
          <a:xfrm>
            <a:off x="227575" y="305325"/>
            <a:ext cx="3091875" cy="2508988"/>
          </a:xfrm>
          <a:prstGeom prst="rect">
            <a:avLst/>
          </a:prstGeom>
          <a:noFill/>
          <a:ln>
            <a:noFill/>
          </a:ln>
        </p:spPr>
      </p:pic>
      <p:pic>
        <p:nvPicPr>
          <p:cNvPr id="34" name="Google Shape;34;p5"/>
          <p:cNvPicPr preferRelativeResize="0"/>
          <p:nvPr/>
        </p:nvPicPr>
        <p:blipFill>
          <a:blip r:embed="rId3">
            <a:alphaModFix/>
          </a:blip>
          <a:stretch>
            <a:fillRect/>
          </a:stretch>
        </p:blipFill>
        <p:spPr>
          <a:xfrm>
            <a:off x="9756331" y="-640662"/>
            <a:ext cx="9643288" cy="10286999"/>
          </a:xfrm>
          <a:prstGeom prst="rect">
            <a:avLst/>
          </a:prstGeom>
          <a:noFill/>
          <a:ln>
            <a:noFill/>
          </a:ln>
        </p:spPr>
      </p:pic>
      <p:sp>
        <p:nvSpPr>
          <p:cNvPr id="35" name="Google Shape;35;p5"/>
          <p:cNvSpPr txBox="1"/>
          <p:nvPr>
            <p:ph type="title"/>
          </p:nvPr>
        </p:nvSpPr>
        <p:spPr>
          <a:xfrm>
            <a:off x="1599813" y="2681700"/>
            <a:ext cx="8418900" cy="3155100"/>
          </a:xfrm>
          <a:prstGeom prst="rect">
            <a:avLst/>
          </a:prstGeom>
        </p:spPr>
        <p:txBody>
          <a:bodyPr anchorCtr="0" anchor="t" bIns="45700" lIns="91425" spcFirstLastPara="1" rIns="91425" wrap="square" tIns="45700">
            <a:normAutofit/>
          </a:bodyPr>
          <a:lstStyle>
            <a:lvl1pPr lvl="0" rtl="0">
              <a:spcBef>
                <a:spcPts val="0"/>
              </a:spcBef>
              <a:spcAft>
                <a:spcPts val="0"/>
              </a:spcAft>
              <a:buSzPts val="11000"/>
              <a:buNone/>
              <a:defRPr sz="11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5"/>
          <p:cNvSpPr txBox="1"/>
          <p:nvPr>
            <p:ph idx="1" type="body"/>
          </p:nvPr>
        </p:nvSpPr>
        <p:spPr>
          <a:xfrm>
            <a:off x="2137825" y="5836800"/>
            <a:ext cx="7014600" cy="1662300"/>
          </a:xfrm>
          <a:prstGeom prst="rect">
            <a:avLst/>
          </a:prstGeom>
        </p:spPr>
        <p:txBody>
          <a:bodyPr anchorCtr="0" anchor="t" bIns="45700" lIns="91425" spcFirstLastPara="1" rIns="91425" wrap="square" tIns="45700">
            <a:normAutofit/>
          </a:bodyPr>
          <a:lstStyle>
            <a:lvl1pPr indent="-482600" lvl="0" marL="457200" rtl="0">
              <a:spcBef>
                <a:spcPts val="640"/>
              </a:spcBef>
              <a:spcAft>
                <a:spcPts val="0"/>
              </a:spcAft>
              <a:buSzPts val="4000"/>
              <a:buChar char="•"/>
              <a:defRPr sz="4000"/>
            </a:lvl1pPr>
            <a:lvl2pPr indent="-482600" lvl="1" marL="914400" rtl="0">
              <a:spcBef>
                <a:spcPts val="560"/>
              </a:spcBef>
              <a:spcAft>
                <a:spcPts val="0"/>
              </a:spcAft>
              <a:buSzPts val="4000"/>
              <a:buChar char="–"/>
              <a:defRPr sz="4000"/>
            </a:lvl2pPr>
            <a:lvl3pPr indent="-482600" lvl="2" marL="1371600" rtl="0">
              <a:spcBef>
                <a:spcPts val="480"/>
              </a:spcBef>
              <a:spcAft>
                <a:spcPts val="0"/>
              </a:spcAft>
              <a:buSzPts val="4000"/>
              <a:buChar char="•"/>
              <a:defRPr sz="4000"/>
            </a:lvl3pPr>
            <a:lvl4pPr indent="-482600" lvl="3" marL="1828800" rtl="0">
              <a:spcBef>
                <a:spcPts val="400"/>
              </a:spcBef>
              <a:spcAft>
                <a:spcPts val="0"/>
              </a:spcAft>
              <a:buSzPts val="4000"/>
              <a:buChar char="–"/>
              <a:defRPr sz="4000"/>
            </a:lvl4pPr>
            <a:lvl5pPr indent="-482600" lvl="4" marL="2286000" rtl="0">
              <a:spcBef>
                <a:spcPts val="400"/>
              </a:spcBef>
              <a:spcAft>
                <a:spcPts val="0"/>
              </a:spcAft>
              <a:buSzPts val="4000"/>
              <a:buChar char="»"/>
              <a:defRPr sz="4000"/>
            </a:lvl5pPr>
            <a:lvl6pPr indent="-482600" lvl="5" marL="2743200" rtl="0">
              <a:spcBef>
                <a:spcPts val="400"/>
              </a:spcBef>
              <a:spcAft>
                <a:spcPts val="0"/>
              </a:spcAft>
              <a:buSzPts val="4000"/>
              <a:buChar char="•"/>
              <a:defRPr sz="4000"/>
            </a:lvl6pPr>
            <a:lvl7pPr indent="-482600" lvl="6" marL="3200400" rtl="0">
              <a:spcBef>
                <a:spcPts val="400"/>
              </a:spcBef>
              <a:spcAft>
                <a:spcPts val="0"/>
              </a:spcAft>
              <a:buSzPts val="4000"/>
              <a:buChar char="•"/>
              <a:defRPr sz="4000"/>
            </a:lvl7pPr>
            <a:lvl8pPr indent="-482600" lvl="7" marL="3657600" rtl="0">
              <a:spcBef>
                <a:spcPts val="400"/>
              </a:spcBef>
              <a:spcAft>
                <a:spcPts val="0"/>
              </a:spcAft>
              <a:buSzPts val="4000"/>
              <a:buChar char="•"/>
              <a:defRPr sz="4000"/>
            </a:lvl8pPr>
            <a:lvl9pPr indent="-482600" lvl="8" marL="4114800" rtl="0">
              <a:spcBef>
                <a:spcPts val="400"/>
              </a:spcBef>
              <a:spcAft>
                <a:spcPts val="0"/>
              </a:spcAft>
              <a:buSzPts val="4000"/>
              <a:buChar char="•"/>
              <a:defRPr sz="4000"/>
            </a:lvl9pPr>
          </a:lstStyle>
          <a:p/>
        </p:txBody>
      </p:sp>
      <p:sp>
        <p:nvSpPr>
          <p:cNvPr id="37" name="Google Shape;37;p5"/>
          <p:cNvSpPr/>
          <p:nvPr>
            <p:ph idx="2" type="pic"/>
          </p:nvPr>
        </p:nvSpPr>
        <p:spPr>
          <a:xfrm rot="446460">
            <a:off x="10667434" y="4871185"/>
            <a:ext cx="3940383" cy="3374550"/>
          </a:xfrm>
          <a:prstGeom prst="roundRect">
            <a:avLst>
              <a:gd fmla="val 16667"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grpSp>
        <p:nvGrpSpPr>
          <p:cNvPr id="39" name="Google Shape;39;p6"/>
          <p:cNvGrpSpPr/>
          <p:nvPr/>
        </p:nvGrpSpPr>
        <p:grpSpPr>
          <a:xfrm rot="-365986">
            <a:off x="56804" y="-1042552"/>
            <a:ext cx="13945106" cy="10206150"/>
            <a:chOff x="0" y="0"/>
            <a:chExt cx="18592322" cy="13607357"/>
          </a:xfrm>
        </p:grpSpPr>
        <p:sp>
          <p:nvSpPr>
            <p:cNvPr id="40" name="Google Shape;40;p6"/>
            <p:cNvSpPr/>
            <p:nvPr/>
          </p:nvSpPr>
          <p:spPr>
            <a:xfrm rot="5400000">
              <a:off x="3782316" y="-1202649"/>
              <a:ext cx="11027690" cy="18592322"/>
            </a:xfrm>
            <a:custGeom>
              <a:rect b="b" l="l" r="r" t="t"/>
              <a:pathLst>
                <a:path extrusionOk="0" h="18592322" w="11027690">
                  <a:moveTo>
                    <a:pt x="0" y="0"/>
                  </a:moveTo>
                  <a:lnTo>
                    <a:pt x="11027690" y="0"/>
                  </a:lnTo>
                  <a:lnTo>
                    <a:pt x="11027690" y="18592322"/>
                  </a:lnTo>
                  <a:lnTo>
                    <a:pt x="0" y="18592322"/>
                  </a:lnTo>
                  <a:lnTo>
                    <a:pt x="0" y="0"/>
                  </a:lnTo>
                  <a:close/>
                </a:path>
              </a:pathLst>
            </a:custGeom>
            <a:blipFill rotWithShape="1">
              <a:blip r:embed="rId2">
                <a:alphaModFix/>
              </a:blip>
              <a:stretch>
                <a:fillRect b="0" l="-26238" r="0" t="0"/>
              </a:stretch>
            </a:blipFill>
            <a:ln>
              <a:noFill/>
            </a:ln>
          </p:spPr>
        </p:sp>
        <p:sp>
          <p:nvSpPr>
            <p:cNvPr id="41" name="Google Shape;41;p6"/>
            <p:cNvSpPr/>
            <p:nvPr/>
          </p:nvSpPr>
          <p:spPr>
            <a:xfrm>
              <a:off x="8139955" y="0"/>
              <a:ext cx="2628667" cy="3755238"/>
            </a:xfrm>
            <a:custGeom>
              <a:rect b="b" l="l" r="r" t="t"/>
              <a:pathLst>
                <a:path extrusionOk="0" h="3755238" w="2628667">
                  <a:moveTo>
                    <a:pt x="0" y="0"/>
                  </a:moveTo>
                  <a:lnTo>
                    <a:pt x="2628667" y="0"/>
                  </a:lnTo>
                  <a:lnTo>
                    <a:pt x="2628667" y="3755238"/>
                  </a:lnTo>
                  <a:lnTo>
                    <a:pt x="0" y="3755238"/>
                  </a:lnTo>
                  <a:lnTo>
                    <a:pt x="0" y="0"/>
                  </a:lnTo>
                  <a:close/>
                </a:path>
              </a:pathLst>
            </a:custGeom>
            <a:blipFill rotWithShape="1">
              <a:blip r:embed="rId3">
                <a:alphaModFix/>
              </a:blip>
              <a:stretch>
                <a:fillRect b="0" l="0" r="0" t="0"/>
              </a:stretch>
            </a:blipFill>
            <a:ln>
              <a:noFill/>
            </a:ln>
          </p:spPr>
        </p:sp>
      </p:grpSp>
      <p:pic>
        <p:nvPicPr>
          <p:cNvPr id="42" name="Google Shape;42;p6"/>
          <p:cNvPicPr preferRelativeResize="0"/>
          <p:nvPr/>
        </p:nvPicPr>
        <p:blipFill rotWithShape="1">
          <a:blip r:embed="rId4">
            <a:alphaModFix/>
          </a:blip>
          <a:srcRect b="0" l="0" r="32395" t="0"/>
          <a:stretch/>
        </p:blipFill>
        <p:spPr>
          <a:xfrm>
            <a:off x="8913125" y="1906550"/>
            <a:ext cx="9374874" cy="8369401"/>
          </a:xfrm>
          <a:prstGeom prst="rect">
            <a:avLst/>
          </a:prstGeom>
          <a:noFill/>
          <a:ln>
            <a:noFill/>
          </a:ln>
        </p:spPr>
      </p:pic>
      <p:sp>
        <p:nvSpPr>
          <p:cNvPr id="43" name="Google Shape;43;p6"/>
          <p:cNvSpPr txBox="1"/>
          <p:nvPr>
            <p:ph type="title"/>
          </p:nvPr>
        </p:nvSpPr>
        <p:spPr>
          <a:xfrm rot="-379541">
            <a:off x="3193015" y="2479286"/>
            <a:ext cx="9554370" cy="4351621"/>
          </a:xfrm>
          <a:prstGeom prst="rect">
            <a:avLst/>
          </a:prstGeom>
        </p:spPr>
        <p:txBody>
          <a:bodyPr anchorCtr="0" anchor="t" bIns="45700" lIns="91425" spcFirstLastPara="1" rIns="91425" wrap="square" tIns="45700">
            <a:normAutofit/>
          </a:bodyPr>
          <a:lstStyle>
            <a:lvl1pPr lvl="0" rtl="0">
              <a:spcBef>
                <a:spcPts val="0"/>
              </a:spcBef>
              <a:spcAft>
                <a:spcPts val="0"/>
              </a:spcAft>
              <a:buSzPts val="11000"/>
              <a:buNone/>
              <a:defRPr sz="11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6"/>
          <p:cNvSpPr txBox="1"/>
          <p:nvPr>
            <p:ph idx="1" type="body"/>
          </p:nvPr>
        </p:nvSpPr>
        <p:spPr>
          <a:xfrm rot="-361292">
            <a:off x="5700893" y="7344030"/>
            <a:ext cx="4741561" cy="488700"/>
          </a:xfrm>
          <a:prstGeom prst="rect">
            <a:avLst/>
          </a:prstGeom>
        </p:spPr>
        <p:txBody>
          <a:bodyPr anchorCtr="0" anchor="t" bIns="45700" lIns="91425" spcFirstLastPara="1" rIns="91425" wrap="square" tIns="45700">
            <a:normAutofit/>
          </a:bodyPr>
          <a:lstStyle>
            <a:lvl1pPr indent="-514350" lvl="0" marL="457200" rtl="0" algn="ctr">
              <a:spcBef>
                <a:spcPts val="640"/>
              </a:spcBef>
              <a:spcAft>
                <a:spcPts val="0"/>
              </a:spcAft>
              <a:buSzPts val="4500"/>
              <a:buChar char="•"/>
              <a:defRPr sz="4500"/>
            </a:lvl1pPr>
            <a:lvl2pPr indent="-514350" lvl="1" marL="914400" rtl="0" algn="ctr">
              <a:spcBef>
                <a:spcPts val="560"/>
              </a:spcBef>
              <a:spcAft>
                <a:spcPts val="0"/>
              </a:spcAft>
              <a:buSzPts val="4500"/>
              <a:buChar char="–"/>
              <a:defRPr sz="4500"/>
            </a:lvl2pPr>
            <a:lvl3pPr indent="-514350" lvl="2" marL="1371600" rtl="0" algn="ctr">
              <a:spcBef>
                <a:spcPts val="480"/>
              </a:spcBef>
              <a:spcAft>
                <a:spcPts val="0"/>
              </a:spcAft>
              <a:buSzPts val="4500"/>
              <a:buChar char="•"/>
              <a:defRPr sz="4500"/>
            </a:lvl3pPr>
            <a:lvl4pPr indent="-514350" lvl="3" marL="1828800" rtl="0" algn="ctr">
              <a:spcBef>
                <a:spcPts val="400"/>
              </a:spcBef>
              <a:spcAft>
                <a:spcPts val="0"/>
              </a:spcAft>
              <a:buSzPts val="4500"/>
              <a:buChar char="–"/>
              <a:defRPr sz="4500"/>
            </a:lvl4pPr>
            <a:lvl5pPr indent="-514350" lvl="4" marL="2286000" rtl="0" algn="ctr">
              <a:spcBef>
                <a:spcPts val="400"/>
              </a:spcBef>
              <a:spcAft>
                <a:spcPts val="0"/>
              </a:spcAft>
              <a:buSzPts val="4500"/>
              <a:buChar char="»"/>
              <a:defRPr sz="4500"/>
            </a:lvl5pPr>
            <a:lvl6pPr indent="-514350" lvl="5" marL="2743200" rtl="0" algn="ctr">
              <a:spcBef>
                <a:spcPts val="400"/>
              </a:spcBef>
              <a:spcAft>
                <a:spcPts val="0"/>
              </a:spcAft>
              <a:buSzPts val="4500"/>
              <a:buChar char="•"/>
              <a:defRPr sz="4500"/>
            </a:lvl6pPr>
            <a:lvl7pPr indent="-514350" lvl="6" marL="3200400" rtl="0" algn="ctr">
              <a:spcBef>
                <a:spcPts val="400"/>
              </a:spcBef>
              <a:spcAft>
                <a:spcPts val="0"/>
              </a:spcAft>
              <a:buSzPts val="4500"/>
              <a:buChar char="•"/>
              <a:defRPr sz="4500"/>
            </a:lvl7pPr>
            <a:lvl8pPr indent="-514350" lvl="7" marL="3657600" rtl="0" algn="ctr">
              <a:spcBef>
                <a:spcPts val="400"/>
              </a:spcBef>
              <a:spcAft>
                <a:spcPts val="0"/>
              </a:spcAft>
              <a:buSzPts val="4500"/>
              <a:buChar char="•"/>
              <a:defRPr sz="4500"/>
            </a:lvl8pPr>
            <a:lvl9pPr indent="-514350" lvl="8" marL="4114800" rtl="0" algn="ctr">
              <a:spcBef>
                <a:spcPts val="400"/>
              </a:spcBef>
              <a:spcAft>
                <a:spcPts val="0"/>
              </a:spcAft>
              <a:buSzPts val="4500"/>
              <a:buChar char="•"/>
              <a:defRPr sz="4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50"/>
            <a:ext cx="14001300" cy="3706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457200" y="274650"/>
            <a:ext cx="14001300" cy="3706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4001300" cy="3706200"/>
          </a:xfrm>
          <a:prstGeom prst="rect">
            <a:avLst/>
          </a:prstGeom>
          <a:noFill/>
          <a:ln>
            <a:noFill/>
          </a:ln>
        </p:spPr>
        <p:txBody>
          <a:bodyPr anchorCtr="0" anchor="ctr" bIns="45700" lIns="91425" spcFirstLastPara="1" rIns="91425" wrap="square" tIns="45700">
            <a:normAutofit/>
          </a:bodyPr>
          <a:lstStyle>
            <a:lvl1pPr lvl="0" marR="0" rtl="0" algn="ctr">
              <a:lnSpc>
                <a:spcPct val="80000"/>
              </a:lnSpc>
              <a:spcBef>
                <a:spcPts val="0"/>
              </a:spcBef>
              <a:spcAft>
                <a:spcPts val="0"/>
              </a:spcAft>
              <a:buClr>
                <a:srgbClr val="40237C"/>
              </a:buClr>
              <a:buSzPts val="15000"/>
              <a:buFont typeface="Caveat Brush"/>
              <a:buNone/>
              <a:defRPr i="0" sz="15000" u="none" cap="none" strike="noStrike">
                <a:solidFill>
                  <a:srgbClr val="40237C"/>
                </a:solidFill>
                <a:latin typeface="Caveat Brush"/>
                <a:ea typeface="Caveat Brush"/>
                <a:cs typeface="Caveat Brush"/>
                <a:sym typeface="Caveat Brush"/>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40237C"/>
              </a:buClr>
              <a:buSzPts val="3200"/>
              <a:buFont typeface="Mali"/>
              <a:buChar char="•"/>
              <a:defRPr i="0" sz="3200" u="none" cap="none" strike="noStrike">
                <a:solidFill>
                  <a:srgbClr val="40237C"/>
                </a:solidFill>
                <a:latin typeface="Mali"/>
                <a:ea typeface="Mali"/>
                <a:cs typeface="Mali"/>
                <a:sym typeface="Mali"/>
              </a:defRPr>
            </a:lvl1pPr>
            <a:lvl2pPr indent="-406400" lvl="1" marL="914400" marR="0" rtl="0" algn="l">
              <a:spcBef>
                <a:spcPts val="560"/>
              </a:spcBef>
              <a:spcAft>
                <a:spcPts val="0"/>
              </a:spcAft>
              <a:buClr>
                <a:srgbClr val="40237C"/>
              </a:buClr>
              <a:buSzPts val="2800"/>
              <a:buFont typeface="Mali"/>
              <a:buChar char="–"/>
              <a:defRPr i="0" sz="2800" u="none" cap="none" strike="noStrike">
                <a:solidFill>
                  <a:srgbClr val="40237C"/>
                </a:solidFill>
                <a:latin typeface="Mali"/>
                <a:ea typeface="Mali"/>
                <a:cs typeface="Mali"/>
                <a:sym typeface="Mali"/>
              </a:defRPr>
            </a:lvl2pPr>
            <a:lvl3pPr indent="-381000" lvl="2" marL="1371600" marR="0" rtl="0" algn="l">
              <a:spcBef>
                <a:spcPts val="480"/>
              </a:spcBef>
              <a:spcAft>
                <a:spcPts val="0"/>
              </a:spcAft>
              <a:buClr>
                <a:srgbClr val="40237C"/>
              </a:buClr>
              <a:buSzPts val="2400"/>
              <a:buFont typeface="Mali"/>
              <a:buChar char="•"/>
              <a:defRPr i="0" sz="2400" u="none" cap="none" strike="noStrike">
                <a:solidFill>
                  <a:srgbClr val="40237C"/>
                </a:solidFill>
                <a:latin typeface="Mali"/>
                <a:ea typeface="Mali"/>
                <a:cs typeface="Mali"/>
                <a:sym typeface="Mali"/>
              </a:defRPr>
            </a:lvl3pPr>
            <a:lvl4pPr indent="-355600" lvl="3" marL="1828800" marR="0" rtl="0" algn="l">
              <a:spcBef>
                <a:spcPts val="400"/>
              </a:spcBef>
              <a:spcAft>
                <a:spcPts val="0"/>
              </a:spcAft>
              <a:buClr>
                <a:srgbClr val="40237C"/>
              </a:buClr>
              <a:buSzPts val="2000"/>
              <a:buFont typeface="Mali"/>
              <a:buChar char="–"/>
              <a:defRPr i="0" sz="2000" u="none" cap="none" strike="noStrike">
                <a:solidFill>
                  <a:srgbClr val="40237C"/>
                </a:solidFill>
                <a:latin typeface="Mali"/>
                <a:ea typeface="Mali"/>
                <a:cs typeface="Mali"/>
                <a:sym typeface="Mali"/>
              </a:defRPr>
            </a:lvl4pPr>
            <a:lvl5pPr indent="-355600" lvl="4" marL="2286000" marR="0" rtl="0" algn="l">
              <a:spcBef>
                <a:spcPts val="400"/>
              </a:spcBef>
              <a:spcAft>
                <a:spcPts val="0"/>
              </a:spcAft>
              <a:buClr>
                <a:srgbClr val="40237C"/>
              </a:buClr>
              <a:buSzPts val="2000"/>
              <a:buFont typeface="Mali"/>
              <a:buChar char="»"/>
              <a:defRPr i="0" sz="2000" u="none" cap="none" strike="noStrike">
                <a:solidFill>
                  <a:srgbClr val="40237C"/>
                </a:solidFill>
                <a:latin typeface="Mali"/>
                <a:ea typeface="Mali"/>
                <a:cs typeface="Mali"/>
                <a:sym typeface="Mali"/>
              </a:defRPr>
            </a:lvl5pPr>
            <a:lvl6pPr indent="-355600" lvl="5" marL="2743200" marR="0" rtl="0" algn="l">
              <a:spcBef>
                <a:spcPts val="400"/>
              </a:spcBef>
              <a:spcAft>
                <a:spcPts val="0"/>
              </a:spcAft>
              <a:buClr>
                <a:srgbClr val="40237C"/>
              </a:buClr>
              <a:buSzPts val="2000"/>
              <a:buFont typeface="Mali"/>
              <a:buChar char="•"/>
              <a:defRPr i="0" sz="2000" u="none" cap="none" strike="noStrike">
                <a:solidFill>
                  <a:srgbClr val="40237C"/>
                </a:solidFill>
                <a:latin typeface="Mali"/>
                <a:ea typeface="Mali"/>
                <a:cs typeface="Mali"/>
                <a:sym typeface="Mali"/>
              </a:defRPr>
            </a:lvl6pPr>
            <a:lvl7pPr indent="-355600" lvl="6" marL="3200400" marR="0" rtl="0" algn="l">
              <a:spcBef>
                <a:spcPts val="400"/>
              </a:spcBef>
              <a:spcAft>
                <a:spcPts val="0"/>
              </a:spcAft>
              <a:buClr>
                <a:srgbClr val="40237C"/>
              </a:buClr>
              <a:buSzPts val="2000"/>
              <a:buFont typeface="Mali"/>
              <a:buChar char="•"/>
              <a:defRPr i="0" sz="2000" u="none" cap="none" strike="noStrike">
                <a:solidFill>
                  <a:srgbClr val="40237C"/>
                </a:solidFill>
                <a:latin typeface="Mali"/>
                <a:ea typeface="Mali"/>
                <a:cs typeface="Mali"/>
                <a:sym typeface="Mali"/>
              </a:defRPr>
            </a:lvl7pPr>
            <a:lvl8pPr indent="-355600" lvl="7" marL="3657600" marR="0" rtl="0" algn="l">
              <a:spcBef>
                <a:spcPts val="400"/>
              </a:spcBef>
              <a:spcAft>
                <a:spcPts val="0"/>
              </a:spcAft>
              <a:buClr>
                <a:srgbClr val="40237C"/>
              </a:buClr>
              <a:buSzPts val="2000"/>
              <a:buFont typeface="Mali"/>
              <a:buChar char="•"/>
              <a:defRPr i="0" sz="2000" u="none" cap="none" strike="noStrike">
                <a:solidFill>
                  <a:srgbClr val="40237C"/>
                </a:solidFill>
                <a:latin typeface="Mali"/>
                <a:ea typeface="Mali"/>
                <a:cs typeface="Mali"/>
                <a:sym typeface="Mali"/>
              </a:defRPr>
            </a:lvl8pPr>
            <a:lvl9pPr indent="-355600" lvl="8" marL="4114800" marR="0" rtl="0" algn="l">
              <a:spcBef>
                <a:spcPts val="400"/>
              </a:spcBef>
              <a:spcAft>
                <a:spcPts val="0"/>
              </a:spcAft>
              <a:buClr>
                <a:srgbClr val="40237C"/>
              </a:buClr>
              <a:buSzPts val="2000"/>
              <a:buFont typeface="Mali"/>
              <a:buChar char="•"/>
              <a:defRPr i="0" sz="2000" u="none" cap="none" strike="noStrike">
                <a:solidFill>
                  <a:srgbClr val="40237C"/>
                </a:solidFill>
                <a:latin typeface="Mali"/>
                <a:ea typeface="Mali"/>
                <a:cs typeface="Mali"/>
                <a:sym typeface="Mal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21.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7.jpg"/><Relationship Id="rId8"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40.jp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37.png"/></Relationships>
</file>

<file path=ppt/slides/_rels/slide14.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48.png"/><Relationship Id="rId13" Type="http://schemas.openxmlformats.org/officeDocument/2006/relationships/image" Target="../media/image32.png"/><Relationship Id="rId12"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5.png"/><Relationship Id="rId15" Type="http://schemas.openxmlformats.org/officeDocument/2006/relationships/image" Target="../media/image56.png"/><Relationship Id="rId14" Type="http://schemas.openxmlformats.org/officeDocument/2006/relationships/image" Target="../media/image51.png"/><Relationship Id="rId17" Type="http://schemas.openxmlformats.org/officeDocument/2006/relationships/image" Target="../media/image53.png"/><Relationship Id="rId16" Type="http://schemas.openxmlformats.org/officeDocument/2006/relationships/image" Target="../media/image28.png"/><Relationship Id="rId5" Type="http://schemas.openxmlformats.org/officeDocument/2006/relationships/image" Target="../media/image38.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7.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0.jpg"/><Relationship Id="rId5" Type="http://schemas.openxmlformats.org/officeDocument/2006/relationships/image" Target="../media/image16.jpg"/><Relationship Id="rId6" Type="http://schemas.openxmlformats.org/officeDocument/2006/relationships/image" Target="../media/image30.jpg"/><Relationship Id="rId7"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88"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4528637" y="-184175"/>
            <a:ext cx="11131751" cy="8177899"/>
          </a:xfrm>
          <a:prstGeom prst="rect">
            <a:avLst/>
          </a:prstGeom>
          <a:noFill/>
          <a:ln>
            <a:noFill/>
          </a:ln>
        </p:spPr>
      </p:pic>
      <p:pic>
        <p:nvPicPr>
          <p:cNvPr id="90" name="Google Shape;90;p13"/>
          <p:cNvPicPr preferRelativeResize="0"/>
          <p:nvPr/>
        </p:nvPicPr>
        <p:blipFill rotWithShape="1">
          <a:blip r:embed="rId4">
            <a:alphaModFix/>
          </a:blip>
          <a:srcRect b="0" l="0" r="22324" t="29666"/>
          <a:stretch/>
        </p:blipFill>
        <p:spPr>
          <a:xfrm>
            <a:off x="7402875" y="3333750"/>
            <a:ext cx="10885125" cy="7103774"/>
          </a:xfrm>
          <a:prstGeom prst="rect">
            <a:avLst/>
          </a:prstGeom>
          <a:noFill/>
          <a:ln>
            <a:noFill/>
          </a:ln>
        </p:spPr>
      </p:pic>
      <p:sp>
        <p:nvSpPr>
          <p:cNvPr id="91" name="Google Shape;91;p13"/>
          <p:cNvSpPr txBox="1"/>
          <p:nvPr/>
        </p:nvSpPr>
        <p:spPr>
          <a:xfrm>
            <a:off x="5599964" y="2627148"/>
            <a:ext cx="8989200" cy="3694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5000" u="none" cap="none" strike="noStrike">
                <a:solidFill>
                  <a:srgbClr val="40237C"/>
                </a:solidFill>
                <a:latin typeface="Caveat Brush"/>
                <a:ea typeface="Caveat Brush"/>
                <a:cs typeface="Caveat Brush"/>
                <a:sym typeface="Caveat Brush"/>
              </a:rPr>
              <a:t>Teacher Bio Slides</a:t>
            </a:r>
            <a:endParaRPr sz="15000"/>
          </a:p>
        </p:txBody>
      </p:sp>
      <p:sp>
        <p:nvSpPr>
          <p:cNvPr id="92" name="Google Shape;92;p13"/>
          <p:cNvSpPr txBox="1"/>
          <p:nvPr/>
        </p:nvSpPr>
        <p:spPr>
          <a:xfrm>
            <a:off x="5599964" y="6477478"/>
            <a:ext cx="89892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500" u="none" cap="none" strike="noStrike">
                <a:solidFill>
                  <a:srgbClr val="40237C"/>
                </a:solidFill>
                <a:latin typeface="Mali"/>
                <a:ea typeface="Mali"/>
                <a:cs typeface="Mali"/>
                <a:sym typeface="Mali"/>
              </a:rPr>
              <a:t>Teacher Maica</a:t>
            </a:r>
            <a:endParaRPr sz="3500"/>
          </a:p>
        </p:txBody>
      </p:sp>
      <p:pic>
        <p:nvPicPr>
          <p:cNvPr id="93" name="Google Shape;93;p13"/>
          <p:cNvPicPr preferRelativeResize="0"/>
          <p:nvPr/>
        </p:nvPicPr>
        <p:blipFill>
          <a:blip r:embed="rId5">
            <a:alphaModFix/>
          </a:blip>
          <a:stretch>
            <a:fillRect/>
          </a:stretch>
        </p:blipFill>
        <p:spPr>
          <a:xfrm>
            <a:off x="-216662" y="480575"/>
            <a:ext cx="6311900" cy="10287000"/>
          </a:xfrm>
          <a:prstGeom prst="rect">
            <a:avLst/>
          </a:prstGeom>
          <a:noFill/>
          <a:ln>
            <a:noFill/>
          </a:ln>
        </p:spPr>
      </p:pic>
      <p:pic>
        <p:nvPicPr>
          <p:cNvPr id="94" name="Google Shape;94;p13"/>
          <p:cNvPicPr preferRelativeResize="0"/>
          <p:nvPr/>
        </p:nvPicPr>
        <p:blipFill>
          <a:blip r:embed="rId6">
            <a:alphaModFix/>
          </a:blip>
          <a:stretch>
            <a:fillRect/>
          </a:stretch>
        </p:blipFill>
        <p:spPr>
          <a:xfrm>
            <a:off x="14842055" y="337700"/>
            <a:ext cx="2529645" cy="2490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226" name="Shape 226"/>
        <p:cNvGrpSpPr/>
        <p:nvPr/>
      </p:nvGrpSpPr>
      <p:grpSpPr>
        <a:xfrm>
          <a:off x="0" y="0"/>
          <a:ext cx="0" cy="0"/>
          <a:chOff x="0" y="0"/>
          <a:chExt cx="0" cy="0"/>
        </a:xfrm>
      </p:grpSpPr>
      <p:sp>
        <p:nvSpPr>
          <p:cNvPr id="227" name="Google Shape;227;p22"/>
          <p:cNvSpPr/>
          <p:nvPr/>
        </p:nvSpPr>
        <p:spPr>
          <a:xfrm>
            <a:off x="851699" y="1234850"/>
            <a:ext cx="5280728" cy="3322306"/>
          </a:xfrm>
          <a:custGeom>
            <a:rect b="b" l="l" r="r" t="t"/>
            <a:pathLst>
              <a:path extrusionOk="0" h="812800" w="1291927">
                <a:moveTo>
                  <a:pt x="33720" y="0"/>
                </a:moveTo>
                <a:lnTo>
                  <a:pt x="1258207" y="0"/>
                </a:lnTo>
                <a:cubicBezTo>
                  <a:pt x="1276830" y="0"/>
                  <a:pt x="1291927" y="15097"/>
                  <a:pt x="1291927" y="33720"/>
                </a:cubicBezTo>
                <a:lnTo>
                  <a:pt x="1291927" y="779080"/>
                </a:lnTo>
                <a:cubicBezTo>
                  <a:pt x="1291927" y="788023"/>
                  <a:pt x="1288374" y="796600"/>
                  <a:pt x="1282050" y="802924"/>
                </a:cubicBezTo>
                <a:cubicBezTo>
                  <a:pt x="1275727" y="809247"/>
                  <a:pt x="1267150" y="812800"/>
                  <a:pt x="1258207" y="812800"/>
                </a:cubicBezTo>
                <a:lnTo>
                  <a:pt x="33720" y="812800"/>
                </a:lnTo>
                <a:cubicBezTo>
                  <a:pt x="24777" y="812800"/>
                  <a:pt x="16200" y="809247"/>
                  <a:pt x="9876" y="802924"/>
                </a:cubicBezTo>
                <a:cubicBezTo>
                  <a:pt x="3553" y="796600"/>
                  <a:pt x="0" y="788023"/>
                  <a:pt x="0" y="779080"/>
                </a:cubicBezTo>
                <a:lnTo>
                  <a:pt x="0" y="33720"/>
                </a:lnTo>
                <a:cubicBezTo>
                  <a:pt x="0" y="24777"/>
                  <a:pt x="3553" y="16200"/>
                  <a:pt x="9876" y="9876"/>
                </a:cubicBezTo>
                <a:cubicBezTo>
                  <a:pt x="16200" y="3553"/>
                  <a:pt x="24777" y="0"/>
                  <a:pt x="33720" y="0"/>
                </a:cubicBezTo>
                <a:close/>
              </a:path>
            </a:pathLst>
          </a:custGeom>
          <a:blipFill rotWithShape="1">
            <a:blip r:embed="rId3">
              <a:alphaModFix/>
            </a:blip>
            <a:stretch>
              <a:fillRect b="-2947" l="0" r="0" t="-294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p:nvPr/>
        </p:nvSpPr>
        <p:spPr>
          <a:xfrm>
            <a:off x="6572352" y="1234850"/>
            <a:ext cx="5280728" cy="3322306"/>
          </a:xfrm>
          <a:custGeom>
            <a:rect b="b" l="l" r="r" t="t"/>
            <a:pathLst>
              <a:path extrusionOk="0" h="812800" w="1291927">
                <a:moveTo>
                  <a:pt x="33720" y="0"/>
                </a:moveTo>
                <a:lnTo>
                  <a:pt x="1258207" y="0"/>
                </a:lnTo>
                <a:cubicBezTo>
                  <a:pt x="1276830" y="0"/>
                  <a:pt x="1291927" y="15097"/>
                  <a:pt x="1291927" y="33720"/>
                </a:cubicBezTo>
                <a:lnTo>
                  <a:pt x="1291927" y="779080"/>
                </a:lnTo>
                <a:cubicBezTo>
                  <a:pt x="1291927" y="788023"/>
                  <a:pt x="1288374" y="796600"/>
                  <a:pt x="1282050" y="802924"/>
                </a:cubicBezTo>
                <a:cubicBezTo>
                  <a:pt x="1275727" y="809247"/>
                  <a:pt x="1267150" y="812800"/>
                  <a:pt x="1258207" y="812800"/>
                </a:cubicBezTo>
                <a:lnTo>
                  <a:pt x="33720" y="812800"/>
                </a:lnTo>
                <a:cubicBezTo>
                  <a:pt x="24777" y="812800"/>
                  <a:pt x="16200" y="809247"/>
                  <a:pt x="9876" y="802924"/>
                </a:cubicBezTo>
                <a:cubicBezTo>
                  <a:pt x="3553" y="796600"/>
                  <a:pt x="0" y="788023"/>
                  <a:pt x="0" y="779080"/>
                </a:cubicBezTo>
                <a:lnTo>
                  <a:pt x="0" y="33720"/>
                </a:lnTo>
                <a:cubicBezTo>
                  <a:pt x="0" y="24777"/>
                  <a:pt x="3553" y="16200"/>
                  <a:pt x="9876" y="9876"/>
                </a:cubicBezTo>
                <a:cubicBezTo>
                  <a:pt x="16200" y="3553"/>
                  <a:pt x="24777" y="0"/>
                  <a:pt x="33720" y="0"/>
                </a:cubicBezTo>
                <a:close/>
              </a:path>
            </a:pathLst>
          </a:custGeom>
          <a:blipFill rotWithShape="1">
            <a:blip r:embed="rId4">
              <a:alphaModFix/>
            </a:blip>
            <a:stretch>
              <a:fillRect b="-2947" l="0" r="0" t="-294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a:off x="-2028723" y="4926153"/>
            <a:ext cx="5280728" cy="3322306"/>
          </a:xfrm>
          <a:custGeom>
            <a:rect b="b" l="l" r="r" t="t"/>
            <a:pathLst>
              <a:path extrusionOk="0" h="812800" w="1291927">
                <a:moveTo>
                  <a:pt x="33720" y="0"/>
                </a:moveTo>
                <a:lnTo>
                  <a:pt x="1258207" y="0"/>
                </a:lnTo>
                <a:cubicBezTo>
                  <a:pt x="1276830" y="0"/>
                  <a:pt x="1291927" y="15097"/>
                  <a:pt x="1291927" y="33720"/>
                </a:cubicBezTo>
                <a:lnTo>
                  <a:pt x="1291927" y="779080"/>
                </a:lnTo>
                <a:cubicBezTo>
                  <a:pt x="1291927" y="788023"/>
                  <a:pt x="1288374" y="796600"/>
                  <a:pt x="1282050" y="802924"/>
                </a:cubicBezTo>
                <a:cubicBezTo>
                  <a:pt x="1275727" y="809247"/>
                  <a:pt x="1267150" y="812800"/>
                  <a:pt x="1258207" y="812800"/>
                </a:cubicBezTo>
                <a:lnTo>
                  <a:pt x="33720" y="812800"/>
                </a:lnTo>
                <a:cubicBezTo>
                  <a:pt x="24777" y="812800"/>
                  <a:pt x="16200" y="809247"/>
                  <a:pt x="9876" y="802924"/>
                </a:cubicBezTo>
                <a:cubicBezTo>
                  <a:pt x="3553" y="796600"/>
                  <a:pt x="0" y="788023"/>
                  <a:pt x="0" y="779080"/>
                </a:cubicBezTo>
                <a:lnTo>
                  <a:pt x="0" y="33720"/>
                </a:lnTo>
                <a:cubicBezTo>
                  <a:pt x="0" y="24777"/>
                  <a:pt x="3553" y="16200"/>
                  <a:pt x="9876" y="9876"/>
                </a:cubicBezTo>
                <a:cubicBezTo>
                  <a:pt x="16200" y="3553"/>
                  <a:pt x="24777" y="0"/>
                  <a:pt x="33720" y="0"/>
                </a:cubicBezTo>
                <a:close/>
              </a:path>
            </a:pathLst>
          </a:custGeom>
          <a:blipFill rotWithShape="1">
            <a:blip r:embed="rId5">
              <a:alphaModFix/>
            </a:blip>
            <a:stretch>
              <a:fillRect b="-2947" l="0" r="0" t="-294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a:off x="3737781" y="4926153"/>
            <a:ext cx="5280728" cy="3322306"/>
          </a:xfrm>
          <a:custGeom>
            <a:rect b="b" l="l" r="r" t="t"/>
            <a:pathLst>
              <a:path extrusionOk="0" h="812800" w="1291927">
                <a:moveTo>
                  <a:pt x="33720" y="0"/>
                </a:moveTo>
                <a:lnTo>
                  <a:pt x="1258207" y="0"/>
                </a:lnTo>
                <a:cubicBezTo>
                  <a:pt x="1276830" y="0"/>
                  <a:pt x="1291927" y="15097"/>
                  <a:pt x="1291927" y="33720"/>
                </a:cubicBezTo>
                <a:lnTo>
                  <a:pt x="1291927" y="779080"/>
                </a:lnTo>
                <a:cubicBezTo>
                  <a:pt x="1291927" y="788023"/>
                  <a:pt x="1288374" y="796600"/>
                  <a:pt x="1282050" y="802924"/>
                </a:cubicBezTo>
                <a:cubicBezTo>
                  <a:pt x="1275727" y="809247"/>
                  <a:pt x="1267150" y="812800"/>
                  <a:pt x="1258207" y="812800"/>
                </a:cubicBezTo>
                <a:lnTo>
                  <a:pt x="33720" y="812800"/>
                </a:lnTo>
                <a:cubicBezTo>
                  <a:pt x="24777" y="812800"/>
                  <a:pt x="16200" y="809247"/>
                  <a:pt x="9876" y="802924"/>
                </a:cubicBezTo>
                <a:cubicBezTo>
                  <a:pt x="3553" y="796600"/>
                  <a:pt x="0" y="788023"/>
                  <a:pt x="0" y="779080"/>
                </a:cubicBezTo>
                <a:lnTo>
                  <a:pt x="0" y="33720"/>
                </a:lnTo>
                <a:cubicBezTo>
                  <a:pt x="0" y="24777"/>
                  <a:pt x="3553" y="16200"/>
                  <a:pt x="9876" y="9876"/>
                </a:cubicBezTo>
                <a:cubicBezTo>
                  <a:pt x="16200" y="3553"/>
                  <a:pt x="24777" y="0"/>
                  <a:pt x="33720" y="0"/>
                </a:cubicBezTo>
                <a:close/>
              </a:path>
            </a:pathLst>
          </a:custGeom>
          <a:blipFill rotWithShape="1">
            <a:blip r:embed="rId6">
              <a:alphaModFix/>
            </a:blip>
            <a:stretch>
              <a:fillRect b="-2947" l="0" r="0" t="-294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9504284" y="4926153"/>
            <a:ext cx="5280728" cy="3322306"/>
          </a:xfrm>
          <a:custGeom>
            <a:rect b="b" l="l" r="r" t="t"/>
            <a:pathLst>
              <a:path extrusionOk="0" h="812800" w="1291927">
                <a:moveTo>
                  <a:pt x="33720" y="0"/>
                </a:moveTo>
                <a:lnTo>
                  <a:pt x="1258207" y="0"/>
                </a:lnTo>
                <a:cubicBezTo>
                  <a:pt x="1276830" y="0"/>
                  <a:pt x="1291927" y="15097"/>
                  <a:pt x="1291927" y="33720"/>
                </a:cubicBezTo>
                <a:lnTo>
                  <a:pt x="1291927" y="779080"/>
                </a:lnTo>
                <a:cubicBezTo>
                  <a:pt x="1291927" y="788023"/>
                  <a:pt x="1288374" y="796600"/>
                  <a:pt x="1282050" y="802924"/>
                </a:cubicBezTo>
                <a:cubicBezTo>
                  <a:pt x="1275727" y="809247"/>
                  <a:pt x="1267150" y="812800"/>
                  <a:pt x="1258207" y="812800"/>
                </a:cubicBezTo>
                <a:lnTo>
                  <a:pt x="33720" y="812800"/>
                </a:lnTo>
                <a:cubicBezTo>
                  <a:pt x="24777" y="812800"/>
                  <a:pt x="16200" y="809247"/>
                  <a:pt x="9876" y="802924"/>
                </a:cubicBezTo>
                <a:cubicBezTo>
                  <a:pt x="3553" y="796600"/>
                  <a:pt x="0" y="788023"/>
                  <a:pt x="0" y="779080"/>
                </a:cubicBezTo>
                <a:lnTo>
                  <a:pt x="0" y="33720"/>
                </a:lnTo>
                <a:cubicBezTo>
                  <a:pt x="0" y="24777"/>
                  <a:pt x="3553" y="16200"/>
                  <a:pt x="9876" y="9876"/>
                </a:cubicBezTo>
                <a:cubicBezTo>
                  <a:pt x="16200" y="3553"/>
                  <a:pt x="24777" y="0"/>
                  <a:pt x="33720" y="0"/>
                </a:cubicBezTo>
                <a:close/>
              </a:path>
            </a:pathLst>
          </a:custGeom>
          <a:blipFill rotWithShape="1">
            <a:blip r:embed="rId7">
              <a:alphaModFix/>
            </a:blip>
            <a:stretch>
              <a:fillRect b="-2947" l="0" r="0" t="-294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22"/>
          <p:cNvPicPr preferRelativeResize="0"/>
          <p:nvPr/>
        </p:nvPicPr>
        <p:blipFill rotWithShape="1">
          <a:blip r:embed="rId8">
            <a:alphaModFix/>
          </a:blip>
          <a:srcRect b="2296" l="0" r="9869" t="0"/>
          <a:stretch/>
        </p:blipFill>
        <p:spPr>
          <a:xfrm>
            <a:off x="3252000" y="314250"/>
            <a:ext cx="15036001" cy="9972749"/>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236" name="Shape 236"/>
        <p:cNvGrpSpPr/>
        <p:nvPr/>
      </p:nvGrpSpPr>
      <p:grpSpPr>
        <a:xfrm>
          <a:off x="0" y="0"/>
          <a:ext cx="0" cy="0"/>
          <a:chOff x="0" y="0"/>
          <a:chExt cx="0" cy="0"/>
        </a:xfrm>
      </p:grpSpPr>
      <p:grpSp>
        <p:nvGrpSpPr>
          <p:cNvPr id="237" name="Google Shape;237;p23"/>
          <p:cNvGrpSpPr/>
          <p:nvPr/>
        </p:nvGrpSpPr>
        <p:grpSpPr>
          <a:xfrm>
            <a:off x="865619" y="616703"/>
            <a:ext cx="13687328" cy="9068387"/>
            <a:chOff x="-6989" y="0"/>
            <a:chExt cx="18249771" cy="12091182"/>
          </a:xfrm>
        </p:grpSpPr>
        <p:sp>
          <p:nvSpPr>
            <p:cNvPr id="238" name="Google Shape;238;p23"/>
            <p:cNvSpPr/>
            <p:nvPr/>
          </p:nvSpPr>
          <p:spPr>
            <a:xfrm>
              <a:off x="-6989" y="281638"/>
              <a:ext cx="17931505" cy="11809544"/>
            </a:xfrm>
            <a:custGeom>
              <a:rect b="b" l="l" r="r" t="t"/>
              <a:pathLst>
                <a:path extrusionOk="0" h="7119301" w="10809882">
                  <a:moveTo>
                    <a:pt x="278431" y="16918"/>
                  </a:moveTo>
                  <a:cubicBezTo>
                    <a:pt x="278431" y="16918"/>
                    <a:pt x="604014" y="12258"/>
                    <a:pt x="1062559"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8"/>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4" y="7106601"/>
                    <a:pt x="304023" y="7119301"/>
                    <a:pt x="304023" y="7119301"/>
                  </a:cubicBezTo>
                  <a:cubicBezTo>
                    <a:pt x="132548" y="7119301"/>
                    <a:pt x="4213" y="7018232"/>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895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329481" y="0"/>
              <a:ext cx="17913301" cy="11727398"/>
            </a:xfrm>
            <a:custGeom>
              <a:rect b="b" l="l" r="r" t="t"/>
              <a:pathLst>
                <a:path extrusionOk="0" h="7087086" w="10825342">
                  <a:moveTo>
                    <a:pt x="278431" y="16918"/>
                  </a:moveTo>
                  <a:cubicBezTo>
                    <a:pt x="278431" y="16918"/>
                    <a:pt x="604014" y="12258"/>
                    <a:pt x="1062835" y="12454"/>
                  </a:cubicBezTo>
                  <a:cubicBezTo>
                    <a:pt x="8817733" y="12671"/>
                    <a:pt x="10551274" y="0"/>
                    <a:pt x="10551274" y="0"/>
                  </a:cubicBezTo>
                  <a:cubicBezTo>
                    <a:pt x="10618738"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60"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23"/>
          <p:cNvSpPr txBox="1"/>
          <p:nvPr/>
        </p:nvSpPr>
        <p:spPr>
          <a:xfrm>
            <a:off x="2106527" y="3683268"/>
            <a:ext cx="9416400" cy="4924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999" u="none" cap="none" strike="noStrike">
                <a:solidFill>
                  <a:srgbClr val="40237C"/>
                </a:solidFill>
                <a:latin typeface="Dekko"/>
                <a:ea typeface="Dekko"/>
                <a:cs typeface="Dekko"/>
                <a:sym typeface="Dekk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a:p>
        </p:txBody>
      </p:sp>
      <p:sp>
        <p:nvSpPr>
          <p:cNvPr id="241" name="Google Shape;241;p23"/>
          <p:cNvSpPr txBox="1"/>
          <p:nvPr/>
        </p:nvSpPr>
        <p:spPr>
          <a:xfrm>
            <a:off x="2106527" y="1440671"/>
            <a:ext cx="10683900" cy="1662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000" u="none" cap="none" strike="noStrike">
                <a:solidFill>
                  <a:srgbClr val="40237C"/>
                </a:solidFill>
                <a:latin typeface="Caveat Brush"/>
                <a:ea typeface="Caveat Brush"/>
                <a:cs typeface="Caveat Brush"/>
                <a:sym typeface="Caveat Brush"/>
              </a:rPr>
              <a:t>Professional Goals</a:t>
            </a:r>
            <a:endParaRPr/>
          </a:p>
        </p:txBody>
      </p:sp>
      <p:sp>
        <p:nvSpPr>
          <p:cNvPr id="242" name="Google Shape;242;p23"/>
          <p:cNvSpPr/>
          <p:nvPr/>
        </p:nvSpPr>
        <p:spPr>
          <a:xfrm>
            <a:off x="12790479" y="982749"/>
            <a:ext cx="4653303" cy="10036536"/>
          </a:xfrm>
          <a:custGeom>
            <a:rect b="b" l="l" r="r" t="t"/>
            <a:pathLst>
              <a:path extrusionOk="0" h="10036536" w="4653303">
                <a:moveTo>
                  <a:pt x="0" y="0"/>
                </a:moveTo>
                <a:lnTo>
                  <a:pt x="4653303" y="0"/>
                </a:lnTo>
                <a:lnTo>
                  <a:pt x="4653303" y="10036536"/>
                </a:lnTo>
                <a:lnTo>
                  <a:pt x="0" y="10036536"/>
                </a:lnTo>
                <a:lnTo>
                  <a:pt x="0" y="0"/>
                </a:lnTo>
                <a:close/>
              </a:path>
            </a:pathLst>
          </a:custGeom>
          <a:blipFill rotWithShape="1">
            <a:blip r:embed="rId3">
              <a:alphaModFix/>
            </a:blip>
            <a:stretch>
              <a:fillRect b="0" l="0" r="0" t="0"/>
            </a:stretch>
          </a:blipFill>
          <a:ln>
            <a:noFill/>
          </a:ln>
        </p:spPr>
      </p:sp>
      <p:pic>
        <p:nvPicPr>
          <p:cNvPr id="243" name="Google Shape;243;p23"/>
          <p:cNvPicPr preferRelativeResize="0"/>
          <p:nvPr/>
        </p:nvPicPr>
        <p:blipFill>
          <a:blip r:embed="rId4">
            <a:alphaModFix/>
          </a:blip>
          <a:stretch>
            <a:fillRect/>
          </a:stretch>
        </p:blipFill>
        <p:spPr>
          <a:xfrm>
            <a:off x="12790472" y="857513"/>
            <a:ext cx="4772855" cy="10286999"/>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247" name="Shape 247"/>
        <p:cNvGrpSpPr/>
        <p:nvPr/>
      </p:nvGrpSpPr>
      <p:grpSpPr>
        <a:xfrm>
          <a:off x="0" y="0"/>
          <a:ext cx="0" cy="0"/>
          <a:chOff x="0" y="0"/>
          <a:chExt cx="0" cy="0"/>
        </a:xfrm>
      </p:grpSpPr>
      <p:sp>
        <p:nvSpPr>
          <p:cNvPr id="248" name="Google Shape;248;p24"/>
          <p:cNvSpPr/>
          <p:nvPr/>
        </p:nvSpPr>
        <p:spPr>
          <a:xfrm>
            <a:off x="923270" y="1023117"/>
            <a:ext cx="16449466" cy="8356973"/>
          </a:xfrm>
          <a:custGeom>
            <a:rect b="b" l="l" r="r" t="t"/>
            <a:pathLst>
              <a:path extrusionOk="0" h="1900662" w="3741172">
                <a:moveTo>
                  <a:pt x="3729742" y="27940"/>
                </a:moveTo>
                <a:cubicBezTo>
                  <a:pt x="3720852" y="24130"/>
                  <a:pt x="3711962" y="21590"/>
                  <a:pt x="3703072" y="21590"/>
                </a:cubicBezTo>
                <a:cubicBezTo>
                  <a:pt x="3676402" y="20320"/>
                  <a:pt x="3621116"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90"/>
                </a:cubicBezTo>
                <a:cubicBezTo>
                  <a:pt x="0" y="1846052"/>
                  <a:pt x="3810" y="1856212"/>
                  <a:pt x="15240" y="1861293"/>
                </a:cubicBezTo>
                <a:cubicBezTo>
                  <a:pt x="22860" y="1865102"/>
                  <a:pt x="31750" y="1867643"/>
                  <a:pt x="40640" y="1868912"/>
                </a:cubicBezTo>
                <a:cubicBezTo>
                  <a:pt x="128260" y="1873993"/>
                  <a:pt x="238775" y="1877802"/>
                  <a:pt x="349290" y="1882882"/>
                </a:cubicBezTo>
                <a:cubicBezTo>
                  <a:pt x="410364" y="1885422"/>
                  <a:pt x="471438" y="1890502"/>
                  <a:pt x="532512" y="1891772"/>
                </a:cubicBezTo>
                <a:cubicBezTo>
                  <a:pt x="634302" y="1894312"/>
                  <a:pt x="1768535" y="1895582"/>
                  <a:pt x="1870325" y="1896852"/>
                </a:cubicBezTo>
                <a:cubicBezTo>
                  <a:pt x="1884867" y="1896852"/>
                  <a:pt x="1899408" y="1896852"/>
                  <a:pt x="1913950" y="1896852"/>
                </a:cubicBezTo>
                <a:cubicBezTo>
                  <a:pt x="1983748" y="1896852"/>
                  <a:pt x="2056456" y="1895582"/>
                  <a:pt x="2126255" y="1895582"/>
                </a:cubicBezTo>
                <a:cubicBezTo>
                  <a:pt x="2207687" y="1895582"/>
                  <a:pt x="2286210" y="1896852"/>
                  <a:pt x="2367643" y="1896852"/>
                </a:cubicBezTo>
                <a:cubicBezTo>
                  <a:pt x="2486883" y="1896852"/>
                  <a:pt x="2609031" y="1896852"/>
                  <a:pt x="2728271" y="1896852"/>
                </a:cubicBezTo>
                <a:cubicBezTo>
                  <a:pt x="2838785" y="1896852"/>
                  <a:pt x="2949301" y="1898122"/>
                  <a:pt x="3059816" y="1899393"/>
                </a:cubicBezTo>
                <a:cubicBezTo>
                  <a:pt x="3109257" y="1899393"/>
                  <a:pt x="3161606" y="1900662"/>
                  <a:pt x="3211047" y="1900662"/>
                </a:cubicBezTo>
                <a:cubicBezTo>
                  <a:pt x="3371003" y="1899393"/>
                  <a:pt x="3528050" y="1893043"/>
                  <a:pt x="3680211" y="1893043"/>
                </a:cubicBezTo>
                <a:cubicBezTo>
                  <a:pt x="3684022" y="1893043"/>
                  <a:pt x="3689102" y="1890502"/>
                  <a:pt x="3692911" y="1887962"/>
                </a:cubicBezTo>
                <a:cubicBezTo>
                  <a:pt x="3697992" y="1884152"/>
                  <a:pt x="3700531" y="1877802"/>
                  <a:pt x="3703072" y="1875262"/>
                </a:cubicBezTo>
                <a:cubicBezTo>
                  <a:pt x="3704342" y="1818615"/>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txBox="1"/>
          <p:nvPr/>
        </p:nvSpPr>
        <p:spPr>
          <a:xfrm>
            <a:off x="2297027" y="2007822"/>
            <a:ext cx="10571734" cy="1495434"/>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2000" u="none" cap="none" strike="noStrike">
                <a:solidFill>
                  <a:srgbClr val="40237C"/>
                </a:solidFill>
                <a:latin typeface="Caveat Brush"/>
                <a:ea typeface="Caveat Brush"/>
                <a:cs typeface="Caveat Brush"/>
                <a:sym typeface="Caveat Brush"/>
              </a:rPr>
              <a:t>Contact Us</a:t>
            </a:r>
            <a:endParaRPr/>
          </a:p>
        </p:txBody>
      </p:sp>
      <p:sp>
        <p:nvSpPr>
          <p:cNvPr id="250" name="Google Shape;250;p24"/>
          <p:cNvSpPr txBox="1"/>
          <p:nvPr/>
        </p:nvSpPr>
        <p:spPr>
          <a:xfrm>
            <a:off x="3758136" y="4068737"/>
            <a:ext cx="7649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0237C"/>
                </a:solidFill>
                <a:latin typeface="Dekko"/>
                <a:ea typeface="Dekko"/>
                <a:cs typeface="Dekko"/>
                <a:sym typeface="Dekko"/>
              </a:rPr>
              <a:t>Your Name Here</a:t>
            </a:r>
            <a:endParaRPr/>
          </a:p>
        </p:txBody>
      </p:sp>
      <p:sp>
        <p:nvSpPr>
          <p:cNvPr id="251" name="Google Shape;251;p24"/>
          <p:cNvSpPr txBox="1"/>
          <p:nvPr/>
        </p:nvSpPr>
        <p:spPr>
          <a:xfrm>
            <a:off x="3758136" y="5160061"/>
            <a:ext cx="7649400" cy="6795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0237C"/>
                </a:solidFill>
                <a:latin typeface="Dekko"/>
                <a:ea typeface="Dekko"/>
                <a:cs typeface="Dekko"/>
                <a:sym typeface="Dekko"/>
              </a:rPr>
              <a:t>Your Address Here</a:t>
            </a:r>
            <a:endParaRPr/>
          </a:p>
        </p:txBody>
      </p:sp>
      <p:sp>
        <p:nvSpPr>
          <p:cNvPr id="252" name="Google Shape;252;p24"/>
          <p:cNvSpPr txBox="1"/>
          <p:nvPr/>
        </p:nvSpPr>
        <p:spPr>
          <a:xfrm>
            <a:off x="3758136" y="6312027"/>
            <a:ext cx="7649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0237C"/>
                </a:solidFill>
                <a:latin typeface="Dekko"/>
                <a:ea typeface="Dekko"/>
                <a:cs typeface="Dekko"/>
                <a:sym typeface="Dekko"/>
              </a:rPr>
              <a:t>youremailadd@example.com</a:t>
            </a:r>
            <a:endParaRPr/>
          </a:p>
        </p:txBody>
      </p:sp>
      <p:sp>
        <p:nvSpPr>
          <p:cNvPr id="253" name="Google Shape;253;p24"/>
          <p:cNvSpPr txBox="1"/>
          <p:nvPr/>
        </p:nvSpPr>
        <p:spPr>
          <a:xfrm>
            <a:off x="3758136" y="7400138"/>
            <a:ext cx="7649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0237C"/>
                </a:solidFill>
                <a:latin typeface="Dekko"/>
                <a:ea typeface="Dekko"/>
                <a:cs typeface="Dekko"/>
                <a:sym typeface="Dekko"/>
              </a:rPr>
              <a:t>123-456-789</a:t>
            </a:r>
            <a:endParaRPr/>
          </a:p>
        </p:txBody>
      </p:sp>
      <p:pic>
        <p:nvPicPr>
          <p:cNvPr id="254" name="Google Shape;254;p24"/>
          <p:cNvPicPr preferRelativeResize="0"/>
          <p:nvPr/>
        </p:nvPicPr>
        <p:blipFill>
          <a:blip r:embed="rId3">
            <a:alphaModFix/>
          </a:blip>
          <a:stretch>
            <a:fillRect/>
          </a:stretch>
        </p:blipFill>
        <p:spPr>
          <a:xfrm>
            <a:off x="11815767" y="788388"/>
            <a:ext cx="6795816" cy="10287000"/>
          </a:xfrm>
          <a:prstGeom prst="rect">
            <a:avLst/>
          </a:prstGeom>
          <a:noFill/>
          <a:ln>
            <a:noFill/>
          </a:ln>
        </p:spPr>
      </p:pic>
      <p:pic>
        <p:nvPicPr>
          <p:cNvPr id="255" name="Google Shape;255;p24"/>
          <p:cNvPicPr preferRelativeResize="0"/>
          <p:nvPr/>
        </p:nvPicPr>
        <p:blipFill>
          <a:blip r:embed="rId4">
            <a:alphaModFix/>
          </a:blip>
          <a:stretch>
            <a:fillRect/>
          </a:stretch>
        </p:blipFill>
        <p:spPr>
          <a:xfrm>
            <a:off x="-1115075" y="6681775"/>
            <a:ext cx="4797000" cy="4083390"/>
          </a:xfrm>
          <a:prstGeom prst="rect">
            <a:avLst/>
          </a:prstGeom>
          <a:noFill/>
          <a:ln>
            <a:noFill/>
          </a:ln>
        </p:spPr>
      </p:pic>
      <p:pic>
        <p:nvPicPr>
          <p:cNvPr id="256" name="Google Shape;256;p24"/>
          <p:cNvPicPr preferRelativeResize="0"/>
          <p:nvPr/>
        </p:nvPicPr>
        <p:blipFill>
          <a:blip r:embed="rId5">
            <a:alphaModFix/>
          </a:blip>
          <a:stretch>
            <a:fillRect/>
          </a:stretch>
        </p:blipFill>
        <p:spPr>
          <a:xfrm>
            <a:off x="0" y="503100"/>
            <a:ext cx="3166201" cy="2344875"/>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260" name="Shape 260"/>
        <p:cNvGrpSpPr/>
        <p:nvPr/>
      </p:nvGrpSpPr>
      <p:grpSpPr>
        <a:xfrm>
          <a:off x="0" y="0"/>
          <a:ext cx="0" cy="0"/>
          <a:chOff x="0" y="0"/>
          <a:chExt cx="0" cy="0"/>
        </a:xfrm>
      </p:grpSpPr>
      <p:sp>
        <p:nvSpPr>
          <p:cNvPr id="261" name="Google Shape;261;p25"/>
          <p:cNvSpPr/>
          <p:nvPr/>
        </p:nvSpPr>
        <p:spPr>
          <a:xfrm>
            <a:off x="923269" y="1023117"/>
            <a:ext cx="16449466" cy="8356973"/>
          </a:xfrm>
          <a:custGeom>
            <a:rect b="b" l="l" r="r" t="t"/>
            <a:pathLst>
              <a:path extrusionOk="0" h="1900662" w="3741172">
                <a:moveTo>
                  <a:pt x="3729742" y="27940"/>
                </a:moveTo>
                <a:cubicBezTo>
                  <a:pt x="3720852" y="24130"/>
                  <a:pt x="3711962" y="21590"/>
                  <a:pt x="3703072" y="21590"/>
                </a:cubicBezTo>
                <a:cubicBezTo>
                  <a:pt x="3676402" y="20320"/>
                  <a:pt x="3621116"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90"/>
                </a:cubicBezTo>
                <a:cubicBezTo>
                  <a:pt x="0" y="1846052"/>
                  <a:pt x="3810" y="1856212"/>
                  <a:pt x="15240" y="1861293"/>
                </a:cubicBezTo>
                <a:cubicBezTo>
                  <a:pt x="22860" y="1865102"/>
                  <a:pt x="31750" y="1867643"/>
                  <a:pt x="40640" y="1868912"/>
                </a:cubicBezTo>
                <a:cubicBezTo>
                  <a:pt x="128260" y="1873993"/>
                  <a:pt x="238775" y="1877802"/>
                  <a:pt x="349290" y="1882882"/>
                </a:cubicBezTo>
                <a:cubicBezTo>
                  <a:pt x="410364" y="1885422"/>
                  <a:pt x="471438" y="1890502"/>
                  <a:pt x="532512" y="1891772"/>
                </a:cubicBezTo>
                <a:cubicBezTo>
                  <a:pt x="634302" y="1894312"/>
                  <a:pt x="1768535" y="1895582"/>
                  <a:pt x="1870325" y="1896852"/>
                </a:cubicBezTo>
                <a:cubicBezTo>
                  <a:pt x="1884867" y="1896852"/>
                  <a:pt x="1899408" y="1896852"/>
                  <a:pt x="1913950" y="1896852"/>
                </a:cubicBezTo>
                <a:cubicBezTo>
                  <a:pt x="1983748" y="1896852"/>
                  <a:pt x="2056456" y="1895582"/>
                  <a:pt x="2126255" y="1895582"/>
                </a:cubicBezTo>
                <a:cubicBezTo>
                  <a:pt x="2207687" y="1895582"/>
                  <a:pt x="2286210" y="1896852"/>
                  <a:pt x="2367643" y="1896852"/>
                </a:cubicBezTo>
                <a:cubicBezTo>
                  <a:pt x="2486883" y="1896852"/>
                  <a:pt x="2609031" y="1896852"/>
                  <a:pt x="2728271" y="1896852"/>
                </a:cubicBezTo>
                <a:cubicBezTo>
                  <a:pt x="2838785" y="1896852"/>
                  <a:pt x="2949301" y="1898122"/>
                  <a:pt x="3059816" y="1899393"/>
                </a:cubicBezTo>
                <a:cubicBezTo>
                  <a:pt x="3109257" y="1899393"/>
                  <a:pt x="3161606" y="1900662"/>
                  <a:pt x="3211047" y="1900662"/>
                </a:cubicBezTo>
                <a:cubicBezTo>
                  <a:pt x="3371003" y="1899393"/>
                  <a:pt x="3528050" y="1893043"/>
                  <a:pt x="3680211" y="1893043"/>
                </a:cubicBezTo>
                <a:cubicBezTo>
                  <a:pt x="3684022" y="1893043"/>
                  <a:pt x="3689102" y="1890502"/>
                  <a:pt x="3692911" y="1887962"/>
                </a:cubicBezTo>
                <a:cubicBezTo>
                  <a:pt x="3697992" y="1884152"/>
                  <a:pt x="3700531" y="1877802"/>
                  <a:pt x="3703072" y="1875262"/>
                </a:cubicBezTo>
                <a:cubicBezTo>
                  <a:pt x="3704342" y="1818615"/>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5"/>
          <p:cNvSpPr txBox="1"/>
          <p:nvPr/>
        </p:nvSpPr>
        <p:spPr>
          <a:xfrm>
            <a:off x="7595623" y="3057525"/>
            <a:ext cx="9236100" cy="4925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0000" u="none" cap="none" strike="noStrike">
                <a:solidFill>
                  <a:srgbClr val="40237C"/>
                </a:solidFill>
                <a:latin typeface="Caveat Brush"/>
                <a:ea typeface="Caveat Brush"/>
                <a:cs typeface="Caveat Brush"/>
                <a:sym typeface="Caveat Brush"/>
              </a:rPr>
              <a:t>Thank</a:t>
            </a:r>
            <a:endParaRPr/>
          </a:p>
          <a:p>
            <a:pPr indent="0" lvl="0" marL="0" marR="0" rtl="0" algn="ctr">
              <a:lnSpc>
                <a:spcPct val="80000"/>
              </a:lnSpc>
              <a:spcBef>
                <a:spcPts val="0"/>
              </a:spcBef>
              <a:spcAft>
                <a:spcPts val="0"/>
              </a:spcAft>
              <a:buNone/>
            </a:pPr>
            <a:r>
              <a:rPr b="0" i="0" lang="en-US" sz="20000" u="none" cap="none" strike="noStrike">
                <a:solidFill>
                  <a:srgbClr val="40237C"/>
                </a:solidFill>
                <a:latin typeface="Caveat Brush"/>
                <a:ea typeface="Caveat Brush"/>
                <a:cs typeface="Caveat Brush"/>
                <a:sym typeface="Caveat Brush"/>
              </a:rPr>
              <a:t>You!</a:t>
            </a:r>
            <a:endParaRPr/>
          </a:p>
        </p:txBody>
      </p:sp>
      <p:pic>
        <p:nvPicPr>
          <p:cNvPr id="263" name="Google Shape;263;p25"/>
          <p:cNvPicPr preferRelativeResize="0"/>
          <p:nvPr/>
        </p:nvPicPr>
        <p:blipFill>
          <a:blip r:embed="rId3">
            <a:alphaModFix/>
          </a:blip>
          <a:stretch>
            <a:fillRect/>
          </a:stretch>
        </p:blipFill>
        <p:spPr>
          <a:xfrm>
            <a:off x="14969300" y="5121381"/>
            <a:ext cx="4633551" cy="3756919"/>
          </a:xfrm>
          <a:prstGeom prst="rect">
            <a:avLst/>
          </a:prstGeom>
          <a:noFill/>
          <a:ln>
            <a:noFill/>
          </a:ln>
        </p:spPr>
      </p:pic>
      <p:sp>
        <p:nvSpPr>
          <p:cNvPr id="264" name="Google Shape;264;p25"/>
          <p:cNvSpPr/>
          <p:nvPr/>
        </p:nvSpPr>
        <p:spPr>
          <a:xfrm flipH="1">
            <a:off x="1911743" y="1730075"/>
            <a:ext cx="6827520" cy="6827520"/>
          </a:xfrm>
          <a:custGeom>
            <a:rect b="b" l="l" r="r" t="t"/>
            <a:pathLst>
              <a:path extrusionOk="0" h="812800" w="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rotWithShape="1">
            <a:blip r:embed="rId4">
              <a:alphaModFix/>
            </a:blip>
            <a:stretch>
              <a:fillRect b="-55969" l="-126172" r="-9487" t="-104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p:nvPr/>
        </p:nvSpPr>
        <p:spPr>
          <a:xfrm rot="7636282">
            <a:off x="-736815" y="-2886595"/>
            <a:ext cx="968581" cy="6576790"/>
          </a:xfrm>
          <a:custGeom>
            <a:rect b="b" l="l" r="r" t="t"/>
            <a:pathLst>
              <a:path extrusionOk="0" h="8777616" w="1292703">
                <a:moveTo>
                  <a:pt x="0" y="0"/>
                </a:moveTo>
                <a:lnTo>
                  <a:pt x="1292704" y="0"/>
                </a:lnTo>
                <a:lnTo>
                  <a:pt x="1292704" y="8777616"/>
                </a:lnTo>
                <a:lnTo>
                  <a:pt x="0" y="8777616"/>
                </a:lnTo>
                <a:lnTo>
                  <a:pt x="0" y="0"/>
                </a:lnTo>
                <a:close/>
              </a:path>
            </a:pathLst>
          </a:custGeom>
          <a:blipFill rotWithShape="1">
            <a:blip r:embed="rId5">
              <a:alphaModFix/>
            </a:blip>
            <a:stretch>
              <a:fillRect b="0" l="0" r="0" t="0"/>
            </a:stretch>
          </a:blipFill>
          <a:ln>
            <a:noFill/>
          </a:ln>
        </p:spPr>
      </p:sp>
      <p:sp>
        <p:nvSpPr>
          <p:cNvPr id="266" name="Google Shape;266;p25"/>
          <p:cNvSpPr/>
          <p:nvPr/>
        </p:nvSpPr>
        <p:spPr>
          <a:xfrm rot="1709092">
            <a:off x="14511528" y="1319552"/>
            <a:ext cx="3451976" cy="824159"/>
          </a:xfrm>
          <a:custGeom>
            <a:rect b="b" l="l" r="r" t="t"/>
            <a:pathLst>
              <a:path extrusionOk="0" h="1097559" w="4597107">
                <a:moveTo>
                  <a:pt x="0" y="0"/>
                </a:moveTo>
                <a:lnTo>
                  <a:pt x="4597107" y="0"/>
                </a:lnTo>
                <a:lnTo>
                  <a:pt x="4597107" y="1097559"/>
                </a:lnTo>
                <a:lnTo>
                  <a:pt x="0" y="1097559"/>
                </a:lnTo>
                <a:lnTo>
                  <a:pt x="0" y="0"/>
                </a:lnTo>
                <a:close/>
              </a:path>
            </a:pathLst>
          </a:custGeom>
          <a:blipFill rotWithShape="1">
            <a:blip r:embed="rId6">
              <a:alphaModFix/>
            </a:blip>
            <a:stretch>
              <a:fillRect b="0" l="0" r="0" t="0"/>
            </a:stretch>
          </a:blipFill>
          <a:ln>
            <a:noFill/>
          </a:ln>
        </p:spPr>
      </p:sp>
      <p:pic>
        <p:nvPicPr>
          <p:cNvPr id="267" name="Google Shape;267;p25"/>
          <p:cNvPicPr preferRelativeResize="0"/>
          <p:nvPr/>
        </p:nvPicPr>
        <p:blipFill>
          <a:blip r:embed="rId7">
            <a:alphaModFix/>
          </a:blip>
          <a:stretch>
            <a:fillRect/>
          </a:stretch>
        </p:blipFill>
        <p:spPr>
          <a:xfrm>
            <a:off x="-405325" y="5456200"/>
            <a:ext cx="4302901" cy="4952399"/>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271" name="Shape 271"/>
        <p:cNvGrpSpPr/>
        <p:nvPr/>
      </p:nvGrpSpPr>
      <p:grpSpPr>
        <a:xfrm>
          <a:off x="0" y="0"/>
          <a:ext cx="0" cy="0"/>
          <a:chOff x="0" y="0"/>
          <a:chExt cx="0" cy="0"/>
        </a:xfrm>
      </p:grpSpPr>
      <p:grpSp>
        <p:nvGrpSpPr>
          <p:cNvPr id="272" name="Google Shape;272;p26"/>
          <p:cNvGrpSpPr/>
          <p:nvPr/>
        </p:nvGrpSpPr>
        <p:grpSpPr>
          <a:xfrm>
            <a:off x="774218" y="2213566"/>
            <a:ext cx="5097641" cy="7472652"/>
            <a:chOff x="0" y="-19050"/>
            <a:chExt cx="1342589" cy="1968106"/>
          </a:xfrm>
        </p:grpSpPr>
        <p:sp>
          <p:nvSpPr>
            <p:cNvPr id="273" name="Google Shape;273;p26"/>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26"/>
          <p:cNvGrpSpPr/>
          <p:nvPr/>
        </p:nvGrpSpPr>
        <p:grpSpPr>
          <a:xfrm>
            <a:off x="6109984" y="2213566"/>
            <a:ext cx="11512980" cy="7472652"/>
            <a:chOff x="0" y="-19050"/>
            <a:chExt cx="3032225" cy="1968106"/>
          </a:xfrm>
        </p:grpSpPr>
        <p:sp>
          <p:nvSpPr>
            <p:cNvPr id="276" name="Google Shape;276;p26"/>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26"/>
          <p:cNvGrpSpPr/>
          <p:nvPr/>
        </p:nvGrpSpPr>
        <p:grpSpPr>
          <a:xfrm>
            <a:off x="1139005" y="2494284"/>
            <a:ext cx="4368067" cy="719567"/>
            <a:chOff x="0" y="-19050"/>
            <a:chExt cx="1150437" cy="189516"/>
          </a:xfrm>
        </p:grpSpPr>
        <p:sp>
          <p:nvSpPr>
            <p:cNvPr id="279" name="Google Shape;279;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26"/>
          <p:cNvGrpSpPr/>
          <p:nvPr/>
        </p:nvGrpSpPr>
        <p:grpSpPr>
          <a:xfrm>
            <a:off x="9682440" y="2494284"/>
            <a:ext cx="4368067" cy="719567"/>
            <a:chOff x="0" y="-19050"/>
            <a:chExt cx="1150437" cy="189516"/>
          </a:xfrm>
        </p:grpSpPr>
        <p:sp>
          <p:nvSpPr>
            <p:cNvPr id="282" name="Google Shape;282;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26"/>
          <p:cNvGrpSpPr/>
          <p:nvPr/>
        </p:nvGrpSpPr>
        <p:grpSpPr>
          <a:xfrm>
            <a:off x="1139005" y="7128683"/>
            <a:ext cx="4368067" cy="719567"/>
            <a:chOff x="0" y="-19050"/>
            <a:chExt cx="1150437" cy="189516"/>
          </a:xfrm>
        </p:grpSpPr>
        <p:sp>
          <p:nvSpPr>
            <p:cNvPr id="285" name="Google Shape;285;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26"/>
          <p:cNvGrpSpPr/>
          <p:nvPr/>
        </p:nvGrpSpPr>
        <p:grpSpPr>
          <a:xfrm>
            <a:off x="1546378" y="8116323"/>
            <a:ext cx="754204" cy="771881"/>
            <a:chOff x="0" y="-19050"/>
            <a:chExt cx="812800" cy="831850"/>
          </a:xfrm>
        </p:grpSpPr>
        <p:sp>
          <p:nvSpPr>
            <p:cNvPr id="288" name="Google Shape;288;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2D7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0" name="Google Shape;290;p26"/>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291" name="Google Shape;291;p26"/>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292" name="Google Shape;292;p26"/>
          <p:cNvSpPr txBox="1"/>
          <p:nvPr/>
        </p:nvSpPr>
        <p:spPr>
          <a:xfrm>
            <a:off x="1747770" y="4552525"/>
            <a:ext cx="3150600" cy="14685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CAVEAT BRUSH</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lang="en-US" sz="2110"/>
              <a:t>MALI</a:t>
            </a:r>
            <a:endParaRPr/>
          </a:p>
        </p:txBody>
      </p:sp>
      <p:sp>
        <p:nvSpPr>
          <p:cNvPr id="293" name="Google Shape;293;p26"/>
          <p:cNvSpPr txBox="1"/>
          <p:nvPr/>
        </p:nvSpPr>
        <p:spPr>
          <a:xfrm>
            <a:off x="1312793" y="901165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#E2D7FE</a:t>
            </a:r>
            <a:endParaRPr/>
          </a:p>
        </p:txBody>
      </p:sp>
      <p:sp>
        <p:nvSpPr>
          <p:cNvPr id="294" name="Google Shape;294;p26"/>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40237C"/>
                </a:solidFill>
                <a:latin typeface="Arial"/>
                <a:ea typeface="Arial"/>
                <a:cs typeface="Arial"/>
                <a:sym typeface="Arial"/>
              </a:rPr>
              <a:t>Use these design resources in your Canva Presentation.</a:t>
            </a:r>
            <a:endParaRPr/>
          </a:p>
        </p:txBody>
      </p:sp>
      <p:sp>
        <p:nvSpPr>
          <p:cNvPr id="295" name="Google Shape;295;p26"/>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40237C"/>
                </a:solidFill>
                <a:latin typeface="Arial"/>
                <a:ea typeface="Arial"/>
                <a:cs typeface="Arial"/>
                <a:sym typeface="Arial"/>
              </a:rPr>
              <a:t>DON'T FORGET TO DELETE THIS PAGE BEFORE PRESENTING. </a:t>
            </a:r>
            <a:endParaRPr/>
          </a:p>
        </p:txBody>
      </p:sp>
      <p:sp>
        <p:nvSpPr>
          <p:cNvPr id="296" name="Google Shape;296;p26"/>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40237C"/>
                </a:solidFill>
              </a:rPr>
              <a:t>RESOURCE PAGE</a:t>
            </a:r>
            <a:endParaRPr b="1"/>
          </a:p>
        </p:txBody>
      </p:sp>
      <p:sp>
        <p:nvSpPr>
          <p:cNvPr id="297" name="Google Shape;297;p26"/>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298" name="Google Shape;298;p26"/>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299" name="Google Shape;299;p26"/>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300" name="Google Shape;300;p26"/>
          <p:cNvGrpSpPr/>
          <p:nvPr/>
        </p:nvGrpSpPr>
        <p:grpSpPr>
          <a:xfrm>
            <a:off x="2481557" y="8116323"/>
            <a:ext cx="754204" cy="771881"/>
            <a:chOff x="0" y="-19050"/>
            <a:chExt cx="812800" cy="831850"/>
          </a:xfrm>
        </p:grpSpPr>
        <p:sp>
          <p:nvSpPr>
            <p:cNvPr id="301" name="Google Shape;301;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895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26"/>
          <p:cNvSpPr txBox="1"/>
          <p:nvPr/>
        </p:nvSpPr>
        <p:spPr>
          <a:xfrm>
            <a:off x="2247973" y="902117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#895CE5</a:t>
            </a:r>
            <a:endParaRPr/>
          </a:p>
        </p:txBody>
      </p:sp>
      <p:grpSp>
        <p:nvGrpSpPr>
          <p:cNvPr id="304" name="Google Shape;304;p26"/>
          <p:cNvGrpSpPr/>
          <p:nvPr/>
        </p:nvGrpSpPr>
        <p:grpSpPr>
          <a:xfrm>
            <a:off x="3410315" y="8116323"/>
            <a:ext cx="754204" cy="771881"/>
            <a:chOff x="0" y="-19050"/>
            <a:chExt cx="812800" cy="831850"/>
          </a:xfrm>
        </p:grpSpPr>
        <p:sp>
          <p:nvSpPr>
            <p:cNvPr id="305" name="Google Shape;305;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12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6"/>
          <p:cNvSpPr txBox="1"/>
          <p:nvPr/>
        </p:nvSpPr>
        <p:spPr>
          <a:xfrm>
            <a:off x="3176730" y="901165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#512C9C</a:t>
            </a:r>
            <a:endParaRPr/>
          </a:p>
        </p:txBody>
      </p:sp>
      <p:grpSp>
        <p:nvGrpSpPr>
          <p:cNvPr id="308" name="Google Shape;308;p26"/>
          <p:cNvGrpSpPr/>
          <p:nvPr/>
        </p:nvGrpSpPr>
        <p:grpSpPr>
          <a:xfrm>
            <a:off x="4345494" y="8116323"/>
            <a:ext cx="754204" cy="771881"/>
            <a:chOff x="0" y="-19050"/>
            <a:chExt cx="812800" cy="831850"/>
          </a:xfrm>
        </p:grpSpPr>
        <p:sp>
          <p:nvSpPr>
            <p:cNvPr id="309" name="Google Shape;309;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48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26"/>
          <p:cNvSpPr txBox="1"/>
          <p:nvPr/>
        </p:nvSpPr>
        <p:spPr>
          <a:xfrm>
            <a:off x="4111910" y="902117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#E488F3</a:t>
            </a:r>
            <a:endParaRPr/>
          </a:p>
        </p:txBody>
      </p:sp>
      <p:sp>
        <p:nvSpPr>
          <p:cNvPr id="312" name="Google Shape;312;p26"/>
          <p:cNvSpPr/>
          <p:nvPr/>
        </p:nvSpPr>
        <p:spPr>
          <a:xfrm flipH="1">
            <a:off x="13797792" y="3654157"/>
            <a:ext cx="3110127" cy="1758635"/>
          </a:xfrm>
          <a:custGeom>
            <a:rect b="b" l="l" r="r" t="t"/>
            <a:pathLst>
              <a:path extrusionOk="0" h="1758635" w="3110127">
                <a:moveTo>
                  <a:pt x="3110127" y="0"/>
                </a:moveTo>
                <a:lnTo>
                  <a:pt x="0" y="0"/>
                </a:lnTo>
                <a:lnTo>
                  <a:pt x="0" y="1758636"/>
                </a:lnTo>
                <a:lnTo>
                  <a:pt x="3110127" y="1758636"/>
                </a:lnTo>
                <a:lnTo>
                  <a:pt x="3110127" y="0"/>
                </a:lnTo>
                <a:close/>
              </a:path>
            </a:pathLst>
          </a:custGeom>
          <a:blipFill rotWithShape="1">
            <a:blip r:embed="rId3">
              <a:alphaModFix/>
            </a:blip>
            <a:stretch>
              <a:fillRect b="0" l="0" r="0" t="0"/>
            </a:stretch>
          </a:blipFill>
          <a:ln>
            <a:noFill/>
          </a:ln>
        </p:spPr>
      </p:sp>
      <p:sp>
        <p:nvSpPr>
          <p:cNvPr id="313" name="Google Shape;313;p26"/>
          <p:cNvSpPr/>
          <p:nvPr/>
        </p:nvSpPr>
        <p:spPr>
          <a:xfrm>
            <a:off x="6555757" y="3718935"/>
            <a:ext cx="2197922" cy="3587112"/>
          </a:xfrm>
          <a:custGeom>
            <a:rect b="b" l="l" r="r" t="t"/>
            <a:pathLst>
              <a:path extrusionOk="0" h="3587112" w="2197922">
                <a:moveTo>
                  <a:pt x="0" y="0"/>
                </a:moveTo>
                <a:lnTo>
                  <a:pt x="2197921" y="0"/>
                </a:lnTo>
                <a:lnTo>
                  <a:pt x="2197921" y="3587112"/>
                </a:lnTo>
                <a:lnTo>
                  <a:pt x="0" y="3587112"/>
                </a:lnTo>
                <a:lnTo>
                  <a:pt x="0" y="0"/>
                </a:lnTo>
                <a:close/>
              </a:path>
            </a:pathLst>
          </a:custGeom>
          <a:blipFill rotWithShape="1">
            <a:blip r:embed="rId4">
              <a:alphaModFix/>
            </a:blip>
            <a:stretch>
              <a:fillRect b="0" l="0" r="0" t="0"/>
            </a:stretch>
          </a:blipFill>
          <a:ln>
            <a:noFill/>
          </a:ln>
        </p:spPr>
      </p:sp>
      <p:sp>
        <p:nvSpPr>
          <p:cNvPr id="314" name="Google Shape;314;p26"/>
          <p:cNvSpPr/>
          <p:nvPr/>
        </p:nvSpPr>
        <p:spPr>
          <a:xfrm>
            <a:off x="8899875" y="3751587"/>
            <a:ext cx="782565" cy="1117950"/>
          </a:xfrm>
          <a:custGeom>
            <a:rect b="b" l="l" r="r" t="t"/>
            <a:pathLst>
              <a:path extrusionOk="0" h="1117950" w="782565">
                <a:moveTo>
                  <a:pt x="0" y="0"/>
                </a:moveTo>
                <a:lnTo>
                  <a:pt x="782565" y="0"/>
                </a:lnTo>
                <a:lnTo>
                  <a:pt x="782565" y="1117950"/>
                </a:lnTo>
                <a:lnTo>
                  <a:pt x="0" y="1117950"/>
                </a:lnTo>
                <a:lnTo>
                  <a:pt x="0" y="0"/>
                </a:lnTo>
                <a:close/>
              </a:path>
            </a:pathLst>
          </a:custGeom>
          <a:blipFill rotWithShape="1">
            <a:blip r:embed="rId5">
              <a:alphaModFix/>
            </a:blip>
            <a:stretch>
              <a:fillRect b="0" l="0" r="0" t="0"/>
            </a:stretch>
          </a:blipFill>
          <a:ln>
            <a:noFill/>
          </a:ln>
        </p:spPr>
      </p:sp>
      <p:sp>
        <p:nvSpPr>
          <p:cNvPr id="315" name="Google Shape;315;p26"/>
          <p:cNvSpPr/>
          <p:nvPr/>
        </p:nvSpPr>
        <p:spPr>
          <a:xfrm>
            <a:off x="10183026" y="3751587"/>
            <a:ext cx="1691969" cy="1661206"/>
          </a:xfrm>
          <a:custGeom>
            <a:rect b="b" l="l" r="r" t="t"/>
            <a:pathLst>
              <a:path extrusionOk="0" h="1661206" w="1691969">
                <a:moveTo>
                  <a:pt x="0" y="0"/>
                </a:moveTo>
                <a:lnTo>
                  <a:pt x="1691969" y="0"/>
                </a:lnTo>
                <a:lnTo>
                  <a:pt x="1691969" y="1661206"/>
                </a:lnTo>
                <a:lnTo>
                  <a:pt x="0" y="1661206"/>
                </a:lnTo>
                <a:lnTo>
                  <a:pt x="0" y="0"/>
                </a:lnTo>
                <a:close/>
              </a:path>
            </a:pathLst>
          </a:custGeom>
          <a:blipFill rotWithShape="1">
            <a:blip r:embed="rId6">
              <a:alphaModFix/>
            </a:blip>
            <a:stretch>
              <a:fillRect b="0" l="0" r="0" t="0"/>
            </a:stretch>
          </a:blipFill>
          <a:ln>
            <a:noFill/>
          </a:ln>
        </p:spPr>
      </p:sp>
      <p:sp>
        <p:nvSpPr>
          <p:cNvPr id="316" name="Google Shape;316;p26"/>
          <p:cNvSpPr/>
          <p:nvPr/>
        </p:nvSpPr>
        <p:spPr>
          <a:xfrm>
            <a:off x="10737563" y="6012869"/>
            <a:ext cx="2349670" cy="788095"/>
          </a:xfrm>
          <a:custGeom>
            <a:rect b="b" l="l" r="r" t="t"/>
            <a:pathLst>
              <a:path extrusionOk="0" h="788095" w="2349670">
                <a:moveTo>
                  <a:pt x="0" y="0"/>
                </a:moveTo>
                <a:lnTo>
                  <a:pt x="2349670" y="0"/>
                </a:lnTo>
                <a:lnTo>
                  <a:pt x="2349670" y="788094"/>
                </a:lnTo>
                <a:lnTo>
                  <a:pt x="0" y="788094"/>
                </a:lnTo>
                <a:lnTo>
                  <a:pt x="0" y="0"/>
                </a:lnTo>
                <a:close/>
              </a:path>
            </a:pathLst>
          </a:custGeom>
          <a:blipFill rotWithShape="1">
            <a:blip r:embed="rId7">
              <a:alphaModFix/>
            </a:blip>
            <a:stretch>
              <a:fillRect b="-4814" l="0" r="0" t="-46677"/>
            </a:stretch>
          </a:blipFill>
          <a:ln>
            <a:noFill/>
          </a:ln>
        </p:spPr>
      </p:sp>
      <p:sp>
        <p:nvSpPr>
          <p:cNvPr id="317" name="Google Shape;317;p26"/>
          <p:cNvSpPr/>
          <p:nvPr/>
        </p:nvSpPr>
        <p:spPr>
          <a:xfrm flipH="1">
            <a:off x="12107774" y="3778319"/>
            <a:ext cx="1420506" cy="1634474"/>
          </a:xfrm>
          <a:custGeom>
            <a:rect b="b" l="l" r="r" t="t"/>
            <a:pathLst>
              <a:path extrusionOk="0" h="1634474" w="1420506">
                <a:moveTo>
                  <a:pt x="1420506" y="0"/>
                </a:moveTo>
                <a:lnTo>
                  <a:pt x="0" y="0"/>
                </a:lnTo>
                <a:lnTo>
                  <a:pt x="0" y="1634474"/>
                </a:lnTo>
                <a:lnTo>
                  <a:pt x="1420506" y="1634474"/>
                </a:lnTo>
                <a:lnTo>
                  <a:pt x="1420506" y="0"/>
                </a:lnTo>
                <a:close/>
              </a:path>
            </a:pathLst>
          </a:custGeom>
          <a:blipFill rotWithShape="1">
            <a:blip r:embed="rId8">
              <a:alphaModFix/>
            </a:blip>
            <a:stretch>
              <a:fillRect b="0" l="0" r="0" t="0"/>
            </a:stretch>
          </a:blipFill>
          <a:ln>
            <a:noFill/>
          </a:ln>
        </p:spPr>
      </p:sp>
      <p:sp>
        <p:nvSpPr>
          <p:cNvPr id="318" name="Google Shape;318;p26"/>
          <p:cNvSpPr/>
          <p:nvPr/>
        </p:nvSpPr>
        <p:spPr>
          <a:xfrm>
            <a:off x="9124497" y="5143500"/>
            <a:ext cx="1241591" cy="1657463"/>
          </a:xfrm>
          <a:custGeom>
            <a:rect b="b" l="l" r="r" t="t"/>
            <a:pathLst>
              <a:path extrusionOk="0" h="1657463" w="1241591">
                <a:moveTo>
                  <a:pt x="0" y="0"/>
                </a:moveTo>
                <a:lnTo>
                  <a:pt x="1241591" y="0"/>
                </a:lnTo>
                <a:lnTo>
                  <a:pt x="1241591" y="1657463"/>
                </a:lnTo>
                <a:lnTo>
                  <a:pt x="0" y="1657463"/>
                </a:lnTo>
                <a:lnTo>
                  <a:pt x="0" y="0"/>
                </a:lnTo>
                <a:close/>
              </a:path>
            </a:pathLst>
          </a:custGeom>
          <a:blipFill rotWithShape="1">
            <a:blip r:embed="rId9">
              <a:alphaModFix/>
            </a:blip>
            <a:stretch>
              <a:fillRect b="0" l="0" r="0" t="0"/>
            </a:stretch>
          </a:blipFill>
          <a:ln>
            <a:noFill/>
          </a:ln>
        </p:spPr>
      </p:sp>
      <p:sp>
        <p:nvSpPr>
          <p:cNvPr id="319" name="Google Shape;319;p26"/>
          <p:cNvSpPr/>
          <p:nvPr/>
        </p:nvSpPr>
        <p:spPr>
          <a:xfrm>
            <a:off x="13634743" y="5708381"/>
            <a:ext cx="886504" cy="1397069"/>
          </a:xfrm>
          <a:custGeom>
            <a:rect b="b" l="l" r="r" t="t"/>
            <a:pathLst>
              <a:path extrusionOk="0" h="1397069" w="886504">
                <a:moveTo>
                  <a:pt x="0" y="0"/>
                </a:moveTo>
                <a:lnTo>
                  <a:pt x="886504" y="0"/>
                </a:lnTo>
                <a:lnTo>
                  <a:pt x="886504" y="1397070"/>
                </a:lnTo>
                <a:lnTo>
                  <a:pt x="0" y="1397070"/>
                </a:lnTo>
                <a:lnTo>
                  <a:pt x="0" y="0"/>
                </a:lnTo>
                <a:close/>
              </a:path>
            </a:pathLst>
          </a:custGeom>
          <a:blipFill rotWithShape="1">
            <a:blip r:embed="rId10">
              <a:alphaModFix/>
            </a:blip>
            <a:stretch>
              <a:fillRect b="0" l="0" r="0" t="0"/>
            </a:stretch>
          </a:blipFill>
          <a:ln>
            <a:noFill/>
          </a:ln>
        </p:spPr>
      </p:sp>
      <p:sp>
        <p:nvSpPr>
          <p:cNvPr id="320" name="Google Shape;320;p26"/>
          <p:cNvSpPr/>
          <p:nvPr/>
        </p:nvSpPr>
        <p:spPr>
          <a:xfrm rot="370787">
            <a:off x="12931018" y="7408368"/>
            <a:ext cx="1460278" cy="1581010"/>
          </a:xfrm>
          <a:custGeom>
            <a:rect b="b" l="l" r="r" t="t"/>
            <a:pathLst>
              <a:path extrusionOk="0" h="1581010" w="1460278">
                <a:moveTo>
                  <a:pt x="0" y="0"/>
                </a:moveTo>
                <a:lnTo>
                  <a:pt x="1460278" y="0"/>
                </a:lnTo>
                <a:lnTo>
                  <a:pt x="1460278" y="1581010"/>
                </a:lnTo>
                <a:lnTo>
                  <a:pt x="0" y="1581010"/>
                </a:lnTo>
                <a:lnTo>
                  <a:pt x="0" y="0"/>
                </a:lnTo>
                <a:close/>
              </a:path>
            </a:pathLst>
          </a:custGeom>
          <a:blipFill rotWithShape="1">
            <a:blip r:embed="rId11">
              <a:alphaModFix/>
            </a:blip>
            <a:stretch>
              <a:fillRect b="0" l="0" r="0" t="0"/>
            </a:stretch>
          </a:blipFill>
          <a:ln>
            <a:noFill/>
          </a:ln>
        </p:spPr>
      </p:sp>
      <p:sp>
        <p:nvSpPr>
          <p:cNvPr id="321" name="Google Shape;321;p26"/>
          <p:cNvSpPr/>
          <p:nvPr/>
        </p:nvSpPr>
        <p:spPr>
          <a:xfrm>
            <a:off x="7654718" y="7524632"/>
            <a:ext cx="1420156" cy="1154199"/>
          </a:xfrm>
          <a:custGeom>
            <a:rect b="b" l="l" r="r" t="t"/>
            <a:pathLst>
              <a:path extrusionOk="0" h="1154199" w="1420156">
                <a:moveTo>
                  <a:pt x="0" y="0"/>
                </a:moveTo>
                <a:lnTo>
                  <a:pt x="1420156" y="0"/>
                </a:lnTo>
                <a:lnTo>
                  <a:pt x="1420156" y="1154199"/>
                </a:lnTo>
                <a:lnTo>
                  <a:pt x="0" y="1154199"/>
                </a:lnTo>
                <a:lnTo>
                  <a:pt x="0" y="0"/>
                </a:lnTo>
                <a:close/>
              </a:path>
            </a:pathLst>
          </a:custGeom>
          <a:blipFill rotWithShape="1">
            <a:blip r:embed="rId12">
              <a:alphaModFix/>
            </a:blip>
            <a:stretch>
              <a:fillRect b="0" l="0" r="0" t="0"/>
            </a:stretch>
          </a:blipFill>
          <a:ln>
            <a:noFill/>
          </a:ln>
        </p:spPr>
      </p:sp>
      <p:sp>
        <p:nvSpPr>
          <p:cNvPr id="322" name="Google Shape;322;p26"/>
          <p:cNvSpPr/>
          <p:nvPr/>
        </p:nvSpPr>
        <p:spPr>
          <a:xfrm rot="8459122">
            <a:off x="7086000" y="7545808"/>
            <a:ext cx="284323" cy="1930588"/>
          </a:xfrm>
          <a:custGeom>
            <a:rect b="b" l="l" r="r" t="t"/>
            <a:pathLst>
              <a:path extrusionOk="0" h="1930588" w="284323">
                <a:moveTo>
                  <a:pt x="0" y="0"/>
                </a:moveTo>
                <a:lnTo>
                  <a:pt x="284323" y="0"/>
                </a:lnTo>
                <a:lnTo>
                  <a:pt x="284323" y="1930589"/>
                </a:lnTo>
                <a:lnTo>
                  <a:pt x="0" y="1930589"/>
                </a:lnTo>
                <a:lnTo>
                  <a:pt x="0" y="0"/>
                </a:lnTo>
                <a:close/>
              </a:path>
            </a:pathLst>
          </a:custGeom>
          <a:blipFill rotWithShape="1">
            <a:blip r:embed="rId13">
              <a:alphaModFix/>
            </a:blip>
            <a:stretch>
              <a:fillRect b="0" l="0" r="0" t="0"/>
            </a:stretch>
          </a:blipFill>
          <a:ln>
            <a:noFill/>
          </a:ln>
        </p:spPr>
      </p:sp>
      <p:sp>
        <p:nvSpPr>
          <p:cNvPr id="323" name="Google Shape;323;p26"/>
          <p:cNvSpPr/>
          <p:nvPr/>
        </p:nvSpPr>
        <p:spPr>
          <a:xfrm rot="-7478474">
            <a:off x="9214175" y="7859311"/>
            <a:ext cx="509025" cy="1829830"/>
          </a:xfrm>
          <a:custGeom>
            <a:rect b="b" l="l" r="r" t="t"/>
            <a:pathLst>
              <a:path extrusionOk="0" h="1829830" w="509025">
                <a:moveTo>
                  <a:pt x="0" y="0"/>
                </a:moveTo>
                <a:lnTo>
                  <a:pt x="509025" y="0"/>
                </a:lnTo>
                <a:lnTo>
                  <a:pt x="509025" y="1829830"/>
                </a:lnTo>
                <a:lnTo>
                  <a:pt x="0" y="1829830"/>
                </a:lnTo>
                <a:lnTo>
                  <a:pt x="0" y="0"/>
                </a:lnTo>
                <a:close/>
              </a:path>
            </a:pathLst>
          </a:custGeom>
          <a:blipFill rotWithShape="1">
            <a:blip r:embed="rId14">
              <a:alphaModFix/>
            </a:blip>
            <a:stretch>
              <a:fillRect b="0" l="0" r="0" t="0"/>
            </a:stretch>
          </a:blipFill>
          <a:ln>
            <a:noFill/>
          </a:ln>
        </p:spPr>
      </p:sp>
      <p:sp>
        <p:nvSpPr>
          <p:cNvPr id="324" name="Google Shape;324;p26"/>
          <p:cNvSpPr/>
          <p:nvPr/>
        </p:nvSpPr>
        <p:spPr>
          <a:xfrm rot="10800000">
            <a:off x="10606254" y="7334363"/>
            <a:ext cx="845514" cy="2048602"/>
          </a:xfrm>
          <a:custGeom>
            <a:rect b="b" l="l" r="r" t="t"/>
            <a:pathLst>
              <a:path extrusionOk="0" h="2048602" w="845514">
                <a:moveTo>
                  <a:pt x="0" y="0"/>
                </a:moveTo>
                <a:lnTo>
                  <a:pt x="845514" y="0"/>
                </a:lnTo>
                <a:lnTo>
                  <a:pt x="845514" y="2048602"/>
                </a:lnTo>
                <a:lnTo>
                  <a:pt x="0" y="2048602"/>
                </a:lnTo>
                <a:lnTo>
                  <a:pt x="0" y="0"/>
                </a:lnTo>
                <a:close/>
              </a:path>
            </a:pathLst>
          </a:custGeom>
          <a:blipFill rotWithShape="1">
            <a:blip r:embed="rId15">
              <a:alphaModFix/>
            </a:blip>
            <a:stretch>
              <a:fillRect b="0" l="0" r="0" t="0"/>
            </a:stretch>
          </a:blipFill>
          <a:ln>
            <a:noFill/>
          </a:ln>
        </p:spPr>
      </p:sp>
      <p:sp>
        <p:nvSpPr>
          <p:cNvPr id="325" name="Google Shape;325;p26"/>
          <p:cNvSpPr/>
          <p:nvPr/>
        </p:nvSpPr>
        <p:spPr>
          <a:xfrm>
            <a:off x="11706206" y="7285399"/>
            <a:ext cx="972508" cy="2097566"/>
          </a:xfrm>
          <a:custGeom>
            <a:rect b="b" l="l" r="r" t="t"/>
            <a:pathLst>
              <a:path extrusionOk="0" h="2097566" w="972508">
                <a:moveTo>
                  <a:pt x="0" y="0"/>
                </a:moveTo>
                <a:lnTo>
                  <a:pt x="972508" y="0"/>
                </a:lnTo>
                <a:lnTo>
                  <a:pt x="972508" y="2097566"/>
                </a:lnTo>
                <a:lnTo>
                  <a:pt x="0" y="2097566"/>
                </a:lnTo>
                <a:lnTo>
                  <a:pt x="0" y="0"/>
                </a:lnTo>
                <a:close/>
              </a:path>
            </a:pathLst>
          </a:custGeom>
          <a:blipFill rotWithShape="1">
            <a:blip r:embed="rId16">
              <a:alphaModFix/>
            </a:blip>
            <a:stretch>
              <a:fillRect b="0" l="0" r="0" t="0"/>
            </a:stretch>
          </a:blipFill>
          <a:ln>
            <a:noFill/>
          </a:ln>
        </p:spPr>
      </p:sp>
      <p:sp>
        <p:nvSpPr>
          <p:cNvPr id="326" name="Google Shape;326;p26"/>
          <p:cNvSpPr/>
          <p:nvPr/>
        </p:nvSpPr>
        <p:spPr>
          <a:xfrm>
            <a:off x="14843625" y="5753525"/>
            <a:ext cx="2373341" cy="3595971"/>
          </a:xfrm>
          <a:custGeom>
            <a:rect b="b" l="l" r="r" t="t"/>
            <a:pathLst>
              <a:path extrusionOk="0" h="3595971" w="2373341">
                <a:moveTo>
                  <a:pt x="0" y="0"/>
                </a:moveTo>
                <a:lnTo>
                  <a:pt x="2373341" y="0"/>
                </a:lnTo>
                <a:lnTo>
                  <a:pt x="2373341" y="3595971"/>
                </a:lnTo>
                <a:lnTo>
                  <a:pt x="0" y="3595971"/>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330" name="Shape 330"/>
        <p:cNvGrpSpPr/>
        <p:nvPr/>
      </p:nvGrpSpPr>
      <p:grpSpPr>
        <a:xfrm>
          <a:off x="0" y="0"/>
          <a:ext cx="0" cy="0"/>
          <a:chOff x="0" y="0"/>
          <a:chExt cx="0" cy="0"/>
        </a:xfrm>
      </p:grpSpPr>
      <p:sp>
        <p:nvSpPr>
          <p:cNvPr id="331" name="Google Shape;331;p27"/>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40237C"/>
                </a:solidFill>
                <a:latin typeface="Arial"/>
                <a:ea typeface="Arial"/>
                <a:cs typeface="Arial"/>
                <a:sym typeface="Arial"/>
              </a:rPr>
              <a:t>This presentation template is free for everyone to use thanks to the following:</a:t>
            </a:r>
            <a:endParaRPr/>
          </a:p>
        </p:txBody>
      </p:sp>
      <p:sp>
        <p:nvSpPr>
          <p:cNvPr id="332" name="Google Shape;332;p27"/>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40237C"/>
                </a:solidFill>
                <a:latin typeface="Arial"/>
                <a:ea typeface="Arial"/>
                <a:cs typeface="Arial"/>
                <a:sym typeface="Arial"/>
              </a:rPr>
              <a:t>Happy designing!</a:t>
            </a:r>
            <a:endParaRPr/>
          </a:p>
        </p:txBody>
      </p:sp>
      <p:sp>
        <p:nvSpPr>
          <p:cNvPr id="333" name="Google Shape;333;p27"/>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40237C"/>
                </a:solidFill>
                <a:latin typeface="Arial"/>
                <a:ea typeface="Arial"/>
                <a:cs typeface="Arial"/>
                <a:sym typeface="Arial"/>
              </a:rPr>
              <a:t>for the presentation template</a:t>
            </a:r>
            <a:endParaRPr/>
          </a:p>
        </p:txBody>
      </p:sp>
      <p:sp>
        <p:nvSpPr>
          <p:cNvPr id="334" name="Google Shape;334;p27"/>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40237C"/>
                </a:solidFill>
                <a:latin typeface="Arial"/>
                <a:ea typeface="Arial"/>
                <a:cs typeface="Arial"/>
                <a:sym typeface="Arial"/>
              </a:rPr>
              <a:t>for the photos</a:t>
            </a:r>
            <a:endParaRPr/>
          </a:p>
        </p:txBody>
      </p:sp>
      <p:sp>
        <p:nvSpPr>
          <p:cNvPr id="335" name="Google Shape;335;p27"/>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40237C"/>
                </a:solidFill>
              </a:rPr>
              <a:t>CREDITS</a:t>
            </a:r>
            <a:endParaRPr b="1"/>
          </a:p>
        </p:txBody>
      </p:sp>
      <p:sp>
        <p:nvSpPr>
          <p:cNvPr id="336" name="Google Shape;336;p27"/>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40237C"/>
                </a:solidFill>
                <a:latin typeface="Arial"/>
                <a:ea typeface="Arial"/>
                <a:cs typeface="Arial"/>
                <a:sym typeface="Arial"/>
              </a:rPr>
              <a:t>Pexels, Pixabay</a:t>
            </a:r>
            <a:endParaRPr/>
          </a:p>
        </p:txBody>
      </p:sp>
      <p:pic>
        <p:nvPicPr>
          <p:cNvPr id="337" name="Google Shape;337;p27"/>
          <p:cNvPicPr preferRelativeResize="0"/>
          <p:nvPr/>
        </p:nvPicPr>
        <p:blipFill>
          <a:blip r:embed="rId3">
            <a:alphaModFix/>
          </a:blip>
          <a:stretch>
            <a:fillRect/>
          </a:stretch>
        </p:blipFill>
        <p:spPr>
          <a:xfrm>
            <a:off x="6731775" y="3840946"/>
            <a:ext cx="4824400" cy="120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98" name="Shape 98"/>
        <p:cNvGrpSpPr/>
        <p:nvPr/>
      </p:nvGrpSpPr>
      <p:grpSpPr>
        <a:xfrm>
          <a:off x="0" y="0"/>
          <a:ext cx="0" cy="0"/>
          <a:chOff x="0" y="0"/>
          <a:chExt cx="0" cy="0"/>
        </a:xfrm>
      </p:grpSpPr>
      <p:grpSp>
        <p:nvGrpSpPr>
          <p:cNvPr id="99" name="Google Shape;99;p14"/>
          <p:cNvGrpSpPr/>
          <p:nvPr/>
        </p:nvGrpSpPr>
        <p:grpSpPr>
          <a:xfrm>
            <a:off x="695536" y="2684714"/>
            <a:ext cx="7575435" cy="7039499"/>
            <a:chOff x="0" y="-57150"/>
            <a:chExt cx="1995176" cy="1854024"/>
          </a:xfrm>
        </p:grpSpPr>
        <p:sp>
          <p:nvSpPr>
            <p:cNvPr id="100" name="Google Shape;100;p14"/>
            <p:cNvSpPr/>
            <p:nvPr/>
          </p:nvSpPr>
          <p:spPr>
            <a:xfrm>
              <a:off x="0" y="0"/>
              <a:ext cx="1995176" cy="1796874"/>
            </a:xfrm>
            <a:custGeom>
              <a:rect b="b" l="l" r="r" t="t"/>
              <a:pathLst>
                <a:path extrusionOk="0" h="1796874" w="1995176">
                  <a:moveTo>
                    <a:pt x="61319" y="0"/>
                  </a:moveTo>
                  <a:lnTo>
                    <a:pt x="1933858" y="0"/>
                  </a:lnTo>
                  <a:cubicBezTo>
                    <a:pt x="1967723" y="0"/>
                    <a:pt x="1995176" y="27453"/>
                    <a:pt x="1995176" y="61319"/>
                  </a:cubicBezTo>
                  <a:lnTo>
                    <a:pt x="1995176" y="1735556"/>
                  </a:lnTo>
                  <a:cubicBezTo>
                    <a:pt x="1995176" y="1769421"/>
                    <a:pt x="1967723" y="1796874"/>
                    <a:pt x="1933858" y="1796874"/>
                  </a:cubicBezTo>
                  <a:lnTo>
                    <a:pt x="61319" y="1796874"/>
                  </a:lnTo>
                  <a:cubicBezTo>
                    <a:pt x="27453" y="1796874"/>
                    <a:pt x="0" y="1769421"/>
                    <a:pt x="0" y="1735556"/>
                  </a:cubicBezTo>
                  <a:lnTo>
                    <a:pt x="0" y="61319"/>
                  </a:lnTo>
                  <a:cubicBezTo>
                    <a:pt x="0" y="27453"/>
                    <a:pt x="27453" y="0"/>
                    <a:pt x="61319" y="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txBox="1"/>
            <p:nvPr/>
          </p:nvSpPr>
          <p:spPr>
            <a:xfrm>
              <a:off x="0" y="-57150"/>
              <a:ext cx="1995176" cy="185402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4"/>
          <p:cNvGrpSpPr/>
          <p:nvPr/>
        </p:nvGrpSpPr>
        <p:grpSpPr>
          <a:xfrm>
            <a:off x="695536" y="335459"/>
            <a:ext cx="7575435" cy="2263420"/>
            <a:chOff x="0" y="-57150"/>
            <a:chExt cx="1995176" cy="596127"/>
          </a:xfrm>
        </p:grpSpPr>
        <p:sp>
          <p:nvSpPr>
            <p:cNvPr id="103" name="Google Shape;103;p14"/>
            <p:cNvSpPr/>
            <p:nvPr/>
          </p:nvSpPr>
          <p:spPr>
            <a:xfrm>
              <a:off x="0" y="0"/>
              <a:ext cx="1995176" cy="538977"/>
            </a:xfrm>
            <a:custGeom>
              <a:rect b="b" l="l" r="r" t="t"/>
              <a:pathLst>
                <a:path extrusionOk="0" h="538977" w="1995176">
                  <a:moveTo>
                    <a:pt x="61319" y="0"/>
                  </a:moveTo>
                  <a:lnTo>
                    <a:pt x="1933858" y="0"/>
                  </a:lnTo>
                  <a:cubicBezTo>
                    <a:pt x="1967723" y="0"/>
                    <a:pt x="1995176" y="27453"/>
                    <a:pt x="1995176" y="61319"/>
                  </a:cubicBezTo>
                  <a:lnTo>
                    <a:pt x="1995176" y="477659"/>
                  </a:lnTo>
                  <a:cubicBezTo>
                    <a:pt x="1995176" y="511524"/>
                    <a:pt x="1967723" y="538977"/>
                    <a:pt x="1933858" y="538977"/>
                  </a:cubicBezTo>
                  <a:lnTo>
                    <a:pt x="61319" y="538977"/>
                  </a:lnTo>
                  <a:cubicBezTo>
                    <a:pt x="27453" y="538977"/>
                    <a:pt x="0" y="511524"/>
                    <a:pt x="0" y="477659"/>
                  </a:cubicBezTo>
                  <a:lnTo>
                    <a:pt x="0" y="61319"/>
                  </a:lnTo>
                  <a:cubicBezTo>
                    <a:pt x="0" y="27453"/>
                    <a:pt x="27453" y="0"/>
                    <a:pt x="61319" y="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0" y="-57150"/>
              <a:ext cx="1995176" cy="59612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4"/>
          <p:cNvSpPr txBox="1"/>
          <p:nvPr/>
        </p:nvSpPr>
        <p:spPr>
          <a:xfrm>
            <a:off x="1123868" y="636027"/>
            <a:ext cx="6718800" cy="16623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2000" u="none" cap="none" strike="noStrike">
                <a:solidFill>
                  <a:srgbClr val="40237C"/>
                </a:solidFill>
                <a:latin typeface="Caveat Brush"/>
                <a:ea typeface="Caveat Brush"/>
                <a:cs typeface="Caveat Brush"/>
                <a:sym typeface="Caveat Brush"/>
              </a:rPr>
              <a:t>Contents</a:t>
            </a:r>
            <a:endParaRPr/>
          </a:p>
        </p:txBody>
      </p:sp>
      <p:sp>
        <p:nvSpPr>
          <p:cNvPr id="106" name="Google Shape;106;p14"/>
          <p:cNvSpPr txBox="1"/>
          <p:nvPr/>
        </p:nvSpPr>
        <p:spPr>
          <a:xfrm>
            <a:off x="1579650" y="3482675"/>
            <a:ext cx="5388000" cy="723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40237C"/>
                </a:solidFill>
                <a:latin typeface="Caveat Brush"/>
                <a:ea typeface="Caveat Brush"/>
                <a:cs typeface="Caveat Brush"/>
                <a:sym typeface="Caveat Brush"/>
              </a:rPr>
              <a:t>Personal Introduction</a:t>
            </a:r>
            <a:endParaRPr sz="1100"/>
          </a:p>
        </p:txBody>
      </p:sp>
      <p:sp>
        <p:nvSpPr>
          <p:cNvPr id="107" name="Google Shape;107;p14"/>
          <p:cNvSpPr txBox="1"/>
          <p:nvPr/>
        </p:nvSpPr>
        <p:spPr>
          <a:xfrm>
            <a:off x="1579650" y="4667250"/>
            <a:ext cx="5388000" cy="723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40237C"/>
                </a:solidFill>
                <a:latin typeface="Caveat Brush"/>
                <a:ea typeface="Caveat Brush"/>
                <a:cs typeface="Caveat Brush"/>
                <a:sym typeface="Caveat Brush"/>
              </a:rPr>
              <a:t>Educational Background</a:t>
            </a:r>
            <a:endParaRPr sz="1100"/>
          </a:p>
        </p:txBody>
      </p:sp>
      <p:sp>
        <p:nvSpPr>
          <p:cNvPr id="108" name="Google Shape;108;p14"/>
          <p:cNvSpPr txBox="1"/>
          <p:nvPr/>
        </p:nvSpPr>
        <p:spPr>
          <a:xfrm>
            <a:off x="1579650" y="5848350"/>
            <a:ext cx="5388000" cy="723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40237C"/>
                </a:solidFill>
                <a:latin typeface="Caveat Brush"/>
                <a:ea typeface="Caveat Brush"/>
                <a:cs typeface="Caveat Brush"/>
                <a:sym typeface="Caveat Brush"/>
              </a:rPr>
              <a:t>Teaching Experience</a:t>
            </a:r>
            <a:endParaRPr sz="1100"/>
          </a:p>
        </p:txBody>
      </p:sp>
      <p:sp>
        <p:nvSpPr>
          <p:cNvPr id="109" name="Google Shape;109;p14"/>
          <p:cNvSpPr txBox="1"/>
          <p:nvPr/>
        </p:nvSpPr>
        <p:spPr>
          <a:xfrm>
            <a:off x="1579650" y="7026275"/>
            <a:ext cx="5388000" cy="723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40237C"/>
                </a:solidFill>
                <a:latin typeface="Caveat Brush"/>
                <a:ea typeface="Caveat Brush"/>
                <a:cs typeface="Caveat Brush"/>
                <a:sym typeface="Caveat Brush"/>
              </a:rPr>
              <a:t>Achievements &amp; Awards</a:t>
            </a:r>
            <a:endParaRPr sz="1100"/>
          </a:p>
        </p:txBody>
      </p:sp>
      <p:sp>
        <p:nvSpPr>
          <p:cNvPr id="110" name="Google Shape;110;p14"/>
          <p:cNvSpPr txBox="1"/>
          <p:nvPr/>
        </p:nvSpPr>
        <p:spPr>
          <a:xfrm>
            <a:off x="1579651" y="8204200"/>
            <a:ext cx="5388000" cy="723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700" u="none" cap="none" strike="noStrike">
                <a:solidFill>
                  <a:srgbClr val="40237C"/>
                </a:solidFill>
                <a:latin typeface="Caveat Brush"/>
                <a:ea typeface="Caveat Brush"/>
                <a:cs typeface="Caveat Brush"/>
                <a:sym typeface="Caveat Brush"/>
              </a:rPr>
              <a:t>Professional Goals</a:t>
            </a:r>
            <a:endParaRPr sz="1100"/>
          </a:p>
        </p:txBody>
      </p:sp>
      <p:pic>
        <p:nvPicPr>
          <p:cNvPr id="111" name="Google Shape;111;p14"/>
          <p:cNvPicPr preferRelativeResize="0"/>
          <p:nvPr/>
        </p:nvPicPr>
        <p:blipFill rotWithShape="1">
          <a:blip r:embed="rId3">
            <a:alphaModFix/>
          </a:blip>
          <a:srcRect b="0" l="0" r="43696" t="0"/>
          <a:stretch/>
        </p:blipFill>
        <p:spPr>
          <a:xfrm>
            <a:off x="6960900" y="2782025"/>
            <a:ext cx="11327099" cy="7504974"/>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115" name="Shape 115"/>
        <p:cNvGrpSpPr/>
        <p:nvPr/>
      </p:nvGrpSpPr>
      <p:grpSpPr>
        <a:xfrm>
          <a:off x="0" y="0"/>
          <a:ext cx="0" cy="0"/>
          <a:chOff x="0" y="0"/>
          <a:chExt cx="0" cy="0"/>
        </a:xfrm>
      </p:grpSpPr>
      <p:sp>
        <p:nvSpPr>
          <p:cNvPr id="116" name="Google Shape;116;p15"/>
          <p:cNvSpPr/>
          <p:nvPr/>
        </p:nvSpPr>
        <p:spPr>
          <a:xfrm>
            <a:off x="7816397" y="3295784"/>
            <a:ext cx="9240536" cy="1311311"/>
          </a:xfrm>
          <a:custGeom>
            <a:rect b="b" l="l" r="r" t="t"/>
            <a:pathLst>
              <a:path extrusionOk="0" h="1877548" w="13230692">
                <a:moveTo>
                  <a:pt x="12602914" y="1823070"/>
                </a:moveTo>
                <a:cubicBezTo>
                  <a:pt x="12602914" y="1823070"/>
                  <a:pt x="11872039" y="1877548"/>
                  <a:pt x="10072461" y="1874926"/>
                </a:cubicBezTo>
                <a:cubicBezTo>
                  <a:pt x="4844309" y="1872764"/>
                  <a:pt x="1057074" y="1864939"/>
                  <a:pt x="1057074" y="1864939"/>
                </a:cubicBezTo>
                <a:cubicBezTo>
                  <a:pt x="812932" y="1856105"/>
                  <a:pt x="449110" y="1834874"/>
                  <a:pt x="282371" y="1776697"/>
                </a:cubicBezTo>
                <a:cubicBezTo>
                  <a:pt x="4469" y="1679734"/>
                  <a:pt x="0" y="1506455"/>
                  <a:pt x="0" y="1189425"/>
                </a:cubicBezTo>
                <a:cubicBezTo>
                  <a:pt x="8536" y="491230"/>
                  <a:pt x="0" y="345608"/>
                  <a:pt x="77597" y="223930"/>
                </a:cubicBezTo>
                <a:cubicBezTo>
                  <a:pt x="217372" y="4759"/>
                  <a:pt x="519255" y="4073"/>
                  <a:pt x="937909" y="4073"/>
                </a:cubicBezTo>
                <a:cubicBezTo>
                  <a:pt x="937909" y="4073"/>
                  <a:pt x="2650629" y="15681"/>
                  <a:pt x="8144666" y="7673"/>
                </a:cubicBezTo>
                <a:cubicBezTo>
                  <a:pt x="11653111" y="0"/>
                  <a:pt x="12369844" y="6979"/>
                  <a:pt x="12369844" y="6979"/>
                </a:cubicBezTo>
                <a:cubicBezTo>
                  <a:pt x="12738152" y="14458"/>
                  <a:pt x="12876412" y="42638"/>
                  <a:pt x="13074152" y="165219"/>
                </a:cubicBezTo>
                <a:cubicBezTo>
                  <a:pt x="13225169" y="258836"/>
                  <a:pt x="13230692" y="476157"/>
                  <a:pt x="13221551" y="1189417"/>
                </a:cubicBezTo>
                <a:cubicBezTo>
                  <a:pt x="13221550" y="1624420"/>
                  <a:pt x="13178766" y="1773008"/>
                  <a:pt x="12602914" y="182307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7816397" y="4973958"/>
            <a:ext cx="9240536" cy="1311311"/>
          </a:xfrm>
          <a:custGeom>
            <a:rect b="b" l="l" r="r" t="t"/>
            <a:pathLst>
              <a:path extrusionOk="0" h="1877548" w="13230692">
                <a:moveTo>
                  <a:pt x="12602914" y="1823070"/>
                </a:moveTo>
                <a:cubicBezTo>
                  <a:pt x="12602914" y="1823070"/>
                  <a:pt x="11872039" y="1877548"/>
                  <a:pt x="10072461" y="1874926"/>
                </a:cubicBezTo>
                <a:cubicBezTo>
                  <a:pt x="4844309" y="1872764"/>
                  <a:pt x="1057074" y="1864939"/>
                  <a:pt x="1057074" y="1864939"/>
                </a:cubicBezTo>
                <a:cubicBezTo>
                  <a:pt x="812932" y="1856105"/>
                  <a:pt x="449110" y="1834874"/>
                  <a:pt x="282371" y="1776697"/>
                </a:cubicBezTo>
                <a:cubicBezTo>
                  <a:pt x="4469" y="1679734"/>
                  <a:pt x="0" y="1506455"/>
                  <a:pt x="0" y="1189425"/>
                </a:cubicBezTo>
                <a:cubicBezTo>
                  <a:pt x="8536" y="491230"/>
                  <a:pt x="0" y="345608"/>
                  <a:pt x="77597" y="223930"/>
                </a:cubicBezTo>
                <a:cubicBezTo>
                  <a:pt x="217372" y="4759"/>
                  <a:pt x="519255" y="4073"/>
                  <a:pt x="937909" y="4073"/>
                </a:cubicBezTo>
                <a:cubicBezTo>
                  <a:pt x="937909" y="4073"/>
                  <a:pt x="2650629" y="15681"/>
                  <a:pt x="8144666" y="7673"/>
                </a:cubicBezTo>
                <a:cubicBezTo>
                  <a:pt x="11653111" y="0"/>
                  <a:pt x="12369844" y="6979"/>
                  <a:pt x="12369844" y="6979"/>
                </a:cubicBezTo>
                <a:cubicBezTo>
                  <a:pt x="12738152" y="14458"/>
                  <a:pt x="12876412" y="42638"/>
                  <a:pt x="13074152" y="165219"/>
                </a:cubicBezTo>
                <a:cubicBezTo>
                  <a:pt x="13225169" y="258836"/>
                  <a:pt x="13230692" y="476157"/>
                  <a:pt x="13221551" y="1189417"/>
                </a:cubicBezTo>
                <a:cubicBezTo>
                  <a:pt x="13221550" y="1624420"/>
                  <a:pt x="13178766" y="1773008"/>
                  <a:pt x="12602914" y="182307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7816397" y="6652132"/>
            <a:ext cx="9240536" cy="1311311"/>
          </a:xfrm>
          <a:custGeom>
            <a:rect b="b" l="l" r="r" t="t"/>
            <a:pathLst>
              <a:path extrusionOk="0" h="1877548" w="13230692">
                <a:moveTo>
                  <a:pt x="12602914" y="1823070"/>
                </a:moveTo>
                <a:cubicBezTo>
                  <a:pt x="12602914" y="1823070"/>
                  <a:pt x="11872039" y="1877548"/>
                  <a:pt x="10072461" y="1874926"/>
                </a:cubicBezTo>
                <a:cubicBezTo>
                  <a:pt x="4844309" y="1872764"/>
                  <a:pt x="1057074" y="1864939"/>
                  <a:pt x="1057074" y="1864939"/>
                </a:cubicBezTo>
                <a:cubicBezTo>
                  <a:pt x="812932" y="1856105"/>
                  <a:pt x="449110" y="1834874"/>
                  <a:pt x="282371" y="1776697"/>
                </a:cubicBezTo>
                <a:cubicBezTo>
                  <a:pt x="4469" y="1679734"/>
                  <a:pt x="0" y="1506455"/>
                  <a:pt x="0" y="1189425"/>
                </a:cubicBezTo>
                <a:cubicBezTo>
                  <a:pt x="8536" y="491230"/>
                  <a:pt x="0" y="345608"/>
                  <a:pt x="77597" y="223930"/>
                </a:cubicBezTo>
                <a:cubicBezTo>
                  <a:pt x="217372" y="4759"/>
                  <a:pt x="519255" y="4073"/>
                  <a:pt x="937909" y="4073"/>
                </a:cubicBezTo>
                <a:cubicBezTo>
                  <a:pt x="937909" y="4073"/>
                  <a:pt x="2650629" y="15681"/>
                  <a:pt x="8144666" y="7673"/>
                </a:cubicBezTo>
                <a:cubicBezTo>
                  <a:pt x="11653111" y="0"/>
                  <a:pt x="12369844" y="6979"/>
                  <a:pt x="12369844" y="6979"/>
                </a:cubicBezTo>
                <a:cubicBezTo>
                  <a:pt x="12738152" y="14458"/>
                  <a:pt x="12876412" y="42638"/>
                  <a:pt x="13074152" y="165219"/>
                </a:cubicBezTo>
                <a:cubicBezTo>
                  <a:pt x="13225169" y="258836"/>
                  <a:pt x="13230692" y="476157"/>
                  <a:pt x="13221551" y="1189417"/>
                </a:cubicBezTo>
                <a:cubicBezTo>
                  <a:pt x="13221550" y="1624420"/>
                  <a:pt x="13178766" y="1773008"/>
                  <a:pt x="12602914" y="182307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816397" y="8329977"/>
            <a:ext cx="9240536" cy="1311311"/>
          </a:xfrm>
          <a:custGeom>
            <a:rect b="b" l="l" r="r" t="t"/>
            <a:pathLst>
              <a:path extrusionOk="0" h="1877548" w="13230692">
                <a:moveTo>
                  <a:pt x="12602914" y="1823070"/>
                </a:moveTo>
                <a:cubicBezTo>
                  <a:pt x="12602914" y="1823070"/>
                  <a:pt x="11872039" y="1877548"/>
                  <a:pt x="10072461" y="1874926"/>
                </a:cubicBezTo>
                <a:cubicBezTo>
                  <a:pt x="4844309" y="1872764"/>
                  <a:pt x="1057074" y="1864939"/>
                  <a:pt x="1057074" y="1864939"/>
                </a:cubicBezTo>
                <a:cubicBezTo>
                  <a:pt x="812932" y="1856105"/>
                  <a:pt x="449110" y="1834874"/>
                  <a:pt x="282371" y="1776697"/>
                </a:cubicBezTo>
                <a:cubicBezTo>
                  <a:pt x="4469" y="1679734"/>
                  <a:pt x="0" y="1506455"/>
                  <a:pt x="0" y="1189425"/>
                </a:cubicBezTo>
                <a:cubicBezTo>
                  <a:pt x="8536" y="491230"/>
                  <a:pt x="0" y="345608"/>
                  <a:pt x="77597" y="223930"/>
                </a:cubicBezTo>
                <a:cubicBezTo>
                  <a:pt x="217372" y="4759"/>
                  <a:pt x="519255" y="4073"/>
                  <a:pt x="937909" y="4073"/>
                </a:cubicBezTo>
                <a:cubicBezTo>
                  <a:pt x="937909" y="4073"/>
                  <a:pt x="2650629" y="15681"/>
                  <a:pt x="8144666" y="7673"/>
                </a:cubicBezTo>
                <a:cubicBezTo>
                  <a:pt x="11653111" y="0"/>
                  <a:pt x="12369844" y="6979"/>
                  <a:pt x="12369844" y="6979"/>
                </a:cubicBezTo>
                <a:cubicBezTo>
                  <a:pt x="12738152" y="14458"/>
                  <a:pt x="12876412" y="42638"/>
                  <a:pt x="13074152" y="165219"/>
                </a:cubicBezTo>
                <a:cubicBezTo>
                  <a:pt x="13225169" y="258836"/>
                  <a:pt x="13230692" y="476157"/>
                  <a:pt x="13221551" y="1189417"/>
                </a:cubicBezTo>
                <a:cubicBezTo>
                  <a:pt x="13221550" y="1624420"/>
                  <a:pt x="13178766" y="1773008"/>
                  <a:pt x="12602914" y="182307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txBox="1"/>
          <p:nvPr/>
        </p:nvSpPr>
        <p:spPr>
          <a:xfrm>
            <a:off x="4635641" y="1060240"/>
            <a:ext cx="13026959" cy="137161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1000" u="none" cap="none" strike="noStrike">
                <a:solidFill>
                  <a:srgbClr val="40237C"/>
                </a:solidFill>
                <a:latin typeface="Caveat Brush"/>
                <a:ea typeface="Caveat Brush"/>
                <a:cs typeface="Caveat Brush"/>
                <a:sym typeface="Caveat Brush"/>
              </a:rPr>
              <a:t>Educational Background</a:t>
            </a:r>
            <a:endParaRPr/>
          </a:p>
        </p:txBody>
      </p:sp>
      <p:sp>
        <p:nvSpPr>
          <p:cNvPr id="121" name="Google Shape;121;p15"/>
          <p:cNvSpPr txBox="1"/>
          <p:nvPr/>
        </p:nvSpPr>
        <p:spPr>
          <a:xfrm>
            <a:off x="8282738" y="3666228"/>
            <a:ext cx="8303400" cy="46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40237C"/>
                </a:solidFill>
                <a:latin typeface="Dekko"/>
                <a:ea typeface="Dekko"/>
                <a:cs typeface="Dekko"/>
                <a:sym typeface="Dekko"/>
              </a:rPr>
              <a:t>Lorem ipsum dolor sit amet, consectetur adipiscing</a:t>
            </a:r>
            <a:endParaRPr/>
          </a:p>
        </p:txBody>
      </p:sp>
      <p:sp>
        <p:nvSpPr>
          <p:cNvPr id="122" name="Google Shape;122;p15"/>
          <p:cNvSpPr txBox="1"/>
          <p:nvPr/>
        </p:nvSpPr>
        <p:spPr>
          <a:xfrm>
            <a:off x="8282738" y="5344402"/>
            <a:ext cx="8303400" cy="46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40237C"/>
                </a:solidFill>
                <a:latin typeface="Dekko"/>
                <a:ea typeface="Dekko"/>
                <a:cs typeface="Dekko"/>
                <a:sym typeface="Dekko"/>
              </a:rPr>
              <a:t>Lorem ipsum dolor sit amet, consectetur adipiscing</a:t>
            </a:r>
            <a:endParaRPr/>
          </a:p>
        </p:txBody>
      </p:sp>
      <p:sp>
        <p:nvSpPr>
          <p:cNvPr id="123" name="Google Shape;123;p15"/>
          <p:cNvSpPr txBox="1"/>
          <p:nvPr/>
        </p:nvSpPr>
        <p:spPr>
          <a:xfrm>
            <a:off x="8282738" y="7026452"/>
            <a:ext cx="8303400" cy="46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40237C"/>
                </a:solidFill>
                <a:latin typeface="Dekko"/>
                <a:ea typeface="Dekko"/>
                <a:cs typeface="Dekko"/>
                <a:sym typeface="Dekko"/>
              </a:rPr>
              <a:t>Lorem ipsum dolor sit amet, consectetur adipiscing</a:t>
            </a:r>
            <a:endParaRPr/>
          </a:p>
        </p:txBody>
      </p:sp>
      <p:sp>
        <p:nvSpPr>
          <p:cNvPr id="124" name="Google Shape;124;p15"/>
          <p:cNvSpPr txBox="1"/>
          <p:nvPr/>
        </p:nvSpPr>
        <p:spPr>
          <a:xfrm>
            <a:off x="8282738" y="8700421"/>
            <a:ext cx="8303400" cy="46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40237C"/>
                </a:solidFill>
                <a:latin typeface="Dekko"/>
                <a:ea typeface="Dekko"/>
                <a:cs typeface="Dekko"/>
                <a:sym typeface="Dekko"/>
              </a:rPr>
              <a:t>Lorem ipsum dolor sit amet, consectetur adipiscing</a:t>
            </a:r>
            <a:endParaRPr/>
          </a:p>
        </p:txBody>
      </p:sp>
      <p:pic>
        <p:nvPicPr>
          <p:cNvPr id="125" name="Google Shape;125;p15"/>
          <p:cNvPicPr preferRelativeResize="0"/>
          <p:nvPr/>
        </p:nvPicPr>
        <p:blipFill rotWithShape="1">
          <a:blip r:embed="rId3">
            <a:alphaModFix/>
          </a:blip>
          <a:srcRect b="42915" l="6681" r="0" t="0"/>
          <a:stretch/>
        </p:blipFill>
        <p:spPr>
          <a:xfrm>
            <a:off x="0" y="579850"/>
            <a:ext cx="6802974" cy="9707151"/>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129" name="Shape 129"/>
        <p:cNvGrpSpPr/>
        <p:nvPr/>
      </p:nvGrpSpPr>
      <p:grpSpPr>
        <a:xfrm>
          <a:off x="0" y="0"/>
          <a:ext cx="0" cy="0"/>
          <a:chOff x="0" y="0"/>
          <a:chExt cx="0" cy="0"/>
        </a:xfrm>
      </p:grpSpPr>
      <p:sp>
        <p:nvSpPr>
          <p:cNvPr id="130" name="Google Shape;130;p16"/>
          <p:cNvSpPr/>
          <p:nvPr/>
        </p:nvSpPr>
        <p:spPr>
          <a:xfrm>
            <a:off x="923270" y="1023117"/>
            <a:ext cx="16447044" cy="8355742"/>
          </a:xfrm>
          <a:custGeom>
            <a:rect b="b" l="l" r="r" t="t"/>
            <a:pathLst>
              <a:path extrusionOk="0" h="1900662" w="3741172">
                <a:moveTo>
                  <a:pt x="3729742" y="27940"/>
                </a:moveTo>
                <a:cubicBezTo>
                  <a:pt x="3720852" y="24130"/>
                  <a:pt x="3711962" y="21590"/>
                  <a:pt x="3703072" y="21590"/>
                </a:cubicBezTo>
                <a:cubicBezTo>
                  <a:pt x="3676402" y="20320"/>
                  <a:pt x="3621116"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90"/>
                </a:cubicBezTo>
                <a:cubicBezTo>
                  <a:pt x="0" y="1846052"/>
                  <a:pt x="3810" y="1856212"/>
                  <a:pt x="15240" y="1861293"/>
                </a:cubicBezTo>
                <a:cubicBezTo>
                  <a:pt x="22860" y="1865102"/>
                  <a:pt x="31750" y="1867643"/>
                  <a:pt x="40640" y="1868912"/>
                </a:cubicBezTo>
                <a:cubicBezTo>
                  <a:pt x="128260" y="1873993"/>
                  <a:pt x="238775" y="1877802"/>
                  <a:pt x="349290" y="1882882"/>
                </a:cubicBezTo>
                <a:cubicBezTo>
                  <a:pt x="410364" y="1885422"/>
                  <a:pt x="471438" y="1890502"/>
                  <a:pt x="532512" y="1891772"/>
                </a:cubicBezTo>
                <a:cubicBezTo>
                  <a:pt x="634302" y="1894312"/>
                  <a:pt x="1768535" y="1895582"/>
                  <a:pt x="1870325" y="1896852"/>
                </a:cubicBezTo>
                <a:cubicBezTo>
                  <a:pt x="1884867" y="1896852"/>
                  <a:pt x="1899408" y="1896852"/>
                  <a:pt x="1913950" y="1896852"/>
                </a:cubicBezTo>
                <a:cubicBezTo>
                  <a:pt x="1983748" y="1896852"/>
                  <a:pt x="2056456" y="1895582"/>
                  <a:pt x="2126255" y="1895582"/>
                </a:cubicBezTo>
                <a:cubicBezTo>
                  <a:pt x="2207687" y="1895582"/>
                  <a:pt x="2286210" y="1896852"/>
                  <a:pt x="2367643" y="1896852"/>
                </a:cubicBezTo>
                <a:cubicBezTo>
                  <a:pt x="2486883" y="1896852"/>
                  <a:pt x="2609031" y="1896852"/>
                  <a:pt x="2728271" y="1896852"/>
                </a:cubicBezTo>
                <a:cubicBezTo>
                  <a:pt x="2838785" y="1896852"/>
                  <a:pt x="2949301" y="1898122"/>
                  <a:pt x="3059816" y="1899393"/>
                </a:cubicBezTo>
                <a:cubicBezTo>
                  <a:pt x="3109257" y="1899393"/>
                  <a:pt x="3161606" y="1900662"/>
                  <a:pt x="3211047" y="1900662"/>
                </a:cubicBezTo>
                <a:cubicBezTo>
                  <a:pt x="3371003" y="1899393"/>
                  <a:pt x="3528050" y="1893043"/>
                  <a:pt x="3680211" y="1893043"/>
                </a:cubicBezTo>
                <a:cubicBezTo>
                  <a:pt x="3684022" y="1893043"/>
                  <a:pt x="3689102" y="1890502"/>
                  <a:pt x="3692911" y="1887962"/>
                </a:cubicBezTo>
                <a:cubicBezTo>
                  <a:pt x="3697992" y="1884152"/>
                  <a:pt x="3700531" y="1877802"/>
                  <a:pt x="3703072" y="1875262"/>
                </a:cubicBezTo>
                <a:cubicBezTo>
                  <a:pt x="3704342" y="1818615"/>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txBox="1"/>
          <p:nvPr/>
        </p:nvSpPr>
        <p:spPr>
          <a:xfrm>
            <a:off x="2466016" y="5887760"/>
            <a:ext cx="6686400" cy="16620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3999" u="none" cap="none" strike="noStrike">
                <a:solidFill>
                  <a:srgbClr val="40237C"/>
                </a:solidFill>
                <a:latin typeface="Dekko"/>
                <a:ea typeface="Dekko"/>
                <a:cs typeface="Dekko"/>
                <a:sym typeface="Dekko"/>
              </a:rPr>
              <a:t>Hello everyone, I will be your new teacher on this class. You can call me Miss Maica.</a:t>
            </a:r>
            <a:endParaRPr/>
          </a:p>
        </p:txBody>
      </p:sp>
      <p:sp>
        <p:nvSpPr>
          <p:cNvPr id="132" name="Google Shape;132;p16"/>
          <p:cNvSpPr txBox="1"/>
          <p:nvPr/>
        </p:nvSpPr>
        <p:spPr>
          <a:xfrm>
            <a:off x="1306578" y="2904911"/>
            <a:ext cx="9005400" cy="2708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0999" u="none" cap="none" strike="noStrike">
                <a:solidFill>
                  <a:srgbClr val="40237C"/>
                </a:solidFill>
                <a:latin typeface="Caveat Brush"/>
                <a:ea typeface="Caveat Brush"/>
                <a:cs typeface="Caveat Brush"/>
                <a:sym typeface="Caveat Brush"/>
              </a:rPr>
              <a:t>Hello, I'm</a:t>
            </a:r>
            <a:endParaRPr/>
          </a:p>
          <a:p>
            <a:pPr indent="0" lvl="0" marL="0" marR="0" rtl="0" algn="ctr">
              <a:lnSpc>
                <a:spcPct val="80000"/>
              </a:lnSpc>
              <a:spcBef>
                <a:spcPts val="0"/>
              </a:spcBef>
              <a:spcAft>
                <a:spcPts val="0"/>
              </a:spcAft>
              <a:buNone/>
            </a:pPr>
            <a:r>
              <a:rPr b="0" i="0" lang="en-US" sz="10999" u="none" cap="none" strike="noStrike">
                <a:solidFill>
                  <a:srgbClr val="40237C"/>
                </a:solidFill>
                <a:latin typeface="Caveat Brush"/>
                <a:ea typeface="Caveat Brush"/>
                <a:cs typeface="Caveat Brush"/>
                <a:sym typeface="Caveat Brush"/>
              </a:rPr>
              <a:t>Teacher Maica</a:t>
            </a:r>
            <a:endParaRPr/>
          </a:p>
        </p:txBody>
      </p:sp>
      <p:pic>
        <p:nvPicPr>
          <p:cNvPr id="133" name="Google Shape;133;p16"/>
          <p:cNvPicPr preferRelativeResize="0"/>
          <p:nvPr/>
        </p:nvPicPr>
        <p:blipFill>
          <a:blip r:embed="rId3">
            <a:alphaModFix/>
          </a:blip>
          <a:stretch>
            <a:fillRect/>
          </a:stretch>
        </p:blipFill>
        <p:spPr>
          <a:xfrm>
            <a:off x="227575" y="305325"/>
            <a:ext cx="3091875" cy="2508988"/>
          </a:xfrm>
          <a:prstGeom prst="rect">
            <a:avLst/>
          </a:prstGeom>
          <a:noFill/>
          <a:ln>
            <a:noFill/>
          </a:ln>
        </p:spPr>
      </p:pic>
      <p:pic>
        <p:nvPicPr>
          <p:cNvPr id="134" name="Google Shape;134;p16"/>
          <p:cNvPicPr preferRelativeResize="0"/>
          <p:nvPr/>
        </p:nvPicPr>
        <p:blipFill>
          <a:blip r:embed="rId4">
            <a:alphaModFix/>
          </a:blip>
          <a:stretch>
            <a:fillRect/>
          </a:stretch>
        </p:blipFill>
        <p:spPr>
          <a:xfrm>
            <a:off x="9829581" y="-611362"/>
            <a:ext cx="9643288" cy="10286999"/>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65BD"/>
        </a:solidFill>
      </p:bgPr>
    </p:bg>
    <p:spTree>
      <p:nvGrpSpPr>
        <p:cNvPr id="138" name="Shape 138"/>
        <p:cNvGrpSpPr/>
        <p:nvPr/>
      </p:nvGrpSpPr>
      <p:grpSpPr>
        <a:xfrm>
          <a:off x="0" y="0"/>
          <a:ext cx="0" cy="0"/>
          <a:chOff x="0" y="0"/>
          <a:chExt cx="0" cy="0"/>
        </a:xfrm>
      </p:grpSpPr>
      <p:pic>
        <p:nvPicPr>
          <p:cNvPr id="139" name="Google Shape;139;p17"/>
          <p:cNvPicPr preferRelativeResize="0"/>
          <p:nvPr/>
        </p:nvPicPr>
        <p:blipFill rotWithShape="1">
          <a:blip r:embed="rId3">
            <a:alphaModFix/>
          </a:blip>
          <a:srcRect b="8347" l="7373" r="8740" t="3879"/>
          <a:stretch/>
        </p:blipFill>
        <p:spPr>
          <a:xfrm>
            <a:off x="0" y="0"/>
            <a:ext cx="18288000" cy="10287001"/>
          </a:xfrm>
          <a:prstGeom prst="rect">
            <a:avLst/>
          </a:prstGeom>
          <a:noFill/>
          <a:ln>
            <a:noFill/>
          </a:ln>
        </p:spPr>
      </p:pic>
      <p:grpSp>
        <p:nvGrpSpPr>
          <p:cNvPr id="140" name="Google Shape;140;p17"/>
          <p:cNvGrpSpPr/>
          <p:nvPr/>
        </p:nvGrpSpPr>
        <p:grpSpPr>
          <a:xfrm>
            <a:off x="980778" y="525959"/>
            <a:ext cx="16326444" cy="2263420"/>
            <a:chOff x="0" y="-57150"/>
            <a:chExt cx="4299969" cy="596127"/>
          </a:xfrm>
        </p:grpSpPr>
        <p:sp>
          <p:nvSpPr>
            <p:cNvPr id="141" name="Google Shape;141;p17"/>
            <p:cNvSpPr/>
            <p:nvPr/>
          </p:nvSpPr>
          <p:spPr>
            <a:xfrm>
              <a:off x="0" y="0"/>
              <a:ext cx="4299969" cy="538977"/>
            </a:xfrm>
            <a:custGeom>
              <a:rect b="b" l="l" r="r" t="t"/>
              <a:pathLst>
                <a:path extrusionOk="0" h="538977" w="4299969">
                  <a:moveTo>
                    <a:pt x="28452" y="0"/>
                  </a:moveTo>
                  <a:lnTo>
                    <a:pt x="4271517" y="0"/>
                  </a:lnTo>
                  <a:cubicBezTo>
                    <a:pt x="4279063" y="0"/>
                    <a:pt x="4286300" y="2998"/>
                    <a:pt x="4291635" y="8333"/>
                  </a:cubicBezTo>
                  <a:cubicBezTo>
                    <a:pt x="4296971" y="13669"/>
                    <a:pt x="4299969" y="20906"/>
                    <a:pt x="4299969" y="28452"/>
                  </a:cubicBezTo>
                  <a:lnTo>
                    <a:pt x="4299969" y="510526"/>
                  </a:lnTo>
                  <a:cubicBezTo>
                    <a:pt x="4299969" y="518071"/>
                    <a:pt x="4296971" y="525308"/>
                    <a:pt x="4291635" y="530644"/>
                  </a:cubicBezTo>
                  <a:cubicBezTo>
                    <a:pt x="4286300" y="535980"/>
                    <a:pt x="4279063" y="538977"/>
                    <a:pt x="4271517" y="538977"/>
                  </a:cubicBezTo>
                  <a:lnTo>
                    <a:pt x="28452" y="538977"/>
                  </a:lnTo>
                  <a:cubicBezTo>
                    <a:pt x="20906" y="538977"/>
                    <a:pt x="13669" y="535980"/>
                    <a:pt x="8333" y="530644"/>
                  </a:cubicBezTo>
                  <a:cubicBezTo>
                    <a:pt x="2998" y="525308"/>
                    <a:pt x="0" y="518071"/>
                    <a:pt x="0" y="510526"/>
                  </a:cubicBezTo>
                  <a:lnTo>
                    <a:pt x="0" y="28452"/>
                  </a:lnTo>
                  <a:cubicBezTo>
                    <a:pt x="0" y="20906"/>
                    <a:pt x="2998" y="13669"/>
                    <a:pt x="8333" y="8333"/>
                  </a:cubicBezTo>
                  <a:cubicBezTo>
                    <a:pt x="13669" y="2998"/>
                    <a:pt x="20906" y="0"/>
                    <a:pt x="28452" y="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txBox="1"/>
            <p:nvPr/>
          </p:nvSpPr>
          <p:spPr>
            <a:xfrm>
              <a:off x="0" y="-57150"/>
              <a:ext cx="4299969" cy="59612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17"/>
          <p:cNvSpPr txBox="1"/>
          <p:nvPr/>
        </p:nvSpPr>
        <p:spPr>
          <a:xfrm>
            <a:off x="2116135" y="919158"/>
            <a:ext cx="14055600" cy="16623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2000" u="none" cap="none" strike="noStrike">
                <a:solidFill>
                  <a:srgbClr val="40237C"/>
                </a:solidFill>
                <a:latin typeface="Caveat Brush"/>
                <a:ea typeface="Caveat Brush"/>
                <a:cs typeface="Caveat Brush"/>
                <a:sym typeface="Caveat Brush"/>
              </a:rPr>
              <a:t>Teaching Experience</a:t>
            </a:r>
            <a:endParaRPr/>
          </a:p>
        </p:txBody>
      </p:sp>
      <p:sp>
        <p:nvSpPr>
          <p:cNvPr id="144" name="Google Shape;144;p17"/>
          <p:cNvSpPr/>
          <p:nvPr/>
        </p:nvSpPr>
        <p:spPr>
          <a:xfrm>
            <a:off x="980778" y="3625458"/>
            <a:ext cx="5140541" cy="2756171"/>
          </a:xfrm>
          <a:custGeom>
            <a:rect b="b" l="l" r="r" t="t"/>
            <a:pathLst>
              <a:path extrusionOk="0" h="2606940" w="4862210">
                <a:moveTo>
                  <a:pt x="4234432" y="2552462"/>
                </a:moveTo>
                <a:cubicBezTo>
                  <a:pt x="4234432" y="2552462"/>
                  <a:pt x="3503557" y="2606940"/>
                  <a:pt x="2905009" y="2604319"/>
                </a:cubicBezTo>
                <a:cubicBezTo>
                  <a:pt x="2030429" y="2602156"/>
                  <a:pt x="1057074" y="2594332"/>
                  <a:pt x="1057074" y="2594332"/>
                </a:cubicBezTo>
                <a:cubicBezTo>
                  <a:pt x="812932" y="2585498"/>
                  <a:pt x="449110" y="2564267"/>
                  <a:pt x="282371" y="2506090"/>
                </a:cubicBezTo>
                <a:cubicBezTo>
                  <a:pt x="4469" y="2409126"/>
                  <a:pt x="0" y="2235848"/>
                  <a:pt x="0" y="1789988"/>
                </a:cubicBez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1789973"/>
                </a:cubicBezTo>
                <a:cubicBezTo>
                  <a:pt x="4853069" y="2353813"/>
                  <a:pt x="4810285" y="2502400"/>
                  <a:pt x="4234432" y="2552462"/>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6487596" y="3625458"/>
            <a:ext cx="5140541" cy="2756171"/>
          </a:xfrm>
          <a:custGeom>
            <a:rect b="b" l="l" r="r" t="t"/>
            <a:pathLst>
              <a:path extrusionOk="0" h="2606940" w="4862210">
                <a:moveTo>
                  <a:pt x="4234432" y="2552462"/>
                </a:moveTo>
                <a:cubicBezTo>
                  <a:pt x="4234432" y="2552462"/>
                  <a:pt x="3503557" y="2606940"/>
                  <a:pt x="2905009" y="2604319"/>
                </a:cubicBezTo>
                <a:cubicBezTo>
                  <a:pt x="2030429" y="2602156"/>
                  <a:pt x="1057074" y="2594332"/>
                  <a:pt x="1057074" y="2594332"/>
                </a:cubicBezTo>
                <a:cubicBezTo>
                  <a:pt x="812932" y="2585498"/>
                  <a:pt x="449110" y="2564267"/>
                  <a:pt x="282371" y="2506090"/>
                </a:cubicBezTo>
                <a:cubicBezTo>
                  <a:pt x="4469" y="2409126"/>
                  <a:pt x="0" y="2235848"/>
                  <a:pt x="0" y="1789988"/>
                </a:cubicBez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1789973"/>
                </a:cubicBezTo>
                <a:cubicBezTo>
                  <a:pt x="4853069" y="2353813"/>
                  <a:pt x="4810285" y="2502400"/>
                  <a:pt x="4234432" y="2552462"/>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12030701" y="3625458"/>
            <a:ext cx="5187434" cy="2756171"/>
          </a:xfrm>
          <a:custGeom>
            <a:rect b="b" l="l" r="r" t="t"/>
            <a:pathLst>
              <a:path extrusionOk="0" h="2606940" w="4906564">
                <a:moveTo>
                  <a:pt x="4278786" y="2552462"/>
                </a:moveTo>
                <a:cubicBezTo>
                  <a:pt x="4278786" y="2552462"/>
                  <a:pt x="3547911" y="2606940"/>
                  <a:pt x="2942997" y="2604319"/>
                </a:cubicBezTo>
                <a:cubicBezTo>
                  <a:pt x="2045343" y="2602156"/>
                  <a:pt x="1057074" y="2594332"/>
                  <a:pt x="1057074" y="2594332"/>
                </a:cubicBezTo>
                <a:cubicBezTo>
                  <a:pt x="812932" y="2585498"/>
                  <a:pt x="449110" y="2564267"/>
                  <a:pt x="282371" y="2506090"/>
                </a:cubicBezTo>
                <a:cubicBezTo>
                  <a:pt x="4469" y="2409126"/>
                  <a:pt x="0" y="2235848"/>
                  <a:pt x="0" y="1789988"/>
                </a:cubicBezTo>
                <a:cubicBezTo>
                  <a:pt x="8536" y="491230"/>
                  <a:pt x="0" y="345608"/>
                  <a:pt x="77597" y="223930"/>
                </a:cubicBezTo>
                <a:cubicBezTo>
                  <a:pt x="217372" y="4759"/>
                  <a:pt x="519255" y="4073"/>
                  <a:pt x="937909" y="4073"/>
                </a:cubicBezTo>
                <a:cubicBezTo>
                  <a:pt x="937909" y="4073"/>
                  <a:pt x="1668697" y="15681"/>
                  <a:pt x="2612002" y="7673"/>
                </a:cubicBezTo>
                <a:cubicBezTo>
                  <a:pt x="3328984" y="0"/>
                  <a:pt x="4045717" y="6979"/>
                  <a:pt x="4045717" y="6979"/>
                </a:cubicBezTo>
                <a:cubicBezTo>
                  <a:pt x="4414025" y="14458"/>
                  <a:pt x="4552285" y="42638"/>
                  <a:pt x="4750025" y="165219"/>
                </a:cubicBezTo>
                <a:cubicBezTo>
                  <a:pt x="4901042" y="258836"/>
                  <a:pt x="4906564" y="476157"/>
                  <a:pt x="4897424" y="1789973"/>
                </a:cubicBezTo>
                <a:cubicBezTo>
                  <a:pt x="4897422" y="2353813"/>
                  <a:pt x="4854639" y="2502400"/>
                  <a:pt x="4278786" y="2552462"/>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txBox="1"/>
          <p:nvPr/>
        </p:nvSpPr>
        <p:spPr>
          <a:xfrm>
            <a:off x="1563687" y="4215765"/>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School Name</a:t>
            </a:r>
            <a:endParaRPr/>
          </a:p>
        </p:txBody>
      </p:sp>
      <p:sp>
        <p:nvSpPr>
          <p:cNvPr id="148" name="Google Shape;148;p17"/>
          <p:cNvSpPr/>
          <p:nvPr/>
        </p:nvSpPr>
        <p:spPr>
          <a:xfrm>
            <a:off x="1028700" y="6665459"/>
            <a:ext cx="5140541" cy="2756171"/>
          </a:xfrm>
          <a:custGeom>
            <a:rect b="b" l="l" r="r" t="t"/>
            <a:pathLst>
              <a:path extrusionOk="0" h="2606940" w="4862210">
                <a:moveTo>
                  <a:pt x="4234432" y="2552462"/>
                </a:moveTo>
                <a:cubicBezTo>
                  <a:pt x="4234432" y="2552462"/>
                  <a:pt x="3503557" y="2606940"/>
                  <a:pt x="2905009" y="2604319"/>
                </a:cubicBezTo>
                <a:cubicBezTo>
                  <a:pt x="2030429" y="2602156"/>
                  <a:pt x="1057074" y="2594332"/>
                  <a:pt x="1057074" y="2594332"/>
                </a:cubicBezTo>
                <a:cubicBezTo>
                  <a:pt x="812932" y="2585498"/>
                  <a:pt x="449110" y="2564267"/>
                  <a:pt x="282371" y="2506090"/>
                </a:cubicBezTo>
                <a:cubicBezTo>
                  <a:pt x="4469" y="2409126"/>
                  <a:pt x="0" y="2235848"/>
                  <a:pt x="0" y="1789988"/>
                </a:cubicBez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1789973"/>
                </a:cubicBezTo>
                <a:cubicBezTo>
                  <a:pt x="4853069" y="2353813"/>
                  <a:pt x="4810285" y="2502400"/>
                  <a:pt x="4234432" y="2552462"/>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6535518" y="6665459"/>
            <a:ext cx="5140541" cy="2756171"/>
          </a:xfrm>
          <a:custGeom>
            <a:rect b="b" l="l" r="r" t="t"/>
            <a:pathLst>
              <a:path extrusionOk="0" h="2606940" w="4862210">
                <a:moveTo>
                  <a:pt x="4234432" y="2552462"/>
                </a:moveTo>
                <a:cubicBezTo>
                  <a:pt x="4234432" y="2552462"/>
                  <a:pt x="3503557" y="2606940"/>
                  <a:pt x="2905009" y="2604319"/>
                </a:cubicBezTo>
                <a:cubicBezTo>
                  <a:pt x="2030429" y="2602156"/>
                  <a:pt x="1057074" y="2594332"/>
                  <a:pt x="1057074" y="2594332"/>
                </a:cubicBezTo>
                <a:cubicBezTo>
                  <a:pt x="812932" y="2585498"/>
                  <a:pt x="449110" y="2564267"/>
                  <a:pt x="282371" y="2506090"/>
                </a:cubicBezTo>
                <a:cubicBezTo>
                  <a:pt x="4469" y="2409126"/>
                  <a:pt x="0" y="2235848"/>
                  <a:pt x="0" y="1789988"/>
                </a:cubicBez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1789973"/>
                </a:cubicBezTo>
                <a:cubicBezTo>
                  <a:pt x="4853069" y="2353813"/>
                  <a:pt x="4810285" y="2502400"/>
                  <a:pt x="4234432" y="2552462"/>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12078623" y="6665459"/>
            <a:ext cx="5187434" cy="2756171"/>
          </a:xfrm>
          <a:custGeom>
            <a:rect b="b" l="l" r="r" t="t"/>
            <a:pathLst>
              <a:path extrusionOk="0" h="2606940" w="4906564">
                <a:moveTo>
                  <a:pt x="4278786" y="2552462"/>
                </a:moveTo>
                <a:cubicBezTo>
                  <a:pt x="4278786" y="2552462"/>
                  <a:pt x="3547911" y="2606940"/>
                  <a:pt x="2942997" y="2604319"/>
                </a:cubicBezTo>
                <a:cubicBezTo>
                  <a:pt x="2045343" y="2602156"/>
                  <a:pt x="1057074" y="2594332"/>
                  <a:pt x="1057074" y="2594332"/>
                </a:cubicBezTo>
                <a:cubicBezTo>
                  <a:pt x="812932" y="2585498"/>
                  <a:pt x="449110" y="2564267"/>
                  <a:pt x="282371" y="2506090"/>
                </a:cubicBezTo>
                <a:cubicBezTo>
                  <a:pt x="4469" y="2409126"/>
                  <a:pt x="0" y="2235848"/>
                  <a:pt x="0" y="1789988"/>
                </a:cubicBezTo>
                <a:cubicBezTo>
                  <a:pt x="8536" y="491230"/>
                  <a:pt x="0" y="345608"/>
                  <a:pt x="77597" y="223930"/>
                </a:cubicBezTo>
                <a:cubicBezTo>
                  <a:pt x="217372" y="4759"/>
                  <a:pt x="519255" y="4073"/>
                  <a:pt x="937909" y="4073"/>
                </a:cubicBezTo>
                <a:cubicBezTo>
                  <a:pt x="937909" y="4073"/>
                  <a:pt x="1668697" y="15681"/>
                  <a:pt x="2612002" y="7673"/>
                </a:cubicBezTo>
                <a:cubicBezTo>
                  <a:pt x="3328984" y="0"/>
                  <a:pt x="4045717" y="6979"/>
                  <a:pt x="4045717" y="6979"/>
                </a:cubicBezTo>
                <a:cubicBezTo>
                  <a:pt x="4414025" y="14458"/>
                  <a:pt x="4552285" y="42638"/>
                  <a:pt x="4750025" y="165219"/>
                </a:cubicBezTo>
                <a:cubicBezTo>
                  <a:pt x="4901042" y="258836"/>
                  <a:pt x="4906564" y="476157"/>
                  <a:pt x="4897424" y="1789973"/>
                </a:cubicBezTo>
                <a:cubicBezTo>
                  <a:pt x="4897422" y="2353813"/>
                  <a:pt x="4854639" y="2502400"/>
                  <a:pt x="4278786" y="2552462"/>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txBox="1"/>
          <p:nvPr/>
        </p:nvSpPr>
        <p:spPr>
          <a:xfrm>
            <a:off x="1563687" y="477671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 School Year</a:t>
            </a:r>
            <a:endParaRPr/>
          </a:p>
        </p:txBody>
      </p:sp>
      <p:sp>
        <p:nvSpPr>
          <p:cNvPr id="152" name="Google Shape;152;p17"/>
          <p:cNvSpPr txBox="1"/>
          <p:nvPr/>
        </p:nvSpPr>
        <p:spPr>
          <a:xfrm>
            <a:off x="1563687" y="533678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Year Experience</a:t>
            </a:r>
            <a:endParaRPr/>
          </a:p>
        </p:txBody>
      </p:sp>
      <p:sp>
        <p:nvSpPr>
          <p:cNvPr id="153" name="Google Shape;153;p17"/>
          <p:cNvSpPr txBox="1"/>
          <p:nvPr/>
        </p:nvSpPr>
        <p:spPr>
          <a:xfrm>
            <a:off x="7070505" y="4215765"/>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School Name</a:t>
            </a:r>
            <a:endParaRPr/>
          </a:p>
        </p:txBody>
      </p:sp>
      <p:sp>
        <p:nvSpPr>
          <p:cNvPr id="154" name="Google Shape;154;p17"/>
          <p:cNvSpPr txBox="1"/>
          <p:nvPr/>
        </p:nvSpPr>
        <p:spPr>
          <a:xfrm>
            <a:off x="7070505" y="477671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 School Year</a:t>
            </a:r>
            <a:endParaRPr/>
          </a:p>
        </p:txBody>
      </p:sp>
      <p:sp>
        <p:nvSpPr>
          <p:cNvPr id="155" name="Google Shape;155;p17"/>
          <p:cNvSpPr txBox="1"/>
          <p:nvPr/>
        </p:nvSpPr>
        <p:spPr>
          <a:xfrm>
            <a:off x="7070505" y="533678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Year Experience</a:t>
            </a:r>
            <a:endParaRPr/>
          </a:p>
        </p:txBody>
      </p:sp>
      <p:sp>
        <p:nvSpPr>
          <p:cNvPr id="156" name="Google Shape;156;p17"/>
          <p:cNvSpPr txBox="1"/>
          <p:nvPr/>
        </p:nvSpPr>
        <p:spPr>
          <a:xfrm>
            <a:off x="12637056" y="4215765"/>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School Name</a:t>
            </a:r>
            <a:endParaRPr/>
          </a:p>
        </p:txBody>
      </p:sp>
      <p:sp>
        <p:nvSpPr>
          <p:cNvPr id="157" name="Google Shape;157;p17"/>
          <p:cNvSpPr txBox="1"/>
          <p:nvPr/>
        </p:nvSpPr>
        <p:spPr>
          <a:xfrm>
            <a:off x="12637056" y="477671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 School Year</a:t>
            </a:r>
            <a:endParaRPr/>
          </a:p>
        </p:txBody>
      </p:sp>
      <p:sp>
        <p:nvSpPr>
          <p:cNvPr id="158" name="Google Shape;158;p17"/>
          <p:cNvSpPr txBox="1"/>
          <p:nvPr/>
        </p:nvSpPr>
        <p:spPr>
          <a:xfrm>
            <a:off x="12637056" y="533678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Year Experience</a:t>
            </a:r>
            <a:endParaRPr/>
          </a:p>
        </p:txBody>
      </p:sp>
      <p:sp>
        <p:nvSpPr>
          <p:cNvPr id="159" name="Google Shape;159;p17"/>
          <p:cNvSpPr txBox="1"/>
          <p:nvPr/>
        </p:nvSpPr>
        <p:spPr>
          <a:xfrm>
            <a:off x="1623332" y="7237154"/>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School Name</a:t>
            </a:r>
            <a:endParaRPr/>
          </a:p>
        </p:txBody>
      </p:sp>
      <p:sp>
        <p:nvSpPr>
          <p:cNvPr id="160" name="Google Shape;160;p17"/>
          <p:cNvSpPr txBox="1"/>
          <p:nvPr/>
        </p:nvSpPr>
        <p:spPr>
          <a:xfrm>
            <a:off x="1623332" y="779810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 School Year</a:t>
            </a:r>
            <a:endParaRPr/>
          </a:p>
        </p:txBody>
      </p:sp>
      <p:sp>
        <p:nvSpPr>
          <p:cNvPr id="161" name="Google Shape;161;p17"/>
          <p:cNvSpPr txBox="1"/>
          <p:nvPr/>
        </p:nvSpPr>
        <p:spPr>
          <a:xfrm>
            <a:off x="1623332" y="835817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Year Experience</a:t>
            </a:r>
            <a:endParaRPr/>
          </a:p>
        </p:txBody>
      </p:sp>
      <p:sp>
        <p:nvSpPr>
          <p:cNvPr id="162" name="Google Shape;162;p17"/>
          <p:cNvSpPr txBox="1"/>
          <p:nvPr/>
        </p:nvSpPr>
        <p:spPr>
          <a:xfrm>
            <a:off x="7130150" y="7237154"/>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School Name</a:t>
            </a:r>
            <a:endParaRPr/>
          </a:p>
        </p:txBody>
      </p:sp>
      <p:sp>
        <p:nvSpPr>
          <p:cNvPr id="163" name="Google Shape;163;p17"/>
          <p:cNvSpPr txBox="1"/>
          <p:nvPr/>
        </p:nvSpPr>
        <p:spPr>
          <a:xfrm>
            <a:off x="7130150" y="779810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 School Year</a:t>
            </a:r>
            <a:endParaRPr/>
          </a:p>
        </p:txBody>
      </p:sp>
      <p:sp>
        <p:nvSpPr>
          <p:cNvPr id="164" name="Google Shape;164;p17"/>
          <p:cNvSpPr txBox="1"/>
          <p:nvPr/>
        </p:nvSpPr>
        <p:spPr>
          <a:xfrm>
            <a:off x="7130150" y="835817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Year Experience</a:t>
            </a:r>
            <a:endParaRPr/>
          </a:p>
        </p:txBody>
      </p:sp>
      <p:sp>
        <p:nvSpPr>
          <p:cNvPr id="165" name="Google Shape;165;p17"/>
          <p:cNvSpPr txBox="1"/>
          <p:nvPr/>
        </p:nvSpPr>
        <p:spPr>
          <a:xfrm>
            <a:off x="12696701" y="7237154"/>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School Name</a:t>
            </a:r>
            <a:endParaRPr/>
          </a:p>
        </p:txBody>
      </p:sp>
      <p:sp>
        <p:nvSpPr>
          <p:cNvPr id="166" name="Google Shape;166;p17"/>
          <p:cNvSpPr txBox="1"/>
          <p:nvPr/>
        </p:nvSpPr>
        <p:spPr>
          <a:xfrm>
            <a:off x="12696701" y="779810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 School Year</a:t>
            </a:r>
            <a:endParaRPr/>
          </a:p>
        </p:txBody>
      </p:sp>
      <p:sp>
        <p:nvSpPr>
          <p:cNvPr id="167" name="Google Shape;167;p17"/>
          <p:cNvSpPr txBox="1"/>
          <p:nvPr/>
        </p:nvSpPr>
        <p:spPr>
          <a:xfrm>
            <a:off x="12696701" y="8358171"/>
            <a:ext cx="3967967"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Year Experience</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171" name="Shape 171"/>
        <p:cNvGrpSpPr/>
        <p:nvPr/>
      </p:nvGrpSpPr>
      <p:grpSpPr>
        <a:xfrm>
          <a:off x="0" y="0"/>
          <a:ext cx="0" cy="0"/>
          <a:chOff x="0" y="0"/>
          <a:chExt cx="0" cy="0"/>
        </a:xfrm>
      </p:grpSpPr>
      <p:grpSp>
        <p:nvGrpSpPr>
          <p:cNvPr id="172" name="Google Shape;172;p18"/>
          <p:cNvGrpSpPr/>
          <p:nvPr/>
        </p:nvGrpSpPr>
        <p:grpSpPr>
          <a:xfrm rot="-365908">
            <a:off x="56674" y="-1042334"/>
            <a:ext cx="13944241" cy="10205517"/>
            <a:chOff x="0" y="0"/>
            <a:chExt cx="18592322" cy="13607357"/>
          </a:xfrm>
        </p:grpSpPr>
        <p:sp>
          <p:nvSpPr>
            <p:cNvPr id="173" name="Google Shape;173;p18"/>
            <p:cNvSpPr/>
            <p:nvPr/>
          </p:nvSpPr>
          <p:spPr>
            <a:xfrm rot="5400000">
              <a:off x="3782316" y="-1202649"/>
              <a:ext cx="11027690" cy="18592322"/>
            </a:xfrm>
            <a:custGeom>
              <a:rect b="b" l="l" r="r" t="t"/>
              <a:pathLst>
                <a:path extrusionOk="0" h="18592322" w="11027690">
                  <a:moveTo>
                    <a:pt x="0" y="0"/>
                  </a:moveTo>
                  <a:lnTo>
                    <a:pt x="11027690" y="0"/>
                  </a:lnTo>
                  <a:lnTo>
                    <a:pt x="11027690" y="18592322"/>
                  </a:lnTo>
                  <a:lnTo>
                    <a:pt x="0" y="18592322"/>
                  </a:lnTo>
                  <a:lnTo>
                    <a:pt x="0" y="0"/>
                  </a:lnTo>
                  <a:close/>
                </a:path>
              </a:pathLst>
            </a:custGeom>
            <a:blipFill rotWithShape="1">
              <a:blip r:embed="rId3">
                <a:alphaModFix/>
              </a:blip>
              <a:stretch>
                <a:fillRect b="0" l="-26235" r="0" t="0"/>
              </a:stretch>
            </a:blipFill>
            <a:ln>
              <a:noFill/>
            </a:ln>
          </p:spPr>
        </p:sp>
        <p:sp>
          <p:nvSpPr>
            <p:cNvPr id="174" name="Google Shape;174;p18"/>
            <p:cNvSpPr/>
            <p:nvPr/>
          </p:nvSpPr>
          <p:spPr>
            <a:xfrm>
              <a:off x="8139955" y="0"/>
              <a:ext cx="2628667" cy="3755238"/>
            </a:xfrm>
            <a:custGeom>
              <a:rect b="b" l="l" r="r" t="t"/>
              <a:pathLst>
                <a:path extrusionOk="0" h="3755238" w="2628667">
                  <a:moveTo>
                    <a:pt x="0" y="0"/>
                  </a:moveTo>
                  <a:lnTo>
                    <a:pt x="2628667" y="0"/>
                  </a:lnTo>
                  <a:lnTo>
                    <a:pt x="2628667" y="3755238"/>
                  </a:lnTo>
                  <a:lnTo>
                    <a:pt x="0" y="3755238"/>
                  </a:lnTo>
                  <a:lnTo>
                    <a:pt x="0" y="0"/>
                  </a:lnTo>
                  <a:close/>
                </a:path>
              </a:pathLst>
            </a:custGeom>
            <a:blipFill rotWithShape="1">
              <a:blip r:embed="rId4">
                <a:alphaModFix/>
              </a:blip>
              <a:stretch>
                <a:fillRect b="0" l="0" r="0" t="0"/>
              </a:stretch>
            </a:blipFill>
            <a:ln>
              <a:noFill/>
            </a:ln>
          </p:spPr>
        </p:sp>
      </p:grpSp>
      <p:sp>
        <p:nvSpPr>
          <p:cNvPr id="175" name="Google Shape;175;p18"/>
          <p:cNvSpPr txBox="1"/>
          <p:nvPr/>
        </p:nvSpPr>
        <p:spPr>
          <a:xfrm rot="-365870">
            <a:off x="2880014" y="2427304"/>
            <a:ext cx="10048354" cy="457147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1000" u="none" cap="none" strike="noStrike">
                <a:solidFill>
                  <a:srgbClr val="40237C"/>
                </a:solidFill>
                <a:latin typeface="Caveat Brush"/>
                <a:ea typeface="Caveat Brush"/>
                <a:cs typeface="Caveat Brush"/>
                <a:sym typeface="Caveat Brush"/>
              </a:rPr>
              <a:t>“THIS IS A QUOTE</a:t>
            </a:r>
            <a:endParaRPr/>
          </a:p>
          <a:p>
            <a:pPr indent="0" lvl="0" marL="0" marR="0" rtl="0" algn="ctr">
              <a:lnSpc>
                <a:spcPct val="90000"/>
              </a:lnSpc>
              <a:spcBef>
                <a:spcPts val="0"/>
              </a:spcBef>
              <a:spcAft>
                <a:spcPts val="0"/>
              </a:spcAft>
              <a:buNone/>
            </a:pPr>
            <a:r>
              <a:rPr b="0" i="0" lang="en-US" sz="11000" u="none" cap="none" strike="noStrike">
                <a:solidFill>
                  <a:srgbClr val="40237C"/>
                </a:solidFill>
                <a:latin typeface="Caveat Brush"/>
                <a:ea typeface="Caveat Brush"/>
                <a:cs typeface="Caveat Brush"/>
                <a:sym typeface="Caveat Brush"/>
              </a:rPr>
              <a:t>WORDS FULL OF WISDOM.”</a:t>
            </a:r>
            <a:endParaRPr/>
          </a:p>
        </p:txBody>
      </p:sp>
      <p:sp>
        <p:nvSpPr>
          <p:cNvPr id="176" name="Google Shape;176;p18"/>
          <p:cNvSpPr txBox="1"/>
          <p:nvPr/>
        </p:nvSpPr>
        <p:spPr>
          <a:xfrm rot="-365938">
            <a:off x="3918642" y="7379120"/>
            <a:ext cx="7971118" cy="554228"/>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4500" u="none" cap="none" strike="noStrike">
                <a:solidFill>
                  <a:srgbClr val="40237C"/>
                </a:solidFill>
                <a:latin typeface="Dekko"/>
                <a:ea typeface="Dekko"/>
                <a:cs typeface="Dekko"/>
                <a:sym typeface="Dekko"/>
              </a:rPr>
              <a:t>Someone Famous</a:t>
            </a:r>
            <a:endParaRPr/>
          </a:p>
        </p:txBody>
      </p:sp>
      <p:pic>
        <p:nvPicPr>
          <p:cNvPr id="177" name="Google Shape;177;p18"/>
          <p:cNvPicPr preferRelativeResize="0"/>
          <p:nvPr/>
        </p:nvPicPr>
        <p:blipFill rotWithShape="1">
          <a:blip r:embed="rId5">
            <a:alphaModFix/>
          </a:blip>
          <a:srcRect b="0" l="0" r="32395" t="0"/>
          <a:stretch/>
        </p:blipFill>
        <p:spPr>
          <a:xfrm>
            <a:off x="8913125" y="1906550"/>
            <a:ext cx="9374874" cy="8369401"/>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181" name="Shape 181"/>
        <p:cNvGrpSpPr/>
        <p:nvPr/>
      </p:nvGrpSpPr>
      <p:grpSpPr>
        <a:xfrm>
          <a:off x="0" y="0"/>
          <a:ext cx="0" cy="0"/>
          <a:chOff x="0" y="0"/>
          <a:chExt cx="0" cy="0"/>
        </a:xfrm>
      </p:grpSpPr>
      <p:grpSp>
        <p:nvGrpSpPr>
          <p:cNvPr id="182" name="Google Shape;182;p19"/>
          <p:cNvGrpSpPr/>
          <p:nvPr/>
        </p:nvGrpSpPr>
        <p:grpSpPr>
          <a:xfrm>
            <a:off x="1060890" y="810806"/>
            <a:ext cx="16159891" cy="8512248"/>
            <a:chOff x="-8440" y="16874"/>
            <a:chExt cx="21546522" cy="11349664"/>
          </a:xfrm>
        </p:grpSpPr>
        <p:sp>
          <p:nvSpPr>
            <p:cNvPr id="183" name="Google Shape;183;p19"/>
            <p:cNvSpPr/>
            <p:nvPr/>
          </p:nvSpPr>
          <p:spPr>
            <a:xfrm rot="-10799999">
              <a:off x="-8438" y="16877"/>
              <a:ext cx="21546518" cy="11349658"/>
            </a:xfrm>
            <a:custGeom>
              <a:rect b="b" l="l" r="r" t="t"/>
              <a:pathLst>
                <a:path extrusionOk="0" h="1708150" w="3242801">
                  <a:moveTo>
                    <a:pt x="3231372" y="27940"/>
                  </a:moveTo>
                  <a:cubicBezTo>
                    <a:pt x="3222482" y="24130"/>
                    <a:pt x="3213592" y="21590"/>
                    <a:pt x="3204701" y="21590"/>
                  </a:cubicBezTo>
                  <a:cubicBezTo>
                    <a:pt x="3178032" y="20320"/>
                    <a:pt x="3130058" y="20320"/>
                    <a:pt x="3077402" y="17780"/>
                  </a:cubicBezTo>
                  <a:cubicBezTo>
                    <a:pt x="2957045" y="12700"/>
                    <a:pt x="2839196" y="6350"/>
                    <a:pt x="2718839" y="3810"/>
                  </a:cubicBezTo>
                  <a:cubicBezTo>
                    <a:pt x="2621049" y="1270"/>
                    <a:pt x="2525766" y="3810"/>
                    <a:pt x="2427976" y="2540"/>
                  </a:cubicBezTo>
                  <a:cubicBezTo>
                    <a:pt x="2385350" y="2540"/>
                    <a:pt x="2342724" y="0"/>
                    <a:pt x="2300097" y="2540"/>
                  </a:cubicBezTo>
                  <a:cubicBezTo>
                    <a:pt x="2197292" y="10160"/>
                    <a:pt x="2094488" y="11430"/>
                    <a:pt x="1989175" y="8890"/>
                  </a:cubicBezTo>
                  <a:cubicBezTo>
                    <a:pt x="1936519" y="7620"/>
                    <a:pt x="1883863" y="7620"/>
                    <a:pt x="1831207" y="7620"/>
                  </a:cubicBezTo>
                  <a:cubicBezTo>
                    <a:pt x="1735924" y="7620"/>
                    <a:pt x="1640642" y="7620"/>
                    <a:pt x="1545360" y="6350"/>
                  </a:cubicBezTo>
                  <a:cubicBezTo>
                    <a:pt x="1445062" y="5080"/>
                    <a:pt x="457133" y="2540"/>
                    <a:pt x="359343" y="1270"/>
                  </a:cubicBezTo>
                  <a:cubicBezTo>
                    <a:pt x="279105" y="0"/>
                    <a:pt x="201375" y="1270"/>
                    <a:pt x="121137" y="1270"/>
                  </a:cubicBezTo>
                  <a:cubicBezTo>
                    <a:pt x="65973"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118629" y="1681480"/>
                    <a:pt x="213912" y="1685290"/>
                    <a:pt x="309194" y="1690370"/>
                  </a:cubicBezTo>
                  <a:cubicBezTo>
                    <a:pt x="361850" y="1692910"/>
                    <a:pt x="414506" y="1697990"/>
                    <a:pt x="467163" y="1699260"/>
                  </a:cubicBezTo>
                  <a:cubicBezTo>
                    <a:pt x="554923" y="1701800"/>
                    <a:pt x="1532822" y="1703070"/>
                    <a:pt x="1620582" y="1704340"/>
                  </a:cubicBezTo>
                  <a:cubicBezTo>
                    <a:pt x="1633120" y="1704340"/>
                    <a:pt x="1645657" y="1704340"/>
                    <a:pt x="1658194" y="1704340"/>
                  </a:cubicBezTo>
                  <a:cubicBezTo>
                    <a:pt x="1718372" y="1704340"/>
                    <a:pt x="1781058" y="1703070"/>
                    <a:pt x="1841237" y="1703070"/>
                  </a:cubicBezTo>
                  <a:cubicBezTo>
                    <a:pt x="1911445" y="1703070"/>
                    <a:pt x="1979145" y="1704340"/>
                    <a:pt x="2049354" y="1704340"/>
                  </a:cubicBezTo>
                  <a:cubicBezTo>
                    <a:pt x="2152158" y="1704340"/>
                    <a:pt x="2257471" y="1704340"/>
                    <a:pt x="2360276" y="1704340"/>
                  </a:cubicBezTo>
                  <a:cubicBezTo>
                    <a:pt x="2455558" y="1704340"/>
                    <a:pt x="2550841" y="1705610"/>
                    <a:pt x="2646123" y="1706880"/>
                  </a:cubicBezTo>
                  <a:cubicBezTo>
                    <a:pt x="2688749" y="1706880"/>
                    <a:pt x="2733883" y="1708150"/>
                    <a:pt x="2776510" y="1708150"/>
                  </a:cubicBezTo>
                  <a:cubicBezTo>
                    <a:pt x="2914419" y="1706880"/>
                    <a:pt x="3049820" y="1700530"/>
                    <a:pt x="3181841" y="1700530"/>
                  </a:cubicBezTo>
                  <a:cubicBezTo>
                    <a:pt x="3185651" y="1700530"/>
                    <a:pt x="3190732" y="1697990"/>
                    <a:pt x="3194541" y="1695450"/>
                  </a:cubicBezTo>
                  <a:cubicBezTo>
                    <a:pt x="3199622" y="1691640"/>
                    <a:pt x="3202162" y="1685290"/>
                    <a:pt x="3204701" y="1682750"/>
                  </a:cubicBezTo>
                  <a:cubicBezTo>
                    <a:pt x="3205972" y="1628140"/>
                    <a:pt x="3207241" y="1574800"/>
                    <a:pt x="3208512" y="1521460"/>
                  </a:cubicBezTo>
                  <a:cubicBezTo>
                    <a:pt x="3209782" y="1438910"/>
                    <a:pt x="3219941" y="646430"/>
                    <a:pt x="3221212" y="563880"/>
                  </a:cubicBezTo>
                  <a:cubicBezTo>
                    <a:pt x="3221212" y="514350"/>
                    <a:pt x="3222482" y="464820"/>
                    <a:pt x="3223751" y="415290"/>
                  </a:cubicBezTo>
                  <a:cubicBezTo>
                    <a:pt x="3225022" y="361950"/>
                    <a:pt x="3226291" y="308610"/>
                    <a:pt x="3228832" y="255270"/>
                  </a:cubicBezTo>
                  <a:cubicBezTo>
                    <a:pt x="3230101" y="223520"/>
                    <a:pt x="3230101" y="190500"/>
                    <a:pt x="3235182" y="158750"/>
                  </a:cubicBezTo>
                  <a:cubicBezTo>
                    <a:pt x="3240262" y="120650"/>
                    <a:pt x="3242801" y="83820"/>
                    <a:pt x="3241532" y="44450"/>
                  </a:cubicBezTo>
                  <a:cubicBezTo>
                    <a:pt x="3241532" y="38100"/>
                    <a:pt x="3237722" y="30480"/>
                    <a:pt x="3231372" y="27940"/>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rot="-31361">
              <a:off x="908129" y="718152"/>
              <a:ext cx="19683302" cy="9862922"/>
            </a:xfrm>
            <a:custGeom>
              <a:rect b="b" l="l" r="r" t="t"/>
              <a:pathLst>
                <a:path extrusionOk="0" h="1663272" w="3319370">
                  <a:moveTo>
                    <a:pt x="3307940" y="27940"/>
                  </a:moveTo>
                  <a:cubicBezTo>
                    <a:pt x="3299050" y="24130"/>
                    <a:pt x="3290160" y="21590"/>
                    <a:pt x="3281270" y="21590"/>
                  </a:cubicBezTo>
                  <a:cubicBezTo>
                    <a:pt x="3254600" y="20320"/>
                    <a:pt x="3205503" y="20320"/>
                    <a:pt x="3151554" y="17780"/>
                  </a:cubicBezTo>
                  <a:cubicBezTo>
                    <a:pt x="3028241" y="12700"/>
                    <a:pt x="2907497" y="6350"/>
                    <a:pt x="2784184" y="3810"/>
                  </a:cubicBezTo>
                  <a:cubicBezTo>
                    <a:pt x="2683992" y="1270"/>
                    <a:pt x="2586369" y="3810"/>
                    <a:pt x="2486177" y="2540"/>
                  </a:cubicBezTo>
                  <a:cubicBezTo>
                    <a:pt x="2442504" y="2540"/>
                    <a:pt x="2398831" y="0"/>
                    <a:pt x="2355157" y="2540"/>
                  </a:cubicBezTo>
                  <a:cubicBezTo>
                    <a:pt x="2249827" y="10160"/>
                    <a:pt x="2144497" y="11430"/>
                    <a:pt x="2036599" y="8890"/>
                  </a:cubicBezTo>
                  <a:cubicBezTo>
                    <a:pt x="1982649" y="7620"/>
                    <a:pt x="1928700" y="7620"/>
                    <a:pt x="1874750" y="7620"/>
                  </a:cubicBezTo>
                  <a:cubicBezTo>
                    <a:pt x="1777127" y="7620"/>
                    <a:pt x="1679505" y="7620"/>
                    <a:pt x="1581882" y="6350"/>
                  </a:cubicBezTo>
                  <a:cubicBezTo>
                    <a:pt x="1479121" y="5080"/>
                    <a:pt x="466927" y="2540"/>
                    <a:pt x="366735" y="1270"/>
                  </a:cubicBezTo>
                  <a:cubicBezTo>
                    <a:pt x="284526" y="0"/>
                    <a:pt x="204887" y="1270"/>
                    <a:pt x="122678" y="1270"/>
                  </a:cubicBezTo>
                  <a:cubicBezTo>
                    <a:pt x="66159" y="1270"/>
                    <a:pt x="33020" y="3810"/>
                    <a:pt x="5080" y="5080"/>
                  </a:cubicBezTo>
                  <a:cubicBezTo>
                    <a:pt x="3810" y="5080"/>
                    <a:pt x="2540" y="7620"/>
                    <a:pt x="0" y="8890"/>
                  </a:cubicBezTo>
                  <a:cubicBezTo>
                    <a:pt x="1270" y="21590"/>
                    <a:pt x="3810" y="34290"/>
                    <a:pt x="5080" y="46990"/>
                  </a:cubicBezTo>
                  <a:cubicBezTo>
                    <a:pt x="15240" y="116626"/>
                    <a:pt x="16510" y="186958"/>
                    <a:pt x="17780" y="256057"/>
                  </a:cubicBezTo>
                  <a:cubicBezTo>
                    <a:pt x="19050" y="326390"/>
                    <a:pt x="17780" y="396722"/>
                    <a:pt x="16510" y="468288"/>
                  </a:cubicBezTo>
                  <a:cubicBezTo>
                    <a:pt x="15240" y="541089"/>
                    <a:pt x="2540" y="1304875"/>
                    <a:pt x="2540" y="1377675"/>
                  </a:cubicBezTo>
                  <a:cubicBezTo>
                    <a:pt x="2540" y="1449242"/>
                    <a:pt x="1270" y="1520808"/>
                    <a:pt x="0" y="1592375"/>
                  </a:cubicBezTo>
                  <a:cubicBezTo>
                    <a:pt x="0" y="1608662"/>
                    <a:pt x="3810" y="1618822"/>
                    <a:pt x="15240" y="1623902"/>
                  </a:cubicBezTo>
                  <a:cubicBezTo>
                    <a:pt x="22860" y="1627712"/>
                    <a:pt x="31750" y="1630252"/>
                    <a:pt x="40640" y="1631522"/>
                  </a:cubicBezTo>
                  <a:cubicBezTo>
                    <a:pt x="120109" y="1636602"/>
                    <a:pt x="217732" y="1640412"/>
                    <a:pt x="315354" y="1645492"/>
                  </a:cubicBezTo>
                  <a:cubicBezTo>
                    <a:pt x="369304" y="1648032"/>
                    <a:pt x="423253" y="1653112"/>
                    <a:pt x="477203" y="1654382"/>
                  </a:cubicBezTo>
                  <a:cubicBezTo>
                    <a:pt x="567118" y="1656922"/>
                    <a:pt x="1569037" y="1658192"/>
                    <a:pt x="1658952" y="1659462"/>
                  </a:cubicBezTo>
                  <a:cubicBezTo>
                    <a:pt x="1671798" y="1659462"/>
                    <a:pt x="1684643" y="1659462"/>
                    <a:pt x="1697488" y="1659462"/>
                  </a:cubicBezTo>
                  <a:cubicBezTo>
                    <a:pt x="1759144" y="1659462"/>
                    <a:pt x="1823370" y="1658192"/>
                    <a:pt x="1885026" y="1658192"/>
                  </a:cubicBezTo>
                  <a:cubicBezTo>
                    <a:pt x="1956959" y="1658192"/>
                    <a:pt x="2026322" y="1659462"/>
                    <a:pt x="2098255" y="1659462"/>
                  </a:cubicBezTo>
                  <a:cubicBezTo>
                    <a:pt x="2203585" y="1659462"/>
                    <a:pt x="2311484" y="1659462"/>
                    <a:pt x="2416814" y="1659462"/>
                  </a:cubicBezTo>
                  <a:cubicBezTo>
                    <a:pt x="2514436" y="1659462"/>
                    <a:pt x="2612059" y="1660732"/>
                    <a:pt x="2709682" y="1662002"/>
                  </a:cubicBezTo>
                  <a:cubicBezTo>
                    <a:pt x="2753355" y="1662002"/>
                    <a:pt x="2799598" y="1663272"/>
                    <a:pt x="2843271" y="1663272"/>
                  </a:cubicBezTo>
                  <a:cubicBezTo>
                    <a:pt x="2984567" y="1662002"/>
                    <a:pt x="3123294" y="1655652"/>
                    <a:pt x="3258410" y="1655652"/>
                  </a:cubicBezTo>
                  <a:cubicBezTo>
                    <a:pt x="3262220" y="1655652"/>
                    <a:pt x="3267300" y="1653112"/>
                    <a:pt x="3271110" y="1650572"/>
                  </a:cubicBezTo>
                  <a:cubicBezTo>
                    <a:pt x="3276190" y="1646762"/>
                    <a:pt x="3278730" y="1640412"/>
                    <a:pt x="3281270" y="1637872"/>
                  </a:cubicBezTo>
                  <a:cubicBezTo>
                    <a:pt x="3282540" y="1583737"/>
                    <a:pt x="3283810" y="1531913"/>
                    <a:pt x="3285080" y="1480089"/>
                  </a:cubicBezTo>
                  <a:cubicBezTo>
                    <a:pt x="3286350" y="1399886"/>
                    <a:pt x="3296510" y="629930"/>
                    <a:pt x="3297780" y="549726"/>
                  </a:cubicBezTo>
                  <a:cubicBezTo>
                    <a:pt x="3297780" y="501604"/>
                    <a:pt x="3299050" y="453482"/>
                    <a:pt x="3300320" y="405359"/>
                  </a:cubicBezTo>
                  <a:cubicBezTo>
                    <a:pt x="3301590" y="353535"/>
                    <a:pt x="3302860" y="301711"/>
                    <a:pt x="3305400" y="249888"/>
                  </a:cubicBezTo>
                  <a:cubicBezTo>
                    <a:pt x="3306670" y="219040"/>
                    <a:pt x="3306670" y="186958"/>
                    <a:pt x="3311750" y="156111"/>
                  </a:cubicBezTo>
                  <a:cubicBezTo>
                    <a:pt x="3316830" y="119094"/>
                    <a:pt x="3319370" y="83311"/>
                    <a:pt x="3318100" y="44450"/>
                  </a:cubicBezTo>
                  <a:cubicBezTo>
                    <a:pt x="3318100" y="38100"/>
                    <a:pt x="3314290" y="30480"/>
                    <a:pt x="3307940" y="27940"/>
                  </a:cubicBezTo>
                  <a:close/>
                </a:path>
              </a:pathLst>
            </a:custGeom>
            <a:solidFill>
              <a:srgbClr val="726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2744147" y="4419638"/>
              <a:ext cx="5038214" cy="4884688"/>
            </a:xfrm>
            <a:custGeom>
              <a:rect b="b" l="l" r="r" t="t"/>
              <a:pathLst>
                <a:path extrusionOk="0" h="3829777" w="3950148">
                  <a:moveTo>
                    <a:pt x="3322371" y="3775299"/>
                  </a:moveTo>
                  <a:cubicBezTo>
                    <a:pt x="3322371" y="3775299"/>
                    <a:pt x="2591496" y="3829777"/>
                    <a:pt x="2123844" y="3827156"/>
                  </a:cubicBezTo>
                  <a:cubicBezTo>
                    <a:pt x="1723751" y="3824993"/>
                    <a:pt x="1057074" y="3817168"/>
                    <a:pt x="1057074" y="3817168"/>
                  </a:cubicBezTo>
                  <a:cubicBezTo>
                    <a:pt x="812932" y="3808334"/>
                    <a:pt x="449110" y="3787104"/>
                    <a:pt x="282371" y="3728926"/>
                  </a:cubicBezTo>
                  <a:cubicBezTo>
                    <a:pt x="4469" y="3631963"/>
                    <a:pt x="0" y="3458684"/>
                    <a:pt x="0" y="2796839"/>
                  </a:cubicBezTo>
                  <a:cubicBezTo>
                    <a:pt x="8536" y="491230"/>
                    <a:pt x="0" y="345608"/>
                    <a:pt x="77597" y="223930"/>
                  </a:cubicBezTo>
                  <a:cubicBezTo>
                    <a:pt x="217372" y="4759"/>
                    <a:pt x="519255" y="4073"/>
                    <a:pt x="937909" y="4073"/>
                  </a:cubicBezTo>
                  <a:cubicBezTo>
                    <a:pt x="937909" y="4073"/>
                    <a:pt x="1555876" y="15681"/>
                    <a:pt x="1976317" y="7673"/>
                  </a:cubicBezTo>
                  <a:cubicBezTo>
                    <a:pt x="2372568" y="0"/>
                    <a:pt x="3089302" y="6979"/>
                    <a:pt x="3089302" y="6979"/>
                  </a:cubicBezTo>
                  <a:cubicBezTo>
                    <a:pt x="3457609" y="14458"/>
                    <a:pt x="3595869" y="42638"/>
                    <a:pt x="3793610" y="165219"/>
                  </a:cubicBezTo>
                  <a:cubicBezTo>
                    <a:pt x="3944626" y="258836"/>
                    <a:pt x="3950148" y="476157"/>
                    <a:pt x="3941008" y="2796812"/>
                  </a:cubicBezTo>
                  <a:cubicBezTo>
                    <a:pt x="3941007" y="3576650"/>
                    <a:pt x="3898223" y="3725237"/>
                    <a:pt x="3322371" y="3775299"/>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8251205" y="4419638"/>
              <a:ext cx="5038214" cy="4884688"/>
            </a:xfrm>
            <a:custGeom>
              <a:rect b="b" l="l" r="r" t="t"/>
              <a:pathLst>
                <a:path extrusionOk="0" h="3829777" w="3950148">
                  <a:moveTo>
                    <a:pt x="3322371" y="3775299"/>
                  </a:moveTo>
                  <a:cubicBezTo>
                    <a:pt x="3322371" y="3775299"/>
                    <a:pt x="2591496" y="3829777"/>
                    <a:pt x="2123844" y="3827156"/>
                  </a:cubicBezTo>
                  <a:cubicBezTo>
                    <a:pt x="1723751" y="3824993"/>
                    <a:pt x="1057074" y="3817168"/>
                    <a:pt x="1057074" y="3817168"/>
                  </a:cubicBezTo>
                  <a:cubicBezTo>
                    <a:pt x="812932" y="3808334"/>
                    <a:pt x="449110" y="3787104"/>
                    <a:pt x="282371" y="3728926"/>
                  </a:cubicBezTo>
                  <a:cubicBezTo>
                    <a:pt x="4469" y="3631963"/>
                    <a:pt x="0" y="3458684"/>
                    <a:pt x="0" y="2796839"/>
                  </a:cubicBezTo>
                  <a:cubicBezTo>
                    <a:pt x="8536" y="491230"/>
                    <a:pt x="0" y="345608"/>
                    <a:pt x="77597" y="223930"/>
                  </a:cubicBezTo>
                  <a:cubicBezTo>
                    <a:pt x="217372" y="4759"/>
                    <a:pt x="519255" y="4073"/>
                    <a:pt x="937909" y="4073"/>
                  </a:cubicBezTo>
                  <a:cubicBezTo>
                    <a:pt x="937909" y="4073"/>
                    <a:pt x="1555876" y="15681"/>
                    <a:pt x="1976317" y="7673"/>
                  </a:cubicBezTo>
                  <a:cubicBezTo>
                    <a:pt x="2372568" y="0"/>
                    <a:pt x="3089302" y="6979"/>
                    <a:pt x="3089302" y="6979"/>
                  </a:cubicBezTo>
                  <a:cubicBezTo>
                    <a:pt x="3457609" y="14458"/>
                    <a:pt x="3595869" y="42638"/>
                    <a:pt x="3793610" y="165219"/>
                  </a:cubicBezTo>
                  <a:cubicBezTo>
                    <a:pt x="3944626" y="258836"/>
                    <a:pt x="3950148" y="476157"/>
                    <a:pt x="3941008" y="2796812"/>
                  </a:cubicBezTo>
                  <a:cubicBezTo>
                    <a:pt x="3941007" y="3576650"/>
                    <a:pt x="3898223" y="3725237"/>
                    <a:pt x="3322371" y="3775299"/>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13763869" y="4419638"/>
              <a:ext cx="5038214" cy="4884688"/>
            </a:xfrm>
            <a:custGeom>
              <a:rect b="b" l="l" r="r" t="t"/>
              <a:pathLst>
                <a:path extrusionOk="0" h="3829777" w="3950148">
                  <a:moveTo>
                    <a:pt x="3322371" y="3775299"/>
                  </a:moveTo>
                  <a:cubicBezTo>
                    <a:pt x="3322371" y="3775299"/>
                    <a:pt x="2591496" y="3829777"/>
                    <a:pt x="2123844" y="3827156"/>
                  </a:cubicBezTo>
                  <a:cubicBezTo>
                    <a:pt x="1723751" y="3824993"/>
                    <a:pt x="1057074" y="3817168"/>
                    <a:pt x="1057074" y="3817168"/>
                  </a:cubicBezTo>
                  <a:cubicBezTo>
                    <a:pt x="812932" y="3808334"/>
                    <a:pt x="449110" y="3787104"/>
                    <a:pt x="282371" y="3728926"/>
                  </a:cubicBezTo>
                  <a:cubicBezTo>
                    <a:pt x="4469" y="3631963"/>
                    <a:pt x="0" y="3458684"/>
                    <a:pt x="0" y="2796839"/>
                  </a:cubicBezTo>
                  <a:cubicBezTo>
                    <a:pt x="8536" y="491230"/>
                    <a:pt x="0" y="345608"/>
                    <a:pt x="77597" y="223930"/>
                  </a:cubicBezTo>
                  <a:cubicBezTo>
                    <a:pt x="217372" y="4759"/>
                    <a:pt x="519255" y="4073"/>
                    <a:pt x="937909" y="4073"/>
                  </a:cubicBezTo>
                  <a:cubicBezTo>
                    <a:pt x="937909" y="4073"/>
                    <a:pt x="1555876" y="15681"/>
                    <a:pt x="1976317" y="7673"/>
                  </a:cubicBezTo>
                  <a:cubicBezTo>
                    <a:pt x="2372568" y="0"/>
                    <a:pt x="3089302" y="6979"/>
                    <a:pt x="3089302" y="6979"/>
                  </a:cubicBezTo>
                  <a:cubicBezTo>
                    <a:pt x="3457609" y="14458"/>
                    <a:pt x="3595869" y="42638"/>
                    <a:pt x="3793610" y="165219"/>
                  </a:cubicBezTo>
                  <a:cubicBezTo>
                    <a:pt x="3944626" y="258836"/>
                    <a:pt x="3950148" y="476157"/>
                    <a:pt x="3941008" y="2796812"/>
                  </a:cubicBezTo>
                  <a:cubicBezTo>
                    <a:pt x="3941007" y="3576650"/>
                    <a:pt x="3898223" y="3725237"/>
                    <a:pt x="3322371" y="3775299"/>
                  </a:cubicBezTo>
                  <a:close/>
                </a:path>
              </a:pathLst>
            </a:custGeom>
            <a:solidFill>
              <a:srgbClr val="FFF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9"/>
          <p:cNvSpPr txBox="1"/>
          <p:nvPr/>
        </p:nvSpPr>
        <p:spPr>
          <a:xfrm>
            <a:off x="2116135" y="2047295"/>
            <a:ext cx="14055729" cy="137161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1000" u="none" cap="none" strike="noStrike">
                <a:solidFill>
                  <a:srgbClr val="FFF8E3"/>
                </a:solidFill>
                <a:latin typeface="Caveat Brush"/>
                <a:ea typeface="Caveat Brush"/>
                <a:cs typeface="Caveat Brush"/>
                <a:sym typeface="Caveat Brush"/>
              </a:rPr>
              <a:t>Achievements &amp; Awards</a:t>
            </a:r>
            <a:endParaRPr/>
          </a:p>
        </p:txBody>
      </p:sp>
      <p:sp>
        <p:nvSpPr>
          <p:cNvPr id="189" name="Google Shape;189;p19"/>
          <p:cNvSpPr txBox="1"/>
          <p:nvPr/>
        </p:nvSpPr>
        <p:spPr>
          <a:xfrm>
            <a:off x="3308004" y="5437255"/>
            <a:ext cx="3407200"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Award Name</a:t>
            </a:r>
            <a:endParaRPr/>
          </a:p>
        </p:txBody>
      </p:sp>
      <p:sp>
        <p:nvSpPr>
          <p:cNvPr id="190" name="Google Shape;190;p19"/>
          <p:cNvSpPr txBox="1"/>
          <p:nvPr/>
        </p:nvSpPr>
        <p:spPr>
          <a:xfrm>
            <a:off x="3308004" y="5998201"/>
            <a:ext cx="3407200"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Award Date</a:t>
            </a:r>
            <a:endParaRPr/>
          </a:p>
        </p:txBody>
      </p:sp>
      <p:sp>
        <p:nvSpPr>
          <p:cNvPr id="191" name="Google Shape;191;p19"/>
          <p:cNvSpPr txBox="1"/>
          <p:nvPr/>
        </p:nvSpPr>
        <p:spPr>
          <a:xfrm>
            <a:off x="7440400" y="5437255"/>
            <a:ext cx="3407200"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Award Name</a:t>
            </a:r>
            <a:endParaRPr/>
          </a:p>
        </p:txBody>
      </p:sp>
      <p:sp>
        <p:nvSpPr>
          <p:cNvPr id="192" name="Google Shape;192;p19"/>
          <p:cNvSpPr txBox="1"/>
          <p:nvPr/>
        </p:nvSpPr>
        <p:spPr>
          <a:xfrm>
            <a:off x="7440400" y="5998201"/>
            <a:ext cx="3407200"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Award Date</a:t>
            </a:r>
            <a:endParaRPr/>
          </a:p>
        </p:txBody>
      </p:sp>
      <p:sp>
        <p:nvSpPr>
          <p:cNvPr id="193" name="Google Shape;193;p19"/>
          <p:cNvSpPr txBox="1"/>
          <p:nvPr/>
        </p:nvSpPr>
        <p:spPr>
          <a:xfrm>
            <a:off x="11571097" y="5490080"/>
            <a:ext cx="3407200"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Award Name</a:t>
            </a:r>
            <a:endParaRPr/>
          </a:p>
        </p:txBody>
      </p:sp>
      <p:sp>
        <p:nvSpPr>
          <p:cNvPr id="194" name="Google Shape;194;p19"/>
          <p:cNvSpPr txBox="1"/>
          <p:nvPr/>
        </p:nvSpPr>
        <p:spPr>
          <a:xfrm>
            <a:off x="11571097" y="6051027"/>
            <a:ext cx="3407200" cy="455295"/>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3000" u="none" cap="none" strike="noStrike">
                <a:solidFill>
                  <a:srgbClr val="40237C"/>
                </a:solidFill>
                <a:latin typeface="Dekko"/>
                <a:ea typeface="Dekko"/>
                <a:cs typeface="Dekko"/>
                <a:sym typeface="Dekko"/>
              </a:rPr>
              <a:t>Award Date</a:t>
            </a:r>
            <a:endParaRPr/>
          </a:p>
        </p:txBody>
      </p:sp>
      <p:pic>
        <p:nvPicPr>
          <p:cNvPr id="195" name="Google Shape;195;p19"/>
          <p:cNvPicPr preferRelativeResize="0"/>
          <p:nvPr/>
        </p:nvPicPr>
        <p:blipFill>
          <a:blip r:embed="rId3">
            <a:alphaModFix/>
          </a:blip>
          <a:stretch>
            <a:fillRect/>
          </a:stretch>
        </p:blipFill>
        <p:spPr>
          <a:xfrm>
            <a:off x="243275" y="239700"/>
            <a:ext cx="2062969" cy="1822500"/>
          </a:xfrm>
          <a:prstGeom prst="rect">
            <a:avLst/>
          </a:prstGeom>
          <a:noFill/>
          <a:ln>
            <a:noFill/>
          </a:ln>
        </p:spPr>
      </p:pic>
      <p:pic>
        <p:nvPicPr>
          <p:cNvPr id="196" name="Google Shape;196;p19"/>
          <p:cNvPicPr preferRelativeResize="0"/>
          <p:nvPr/>
        </p:nvPicPr>
        <p:blipFill>
          <a:blip r:embed="rId4">
            <a:alphaModFix/>
          </a:blip>
          <a:stretch>
            <a:fillRect/>
          </a:stretch>
        </p:blipFill>
        <p:spPr>
          <a:xfrm>
            <a:off x="-249675" y="6559150"/>
            <a:ext cx="3929225" cy="3523631"/>
          </a:xfrm>
          <a:prstGeom prst="rect">
            <a:avLst/>
          </a:prstGeom>
          <a:noFill/>
          <a:ln>
            <a:noFill/>
          </a:ln>
        </p:spPr>
      </p:pic>
      <p:pic>
        <p:nvPicPr>
          <p:cNvPr id="197" name="Google Shape;197;p19"/>
          <p:cNvPicPr preferRelativeResize="0"/>
          <p:nvPr/>
        </p:nvPicPr>
        <p:blipFill>
          <a:blip r:embed="rId5">
            <a:alphaModFix/>
          </a:blip>
          <a:stretch>
            <a:fillRect/>
          </a:stretch>
        </p:blipFill>
        <p:spPr>
          <a:xfrm>
            <a:off x="15040125" y="355075"/>
            <a:ext cx="2798800" cy="3786612"/>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201" name="Shape 201"/>
        <p:cNvGrpSpPr/>
        <p:nvPr/>
      </p:nvGrpSpPr>
      <p:grpSpPr>
        <a:xfrm>
          <a:off x="0" y="0"/>
          <a:ext cx="0" cy="0"/>
          <a:chOff x="0" y="0"/>
          <a:chExt cx="0" cy="0"/>
        </a:xfrm>
      </p:grpSpPr>
      <p:pic>
        <p:nvPicPr>
          <p:cNvPr id="202" name="Google Shape;202;p20"/>
          <p:cNvPicPr preferRelativeResize="0"/>
          <p:nvPr/>
        </p:nvPicPr>
        <p:blipFill>
          <a:blip r:embed="rId3">
            <a:alphaModFix/>
          </a:blip>
          <a:stretch>
            <a:fillRect/>
          </a:stretch>
        </p:blipFill>
        <p:spPr>
          <a:xfrm>
            <a:off x="-353354" y="1599525"/>
            <a:ext cx="9213376" cy="10672803"/>
          </a:xfrm>
          <a:prstGeom prst="rect">
            <a:avLst/>
          </a:prstGeom>
          <a:noFill/>
          <a:ln>
            <a:noFill/>
          </a:ln>
        </p:spPr>
      </p:pic>
      <p:grpSp>
        <p:nvGrpSpPr>
          <p:cNvPr id="203" name="Google Shape;203;p20"/>
          <p:cNvGrpSpPr/>
          <p:nvPr/>
        </p:nvGrpSpPr>
        <p:grpSpPr>
          <a:xfrm rot="280357">
            <a:off x="4660683" y="-1031688"/>
            <a:ext cx="13944241" cy="10205517"/>
            <a:chOff x="0" y="0"/>
            <a:chExt cx="18592322" cy="13607357"/>
          </a:xfrm>
        </p:grpSpPr>
        <p:sp>
          <p:nvSpPr>
            <p:cNvPr id="204" name="Google Shape;204;p20"/>
            <p:cNvSpPr/>
            <p:nvPr/>
          </p:nvSpPr>
          <p:spPr>
            <a:xfrm rot="5400000">
              <a:off x="3782316" y="-1202649"/>
              <a:ext cx="11027690" cy="18592322"/>
            </a:xfrm>
            <a:custGeom>
              <a:rect b="b" l="l" r="r" t="t"/>
              <a:pathLst>
                <a:path extrusionOk="0" h="18592322" w="11027690">
                  <a:moveTo>
                    <a:pt x="0" y="0"/>
                  </a:moveTo>
                  <a:lnTo>
                    <a:pt x="11027690" y="0"/>
                  </a:lnTo>
                  <a:lnTo>
                    <a:pt x="11027690" y="18592322"/>
                  </a:lnTo>
                  <a:lnTo>
                    <a:pt x="0" y="18592322"/>
                  </a:lnTo>
                  <a:lnTo>
                    <a:pt x="0" y="0"/>
                  </a:lnTo>
                  <a:close/>
                </a:path>
              </a:pathLst>
            </a:custGeom>
            <a:blipFill rotWithShape="1">
              <a:blip r:embed="rId4">
                <a:alphaModFix/>
              </a:blip>
              <a:stretch>
                <a:fillRect b="0" l="-26235" r="0" t="0"/>
              </a:stretch>
            </a:blipFill>
            <a:ln>
              <a:noFill/>
            </a:ln>
          </p:spPr>
        </p:sp>
        <p:sp>
          <p:nvSpPr>
            <p:cNvPr id="205" name="Google Shape;205;p20"/>
            <p:cNvSpPr/>
            <p:nvPr/>
          </p:nvSpPr>
          <p:spPr>
            <a:xfrm>
              <a:off x="8139955" y="0"/>
              <a:ext cx="2628667" cy="3755238"/>
            </a:xfrm>
            <a:custGeom>
              <a:rect b="b" l="l" r="r" t="t"/>
              <a:pathLst>
                <a:path extrusionOk="0" h="3755238" w="2628667">
                  <a:moveTo>
                    <a:pt x="0" y="0"/>
                  </a:moveTo>
                  <a:lnTo>
                    <a:pt x="2628667" y="0"/>
                  </a:lnTo>
                  <a:lnTo>
                    <a:pt x="2628667" y="3755238"/>
                  </a:lnTo>
                  <a:lnTo>
                    <a:pt x="0" y="3755238"/>
                  </a:lnTo>
                  <a:lnTo>
                    <a:pt x="0" y="0"/>
                  </a:lnTo>
                  <a:close/>
                </a:path>
              </a:pathLst>
            </a:custGeom>
            <a:blipFill rotWithShape="1">
              <a:blip r:embed="rId5">
                <a:alphaModFix/>
              </a:blip>
              <a:stretch>
                <a:fillRect b="0" l="0" r="0" t="0"/>
              </a:stretch>
            </a:blipFill>
            <a:ln>
              <a:noFill/>
            </a:ln>
          </p:spPr>
        </p:sp>
      </p:grpSp>
      <p:sp>
        <p:nvSpPr>
          <p:cNvPr id="206" name="Google Shape;206;p20"/>
          <p:cNvSpPr txBox="1"/>
          <p:nvPr/>
        </p:nvSpPr>
        <p:spPr>
          <a:xfrm rot="280406">
            <a:off x="7501376" y="2616950"/>
            <a:ext cx="10048308" cy="4063495"/>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1000" u="none" cap="none" strike="noStrike">
                <a:solidFill>
                  <a:srgbClr val="40237C"/>
                </a:solidFill>
                <a:latin typeface="Caveat Brush"/>
                <a:ea typeface="Caveat Brush"/>
                <a:cs typeface="Caveat Brush"/>
                <a:sym typeface="Caveat Brush"/>
              </a:rPr>
              <a:t>“THIS IS A QUOTE</a:t>
            </a:r>
            <a:endParaRPr/>
          </a:p>
          <a:p>
            <a:pPr indent="0" lvl="0" marL="0" marR="0" rtl="0" algn="ctr">
              <a:lnSpc>
                <a:spcPct val="80000"/>
              </a:lnSpc>
              <a:spcBef>
                <a:spcPts val="0"/>
              </a:spcBef>
              <a:spcAft>
                <a:spcPts val="0"/>
              </a:spcAft>
              <a:buNone/>
            </a:pPr>
            <a:r>
              <a:rPr b="0" i="0" lang="en-US" sz="11000" u="none" cap="none" strike="noStrike">
                <a:solidFill>
                  <a:srgbClr val="40237C"/>
                </a:solidFill>
                <a:latin typeface="Caveat Brush"/>
                <a:ea typeface="Caveat Brush"/>
                <a:cs typeface="Caveat Brush"/>
                <a:sym typeface="Caveat Brush"/>
              </a:rPr>
              <a:t>WORDS FULL OF WISDOM.”</a:t>
            </a:r>
            <a:endParaRPr/>
          </a:p>
        </p:txBody>
      </p:sp>
      <p:sp>
        <p:nvSpPr>
          <p:cNvPr id="207" name="Google Shape;207;p20"/>
          <p:cNvSpPr txBox="1"/>
          <p:nvPr/>
        </p:nvSpPr>
        <p:spPr>
          <a:xfrm rot="280406">
            <a:off x="7065751" y="7003767"/>
            <a:ext cx="10048308" cy="1108309"/>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lang="en-US" sz="4500">
                <a:solidFill>
                  <a:srgbClr val="40237C"/>
                </a:solidFill>
                <a:latin typeface="Dekko"/>
                <a:ea typeface="Dekko"/>
                <a:cs typeface="Dekko"/>
                <a:sym typeface="Dekko"/>
              </a:rPr>
              <a:t>Big numbers catch your</a:t>
            </a:r>
            <a:endParaRPr sz="4500">
              <a:solidFill>
                <a:srgbClr val="40237C"/>
              </a:solidFill>
              <a:latin typeface="Dekko"/>
              <a:ea typeface="Dekko"/>
              <a:cs typeface="Dekko"/>
              <a:sym typeface="Dekko"/>
            </a:endParaRPr>
          </a:p>
          <a:p>
            <a:pPr indent="0" lvl="0" marL="0" marR="0" rtl="0" algn="ctr">
              <a:lnSpc>
                <a:spcPct val="80000"/>
              </a:lnSpc>
              <a:spcBef>
                <a:spcPts val="0"/>
              </a:spcBef>
              <a:spcAft>
                <a:spcPts val="0"/>
              </a:spcAft>
              <a:buNone/>
            </a:pPr>
            <a:r>
              <a:rPr lang="en-US" sz="4500">
                <a:solidFill>
                  <a:srgbClr val="40237C"/>
                </a:solidFill>
                <a:latin typeface="Dekko"/>
                <a:ea typeface="Dekko"/>
                <a:cs typeface="Dekko"/>
                <a:sym typeface="Dekko"/>
              </a:rPr>
              <a:t>audience’s attention</a:t>
            </a:r>
            <a:endParaRPr/>
          </a:p>
        </p:txBody>
      </p:sp>
      <p:sp>
        <p:nvSpPr>
          <p:cNvPr id="208" name="Google Shape;208;p20"/>
          <p:cNvSpPr/>
          <p:nvPr/>
        </p:nvSpPr>
        <p:spPr>
          <a:xfrm>
            <a:off x="15270759" y="7383762"/>
            <a:ext cx="3155034" cy="3395829"/>
          </a:xfrm>
          <a:custGeom>
            <a:rect b="b" l="l" r="r" t="t"/>
            <a:pathLst>
              <a:path extrusionOk="0" h="3395829" w="3155034">
                <a:moveTo>
                  <a:pt x="0" y="0"/>
                </a:moveTo>
                <a:lnTo>
                  <a:pt x="3155033" y="0"/>
                </a:lnTo>
                <a:lnTo>
                  <a:pt x="3155033" y="3395829"/>
                </a:lnTo>
                <a:lnTo>
                  <a:pt x="0" y="3395829"/>
                </a:lnTo>
                <a:lnTo>
                  <a:pt x="0" y="0"/>
                </a:lnTo>
                <a:close/>
              </a:path>
            </a:pathLst>
          </a:custGeom>
          <a:blipFill rotWithShape="1">
            <a:blip r:embed="rId6">
              <a:alphaModFix/>
            </a:blip>
            <a:stretch>
              <a:fillRect b="0" l="0" r="0" t="0"/>
            </a:stretch>
          </a:blipFill>
          <a:ln>
            <a:noFill/>
          </a:ln>
        </p:spPr>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7FE"/>
        </a:solidFill>
      </p:bgPr>
    </p:bg>
    <p:spTree>
      <p:nvGrpSpPr>
        <p:cNvPr id="212" name="Shape 212"/>
        <p:cNvGrpSpPr/>
        <p:nvPr/>
      </p:nvGrpSpPr>
      <p:grpSpPr>
        <a:xfrm>
          <a:off x="0" y="0"/>
          <a:ext cx="0" cy="0"/>
          <a:chOff x="0" y="0"/>
          <a:chExt cx="0" cy="0"/>
        </a:xfrm>
      </p:grpSpPr>
      <p:pic>
        <p:nvPicPr>
          <p:cNvPr id="213" name="Google Shape;213;p21"/>
          <p:cNvPicPr preferRelativeResize="0"/>
          <p:nvPr/>
        </p:nvPicPr>
        <p:blipFill>
          <a:blip r:embed="rId3">
            <a:alphaModFix/>
          </a:blip>
          <a:stretch>
            <a:fillRect/>
          </a:stretch>
        </p:blipFill>
        <p:spPr>
          <a:xfrm>
            <a:off x="0" y="342844"/>
            <a:ext cx="18288000" cy="3643313"/>
          </a:xfrm>
          <a:prstGeom prst="rect">
            <a:avLst/>
          </a:prstGeom>
          <a:noFill/>
          <a:ln>
            <a:noFill/>
          </a:ln>
        </p:spPr>
      </p:pic>
      <p:sp>
        <p:nvSpPr>
          <p:cNvPr id="214" name="Google Shape;214;p21"/>
          <p:cNvSpPr/>
          <p:nvPr/>
        </p:nvSpPr>
        <p:spPr>
          <a:xfrm>
            <a:off x="9271680" y="4347291"/>
            <a:ext cx="3573055" cy="3974403"/>
          </a:xfrm>
          <a:custGeom>
            <a:rect b="b" l="l" r="r" t="t"/>
            <a:pathLst>
              <a:path extrusionOk="0" h="12400280" w="1114806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rotWithShape="1">
            <a:blip r:embed="rId4">
              <a:alphaModFix/>
            </a:blip>
            <a:stretch>
              <a:fillRect b="0" l="-28010" r="-2801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4774054" y="4226075"/>
            <a:ext cx="4316982" cy="415513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a:alphaModFix/>
            </a:blip>
            <a:stretch>
              <a:fillRect b="0" l="-20416" r="-1779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520270" y="4421942"/>
            <a:ext cx="3882304" cy="3979126"/>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6">
              <a:alphaModFix/>
            </a:blip>
            <a:stretch>
              <a:fillRect b="-9753" l="0" r="0" t="-33201"/>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txBox="1"/>
          <p:nvPr/>
        </p:nvSpPr>
        <p:spPr>
          <a:xfrm>
            <a:off x="2560136" y="1240804"/>
            <a:ext cx="13167727" cy="1495434"/>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2000" u="none" cap="none" strike="noStrike">
                <a:solidFill>
                  <a:srgbClr val="40237C"/>
                </a:solidFill>
                <a:latin typeface="Caveat Brush"/>
                <a:ea typeface="Caveat Brush"/>
                <a:cs typeface="Caveat Brush"/>
                <a:sym typeface="Caveat Brush"/>
              </a:rPr>
              <a:t>Interests and Hobbies</a:t>
            </a:r>
            <a:endParaRPr/>
          </a:p>
        </p:txBody>
      </p:sp>
      <p:sp>
        <p:nvSpPr>
          <p:cNvPr id="218" name="Google Shape;218;p21"/>
          <p:cNvSpPr txBox="1"/>
          <p:nvPr/>
        </p:nvSpPr>
        <p:spPr>
          <a:xfrm>
            <a:off x="1662079" y="8660538"/>
            <a:ext cx="1598700" cy="69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500" u="none" cap="none" strike="noStrike">
                <a:solidFill>
                  <a:srgbClr val="40237C"/>
                </a:solidFill>
                <a:latin typeface="Caveat Brush"/>
                <a:ea typeface="Caveat Brush"/>
                <a:cs typeface="Caveat Brush"/>
                <a:sym typeface="Caveat Brush"/>
              </a:rPr>
              <a:t>Dog</a:t>
            </a:r>
            <a:endParaRPr/>
          </a:p>
        </p:txBody>
      </p:sp>
      <p:sp>
        <p:nvSpPr>
          <p:cNvPr id="219" name="Google Shape;219;p21"/>
          <p:cNvSpPr txBox="1"/>
          <p:nvPr/>
        </p:nvSpPr>
        <p:spPr>
          <a:xfrm>
            <a:off x="5534536" y="8621125"/>
            <a:ext cx="2796000" cy="69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500" u="none" cap="none" strike="noStrike">
                <a:solidFill>
                  <a:srgbClr val="40237C"/>
                </a:solidFill>
                <a:latin typeface="Caveat Brush"/>
                <a:ea typeface="Caveat Brush"/>
                <a:cs typeface="Caveat Brush"/>
                <a:sym typeface="Caveat Brush"/>
              </a:rPr>
              <a:t>Swimming</a:t>
            </a:r>
            <a:endParaRPr/>
          </a:p>
        </p:txBody>
      </p:sp>
      <p:sp>
        <p:nvSpPr>
          <p:cNvPr id="220" name="Google Shape;220;p21"/>
          <p:cNvSpPr txBox="1"/>
          <p:nvPr/>
        </p:nvSpPr>
        <p:spPr>
          <a:xfrm>
            <a:off x="10104950" y="8682850"/>
            <a:ext cx="1906500" cy="69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500" u="none" cap="none" strike="noStrike">
                <a:solidFill>
                  <a:srgbClr val="40237C"/>
                </a:solidFill>
                <a:latin typeface="Caveat Brush"/>
                <a:ea typeface="Caveat Brush"/>
                <a:cs typeface="Caveat Brush"/>
                <a:sym typeface="Caveat Brush"/>
              </a:rPr>
              <a:t>Yoga</a:t>
            </a:r>
            <a:endParaRPr/>
          </a:p>
        </p:txBody>
      </p:sp>
      <p:sp>
        <p:nvSpPr>
          <p:cNvPr id="221" name="Google Shape;221;p21"/>
          <p:cNvSpPr/>
          <p:nvPr/>
        </p:nvSpPr>
        <p:spPr>
          <a:xfrm>
            <a:off x="13445141" y="4045345"/>
            <a:ext cx="4316982" cy="415513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7">
              <a:alphaModFix/>
            </a:blip>
            <a:stretch>
              <a:fillRect b="0" l="-19106" r="-1910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txBox="1"/>
          <p:nvPr/>
        </p:nvSpPr>
        <p:spPr>
          <a:xfrm>
            <a:off x="14743385" y="8621125"/>
            <a:ext cx="1720500" cy="69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500" u="none" cap="none" strike="noStrike">
                <a:solidFill>
                  <a:srgbClr val="40237C"/>
                </a:solidFill>
                <a:latin typeface="Caveat Brush"/>
                <a:ea typeface="Caveat Brush"/>
                <a:cs typeface="Caveat Brush"/>
                <a:sym typeface="Caveat Brush"/>
              </a:rPr>
              <a:t>Movie</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