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Nunito SemiBold"/>
      <p:regular r:id="rId22"/>
      <p:bold r:id="rId23"/>
      <p:italic r:id="rId24"/>
      <p:boldItalic r:id="rId25"/>
    </p:embeddedFont>
    <p:embeddedFont>
      <p:font typeface="Nunito"/>
      <p:regular r:id="rId26"/>
      <p:bold r:id="rId27"/>
      <p:italic r:id="rId28"/>
      <p:boldItalic r:id="rId29"/>
    </p:embeddedFont>
    <p:embeddedFont>
      <p:font typeface="Montserrat"/>
      <p:bold r:id="rId30"/>
      <p:boldItalic r:id="rId31"/>
    </p:embeddedFont>
    <p:embeddedFont>
      <p:font typeface="Barlow Condensed"/>
      <p:bold r:id="rId32"/>
      <p:boldItalic r:id="rId33"/>
    </p:embeddedFont>
    <p:embeddedFont>
      <p:font typeface="Montserrat ExtraBold"/>
      <p:bold r:id="rId34"/>
      <p:boldItalic r:id="rId35"/>
    </p:embeddedFont>
    <p:embeddedFont>
      <p:font typeface="Barlow Condensed Black"/>
      <p:bold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NunitoSemiBold-regular.fntdata"/><Relationship Id="rId21" Type="http://schemas.openxmlformats.org/officeDocument/2006/relationships/slide" Target="slides/slide16.xml"/><Relationship Id="rId24" Type="http://schemas.openxmlformats.org/officeDocument/2006/relationships/font" Target="fonts/NunitoSemiBold-italic.fntdata"/><Relationship Id="rId23" Type="http://schemas.openxmlformats.org/officeDocument/2006/relationships/font" Target="fonts/NunitoSemiBol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regular.fntdata"/><Relationship Id="rId25" Type="http://schemas.openxmlformats.org/officeDocument/2006/relationships/font" Target="fonts/NunitoSemiBold-boldItalic.fntdata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bold.fntdata"/><Relationship Id="rId11" Type="http://schemas.openxmlformats.org/officeDocument/2006/relationships/slide" Target="slides/slide6.xml"/><Relationship Id="rId33" Type="http://schemas.openxmlformats.org/officeDocument/2006/relationships/font" Target="fonts/BarlowCondensed-boldItalic.fntdata"/><Relationship Id="rId10" Type="http://schemas.openxmlformats.org/officeDocument/2006/relationships/slide" Target="slides/slide5.xml"/><Relationship Id="rId32" Type="http://schemas.openxmlformats.org/officeDocument/2006/relationships/font" Target="fonts/BarlowCondensed-bold.fntdata"/><Relationship Id="rId13" Type="http://schemas.openxmlformats.org/officeDocument/2006/relationships/slide" Target="slides/slide8.xml"/><Relationship Id="rId35" Type="http://schemas.openxmlformats.org/officeDocument/2006/relationships/font" Target="fonts/MontserratExtraBold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ExtraBold-bold.fntdata"/><Relationship Id="rId15" Type="http://schemas.openxmlformats.org/officeDocument/2006/relationships/slide" Target="slides/slide10.xml"/><Relationship Id="rId37" Type="http://schemas.openxmlformats.org/officeDocument/2006/relationships/font" Target="fonts/BarlowCondensedBlack-boldItalic.fntdata"/><Relationship Id="rId14" Type="http://schemas.openxmlformats.org/officeDocument/2006/relationships/slide" Target="slides/slide9.xml"/><Relationship Id="rId36" Type="http://schemas.openxmlformats.org/officeDocument/2006/relationships/font" Target="fonts/BarlowCondensedBlack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db64dfde8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1db64dfde8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1db64dfde8_2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31db64dfde8_2_3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1db64dfde8_2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31db64dfde8_2_3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1db64dfde8_2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31db64dfde8_2_3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1db64dfde8_2_4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g31db64dfde8_2_4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1db64dfde8_2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5" name="Google Shape;545;g31db64dfde8_2_4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1db64dfde8_2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g31db64dfde8_2_4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1db64dfde8_2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g31db64dfde8_2_5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1db64dfde8_2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g31db64dfde8_2_1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db64dfde8_2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31db64dfde8_2_1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db64dfde8_2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1db64dfde8_2_1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db64dfde8_2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31db64dfde8_2_1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1db64dfde8_2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31db64dfde8_2_2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1db64dfde8_2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31db64dfde8_2_2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db64dfde8_2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31db64dfde8_2_2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1db64dfde8_2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31db64dfde8_2_2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4.gif"/><Relationship Id="rId4" Type="http://schemas.openxmlformats.org/officeDocument/2006/relationships/image" Target="../media/image37.gif"/><Relationship Id="rId5" Type="http://schemas.openxmlformats.org/officeDocument/2006/relationships/image" Target="../media/image13.gif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gif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gif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43.gif"/><Relationship Id="rId4" Type="http://schemas.openxmlformats.org/officeDocument/2006/relationships/image" Target="../media/image22.gif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5.gif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2.gif"/><Relationship Id="rId4" Type="http://schemas.openxmlformats.org/officeDocument/2006/relationships/image" Target="../media/image24.gif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2.gif"/><Relationship Id="rId4" Type="http://schemas.openxmlformats.org/officeDocument/2006/relationships/image" Target="../media/image19.gif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 rot="-261532">
            <a:off x="-1631725" y="4137828"/>
            <a:ext cx="10004571" cy="1696361"/>
            <a:chOff x="-83" y="-191451"/>
            <a:chExt cx="26679950" cy="4523816"/>
          </a:xfrm>
        </p:grpSpPr>
        <p:grpSp>
          <p:nvGrpSpPr>
            <p:cNvPr id="12" name="Google Shape;12;p2"/>
            <p:cNvGrpSpPr/>
            <p:nvPr/>
          </p:nvGrpSpPr>
          <p:grpSpPr>
            <a:xfrm rot="418455">
              <a:off x="-12765" y="1382469"/>
              <a:ext cx="26008378" cy="1375976"/>
              <a:chOff x="0" y="-38100"/>
              <a:chExt cx="5137500" cy="2718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4" name="Google Shape;14;p2"/>
              <p:cNvSpPr txBox="1"/>
              <p:nvPr/>
            </p:nvSpPr>
            <p:spPr>
              <a:xfrm>
                <a:off x="0" y="-38100"/>
                <a:ext cx="5137500" cy="2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" name="Google Shape;15;p2"/>
            <p:cNvSpPr txBox="1"/>
            <p:nvPr/>
          </p:nvSpPr>
          <p:spPr>
            <a:xfrm rot="403262">
              <a:off x="32264" y="462916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6" name="Google Shape;16;p2"/>
            <p:cNvSpPr txBox="1"/>
            <p:nvPr/>
          </p:nvSpPr>
          <p:spPr>
            <a:xfrm rot="403262">
              <a:off x="3806105" y="9023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7" name="Google Shape;17;p2"/>
            <p:cNvSpPr txBox="1"/>
            <p:nvPr/>
          </p:nvSpPr>
          <p:spPr>
            <a:xfrm rot="403262">
              <a:off x="7576020" y="1367090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8" name="Google Shape;18;p2"/>
            <p:cNvSpPr txBox="1"/>
            <p:nvPr/>
          </p:nvSpPr>
          <p:spPr>
            <a:xfrm rot="403262">
              <a:off x="11358636" y="18318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9" name="Google Shape;19;p2"/>
            <p:cNvSpPr txBox="1"/>
            <p:nvPr/>
          </p:nvSpPr>
          <p:spPr>
            <a:xfrm rot="403262">
              <a:off x="15124626" y="22727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0" name="Google Shape;20;p2"/>
            <p:cNvSpPr txBox="1"/>
            <p:nvPr/>
          </p:nvSpPr>
          <p:spPr>
            <a:xfrm rot="403262">
              <a:off x="19038167" y="2750191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1" name="Google Shape;21;p2"/>
            <p:cNvSpPr txBox="1"/>
            <p:nvPr/>
          </p:nvSpPr>
          <p:spPr>
            <a:xfrm rot="403262">
              <a:off x="23067536" y="32403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pic>
        <p:nvPicPr>
          <p:cNvPr id="22" name="Google Shape;2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9010" y="135952"/>
            <a:ext cx="5622621" cy="134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857470" y="3405443"/>
            <a:ext cx="5622621" cy="1349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13184" y="2022757"/>
            <a:ext cx="316839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374598">
            <a:off x="-1056424" y="276891"/>
            <a:ext cx="3749286" cy="27932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2"/>
          <p:cNvGrpSpPr/>
          <p:nvPr/>
        </p:nvGrpSpPr>
        <p:grpSpPr>
          <a:xfrm rot="129209">
            <a:off x="2689154" y="2990457"/>
            <a:ext cx="4074484" cy="1197039"/>
            <a:chOff x="0" y="-38100"/>
            <a:chExt cx="1897212" cy="841835"/>
          </a:xfrm>
        </p:grpSpPr>
        <p:sp>
          <p:nvSpPr>
            <p:cNvPr id="27" name="Google Shape;27;p2"/>
            <p:cNvSpPr/>
            <p:nvPr/>
          </p:nvSpPr>
          <p:spPr>
            <a:xfrm>
              <a:off x="0" y="0"/>
              <a:ext cx="1897212" cy="803735"/>
            </a:xfrm>
            <a:custGeom>
              <a:rect b="b" l="l" r="r" t="t"/>
              <a:pathLst>
                <a:path extrusionOk="0" h="803735" w="1897212">
                  <a:moveTo>
                    <a:pt x="0" y="0"/>
                  </a:moveTo>
                  <a:lnTo>
                    <a:pt x="1897212" y="0"/>
                  </a:lnTo>
                  <a:lnTo>
                    <a:pt x="1897212" y="803735"/>
                  </a:lnTo>
                  <a:lnTo>
                    <a:pt x="0" y="803735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" name="Google Shape;28;p2"/>
            <p:cNvSpPr txBox="1"/>
            <p:nvPr/>
          </p:nvSpPr>
          <p:spPr>
            <a:xfrm>
              <a:off x="0" y="-38100"/>
              <a:ext cx="1897200" cy="84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 rot="-378101">
            <a:off x="2045580" y="1143573"/>
            <a:ext cx="5033347" cy="1851959"/>
            <a:chOff x="0" y="-38100"/>
            <a:chExt cx="3603900" cy="893243"/>
          </a:xfrm>
        </p:grpSpPr>
        <p:sp>
          <p:nvSpPr>
            <p:cNvPr id="30" name="Google Shape;30;p2"/>
            <p:cNvSpPr/>
            <p:nvPr/>
          </p:nvSpPr>
          <p:spPr>
            <a:xfrm>
              <a:off x="0" y="0"/>
              <a:ext cx="3603878" cy="855143"/>
            </a:xfrm>
            <a:custGeom>
              <a:rect b="b" l="l" r="r" t="t"/>
              <a:pathLst>
                <a:path extrusionOk="0" h="855143" w="3603878">
                  <a:moveTo>
                    <a:pt x="0" y="0"/>
                  </a:moveTo>
                  <a:lnTo>
                    <a:pt x="3603878" y="0"/>
                  </a:lnTo>
                  <a:lnTo>
                    <a:pt x="3603878" y="855143"/>
                  </a:lnTo>
                  <a:lnTo>
                    <a:pt x="0" y="855143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" name="Google Shape;31;p2"/>
            <p:cNvSpPr txBox="1"/>
            <p:nvPr/>
          </p:nvSpPr>
          <p:spPr>
            <a:xfrm>
              <a:off x="0" y="-38100"/>
              <a:ext cx="3603900" cy="8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2"/>
          <p:cNvSpPr txBox="1"/>
          <p:nvPr>
            <p:ph type="ctrTitle"/>
          </p:nvPr>
        </p:nvSpPr>
        <p:spPr>
          <a:xfrm rot="-389797">
            <a:off x="2325145" y="1877903"/>
            <a:ext cx="4817737" cy="1048949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3" name="Google Shape;33;p2"/>
          <p:cNvSpPr txBox="1"/>
          <p:nvPr>
            <p:ph idx="1" type="subTitle"/>
          </p:nvPr>
        </p:nvSpPr>
        <p:spPr>
          <a:xfrm rot="133528">
            <a:off x="2827871" y="3138806"/>
            <a:ext cx="3785555" cy="79260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4" name="Google Shape;3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" name="Google Shape;37;p3"/>
          <p:cNvGrpSpPr/>
          <p:nvPr/>
        </p:nvGrpSpPr>
        <p:grpSpPr>
          <a:xfrm rot="-513269">
            <a:off x="2970955" y="1301283"/>
            <a:ext cx="3782124" cy="1620841"/>
            <a:chOff x="0" y="-38100"/>
            <a:chExt cx="1967100" cy="843007"/>
          </a:xfrm>
        </p:grpSpPr>
        <p:sp>
          <p:nvSpPr>
            <p:cNvPr id="38" name="Google Shape;38;p3"/>
            <p:cNvSpPr/>
            <p:nvPr/>
          </p:nvSpPr>
          <p:spPr>
            <a:xfrm>
              <a:off x="0" y="0"/>
              <a:ext cx="1967014" cy="804907"/>
            </a:xfrm>
            <a:custGeom>
              <a:rect b="b" l="l" r="r" t="t"/>
              <a:pathLst>
                <a:path extrusionOk="0" h="804907" w="1967014">
                  <a:moveTo>
                    <a:pt x="0" y="0"/>
                  </a:moveTo>
                  <a:lnTo>
                    <a:pt x="1967014" y="0"/>
                  </a:lnTo>
                  <a:lnTo>
                    <a:pt x="1967014" y="804907"/>
                  </a:lnTo>
                  <a:lnTo>
                    <a:pt x="0" y="804907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" name="Google Shape;39;p3"/>
            <p:cNvSpPr txBox="1"/>
            <p:nvPr/>
          </p:nvSpPr>
          <p:spPr>
            <a:xfrm>
              <a:off x="0" y="-38100"/>
              <a:ext cx="1967100" cy="84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3"/>
          <p:cNvSpPr txBox="1"/>
          <p:nvPr>
            <p:ph type="title"/>
          </p:nvPr>
        </p:nvSpPr>
        <p:spPr>
          <a:xfrm rot="-494714">
            <a:off x="3104562" y="1769850"/>
            <a:ext cx="3631538" cy="841827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grpSp>
        <p:nvGrpSpPr>
          <p:cNvPr id="41" name="Google Shape;41;p3"/>
          <p:cNvGrpSpPr/>
          <p:nvPr/>
        </p:nvGrpSpPr>
        <p:grpSpPr>
          <a:xfrm rot="-261532">
            <a:off x="-151361" y="-641579"/>
            <a:ext cx="10004571" cy="1696361"/>
            <a:chOff x="-83" y="-191451"/>
            <a:chExt cx="26679950" cy="4523816"/>
          </a:xfrm>
        </p:grpSpPr>
        <p:grpSp>
          <p:nvGrpSpPr>
            <p:cNvPr id="42" name="Google Shape;42;p3"/>
            <p:cNvGrpSpPr/>
            <p:nvPr/>
          </p:nvGrpSpPr>
          <p:grpSpPr>
            <a:xfrm rot="418455">
              <a:off x="-12765" y="1382469"/>
              <a:ext cx="26008378" cy="1375976"/>
              <a:chOff x="0" y="-38100"/>
              <a:chExt cx="5137500" cy="271800"/>
            </a:xfrm>
          </p:grpSpPr>
          <p:sp>
            <p:nvSpPr>
              <p:cNvPr id="43" name="Google Shape;43;p3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4" name="Google Shape;44;p3"/>
              <p:cNvSpPr txBox="1"/>
              <p:nvPr/>
            </p:nvSpPr>
            <p:spPr>
              <a:xfrm>
                <a:off x="0" y="-38100"/>
                <a:ext cx="5137500" cy="2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" name="Google Shape;45;p3"/>
            <p:cNvSpPr txBox="1"/>
            <p:nvPr/>
          </p:nvSpPr>
          <p:spPr>
            <a:xfrm rot="403262">
              <a:off x="32264" y="462916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6" name="Google Shape;46;p3"/>
            <p:cNvSpPr txBox="1"/>
            <p:nvPr/>
          </p:nvSpPr>
          <p:spPr>
            <a:xfrm rot="403262">
              <a:off x="3806105" y="9023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7" name="Google Shape;47;p3"/>
            <p:cNvSpPr txBox="1"/>
            <p:nvPr/>
          </p:nvSpPr>
          <p:spPr>
            <a:xfrm rot="403262">
              <a:off x="7576020" y="1367090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8" name="Google Shape;48;p3"/>
            <p:cNvSpPr txBox="1"/>
            <p:nvPr/>
          </p:nvSpPr>
          <p:spPr>
            <a:xfrm rot="403262">
              <a:off x="11358636" y="18318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9" name="Google Shape;49;p3"/>
            <p:cNvSpPr txBox="1"/>
            <p:nvPr/>
          </p:nvSpPr>
          <p:spPr>
            <a:xfrm rot="403262">
              <a:off x="15124626" y="22727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0" name="Google Shape;50;p3"/>
            <p:cNvSpPr txBox="1"/>
            <p:nvPr/>
          </p:nvSpPr>
          <p:spPr>
            <a:xfrm rot="403262">
              <a:off x="19038167" y="2750191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1" name="Google Shape;51;p3"/>
            <p:cNvSpPr txBox="1"/>
            <p:nvPr/>
          </p:nvSpPr>
          <p:spPr>
            <a:xfrm rot="403262">
              <a:off x="23067536" y="32403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pic>
        <p:nvPicPr>
          <p:cNvPr id="52" name="Google Shape;5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2641" y="852382"/>
            <a:ext cx="3703321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3"/>
          <p:cNvSpPr/>
          <p:nvPr>
            <p:ph idx="2" type="pic"/>
          </p:nvPr>
        </p:nvSpPr>
        <p:spPr>
          <a:xfrm>
            <a:off x="0" y="1679475"/>
            <a:ext cx="3562200" cy="3562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4"/>
          <p:cNvGrpSpPr/>
          <p:nvPr/>
        </p:nvGrpSpPr>
        <p:grpSpPr>
          <a:xfrm>
            <a:off x="165650" y="395875"/>
            <a:ext cx="8666730" cy="4278645"/>
            <a:chOff x="0" y="-38100"/>
            <a:chExt cx="3684051" cy="2225100"/>
          </a:xfrm>
        </p:grpSpPr>
        <p:sp>
          <p:nvSpPr>
            <p:cNvPr id="58" name="Google Shape;58;p4"/>
            <p:cNvSpPr/>
            <p:nvPr/>
          </p:nvSpPr>
          <p:spPr>
            <a:xfrm>
              <a:off x="0" y="0"/>
              <a:ext cx="3684051" cy="2186920"/>
            </a:xfrm>
            <a:custGeom>
              <a:rect b="b" l="l" r="r" t="t"/>
              <a:pathLst>
                <a:path extrusionOk="0" h="2186920" w="3684051">
                  <a:moveTo>
                    <a:pt x="0" y="0"/>
                  </a:moveTo>
                  <a:lnTo>
                    <a:pt x="3684051" y="0"/>
                  </a:lnTo>
                  <a:lnTo>
                    <a:pt x="3684051" y="2186920"/>
                  </a:lnTo>
                  <a:lnTo>
                    <a:pt x="0" y="2186920"/>
                  </a:lnTo>
                  <a:close/>
                </a:path>
              </a:pathLst>
            </a:custGeom>
            <a:solidFill>
              <a:srgbClr val="FE353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9" name="Google Shape;59;p4"/>
            <p:cNvSpPr txBox="1"/>
            <p:nvPr/>
          </p:nvSpPr>
          <p:spPr>
            <a:xfrm>
              <a:off x="0" y="-38100"/>
              <a:ext cx="3684000" cy="22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1" name="Google Shape;6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27974" y="2019300"/>
            <a:ext cx="5018048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4"/>
          <p:cNvGrpSpPr/>
          <p:nvPr/>
        </p:nvGrpSpPr>
        <p:grpSpPr>
          <a:xfrm>
            <a:off x="3130908" y="1649338"/>
            <a:ext cx="10558913" cy="5242575"/>
            <a:chOff x="-20673" y="-43041"/>
            <a:chExt cx="28157100" cy="13980200"/>
          </a:xfrm>
        </p:grpSpPr>
        <p:grpSp>
          <p:nvGrpSpPr>
            <p:cNvPr id="63" name="Google Shape;63;p4"/>
            <p:cNvGrpSpPr/>
            <p:nvPr/>
          </p:nvGrpSpPr>
          <p:grpSpPr>
            <a:xfrm rot="-1528516">
              <a:off x="1019877" y="6160143"/>
              <a:ext cx="26008717" cy="1375994"/>
              <a:chOff x="0" y="-38100"/>
              <a:chExt cx="5137500" cy="271800"/>
            </a:xfrm>
          </p:grpSpPr>
          <p:sp>
            <p:nvSpPr>
              <p:cNvPr id="64" name="Google Shape;64;p4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65" name="Google Shape;65;p4"/>
              <p:cNvSpPr txBox="1"/>
              <p:nvPr/>
            </p:nvSpPr>
            <p:spPr>
              <a:xfrm>
                <a:off x="0" y="-38100"/>
                <a:ext cx="5137500" cy="2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" name="Google Shape;66;p4"/>
            <p:cNvSpPr txBox="1"/>
            <p:nvPr/>
          </p:nvSpPr>
          <p:spPr>
            <a:xfrm rot="-1543693">
              <a:off x="10348602" y="65502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67" name="Google Shape;67;p4"/>
            <p:cNvSpPr txBox="1"/>
            <p:nvPr/>
          </p:nvSpPr>
          <p:spPr>
            <a:xfrm rot="-1543693">
              <a:off x="5014602" y="91156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68" name="Google Shape;68;p4"/>
            <p:cNvSpPr txBox="1"/>
            <p:nvPr/>
          </p:nvSpPr>
          <p:spPr>
            <a:xfrm rot="-1543693">
              <a:off x="15581002" y="40356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69" name="Google Shape;69;p4"/>
            <p:cNvSpPr txBox="1"/>
            <p:nvPr/>
          </p:nvSpPr>
          <p:spPr>
            <a:xfrm rot="-1543693">
              <a:off x="20686402" y="15972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70" name="Google Shape;70;p4"/>
            <p:cNvSpPr txBox="1"/>
            <p:nvPr/>
          </p:nvSpPr>
          <p:spPr>
            <a:xfrm rot="-1543693">
              <a:off x="-268598" y="116810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</p:grpSp>
      <p:sp>
        <p:nvSpPr>
          <p:cNvPr id="71" name="Google Shape;71;p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5"/>
          <p:cNvGrpSpPr/>
          <p:nvPr/>
        </p:nvGrpSpPr>
        <p:grpSpPr>
          <a:xfrm rot="2248862">
            <a:off x="-3190751" y="3676692"/>
            <a:ext cx="10005550" cy="1696528"/>
            <a:chOff x="-83" y="-191451"/>
            <a:chExt cx="26679950" cy="4523816"/>
          </a:xfrm>
        </p:grpSpPr>
        <p:grpSp>
          <p:nvGrpSpPr>
            <p:cNvPr id="77" name="Google Shape;77;p5"/>
            <p:cNvGrpSpPr/>
            <p:nvPr/>
          </p:nvGrpSpPr>
          <p:grpSpPr>
            <a:xfrm rot="418455">
              <a:off x="-12765" y="1382469"/>
              <a:ext cx="26008378" cy="1375976"/>
              <a:chOff x="0" y="-38100"/>
              <a:chExt cx="5137500" cy="271800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79" name="Google Shape;79;p5"/>
              <p:cNvSpPr txBox="1"/>
              <p:nvPr/>
            </p:nvSpPr>
            <p:spPr>
              <a:xfrm>
                <a:off x="0" y="-38100"/>
                <a:ext cx="5137500" cy="2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0" name="Google Shape;80;p5"/>
            <p:cNvSpPr txBox="1"/>
            <p:nvPr/>
          </p:nvSpPr>
          <p:spPr>
            <a:xfrm rot="403262">
              <a:off x="32264" y="462916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81" name="Google Shape;81;p5"/>
            <p:cNvSpPr txBox="1"/>
            <p:nvPr/>
          </p:nvSpPr>
          <p:spPr>
            <a:xfrm rot="403262">
              <a:off x="3806105" y="9023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82" name="Google Shape;82;p5"/>
            <p:cNvSpPr txBox="1"/>
            <p:nvPr/>
          </p:nvSpPr>
          <p:spPr>
            <a:xfrm rot="403262">
              <a:off x="7576020" y="1367090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83" name="Google Shape;83;p5"/>
            <p:cNvSpPr txBox="1"/>
            <p:nvPr/>
          </p:nvSpPr>
          <p:spPr>
            <a:xfrm rot="403262">
              <a:off x="11358636" y="18318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84" name="Google Shape;84;p5"/>
            <p:cNvSpPr txBox="1"/>
            <p:nvPr/>
          </p:nvSpPr>
          <p:spPr>
            <a:xfrm rot="403262">
              <a:off x="15124626" y="22727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85" name="Google Shape;85;p5"/>
            <p:cNvSpPr txBox="1"/>
            <p:nvPr/>
          </p:nvSpPr>
          <p:spPr>
            <a:xfrm rot="403262">
              <a:off x="19038167" y="2750191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86" name="Google Shape;86;p5"/>
            <p:cNvSpPr txBox="1"/>
            <p:nvPr/>
          </p:nvSpPr>
          <p:spPr>
            <a:xfrm rot="403262">
              <a:off x="23067536" y="32403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87" name="Google Shape;87;p5"/>
          <p:cNvGrpSpPr/>
          <p:nvPr/>
        </p:nvGrpSpPr>
        <p:grpSpPr>
          <a:xfrm rot="-513216">
            <a:off x="572363" y="412859"/>
            <a:ext cx="3222491" cy="2193350"/>
            <a:chOff x="0" y="-38100"/>
            <a:chExt cx="1675860" cy="1140654"/>
          </a:xfrm>
        </p:grpSpPr>
        <p:sp>
          <p:nvSpPr>
            <p:cNvPr id="88" name="Google Shape;88;p5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89" name="Google Shape;89;p5"/>
            <p:cNvSpPr txBox="1"/>
            <p:nvPr/>
          </p:nvSpPr>
          <p:spPr>
            <a:xfrm>
              <a:off x="0" y="-38100"/>
              <a:ext cx="16758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5"/>
          <p:cNvGrpSpPr/>
          <p:nvPr/>
        </p:nvGrpSpPr>
        <p:grpSpPr>
          <a:xfrm rot="300190">
            <a:off x="5453956" y="321166"/>
            <a:ext cx="3222556" cy="2193394"/>
            <a:chOff x="0" y="-38100"/>
            <a:chExt cx="1675860" cy="1140654"/>
          </a:xfrm>
        </p:grpSpPr>
        <p:sp>
          <p:nvSpPr>
            <p:cNvPr id="91" name="Google Shape;91;p5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F8AFDD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2" name="Google Shape;92;p5"/>
            <p:cNvSpPr txBox="1"/>
            <p:nvPr/>
          </p:nvSpPr>
          <p:spPr>
            <a:xfrm>
              <a:off x="0" y="-38100"/>
              <a:ext cx="16758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" name="Google Shape;93;p5"/>
          <p:cNvGrpSpPr/>
          <p:nvPr/>
        </p:nvGrpSpPr>
        <p:grpSpPr>
          <a:xfrm rot="926001">
            <a:off x="2814825" y="2988231"/>
            <a:ext cx="3222404" cy="2193291"/>
            <a:chOff x="0" y="-38100"/>
            <a:chExt cx="1675860" cy="1140654"/>
          </a:xfrm>
        </p:grpSpPr>
        <p:sp>
          <p:nvSpPr>
            <p:cNvPr id="94" name="Google Shape;94;p5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95" name="Google Shape;95;p5"/>
            <p:cNvSpPr txBox="1"/>
            <p:nvPr/>
          </p:nvSpPr>
          <p:spPr>
            <a:xfrm>
              <a:off x="0" y="-38100"/>
              <a:ext cx="16758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25438" y="2232088"/>
            <a:ext cx="4456045" cy="120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5229" y="3742164"/>
            <a:ext cx="4597543" cy="41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"/>
          <p:cNvSpPr txBox="1"/>
          <p:nvPr>
            <p:ph type="title"/>
          </p:nvPr>
        </p:nvSpPr>
        <p:spPr>
          <a:xfrm rot="-526783">
            <a:off x="540240" y="673684"/>
            <a:ext cx="2765404" cy="572792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" name="Google Shape;99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6"/>
          <p:cNvSpPr/>
          <p:nvPr/>
        </p:nvSpPr>
        <p:spPr>
          <a:xfrm>
            <a:off x="1102765" y="2720537"/>
            <a:ext cx="2184400" cy="21844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BAC0F"/>
          </a:solidFill>
          <a:ln cap="sq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3" name="Google Shape;103;p6"/>
          <p:cNvGrpSpPr/>
          <p:nvPr/>
        </p:nvGrpSpPr>
        <p:grpSpPr>
          <a:xfrm rot="-261532">
            <a:off x="-432169" y="4026101"/>
            <a:ext cx="10004571" cy="1696361"/>
            <a:chOff x="-83" y="-191451"/>
            <a:chExt cx="26679950" cy="4523816"/>
          </a:xfrm>
        </p:grpSpPr>
        <p:grpSp>
          <p:nvGrpSpPr>
            <p:cNvPr id="104" name="Google Shape;104;p6"/>
            <p:cNvGrpSpPr/>
            <p:nvPr/>
          </p:nvGrpSpPr>
          <p:grpSpPr>
            <a:xfrm rot="418455">
              <a:off x="-12765" y="1382469"/>
              <a:ext cx="26008378" cy="1375976"/>
              <a:chOff x="0" y="-38100"/>
              <a:chExt cx="5137500" cy="271800"/>
            </a:xfrm>
          </p:grpSpPr>
          <p:sp>
            <p:nvSpPr>
              <p:cNvPr id="105" name="Google Shape;105;p6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06" name="Google Shape;106;p6"/>
              <p:cNvSpPr txBox="1"/>
              <p:nvPr/>
            </p:nvSpPr>
            <p:spPr>
              <a:xfrm>
                <a:off x="0" y="-38100"/>
                <a:ext cx="5137500" cy="2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7" name="Google Shape;107;p6"/>
            <p:cNvSpPr txBox="1"/>
            <p:nvPr/>
          </p:nvSpPr>
          <p:spPr>
            <a:xfrm rot="403262">
              <a:off x="32264" y="462916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08" name="Google Shape;108;p6"/>
            <p:cNvSpPr txBox="1"/>
            <p:nvPr/>
          </p:nvSpPr>
          <p:spPr>
            <a:xfrm rot="403262">
              <a:off x="3806105" y="9023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09" name="Google Shape;109;p6"/>
            <p:cNvSpPr txBox="1"/>
            <p:nvPr/>
          </p:nvSpPr>
          <p:spPr>
            <a:xfrm rot="403262">
              <a:off x="7576020" y="1367090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10" name="Google Shape;110;p6"/>
            <p:cNvSpPr txBox="1"/>
            <p:nvPr/>
          </p:nvSpPr>
          <p:spPr>
            <a:xfrm rot="403262">
              <a:off x="11358636" y="18318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11" name="Google Shape;111;p6"/>
            <p:cNvSpPr txBox="1"/>
            <p:nvPr/>
          </p:nvSpPr>
          <p:spPr>
            <a:xfrm rot="403262">
              <a:off x="15124626" y="22727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12" name="Google Shape;112;p6"/>
            <p:cNvSpPr txBox="1"/>
            <p:nvPr/>
          </p:nvSpPr>
          <p:spPr>
            <a:xfrm rot="403262">
              <a:off x="19038167" y="2750191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13" name="Google Shape;113;p6"/>
            <p:cNvSpPr txBox="1"/>
            <p:nvPr/>
          </p:nvSpPr>
          <p:spPr>
            <a:xfrm rot="403262">
              <a:off x="23067536" y="32403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114" name="Google Shape;114;p6"/>
          <p:cNvGrpSpPr/>
          <p:nvPr/>
        </p:nvGrpSpPr>
        <p:grpSpPr>
          <a:xfrm rot="-385462">
            <a:off x="-533809" y="-10680"/>
            <a:ext cx="7938972" cy="2381945"/>
            <a:chOff x="0" y="-38100"/>
            <a:chExt cx="4093565" cy="1228200"/>
          </a:xfrm>
        </p:grpSpPr>
        <p:sp>
          <p:nvSpPr>
            <p:cNvPr id="115" name="Google Shape;115;p6"/>
            <p:cNvSpPr/>
            <p:nvPr/>
          </p:nvSpPr>
          <p:spPr>
            <a:xfrm>
              <a:off x="0" y="0"/>
              <a:ext cx="4093565" cy="1190023"/>
            </a:xfrm>
            <a:custGeom>
              <a:rect b="b" l="l" r="r" t="t"/>
              <a:pathLst>
                <a:path extrusionOk="0" h="1190023" w="4093565">
                  <a:moveTo>
                    <a:pt x="0" y="0"/>
                  </a:moveTo>
                  <a:lnTo>
                    <a:pt x="4093565" y="0"/>
                  </a:lnTo>
                  <a:lnTo>
                    <a:pt x="4093565" y="1190023"/>
                  </a:lnTo>
                  <a:lnTo>
                    <a:pt x="0" y="1190023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16" name="Google Shape;116;p6"/>
            <p:cNvSpPr txBox="1"/>
            <p:nvPr/>
          </p:nvSpPr>
          <p:spPr>
            <a:xfrm>
              <a:off x="0" y="-38100"/>
              <a:ext cx="4093500" cy="1228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7" name="Google Shape;1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27919">
            <a:off x="5873880" y="1075125"/>
            <a:ext cx="3750569" cy="477779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"/>
          <p:cNvSpPr txBox="1"/>
          <p:nvPr>
            <p:ph type="title"/>
          </p:nvPr>
        </p:nvSpPr>
        <p:spPr>
          <a:xfrm rot="-408897">
            <a:off x="490287" y="147249"/>
            <a:ext cx="4661939" cy="2289888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19" name="Google Shape;11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0" name="Google Shape;120;p6"/>
          <p:cNvGrpSpPr/>
          <p:nvPr/>
        </p:nvGrpSpPr>
        <p:grpSpPr>
          <a:xfrm rot="-385448">
            <a:off x="3264111" y="2624488"/>
            <a:ext cx="3441553" cy="1604052"/>
            <a:chOff x="0" y="-38100"/>
            <a:chExt cx="1736100" cy="809168"/>
          </a:xfrm>
        </p:grpSpPr>
        <p:sp>
          <p:nvSpPr>
            <p:cNvPr id="121" name="Google Shape;121;p6"/>
            <p:cNvSpPr/>
            <p:nvPr/>
          </p:nvSpPr>
          <p:spPr>
            <a:xfrm>
              <a:off x="0" y="0"/>
              <a:ext cx="1736083" cy="771068"/>
            </a:xfrm>
            <a:custGeom>
              <a:rect b="b" l="l" r="r" t="t"/>
              <a:pathLst>
                <a:path extrusionOk="0" h="771068" w="1736083">
                  <a:moveTo>
                    <a:pt x="0" y="0"/>
                  </a:moveTo>
                  <a:lnTo>
                    <a:pt x="1736083" y="0"/>
                  </a:lnTo>
                  <a:lnTo>
                    <a:pt x="1736083" y="771068"/>
                  </a:lnTo>
                  <a:lnTo>
                    <a:pt x="0" y="771068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2" name="Google Shape;122;p6"/>
            <p:cNvSpPr txBox="1"/>
            <p:nvPr/>
          </p:nvSpPr>
          <p:spPr>
            <a:xfrm>
              <a:off x="0" y="-38100"/>
              <a:ext cx="1736100" cy="80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p6"/>
          <p:cNvGrpSpPr/>
          <p:nvPr/>
        </p:nvGrpSpPr>
        <p:grpSpPr>
          <a:xfrm>
            <a:off x="776057" y="2393829"/>
            <a:ext cx="2838460" cy="2838460"/>
            <a:chOff x="0" y="0"/>
            <a:chExt cx="812800" cy="812800"/>
          </a:xfrm>
        </p:grpSpPr>
        <p:sp>
          <p:nvSpPr>
            <p:cNvPr id="124" name="Google Shape;124;p6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353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6"/>
            <p:cNvSpPr txBox="1"/>
            <p:nvPr/>
          </p:nvSpPr>
          <p:spPr>
            <a:xfrm>
              <a:off x="76200" y="38100"/>
              <a:ext cx="660300" cy="698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6"/>
          <p:cNvSpPr/>
          <p:nvPr>
            <p:ph idx="2" type="pic"/>
          </p:nvPr>
        </p:nvSpPr>
        <p:spPr>
          <a:xfrm>
            <a:off x="1102825" y="2720525"/>
            <a:ext cx="2184300" cy="2184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7"/>
          <p:cNvGrpSpPr/>
          <p:nvPr/>
        </p:nvGrpSpPr>
        <p:grpSpPr>
          <a:xfrm rot="-5196343">
            <a:off x="3256684" y="1836102"/>
            <a:ext cx="10003855" cy="1696240"/>
            <a:chOff x="-83" y="-191451"/>
            <a:chExt cx="26679950" cy="4523816"/>
          </a:xfrm>
        </p:grpSpPr>
        <p:grpSp>
          <p:nvGrpSpPr>
            <p:cNvPr id="130" name="Google Shape;130;p7"/>
            <p:cNvGrpSpPr/>
            <p:nvPr/>
          </p:nvGrpSpPr>
          <p:grpSpPr>
            <a:xfrm rot="418455">
              <a:off x="-12765" y="1382469"/>
              <a:ext cx="26008378" cy="1375976"/>
              <a:chOff x="0" y="-38100"/>
              <a:chExt cx="5137500" cy="271800"/>
            </a:xfrm>
          </p:grpSpPr>
          <p:sp>
            <p:nvSpPr>
              <p:cNvPr id="131" name="Google Shape;131;p7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32" name="Google Shape;132;p7"/>
              <p:cNvSpPr txBox="1"/>
              <p:nvPr/>
            </p:nvSpPr>
            <p:spPr>
              <a:xfrm>
                <a:off x="0" y="-38100"/>
                <a:ext cx="5137500" cy="2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3" name="Google Shape;133;p7"/>
            <p:cNvSpPr txBox="1"/>
            <p:nvPr/>
          </p:nvSpPr>
          <p:spPr>
            <a:xfrm rot="403262">
              <a:off x="32264" y="462916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34" name="Google Shape;134;p7"/>
            <p:cNvSpPr txBox="1"/>
            <p:nvPr/>
          </p:nvSpPr>
          <p:spPr>
            <a:xfrm rot="403262">
              <a:off x="3806105" y="9023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35" name="Google Shape;135;p7"/>
            <p:cNvSpPr txBox="1"/>
            <p:nvPr/>
          </p:nvSpPr>
          <p:spPr>
            <a:xfrm rot="403262">
              <a:off x="7576020" y="1367090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36" name="Google Shape;136;p7"/>
            <p:cNvSpPr txBox="1"/>
            <p:nvPr/>
          </p:nvSpPr>
          <p:spPr>
            <a:xfrm rot="403262">
              <a:off x="11358636" y="18318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37" name="Google Shape;137;p7"/>
            <p:cNvSpPr txBox="1"/>
            <p:nvPr/>
          </p:nvSpPr>
          <p:spPr>
            <a:xfrm rot="403262">
              <a:off x="15124626" y="22727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38" name="Google Shape;138;p7"/>
            <p:cNvSpPr txBox="1"/>
            <p:nvPr/>
          </p:nvSpPr>
          <p:spPr>
            <a:xfrm rot="403262">
              <a:off x="19038167" y="2750191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39" name="Google Shape;139;p7"/>
            <p:cNvSpPr txBox="1"/>
            <p:nvPr/>
          </p:nvSpPr>
          <p:spPr>
            <a:xfrm rot="403262">
              <a:off x="23067536" y="32403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140" name="Google Shape;140;p7"/>
          <p:cNvGrpSpPr/>
          <p:nvPr/>
        </p:nvGrpSpPr>
        <p:grpSpPr>
          <a:xfrm rot="666220">
            <a:off x="286802" y="411303"/>
            <a:ext cx="5666941" cy="1441827"/>
            <a:chOff x="0" y="-38100"/>
            <a:chExt cx="2922000" cy="743438"/>
          </a:xfrm>
        </p:grpSpPr>
        <p:sp>
          <p:nvSpPr>
            <p:cNvPr id="141" name="Google Shape;141;p7"/>
            <p:cNvSpPr/>
            <p:nvPr/>
          </p:nvSpPr>
          <p:spPr>
            <a:xfrm>
              <a:off x="0" y="0"/>
              <a:ext cx="2921892" cy="705338"/>
            </a:xfrm>
            <a:custGeom>
              <a:rect b="b" l="l" r="r" t="t"/>
              <a:pathLst>
                <a:path extrusionOk="0" h="705338" w="2921892">
                  <a:moveTo>
                    <a:pt x="0" y="0"/>
                  </a:moveTo>
                  <a:lnTo>
                    <a:pt x="2921892" y="0"/>
                  </a:lnTo>
                  <a:lnTo>
                    <a:pt x="2921892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2" name="Google Shape;142;p7"/>
            <p:cNvSpPr txBox="1"/>
            <p:nvPr/>
          </p:nvSpPr>
          <p:spPr>
            <a:xfrm>
              <a:off x="0" y="-38100"/>
              <a:ext cx="2922000" cy="7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7"/>
          <p:cNvGrpSpPr/>
          <p:nvPr/>
        </p:nvGrpSpPr>
        <p:grpSpPr>
          <a:xfrm rot="679429">
            <a:off x="685296" y="1827719"/>
            <a:ext cx="4524222" cy="1071766"/>
            <a:chOff x="0" y="-38100"/>
            <a:chExt cx="2330400" cy="743438"/>
          </a:xfrm>
        </p:grpSpPr>
        <p:sp>
          <p:nvSpPr>
            <p:cNvPr id="144" name="Google Shape;144;p7"/>
            <p:cNvSpPr/>
            <p:nvPr/>
          </p:nvSpPr>
          <p:spPr>
            <a:xfrm>
              <a:off x="0" y="0"/>
              <a:ext cx="2330351" cy="705338"/>
            </a:xfrm>
            <a:custGeom>
              <a:rect b="b" l="l" r="r" t="t"/>
              <a:pathLst>
                <a:path extrusionOk="0" h="705338" w="2330351">
                  <a:moveTo>
                    <a:pt x="0" y="0"/>
                  </a:moveTo>
                  <a:lnTo>
                    <a:pt x="2330351" y="0"/>
                  </a:lnTo>
                  <a:lnTo>
                    <a:pt x="2330351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F7B90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5" name="Google Shape;145;p7"/>
            <p:cNvSpPr txBox="1"/>
            <p:nvPr/>
          </p:nvSpPr>
          <p:spPr>
            <a:xfrm>
              <a:off x="0" y="-38100"/>
              <a:ext cx="2330400" cy="7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6" name="Google Shape;146;p7"/>
          <p:cNvGrpSpPr/>
          <p:nvPr/>
        </p:nvGrpSpPr>
        <p:grpSpPr>
          <a:xfrm rot="-513216">
            <a:off x="5709619" y="2545261"/>
            <a:ext cx="3222491" cy="2193350"/>
            <a:chOff x="0" y="-38100"/>
            <a:chExt cx="1675860" cy="1140654"/>
          </a:xfrm>
        </p:grpSpPr>
        <p:sp>
          <p:nvSpPr>
            <p:cNvPr id="147" name="Google Shape;147;p7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8" name="Google Shape;148;p7"/>
            <p:cNvSpPr txBox="1"/>
            <p:nvPr/>
          </p:nvSpPr>
          <p:spPr>
            <a:xfrm>
              <a:off x="0" y="-38100"/>
              <a:ext cx="1675800" cy="11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26016" y="2739772"/>
            <a:ext cx="6690732" cy="411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6500" y="292989"/>
            <a:ext cx="8115300" cy="194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>
            <p:ph type="title"/>
          </p:nvPr>
        </p:nvSpPr>
        <p:spPr>
          <a:xfrm rot="704995">
            <a:off x="875101" y="395043"/>
            <a:ext cx="4045368" cy="1482152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2" name="Google Shape;152;p7"/>
          <p:cNvSpPr txBox="1"/>
          <p:nvPr>
            <p:ph idx="1" type="subTitle"/>
          </p:nvPr>
        </p:nvSpPr>
        <p:spPr>
          <a:xfrm rot="614642">
            <a:off x="937624" y="2122984"/>
            <a:ext cx="4045183" cy="531075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53" name="Google Shape;153;p7"/>
          <p:cNvSpPr txBox="1"/>
          <p:nvPr>
            <p:ph idx="2" type="body"/>
          </p:nvPr>
        </p:nvSpPr>
        <p:spPr>
          <a:xfrm rot="-557754">
            <a:off x="5784920" y="2690006"/>
            <a:ext cx="3701409" cy="2256534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4" name="Google Shape;15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474843">
            <a:off x="-48225" y="2483492"/>
            <a:ext cx="6115908" cy="37612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8"/>
          <p:cNvGrpSpPr/>
          <p:nvPr/>
        </p:nvGrpSpPr>
        <p:grpSpPr>
          <a:xfrm rot="-261532">
            <a:off x="-151361" y="-641579"/>
            <a:ext cx="10004571" cy="1696361"/>
            <a:chOff x="-83" y="-191451"/>
            <a:chExt cx="26679950" cy="4523816"/>
          </a:xfrm>
        </p:grpSpPr>
        <p:grpSp>
          <p:nvGrpSpPr>
            <p:cNvPr id="159" name="Google Shape;159;p8"/>
            <p:cNvGrpSpPr/>
            <p:nvPr/>
          </p:nvGrpSpPr>
          <p:grpSpPr>
            <a:xfrm rot="418455">
              <a:off x="-12765" y="1382469"/>
              <a:ext cx="26008378" cy="1375976"/>
              <a:chOff x="0" y="-38100"/>
              <a:chExt cx="5137500" cy="271800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61" name="Google Shape;161;p8"/>
              <p:cNvSpPr txBox="1"/>
              <p:nvPr/>
            </p:nvSpPr>
            <p:spPr>
              <a:xfrm>
                <a:off x="0" y="-38100"/>
                <a:ext cx="5137500" cy="27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" name="Google Shape;162;p8"/>
            <p:cNvSpPr txBox="1"/>
            <p:nvPr/>
          </p:nvSpPr>
          <p:spPr>
            <a:xfrm rot="403262">
              <a:off x="32264" y="462916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63" name="Google Shape;163;p8"/>
            <p:cNvSpPr txBox="1"/>
            <p:nvPr/>
          </p:nvSpPr>
          <p:spPr>
            <a:xfrm rot="403262">
              <a:off x="3806105" y="9023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64" name="Google Shape;164;p8"/>
            <p:cNvSpPr txBox="1"/>
            <p:nvPr/>
          </p:nvSpPr>
          <p:spPr>
            <a:xfrm rot="403262">
              <a:off x="7576020" y="1367090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65" name="Google Shape;165;p8"/>
            <p:cNvSpPr txBox="1"/>
            <p:nvPr/>
          </p:nvSpPr>
          <p:spPr>
            <a:xfrm rot="403262">
              <a:off x="11358636" y="18318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66" name="Google Shape;166;p8"/>
            <p:cNvSpPr txBox="1"/>
            <p:nvPr/>
          </p:nvSpPr>
          <p:spPr>
            <a:xfrm rot="403262">
              <a:off x="15124626" y="22727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67" name="Google Shape;167;p8"/>
            <p:cNvSpPr txBox="1"/>
            <p:nvPr/>
          </p:nvSpPr>
          <p:spPr>
            <a:xfrm rot="403262">
              <a:off x="19038167" y="2750191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68" name="Google Shape;168;p8"/>
            <p:cNvSpPr txBox="1"/>
            <p:nvPr/>
          </p:nvSpPr>
          <p:spPr>
            <a:xfrm rot="403262">
              <a:off x="23067536" y="32403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169" name="Google Shape;169;p8"/>
          <p:cNvGrpSpPr/>
          <p:nvPr/>
        </p:nvGrpSpPr>
        <p:grpSpPr>
          <a:xfrm rot="-385462">
            <a:off x="-164814" y="711189"/>
            <a:ext cx="5156032" cy="1441808"/>
            <a:chOff x="0" y="-38100"/>
            <a:chExt cx="2658600" cy="743438"/>
          </a:xfrm>
        </p:grpSpPr>
        <p:sp>
          <p:nvSpPr>
            <p:cNvPr id="170" name="Google Shape;170;p8"/>
            <p:cNvSpPr/>
            <p:nvPr/>
          </p:nvSpPr>
          <p:spPr>
            <a:xfrm>
              <a:off x="0" y="0"/>
              <a:ext cx="2658471" cy="705338"/>
            </a:xfrm>
            <a:custGeom>
              <a:rect b="b" l="l" r="r" t="t"/>
              <a:pathLst>
                <a:path extrusionOk="0" h="705338" w="2658471">
                  <a:moveTo>
                    <a:pt x="0" y="0"/>
                  </a:moveTo>
                  <a:lnTo>
                    <a:pt x="2658471" y="0"/>
                  </a:lnTo>
                  <a:lnTo>
                    <a:pt x="2658471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1" name="Google Shape;171;p8"/>
            <p:cNvSpPr txBox="1"/>
            <p:nvPr/>
          </p:nvSpPr>
          <p:spPr>
            <a:xfrm>
              <a:off x="0" y="-38100"/>
              <a:ext cx="2658600" cy="7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8"/>
          <p:cNvGrpSpPr/>
          <p:nvPr/>
        </p:nvGrpSpPr>
        <p:grpSpPr>
          <a:xfrm rot="-385462">
            <a:off x="1455865" y="1772327"/>
            <a:ext cx="5622212" cy="1441808"/>
            <a:chOff x="0" y="-38100"/>
            <a:chExt cx="2898976" cy="743438"/>
          </a:xfrm>
        </p:grpSpPr>
        <p:sp>
          <p:nvSpPr>
            <p:cNvPr id="173" name="Google Shape;173;p8"/>
            <p:cNvSpPr/>
            <p:nvPr/>
          </p:nvSpPr>
          <p:spPr>
            <a:xfrm>
              <a:off x="0" y="0"/>
              <a:ext cx="2898976" cy="705338"/>
            </a:xfrm>
            <a:custGeom>
              <a:rect b="b" l="l" r="r" t="t"/>
              <a:pathLst>
                <a:path extrusionOk="0" h="705338" w="2898976">
                  <a:moveTo>
                    <a:pt x="0" y="0"/>
                  </a:moveTo>
                  <a:lnTo>
                    <a:pt x="2898976" y="0"/>
                  </a:lnTo>
                  <a:lnTo>
                    <a:pt x="2898976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4" name="Google Shape;174;p8"/>
            <p:cNvSpPr txBox="1"/>
            <p:nvPr/>
          </p:nvSpPr>
          <p:spPr>
            <a:xfrm>
              <a:off x="0" y="-38100"/>
              <a:ext cx="2898900" cy="7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5" name="Google Shape;17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2852" y="2335675"/>
            <a:ext cx="2439576" cy="245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8"/>
          <p:cNvSpPr txBox="1"/>
          <p:nvPr>
            <p:ph idx="1" type="body"/>
          </p:nvPr>
        </p:nvSpPr>
        <p:spPr>
          <a:xfrm rot="-458503">
            <a:off x="105031" y="724053"/>
            <a:ext cx="6152137" cy="114021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</a:lstStyle>
          <a:p/>
        </p:txBody>
      </p:sp>
      <p:sp>
        <p:nvSpPr>
          <p:cNvPr id="177" name="Google Shape;17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8"/>
          <p:cNvSpPr txBox="1"/>
          <p:nvPr>
            <p:ph type="title"/>
          </p:nvPr>
        </p:nvSpPr>
        <p:spPr>
          <a:xfrm rot="-405785">
            <a:off x="1609166" y="2036608"/>
            <a:ext cx="5413368" cy="956475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 Black"/>
              <a:buNone/>
              <a:defRPr sz="2800">
                <a:solidFill>
                  <a:schemeClr val="dk1"/>
                </a:solidFill>
                <a:latin typeface="Barlow Condensed Black"/>
                <a:ea typeface="Barlow Condensed Black"/>
                <a:cs typeface="Barlow Condensed Black"/>
                <a:sym typeface="Barlow Condensed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 Condensed Black"/>
              <a:buChar char="●"/>
              <a:defRPr sz="1800">
                <a:solidFill>
                  <a:schemeClr val="dk2"/>
                </a:solidFill>
                <a:latin typeface="Barlow Condensed Black"/>
                <a:ea typeface="Barlow Condensed Black"/>
                <a:cs typeface="Barlow Condensed Black"/>
                <a:sym typeface="Barlow Condensed Blac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ExtraBold"/>
              <a:buChar char="○"/>
              <a:defRPr>
                <a:solidFill>
                  <a:schemeClr val="dk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4.gif"/><Relationship Id="rId5" Type="http://schemas.openxmlformats.org/officeDocument/2006/relationships/image" Target="../media/image37.gif"/><Relationship Id="rId6" Type="http://schemas.openxmlformats.org/officeDocument/2006/relationships/image" Target="../media/image13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Relationship Id="rId4" Type="http://schemas.openxmlformats.org/officeDocument/2006/relationships/image" Target="../media/image4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15.gif"/><Relationship Id="rId5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40.gif"/><Relationship Id="rId5" Type="http://schemas.openxmlformats.org/officeDocument/2006/relationships/image" Target="../media/image32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2.gif"/><Relationship Id="rId5" Type="http://schemas.openxmlformats.org/officeDocument/2006/relationships/image" Target="../media/image19.gif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gif"/><Relationship Id="rId10" Type="http://schemas.openxmlformats.org/officeDocument/2006/relationships/image" Target="../media/image15.gif"/><Relationship Id="rId13" Type="http://schemas.openxmlformats.org/officeDocument/2006/relationships/image" Target="../media/image39.gif"/><Relationship Id="rId12" Type="http://schemas.openxmlformats.org/officeDocument/2006/relationships/image" Target="../media/image19.gi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24.gif"/><Relationship Id="rId9" Type="http://schemas.openxmlformats.org/officeDocument/2006/relationships/image" Target="../media/image45.gif"/><Relationship Id="rId5" Type="http://schemas.openxmlformats.org/officeDocument/2006/relationships/image" Target="../media/image37.gif"/><Relationship Id="rId6" Type="http://schemas.openxmlformats.org/officeDocument/2006/relationships/image" Target="../media/image13.gif"/><Relationship Id="rId7" Type="http://schemas.openxmlformats.org/officeDocument/2006/relationships/image" Target="../media/image16.gif"/><Relationship Id="rId8" Type="http://schemas.openxmlformats.org/officeDocument/2006/relationships/image" Target="../media/image5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34.png"/><Relationship Id="rId5" Type="http://schemas.openxmlformats.org/officeDocument/2006/relationships/image" Target="../media/image5.gif"/><Relationship Id="rId6" Type="http://schemas.openxmlformats.org/officeDocument/2006/relationships/image" Target="../media/image37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4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3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6.gif"/><Relationship Id="rId5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5.gif"/><Relationship Id="rId5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2.gif"/><Relationship Id="rId5" Type="http://schemas.openxmlformats.org/officeDocument/2006/relationships/image" Target="../media/image24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43.gif"/><Relationship Id="rId5" Type="http://schemas.openxmlformats.org/officeDocument/2006/relationships/image" Target="../media/image22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5.gif"/><Relationship Id="rId5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p10"/>
          <p:cNvGrpSpPr/>
          <p:nvPr/>
        </p:nvGrpSpPr>
        <p:grpSpPr>
          <a:xfrm rot="-261532">
            <a:off x="-1227305" y="3989876"/>
            <a:ext cx="10004540" cy="1696072"/>
            <a:chOff x="0" y="-191453"/>
            <a:chExt cx="26679867" cy="4523044"/>
          </a:xfrm>
        </p:grpSpPr>
        <p:grpSp>
          <p:nvGrpSpPr>
            <p:cNvPr id="187" name="Google Shape;187;p10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188" name="Google Shape;188;p10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189" name="Google Shape;189;p10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0" name="Google Shape;190;p10"/>
            <p:cNvSpPr txBox="1"/>
            <p:nvPr/>
          </p:nvSpPr>
          <p:spPr>
            <a:xfrm rot="403262">
              <a:off x="32264" y="462916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91" name="Google Shape;191;p10"/>
            <p:cNvSpPr txBox="1"/>
            <p:nvPr/>
          </p:nvSpPr>
          <p:spPr>
            <a:xfrm rot="403262">
              <a:off x="3806105" y="9023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92" name="Google Shape;192;p10"/>
            <p:cNvSpPr txBox="1"/>
            <p:nvPr/>
          </p:nvSpPr>
          <p:spPr>
            <a:xfrm rot="403262">
              <a:off x="7576020" y="1367090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93" name="Google Shape;193;p10"/>
            <p:cNvSpPr txBox="1"/>
            <p:nvPr/>
          </p:nvSpPr>
          <p:spPr>
            <a:xfrm rot="403262">
              <a:off x="11358636" y="18318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94" name="Google Shape;194;p10"/>
            <p:cNvSpPr txBox="1"/>
            <p:nvPr/>
          </p:nvSpPr>
          <p:spPr>
            <a:xfrm rot="403262">
              <a:off x="15124626" y="2272703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95" name="Google Shape;195;p10"/>
            <p:cNvSpPr txBox="1"/>
            <p:nvPr/>
          </p:nvSpPr>
          <p:spPr>
            <a:xfrm rot="403262">
              <a:off x="19038167" y="2750191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196" name="Google Shape;196;p10"/>
            <p:cNvSpPr txBox="1"/>
            <p:nvPr/>
          </p:nvSpPr>
          <p:spPr>
            <a:xfrm rot="403262">
              <a:off x="23067536" y="3240378"/>
              <a:ext cx="3588662" cy="615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pic>
        <p:nvPicPr>
          <p:cNvPr id="197" name="Google Shape;197;p10"/>
          <p:cNvPicPr preferRelativeResize="0"/>
          <p:nvPr/>
        </p:nvPicPr>
        <p:blipFill rotWithShape="1">
          <a:blip r:embed="rId4">
            <a:alphaModFix/>
          </a:blip>
          <a:srcRect b="0" l="0" r="48689" t="0"/>
          <a:stretch/>
        </p:blipFill>
        <p:spPr>
          <a:xfrm>
            <a:off x="6259005" y="135950"/>
            <a:ext cx="2885001" cy="13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0"/>
          <p:cNvPicPr preferRelativeResize="0"/>
          <p:nvPr/>
        </p:nvPicPr>
        <p:blipFill rotWithShape="1">
          <a:blip r:embed="rId4">
            <a:alphaModFix/>
          </a:blip>
          <a:srcRect b="0" l="50821" r="0" t="0"/>
          <a:stretch/>
        </p:blipFill>
        <p:spPr>
          <a:xfrm>
            <a:off x="0" y="3405450"/>
            <a:ext cx="2765152" cy="13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0"/>
          <p:cNvPicPr preferRelativeResize="0"/>
          <p:nvPr/>
        </p:nvPicPr>
        <p:blipFill rotWithShape="1">
          <a:blip r:embed="rId5">
            <a:alphaModFix/>
          </a:blip>
          <a:srcRect b="24156" l="0" r="20121" t="0"/>
          <a:stretch/>
        </p:blipFill>
        <p:spPr>
          <a:xfrm>
            <a:off x="6613175" y="2022750"/>
            <a:ext cx="2530825" cy="312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0"/>
          <p:cNvPicPr preferRelativeResize="0"/>
          <p:nvPr/>
        </p:nvPicPr>
        <p:blipFill rotWithShape="1">
          <a:blip r:embed="rId6">
            <a:alphaModFix/>
          </a:blip>
          <a:srcRect b="0" l="0" r="24150" t="0"/>
          <a:stretch/>
        </p:blipFill>
        <p:spPr>
          <a:xfrm flipH="1" rot="374601">
            <a:off x="-153649" y="326127"/>
            <a:ext cx="2843826" cy="27932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10"/>
          <p:cNvGrpSpPr/>
          <p:nvPr/>
        </p:nvGrpSpPr>
        <p:grpSpPr>
          <a:xfrm rot="128390">
            <a:off x="2706975" y="2759663"/>
            <a:ext cx="4074488" cy="1807941"/>
            <a:chOff x="0" y="-38100"/>
            <a:chExt cx="1897212" cy="841835"/>
          </a:xfrm>
        </p:grpSpPr>
        <p:sp>
          <p:nvSpPr>
            <p:cNvPr id="202" name="Google Shape;202;p10"/>
            <p:cNvSpPr/>
            <p:nvPr/>
          </p:nvSpPr>
          <p:spPr>
            <a:xfrm>
              <a:off x="0" y="0"/>
              <a:ext cx="1897212" cy="803735"/>
            </a:xfrm>
            <a:custGeom>
              <a:rect b="b" l="l" r="r" t="t"/>
              <a:pathLst>
                <a:path extrusionOk="0" h="803735" w="1897212">
                  <a:moveTo>
                    <a:pt x="0" y="0"/>
                  </a:moveTo>
                  <a:lnTo>
                    <a:pt x="1897212" y="0"/>
                  </a:lnTo>
                  <a:lnTo>
                    <a:pt x="1897212" y="803735"/>
                  </a:lnTo>
                  <a:lnTo>
                    <a:pt x="0" y="803735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3" name="Google Shape;203;p10"/>
            <p:cNvSpPr txBox="1"/>
            <p:nvPr/>
          </p:nvSpPr>
          <p:spPr>
            <a:xfrm>
              <a:off x="0" y="-38100"/>
              <a:ext cx="1897212" cy="8418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0"/>
          <p:cNvSpPr txBox="1"/>
          <p:nvPr/>
        </p:nvSpPr>
        <p:spPr>
          <a:xfrm rot="110099">
            <a:off x="2437265" y="2949776"/>
            <a:ext cx="4609464" cy="1653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31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GAMES</a:t>
            </a:r>
            <a:endParaRPr sz="700"/>
          </a:p>
        </p:txBody>
      </p:sp>
      <p:grpSp>
        <p:nvGrpSpPr>
          <p:cNvPr id="205" name="Google Shape;205;p10"/>
          <p:cNvGrpSpPr/>
          <p:nvPr/>
        </p:nvGrpSpPr>
        <p:grpSpPr>
          <a:xfrm rot="-372718">
            <a:off x="2057809" y="1541814"/>
            <a:ext cx="5032452" cy="1247324"/>
            <a:chOff x="0" y="-38100"/>
            <a:chExt cx="3603878" cy="893243"/>
          </a:xfrm>
        </p:grpSpPr>
        <p:sp>
          <p:nvSpPr>
            <p:cNvPr id="206" name="Google Shape;206;p10"/>
            <p:cNvSpPr/>
            <p:nvPr/>
          </p:nvSpPr>
          <p:spPr>
            <a:xfrm>
              <a:off x="0" y="0"/>
              <a:ext cx="3603878" cy="855143"/>
            </a:xfrm>
            <a:custGeom>
              <a:rect b="b" l="l" r="r" t="t"/>
              <a:pathLst>
                <a:path extrusionOk="0" h="855143" w="3603878">
                  <a:moveTo>
                    <a:pt x="0" y="0"/>
                  </a:moveTo>
                  <a:lnTo>
                    <a:pt x="3603878" y="0"/>
                  </a:lnTo>
                  <a:lnTo>
                    <a:pt x="3603878" y="855143"/>
                  </a:lnTo>
                  <a:lnTo>
                    <a:pt x="0" y="855143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07" name="Google Shape;207;p10"/>
            <p:cNvSpPr txBox="1"/>
            <p:nvPr/>
          </p:nvSpPr>
          <p:spPr>
            <a:xfrm>
              <a:off x="0" y="-38100"/>
              <a:ext cx="3603878" cy="8932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8" name="Google Shape;208;p10"/>
          <p:cNvSpPr txBox="1"/>
          <p:nvPr/>
        </p:nvSpPr>
        <p:spPr>
          <a:xfrm rot="-391147">
            <a:off x="1646659" y="1772365"/>
            <a:ext cx="5654663" cy="8961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1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TEAM BUILDING </a:t>
            </a:r>
            <a:endParaRPr sz="700"/>
          </a:p>
        </p:txBody>
      </p:sp>
      <p:grpSp>
        <p:nvGrpSpPr>
          <p:cNvPr id="209" name="Google Shape;209;p10"/>
          <p:cNvGrpSpPr/>
          <p:nvPr/>
        </p:nvGrpSpPr>
        <p:grpSpPr>
          <a:xfrm rot="80027">
            <a:off x="2843006" y="271323"/>
            <a:ext cx="3261881" cy="1336509"/>
            <a:chOff x="0" y="-38100"/>
            <a:chExt cx="2335854" cy="957083"/>
          </a:xfrm>
        </p:grpSpPr>
        <p:sp>
          <p:nvSpPr>
            <p:cNvPr id="210" name="Google Shape;210;p10"/>
            <p:cNvSpPr/>
            <p:nvPr/>
          </p:nvSpPr>
          <p:spPr>
            <a:xfrm>
              <a:off x="0" y="0"/>
              <a:ext cx="2335854" cy="918983"/>
            </a:xfrm>
            <a:custGeom>
              <a:rect b="b" l="l" r="r" t="t"/>
              <a:pathLst>
                <a:path extrusionOk="0" h="918983" w="2335854">
                  <a:moveTo>
                    <a:pt x="0" y="0"/>
                  </a:moveTo>
                  <a:lnTo>
                    <a:pt x="2335854" y="0"/>
                  </a:lnTo>
                  <a:lnTo>
                    <a:pt x="2335854" y="918983"/>
                  </a:lnTo>
                  <a:lnTo>
                    <a:pt x="0" y="918983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11" name="Google Shape;211;p10"/>
            <p:cNvSpPr txBox="1"/>
            <p:nvPr/>
          </p:nvSpPr>
          <p:spPr>
            <a:xfrm>
              <a:off x="0" y="-38100"/>
              <a:ext cx="2335854" cy="9570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0"/>
          <p:cNvSpPr txBox="1"/>
          <p:nvPr/>
        </p:nvSpPr>
        <p:spPr>
          <a:xfrm rot="61616">
            <a:off x="2807852" y="451047"/>
            <a:ext cx="3297530" cy="10855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6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ONLINE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1" name="Google Shape;441;p19"/>
          <p:cNvGrpSpPr/>
          <p:nvPr/>
        </p:nvGrpSpPr>
        <p:grpSpPr>
          <a:xfrm rot="-261463">
            <a:off x="-151347" y="-641497"/>
            <a:ext cx="10004939" cy="1696142"/>
            <a:chOff x="0" y="-191453"/>
            <a:chExt cx="26679837" cy="4523044"/>
          </a:xfrm>
        </p:grpSpPr>
        <p:grpSp>
          <p:nvGrpSpPr>
            <p:cNvPr id="442" name="Google Shape;442;p19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443" name="Google Shape;443;p19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44" name="Google Shape;444;p19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5" name="Google Shape;445;p19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46" name="Google Shape;446;p19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47" name="Google Shape;447;p19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48" name="Google Shape;448;p19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49" name="Google Shape;449;p19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50" name="Google Shape;450;p19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51" name="Google Shape;451;p19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452" name="Google Shape;452;p19"/>
          <p:cNvGrpSpPr/>
          <p:nvPr/>
        </p:nvGrpSpPr>
        <p:grpSpPr>
          <a:xfrm rot="-385486">
            <a:off x="-141123" y="1975067"/>
            <a:ext cx="5622252" cy="1441819"/>
            <a:chOff x="0" y="-38100"/>
            <a:chExt cx="2898976" cy="743438"/>
          </a:xfrm>
        </p:grpSpPr>
        <p:sp>
          <p:nvSpPr>
            <p:cNvPr id="453" name="Google Shape;453;p19"/>
            <p:cNvSpPr/>
            <p:nvPr/>
          </p:nvSpPr>
          <p:spPr>
            <a:xfrm>
              <a:off x="0" y="0"/>
              <a:ext cx="2898976" cy="705338"/>
            </a:xfrm>
            <a:custGeom>
              <a:rect b="b" l="l" r="r" t="t"/>
              <a:pathLst>
                <a:path extrusionOk="0" h="705338" w="2898976">
                  <a:moveTo>
                    <a:pt x="0" y="0"/>
                  </a:moveTo>
                  <a:lnTo>
                    <a:pt x="2898976" y="0"/>
                  </a:lnTo>
                  <a:lnTo>
                    <a:pt x="2898976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F7B90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4" name="Google Shape;454;p19"/>
            <p:cNvSpPr txBox="1"/>
            <p:nvPr/>
          </p:nvSpPr>
          <p:spPr>
            <a:xfrm>
              <a:off x="0" y="-38100"/>
              <a:ext cx="2898976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5" name="Google Shape;455;p19"/>
          <p:cNvGrpSpPr/>
          <p:nvPr/>
        </p:nvGrpSpPr>
        <p:grpSpPr>
          <a:xfrm rot="-513268">
            <a:off x="6141491" y="1423992"/>
            <a:ext cx="3222490" cy="2074796"/>
            <a:chOff x="0" y="-38100"/>
            <a:chExt cx="1675860" cy="1079000"/>
          </a:xfrm>
        </p:grpSpPr>
        <p:sp>
          <p:nvSpPr>
            <p:cNvPr id="456" name="Google Shape;456;p19"/>
            <p:cNvSpPr/>
            <p:nvPr/>
          </p:nvSpPr>
          <p:spPr>
            <a:xfrm>
              <a:off x="0" y="0"/>
              <a:ext cx="1675860" cy="1040900"/>
            </a:xfrm>
            <a:custGeom>
              <a:rect b="b" l="l" r="r" t="t"/>
              <a:pathLst>
                <a:path extrusionOk="0" h="1040900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040900"/>
                  </a:lnTo>
                  <a:lnTo>
                    <a:pt x="0" y="1040900"/>
                  </a:ln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57" name="Google Shape;457;p19"/>
            <p:cNvSpPr txBox="1"/>
            <p:nvPr/>
          </p:nvSpPr>
          <p:spPr>
            <a:xfrm>
              <a:off x="0" y="-38100"/>
              <a:ext cx="1675860" cy="107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8" name="Google Shape;45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7355" y="3304543"/>
            <a:ext cx="7469289" cy="205405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9"/>
          <p:cNvSpPr txBox="1"/>
          <p:nvPr/>
        </p:nvSpPr>
        <p:spPr>
          <a:xfrm rot="-403913">
            <a:off x="-41494" y="2200311"/>
            <a:ext cx="5466488" cy="1186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PICTIONARY</a:t>
            </a:r>
            <a:endParaRPr sz="700"/>
          </a:p>
        </p:txBody>
      </p:sp>
      <p:sp>
        <p:nvSpPr>
          <p:cNvPr id="460" name="Google Shape;460;p19"/>
          <p:cNvSpPr txBox="1"/>
          <p:nvPr/>
        </p:nvSpPr>
        <p:spPr>
          <a:xfrm rot="-511245">
            <a:off x="6481387" y="1736118"/>
            <a:ext cx="2545092" cy="14654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Use Canva’s drawing feature or a whiteboard tool for team members to draw simple prompts while others guess.</a:t>
            </a:r>
            <a:endParaRPr sz="700"/>
          </a:p>
        </p:txBody>
      </p:sp>
      <p:grpSp>
        <p:nvGrpSpPr>
          <p:cNvPr id="461" name="Google Shape;461;p19"/>
          <p:cNvGrpSpPr/>
          <p:nvPr/>
        </p:nvGrpSpPr>
        <p:grpSpPr>
          <a:xfrm rot="198195">
            <a:off x="723117" y="494123"/>
            <a:ext cx="3839729" cy="1441819"/>
            <a:chOff x="0" y="-38100"/>
            <a:chExt cx="1979862" cy="743438"/>
          </a:xfrm>
        </p:grpSpPr>
        <p:sp>
          <p:nvSpPr>
            <p:cNvPr id="462" name="Google Shape;462;p19"/>
            <p:cNvSpPr/>
            <p:nvPr/>
          </p:nvSpPr>
          <p:spPr>
            <a:xfrm>
              <a:off x="0" y="0"/>
              <a:ext cx="1979862" cy="705338"/>
            </a:xfrm>
            <a:custGeom>
              <a:rect b="b" l="l" r="r" t="t"/>
              <a:pathLst>
                <a:path extrusionOk="0" h="705338" w="1979862">
                  <a:moveTo>
                    <a:pt x="0" y="0"/>
                  </a:moveTo>
                  <a:lnTo>
                    <a:pt x="1979862" y="0"/>
                  </a:lnTo>
                  <a:lnTo>
                    <a:pt x="1979862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63" name="Google Shape;463;p19"/>
            <p:cNvSpPr txBox="1"/>
            <p:nvPr/>
          </p:nvSpPr>
          <p:spPr>
            <a:xfrm>
              <a:off x="0" y="-38100"/>
              <a:ext cx="1979862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4" name="Google Shape;464;p19"/>
          <p:cNvSpPr txBox="1"/>
          <p:nvPr/>
        </p:nvSpPr>
        <p:spPr>
          <a:xfrm rot="179973">
            <a:off x="808327" y="723620"/>
            <a:ext cx="3755145" cy="11863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VIRTUAL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20"/>
          <p:cNvGrpSpPr/>
          <p:nvPr/>
        </p:nvGrpSpPr>
        <p:grpSpPr>
          <a:xfrm>
            <a:off x="970641" y="395887"/>
            <a:ext cx="7084016" cy="4278463"/>
            <a:chOff x="0" y="-38100"/>
            <a:chExt cx="3684051" cy="2225020"/>
          </a:xfrm>
        </p:grpSpPr>
        <p:sp>
          <p:nvSpPr>
            <p:cNvPr id="471" name="Google Shape;471;p20"/>
            <p:cNvSpPr/>
            <p:nvPr/>
          </p:nvSpPr>
          <p:spPr>
            <a:xfrm>
              <a:off x="0" y="0"/>
              <a:ext cx="3684051" cy="2186920"/>
            </a:xfrm>
            <a:custGeom>
              <a:rect b="b" l="l" r="r" t="t"/>
              <a:pathLst>
                <a:path extrusionOk="0" h="2186920" w="3684051">
                  <a:moveTo>
                    <a:pt x="0" y="0"/>
                  </a:moveTo>
                  <a:lnTo>
                    <a:pt x="3684051" y="0"/>
                  </a:lnTo>
                  <a:lnTo>
                    <a:pt x="3684051" y="2186920"/>
                  </a:lnTo>
                  <a:lnTo>
                    <a:pt x="0" y="2186920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72" name="Google Shape;472;p20"/>
            <p:cNvSpPr txBox="1"/>
            <p:nvPr/>
          </p:nvSpPr>
          <p:spPr>
            <a:xfrm>
              <a:off x="0" y="-38100"/>
              <a:ext cx="3684051" cy="22250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" name="Google Shape;473;p20"/>
          <p:cNvGrpSpPr/>
          <p:nvPr/>
        </p:nvGrpSpPr>
        <p:grpSpPr>
          <a:xfrm rot="-923728">
            <a:off x="1654508" y="3799600"/>
            <a:ext cx="10004939" cy="1696142"/>
            <a:chOff x="0" y="-191453"/>
            <a:chExt cx="26679837" cy="4523044"/>
          </a:xfrm>
        </p:grpSpPr>
        <p:grpSp>
          <p:nvGrpSpPr>
            <p:cNvPr id="474" name="Google Shape;474;p20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475" name="Google Shape;475;p20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76" name="Google Shape;476;p20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7" name="Google Shape;477;p20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78" name="Google Shape;478;p20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79" name="Google Shape;479;p20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80" name="Google Shape;480;p20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81" name="Google Shape;481;p20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82" name="Google Shape;482;p20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83" name="Google Shape;483;p20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pic>
        <p:nvPicPr>
          <p:cNvPr id="484" name="Google Shape;48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5573271" y="3418158"/>
            <a:ext cx="8115300" cy="194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0702" y="94891"/>
            <a:ext cx="8115300" cy="194767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0"/>
          <p:cNvSpPr txBox="1"/>
          <p:nvPr/>
        </p:nvSpPr>
        <p:spPr>
          <a:xfrm>
            <a:off x="1207450" y="695475"/>
            <a:ext cx="42309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Example Prompts: Pizza, Rocket, Dog.</a:t>
            </a:r>
            <a:endParaRPr sz="7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21"/>
          <p:cNvGrpSpPr/>
          <p:nvPr/>
        </p:nvGrpSpPr>
        <p:grpSpPr>
          <a:xfrm rot="-1944616">
            <a:off x="-4095741" y="-274562"/>
            <a:ext cx="10005362" cy="1696211"/>
            <a:chOff x="0" y="-191453"/>
            <a:chExt cx="26679867" cy="4523044"/>
          </a:xfrm>
        </p:grpSpPr>
        <p:grpSp>
          <p:nvGrpSpPr>
            <p:cNvPr id="493" name="Google Shape;493;p21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494" name="Google Shape;494;p21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95" name="Google Shape;495;p21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6" name="Google Shape;496;p21"/>
            <p:cNvSpPr txBox="1"/>
            <p:nvPr/>
          </p:nvSpPr>
          <p:spPr>
            <a:xfrm rot="403262">
              <a:off x="31064" y="462843"/>
              <a:ext cx="3588662" cy="635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97" name="Google Shape;497;p21"/>
            <p:cNvSpPr txBox="1"/>
            <p:nvPr/>
          </p:nvSpPr>
          <p:spPr>
            <a:xfrm rot="403262">
              <a:off x="3804905" y="902230"/>
              <a:ext cx="3588662" cy="635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98" name="Google Shape;498;p21"/>
            <p:cNvSpPr txBox="1"/>
            <p:nvPr/>
          </p:nvSpPr>
          <p:spPr>
            <a:xfrm rot="403262">
              <a:off x="7574820" y="1367017"/>
              <a:ext cx="3588662" cy="635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99" name="Google Shape;499;p21"/>
            <p:cNvSpPr txBox="1"/>
            <p:nvPr/>
          </p:nvSpPr>
          <p:spPr>
            <a:xfrm rot="403262">
              <a:off x="11357436" y="1831805"/>
              <a:ext cx="3588662" cy="635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00" name="Google Shape;500;p21"/>
            <p:cNvSpPr txBox="1"/>
            <p:nvPr/>
          </p:nvSpPr>
          <p:spPr>
            <a:xfrm rot="403262">
              <a:off x="15123426" y="2272630"/>
              <a:ext cx="3588662" cy="635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01" name="Google Shape;501;p21"/>
            <p:cNvSpPr txBox="1"/>
            <p:nvPr/>
          </p:nvSpPr>
          <p:spPr>
            <a:xfrm rot="403262">
              <a:off x="19036967" y="2750118"/>
              <a:ext cx="3588662" cy="635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02" name="Google Shape;502;p21"/>
            <p:cNvSpPr txBox="1"/>
            <p:nvPr/>
          </p:nvSpPr>
          <p:spPr>
            <a:xfrm rot="403262">
              <a:off x="23066336" y="3240305"/>
              <a:ext cx="3588662" cy="63527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503" name="Google Shape;503;p21"/>
          <p:cNvGrpSpPr/>
          <p:nvPr/>
        </p:nvGrpSpPr>
        <p:grpSpPr>
          <a:xfrm rot="-385462">
            <a:off x="1381545" y="265428"/>
            <a:ext cx="7938972" cy="2381795"/>
            <a:chOff x="0" y="-38100"/>
            <a:chExt cx="4093565" cy="1228123"/>
          </a:xfrm>
        </p:grpSpPr>
        <p:sp>
          <p:nvSpPr>
            <p:cNvPr id="504" name="Google Shape;504;p21"/>
            <p:cNvSpPr/>
            <p:nvPr/>
          </p:nvSpPr>
          <p:spPr>
            <a:xfrm>
              <a:off x="0" y="0"/>
              <a:ext cx="4093565" cy="1190023"/>
            </a:xfrm>
            <a:custGeom>
              <a:rect b="b" l="l" r="r" t="t"/>
              <a:pathLst>
                <a:path extrusionOk="0" h="1190023" w="4093565">
                  <a:moveTo>
                    <a:pt x="0" y="0"/>
                  </a:moveTo>
                  <a:lnTo>
                    <a:pt x="4093565" y="0"/>
                  </a:lnTo>
                  <a:lnTo>
                    <a:pt x="4093565" y="1190023"/>
                  </a:lnTo>
                  <a:lnTo>
                    <a:pt x="0" y="1190023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05" name="Google Shape;505;p21"/>
            <p:cNvSpPr txBox="1"/>
            <p:nvPr/>
          </p:nvSpPr>
          <p:spPr>
            <a:xfrm>
              <a:off x="0" y="-38100"/>
              <a:ext cx="4093565" cy="1228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6" name="Google Shape;506;p21"/>
          <p:cNvSpPr txBox="1"/>
          <p:nvPr/>
        </p:nvSpPr>
        <p:spPr>
          <a:xfrm rot="-403863">
            <a:off x="1486447" y="496742"/>
            <a:ext cx="7668356" cy="21009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1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PICASSO OF THE GROUP IS...</a:t>
            </a:r>
            <a:endParaRPr sz="700"/>
          </a:p>
        </p:txBody>
      </p:sp>
      <p:pic>
        <p:nvPicPr>
          <p:cNvPr id="507" name="Google Shape;50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27919">
            <a:off x="-593796" y="2285570"/>
            <a:ext cx="3750569" cy="4777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8" name="Google Shape;508;p21"/>
          <p:cNvGrpSpPr/>
          <p:nvPr/>
        </p:nvGrpSpPr>
        <p:grpSpPr>
          <a:xfrm rot="-385448">
            <a:off x="5623547" y="2857197"/>
            <a:ext cx="3441520" cy="1604054"/>
            <a:chOff x="0" y="-38100"/>
            <a:chExt cx="1736083" cy="809169"/>
          </a:xfrm>
        </p:grpSpPr>
        <p:sp>
          <p:nvSpPr>
            <p:cNvPr id="509" name="Google Shape;509;p21"/>
            <p:cNvSpPr/>
            <p:nvPr/>
          </p:nvSpPr>
          <p:spPr>
            <a:xfrm>
              <a:off x="0" y="0"/>
              <a:ext cx="1736083" cy="771068"/>
            </a:xfrm>
            <a:custGeom>
              <a:rect b="b" l="l" r="r" t="t"/>
              <a:pathLst>
                <a:path extrusionOk="0" h="771068" w="1736083">
                  <a:moveTo>
                    <a:pt x="0" y="0"/>
                  </a:moveTo>
                  <a:lnTo>
                    <a:pt x="1736083" y="0"/>
                  </a:lnTo>
                  <a:lnTo>
                    <a:pt x="1736083" y="771068"/>
                  </a:lnTo>
                  <a:lnTo>
                    <a:pt x="0" y="771068"/>
                  </a:ln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10" name="Google Shape;510;p21"/>
            <p:cNvSpPr txBox="1"/>
            <p:nvPr/>
          </p:nvSpPr>
          <p:spPr>
            <a:xfrm>
              <a:off x="0" y="-38100"/>
              <a:ext cx="1736083" cy="809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1" name="Google Shape;511;p21"/>
          <p:cNvSpPr txBox="1"/>
          <p:nvPr/>
        </p:nvSpPr>
        <p:spPr>
          <a:xfrm rot="-403754">
            <a:off x="5993629" y="3317247"/>
            <a:ext cx="2951936" cy="1090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3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NAME</a:t>
            </a:r>
            <a:endParaRPr sz="700"/>
          </a:p>
        </p:txBody>
      </p:sp>
      <p:grpSp>
        <p:nvGrpSpPr>
          <p:cNvPr id="512" name="Google Shape;512;p21"/>
          <p:cNvGrpSpPr/>
          <p:nvPr/>
        </p:nvGrpSpPr>
        <p:grpSpPr>
          <a:xfrm>
            <a:off x="3135494" y="2626536"/>
            <a:ext cx="2838460" cy="2838460"/>
            <a:chOff x="0" y="0"/>
            <a:chExt cx="812800" cy="812800"/>
          </a:xfrm>
        </p:grpSpPr>
        <p:sp>
          <p:nvSpPr>
            <p:cNvPr id="513" name="Google Shape;513;p21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21"/>
          <p:cNvSpPr/>
          <p:nvPr/>
        </p:nvSpPr>
        <p:spPr>
          <a:xfrm>
            <a:off x="3462201" y="2953243"/>
            <a:ext cx="2184400" cy="21844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E8CA8"/>
          </a:solidFill>
          <a:ln cap="sq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1"/>
          <p:cNvSpPr/>
          <p:nvPr/>
        </p:nvSpPr>
        <p:spPr>
          <a:xfrm>
            <a:off x="3462201" y="2953243"/>
            <a:ext cx="2184400" cy="2184400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sq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22"/>
          <p:cNvGrpSpPr/>
          <p:nvPr/>
        </p:nvGrpSpPr>
        <p:grpSpPr>
          <a:xfrm rot="-918179">
            <a:off x="1314685" y="3845886"/>
            <a:ext cx="10004939" cy="1696142"/>
            <a:chOff x="0" y="-191453"/>
            <a:chExt cx="26679837" cy="4523044"/>
          </a:xfrm>
        </p:grpSpPr>
        <p:grpSp>
          <p:nvGrpSpPr>
            <p:cNvPr id="523" name="Google Shape;523;p22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524" name="Google Shape;524;p22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25" name="Google Shape;525;p22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6" name="Google Shape;526;p22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27" name="Google Shape;527;p22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28" name="Google Shape;528;p22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29" name="Google Shape;529;p22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30" name="Google Shape;530;p22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31" name="Google Shape;531;p22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32" name="Google Shape;532;p22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533" name="Google Shape;533;p22"/>
          <p:cNvGrpSpPr/>
          <p:nvPr/>
        </p:nvGrpSpPr>
        <p:grpSpPr>
          <a:xfrm rot="329507">
            <a:off x="263063" y="340266"/>
            <a:ext cx="5867015" cy="1284276"/>
            <a:chOff x="0" y="-38100"/>
            <a:chExt cx="4201408" cy="919678"/>
          </a:xfrm>
        </p:grpSpPr>
        <p:sp>
          <p:nvSpPr>
            <p:cNvPr id="534" name="Google Shape;534;p22"/>
            <p:cNvSpPr/>
            <p:nvPr/>
          </p:nvSpPr>
          <p:spPr>
            <a:xfrm>
              <a:off x="0" y="0"/>
              <a:ext cx="4201408" cy="881578"/>
            </a:xfrm>
            <a:custGeom>
              <a:rect b="b" l="l" r="r" t="t"/>
              <a:pathLst>
                <a:path extrusionOk="0" h="881578" w="4201408">
                  <a:moveTo>
                    <a:pt x="0" y="0"/>
                  </a:moveTo>
                  <a:lnTo>
                    <a:pt x="4201408" y="0"/>
                  </a:lnTo>
                  <a:lnTo>
                    <a:pt x="4201408" y="881578"/>
                  </a:lnTo>
                  <a:lnTo>
                    <a:pt x="0" y="881578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5" name="Google Shape;535;p22"/>
            <p:cNvSpPr txBox="1"/>
            <p:nvPr/>
          </p:nvSpPr>
          <p:spPr>
            <a:xfrm>
              <a:off x="0" y="-38100"/>
              <a:ext cx="4201408" cy="9196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6" name="Google Shape;536;p22"/>
          <p:cNvSpPr txBox="1"/>
          <p:nvPr/>
        </p:nvSpPr>
        <p:spPr>
          <a:xfrm rot="311203">
            <a:off x="365948" y="599487"/>
            <a:ext cx="5654754" cy="896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1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THANK YOU FOR</a:t>
            </a:r>
            <a:endParaRPr sz="700"/>
          </a:p>
        </p:txBody>
      </p:sp>
      <p:grpSp>
        <p:nvGrpSpPr>
          <p:cNvPr id="537" name="Google Shape;537;p22"/>
          <p:cNvGrpSpPr/>
          <p:nvPr/>
        </p:nvGrpSpPr>
        <p:grpSpPr>
          <a:xfrm rot="-209449">
            <a:off x="2675389" y="1859937"/>
            <a:ext cx="6011908" cy="1951057"/>
            <a:chOff x="0" y="-38100"/>
            <a:chExt cx="2290801" cy="743438"/>
          </a:xfrm>
        </p:grpSpPr>
        <p:sp>
          <p:nvSpPr>
            <p:cNvPr id="538" name="Google Shape;538;p22"/>
            <p:cNvSpPr/>
            <p:nvPr/>
          </p:nvSpPr>
          <p:spPr>
            <a:xfrm>
              <a:off x="0" y="0"/>
              <a:ext cx="2290801" cy="705338"/>
            </a:xfrm>
            <a:custGeom>
              <a:rect b="b" l="l" r="r" t="t"/>
              <a:pathLst>
                <a:path extrusionOk="0" h="705338" w="2290801">
                  <a:moveTo>
                    <a:pt x="0" y="0"/>
                  </a:moveTo>
                  <a:lnTo>
                    <a:pt x="2290801" y="0"/>
                  </a:lnTo>
                  <a:lnTo>
                    <a:pt x="2290801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39" name="Google Shape;539;p22"/>
            <p:cNvSpPr txBox="1"/>
            <p:nvPr/>
          </p:nvSpPr>
          <p:spPr>
            <a:xfrm>
              <a:off x="0" y="-38100"/>
              <a:ext cx="2290801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40" name="Google Shape;54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41157" y="1454856"/>
            <a:ext cx="498763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07106" y="-254470"/>
            <a:ext cx="8115300" cy="1785366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2"/>
          <p:cNvSpPr txBox="1"/>
          <p:nvPr/>
        </p:nvSpPr>
        <p:spPr>
          <a:xfrm rot="-227900">
            <a:off x="2876631" y="2176478"/>
            <a:ext cx="5737804" cy="16028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1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7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PLAYING!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474843">
            <a:off x="-893225" y="2310441"/>
            <a:ext cx="6115909" cy="37612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9" name="Google Shape;549;p23"/>
          <p:cNvGrpSpPr/>
          <p:nvPr/>
        </p:nvGrpSpPr>
        <p:grpSpPr>
          <a:xfrm rot="-261463">
            <a:off x="-151347" y="-641497"/>
            <a:ext cx="10004939" cy="1696142"/>
            <a:chOff x="0" y="-191453"/>
            <a:chExt cx="26679837" cy="4523044"/>
          </a:xfrm>
        </p:grpSpPr>
        <p:grpSp>
          <p:nvGrpSpPr>
            <p:cNvPr id="550" name="Google Shape;550;p23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551" name="Google Shape;551;p23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552" name="Google Shape;552;p23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3" name="Google Shape;553;p23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54" name="Google Shape;554;p23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55" name="Google Shape;555;p23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56" name="Google Shape;556;p23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57" name="Google Shape;557;p23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58" name="Google Shape;558;p23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559" name="Google Shape;559;p23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560" name="Google Shape;560;p23"/>
          <p:cNvGrpSpPr/>
          <p:nvPr/>
        </p:nvGrpSpPr>
        <p:grpSpPr>
          <a:xfrm rot="-385486">
            <a:off x="-164810" y="711182"/>
            <a:ext cx="5155818" cy="1441819"/>
            <a:chOff x="0" y="-38100"/>
            <a:chExt cx="2658471" cy="743438"/>
          </a:xfrm>
        </p:grpSpPr>
        <p:sp>
          <p:nvSpPr>
            <p:cNvPr id="561" name="Google Shape;561;p23"/>
            <p:cNvSpPr/>
            <p:nvPr/>
          </p:nvSpPr>
          <p:spPr>
            <a:xfrm>
              <a:off x="0" y="0"/>
              <a:ext cx="2658471" cy="705338"/>
            </a:xfrm>
            <a:custGeom>
              <a:rect b="b" l="l" r="r" t="t"/>
              <a:pathLst>
                <a:path extrusionOk="0" h="705338" w="2658471">
                  <a:moveTo>
                    <a:pt x="0" y="0"/>
                  </a:moveTo>
                  <a:lnTo>
                    <a:pt x="2658471" y="0"/>
                  </a:lnTo>
                  <a:lnTo>
                    <a:pt x="2658471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2" name="Google Shape;562;p23"/>
            <p:cNvSpPr txBox="1"/>
            <p:nvPr/>
          </p:nvSpPr>
          <p:spPr>
            <a:xfrm>
              <a:off x="0" y="-38100"/>
              <a:ext cx="2658471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23"/>
          <p:cNvGrpSpPr/>
          <p:nvPr/>
        </p:nvGrpSpPr>
        <p:grpSpPr>
          <a:xfrm rot="-385486">
            <a:off x="1455867" y="1772304"/>
            <a:ext cx="5622252" cy="1441819"/>
            <a:chOff x="0" y="-38100"/>
            <a:chExt cx="2898976" cy="743438"/>
          </a:xfrm>
        </p:grpSpPr>
        <p:sp>
          <p:nvSpPr>
            <p:cNvPr id="564" name="Google Shape;564;p23"/>
            <p:cNvSpPr/>
            <p:nvPr/>
          </p:nvSpPr>
          <p:spPr>
            <a:xfrm>
              <a:off x="0" y="0"/>
              <a:ext cx="2898976" cy="705338"/>
            </a:xfrm>
            <a:custGeom>
              <a:rect b="b" l="l" r="r" t="t"/>
              <a:pathLst>
                <a:path extrusionOk="0" h="705338" w="2898976">
                  <a:moveTo>
                    <a:pt x="0" y="0"/>
                  </a:moveTo>
                  <a:lnTo>
                    <a:pt x="2898976" y="0"/>
                  </a:lnTo>
                  <a:lnTo>
                    <a:pt x="2898976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65" name="Google Shape;565;p23"/>
            <p:cNvSpPr txBox="1"/>
            <p:nvPr/>
          </p:nvSpPr>
          <p:spPr>
            <a:xfrm>
              <a:off x="0" y="-38100"/>
              <a:ext cx="2898976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6" name="Google Shape;566;p23"/>
          <p:cNvSpPr txBox="1"/>
          <p:nvPr/>
        </p:nvSpPr>
        <p:spPr>
          <a:xfrm rot="-403770">
            <a:off x="-269161" y="873534"/>
            <a:ext cx="5568263" cy="1186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LET’S STAY</a:t>
            </a:r>
            <a:endParaRPr sz="700"/>
          </a:p>
        </p:txBody>
      </p:sp>
      <p:sp>
        <p:nvSpPr>
          <p:cNvPr id="567" name="Google Shape;567;p23"/>
          <p:cNvSpPr txBox="1"/>
          <p:nvPr/>
        </p:nvSpPr>
        <p:spPr>
          <a:xfrm rot="-403913">
            <a:off x="1555497" y="1968423"/>
            <a:ext cx="5466488" cy="1186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Connected</a:t>
            </a:r>
            <a:endParaRPr sz="700"/>
          </a:p>
        </p:txBody>
      </p:sp>
      <p:grpSp>
        <p:nvGrpSpPr>
          <p:cNvPr id="568" name="Google Shape;568;p23"/>
          <p:cNvGrpSpPr/>
          <p:nvPr/>
        </p:nvGrpSpPr>
        <p:grpSpPr>
          <a:xfrm rot="476162">
            <a:off x="5655792" y="2964941"/>
            <a:ext cx="3222490" cy="2193349"/>
            <a:chOff x="0" y="-38100"/>
            <a:chExt cx="1675860" cy="1140654"/>
          </a:xfrm>
        </p:grpSpPr>
        <p:sp>
          <p:nvSpPr>
            <p:cNvPr id="569" name="Google Shape;569;p23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70" name="Google Shape;570;p23"/>
            <p:cNvSpPr txBox="1"/>
            <p:nvPr/>
          </p:nvSpPr>
          <p:spPr>
            <a:xfrm>
              <a:off x="0" y="-38100"/>
              <a:ext cx="1675860" cy="11406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71" name="Google Shape;57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05142" y="614010"/>
            <a:ext cx="1947951" cy="195774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3"/>
          <p:cNvSpPr txBox="1"/>
          <p:nvPr/>
        </p:nvSpPr>
        <p:spPr>
          <a:xfrm rot="478184">
            <a:off x="5938389" y="3326038"/>
            <a:ext cx="2728453" cy="14652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Share your favorite moments or screenshots from today’s session on [platform/channel]. Let’s keep the fun going!</a:t>
            </a:r>
            <a:endParaRPr sz="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p24"/>
          <p:cNvGrpSpPr/>
          <p:nvPr/>
        </p:nvGrpSpPr>
        <p:grpSpPr>
          <a:xfrm>
            <a:off x="2825852" y="36022"/>
            <a:ext cx="3492311" cy="929296"/>
            <a:chOff x="0" y="-38100"/>
            <a:chExt cx="1800717" cy="479167"/>
          </a:xfrm>
        </p:grpSpPr>
        <p:sp>
          <p:nvSpPr>
            <p:cNvPr id="579" name="Google Shape;579;p24"/>
            <p:cNvSpPr/>
            <p:nvPr/>
          </p:nvSpPr>
          <p:spPr>
            <a:xfrm>
              <a:off x="0" y="0"/>
              <a:ext cx="1800717" cy="441067"/>
            </a:xfrm>
            <a:custGeom>
              <a:rect b="b" l="l" r="r" t="t"/>
              <a:pathLst>
                <a:path extrusionOk="0" h="441067" w="1800717">
                  <a:moveTo>
                    <a:pt x="0" y="0"/>
                  </a:moveTo>
                  <a:lnTo>
                    <a:pt x="1800717" y="0"/>
                  </a:lnTo>
                  <a:lnTo>
                    <a:pt x="1800717" y="441067"/>
                  </a:lnTo>
                  <a:lnTo>
                    <a:pt x="0" y="441067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580" name="Google Shape;580;p24"/>
            <p:cNvSpPr txBox="1"/>
            <p:nvPr/>
          </p:nvSpPr>
          <p:spPr>
            <a:xfrm>
              <a:off x="0" y="-38100"/>
              <a:ext cx="1800717" cy="479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24"/>
          <p:cNvGrpSpPr/>
          <p:nvPr/>
        </p:nvGrpSpPr>
        <p:grpSpPr>
          <a:xfrm>
            <a:off x="387109" y="1106783"/>
            <a:ext cx="2548821" cy="3736326"/>
            <a:chOff x="0" y="-19050"/>
            <a:chExt cx="1342589" cy="1968106"/>
          </a:xfrm>
        </p:grpSpPr>
        <p:sp>
          <p:nvSpPr>
            <p:cNvPr id="582" name="Google Shape;582;p24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6449" y="0"/>
                  </a:moveTo>
                  <a:lnTo>
                    <a:pt x="1306139" y="0"/>
                  </a:lnTo>
                  <a:cubicBezTo>
                    <a:pt x="1315806" y="0"/>
                    <a:pt x="1325077" y="3840"/>
                    <a:pt x="1331913" y="10676"/>
                  </a:cubicBezTo>
                  <a:cubicBezTo>
                    <a:pt x="1338748" y="17511"/>
                    <a:pt x="1342589" y="26782"/>
                    <a:pt x="1342589" y="36449"/>
                  </a:cubicBezTo>
                  <a:lnTo>
                    <a:pt x="1342589" y="1912607"/>
                  </a:lnTo>
                  <a:cubicBezTo>
                    <a:pt x="1342589" y="1932737"/>
                    <a:pt x="1326270" y="1949056"/>
                    <a:pt x="1306139" y="1949056"/>
                  </a:cubicBezTo>
                  <a:lnTo>
                    <a:pt x="36449" y="1949056"/>
                  </a:lnTo>
                  <a:cubicBezTo>
                    <a:pt x="16319" y="1949056"/>
                    <a:pt x="0" y="1932737"/>
                    <a:pt x="0" y="1912607"/>
                  </a:cubicBezTo>
                  <a:lnTo>
                    <a:pt x="0" y="36449"/>
                  </a:lnTo>
                  <a:cubicBezTo>
                    <a:pt x="0" y="16319"/>
                    <a:pt x="16319" y="0"/>
                    <a:pt x="3644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4"/>
            <p:cNvSpPr txBox="1"/>
            <p:nvPr/>
          </p:nvSpPr>
          <p:spPr>
            <a:xfrm>
              <a:off x="0" y="-19050"/>
              <a:ext cx="1342589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24"/>
          <p:cNvGrpSpPr/>
          <p:nvPr/>
        </p:nvGrpSpPr>
        <p:grpSpPr>
          <a:xfrm>
            <a:off x="3116154" y="1106783"/>
            <a:ext cx="5756490" cy="3736326"/>
            <a:chOff x="0" y="-19050"/>
            <a:chExt cx="3032225" cy="1968106"/>
          </a:xfrm>
        </p:grpSpPr>
        <p:sp>
          <p:nvSpPr>
            <p:cNvPr id="585" name="Google Shape;585;p24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6139" y="0"/>
                  </a:moveTo>
                  <a:lnTo>
                    <a:pt x="3016086" y="0"/>
                  </a:lnTo>
                  <a:cubicBezTo>
                    <a:pt x="3020366" y="0"/>
                    <a:pt x="3024471" y="1700"/>
                    <a:pt x="3027498" y="4727"/>
                  </a:cubicBezTo>
                  <a:cubicBezTo>
                    <a:pt x="3030525" y="7754"/>
                    <a:pt x="3032225" y="11859"/>
                    <a:pt x="3032225" y="16139"/>
                  </a:cubicBezTo>
                  <a:lnTo>
                    <a:pt x="3032225" y="1932917"/>
                  </a:lnTo>
                  <a:cubicBezTo>
                    <a:pt x="3032225" y="1937197"/>
                    <a:pt x="3030525" y="1941302"/>
                    <a:pt x="3027498" y="1944329"/>
                  </a:cubicBezTo>
                  <a:cubicBezTo>
                    <a:pt x="3024471" y="1947356"/>
                    <a:pt x="3020366" y="1949056"/>
                    <a:pt x="3016086" y="1949056"/>
                  </a:cubicBezTo>
                  <a:lnTo>
                    <a:pt x="16139" y="1949056"/>
                  </a:lnTo>
                  <a:cubicBezTo>
                    <a:pt x="11859" y="1949056"/>
                    <a:pt x="7754" y="1947356"/>
                    <a:pt x="4727" y="1944329"/>
                  </a:cubicBezTo>
                  <a:cubicBezTo>
                    <a:pt x="1700" y="1941302"/>
                    <a:pt x="0" y="1937197"/>
                    <a:pt x="0" y="1932917"/>
                  </a:cubicBezTo>
                  <a:lnTo>
                    <a:pt x="0" y="16139"/>
                  </a:lnTo>
                  <a:cubicBezTo>
                    <a:pt x="0" y="11859"/>
                    <a:pt x="1700" y="7754"/>
                    <a:pt x="4727" y="4727"/>
                  </a:cubicBezTo>
                  <a:cubicBezTo>
                    <a:pt x="7754" y="1700"/>
                    <a:pt x="11859" y="0"/>
                    <a:pt x="16139" y="0"/>
                  </a:cubicBez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4"/>
            <p:cNvSpPr txBox="1"/>
            <p:nvPr/>
          </p:nvSpPr>
          <p:spPr>
            <a:xfrm>
              <a:off x="0" y="-19050"/>
              <a:ext cx="3032225" cy="196810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24"/>
          <p:cNvGrpSpPr/>
          <p:nvPr/>
        </p:nvGrpSpPr>
        <p:grpSpPr>
          <a:xfrm>
            <a:off x="569502" y="1247142"/>
            <a:ext cx="2184034" cy="359784"/>
            <a:chOff x="0" y="-19050"/>
            <a:chExt cx="1150437" cy="189516"/>
          </a:xfrm>
        </p:grpSpPr>
        <p:sp>
          <p:nvSpPr>
            <p:cNvPr id="588" name="Google Shape;588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24"/>
          <p:cNvGrpSpPr/>
          <p:nvPr/>
        </p:nvGrpSpPr>
        <p:grpSpPr>
          <a:xfrm>
            <a:off x="4841220" y="1247142"/>
            <a:ext cx="2184034" cy="359784"/>
            <a:chOff x="0" y="-19050"/>
            <a:chExt cx="1150437" cy="189516"/>
          </a:xfrm>
        </p:grpSpPr>
        <p:sp>
          <p:nvSpPr>
            <p:cNvPr id="591" name="Google Shape;591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24"/>
          <p:cNvGrpSpPr/>
          <p:nvPr/>
        </p:nvGrpSpPr>
        <p:grpSpPr>
          <a:xfrm>
            <a:off x="569502" y="3564341"/>
            <a:ext cx="2184034" cy="359784"/>
            <a:chOff x="0" y="-19050"/>
            <a:chExt cx="1150437" cy="189516"/>
          </a:xfrm>
        </p:grpSpPr>
        <p:sp>
          <p:nvSpPr>
            <p:cNvPr id="594" name="Google Shape;594;p24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1903" y="0"/>
                  </a:moveTo>
                  <a:lnTo>
                    <a:pt x="1118534" y="0"/>
                  </a:lnTo>
                  <a:cubicBezTo>
                    <a:pt x="1126995" y="0"/>
                    <a:pt x="1135110" y="3361"/>
                    <a:pt x="1141093" y="9344"/>
                  </a:cubicBezTo>
                  <a:cubicBezTo>
                    <a:pt x="1147076" y="15327"/>
                    <a:pt x="1150437" y="23442"/>
                    <a:pt x="1150437" y="31903"/>
                  </a:cubicBezTo>
                  <a:lnTo>
                    <a:pt x="1150437" y="138563"/>
                  </a:lnTo>
                  <a:cubicBezTo>
                    <a:pt x="1150437" y="147024"/>
                    <a:pt x="1147076" y="155139"/>
                    <a:pt x="1141093" y="161122"/>
                  </a:cubicBezTo>
                  <a:cubicBezTo>
                    <a:pt x="1135110" y="167104"/>
                    <a:pt x="1126995" y="170466"/>
                    <a:pt x="1118534" y="170466"/>
                  </a:cubicBezTo>
                  <a:lnTo>
                    <a:pt x="31903" y="170466"/>
                  </a:lnTo>
                  <a:cubicBezTo>
                    <a:pt x="23442" y="170466"/>
                    <a:pt x="15327" y="167104"/>
                    <a:pt x="9344" y="161122"/>
                  </a:cubicBezTo>
                  <a:cubicBezTo>
                    <a:pt x="3361" y="155139"/>
                    <a:pt x="0" y="147024"/>
                    <a:pt x="0" y="138563"/>
                  </a:cubicBezTo>
                  <a:lnTo>
                    <a:pt x="0" y="31903"/>
                  </a:lnTo>
                  <a:cubicBezTo>
                    <a:pt x="0" y="23442"/>
                    <a:pt x="3361" y="15327"/>
                    <a:pt x="9344" y="9344"/>
                  </a:cubicBezTo>
                  <a:cubicBezTo>
                    <a:pt x="15327" y="3361"/>
                    <a:pt x="23442" y="0"/>
                    <a:pt x="3190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F1A38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24"/>
            <p:cNvSpPr txBox="1"/>
            <p:nvPr/>
          </p:nvSpPr>
          <p:spPr>
            <a:xfrm>
              <a:off x="0" y="-19050"/>
              <a:ext cx="1150437" cy="189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6" name="Google Shape;596;p24"/>
          <p:cNvGrpSpPr/>
          <p:nvPr/>
        </p:nvGrpSpPr>
        <p:grpSpPr>
          <a:xfrm>
            <a:off x="526463" y="4115312"/>
            <a:ext cx="2306563" cy="537898"/>
            <a:chOff x="0" y="-23569"/>
            <a:chExt cx="6150835" cy="1434394"/>
          </a:xfrm>
        </p:grpSpPr>
        <p:grpSp>
          <p:nvGrpSpPr>
            <p:cNvPr id="597" name="Google Shape;597;p24"/>
            <p:cNvGrpSpPr/>
            <p:nvPr/>
          </p:nvGrpSpPr>
          <p:grpSpPr>
            <a:xfrm>
              <a:off x="311446" y="-23569"/>
              <a:ext cx="1005606" cy="1029175"/>
              <a:chOff x="0" y="-19050"/>
              <a:chExt cx="812800" cy="831850"/>
            </a:xfrm>
          </p:grpSpPr>
          <p:sp>
            <p:nvSpPr>
              <p:cNvPr id="598" name="Google Shape;598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5986F8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0" name="Google Shape;600;p24"/>
            <p:cNvSpPr txBox="1"/>
            <p:nvPr/>
          </p:nvSpPr>
          <p:spPr>
            <a:xfrm>
              <a:off x="0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#5986F8</a:t>
              </a:r>
              <a:endParaRPr sz="700"/>
            </a:p>
          </p:txBody>
        </p:sp>
        <p:grpSp>
          <p:nvGrpSpPr>
            <p:cNvPr id="601" name="Google Shape;601;p24"/>
            <p:cNvGrpSpPr/>
            <p:nvPr/>
          </p:nvGrpSpPr>
          <p:grpSpPr>
            <a:xfrm>
              <a:off x="3326337" y="-23569"/>
              <a:ext cx="1005606" cy="1029175"/>
              <a:chOff x="0" y="-19050"/>
              <a:chExt cx="812800" cy="831850"/>
            </a:xfrm>
          </p:grpSpPr>
          <p:sp>
            <p:nvSpPr>
              <p:cNvPr id="602" name="Google Shape;602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EF430F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4" name="Google Shape;604;p24"/>
            <p:cNvSpPr txBox="1"/>
            <p:nvPr/>
          </p:nvSpPr>
          <p:spPr>
            <a:xfrm>
              <a:off x="3014891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#EF430F</a:t>
              </a:r>
              <a:endParaRPr sz="700"/>
            </a:p>
          </p:txBody>
        </p:sp>
        <p:grpSp>
          <p:nvGrpSpPr>
            <p:cNvPr id="605" name="Google Shape;605;p24"/>
            <p:cNvGrpSpPr/>
            <p:nvPr/>
          </p:nvGrpSpPr>
          <p:grpSpPr>
            <a:xfrm>
              <a:off x="1818892" y="-23569"/>
              <a:ext cx="1005606" cy="1029175"/>
              <a:chOff x="0" y="-19050"/>
              <a:chExt cx="812800" cy="831850"/>
            </a:xfrm>
          </p:grpSpPr>
          <p:sp>
            <p:nvSpPr>
              <p:cNvPr id="606" name="Google Shape;606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F7B9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8" name="Google Shape;608;p24"/>
            <p:cNvSpPr txBox="1"/>
            <p:nvPr/>
          </p:nvSpPr>
          <p:spPr>
            <a:xfrm>
              <a:off x="1507446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#F7B900</a:t>
              </a:r>
              <a:endParaRPr sz="700"/>
            </a:p>
          </p:txBody>
        </p:sp>
        <p:grpSp>
          <p:nvGrpSpPr>
            <p:cNvPr id="609" name="Google Shape;609;p24"/>
            <p:cNvGrpSpPr/>
            <p:nvPr/>
          </p:nvGrpSpPr>
          <p:grpSpPr>
            <a:xfrm>
              <a:off x="4833783" y="-23569"/>
              <a:ext cx="1005606" cy="1029175"/>
              <a:chOff x="0" y="-19050"/>
              <a:chExt cx="812800" cy="831850"/>
            </a:xfrm>
          </p:grpSpPr>
          <p:sp>
            <p:nvSpPr>
              <p:cNvPr id="610" name="Google Shape;610;p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lnTo>
                      <a:pt x="406400" y="0"/>
                    </a:lnTo>
                    <a:cubicBezTo>
                      <a:pt x="630849" y="0"/>
                      <a:pt x="812800" y="181951"/>
                      <a:pt x="812800" y="406400"/>
                    </a:cubicBezTo>
                    <a:lnTo>
                      <a:pt x="812800" y="406400"/>
                    </a:lnTo>
                    <a:cubicBezTo>
                      <a:pt x="812800" y="630849"/>
                      <a:pt x="630849" y="812800"/>
                      <a:pt x="406400" y="812800"/>
                    </a:cubicBezTo>
                    <a:lnTo>
                      <a:pt x="406400" y="812800"/>
                    </a:lnTo>
                    <a:cubicBezTo>
                      <a:pt x="181951" y="812800"/>
                      <a:pt x="0" y="630849"/>
                      <a:pt x="0" y="406400"/>
                    </a:cubicBezTo>
                    <a:lnTo>
                      <a:pt x="0" y="406400"/>
                    </a:lnTo>
                    <a:cubicBezTo>
                      <a:pt x="0" y="181951"/>
                      <a:pt x="181951" y="0"/>
                      <a:pt x="406400" y="0"/>
                    </a:cubicBezTo>
                    <a:close/>
                  </a:path>
                </a:pathLst>
              </a:custGeom>
              <a:solidFill>
                <a:srgbClr val="169F21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36944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2" name="Google Shape;612;p24"/>
            <p:cNvSpPr txBox="1"/>
            <p:nvPr/>
          </p:nvSpPr>
          <p:spPr>
            <a:xfrm>
              <a:off x="4522337" y="1167027"/>
              <a:ext cx="1628498" cy="2437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#169F21</a:t>
              </a:r>
              <a:endParaRPr sz="700"/>
            </a:p>
          </p:txBody>
        </p:sp>
      </p:grpSp>
      <p:pic>
        <p:nvPicPr>
          <p:cNvPr id="613" name="Google Shape;61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7927" y="1856744"/>
            <a:ext cx="2312946" cy="555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82418" y="2274662"/>
            <a:ext cx="1106285" cy="143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3428374" y="1352623"/>
            <a:ext cx="1054872" cy="78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06700" y="3600507"/>
            <a:ext cx="1457721" cy="119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39144" y="2064106"/>
            <a:ext cx="1090507" cy="121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50873" y="1398477"/>
            <a:ext cx="1573199" cy="416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15843" y="3471043"/>
            <a:ext cx="1013807" cy="129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981422" y="3932985"/>
            <a:ext cx="2410798" cy="53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239621" y="2520411"/>
            <a:ext cx="1092672" cy="109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964296" y="2464238"/>
            <a:ext cx="899732" cy="1249627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24"/>
          <p:cNvSpPr txBox="1"/>
          <p:nvPr/>
        </p:nvSpPr>
        <p:spPr>
          <a:xfrm>
            <a:off x="616198" y="1730823"/>
            <a:ext cx="2090643" cy="251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 sz="700"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 sz="700"/>
          </a:p>
        </p:txBody>
      </p:sp>
      <p:sp>
        <p:nvSpPr>
          <p:cNvPr id="624" name="Google Shape;624;p24"/>
          <p:cNvSpPr txBox="1"/>
          <p:nvPr/>
        </p:nvSpPr>
        <p:spPr>
          <a:xfrm>
            <a:off x="587727" y="3275641"/>
            <a:ext cx="2184034" cy="1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 sz="700"/>
          </a:p>
        </p:txBody>
      </p:sp>
      <p:sp>
        <p:nvSpPr>
          <p:cNvPr id="625" name="Google Shape;625;p24"/>
          <p:cNvSpPr txBox="1"/>
          <p:nvPr/>
        </p:nvSpPr>
        <p:spPr>
          <a:xfrm>
            <a:off x="873885" y="2105017"/>
            <a:ext cx="1575300" cy="10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BARLOW CONDENSED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HEADERS: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MONTSERRAT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BODY COPY:</a:t>
            </a:r>
            <a:endParaRPr sz="700"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NUNITO</a:t>
            </a:r>
            <a:endParaRPr sz="700"/>
          </a:p>
        </p:txBody>
      </p:sp>
      <p:sp>
        <p:nvSpPr>
          <p:cNvPr id="626" name="Google Shape;626;p24"/>
          <p:cNvSpPr txBox="1"/>
          <p:nvPr/>
        </p:nvSpPr>
        <p:spPr>
          <a:xfrm>
            <a:off x="2664085" y="192939"/>
            <a:ext cx="38850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6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RESOURCE PAGE</a:t>
            </a:r>
            <a:endParaRPr sz="700"/>
          </a:p>
        </p:txBody>
      </p:sp>
      <p:sp>
        <p:nvSpPr>
          <p:cNvPr id="627" name="Google Shape;627;p24"/>
          <p:cNvSpPr txBox="1"/>
          <p:nvPr/>
        </p:nvSpPr>
        <p:spPr>
          <a:xfrm>
            <a:off x="873885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Fonts</a:t>
            </a:r>
            <a:endParaRPr sz="700"/>
          </a:p>
        </p:txBody>
      </p:sp>
      <p:sp>
        <p:nvSpPr>
          <p:cNvPr id="628" name="Google Shape;628;p24"/>
          <p:cNvSpPr txBox="1"/>
          <p:nvPr/>
        </p:nvSpPr>
        <p:spPr>
          <a:xfrm>
            <a:off x="5145603" y="1346692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Design Elements</a:t>
            </a:r>
            <a:endParaRPr sz="700"/>
          </a:p>
        </p:txBody>
      </p:sp>
      <p:sp>
        <p:nvSpPr>
          <p:cNvPr id="629" name="Google Shape;629;p24"/>
          <p:cNvSpPr txBox="1"/>
          <p:nvPr/>
        </p:nvSpPr>
        <p:spPr>
          <a:xfrm>
            <a:off x="873885" y="3648261"/>
            <a:ext cx="1575268" cy="1920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Colors</a:t>
            </a:r>
            <a:endParaRPr sz="700"/>
          </a:p>
        </p:txBody>
      </p:sp>
      <p:sp>
        <p:nvSpPr>
          <p:cNvPr id="630" name="Google Shape;630;p24"/>
          <p:cNvSpPr txBox="1"/>
          <p:nvPr/>
        </p:nvSpPr>
        <p:spPr>
          <a:xfrm>
            <a:off x="5853103" y="4957918"/>
            <a:ext cx="2958379" cy="835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22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600" u="none" cap="none" strike="noStrike">
                <a:solidFill>
                  <a:srgbClr val="FF7575"/>
                </a:solidFill>
                <a:latin typeface="Arial"/>
                <a:ea typeface="Arial"/>
                <a:cs typeface="Arial"/>
                <a:sym typeface="Arial"/>
              </a:rPr>
              <a:t>DON'T FORGET TO DELETE THIS PAGE BEFORE PRESENTING. </a:t>
            </a:r>
            <a:endParaRPr sz="700"/>
          </a:p>
        </p:txBody>
      </p:sp>
      <p:grpSp>
        <p:nvGrpSpPr>
          <p:cNvPr id="631" name="Google Shape;631;p24"/>
          <p:cNvGrpSpPr/>
          <p:nvPr/>
        </p:nvGrpSpPr>
        <p:grpSpPr>
          <a:xfrm rot="94910">
            <a:off x="-111073" y="717230"/>
            <a:ext cx="9752984" cy="445834"/>
            <a:chOff x="0" y="-38100"/>
            <a:chExt cx="5137374" cy="234842"/>
          </a:xfrm>
        </p:grpSpPr>
        <p:sp>
          <p:nvSpPr>
            <p:cNvPr id="632" name="Google Shape;632;p24"/>
            <p:cNvSpPr/>
            <p:nvPr/>
          </p:nvSpPr>
          <p:spPr>
            <a:xfrm>
              <a:off x="0" y="0"/>
              <a:ext cx="5137374" cy="196742"/>
            </a:xfrm>
            <a:custGeom>
              <a:rect b="b" l="l" r="r" t="t"/>
              <a:pathLst>
                <a:path extrusionOk="0" h="196742" w="5137374">
                  <a:moveTo>
                    <a:pt x="0" y="0"/>
                  </a:moveTo>
                  <a:lnTo>
                    <a:pt x="5137374" y="0"/>
                  </a:lnTo>
                  <a:lnTo>
                    <a:pt x="5137374" y="196742"/>
                  </a:lnTo>
                  <a:lnTo>
                    <a:pt x="0" y="196742"/>
                  </a:lnTo>
                  <a:close/>
                </a:path>
              </a:pathLst>
            </a:custGeom>
            <a:solidFill>
              <a:srgbClr val="F7B90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33" name="Google Shape;633;p24"/>
            <p:cNvSpPr txBox="1"/>
            <p:nvPr/>
          </p:nvSpPr>
          <p:spPr>
            <a:xfrm>
              <a:off x="0" y="-38100"/>
              <a:ext cx="5137374" cy="234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4" name="Google Shape;634;p24"/>
          <p:cNvSpPr txBox="1"/>
          <p:nvPr/>
        </p:nvSpPr>
        <p:spPr>
          <a:xfrm rot="88775">
            <a:off x="1040535" y="845837"/>
            <a:ext cx="7064055" cy="2307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CF9F2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 sz="7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0" name="Google Shape;640;p25"/>
          <p:cNvGrpSpPr/>
          <p:nvPr/>
        </p:nvGrpSpPr>
        <p:grpSpPr>
          <a:xfrm>
            <a:off x="2997636" y="1432052"/>
            <a:ext cx="3148728" cy="1323889"/>
            <a:chOff x="0" y="-38100"/>
            <a:chExt cx="1658589" cy="697357"/>
          </a:xfrm>
        </p:grpSpPr>
        <p:sp>
          <p:nvSpPr>
            <p:cNvPr id="641" name="Google Shape;641;p25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0" y="0"/>
                  </a:moveTo>
                  <a:lnTo>
                    <a:pt x="1658589" y="0"/>
                  </a:lnTo>
                  <a:lnTo>
                    <a:pt x="1658589" y="659257"/>
                  </a:lnTo>
                  <a:lnTo>
                    <a:pt x="0" y="65925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2" name="Google Shape;642;p25"/>
            <p:cNvSpPr txBox="1"/>
            <p:nvPr/>
          </p:nvSpPr>
          <p:spPr>
            <a:xfrm>
              <a:off x="0" y="-38100"/>
              <a:ext cx="1658589" cy="697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3" name="Google Shape;643;p25"/>
          <p:cNvSpPr/>
          <p:nvPr/>
        </p:nvSpPr>
        <p:spPr>
          <a:xfrm>
            <a:off x="3389511" y="1760795"/>
            <a:ext cx="2365004" cy="583719"/>
          </a:xfrm>
          <a:custGeom>
            <a:rect b="b" l="l" r="r" t="t"/>
            <a:pathLst>
              <a:path extrusionOk="0" h="1506372" w="6025487">
                <a:moveTo>
                  <a:pt x="0" y="0"/>
                </a:moveTo>
                <a:lnTo>
                  <a:pt x="6025488" y="0"/>
                </a:lnTo>
                <a:lnTo>
                  <a:pt x="6025488" y="1506372"/>
                </a:lnTo>
                <a:lnTo>
                  <a:pt x="0" y="1506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4" name="Google Shape;644;p25"/>
          <p:cNvGrpSpPr/>
          <p:nvPr/>
        </p:nvGrpSpPr>
        <p:grpSpPr>
          <a:xfrm>
            <a:off x="3180921" y="171975"/>
            <a:ext cx="2782159" cy="929292"/>
            <a:chOff x="0" y="-38100"/>
            <a:chExt cx="1434552" cy="479167"/>
          </a:xfrm>
        </p:grpSpPr>
        <p:sp>
          <p:nvSpPr>
            <p:cNvPr id="645" name="Google Shape;645;p25"/>
            <p:cNvSpPr/>
            <p:nvPr/>
          </p:nvSpPr>
          <p:spPr>
            <a:xfrm>
              <a:off x="0" y="0"/>
              <a:ext cx="1434552" cy="441067"/>
            </a:xfrm>
            <a:custGeom>
              <a:rect b="b" l="l" r="r" t="t"/>
              <a:pathLst>
                <a:path extrusionOk="0" h="441067" w="1434552">
                  <a:moveTo>
                    <a:pt x="0" y="0"/>
                  </a:moveTo>
                  <a:lnTo>
                    <a:pt x="1434552" y="0"/>
                  </a:lnTo>
                  <a:lnTo>
                    <a:pt x="1434552" y="441067"/>
                  </a:lnTo>
                  <a:lnTo>
                    <a:pt x="0" y="441067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6" name="Google Shape;646;p25"/>
            <p:cNvSpPr txBox="1"/>
            <p:nvPr/>
          </p:nvSpPr>
          <p:spPr>
            <a:xfrm>
              <a:off x="0" y="-38100"/>
              <a:ext cx="1434552" cy="479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7" name="Google Shape;647;p25"/>
          <p:cNvGrpSpPr/>
          <p:nvPr/>
        </p:nvGrpSpPr>
        <p:grpSpPr>
          <a:xfrm rot="-120708">
            <a:off x="2633324" y="4206198"/>
            <a:ext cx="4126572" cy="772059"/>
            <a:chOff x="0" y="-38100"/>
            <a:chExt cx="2127765" cy="398093"/>
          </a:xfrm>
        </p:grpSpPr>
        <p:sp>
          <p:nvSpPr>
            <p:cNvPr id="648" name="Google Shape;648;p25"/>
            <p:cNvSpPr/>
            <p:nvPr/>
          </p:nvSpPr>
          <p:spPr>
            <a:xfrm>
              <a:off x="0" y="0"/>
              <a:ext cx="2127765" cy="359993"/>
            </a:xfrm>
            <a:custGeom>
              <a:rect b="b" l="l" r="r" t="t"/>
              <a:pathLst>
                <a:path extrusionOk="0" h="359993" w="2127765">
                  <a:moveTo>
                    <a:pt x="0" y="0"/>
                  </a:moveTo>
                  <a:lnTo>
                    <a:pt x="2127765" y="0"/>
                  </a:lnTo>
                  <a:lnTo>
                    <a:pt x="2127765" y="359993"/>
                  </a:lnTo>
                  <a:lnTo>
                    <a:pt x="0" y="359993"/>
                  </a:ln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49" name="Google Shape;649;p25"/>
            <p:cNvSpPr txBox="1"/>
            <p:nvPr/>
          </p:nvSpPr>
          <p:spPr>
            <a:xfrm>
              <a:off x="0" y="-38100"/>
              <a:ext cx="2127765" cy="3980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0" name="Google Shape;650;p25"/>
          <p:cNvGrpSpPr/>
          <p:nvPr/>
        </p:nvGrpSpPr>
        <p:grpSpPr>
          <a:xfrm rot="94910">
            <a:off x="-111073" y="853182"/>
            <a:ext cx="9752984" cy="445834"/>
            <a:chOff x="0" y="-38100"/>
            <a:chExt cx="5137374" cy="234842"/>
          </a:xfrm>
        </p:grpSpPr>
        <p:sp>
          <p:nvSpPr>
            <p:cNvPr id="651" name="Google Shape;651;p25"/>
            <p:cNvSpPr/>
            <p:nvPr/>
          </p:nvSpPr>
          <p:spPr>
            <a:xfrm>
              <a:off x="0" y="0"/>
              <a:ext cx="5137374" cy="196742"/>
            </a:xfrm>
            <a:custGeom>
              <a:rect b="b" l="l" r="r" t="t"/>
              <a:pathLst>
                <a:path extrusionOk="0" h="196742" w="5137374">
                  <a:moveTo>
                    <a:pt x="0" y="0"/>
                  </a:moveTo>
                  <a:lnTo>
                    <a:pt x="5137374" y="0"/>
                  </a:lnTo>
                  <a:lnTo>
                    <a:pt x="5137374" y="196742"/>
                  </a:lnTo>
                  <a:lnTo>
                    <a:pt x="0" y="196742"/>
                  </a:lnTo>
                  <a:close/>
                </a:path>
              </a:pathLst>
            </a:custGeom>
            <a:solidFill>
              <a:srgbClr val="F7B90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52" name="Google Shape;652;p25"/>
            <p:cNvSpPr txBox="1"/>
            <p:nvPr/>
          </p:nvSpPr>
          <p:spPr>
            <a:xfrm>
              <a:off x="0" y="-38100"/>
              <a:ext cx="5137374" cy="234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3" name="Google Shape;653;p25"/>
          <p:cNvGrpSpPr/>
          <p:nvPr/>
        </p:nvGrpSpPr>
        <p:grpSpPr>
          <a:xfrm>
            <a:off x="2997636" y="2788386"/>
            <a:ext cx="3148728" cy="1323889"/>
            <a:chOff x="0" y="-38100"/>
            <a:chExt cx="1658589" cy="697357"/>
          </a:xfrm>
        </p:grpSpPr>
        <p:sp>
          <p:nvSpPr>
            <p:cNvPr id="654" name="Google Shape;654;p25"/>
            <p:cNvSpPr/>
            <p:nvPr/>
          </p:nvSpPr>
          <p:spPr>
            <a:xfrm>
              <a:off x="0" y="0"/>
              <a:ext cx="1658589" cy="659257"/>
            </a:xfrm>
            <a:custGeom>
              <a:rect b="b" l="l" r="r" t="t"/>
              <a:pathLst>
                <a:path extrusionOk="0" h="659257" w="1658589">
                  <a:moveTo>
                    <a:pt x="0" y="0"/>
                  </a:moveTo>
                  <a:lnTo>
                    <a:pt x="1658589" y="0"/>
                  </a:lnTo>
                  <a:lnTo>
                    <a:pt x="1658589" y="659257"/>
                  </a:lnTo>
                  <a:lnTo>
                    <a:pt x="0" y="65925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55" name="Google Shape;655;p25"/>
            <p:cNvSpPr txBox="1"/>
            <p:nvPr/>
          </p:nvSpPr>
          <p:spPr>
            <a:xfrm>
              <a:off x="0" y="-38100"/>
              <a:ext cx="1658589" cy="6973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56" name="Google Shape;65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875880" y="1181215"/>
            <a:ext cx="370332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26871" y="1557253"/>
            <a:ext cx="316839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8" name="Google Shape;658;p25"/>
          <p:cNvSpPr txBox="1"/>
          <p:nvPr/>
        </p:nvSpPr>
        <p:spPr>
          <a:xfrm rot="88775">
            <a:off x="-354494" y="978037"/>
            <a:ext cx="9562088" cy="21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u="none" cap="none" strike="noStrike">
                <a:solidFill>
                  <a:srgbClr val="FCF9F2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 sz="600"/>
          </a:p>
        </p:txBody>
      </p:sp>
      <p:sp>
        <p:nvSpPr>
          <p:cNvPr id="659" name="Google Shape;659;p25"/>
          <p:cNvSpPr txBox="1"/>
          <p:nvPr/>
        </p:nvSpPr>
        <p:spPr>
          <a:xfrm>
            <a:off x="3573671" y="331591"/>
            <a:ext cx="19968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6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CREDITS</a:t>
            </a:r>
            <a:endParaRPr sz="700"/>
          </a:p>
        </p:txBody>
      </p:sp>
      <p:sp>
        <p:nvSpPr>
          <p:cNvPr id="660" name="Google Shape;660;p25"/>
          <p:cNvSpPr txBox="1"/>
          <p:nvPr/>
        </p:nvSpPr>
        <p:spPr>
          <a:xfrm rot="-120644">
            <a:off x="2652636" y="4356142"/>
            <a:ext cx="4104127" cy="580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46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HAPPY DESIGNING!</a:t>
            </a:r>
            <a:endParaRPr sz="700"/>
          </a:p>
        </p:txBody>
      </p:sp>
      <p:sp>
        <p:nvSpPr>
          <p:cNvPr id="661" name="Google Shape;661;p25"/>
          <p:cNvSpPr txBox="1"/>
          <p:nvPr/>
        </p:nvSpPr>
        <p:spPr>
          <a:xfrm>
            <a:off x="2105002" y="2423563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presentation template</a:t>
            </a:r>
            <a:endParaRPr sz="700"/>
          </a:p>
        </p:txBody>
      </p:sp>
      <p:sp>
        <p:nvSpPr>
          <p:cNvPr id="662" name="Google Shape;662;p25"/>
          <p:cNvSpPr txBox="1"/>
          <p:nvPr/>
        </p:nvSpPr>
        <p:spPr>
          <a:xfrm>
            <a:off x="2105002" y="3594842"/>
            <a:ext cx="4933995" cy="1546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the photos</a:t>
            </a:r>
            <a:endParaRPr sz="700"/>
          </a:p>
        </p:txBody>
      </p:sp>
      <p:sp>
        <p:nvSpPr>
          <p:cNvPr id="663" name="Google Shape;663;p25"/>
          <p:cNvSpPr txBox="1"/>
          <p:nvPr/>
        </p:nvSpPr>
        <p:spPr>
          <a:xfrm>
            <a:off x="3055013" y="3228608"/>
            <a:ext cx="3033973" cy="309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400" u="none" cap="none" strike="noStrike">
                <a:solidFill>
                  <a:srgbClr val="0F1A38"/>
                </a:solidFill>
                <a:latin typeface="Arial"/>
                <a:ea typeface="Arial"/>
                <a:cs typeface="Arial"/>
                <a:sym typeface="Arial"/>
              </a:rPr>
              <a:t>Pexels, Pixabay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" name="Google Shape;218;p11"/>
          <p:cNvGrpSpPr/>
          <p:nvPr/>
        </p:nvGrpSpPr>
        <p:grpSpPr>
          <a:xfrm rot="-261463">
            <a:off x="-151347" y="-641497"/>
            <a:ext cx="10004939" cy="1696142"/>
            <a:chOff x="0" y="-191453"/>
            <a:chExt cx="26679837" cy="4523044"/>
          </a:xfrm>
        </p:grpSpPr>
        <p:grpSp>
          <p:nvGrpSpPr>
            <p:cNvPr id="219" name="Google Shape;219;p11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220" name="Google Shape;220;p11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21" name="Google Shape;221;p11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2" name="Google Shape;222;p11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23" name="Google Shape;223;p11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24" name="Google Shape;224;p11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25" name="Google Shape;225;p11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26" name="Google Shape;226;p11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27" name="Google Shape;227;p11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28" name="Google Shape;228;p11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sp>
        <p:nvSpPr>
          <p:cNvPr id="229" name="Google Shape;229;p11"/>
          <p:cNvSpPr/>
          <p:nvPr/>
        </p:nvSpPr>
        <p:spPr>
          <a:xfrm>
            <a:off x="0" y="84871"/>
            <a:ext cx="3427860" cy="5145005"/>
          </a:xfrm>
          <a:custGeom>
            <a:rect b="b" l="l" r="r" t="t"/>
            <a:pathLst>
              <a:path extrusionOk="0" h="10290010" w="6855719">
                <a:moveTo>
                  <a:pt x="0" y="0"/>
                </a:moveTo>
                <a:lnTo>
                  <a:pt x="6855719" y="0"/>
                </a:lnTo>
                <a:lnTo>
                  <a:pt x="6855719" y="10290011"/>
                </a:lnTo>
                <a:lnTo>
                  <a:pt x="0" y="102900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0" name="Google Shape;230;p11"/>
          <p:cNvGrpSpPr/>
          <p:nvPr/>
        </p:nvGrpSpPr>
        <p:grpSpPr>
          <a:xfrm rot="-593296">
            <a:off x="2954689" y="952494"/>
            <a:ext cx="3819429" cy="1737117"/>
            <a:chOff x="1" y="333999"/>
            <a:chExt cx="10185144" cy="4632312"/>
          </a:xfrm>
        </p:grpSpPr>
        <p:grpSp>
          <p:nvGrpSpPr>
            <p:cNvPr id="231" name="Google Shape;231;p11"/>
            <p:cNvGrpSpPr/>
            <p:nvPr/>
          </p:nvGrpSpPr>
          <p:grpSpPr>
            <a:xfrm rot="80027">
              <a:off x="49945" y="450801"/>
              <a:ext cx="10086258" cy="4322685"/>
              <a:chOff x="0" y="-38100"/>
              <a:chExt cx="1967014" cy="843007"/>
            </a:xfrm>
          </p:grpSpPr>
          <p:sp>
            <p:nvSpPr>
              <p:cNvPr id="232" name="Google Shape;232;p11"/>
              <p:cNvSpPr/>
              <p:nvPr/>
            </p:nvSpPr>
            <p:spPr>
              <a:xfrm>
                <a:off x="0" y="0"/>
                <a:ext cx="1967014" cy="804907"/>
              </a:xfrm>
              <a:custGeom>
                <a:rect b="b" l="l" r="r" t="t"/>
                <a:pathLst>
                  <a:path extrusionOk="0" h="804907" w="1967014">
                    <a:moveTo>
                      <a:pt x="0" y="0"/>
                    </a:moveTo>
                    <a:lnTo>
                      <a:pt x="1967014" y="0"/>
                    </a:lnTo>
                    <a:lnTo>
                      <a:pt x="1967014" y="804907"/>
                    </a:lnTo>
                    <a:lnTo>
                      <a:pt x="0" y="804907"/>
                    </a:lnTo>
                    <a:close/>
                  </a:path>
                </a:pathLst>
              </a:custGeom>
              <a:solidFill>
                <a:srgbClr val="FE8CA8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33" name="Google Shape;233;p11"/>
              <p:cNvSpPr txBox="1"/>
              <p:nvPr/>
            </p:nvSpPr>
            <p:spPr>
              <a:xfrm>
                <a:off x="0" y="-38100"/>
                <a:ext cx="1967014" cy="8430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6550" lIns="26550" spcFirstLastPara="1" rIns="26550" wrap="square" tIns="26550">
                <a:noAutofit/>
              </a:bodyPr>
              <a:lstStyle/>
              <a:p>
                <a:pPr indent="0" lvl="0" marL="0" marR="0" rtl="0" algn="ctr">
                  <a:lnSpc>
                    <a:spcPct val="147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4" name="Google Shape;234;p11"/>
            <p:cNvSpPr txBox="1"/>
            <p:nvPr/>
          </p:nvSpPr>
          <p:spPr>
            <a:xfrm rot="61660">
              <a:off x="34444" y="946475"/>
              <a:ext cx="10000265" cy="39304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82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1800" u="none" cap="none" strike="noStrike">
                  <a:solidFill>
                    <a:srgbClr val="FCF9F2"/>
                  </a:solidFill>
                  <a:latin typeface="Barlow Condensed"/>
                  <a:ea typeface="Barlow Condensed"/>
                  <a:cs typeface="Barlow Condensed"/>
                  <a:sym typeface="Barlow Condensed"/>
                </a:rPr>
                <a:t>HELLO</a:t>
              </a:r>
              <a:endParaRPr sz="700"/>
            </a:p>
          </p:txBody>
        </p:sp>
      </p:grpSp>
      <p:grpSp>
        <p:nvGrpSpPr>
          <p:cNvPr id="235" name="Google Shape;235;p11"/>
          <p:cNvGrpSpPr/>
          <p:nvPr/>
        </p:nvGrpSpPr>
        <p:grpSpPr>
          <a:xfrm rot="-513268">
            <a:off x="3236115" y="2727789"/>
            <a:ext cx="3222490" cy="2010907"/>
            <a:chOff x="0" y="-38100"/>
            <a:chExt cx="1675860" cy="1045774"/>
          </a:xfrm>
        </p:grpSpPr>
        <p:sp>
          <p:nvSpPr>
            <p:cNvPr id="236" name="Google Shape;236;p11"/>
            <p:cNvSpPr/>
            <p:nvPr/>
          </p:nvSpPr>
          <p:spPr>
            <a:xfrm>
              <a:off x="0" y="0"/>
              <a:ext cx="1675860" cy="1007674"/>
            </a:xfrm>
            <a:custGeom>
              <a:rect b="b" l="l" r="r" t="t"/>
              <a:pathLst>
                <a:path extrusionOk="0" h="100767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007674"/>
                  </a:lnTo>
                  <a:lnTo>
                    <a:pt x="0" y="1007674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7" name="Google Shape;237;p11"/>
            <p:cNvSpPr txBox="1"/>
            <p:nvPr/>
          </p:nvSpPr>
          <p:spPr>
            <a:xfrm>
              <a:off x="0" y="-38100"/>
              <a:ext cx="1675860" cy="1045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8" name="Google Shape;23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2641" y="852383"/>
            <a:ext cx="370332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/>
          <p:nvPr/>
        </p:nvSpPr>
        <p:spPr>
          <a:xfrm rot="-511245">
            <a:off x="3530541" y="2970521"/>
            <a:ext cx="2545092" cy="1539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 To create a stunning presentation, it's best to simplify your thoughts. Make sure you do enough research to support your points. 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12"/>
          <p:cNvGrpSpPr/>
          <p:nvPr/>
        </p:nvGrpSpPr>
        <p:grpSpPr>
          <a:xfrm rot="-261463">
            <a:off x="-151347" y="-641497"/>
            <a:ext cx="10004939" cy="1696142"/>
            <a:chOff x="0" y="-191453"/>
            <a:chExt cx="26679837" cy="4523044"/>
          </a:xfrm>
        </p:grpSpPr>
        <p:grpSp>
          <p:nvGrpSpPr>
            <p:cNvPr id="246" name="Google Shape;246;p12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247" name="Google Shape;247;p12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48" name="Google Shape;248;p12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9" name="Google Shape;249;p12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50" name="Google Shape;250;p12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51" name="Google Shape;251;p12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52" name="Google Shape;252;p12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53" name="Google Shape;253;p12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54" name="Google Shape;254;p12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55" name="Google Shape;255;p12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256" name="Google Shape;256;p12"/>
          <p:cNvGrpSpPr/>
          <p:nvPr/>
        </p:nvGrpSpPr>
        <p:grpSpPr>
          <a:xfrm rot="-513268">
            <a:off x="-107244" y="535749"/>
            <a:ext cx="3782347" cy="1621007"/>
            <a:chOff x="0" y="-38100"/>
            <a:chExt cx="1967014" cy="843007"/>
          </a:xfrm>
        </p:grpSpPr>
        <p:sp>
          <p:nvSpPr>
            <p:cNvPr id="257" name="Google Shape;257;p12"/>
            <p:cNvSpPr/>
            <p:nvPr/>
          </p:nvSpPr>
          <p:spPr>
            <a:xfrm>
              <a:off x="0" y="0"/>
              <a:ext cx="1967014" cy="804907"/>
            </a:xfrm>
            <a:custGeom>
              <a:rect b="b" l="l" r="r" t="t"/>
              <a:pathLst>
                <a:path extrusionOk="0" h="804907" w="1967014">
                  <a:moveTo>
                    <a:pt x="0" y="0"/>
                  </a:moveTo>
                  <a:lnTo>
                    <a:pt x="1967014" y="0"/>
                  </a:lnTo>
                  <a:lnTo>
                    <a:pt x="1967014" y="804907"/>
                  </a:lnTo>
                  <a:lnTo>
                    <a:pt x="0" y="804907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58" name="Google Shape;258;p12"/>
            <p:cNvSpPr txBox="1"/>
            <p:nvPr/>
          </p:nvSpPr>
          <p:spPr>
            <a:xfrm>
              <a:off x="0" y="-38100"/>
              <a:ext cx="1967014" cy="8430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9" name="Google Shape;259;p12"/>
          <p:cNvSpPr txBox="1"/>
          <p:nvPr/>
        </p:nvSpPr>
        <p:spPr>
          <a:xfrm rot="-531517">
            <a:off x="306073" y="753364"/>
            <a:ext cx="2986424" cy="14892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8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WHY</a:t>
            </a:r>
            <a:endParaRPr sz="700"/>
          </a:p>
        </p:txBody>
      </p:sp>
      <p:grpSp>
        <p:nvGrpSpPr>
          <p:cNvPr id="260" name="Google Shape;260;p12"/>
          <p:cNvGrpSpPr/>
          <p:nvPr/>
        </p:nvGrpSpPr>
        <p:grpSpPr>
          <a:xfrm rot="-513268">
            <a:off x="313150" y="2637155"/>
            <a:ext cx="3222490" cy="2010907"/>
            <a:chOff x="0" y="-38100"/>
            <a:chExt cx="1675860" cy="1045774"/>
          </a:xfrm>
        </p:grpSpPr>
        <p:sp>
          <p:nvSpPr>
            <p:cNvPr id="261" name="Google Shape;261;p12"/>
            <p:cNvSpPr/>
            <p:nvPr/>
          </p:nvSpPr>
          <p:spPr>
            <a:xfrm>
              <a:off x="0" y="0"/>
              <a:ext cx="1675860" cy="1007674"/>
            </a:xfrm>
            <a:custGeom>
              <a:rect b="b" l="l" r="r" t="t"/>
              <a:pathLst>
                <a:path extrusionOk="0" h="100767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007674"/>
                  </a:lnTo>
                  <a:lnTo>
                    <a:pt x="0" y="1007674"/>
                  </a:ln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2" name="Google Shape;262;p12"/>
            <p:cNvSpPr txBox="1"/>
            <p:nvPr/>
          </p:nvSpPr>
          <p:spPr>
            <a:xfrm>
              <a:off x="0" y="-38100"/>
              <a:ext cx="1675860" cy="1045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5872" y="3310789"/>
            <a:ext cx="5796207" cy="159306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2"/>
          <p:cNvSpPr txBox="1"/>
          <p:nvPr/>
        </p:nvSpPr>
        <p:spPr>
          <a:xfrm rot="-511245">
            <a:off x="652894" y="2879887"/>
            <a:ext cx="2545092" cy="153918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 To create a stunning presentation, it's best to simplify your thoughts. Make sure you do enough research to support your points. </a:t>
            </a:r>
            <a:endParaRPr sz="700"/>
          </a:p>
        </p:txBody>
      </p:sp>
      <p:grpSp>
        <p:nvGrpSpPr>
          <p:cNvPr id="265" name="Google Shape;265;p12"/>
          <p:cNvGrpSpPr/>
          <p:nvPr/>
        </p:nvGrpSpPr>
        <p:grpSpPr>
          <a:xfrm rot="329507">
            <a:off x="3292470" y="962663"/>
            <a:ext cx="5867014" cy="2058795"/>
            <a:chOff x="0" y="-38100"/>
            <a:chExt cx="4201408" cy="1474316"/>
          </a:xfrm>
        </p:grpSpPr>
        <p:sp>
          <p:nvSpPr>
            <p:cNvPr id="266" name="Google Shape;266;p12"/>
            <p:cNvSpPr/>
            <p:nvPr/>
          </p:nvSpPr>
          <p:spPr>
            <a:xfrm>
              <a:off x="0" y="0"/>
              <a:ext cx="4201408" cy="1436216"/>
            </a:xfrm>
            <a:custGeom>
              <a:rect b="b" l="l" r="r" t="t"/>
              <a:pathLst>
                <a:path extrusionOk="0" h="1436216" w="4201408">
                  <a:moveTo>
                    <a:pt x="0" y="0"/>
                  </a:moveTo>
                  <a:lnTo>
                    <a:pt x="4201408" y="0"/>
                  </a:lnTo>
                  <a:lnTo>
                    <a:pt x="4201408" y="1436216"/>
                  </a:lnTo>
                  <a:lnTo>
                    <a:pt x="0" y="1436216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7" name="Google Shape;267;p12"/>
            <p:cNvSpPr txBox="1"/>
            <p:nvPr/>
          </p:nvSpPr>
          <p:spPr>
            <a:xfrm>
              <a:off x="0" y="-38100"/>
              <a:ext cx="4201408" cy="14743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550" lIns="26550" spcFirstLastPara="1" rIns="26550" wrap="square" tIns="2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2"/>
          <p:cNvSpPr txBox="1"/>
          <p:nvPr/>
        </p:nvSpPr>
        <p:spPr>
          <a:xfrm rot="311149">
            <a:off x="3295035" y="1173432"/>
            <a:ext cx="5785180" cy="17923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1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ONLINE TEAM BUILDING GAMES?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13"/>
          <p:cNvGrpSpPr/>
          <p:nvPr/>
        </p:nvGrpSpPr>
        <p:grpSpPr>
          <a:xfrm rot="-197799">
            <a:off x="-642168" y="3996495"/>
            <a:ext cx="10004939" cy="1696142"/>
            <a:chOff x="0" y="-191453"/>
            <a:chExt cx="26679837" cy="4523044"/>
          </a:xfrm>
        </p:grpSpPr>
        <p:grpSp>
          <p:nvGrpSpPr>
            <p:cNvPr id="275" name="Google Shape;275;p13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276" name="Google Shape;276;p13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277" name="Google Shape;277;p13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8" name="Google Shape;278;p13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79" name="Google Shape;279;p13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80" name="Google Shape;280;p13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81" name="Google Shape;281;p13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82" name="Google Shape;282;p13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83" name="Google Shape;283;p13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284" name="Google Shape;284;p13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pic>
        <p:nvPicPr>
          <p:cNvPr id="285" name="Google Shape;2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61160" y="2119405"/>
            <a:ext cx="10866321" cy="2390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13"/>
          <p:cNvGrpSpPr/>
          <p:nvPr/>
        </p:nvGrpSpPr>
        <p:grpSpPr>
          <a:xfrm rot="-385486">
            <a:off x="545604" y="23870"/>
            <a:ext cx="2873961" cy="1441819"/>
            <a:chOff x="0" y="-38100"/>
            <a:chExt cx="1481887" cy="743438"/>
          </a:xfrm>
        </p:grpSpPr>
        <p:sp>
          <p:nvSpPr>
            <p:cNvPr id="287" name="Google Shape;287;p13"/>
            <p:cNvSpPr/>
            <p:nvPr/>
          </p:nvSpPr>
          <p:spPr>
            <a:xfrm>
              <a:off x="0" y="0"/>
              <a:ext cx="1481887" cy="705338"/>
            </a:xfrm>
            <a:custGeom>
              <a:rect b="b" l="l" r="r" t="t"/>
              <a:pathLst>
                <a:path extrusionOk="0" h="705338" w="1481887">
                  <a:moveTo>
                    <a:pt x="0" y="0"/>
                  </a:moveTo>
                  <a:lnTo>
                    <a:pt x="1481887" y="0"/>
                  </a:lnTo>
                  <a:lnTo>
                    <a:pt x="1481887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88" name="Google Shape;288;p13"/>
            <p:cNvSpPr txBox="1"/>
            <p:nvPr/>
          </p:nvSpPr>
          <p:spPr>
            <a:xfrm>
              <a:off x="0" y="-38100"/>
              <a:ext cx="1481887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89;p13"/>
          <p:cNvGrpSpPr/>
          <p:nvPr/>
        </p:nvGrpSpPr>
        <p:grpSpPr>
          <a:xfrm rot="-385486">
            <a:off x="-9391" y="1290695"/>
            <a:ext cx="5622252" cy="1441819"/>
            <a:chOff x="0" y="-38100"/>
            <a:chExt cx="2898976" cy="743438"/>
          </a:xfrm>
        </p:grpSpPr>
        <p:sp>
          <p:nvSpPr>
            <p:cNvPr id="290" name="Google Shape;290;p13"/>
            <p:cNvSpPr/>
            <p:nvPr/>
          </p:nvSpPr>
          <p:spPr>
            <a:xfrm>
              <a:off x="0" y="0"/>
              <a:ext cx="2898976" cy="705338"/>
            </a:xfrm>
            <a:custGeom>
              <a:rect b="b" l="l" r="r" t="t"/>
              <a:pathLst>
                <a:path extrusionOk="0" h="705338" w="2898976">
                  <a:moveTo>
                    <a:pt x="0" y="0"/>
                  </a:moveTo>
                  <a:lnTo>
                    <a:pt x="2898976" y="0"/>
                  </a:lnTo>
                  <a:lnTo>
                    <a:pt x="2898976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1" name="Google Shape;291;p13"/>
            <p:cNvSpPr txBox="1"/>
            <p:nvPr/>
          </p:nvSpPr>
          <p:spPr>
            <a:xfrm>
              <a:off x="0" y="-38100"/>
              <a:ext cx="2898976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2" name="Google Shape;292;p13"/>
          <p:cNvSpPr txBox="1"/>
          <p:nvPr/>
        </p:nvSpPr>
        <p:spPr>
          <a:xfrm rot="-403773">
            <a:off x="591083" y="222337"/>
            <a:ext cx="2851949" cy="1186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EMOJI </a:t>
            </a:r>
            <a:endParaRPr sz="700"/>
          </a:p>
        </p:txBody>
      </p:sp>
      <p:sp>
        <p:nvSpPr>
          <p:cNvPr id="293" name="Google Shape;293;p13"/>
          <p:cNvSpPr txBox="1"/>
          <p:nvPr/>
        </p:nvSpPr>
        <p:spPr>
          <a:xfrm rot="-403913">
            <a:off x="89088" y="1539652"/>
            <a:ext cx="5466488" cy="1186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STORY GAME</a:t>
            </a:r>
            <a:endParaRPr sz="700"/>
          </a:p>
        </p:txBody>
      </p:sp>
      <p:grpSp>
        <p:nvGrpSpPr>
          <p:cNvPr id="294" name="Google Shape;294;p13"/>
          <p:cNvGrpSpPr/>
          <p:nvPr/>
        </p:nvGrpSpPr>
        <p:grpSpPr>
          <a:xfrm rot="-513268">
            <a:off x="6066965" y="289176"/>
            <a:ext cx="3222490" cy="1743128"/>
            <a:chOff x="0" y="-38100"/>
            <a:chExt cx="1675860" cy="906516"/>
          </a:xfrm>
        </p:grpSpPr>
        <p:sp>
          <p:nvSpPr>
            <p:cNvPr id="295" name="Google Shape;295;p13"/>
            <p:cNvSpPr/>
            <p:nvPr/>
          </p:nvSpPr>
          <p:spPr>
            <a:xfrm>
              <a:off x="0" y="0"/>
              <a:ext cx="1675860" cy="868416"/>
            </a:xfrm>
            <a:custGeom>
              <a:rect b="b" l="l" r="r" t="t"/>
              <a:pathLst>
                <a:path extrusionOk="0" h="868416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868416"/>
                  </a:lnTo>
                  <a:lnTo>
                    <a:pt x="0" y="868416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96" name="Google Shape;296;p13"/>
            <p:cNvSpPr txBox="1"/>
            <p:nvPr/>
          </p:nvSpPr>
          <p:spPr>
            <a:xfrm>
              <a:off x="0" y="-38100"/>
              <a:ext cx="1675860" cy="9065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p13"/>
          <p:cNvSpPr txBox="1"/>
          <p:nvPr/>
        </p:nvSpPr>
        <p:spPr>
          <a:xfrm rot="-511374">
            <a:off x="6372836" y="507022"/>
            <a:ext cx="2809628" cy="13608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Ask each participant to describe their week using only emojis in the chat or on an interactive slide.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3" name="Google Shape;303;p14"/>
          <p:cNvGrpSpPr/>
          <p:nvPr/>
        </p:nvGrpSpPr>
        <p:grpSpPr>
          <a:xfrm>
            <a:off x="970641" y="395887"/>
            <a:ext cx="7084016" cy="4278463"/>
            <a:chOff x="0" y="-38100"/>
            <a:chExt cx="3684051" cy="2225020"/>
          </a:xfrm>
        </p:grpSpPr>
        <p:sp>
          <p:nvSpPr>
            <p:cNvPr id="304" name="Google Shape;304;p14"/>
            <p:cNvSpPr/>
            <p:nvPr/>
          </p:nvSpPr>
          <p:spPr>
            <a:xfrm>
              <a:off x="0" y="0"/>
              <a:ext cx="3684051" cy="2186920"/>
            </a:xfrm>
            <a:custGeom>
              <a:rect b="b" l="l" r="r" t="t"/>
              <a:pathLst>
                <a:path extrusionOk="0" h="2186920" w="3684051">
                  <a:moveTo>
                    <a:pt x="0" y="0"/>
                  </a:moveTo>
                  <a:lnTo>
                    <a:pt x="3684051" y="0"/>
                  </a:lnTo>
                  <a:lnTo>
                    <a:pt x="3684051" y="2186920"/>
                  </a:lnTo>
                  <a:lnTo>
                    <a:pt x="0" y="2186920"/>
                  </a:lnTo>
                  <a:close/>
                </a:path>
              </a:pathLst>
            </a:custGeom>
            <a:solidFill>
              <a:srgbClr val="FE353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05" name="Google Shape;305;p14"/>
            <p:cNvSpPr txBox="1"/>
            <p:nvPr/>
          </p:nvSpPr>
          <p:spPr>
            <a:xfrm>
              <a:off x="0" y="-38100"/>
              <a:ext cx="3684051" cy="22250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6" name="Google Shape;30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27974" y="2019300"/>
            <a:ext cx="5018049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7" name="Google Shape;307;p14"/>
          <p:cNvGrpSpPr/>
          <p:nvPr/>
        </p:nvGrpSpPr>
        <p:grpSpPr>
          <a:xfrm>
            <a:off x="3130908" y="1649390"/>
            <a:ext cx="10562086" cy="5249102"/>
            <a:chOff x="-20673" y="-42903"/>
            <a:chExt cx="28165563" cy="13997605"/>
          </a:xfrm>
        </p:grpSpPr>
        <p:grpSp>
          <p:nvGrpSpPr>
            <p:cNvPr id="308" name="Google Shape;308;p14"/>
            <p:cNvGrpSpPr/>
            <p:nvPr/>
          </p:nvGrpSpPr>
          <p:grpSpPr>
            <a:xfrm rot="-1528503">
              <a:off x="1019790" y="6160384"/>
              <a:ext cx="26007957" cy="1375324"/>
              <a:chOff x="0" y="-38100"/>
              <a:chExt cx="5137374" cy="271669"/>
            </a:xfrm>
          </p:grpSpPr>
          <p:sp>
            <p:nvSpPr>
              <p:cNvPr id="309" name="Google Shape;309;p14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10" name="Google Shape;310;p14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1" name="Google Shape;311;p14"/>
            <p:cNvSpPr txBox="1"/>
            <p:nvPr/>
          </p:nvSpPr>
          <p:spPr>
            <a:xfrm rot="-1543632">
              <a:off x="10352852" y="6549394"/>
              <a:ext cx="7697912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12" name="Google Shape;312;p14"/>
            <p:cNvSpPr txBox="1"/>
            <p:nvPr/>
          </p:nvSpPr>
          <p:spPr>
            <a:xfrm rot="-1543632">
              <a:off x="5018852" y="9114794"/>
              <a:ext cx="7697912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13" name="Google Shape;313;p14"/>
            <p:cNvSpPr txBox="1"/>
            <p:nvPr/>
          </p:nvSpPr>
          <p:spPr>
            <a:xfrm rot="-1543632">
              <a:off x="15585252" y="4034794"/>
              <a:ext cx="7697912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14" name="Google Shape;314;p14"/>
            <p:cNvSpPr txBox="1"/>
            <p:nvPr/>
          </p:nvSpPr>
          <p:spPr>
            <a:xfrm rot="-1543632">
              <a:off x="20690652" y="1596394"/>
              <a:ext cx="7697912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15" name="Google Shape;315;p14"/>
            <p:cNvSpPr txBox="1"/>
            <p:nvPr/>
          </p:nvSpPr>
          <p:spPr>
            <a:xfrm rot="-1543632">
              <a:off x="-264348" y="11680194"/>
              <a:ext cx="7697912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</p:grpSp>
      <p:sp>
        <p:nvSpPr>
          <p:cNvPr id="316" name="Google Shape;316;p14"/>
          <p:cNvSpPr/>
          <p:nvPr/>
        </p:nvSpPr>
        <p:spPr>
          <a:xfrm>
            <a:off x="4862513" y="754051"/>
            <a:ext cx="352425" cy="352425"/>
          </a:xfrm>
          <a:custGeom>
            <a:rect b="b" l="l" r="r" t="t"/>
            <a:pathLst>
              <a:path extrusionOk="0" h="704850" w="704850">
                <a:moveTo>
                  <a:pt x="0" y="0"/>
                </a:moveTo>
                <a:lnTo>
                  <a:pt x="704850" y="0"/>
                </a:lnTo>
                <a:lnTo>
                  <a:pt x="704850" y="704850"/>
                </a:lnTo>
                <a:lnTo>
                  <a:pt x="0" y="7048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7" name="Google Shape;317;p14"/>
          <p:cNvSpPr txBox="1"/>
          <p:nvPr/>
        </p:nvSpPr>
        <p:spPr>
          <a:xfrm>
            <a:off x="1343857" y="768497"/>
            <a:ext cx="6326430" cy="29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Click here to start your emoji story</a:t>
            </a:r>
            <a:endParaRPr sz="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27919">
            <a:off x="6237250" y="-221334"/>
            <a:ext cx="3851349" cy="4906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15"/>
          <p:cNvGrpSpPr/>
          <p:nvPr/>
        </p:nvGrpSpPr>
        <p:grpSpPr>
          <a:xfrm rot="-385462">
            <a:off x="182235" y="2595063"/>
            <a:ext cx="7938972" cy="2381795"/>
            <a:chOff x="0" y="-38100"/>
            <a:chExt cx="4093565" cy="1228123"/>
          </a:xfrm>
        </p:grpSpPr>
        <p:sp>
          <p:nvSpPr>
            <p:cNvPr id="325" name="Google Shape;325;p15"/>
            <p:cNvSpPr/>
            <p:nvPr/>
          </p:nvSpPr>
          <p:spPr>
            <a:xfrm>
              <a:off x="0" y="0"/>
              <a:ext cx="4093565" cy="1190023"/>
            </a:xfrm>
            <a:custGeom>
              <a:rect b="b" l="l" r="r" t="t"/>
              <a:pathLst>
                <a:path extrusionOk="0" h="1190023" w="4093565">
                  <a:moveTo>
                    <a:pt x="0" y="0"/>
                  </a:moveTo>
                  <a:lnTo>
                    <a:pt x="4093565" y="0"/>
                  </a:lnTo>
                  <a:lnTo>
                    <a:pt x="4093565" y="1190023"/>
                  </a:lnTo>
                  <a:lnTo>
                    <a:pt x="0" y="1190023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6" name="Google Shape;326;p15"/>
            <p:cNvSpPr txBox="1"/>
            <p:nvPr/>
          </p:nvSpPr>
          <p:spPr>
            <a:xfrm>
              <a:off x="0" y="-38100"/>
              <a:ext cx="4093565" cy="1228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15"/>
          <p:cNvGrpSpPr/>
          <p:nvPr/>
        </p:nvGrpSpPr>
        <p:grpSpPr>
          <a:xfrm rot="-385486">
            <a:off x="2916684" y="440192"/>
            <a:ext cx="3441510" cy="1604049"/>
            <a:chOff x="0" y="-38100"/>
            <a:chExt cx="1736083" cy="809169"/>
          </a:xfrm>
        </p:grpSpPr>
        <p:sp>
          <p:nvSpPr>
            <p:cNvPr id="328" name="Google Shape;328;p15"/>
            <p:cNvSpPr/>
            <p:nvPr/>
          </p:nvSpPr>
          <p:spPr>
            <a:xfrm>
              <a:off x="0" y="0"/>
              <a:ext cx="1736083" cy="771068"/>
            </a:xfrm>
            <a:custGeom>
              <a:rect b="b" l="l" r="r" t="t"/>
              <a:pathLst>
                <a:path extrusionOk="0" h="771068" w="1736083">
                  <a:moveTo>
                    <a:pt x="0" y="0"/>
                  </a:moveTo>
                  <a:lnTo>
                    <a:pt x="1736083" y="0"/>
                  </a:lnTo>
                  <a:lnTo>
                    <a:pt x="1736083" y="771068"/>
                  </a:lnTo>
                  <a:lnTo>
                    <a:pt x="0" y="771068"/>
                  </a:lnTo>
                  <a:close/>
                </a:path>
              </a:pathLst>
            </a:custGeom>
            <a:solidFill>
              <a:srgbClr val="FE353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9" name="Google Shape;329;p15"/>
            <p:cNvSpPr txBox="1"/>
            <p:nvPr/>
          </p:nvSpPr>
          <p:spPr>
            <a:xfrm>
              <a:off x="0" y="-38100"/>
              <a:ext cx="1736083" cy="809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0" name="Google Shape;330;p15"/>
          <p:cNvSpPr txBox="1"/>
          <p:nvPr/>
        </p:nvSpPr>
        <p:spPr>
          <a:xfrm rot="-403863">
            <a:off x="282147" y="2895579"/>
            <a:ext cx="7668356" cy="18746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87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THE BEST EMOJI STORYTELLER IS:</a:t>
            </a:r>
            <a:endParaRPr sz="300"/>
          </a:p>
        </p:txBody>
      </p:sp>
      <p:sp>
        <p:nvSpPr>
          <p:cNvPr id="331" name="Google Shape;331;p15"/>
          <p:cNvSpPr txBox="1"/>
          <p:nvPr/>
        </p:nvSpPr>
        <p:spPr>
          <a:xfrm rot="-403820">
            <a:off x="2676438" y="717491"/>
            <a:ext cx="4018895" cy="1173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3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NAME</a:t>
            </a:r>
            <a:endParaRPr sz="700"/>
          </a:p>
        </p:txBody>
      </p:sp>
      <p:grpSp>
        <p:nvGrpSpPr>
          <p:cNvPr id="332" name="Google Shape;332;p15"/>
          <p:cNvGrpSpPr/>
          <p:nvPr/>
        </p:nvGrpSpPr>
        <p:grpSpPr>
          <a:xfrm>
            <a:off x="428625" y="209550"/>
            <a:ext cx="2838450" cy="2838450"/>
            <a:chOff x="0" y="0"/>
            <a:chExt cx="812800" cy="812800"/>
          </a:xfrm>
        </p:grpSpPr>
        <p:sp>
          <p:nvSpPr>
            <p:cNvPr id="333" name="Google Shape;333;p1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986F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5" name="Google Shape;335;p15"/>
          <p:cNvSpPr/>
          <p:nvPr/>
        </p:nvSpPr>
        <p:spPr>
          <a:xfrm>
            <a:off x="755333" y="536258"/>
            <a:ext cx="2185035" cy="218503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BAC0F"/>
          </a:solidFill>
          <a:ln cap="sq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15"/>
          <p:cNvSpPr/>
          <p:nvPr/>
        </p:nvSpPr>
        <p:spPr>
          <a:xfrm>
            <a:off x="755333" y="536258"/>
            <a:ext cx="2185035" cy="218503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-50091"/>
            </a:stretch>
          </a:blipFill>
          <a:ln cap="sq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7" name="Google Shape;337;p15"/>
          <p:cNvGrpSpPr/>
          <p:nvPr/>
        </p:nvGrpSpPr>
        <p:grpSpPr>
          <a:xfrm rot="1182930">
            <a:off x="1792307" y="2181277"/>
            <a:ext cx="10558396" cy="5242319"/>
            <a:chOff x="-20673" y="-43041"/>
            <a:chExt cx="28157100" cy="13980200"/>
          </a:xfrm>
        </p:grpSpPr>
        <p:grpSp>
          <p:nvGrpSpPr>
            <p:cNvPr id="338" name="Google Shape;338;p15"/>
            <p:cNvGrpSpPr/>
            <p:nvPr/>
          </p:nvGrpSpPr>
          <p:grpSpPr>
            <a:xfrm rot="-1528503">
              <a:off x="1019790" y="6160384"/>
              <a:ext cx="26007957" cy="1375324"/>
              <a:chOff x="0" y="-38100"/>
              <a:chExt cx="5137374" cy="271669"/>
            </a:xfrm>
          </p:grpSpPr>
          <p:sp>
            <p:nvSpPr>
              <p:cNvPr id="339" name="Google Shape;339;p15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40" name="Google Shape;340;p15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" name="Google Shape;341;p15"/>
            <p:cNvSpPr txBox="1"/>
            <p:nvPr/>
          </p:nvSpPr>
          <p:spPr>
            <a:xfrm rot="-1543693">
              <a:off x="10348602" y="65502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42" name="Google Shape;342;p15"/>
            <p:cNvSpPr txBox="1"/>
            <p:nvPr/>
          </p:nvSpPr>
          <p:spPr>
            <a:xfrm rot="-1543693">
              <a:off x="5014602" y="91156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43" name="Google Shape;343;p15"/>
            <p:cNvSpPr txBox="1"/>
            <p:nvPr/>
          </p:nvSpPr>
          <p:spPr>
            <a:xfrm rot="-1543693">
              <a:off x="15581002" y="40356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44" name="Google Shape;344;p15"/>
            <p:cNvSpPr txBox="1"/>
            <p:nvPr/>
          </p:nvSpPr>
          <p:spPr>
            <a:xfrm rot="-1543693">
              <a:off x="20686402" y="15972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  <p:sp>
          <p:nvSpPr>
            <p:cNvPr id="345" name="Google Shape;345;p15"/>
            <p:cNvSpPr txBox="1"/>
            <p:nvPr/>
          </p:nvSpPr>
          <p:spPr>
            <a:xfrm rot="-1543693">
              <a:off x="-268598" y="11681087"/>
              <a:ext cx="7697948" cy="6157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EMOJY STORY GAME</a:t>
              </a:r>
              <a:endParaRPr sz="7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1" name="Google Shape;351;p16"/>
          <p:cNvGrpSpPr/>
          <p:nvPr/>
        </p:nvGrpSpPr>
        <p:grpSpPr>
          <a:xfrm rot="-5196361">
            <a:off x="3256092" y="1835570"/>
            <a:ext cx="10004939" cy="1696142"/>
            <a:chOff x="0" y="-191453"/>
            <a:chExt cx="26679837" cy="4523044"/>
          </a:xfrm>
        </p:grpSpPr>
        <p:grpSp>
          <p:nvGrpSpPr>
            <p:cNvPr id="352" name="Google Shape;352;p16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353" name="Google Shape;353;p16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54" name="Google Shape;354;p16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5" name="Google Shape;355;p16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56" name="Google Shape;356;p16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57" name="Google Shape;357;p16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58" name="Google Shape;358;p16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59" name="Google Shape;359;p16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60" name="Google Shape;360;p16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61" name="Google Shape;361;p16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362" name="Google Shape;362;p16"/>
          <p:cNvGrpSpPr/>
          <p:nvPr/>
        </p:nvGrpSpPr>
        <p:grpSpPr>
          <a:xfrm rot="666273">
            <a:off x="286787" y="411320"/>
            <a:ext cx="5666696" cy="1441819"/>
            <a:chOff x="0" y="-38100"/>
            <a:chExt cx="2921892" cy="743438"/>
          </a:xfrm>
        </p:grpSpPr>
        <p:sp>
          <p:nvSpPr>
            <p:cNvPr id="363" name="Google Shape;363;p16"/>
            <p:cNvSpPr/>
            <p:nvPr/>
          </p:nvSpPr>
          <p:spPr>
            <a:xfrm>
              <a:off x="0" y="0"/>
              <a:ext cx="2921892" cy="705338"/>
            </a:xfrm>
            <a:custGeom>
              <a:rect b="b" l="l" r="r" t="t"/>
              <a:pathLst>
                <a:path extrusionOk="0" h="705338" w="2921892">
                  <a:moveTo>
                    <a:pt x="0" y="0"/>
                  </a:moveTo>
                  <a:lnTo>
                    <a:pt x="2921892" y="0"/>
                  </a:lnTo>
                  <a:lnTo>
                    <a:pt x="2921892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4" name="Google Shape;364;p16"/>
            <p:cNvSpPr txBox="1"/>
            <p:nvPr/>
          </p:nvSpPr>
          <p:spPr>
            <a:xfrm>
              <a:off x="0" y="-38100"/>
              <a:ext cx="2921892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5" name="Google Shape;365;p16"/>
          <p:cNvGrpSpPr/>
          <p:nvPr/>
        </p:nvGrpSpPr>
        <p:grpSpPr>
          <a:xfrm rot="666273">
            <a:off x="647619" y="1814587"/>
            <a:ext cx="4519464" cy="1441819"/>
            <a:chOff x="0" y="-38100"/>
            <a:chExt cx="2330351" cy="743438"/>
          </a:xfrm>
        </p:grpSpPr>
        <p:sp>
          <p:nvSpPr>
            <p:cNvPr id="366" name="Google Shape;366;p16"/>
            <p:cNvSpPr/>
            <p:nvPr/>
          </p:nvSpPr>
          <p:spPr>
            <a:xfrm>
              <a:off x="0" y="0"/>
              <a:ext cx="2330351" cy="705338"/>
            </a:xfrm>
            <a:custGeom>
              <a:rect b="b" l="l" r="r" t="t"/>
              <a:pathLst>
                <a:path extrusionOk="0" h="705338" w="2330351">
                  <a:moveTo>
                    <a:pt x="0" y="0"/>
                  </a:moveTo>
                  <a:lnTo>
                    <a:pt x="2330351" y="0"/>
                  </a:lnTo>
                  <a:lnTo>
                    <a:pt x="2330351" y="705338"/>
                  </a:lnTo>
                  <a:lnTo>
                    <a:pt x="0" y="705338"/>
                  </a:lnTo>
                  <a:close/>
                </a:path>
              </a:pathLst>
            </a:custGeom>
            <a:solidFill>
              <a:srgbClr val="F7B900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7" name="Google Shape;367;p16"/>
            <p:cNvSpPr txBox="1"/>
            <p:nvPr/>
          </p:nvSpPr>
          <p:spPr>
            <a:xfrm>
              <a:off x="0" y="-38100"/>
              <a:ext cx="2330351" cy="74343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8" name="Google Shape;368;p16"/>
          <p:cNvGrpSpPr/>
          <p:nvPr/>
        </p:nvGrpSpPr>
        <p:grpSpPr>
          <a:xfrm rot="-513268">
            <a:off x="5709630" y="2545235"/>
            <a:ext cx="3222490" cy="2193349"/>
            <a:chOff x="0" y="-38100"/>
            <a:chExt cx="1675860" cy="1140654"/>
          </a:xfrm>
        </p:grpSpPr>
        <p:sp>
          <p:nvSpPr>
            <p:cNvPr id="369" name="Google Shape;369;p16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70" name="Google Shape;370;p16"/>
            <p:cNvSpPr txBox="1"/>
            <p:nvPr/>
          </p:nvSpPr>
          <p:spPr>
            <a:xfrm>
              <a:off x="0" y="-38100"/>
              <a:ext cx="1675860" cy="11406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71" name="Google Shape;37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26016" y="2739772"/>
            <a:ext cx="6690732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6500" y="292989"/>
            <a:ext cx="8115300" cy="1947672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6"/>
          <p:cNvSpPr txBox="1"/>
          <p:nvPr/>
        </p:nvSpPr>
        <p:spPr>
          <a:xfrm rot="-511173">
            <a:off x="5986049" y="2766646"/>
            <a:ext cx="2877553" cy="176642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Create an interactive slide where each participant can add their "truths and lie" directly or in the chat. The team guesses which statement is false.</a:t>
            </a:r>
            <a:endParaRPr sz="700"/>
          </a:p>
        </p:txBody>
      </p:sp>
      <p:sp>
        <p:nvSpPr>
          <p:cNvPr id="374" name="Google Shape;374;p16"/>
          <p:cNvSpPr txBox="1"/>
          <p:nvPr/>
        </p:nvSpPr>
        <p:spPr>
          <a:xfrm rot="647949">
            <a:off x="170339" y="693570"/>
            <a:ext cx="5794521" cy="1186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TWO</a:t>
            </a:r>
            <a:r>
              <a:rPr b="1" lang="en" sz="9400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 </a:t>
            </a: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TRUTHS</a:t>
            </a:r>
            <a:endParaRPr sz="700"/>
          </a:p>
        </p:txBody>
      </p:sp>
      <p:sp>
        <p:nvSpPr>
          <p:cNvPr id="375" name="Google Shape;375;p16"/>
          <p:cNvSpPr txBox="1"/>
          <p:nvPr/>
        </p:nvSpPr>
        <p:spPr>
          <a:xfrm rot="647998">
            <a:off x="677717" y="1972716"/>
            <a:ext cx="4362776" cy="11865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4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AND A LIE</a:t>
            </a:r>
            <a:endParaRPr sz="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17"/>
          <p:cNvGrpSpPr/>
          <p:nvPr/>
        </p:nvGrpSpPr>
        <p:grpSpPr>
          <a:xfrm rot="2249318">
            <a:off x="-3191034" y="3677032"/>
            <a:ext cx="10004939" cy="1696142"/>
            <a:chOff x="0" y="-191453"/>
            <a:chExt cx="26679837" cy="4523044"/>
          </a:xfrm>
        </p:grpSpPr>
        <p:grpSp>
          <p:nvGrpSpPr>
            <p:cNvPr id="382" name="Google Shape;382;p17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383" name="Google Shape;383;p17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384" name="Google Shape;384;p17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Google Shape;385;p17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86" name="Google Shape;386;p17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87" name="Google Shape;387;p17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88" name="Google Shape;388;p17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89" name="Google Shape;389;p17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90" name="Google Shape;390;p17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391" name="Google Shape;391;p17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392" name="Google Shape;392;p17"/>
          <p:cNvGrpSpPr/>
          <p:nvPr/>
        </p:nvGrpSpPr>
        <p:grpSpPr>
          <a:xfrm rot="-513268">
            <a:off x="572374" y="412833"/>
            <a:ext cx="3222490" cy="2193349"/>
            <a:chOff x="0" y="-38100"/>
            <a:chExt cx="1675860" cy="1140654"/>
          </a:xfrm>
        </p:grpSpPr>
        <p:sp>
          <p:nvSpPr>
            <p:cNvPr id="393" name="Google Shape;393;p17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4" name="Google Shape;394;p17"/>
            <p:cNvSpPr txBox="1"/>
            <p:nvPr/>
          </p:nvSpPr>
          <p:spPr>
            <a:xfrm>
              <a:off x="0" y="-38100"/>
              <a:ext cx="1675860" cy="11406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5" name="Google Shape;395;p17"/>
          <p:cNvGrpSpPr/>
          <p:nvPr/>
        </p:nvGrpSpPr>
        <p:grpSpPr>
          <a:xfrm rot="300194">
            <a:off x="5453956" y="321167"/>
            <a:ext cx="3222490" cy="2193349"/>
            <a:chOff x="0" y="-38100"/>
            <a:chExt cx="1675860" cy="1140654"/>
          </a:xfrm>
        </p:grpSpPr>
        <p:sp>
          <p:nvSpPr>
            <p:cNvPr id="396" name="Google Shape;396;p17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F8AFDD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7" name="Google Shape;397;p17"/>
            <p:cNvSpPr txBox="1"/>
            <p:nvPr/>
          </p:nvSpPr>
          <p:spPr>
            <a:xfrm>
              <a:off x="0" y="-38100"/>
              <a:ext cx="1675860" cy="11406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17"/>
          <p:cNvGrpSpPr/>
          <p:nvPr/>
        </p:nvGrpSpPr>
        <p:grpSpPr>
          <a:xfrm rot="926009">
            <a:off x="2814813" y="2988242"/>
            <a:ext cx="3222490" cy="2193349"/>
            <a:chOff x="0" y="-38100"/>
            <a:chExt cx="1675860" cy="1140654"/>
          </a:xfrm>
        </p:grpSpPr>
        <p:sp>
          <p:nvSpPr>
            <p:cNvPr id="399" name="Google Shape;399;p17"/>
            <p:cNvSpPr/>
            <p:nvPr/>
          </p:nvSpPr>
          <p:spPr>
            <a:xfrm>
              <a:off x="0" y="0"/>
              <a:ext cx="1675860" cy="1102554"/>
            </a:xfrm>
            <a:custGeom>
              <a:rect b="b" l="l" r="r" t="t"/>
              <a:pathLst>
                <a:path extrusionOk="0" h="1102554" w="1675860">
                  <a:moveTo>
                    <a:pt x="0" y="0"/>
                  </a:moveTo>
                  <a:lnTo>
                    <a:pt x="1675860" y="0"/>
                  </a:lnTo>
                  <a:lnTo>
                    <a:pt x="1675860" y="1102554"/>
                  </a:lnTo>
                  <a:lnTo>
                    <a:pt x="0" y="1102554"/>
                  </a:lnTo>
                  <a:close/>
                </a:path>
              </a:pathLst>
            </a:custGeom>
            <a:solidFill>
              <a:srgbClr val="EF430F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00" name="Google Shape;400;p17"/>
            <p:cNvSpPr txBox="1"/>
            <p:nvPr/>
          </p:nvSpPr>
          <p:spPr>
            <a:xfrm>
              <a:off x="0" y="-38100"/>
              <a:ext cx="1675860" cy="11406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6550" lIns="36550" spcFirstLastPara="1" rIns="36550" wrap="square" tIns="36550">
              <a:noAutofit/>
            </a:bodyPr>
            <a:lstStyle/>
            <a:p>
              <a:pPr indent="0" lvl="0" marL="0" marR="0" rtl="0" algn="ctr">
                <a:lnSpc>
                  <a:spcPct val="1477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1" name="Google Shape;40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25438" y="2232088"/>
            <a:ext cx="4456044" cy="1203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45229" y="3742164"/>
            <a:ext cx="4597542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7"/>
          <p:cNvSpPr txBox="1"/>
          <p:nvPr/>
        </p:nvSpPr>
        <p:spPr>
          <a:xfrm rot="-511334">
            <a:off x="716095" y="675144"/>
            <a:ext cx="2877549" cy="29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Tell a story here</a:t>
            </a:r>
            <a:endParaRPr sz="700"/>
          </a:p>
        </p:txBody>
      </p:sp>
      <p:sp>
        <p:nvSpPr>
          <p:cNvPr id="404" name="Google Shape;404;p17"/>
          <p:cNvSpPr txBox="1"/>
          <p:nvPr/>
        </p:nvSpPr>
        <p:spPr>
          <a:xfrm rot="302128">
            <a:off x="5762949" y="571629"/>
            <a:ext cx="2877549" cy="29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Tell a story here</a:t>
            </a:r>
            <a:endParaRPr sz="700"/>
          </a:p>
        </p:txBody>
      </p:sp>
      <p:sp>
        <p:nvSpPr>
          <p:cNvPr id="405" name="Google Shape;405;p17"/>
          <p:cNvSpPr txBox="1"/>
          <p:nvPr/>
        </p:nvSpPr>
        <p:spPr>
          <a:xfrm rot="927942">
            <a:off x="3250193" y="3256228"/>
            <a:ext cx="2877550" cy="2901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700" u="none" cap="none" strike="noStrike">
                <a:solidFill>
                  <a:srgbClr val="FFFFF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Tell a story here</a:t>
            </a:r>
            <a:endParaRPr sz="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18"/>
          <p:cNvGrpSpPr/>
          <p:nvPr/>
        </p:nvGrpSpPr>
        <p:grpSpPr>
          <a:xfrm rot="-261463">
            <a:off x="-432155" y="4026182"/>
            <a:ext cx="10004939" cy="1696142"/>
            <a:chOff x="0" y="-191453"/>
            <a:chExt cx="26679837" cy="4523044"/>
          </a:xfrm>
        </p:grpSpPr>
        <p:grpSp>
          <p:nvGrpSpPr>
            <p:cNvPr id="412" name="Google Shape;412;p18"/>
            <p:cNvGrpSpPr/>
            <p:nvPr/>
          </p:nvGrpSpPr>
          <p:grpSpPr>
            <a:xfrm rot="418445">
              <a:off x="-12718" y="1382407"/>
              <a:ext cx="26007957" cy="1375324"/>
              <a:chOff x="0" y="-38100"/>
              <a:chExt cx="5137374" cy="271669"/>
            </a:xfrm>
          </p:grpSpPr>
          <p:sp>
            <p:nvSpPr>
              <p:cNvPr id="413" name="Google Shape;413;p18"/>
              <p:cNvSpPr/>
              <p:nvPr/>
            </p:nvSpPr>
            <p:spPr>
              <a:xfrm>
                <a:off x="0" y="0"/>
                <a:ext cx="5137374" cy="233569"/>
              </a:xfrm>
              <a:custGeom>
                <a:rect b="b" l="l" r="r" t="t"/>
                <a:pathLst>
                  <a:path extrusionOk="0" h="233569" w="5137374">
                    <a:moveTo>
                      <a:pt x="0" y="0"/>
                    </a:moveTo>
                    <a:lnTo>
                      <a:pt x="5137374" y="0"/>
                    </a:lnTo>
                    <a:lnTo>
                      <a:pt x="5137374" y="233569"/>
                    </a:lnTo>
                    <a:lnTo>
                      <a:pt x="0" y="233569"/>
                    </a:lnTo>
                    <a:close/>
                  </a:path>
                </a:pathLst>
              </a:custGeom>
              <a:solidFill>
                <a:srgbClr val="F7B900"/>
              </a:solidFill>
              <a:ln cap="sq" cmpd="sng" w="38100">
                <a:solidFill>
                  <a:srgbClr val="000000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</p:sp>
          <p:sp>
            <p:nvSpPr>
              <p:cNvPr id="414" name="Google Shape;414;p18"/>
              <p:cNvSpPr txBox="1"/>
              <p:nvPr/>
            </p:nvSpPr>
            <p:spPr>
              <a:xfrm>
                <a:off x="0" y="-38100"/>
                <a:ext cx="5137374" cy="2716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25400" lIns="25400" spcFirstLastPara="1" rIns="25400" wrap="square" tIns="25400">
                <a:noAutofit/>
              </a:bodyPr>
              <a:lstStyle/>
              <a:p>
                <a:pPr indent="0" lvl="0" marL="0" marR="0" rtl="0" algn="ctr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9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Google Shape;415;p18"/>
            <p:cNvSpPr txBox="1"/>
            <p:nvPr/>
          </p:nvSpPr>
          <p:spPr>
            <a:xfrm rot="403316">
              <a:off x="31085" y="462872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16" name="Google Shape;416;p18"/>
            <p:cNvSpPr txBox="1"/>
            <p:nvPr/>
          </p:nvSpPr>
          <p:spPr>
            <a:xfrm rot="403316">
              <a:off x="3804926" y="9022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17" name="Google Shape;417;p18"/>
            <p:cNvSpPr txBox="1"/>
            <p:nvPr/>
          </p:nvSpPr>
          <p:spPr>
            <a:xfrm rot="403316">
              <a:off x="7574841" y="1367046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18" name="Google Shape;418;p18"/>
            <p:cNvSpPr txBox="1"/>
            <p:nvPr/>
          </p:nvSpPr>
          <p:spPr>
            <a:xfrm rot="403316">
              <a:off x="11357457" y="18318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19" name="Google Shape;419;p18"/>
            <p:cNvSpPr txBox="1"/>
            <p:nvPr/>
          </p:nvSpPr>
          <p:spPr>
            <a:xfrm rot="403316">
              <a:off x="15123447" y="2272659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20" name="Google Shape;420;p18"/>
            <p:cNvSpPr txBox="1"/>
            <p:nvPr/>
          </p:nvSpPr>
          <p:spPr>
            <a:xfrm rot="403316">
              <a:off x="19036988" y="2750147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  <p:sp>
          <p:nvSpPr>
            <p:cNvPr id="421" name="Google Shape;421;p18"/>
            <p:cNvSpPr txBox="1"/>
            <p:nvPr/>
          </p:nvSpPr>
          <p:spPr>
            <a:xfrm rot="403316">
              <a:off x="23066357" y="3240334"/>
              <a:ext cx="3588638" cy="63521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CF9F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LET’S PLAY</a:t>
              </a:r>
              <a:endParaRPr sz="700"/>
            </a:p>
          </p:txBody>
        </p:sp>
      </p:grpSp>
      <p:grpSp>
        <p:nvGrpSpPr>
          <p:cNvPr id="422" name="Google Shape;422;p18"/>
          <p:cNvGrpSpPr/>
          <p:nvPr/>
        </p:nvGrpSpPr>
        <p:grpSpPr>
          <a:xfrm rot="-385486">
            <a:off x="-533812" y="-10712"/>
            <a:ext cx="7939029" cy="2381813"/>
            <a:chOff x="0" y="-38100"/>
            <a:chExt cx="4093565" cy="1228123"/>
          </a:xfrm>
        </p:grpSpPr>
        <p:sp>
          <p:nvSpPr>
            <p:cNvPr id="423" name="Google Shape;423;p18"/>
            <p:cNvSpPr/>
            <p:nvPr/>
          </p:nvSpPr>
          <p:spPr>
            <a:xfrm>
              <a:off x="0" y="0"/>
              <a:ext cx="4093565" cy="1190023"/>
            </a:xfrm>
            <a:custGeom>
              <a:rect b="b" l="l" r="r" t="t"/>
              <a:pathLst>
                <a:path extrusionOk="0" h="1190023" w="4093565">
                  <a:moveTo>
                    <a:pt x="0" y="0"/>
                  </a:moveTo>
                  <a:lnTo>
                    <a:pt x="4093565" y="0"/>
                  </a:lnTo>
                  <a:lnTo>
                    <a:pt x="4093565" y="1190023"/>
                  </a:lnTo>
                  <a:lnTo>
                    <a:pt x="0" y="1190023"/>
                  </a:lnTo>
                  <a:close/>
                </a:path>
              </a:pathLst>
            </a:custGeom>
            <a:solidFill>
              <a:srgbClr val="FE8CA8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4" name="Google Shape;424;p18"/>
            <p:cNvSpPr txBox="1"/>
            <p:nvPr/>
          </p:nvSpPr>
          <p:spPr>
            <a:xfrm>
              <a:off x="0" y="-38100"/>
              <a:ext cx="4093565" cy="12281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18"/>
          <p:cNvSpPr txBox="1"/>
          <p:nvPr/>
        </p:nvSpPr>
        <p:spPr>
          <a:xfrm rot="-403863">
            <a:off x="-398528" y="340783"/>
            <a:ext cx="7668356" cy="1961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1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AND THE BLUFF MASTER IS..</a:t>
            </a:r>
            <a:endParaRPr sz="700"/>
          </a:p>
        </p:txBody>
      </p:sp>
      <p:pic>
        <p:nvPicPr>
          <p:cNvPr id="426" name="Google Shape;42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27919">
            <a:off x="5873880" y="1075125"/>
            <a:ext cx="3750568" cy="47777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7" name="Google Shape;427;p18"/>
          <p:cNvGrpSpPr/>
          <p:nvPr/>
        </p:nvGrpSpPr>
        <p:grpSpPr>
          <a:xfrm rot="-385486">
            <a:off x="3264116" y="2624471"/>
            <a:ext cx="3441510" cy="1604049"/>
            <a:chOff x="0" y="-38100"/>
            <a:chExt cx="1736083" cy="809169"/>
          </a:xfrm>
        </p:grpSpPr>
        <p:sp>
          <p:nvSpPr>
            <p:cNvPr id="428" name="Google Shape;428;p18"/>
            <p:cNvSpPr/>
            <p:nvPr/>
          </p:nvSpPr>
          <p:spPr>
            <a:xfrm>
              <a:off x="0" y="0"/>
              <a:ext cx="1736083" cy="771068"/>
            </a:xfrm>
            <a:custGeom>
              <a:rect b="b" l="l" r="r" t="t"/>
              <a:pathLst>
                <a:path extrusionOk="0" h="771068" w="1736083">
                  <a:moveTo>
                    <a:pt x="0" y="0"/>
                  </a:moveTo>
                  <a:lnTo>
                    <a:pt x="1736083" y="0"/>
                  </a:lnTo>
                  <a:lnTo>
                    <a:pt x="1736083" y="771068"/>
                  </a:lnTo>
                  <a:lnTo>
                    <a:pt x="0" y="771068"/>
                  </a:lnTo>
                  <a:close/>
                </a:path>
              </a:pathLst>
            </a:custGeom>
            <a:solidFill>
              <a:srgbClr val="169F21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29" name="Google Shape;429;p18"/>
            <p:cNvSpPr txBox="1"/>
            <p:nvPr/>
          </p:nvSpPr>
          <p:spPr>
            <a:xfrm>
              <a:off x="0" y="-38100"/>
              <a:ext cx="1736083" cy="80916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0" name="Google Shape;430;p18"/>
          <p:cNvSpPr txBox="1"/>
          <p:nvPr/>
        </p:nvSpPr>
        <p:spPr>
          <a:xfrm rot="-403754">
            <a:off x="3624987" y="2913445"/>
            <a:ext cx="2951936" cy="11739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300" u="none" cap="none" strike="noStrike">
                <a:solidFill>
                  <a:srgbClr val="FCF9F2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NAME</a:t>
            </a:r>
            <a:endParaRPr sz="700"/>
          </a:p>
        </p:txBody>
      </p:sp>
      <p:grpSp>
        <p:nvGrpSpPr>
          <p:cNvPr id="431" name="Google Shape;431;p18"/>
          <p:cNvGrpSpPr/>
          <p:nvPr/>
        </p:nvGrpSpPr>
        <p:grpSpPr>
          <a:xfrm>
            <a:off x="776058" y="2393829"/>
            <a:ext cx="2838450" cy="2838450"/>
            <a:chOff x="0" y="0"/>
            <a:chExt cx="812800" cy="812800"/>
          </a:xfrm>
        </p:grpSpPr>
        <p:sp>
          <p:nvSpPr>
            <p:cNvPr id="432" name="Google Shape;43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3535"/>
            </a:solidFill>
            <a:ln cap="sq" cmpd="sng" w="381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p18"/>
          <p:cNvSpPr/>
          <p:nvPr/>
        </p:nvSpPr>
        <p:spPr>
          <a:xfrm>
            <a:off x="1102765" y="2720537"/>
            <a:ext cx="2185035" cy="218503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BAC0F"/>
          </a:solidFill>
          <a:ln cap="sq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8"/>
          <p:cNvSpPr/>
          <p:nvPr/>
        </p:nvSpPr>
        <p:spPr>
          <a:xfrm>
            <a:off x="1102765" y="2720537"/>
            <a:ext cx="2185035" cy="2185035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4901" l="0" r="0" t="-24901"/>
            </a:stretch>
          </a:blipFill>
          <a:ln cap="sq" cmpd="sng" w="381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FBAC0F"/>
      </a:lt1>
      <a:dk2>
        <a:srgbClr val="FFFFFF"/>
      </a:dk2>
      <a:lt2>
        <a:srgbClr val="FFFFF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