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10287000" cx="18288000"/>
  <p:notesSz cx="6858000" cy="9144000"/>
  <p:embeddedFontLst>
    <p:embeddedFont>
      <p:font typeface="Libre Franklin Light"/>
      <p:regular r:id="rId39"/>
      <p:bold r:id="rId40"/>
      <p:italic r:id="rId41"/>
      <p:boldItalic r:id="rId42"/>
    </p:embeddedFont>
    <p:embeddedFont>
      <p:font typeface="Libre Franklin"/>
      <p:bold r:id="rId43"/>
      <p:boldItalic r:id="rId44"/>
    </p:embeddedFont>
    <p:embeddedFont>
      <p:font typeface="Libre Baskerville"/>
      <p:bold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73244B7-19CF-44D7-A698-19F5996B0E4D}">
  <a:tblStyle styleId="{673244B7-19CF-44D7-A698-19F5996B0E4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ibreFranklinLight-bold.fntdata"/><Relationship Id="rId20" Type="http://schemas.openxmlformats.org/officeDocument/2006/relationships/slide" Target="slides/slide14.xml"/><Relationship Id="rId42" Type="http://schemas.openxmlformats.org/officeDocument/2006/relationships/font" Target="fonts/LibreFranklinLight-boldItalic.fntdata"/><Relationship Id="rId41" Type="http://schemas.openxmlformats.org/officeDocument/2006/relationships/font" Target="fonts/LibreFranklinLight-italic.fntdata"/><Relationship Id="rId22" Type="http://schemas.openxmlformats.org/officeDocument/2006/relationships/slide" Target="slides/slide16.xml"/><Relationship Id="rId44" Type="http://schemas.openxmlformats.org/officeDocument/2006/relationships/font" Target="fonts/LibreFranklin-boldItalic.fntdata"/><Relationship Id="rId21" Type="http://schemas.openxmlformats.org/officeDocument/2006/relationships/slide" Target="slides/slide15.xml"/><Relationship Id="rId43" Type="http://schemas.openxmlformats.org/officeDocument/2006/relationships/font" Target="fonts/LibreFranklin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font" Target="fonts/LibreBaskerville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LibreFranklinLight-regular.fntdata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image" Target="../media/image8.jpg"/><Relationship Id="rId5" Type="http://schemas.openxmlformats.org/officeDocument/2006/relationships/image" Target="../media/image15.jpg"/><Relationship Id="rId6" Type="http://schemas.openxmlformats.org/officeDocument/2006/relationships/image" Target="../media/image17.jpg"/><Relationship Id="rId7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Relationship Id="rId4" Type="http://schemas.openxmlformats.org/officeDocument/2006/relationships/image" Target="../media/image18.jpg"/><Relationship Id="rId5" Type="http://schemas.openxmlformats.org/officeDocument/2006/relationships/image" Target="../media/image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Relationship Id="rId4" Type="http://schemas.openxmlformats.org/officeDocument/2006/relationships/image" Target="../media/image22.jpg"/><Relationship Id="rId9" Type="http://schemas.openxmlformats.org/officeDocument/2006/relationships/image" Target="../media/image40.jpg"/><Relationship Id="rId5" Type="http://schemas.openxmlformats.org/officeDocument/2006/relationships/image" Target="../media/image20.jpg"/><Relationship Id="rId6" Type="http://schemas.openxmlformats.org/officeDocument/2006/relationships/image" Target="../media/image25.jpg"/><Relationship Id="rId7" Type="http://schemas.openxmlformats.org/officeDocument/2006/relationships/image" Target="../media/image21.jpg"/><Relationship Id="rId8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Relationship Id="rId6" Type="http://schemas.openxmlformats.org/officeDocument/2006/relationships/image" Target="../media/image34.png"/><Relationship Id="rId7" Type="http://schemas.openxmlformats.org/officeDocument/2006/relationships/image" Target="../media/image28.png"/><Relationship Id="rId8" Type="http://schemas.openxmlformats.org/officeDocument/2006/relationships/image" Target="../media/image4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jpg"/><Relationship Id="rId4" Type="http://schemas.openxmlformats.org/officeDocument/2006/relationships/image" Target="../media/image3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jpg"/></Relationships>
</file>

<file path=ppt/slides/_rels/slide32.xml.rels><?xml version="1.0" encoding="UTF-8" standalone="yes"?><Relationships xmlns="http://schemas.openxmlformats.org/package/2006/relationships"><Relationship Id="rId40" Type="http://schemas.openxmlformats.org/officeDocument/2006/relationships/image" Target="../media/image76.png"/><Relationship Id="rId20" Type="http://schemas.openxmlformats.org/officeDocument/2006/relationships/image" Target="../media/image61.png"/><Relationship Id="rId41" Type="http://schemas.openxmlformats.org/officeDocument/2006/relationships/image" Target="../media/image78.png"/><Relationship Id="rId22" Type="http://schemas.openxmlformats.org/officeDocument/2006/relationships/image" Target="../media/image62.png"/><Relationship Id="rId21" Type="http://schemas.openxmlformats.org/officeDocument/2006/relationships/image" Target="../media/image60.png"/><Relationship Id="rId24" Type="http://schemas.openxmlformats.org/officeDocument/2006/relationships/image" Target="../media/image57.png"/><Relationship Id="rId23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Relationship Id="rId9" Type="http://schemas.openxmlformats.org/officeDocument/2006/relationships/image" Target="../media/image46.png"/><Relationship Id="rId26" Type="http://schemas.openxmlformats.org/officeDocument/2006/relationships/image" Target="../media/image63.png"/><Relationship Id="rId25" Type="http://schemas.openxmlformats.org/officeDocument/2006/relationships/image" Target="../media/image58.png"/><Relationship Id="rId28" Type="http://schemas.openxmlformats.org/officeDocument/2006/relationships/image" Target="../media/image67.png"/><Relationship Id="rId27" Type="http://schemas.openxmlformats.org/officeDocument/2006/relationships/image" Target="../media/image65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Relationship Id="rId29" Type="http://schemas.openxmlformats.org/officeDocument/2006/relationships/image" Target="../media/image66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31" Type="http://schemas.openxmlformats.org/officeDocument/2006/relationships/image" Target="../media/image73.png"/><Relationship Id="rId30" Type="http://schemas.openxmlformats.org/officeDocument/2006/relationships/image" Target="../media/image70.png"/><Relationship Id="rId11" Type="http://schemas.openxmlformats.org/officeDocument/2006/relationships/image" Target="../media/image52.png"/><Relationship Id="rId33" Type="http://schemas.openxmlformats.org/officeDocument/2006/relationships/image" Target="../media/image68.png"/><Relationship Id="rId10" Type="http://schemas.openxmlformats.org/officeDocument/2006/relationships/image" Target="../media/image47.png"/><Relationship Id="rId32" Type="http://schemas.openxmlformats.org/officeDocument/2006/relationships/image" Target="../media/image69.png"/><Relationship Id="rId13" Type="http://schemas.openxmlformats.org/officeDocument/2006/relationships/image" Target="../media/image51.png"/><Relationship Id="rId35" Type="http://schemas.openxmlformats.org/officeDocument/2006/relationships/image" Target="../media/image72.png"/><Relationship Id="rId12" Type="http://schemas.openxmlformats.org/officeDocument/2006/relationships/image" Target="../media/image71.png"/><Relationship Id="rId34" Type="http://schemas.openxmlformats.org/officeDocument/2006/relationships/image" Target="../media/image80.png"/><Relationship Id="rId15" Type="http://schemas.openxmlformats.org/officeDocument/2006/relationships/image" Target="../media/image50.png"/><Relationship Id="rId37" Type="http://schemas.openxmlformats.org/officeDocument/2006/relationships/image" Target="../media/image74.png"/><Relationship Id="rId14" Type="http://schemas.openxmlformats.org/officeDocument/2006/relationships/image" Target="../media/image48.png"/><Relationship Id="rId36" Type="http://schemas.openxmlformats.org/officeDocument/2006/relationships/image" Target="../media/image82.png"/><Relationship Id="rId17" Type="http://schemas.openxmlformats.org/officeDocument/2006/relationships/image" Target="../media/image56.png"/><Relationship Id="rId39" Type="http://schemas.openxmlformats.org/officeDocument/2006/relationships/image" Target="../media/image77.png"/><Relationship Id="rId16" Type="http://schemas.openxmlformats.org/officeDocument/2006/relationships/image" Target="../media/image53.png"/><Relationship Id="rId38" Type="http://schemas.openxmlformats.org/officeDocument/2006/relationships/image" Target="../media/image75.png"/><Relationship Id="rId19" Type="http://schemas.openxmlformats.org/officeDocument/2006/relationships/image" Target="../media/image55.png"/><Relationship Id="rId18" Type="http://schemas.openxmlformats.org/officeDocument/2006/relationships/image" Target="../media/image5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g"/><Relationship Id="rId4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638244" y="6456992"/>
            <a:ext cx="8316000" cy="36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014E9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Medical Technology Breakthroughs</a:t>
            </a:r>
            <a:endParaRPr/>
          </a:p>
        </p:txBody>
      </p:sp>
      <p:sp>
        <p:nvSpPr>
          <p:cNvPr id="85" name="Google Shape;85;p13"/>
          <p:cNvSpPr/>
          <p:nvPr/>
        </p:nvSpPr>
        <p:spPr>
          <a:xfrm>
            <a:off x="3780729" y="-1581711"/>
            <a:ext cx="6062893" cy="5148652"/>
          </a:xfrm>
          <a:custGeom>
            <a:rect b="b" l="l" r="r" t="t"/>
            <a:pathLst>
              <a:path extrusionOk="0" h="5372100" w="6326018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</p:sp>
      <p:sp>
        <p:nvSpPr>
          <p:cNvPr id="86" name="Google Shape;86;p13"/>
          <p:cNvSpPr/>
          <p:nvPr/>
        </p:nvSpPr>
        <p:spPr>
          <a:xfrm>
            <a:off x="14565718" y="4465570"/>
            <a:ext cx="5789843" cy="5014545"/>
          </a:xfrm>
          <a:custGeom>
            <a:rect b="b" l="l" r="r" t="t"/>
            <a:pathLst>
              <a:path extrusionOk="0" h="5372100" w="6202680">
                <a:moveTo>
                  <a:pt x="4652010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652010" y="5372100"/>
                </a:lnTo>
                <a:lnTo>
                  <a:pt x="6202680" y="2686050"/>
                </a:lnTo>
                <a:lnTo>
                  <a:pt x="4652010" y="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87" name="Google Shape;87;p13"/>
          <p:cNvSpPr/>
          <p:nvPr/>
        </p:nvSpPr>
        <p:spPr>
          <a:xfrm>
            <a:off x="8312875" y="1100409"/>
            <a:ext cx="7407672" cy="6414710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4944" r="-14943" t="0"/>
            </a:stretch>
          </a:blipFill>
          <a:ln>
            <a:noFill/>
          </a:ln>
        </p:spPr>
      </p:sp>
      <p:sp>
        <p:nvSpPr>
          <p:cNvPr id="88" name="Google Shape;88;p13"/>
          <p:cNvSpPr/>
          <p:nvPr/>
        </p:nvSpPr>
        <p:spPr>
          <a:xfrm>
            <a:off x="14179795" y="-2214740"/>
            <a:ext cx="7407672" cy="6414710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5354" r="-15354" t="0"/>
            </a:stretch>
          </a:blipFill>
          <a:ln>
            <a:noFill/>
          </a:ln>
        </p:spPr>
      </p:sp>
      <p:sp>
        <p:nvSpPr>
          <p:cNvPr id="89" name="Google Shape;89;p13"/>
          <p:cNvSpPr/>
          <p:nvPr/>
        </p:nvSpPr>
        <p:spPr>
          <a:xfrm>
            <a:off x="8292206" y="-5678257"/>
            <a:ext cx="7428341" cy="6433636"/>
          </a:xfrm>
          <a:custGeom>
            <a:rect b="b" l="l" r="r" t="t"/>
            <a:pathLst>
              <a:path extrusionOk="0" h="5372100" w="6202680">
                <a:moveTo>
                  <a:pt x="4652010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652010" y="5372100"/>
                </a:lnTo>
                <a:lnTo>
                  <a:pt x="6202680" y="2686050"/>
                </a:lnTo>
                <a:lnTo>
                  <a:pt x="4652010" y="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cxnSp>
        <p:nvCxnSpPr>
          <p:cNvPr id="90" name="Google Shape;90;p13"/>
          <p:cNvCxnSpPr/>
          <p:nvPr/>
        </p:nvCxnSpPr>
        <p:spPr>
          <a:xfrm>
            <a:off x="-3933881" y="5701251"/>
            <a:ext cx="9144250" cy="0"/>
          </a:xfrm>
          <a:prstGeom prst="straightConnector1">
            <a:avLst/>
          </a:prstGeom>
          <a:noFill/>
          <a:ln cap="flat" cmpd="sng" w="38100">
            <a:solidFill>
              <a:srgbClr val="014E9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2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6" name="Google Shape;226;p22"/>
          <p:cNvGrpSpPr/>
          <p:nvPr/>
        </p:nvGrpSpPr>
        <p:grpSpPr>
          <a:xfrm>
            <a:off x="0" y="3092907"/>
            <a:ext cx="18287996" cy="4105339"/>
            <a:chOff x="0" y="-47625"/>
            <a:chExt cx="4816592" cy="1081242"/>
          </a:xfrm>
        </p:grpSpPr>
        <p:sp>
          <p:nvSpPr>
            <p:cNvPr id="227" name="Google Shape;227;p22"/>
            <p:cNvSpPr/>
            <p:nvPr/>
          </p:nvSpPr>
          <p:spPr>
            <a:xfrm>
              <a:off x="0" y="0"/>
              <a:ext cx="4816592" cy="1033617"/>
            </a:xfrm>
            <a:custGeom>
              <a:rect b="b" l="l" r="r" t="t"/>
              <a:pathLst>
                <a:path extrusionOk="0" h="103361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033617"/>
                  </a:lnTo>
                  <a:lnTo>
                    <a:pt x="0" y="1033617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228" name="Google Shape;228;p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9" name="Google Shape;229;p22"/>
          <p:cNvSpPr txBox="1"/>
          <p:nvPr/>
        </p:nvSpPr>
        <p:spPr>
          <a:xfrm>
            <a:off x="1038225" y="3676824"/>
            <a:ext cx="164742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an original statement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or inspiring quote</a:t>
            </a:r>
            <a:endParaRPr/>
          </a:p>
        </p:txBody>
      </p:sp>
      <p:sp>
        <p:nvSpPr>
          <p:cNvPr id="230" name="Google Shape;230;p22"/>
          <p:cNvSpPr txBox="1"/>
          <p:nvPr/>
        </p:nvSpPr>
        <p:spPr>
          <a:xfrm>
            <a:off x="2863343" y="6458779"/>
            <a:ext cx="12804764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— Include a credit, citation, or supporting message</a:t>
            </a:r>
            <a:endParaRPr/>
          </a:p>
        </p:txBody>
      </p:sp>
      <p:cxnSp>
        <p:nvCxnSpPr>
          <p:cNvPr id="231" name="Google Shape;231;p22"/>
          <p:cNvCxnSpPr/>
          <p:nvPr/>
        </p:nvCxnSpPr>
        <p:spPr>
          <a:xfrm>
            <a:off x="5897880" y="6265104"/>
            <a:ext cx="649224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94E5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"/>
          <p:cNvSpPr/>
          <p:nvPr/>
        </p:nvSpPr>
        <p:spPr>
          <a:xfrm>
            <a:off x="519101" y="4082601"/>
            <a:ext cx="3079583" cy="2666780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9892" r="0" t="0"/>
            </a:stretch>
          </a:blipFill>
          <a:ln>
            <a:noFill/>
          </a:ln>
        </p:spPr>
      </p:sp>
      <p:sp>
        <p:nvSpPr>
          <p:cNvPr id="237" name="Google Shape;237;p23"/>
          <p:cNvSpPr/>
          <p:nvPr/>
        </p:nvSpPr>
        <p:spPr>
          <a:xfrm>
            <a:off x="2383820" y="4082601"/>
            <a:ext cx="3140317" cy="2666780"/>
          </a:xfrm>
          <a:custGeom>
            <a:rect b="b" l="l" r="r" t="t"/>
            <a:pathLst>
              <a:path extrusionOk="0" h="5372100" w="6326018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</p:sp>
      <p:sp>
        <p:nvSpPr>
          <p:cNvPr id="238" name="Google Shape;238;p23"/>
          <p:cNvSpPr txBox="1"/>
          <p:nvPr/>
        </p:nvSpPr>
        <p:spPr>
          <a:xfrm>
            <a:off x="519101" y="439334"/>
            <a:ext cx="92019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Team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Members Page</a:t>
            </a:r>
            <a:endParaRPr/>
          </a:p>
        </p:txBody>
      </p:sp>
      <p:sp>
        <p:nvSpPr>
          <p:cNvPr id="239" name="Google Shape;239;p23"/>
          <p:cNvSpPr txBox="1"/>
          <p:nvPr/>
        </p:nvSpPr>
        <p:spPr>
          <a:xfrm>
            <a:off x="519101" y="2836853"/>
            <a:ext cx="10998544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Elaborate on what you want to discuss. </a:t>
            </a:r>
            <a:endParaRPr/>
          </a:p>
        </p:txBody>
      </p:sp>
      <p:grpSp>
        <p:nvGrpSpPr>
          <p:cNvPr id="240" name="Google Shape;240;p23"/>
          <p:cNvGrpSpPr/>
          <p:nvPr/>
        </p:nvGrpSpPr>
        <p:grpSpPr>
          <a:xfrm>
            <a:off x="3121490" y="4784367"/>
            <a:ext cx="1664978" cy="1198260"/>
            <a:chOff x="0" y="0"/>
            <a:chExt cx="2219970" cy="1597680"/>
          </a:xfrm>
        </p:grpSpPr>
        <p:sp>
          <p:nvSpPr>
            <p:cNvPr id="241" name="Google Shape;241;p23"/>
            <p:cNvSpPr txBox="1"/>
            <p:nvPr/>
          </p:nvSpPr>
          <p:spPr>
            <a:xfrm>
              <a:off x="0" y="0"/>
              <a:ext cx="2219970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88" u="none" cap="none" strike="noStrike">
                  <a:solidFill>
                    <a:srgbClr val="FFFFFF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 Name</a:t>
              </a:r>
              <a:endParaRPr/>
            </a:p>
          </p:txBody>
        </p:sp>
        <p:sp>
          <p:nvSpPr>
            <p:cNvPr id="242" name="Google Shape;242;p23"/>
            <p:cNvSpPr txBox="1"/>
            <p:nvPr/>
          </p:nvSpPr>
          <p:spPr>
            <a:xfrm>
              <a:off x="0" y="708680"/>
              <a:ext cx="221997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88" u="none" cap="none" strike="noStrike">
                  <a:solidFill>
                    <a:srgbClr val="FFFFFF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Title or Position</a:t>
              </a:r>
              <a:endParaRPr/>
            </a:p>
          </p:txBody>
        </p:sp>
      </p:grpSp>
      <p:sp>
        <p:nvSpPr>
          <p:cNvPr id="243" name="Google Shape;243;p23"/>
          <p:cNvSpPr/>
          <p:nvPr/>
        </p:nvSpPr>
        <p:spPr>
          <a:xfrm>
            <a:off x="6641482" y="4082601"/>
            <a:ext cx="3079583" cy="2666780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2619" l="-79610" r="0" t="-5651"/>
            </a:stretch>
          </a:blipFill>
          <a:ln>
            <a:noFill/>
          </a:ln>
        </p:spPr>
      </p:sp>
      <p:sp>
        <p:nvSpPr>
          <p:cNvPr id="244" name="Google Shape;244;p23"/>
          <p:cNvSpPr/>
          <p:nvPr/>
        </p:nvSpPr>
        <p:spPr>
          <a:xfrm>
            <a:off x="8506201" y="4082601"/>
            <a:ext cx="3140317" cy="2666780"/>
          </a:xfrm>
          <a:custGeom>
            <a:rect b="b" l="l" r="r" t="t"/>
            <a:pathLst>
              <a:path extrusionOk="0" h="5372100" w="6326018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</p:sp>
      <p:grpSp>
        <p:nvGrpSpPr>
          <p:cNvPr id="245" name="Google Shape;245;p23"/>
          <p:cNvGrpSpPr/>
          <p:nvPr/>
        </p:nvGrpSpPr>
        <p:grpSpPr>
          <a:xfrm>
            <a:off x="9243871" y="4784367"/>
            <a:ext cx="1664978" cy="1198260"/>
            <a:chOff x="0" y="0"/>
            <a:chExt cx="2219970" cy="1597680"/>
          </a:xfrm>
        </p:grpSpPr>
        <p:sp>
          <p:nvSpPr>
            <p:cNvPr id="246" name="Google Shape;246;p23"/>
            <p:cNvSpPr txBox="1"/>
            <p:nvPr/>
          </p:nvSpPr>
          <p:spPr>
            <a:xfrm>
              <a:off x="0" y="0"/>
              <a:ext cx="2219970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88" u="none" cap="none" strike="noStrike">
                  <a:solidFill>
                    <a:srgbClr val="FFFFFF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 Name</a:t>
              </a:r>
              <a:endParaRPr/>
            </a:p>
          </p:txBody>
        </p:sp>
        <p:sp>
          <p:nvSpPr>
            <p:cNvPr id="247" name="Google Shape;247;p23"/>
            <p:cNvSpPr txBox="1"/>
            <p:nvPr/>
          </p:nvSpPr>
          <p:spPr>
            <a:xfrm>
              <a:off x="0" y="708680"/>
              <a:ext cx="221997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88" u="none" cap="none" strike="noStrike">
                  <a:solidFill>
                    <a:srgbClr val="FFFFFF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Title or Position</a:t>
              </a:r>
              <a:endParaRPr/>
            </a:p>
          </p:txBody>
        </p:sp>
      </p:grpSp>
      <p:sp>
        <p:nvSpPr>
          <p:cNvPr id="248" name="Google Shape;248;p23"/>
          <p:cNvSpPr/>
          <p:nvPr/>
        </p:nvSpPr>
        <p:spPr>
          <a:xfrm>
            <a:off x="12763862" y="4082601"/>
            <a:ext cx="3079583" cy="2666780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7325" l="-14945" r="-55624" t="-3985"/>
            </a:stretch>
          </a:blipFill>
          <a:ln>
            <a:noFill/>
          </a:ln>
        </p:spPr>
      </p:sp>
      <p:sp>
        <p:nvSpPr>
          <p:cNvPr id="249" name="Google Shape;249;p23"/>
          <p:cNvSpPr/>
          <p:nvPr/>
        </p:nvSpPr>
        <p:spPr>
          <a:xfrm>
            <a:off x="14628582" y="4082601"/>
            <a:ext cx="3140317" cy="2666780"/>
          </a:xfrm>
          <a:custGeom>
            <a:rect b="b" l="l" r="r" t="t"/>
            <a:pathLst>
              <a:path extrusionOk="0" h="5372100" w="6326018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</p:sp>
      <p:grpSp>
        <p:nvGrpSpPr>
          <p:cNvPr id="250" name="Google Shape;250;p23"/>
          <p:cNvGrpSpPr/>
          <p:nvPr/>
        </p:nvGrpSpPr>
        <p:grpSpPr>
          <a:xfrm>
            <a:off x="15366252" y="4784367"/>
            <a:ext cx="1664978" cy="1198260"/>
            <a:chOff x="0" y="0"/>
            <a:chExt cx="2219970" cy="1597680"/>
          </a:xfrm>
        </p:grpSpPr>
        <p:sp>
          <p:nvSpPr>
            <p:cNvPr id="251" name="Google Shape;251;p23"/>
            <p:cNvSpPr txBox="1"/>
            <p:nvPr/>
          </p:nvSpPr>
          <p:spPr>
            <a:xfrm>
              <a:off x="0" y="0"/>
              <a:ext cx="2219970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88" u="none" cap="none" strike="noStrike">
                  <a:solidFill>
                    <a:srgbClr val="FFFFFF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 Name</a:t>
              </a:r>
              <a:endParaRPr/>
            </a:p>
          </p:txBody>
        </p:sp>
        <p:sp>
          <p:nvSpPr>
            <p:cNvPr id="252" name="Google Shape;252;p23"/>
            <p:cNvSpPr txBox="1"/>
            <p:nvPr/>
          </p:nvSpPr>
          <p:spPr>
            <a:xfrm>
              <a:off x="0" y="708680"/>
              <a:ext cx="221997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88" u="none" cap="none" strike="noStrike">
                  <a:solidFill>
                    <a:srgbClr val="FFFFFF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Title or Position</a:t>
              </a:r>
              <a:endParaRPr/>
            </a:p>
          </p:txBody>
        </p:sp>
      </p:grpSp>
      <p:sp>
        <p:nvSpPr>
          <p:cNvPr id="253" name="Google Shape;253;p23"/>
          <p:cNvSpPr/>
          <p:nvPr/>
        </p:nvSpPr>
        <p:spPr>
          <a:xfrm>
            <a:off x="3501165" y="7244660"/>
            <a:ext cx="3079583" cy="2666780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40349" l="0" r="0" t="-32810"/>
            </a:stretch>
          </a:blipFill>
          <a:ln>
            <a:noFill/>
          </a:ln>
        </p:spPr>
      </p:sp>
      <p:sp>
        <p:nvSpPr>
          <p:cNvPr id="254" name="Google Shape;254;p23"/>
          <p:cNvSpPr/>
          <p:nvPr/>
        </p:nvSpPr>
        <p:spPr>
          <a:xfrm>
            <a:off x="5365884" y="7244660"/>
            <a:ext cx="3140317" cy="2666780"/>
          </a:xfrm>
          <a:custGeom>
            <a:rect b="b" l="l" r="r" t="t"/>
            <a:pathLst>
              <a:path extrusionOk="0" h="5372100" w="6326018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</p:sp>
      <p:grpSp>
        <p:nvGrpSpPr>
          <p:cNvPr id="255" name="Google Shape;255;p23"/>
          <p:cNvGrpSpPr/>
          <p:nvPr/>
        </p:nvGrpSpPr>
        <p:grpSpPr>
          <a:xfrm>
            <a:off x="6103554" y="7946427"/>
            <a:ext cx="1664978" cy="1198260"/>
            <a:chOff x="0" y="0"/>
            <a:chExt cx="2219970" cy="1597680"/>
          </a:xfrm>
        </p:grpSpPr>
        <p:sp>
          <p:nvSpPr>
            <p:cNvPr id="256" name="Google Shape;256;p23"/>
            <p:cNvSpPr txBox="1"/>
            <p:nvPr/>
          </p:nvSpPr>
          <p:spPr>
            <a:xfrm>
              <a:off x="0" y="0"/>
              <a:ext cx="2219970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88" u="none" cap="none" strike="noStrike">
                  <a:solidFill>
                    <a:srgbClr val="FFFFFF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 Name</a:t>
              </a:r>
              <a:endParaRPr/>
            </a:p>
          </p:txBody>
        </p:sp>
        <p:sp>
          <p:nvSpPr>
            <p:cNvPr id="257" name="Google Shape;257;p23"/>
            <p:cNvSpPr txBox="1"/>
            <p:nvPr/>
          </p:nvSpPr>
          <p:spPr>
            <a:xfrm>
              <a:off x="0" y="708680"/>
              <a:ext cx="221997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88" u="none" cap="none" strike="noStrike">
                  <a:solidFill>
                    <a:srgbClr val="FFFFFF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Title or Position</a:t>
              </a:r>
              <a:endParaRPr/>
            </a:p>
          </p:txBody>
        </p:sp>
      </p:grpSp>
      <p:sp>
        <p:nvSpPr>
          <p:cNvPr id="258" name="Google Shape;258;p23"/>
          <p:cNvSpPr/>
          <p:nvPr/>
        </p:nvSpPr>
        <p:spPr>
          <a:xfrm>
            <a:off x="10076360" y="7212167"/>
            <a:ext cx="3079583" cy="2666780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339" l="0" r="0" t="-15875"/>
            </a:stretch>
          </a:blipFill>
          <a:ln>
            <a:noFill/>
          </a:ln>
        </p:spPr>
      </p:sp>
      <p:sp>
        <p:nvSpPr>
          <p:cNvPr id="259" name="Google Shape;259;p23"/>
          <p:cNvSpPr/>
          <p:nvPr/>
        </p:nvSpPr>
        <p:spPr>
          <a:xfrm>
            <a:off x="11941079" y="7212167"/>
            <a:ext cx="3140317" cy="2666780"/>
          </a:xfrm>
          <a:custGeom>
            <a:rect b="b" l="l" r="r" t="t"/>
            <a:pathLst>
              <a:path extrusionOk="0" h="5372100" w="6326018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</p:sp>
      <p:grpSp>
        <p:nvGrpSpPr>
          <p:cNvPr id="260" name="Google Shape;260;p23"/>
          <p:cNvGrpSpPr/>
          <p:nvPr/>
        </p:nvGrpSpPr>
        <p:grpSpPr>
          <a:xfrm>
            <a:off x="12678749" y="7913934"/>
            <a:ext cx="1664978" cy="1198260"/>
            <a:chOff x="0" y="0"/>
            <a:chExt cx="2219970" cy="1597680"/>
          </a:xfrm>
        </p:grpSpPr>
        <p:sp>
          <p:nvSpPr>
            <p:cNvPr id="261" name="Google Shape;261;p23"/>
            <p:cNvSpPr txBox="1"/>
            <p:nvPr/>
          </p:nvSpPr>
          <p:spPr>
            <a:xfrm>
              <a:off x="0" y="0"/>
              <a:ext cx="2219970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88" u="none" cap="none" strike="noStrike">
                  <a:solidFill>
                    <a:srgbClr val="FFFFFF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 Name</a:t>
              </a:r>
              <a:endParaRPr/>
            </a:p>
          </p:txBody>
        </p:sp>
        <p:sp>
          <p:nvSpPr>
            <p:cNvPr id="262" name="Google Shape;262;p23"/>
            <p:cNvSpPr txBox="1"/>
            <p:nvPr/>
          </p:nvSpPr>
          <p:spPr>
            <a:xfrm>
              <a:off x="0" y="708680"/>
              <a:ext cx="221997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88" u="none" cap="none" strike="noStrike">
                  <a:solidFill>
                    <a:srgbClr val="FFFFFF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Title or Position</a:t>
              </a:r>
              <a:endParaRPr/>
            </a:p>
          </p:txBody>
        </p:sp>
      </p:grpSp>
      <p:cxnSp>
        <p:nvCxnSpPr>
          <p:cNvPr id="263" name="Google Shape;263;p23"/>
          <p:cNvCxnSpPr/>
          <p:nvPr/>
        </p:nvCxnSpPr>
        <p:spPr>
          <a:xfrm rot="-7936">
            <a:off x="10036789" y="1382309"/>
            <a:ext cx="8251178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4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24"/>
          <p:cNvGrpSpPr/>
          <p:nvPr/>
        </p:nvGrpSpPr>
        <p:grpSpPr>
          <a:xfrm>
            <a:off x="859074" y="6779342"/>
            <a:ext cx="1544574" cy="1327368"/>
            <a:chOff x="0" y="0"/>
            <a:chExt cx="812800" cy="698500"/>
          </a:xfrm>
        </p:grpSpPr>
        <p:sp>
          <p:nvSpPr>
            <p:cNvPr id="270" name="Google Shape;270;p24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476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71" name="Google Shape;271;p24"/>
            <p:cNvSpPr txBox="1"/>
            <p:nvPr/>
          </p:nvSpPr>
          <p:spPr>
            <a:xfrm>
              <a:off x="114300" y="0"/>
              <a:ext cx="5842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02.</a:t>
              </a:r>
              <a:endParaRPr/>
            </a:p>
          </p:txBody>
        </p:sp>
      </p:grpSp>
      <p:sp>
        <p:nvSpPr>
          <p:cNvPr id="272" name="Google Shape;272;p24"/>
          <p:cNvSpPr txBox="1"/>
          <p:nvPr/>
        </p:nvSpPr>
        <p:spPr>
          <a:xfrm>
            <a:off x="2806553" y="6725920"/>
            <a:ext cx="10770908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Our Projects</a:t>
            </a:r>
            <a:endParaRPr/>
          </a:p>
        </p:txBody>
      </p:sp>
      <p:sp>
        <p:nvSpPr>
          <p:cNvPr id="273" name="Google Shape;273;p24"/>
          <p:cNvSpPr txBox="1"/>
          <p:nvPr/>
        </p:nvSpPr>
        <p:spPr>
          <a:xfrm>
            <a:off x="2806584" y="8716645"/>
            <a:ext cx="9011630" cy="52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Elaborate on what you want to discuss. </a:t>
            </a:r>
            <a:endParaRPr/>
          </a:p>
        </p:txBody>
      </p:sp>
      <p:cxnSp>
        <p:nvCxnSpPr>
          <p:cNvPr id="274" name="Google Shape;274;p24"/>
          <p:cNvCxnSpPr/>
          <p:nvPr/>
        </p:nvCxnSpPr>
        <p:spPr>
          <a:xfrm rot="5580">
            <a:off x="2806574" y="8405361"/>
            <a:ext cx="15481436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5"/>
          <p:cNvSpPr/>
          <p:nvPr/>
        </p:nvSpPr>
        <p:spPr>
          <a:xfrm>
            <a:off x="14698237" y="3554290"/>
            <a:ext cx="4482816" cy="3882118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014E97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25"/>
          <p:cNvSpPr/>
          <p:nvPr/>
        </p:nvSpPr>
        <p:spPr>
          <a:xfrm>
            <a:off x="9461236" y="0"/>
            <a:ext cx="6058164" cy="5246370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014E97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p25"/>
          <p:cNvSpPr/>
          <p:nvPr/>
        </p:nvSpPr>
        <p:spPr>
          <a:xfrm>
            <a:off x="9144000" y="0"/>
            <a:ext cx="6058164" cy="5246370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1236" r="-11236" t="0"/>
            </a:stretch>
          </a:blipFill>
          <a:ln>
            <a:noFill/>
          </a:ln>
        </p:spPr>
      </p:sp>
      <p:sp>
        <p:nvSpPr>
          <p:cNvPr id="282" name="Google Shape;282;p25"/>
          <p:cNvSpPr txBox="1"/>
          <p:nvPr/>
        </p:nvSpPr>
        <p:spPr>
          <a:xfrm>
            <a:off x="916971" y="2051685"/>
            <a:ext cx="679257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014E9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Your Project</a:t>
            </a:r>
            <a:endParaRPr/>
          </a:p>
        </p:txBody>
      </p:sp>
      <p:sp>
        <p:nvSpPr>
          <p:cNvPr id="283" name="Google Shape;283;p25"/>
          <p:cNvSpPr txBox="1"/>
          <p:nvPr/>
        </p:nvSpPr>
        <p:spPr>
          <a:xfrm>
            <a:off x="1028700" y="8200543"/>
            <a:ext cx="549262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14E9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YEAR: 2022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14E9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ROLE: WRITE YOUR ROLE</a:t>
            </a:r>
            <a:endParaRPr/>
          </a:p>
        </p:txBody>
      </p:sp>
      <p:grpSp>
        <p:nvGrpSpPr>
          <p:cNvPr id="284" name="Google Shape;284;p25"/>
          <p:cNvGrpSpPr/>
          <p:nvPr/>
        </p:nvGrpSpPr>
        <p:grpSpPr>
          <a:xfrm rot="-5400000">
            <a:off x="708293" y="-977477"/>
            <a:ext cx="6914781" cy="9545442"/>
            <a:chOff x="0" y="-47625"/>
            <a:chExt cx="635000" cy="876581"/>
          </a:xfrm>
        </p:grpSpPr>
        <p:sp>
          <p:nvSpPr>
            <p:cNvPr id="285" name="Google Shape;285;p25"/>
            <p:cNvSpPr/>
            <p:nvPr/>
          </p:nvSpPr>
          <p:spPr>
            <a:xfrm>
              <a:off x="0" y="0"/>
              <a:ext cx="322751" cy="828956"/>
            </a:xfrm>
            <a:custGeom>
              <a:rect b="b" l="l" r="r" t="t"/>
              <a:pathLst>
                <a:path extrusionOk="0" h="828956" w="322751">
                  <a:moveTo>
                    <a:pt x="322751" y="0"/>
                  </a:moveTo>
                  <a:lnTo>
                    <a:pt x="322751" y="714656"/>
                  </a:lnTo>
                  <a:lnTo>
                    <a:pt x="161376" y="828956"/>
                  </a:lnTo>
                  <a:lnTo>
                    <a:pt x="0" y="714656"/>
                  </a:lnTo>
                  <a:lnTo>
                    <a:pt x="0" y="0"/>
                  </a:lnTo>
                  <a:lnTo>
                    <a:pt x="322751" y="0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286" name="Google Shape;286;p25"/>
            <p:cNvSpPr txBox="1"/>
            <p:nvPr/>
          </p:nvSpPr>
          <p:spPr>
            <a:xfrm>
              <a:off x="0" y="-47625"/>
              <a:ext cx="6350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p25"/>
          <p:cNvSpPr txBox="1"/>
          <p:nvPr/>
        </p:nvSpPr>
        <p:spPr>
          <a:xfrm>
            <a:off x="916971" y="4220904"/>
            <a:ext cx="69042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/>
          </a:p>
        </p:txBody>
      </p:sp>
      <p:sp>
        <p:nvSpPr>
          <p:cNvPr id="288" name="Google Shape;288;p25"/>
          <p:cNvSpPr/>
          <p:nvPr/>
        </p:nvSpPr>
        <p:spPr>
          <a:xfrm>
            <a:off x="10163575" y="5675247"/>
            <a:ext cx="5148043" cy="4458205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014E97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p25"/>
          <p:cNvSpPr/>
          <p:nvPr/>
        </p:nvSpPr>
        <p:spPr>
          <a:xfrm>
            <a:off x="14370356" y="3554290"/>
            <a:ext cx="4482816" cy="3882118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4867" r="-14866" t="0"/>
            </a:stretch>
          </a:blipFill>
          <a:ln>
            <a:noFill/>
          </a:ln>
        </p:spPr>
      </p:sp>
      <p:sp>
        <p:nvSpPr>
          <p:cNvPr id="290" name="Google Shape;290;p25"/>
          <p:cNvSpPr/>
          <p:nvPr/>
        </p:nvSpPr>
        <p:spPr>
          <a:xfrm>
            <a:off x="9878196" y="5675247"/>
            <a:ext cx="5148043" cy="4458205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279" l="0" r="0" t="-56868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4E97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26"/>
          <p:cNvPicPr preferRelativeResize="0"/>
          <p:nvPr/>
        </p:nvPicPr>
        <p:blipFill rotWithShape="1">
          <a:blip r:embed="rId3">
            <a:alphaModFix/>
          </a:blip>
          <a:srcRect b="11885" l="0" r="0" t="11886"/>
          <a:stretch/>
        </p:blipFill>
        <p:spPr>
          <a:xfrm>
            <a:off x="1495360" y="1028700"/>
            <a:ext cx="15297280" cy="777379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6"/>
          <p:cNvSpPr txBox="1"/>
          <p:nvPr/>
        </p:nvSpPr>
        <p:spPr>
          <a:xfrm>
            <a:off x="1495360" y="9195356"/>
            <a:ext cx="15297280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a picture is worth a thousand words</a:t>
            </a:r>
            <a:endParaRPr/>
          </a:p>
        </p:txBody>
      </p:sp>
      <p:sp>
        <p:nvSpPr>
          <p:cNvPr id="297" name="Google Shape;297;p26"/>
          <p:cNvSpPr/>
          <p:nvPr/>
        </p:nvSpPr>
        <p:spPr>
          <a:xfrm>
            <a:off x="-427906" y="-382448"/>
            <a:ext cx="2329017" cy="2016929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298" name="Google Shape;298;p26"/>
          <p:cNvSpPr/>
          <p:nvPr/>
        </p:nvSpPr>
        <p:spPr>
          <a:xfrm>
            <a:off x="-40266" y="1942876"/>
            <a:ext cx="1941377" cy="1681232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299" name="Google Shape;299;p26"/>
          <p:cNvSpPr/>
          <p:nvPr/>
        </p:nvSpPr>
        <p:spPr>
          <a:xfrm>
            <a:off x="1515702" y="970228"/>
            <a:ext cx="1534070" cy="1328505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cxnSp>
        <p:nvCxnSpPr>
          <p:cNvPr id="300" name="Google Shape;300;p26"/>
          <p:cNvCxnSpPr/>
          <p:nvPr/>
        </p:nvCxnSpPr>
        <p:spPr>
          <a:xfrm>
            <a:off x="0" y="9471581"/>
            <a:ext cx="4724944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1" name="Google Shape;301;p26"/>
          <p:cNvCxnSpPr/>
          <p:nvPr/>
        </p:nvCxnSpPr>
        <p:spPr>
          <a:xfrm>
            <a:off x="13563056" y="9490631"/>
            <a:ext cx="4724944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4E97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7"/>
          <p:cNvPicPr preferRelativeResize="0"/>
          <p:nvPr/>
        </p:nvPicPr>
        <p:blipFill rotWithShape="1">
          <a:blip r:embed="rId3">
            <a:alphaModFix amt="70000"/>
          </a:blip>
          <a:srcRect b="7865" l="0" r="0" t="786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" name="Google Shape;307;p27"/>
          <p:cNvGrpSpPr/>
          <p:nvPr/>
        </p:nvGrpSpPr>
        <p:grpSpPr>
          <a:xfrm>
            <a:off x="8635921" y="-1304429"/>
            <a:ext cx="13205359" cy="12122106"/>
            <a:chOff x="0" y="-47625"/>
            <a:chExt cx="812800" cy="746125"/>
          </a:xfrm>
        </p:grpSpPr>
        <p:sp>
          <p:nvSpPr>
            <p:cNvPr id="308" name="Google Shape;308;p27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309" name="Google Shape;309;p2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10;p27"/>
          <p:cNvGrpSpPr/>
          <p:nvPr/>
        </p:nvGrpSpPr>
        <p:grpSpPr>
          <a:xfrm>
            <a:off x="8635921" y="737892"/>
            <a:ext cx="9278105" cy="9821757"/>
            <a:chOff x="0" y="-47625"/>
            <a:chExt cx="812800" cy="860425"/>
          </a:xfrm>
        </p:grpSpPr>
        <p:sp>
          <p:nvSpPr>
            <p:cNvPr id="311" name="Google Shape;311;p27"/>
            <p:cNvSpPr/>
            <p:nvPr/>
          </p:nvSpPr>
          <p:spPr>
            <a:xfrm>
              <a:off x="0" y="0"/>
              <a:ext cx="812800" cy="201573"/>
            </a:xfrm>
            <a:custGeom>
              <a:rect b="b" l="l" r="r" t="t"/>
              <a:pathLst>
                <a:path extrusionOk="0" h="20157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01573"/>
                  </a:lnTo>
                  <a:lnTo>
                    <a:pt x="0" y="201573"/>
                  </a:lnTo>
                  <a:close/>
                </a:path>
              </a:pathLst>
            </a:custGeom>
            <a:solidFill>
              <a:srgbClr val="2994E5"/>
            </a:solidFill>
            <a:ln>
              <a:noFill/>
            </a:ln>
          </p:spPr>
        </p:sp>
        <p:sp>
          <p:nvSpPr>
            <p:cNvPr id="312" name="Google Shape;312;p2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3" name="Google Shape;313;p27"/>
          <p:cNvSpPr txBox="1"/>
          <p:nvPr/>
        </p:nvSpPr>
        <p:spPr>
          <a:xfrm>
            <a:off x="294490" y="7713311"/>
            <a:ext cx="6828900" cy="18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your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topic or idea</a:t>
            </a:r>
            <a:endParaRPr/>
          </a:p>
        </p:txBody>
      </p:sp>
      <p:sp>
        <p:nvSpPr>
          <p:cNvPr id="314" name="Google Shape;314;p27"/>
          <p:cNvSpPr txBox="1"/>
          <p:nvPr/>
        </p:nvSpPr>
        <p:spPr>
          <a:xfrm>
            <a:off x="8982985" y="2189123"/>
            <a:ext cx="3998656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main point</a:t>
            </a:r>
            <a:endParaRPr/>
          </a:p>
        </p:txBody>
      </p:sp>
      <p:sp>
        <p:nvSpPr>
          <p:cNvPr id="315" name="Google Shape;315;p27"/>
          <p:cNvSpPr txBox="1"/>
          <p:nvPr/>
        </p:nvSpPr>
        <p:spPr>
          <a:xfrm>
            <a:off x="13329901" y="1995766"/>
            <a:ext cx="4291390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Briefly elaborate on what you want to discuss. </a:t>
            </a:r>
            <a:endParaRPr/>
          </a:p>
        </p:txBody>
      </p:sp>
      <p:grpSp>
        <p:nvGrpSpPr>
          <p:cNvPr id="316" name="Google Shape;316;p27"/>
          <p:cNvGrpSpPr/>
          <p:nvPr/>
        </p:nvGrpSpPr>
        <p:grpSpPr>
          <a:xfrm>
            <a:off x="7123300" y="3791326"/>
            <a:ext cx="9278105" cy="9821730"/>
            <a:chOff x="0" y="-47625"/>
            <a:chExt cx="812800" cy="860425"/>
          </a:xfrm>
        </p:grpSpPr>
        <p:sp>
          <p:nvSpPr>
            <p:cNvPr id="317" name="Google Shape;317;p27"/>
            <p:cNvSpPr/>
            <p:nvPr/>
          </p:nvSpPr>
          <p:spPr>
            <a:xfrm>
              <a:off x="0" y="0"/>
              <a:ext cx="812800" cy="208979"/>
            </a:xfrm>
            <a:custGeom>
              <a:rect b="b" l="l" r="r" t="t"/>
              <a:pathLst>
                <a:path extrusionOk="0" h="20897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08979"/>
                  </a:lnTo>
                  <a:lnTo>
                    <a:pt x="0" y="208979"/>
                  </a:lnTo>
                  <a:close/>
                </a:path>
              </a:pathLst>
            </a:custGeom>
            <a:solidFill>
              <a:srgbClr val="2994E5"/>
            </a:solidFill>
            <a:ln>
              <a:noFill/>
            </a:ln>
          </p:spPr>
        </p:sp>
        <p:sp>
          <p:nvSpPr>
            <p:cNvPr id="318" name="Google Shape;318;p2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9" name="Google Shape;319;p27"/>
          <p:cNvGrpSpPr/>
          <p:nvPr/>
        </p:nvGrpSpPr>
        <p:grpSpPr>
          <a:xfrm>
            <a:off x="8635921" y="6840482"/>
            <a:ext cx="9278105" cy="9821727"/>
            <a:chOff x="0" y="-47625"/>
            <a:chExt cx="812800" cy="860425"/>
          </a:xfrm>
        </p:grpSpPr>
        <p:sp>
          <p:nvSpPr>
            <p:cNvPr id="320" name="Google Shape;320;p27"/>
            <p:cNvSpPr/>
            <p:nvPr/>
          </p:nvSpPr>
          <p:spPr>
            <a:xfrm>
              <a:off x="0" y="0"/>
              <a:ext cx="812800" cy="201199"/>
            </a:xfrm>
            <a:custGeom>
              <a:rect b="b" l="l" r="r" t="t"/>
              <a:pathLst>
                <a:path extrusionOk="0" h="20119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01199"/>
                  </a:lnTo>
                  <a:lnTo>
                    <a:pt x="0" y="201199"/>
                  </a:lnTo>
                  <a:close/>
                </a:path>
              </a:pathLst>
            </a:custGeom>
            <a:solidFill>
              <a:srgbClr val="2994E5"/>
            </a:solidFill>
            <a:ln>
              <a:noFill/>
            </a:ln>
          </p:spPr>
        </p:sp>
        <p:sp>
          <p:nvSpPr>
            <p:cNvPr id="321" name="Google Shape;321;p2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2" name="Google Shape;322;p27"/>
          <p:cNvSpPr txBox="1"/>
          <p:nvPr/>
        </p:nvSpPr>
        <p:spPr>
          <a:xfrm>
            <a:off x="7443199" y="5289232"/>
            <a:ext cx="3998656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main point</a:t>
            </a:r>
            <a:endParaRPr/>
          </a:p>
        </p:txBody>
      </p:sp>
      <p:sp>
        <p:nvSpPr>
          <p:cNvPr id="323" name="Google Shape;323;p27"/>
          <p:cNvSpPr txBox="1"/>
          <p:nvPr/>
        </p:nvSpPr>
        <p:spPr>
          <a:xfrm>
            <a:off x="11790116" y="5095875"/>
            <a:ext cx="4291390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Briefly elaborate on what you want to discuss. </a:t>
            </a:r>
            <a:endParaRPr/>
          </a:p>
        </p:txBody>
      </p:sp>
      <p:sp>
        <p:nvSpPr>
          <p:cNvPr id="324" name="Google Shape;324;p27"/>
          <p:cNvSpPr txBox="1"/>
          <p:nvPr/>
        </p:nvSpPr>
        <p:spPr>
          <a:xfrm>
            <a:off x="9010748" y="8289573"/>
            <a:ext cx="3998656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main point</a:t>
            </a:r>
            <a:endParaRPr/>
          </a:p>
        </p:txBody>
      </p:sp>
      <p:sp>
        <p:nvSpPr>
          <p:cNvPr id="325" name="Google Shape;325;p27"/>
          <p:cNvSpPr txBox="1"/>
          <p:nvPr/>
        </p:nvSpPr>
        <p:spPr>
          <a:xfrm>
            <a:off x="13357664" y="8096216"/>
            <a:ext cx="4291390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Briefly elaborate on what you want to discuss. </a:t>
            </a:r>
            <a:endParaRPr/>
          </a:p>
        </p:txBody>
      </p:sp>
      <p:cxnSp>
        <p:nvCxnSpPr>
          <p:cNvPr id="326" name="Google Shape;326;p27"/>
          <p:cNvCxnSpPr/>
          <p:nvPr/>
        </p:nvCxnSpPr>
        <p:spPr>
          <a:xfrm rot="-8798">
            <a:off x="-12" y="9671276"/>
            <a:ext cx="7443224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8"/>
          <p:cNvSpPr txBox="1"/>
          <p:nvPr/>
        </p:nvSpPr>
        <p:spPr>
          <a:xfrm>
            <a:off x="14725861" y="1925665"/>
            <a:ext cx="3028835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14E97"/>
              </a:buClr>
              <a:buSzPts val="2499"/>
              <a:buFont typeface="Arial"/>
              <a:buChar char="•"/>
            </a:pPr>
            <a:r>
              <a:rPr b="1" i="0" lang="en-US" sz="2499" u="none" cap="none" strike="noStrike">
                <a:solidFill>
                  <a:srgbClr val="014E9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PRODUCT 01</a:t>
            </a:r>
            <a:endParaRPr/>
          </a:p>
        </p:txBody>
      </p:sp>
      <p:grpSp>
        <p:nvGrpSpPr>
          <p:cNvPr id="332" name="Google Shape;332;p28"/>
          <p:cNvGrpSpPr/>
          <p:nvPr/>
        </p:nvGrpSpPr>
        <p:grpSpPr>
          <a:xfrm>
            <a:off x="-6799316" y="-915909"/>
            <a:ext cx="12409669" cy="11391688"/>
            <a:chOff x="0" y="-47625"/>
            <a:chExt cx="812800" cy="746125"/>
          </a:xfrm>
        </p:grpSpPr>
        <p:sp>
          <p:nvSpPr>
            <p:cNvPr id="333" name="Google Shape;333;p28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2994E5"/>
            </a:solidFill>
            <a:ln>
              <a:noFill/>
            </a:ln>
          </p:spPr>
        </p:sp>
        <p:sp>
          <p:nvSpPr>
            <p:cNvPr id="334" name="Google Shape;334;p28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5" name="Google Shape;335;p28"/>
          <p:cNvGrpSpPr/>
          <p:nvPr/>
        </p:nvGrpSpPr>
        <p:grpSpPr>
          <a:xfrm rot="-5400000">
            <a:off x="367382" y="574703"/>
            <a:ext cx="5567280" cy="7137137"/>
            <a:chOff x="0" y="-47625"/>
            <a:chExt cx="635000" cy="814057"/>
          </a:xfrm>
        </p:grpSpPr>
        <p:sp>
          <p:nvSpPr>
            <p:cNvPr id="336" name="Google Shape;336;p28"/>
            <p:cNvSpPr/>
            <p:nvPr/>
          </p:nvSpPr>
          <p:spPr>
            <a:xfrm>
              <a:off x="0" y="0"/>
              <a:ext cx="371221" cy="766432"/>
            </a:xfrm>
            <a:custGeom>
              <a:rect b="b" l="l" r="r" t="t"/>
              <a:pathLst>
                <a:path extrusionOk="0" h="766432" w="371221">
                  <a:moveTo>
                    <a:pt x="371221" y="0"/>
                  </a:moveTo>
                  <a:lnTo>
                    <a:pt x="371221" y="652132"/>
                  </a:lnTo>
                  <a:lnTo>
                    <a:pt x="185611" y="766432"/>
                  </a:lnTo>
                  <a:lnTo>
                    <a:pt x="0" y="652132"/>
                  </a:lnTo>
                  <a:lnTo>
                    <a:pt x="0" y="0"/>
                  </a:lnTo>
                  <a:lnTo>
                    <a:pt x="371221" y="0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337" name="Google Shape;337;p28"/>
            <p:cNvSpPr txBox="1"/>
            <p:nvPr/>
          </p:nvSpPr>
          <p:spPr>
            <a:xfrm>
              <a:off x="0" y="-47625"/>
              <a:ext cx="6350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8" name="Google Shape;338;p28"/>
          <p:cNvSpPr txBox="1"/>
          <p:nvPr/>
        </p:nvSpPr>
        <p:spPr>
          <a:xfrm>
            <a:off x="533110" y="4309904"/>
            <a:ext cx="50772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Product Gallery</a:t>
            </a:r>
            <a:endParaRPr/>
          </a:p>
        </p:txBody>
      </p:sp>
      <p:sp>
        <p:nvSpPr>
          <p:cNvPr id="339" name="Google Shape;339;p28"/>
          <p:cNvSpPr/>
          <p:nvPr/>
        </p:nvSpPr>
        <p:spPr>
          <a:xfrm>
            <a:off x="8706883" y="3920258"/>
            <a:ext cx="3204601" cy="2775184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6603" l="0" r="0" t="-36601"/>
            </a:stretch>
          </a:blipFill>
          <a:ln>
            <a:noFill/>
          </a:ln>
        </p:spPr>
      </p:sp>
      <p:sp>
        <p:nvSpPr>
          <p:cNvPr id="340" name="Google Shape;340;p28"/>
          <p:cNvSpPr/>
          <p:nvPr/>
        </p:nvSpPr>
        <p:spPr>
          <a:xfrm>
            <a:off x="11258892" y="2480797"/>
            <a:ext cx="3204601" cy="2775184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6603" l="0" r="0" t="-36601"/>
            </a:stretch>
          </a:blipFill>
          <a:ln>
            <a:noFill/>
          </a:ln>
        </p:spPr>
      </p:sp>
      <p:sp>
        <p:nvSpPr>
          <p:cNvPr id="341" name="Google Shape;341;p28"/>
          <p:cNvSpPr/>
          <p:nvPr/>
        </p:nvSpPr>
        <p:spPr>
          <a:xfrm>
            <a:off x="11258892" y="5395750"/>
            <a:ext cx="3204601" cy="2775184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4948" r="-14947" t="0"/>
            </a:stretch>
          </a:blipFill>
          <a:ln>
            <a:noFill/>
          </a:ln>
        </p:spPr>
      </p:sp>
      <p:sp>
        <p:nvSpPr>
          <p:cNvPr id="342" name="Google Shape;342;p28"/>
          <p:cNvSpPr/>
          <p:nvPr/>
        </p:nvSpPr>
        <p:spPr>
          <a:xfrm>
            <a:off x="6147270" y="5395750"/>
            <a:ext cx="3204601" cy="2775184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6603" l="0" r="0" t="-36601"/>
            </a:stretch>
          </a:blipFill>
          <a:ln>
            <a:noFill/>
          </a:ln>
        </p:spPr>
      </p:sp>
      <p:sp>
        <p:nvSpPr>
          <p:cNvPr id="343" name="Google Shape;343;p28"/>
          <p:cNvSpPr/>
          <p:nvPr/>
        </p:nvSpPr>
        <p:spPr>
          <a:xfrm>
            <a:off x="6147270" y="2480797"/>
            <a:ext cx="3204601" cy="2775184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14948" r="-14947" t="0"/>
            </a:stretch>
          </a:blipFill>
          <a:ln>
            <a:noFill/>
          </a:ln>
        </p:spPr>
      </p:sp>
      <p:sp>
        <p:nvSpPr>
          <p:cNvPr id="344" name="Google Shape;344;p28"/>
          <p:cNvSpPr/>
          <p:nvPr/>
        </p:nvSpPr>
        <p:spPr>
          <a:xfrm>
            <a:off x="8706883" y="1021249"/>
            <a:ext cx="3204601" cy="2775184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-29856" r="0" t="0"/>
            </a:stretch>
          </a:blipFill>
          <a:ln>
            <a:noFill/>
          </a:ln>
        </p:spPr>
      </p:sp>
      <p:sp>
        <p:nvSpPr>
          <p:cNvPr id="345" name="Google Shape;345;p28"/>
          <p:cNvSpPr/>
          <p:nvPr/>
        </p:nvSpPr>
        <p:spPr>
          <a:xfrm>
            <a:off x="8706883" y="6816174"/>
            <a:ext cx="3204601" cy="2775184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-14867" r="-14866" t="0"/>
            </a:stretch>
          </a:blipFill>
          <a:ln>
            <a:noFill/>
          </a:ln>
        </p:spPr>
      </p:sp>
      <p:sp>
        <p:nvSpPr>
          <p:cNvPr id="346" name="Google Shape;346;p28"/>
          <p:cNvSpPr txBox="1"/>
          <p:nvPr/>
        </p:nvSpPr>
        <p:spPr>
          <a:xfrm>
            <a:off x="14725861" y="2977313"/>
            <a:ext cx="3028835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14E97"/>
              </a:buClr>
              <a:buSzPts val="2499"/>
              <a:buFont typeface="Arial"/>
              <a:buChar char="•"/>
            </a:pPr>
            <a:r>
              <a:rPr b="1" i="0" lang="en-US" sz="2499" u="none" cap="none" strike="noStrike">
                <a:solidFill>
                  <a:srgbClr val="014E9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PRODUCT 02</a:t>
            </a:r>
            <a:endParaRPr/>
          </a:p>
        </p:txBody>
      </p:sp>
      <p:sp>
        <p:nvSpPr>
          <p:cNvPr id="347" name="Google Shape;347;p28"/>
          <p:cNvSpPr txBox="1"/>
          <p:nvPr/>
        </p:nvSpPr>
        <p:spPr>
          <a:xfrm>
            <a:off x="14725861" y="4028960"/>
            <a:ext cx="3028835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14E97"/>
              </a:buClr>
              <a:buSzPts val="2499"/>
              <a:buFont typeface="Arial"/>
              <a:buChar char="•"/>
            </a:pPr>
            <a:r>
              <a:rPr b="1" i="0" lang="en-US" sz="2499" u="none" cap="none" strike="noStrike">
                <a:solidFill>
                  <a:srgbClr val="014E9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PRODUCT 03</a:t>
            </a:r>
            <a:endParaRPr/>
          </a:p>
        </p:txBody>
      </p:sp>
      <p:sp>
        <p:nvSpPr>
          <p:cNvPr id="348" name="Google Shape;348;p28"/>
          <p:cNvSpPr txBox="1"/>
          <p:nvPr/>
        </p:nvSpPr>
        <p:spPr>
          <a:xfrm>
            <a:off x="14725861" y="5082425"/>
            <a:ext cx="3028835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14E97"/>
              </a:buClr>
              <a:buSzPts val="2499"/>
              <a:buFont typeface="Arial"/>
              <a:buChar char="•"/>
            </a:pPr>
            <a:r>
              <a:rPr b="1" i="0" lang="en-US" sz="2499" u="none" cap="none" strike="noStrike">
                <a:solidFill>
                  <a:srgbClr val="014E9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PRODUCT 04</a:t>
            </a:r>
            <a:endParaRPr/>
          </a:p>
        </p:txBody>
      </p:sp>
      <p:sp>
        <p:nvSpPr>
          <p:cNvPr id="349" name="Google Shape;349;p28"/>
          <p:cNvSpPr txBox="1"/>
          <p:nvPr/>
        </p:nvSpPr>
        <p:spPr>
          <a:xfrm>
            <a:off x="14725861" y="6134072"/>
            <a:ext cx="3028835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14E97"/>
              </a:buClr>
              <a:buSzPts val="2499"/>
              <a:buFont typeface="Arial"/>
              <a:buChar char="•"/>
            </a:pPr>
            <a:r>
              <a:rPr b="1" i="0" lang="en-US" sz="2499" u="none" cap="none" strike="noStrike">
                <a:solidFill>
                  <a:srgbClr val="014E9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PRODUCT 05</a:t>
            </a:r>
            <a:endParaRPr/>
          </a:p>
        </p:txBody>
      </p:sp>
      <p:sp>
        <p:nvSpPr>
          <p:cNvPr id="350" name="Google Shape;350;p28"/>
          <p:cNvSpPr txBox="1"/>
          <p:nvPr/>
        </p:nvSpPr>
        <p:spPr>
          <a:xfrm>
            <a:off x="14725861" y="7187537"/>
            <a:ext cx="3028835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14E97"/>
              </a:buClr>
              <a:buSzPts val="2499"/>
              <a:buFont typeface="Arial"/>
              <a:buChar char="•"/>
            </a:pPr>
            <a:r>
              <a:rPr b="1" i="0" lang="en-US" sz="2499" u="none" cap="none" strike="noStrike">
                <a:solidFill>
                  <a:srgbClr val="014E9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PRODUCT 06</a:t>
            </a:r>
            <a:endParaRPr/>
          </a:p>
        </p:txBody>
      </p:sp>
      <p:sp>
        <p:nvSpPr>
          <p:cNvPr id="351" name="Google Shape;351;p28"/>
          <p:cNvSpPr txBox="1"/>
          <p:nvPr/>
        </p:nvSpPr>
        <p:spPr>
          <a:xfrm>
            <a:off x="14725861" y="8241002"/>
            <a:ext cx="3028835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14E97"/>
              </a:buClr>
              <a:buSzPts val="2499"/>
              <a:buFont typeface="Arial"/>
              <a:buChar char="•"/>
            </a:pPr>
            <a:r>
              <a:rPr b="1" i="0" lang="en-US" sz="2499" u="none" cap="none" strike="noStrike">
                <a:solidFill>
                  <a:srgbClr val="014E9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PRODUCT 07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29"/>
          <p:cNvPicPr preferRelativeResize="0"/>
          <p:nvPr/>
        </p:nvPicPr>
        <p:blipFill rotWithShape="1">
          <a:blip r:embed="rId3">
            <a:alphaModFix/>
          </a:blip>
          <a:srcRect b="0" l="1219" r="1219" t="0"/>
          <a:stretch/>
        </p:blipFill>
        <p:spPr>
          <a:xfrm>
            <a:off x="11593097" y="0"/>
            <a:ext cx="6694903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7" name="Google Shape;357;p29"/>
          <p:cNvGrpSpPr/>
          <p:nvPr/>
        </p:nvGrpSpPr>
        <p:grpSpPr>
          <a:xfrm>
            <a:off x="0" y="4634298"/>
            <a:ext cx="11593097" cy="5652702"/>
            <a:chOff x="0" y="-47625"/>
            <a:chExt cx="3053326" cy="1488777"/>
          </a:xfrm>
        </p:grpSpPr>
        <p:sp>
          <p:nvSpPr>
            <p:cNvPr id="358" name="Google Shape;358;p29"/>
            <p:cNvSpPr/>
            <p:nvPr/>
          </p:nvSpPr>
          <p:spPr>
            <a:xfrm>
              <a:off x="0" y="0"/>
              <a:ext cx="3053326" cy="1441152"/>
            </a:xfrm>
            <a:custGeom>
              <a:rect b="b" l="l" r="r" t="t"/>
              <a:pathLst>
                <a:path extrusionOk="0" h="1441152" w="3053326">
                  <a:moveTo>
                    <a:pt x="0" y="0"/>
                  </a:moveTo>
                  <a:lnTo>
                    <a:pt x="3053326" y="0"/>
                  </a:lnTo>
                  <a:lnTo>
                    <a:pt x="3053326" y="1441152"/>
                  </a:lnTo>
                  <a:lnTo>
                    <a:pt x="0" y="1441152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359" name="Google Shape;359;p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0" name="Google Shape;360;p29"/>
          <p:cNvSpPr txBox="1"/>
          <p:nvPr/>
        </p:nvSpPr>
        <p:spPr>
          <a:xfrm>
            <a:off x="514350" y="2052874"/>
            <a:ext cx="7604582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14E9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Our Services</a:t>
            </a:r>
            <a:endParaRPr/>
          </a:p>
        </p:txBody>
      </p:sp>
      <p:sp>
        <p:nvSpPr>
          <p:cNvPr id="361" name="Google Shape;361;p29"/>
          <p:cNvSpPr txBox="1"/>
          <p:nvPr/>
        </p:nvSpPr>
        <p:spPr>
          <a:xfrm>
            <a:off x="514350" y="5133975"/>
            <a:ext cx="4402665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Service One</a:t>
            </a:r>
            <a:endParaRPr/>
          </a:p>
        </p:txBody>
      </p:sp>
      <p:sp>
        <p:nvSpPr>
          <p:cNvPr id="362" name="Google Shape;362;p29"/>
          <p:cNvSpPr txBox="1"/>
          <p:nvPr/>
        </p:nvSpPr>
        <p:spPr>
          <a:xfrm>
            <a:off x="6431950" y="5151014"/>
            <a:ext cx="4586928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Service Two</a:t>
            </a:r>
            <a:endParaRPr/>
          </a:p>
        </p:txBody>
      </p:sp>
      <p:sp>
        <p:nvSpPr>
          <p:cNvPr id="363" name="Google Shape;363;p29"/>
          <p:cNvSpPr txBox="1"/>
          <p:nvPr/>
        </p:nvSpPr>
        <p:spPr>
          <a:xfrm>
            <a:off x="514350" y="8132212"/>
            <a:ext cx="4402665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Service Three</a:t>
            </a:r>
            <a:endParaRPr/>
          </a:p>
        </p:txBody>
      </p:sp>
      <p:sp>
        <p:nvSpPr>
          <p:cNvPr id="364" name="Google Shape;364;p29"/>
          <p:cNvSpPr txBox="1"/>
          <p:nvPr/>
        </p:nvSpPr>
        <p:spPr>
          <a:xfrm>
            <a:off x="6491819" y="8132212"/>
            <a:ext cx="4586928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Service Four</a:t>
            </a:r>
            <a:endParaRPr/>
          </a:p>
        </p:txBody>
      </p:sp>
      <p:sp>
        <p:nvSpPr>
          <p:cNvPr id="365" name="Google Shape;365;p29"/>
          <p:cNvSpPr txBox="1"/>
          <p:nvPr/>
        </p:nvSpPr>
        <p:spPr>
          <a:xfrm>
            <a:off x="514350" y="5934785"/>
            <a:ext cx="4402665" cy="8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Elaborate on what you want to discuss. </a:t>
            </a:r>
            <a:endParaRPr/>
          </a:p>
        </p:txBody>
      </p:sp>
      <p:sp>
        <p:nvSpPr>
          <p:cNvPr id="366" name="Google Shape;366;p29"/>
          <p:cNvSpPr txBox="1"/>
          <p:nvPr/>
        </p:nvSpPr>
        <p:spPr>
          <a:xfrm>
            <a:off x="6431950" y="5951824"/>
            <a:ext cx="4402665" cy="8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Elaborate on what you want to discuss. </a:t>
            </a:r>
            <a:endParaRPr/>
          </a:p>
        </p:txBody>
      </p:sp>
      <p:sp>
        <p:nvSpPr>
          <p:cNvPr id="367" name="Google Shape;367;p29"/>
          <p:cNvSpPr txBox="1"/>
          <p:nvPr/>
        </p:nvSpPr>
        <p:spPr>
          <a:xfrm>
            <a:off x="514350" y="8933021"/>
            <a:ext cx="4527059" cy="8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Elaborate on what you want to discuss. </a:t>
            </a:r>
            <a:endParaRPr/>
          </a:p>
        </p:txBody>
      </p:sp>
      <p:sp>
        <p:nvSpPr>
          <p:cNvPr id="368" name="Google Shape;368;p29"/>
          <p:cNvSpPr txBox="1"/>
          <p:nvPr/>
        </p:nvSpPr>
        <p:spPr>
          <a:xfrm>
            <a:off x="6491819" y="8933021"/>
            <a:ext cx="4527059" cy="8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Elaborate on what you want to discuss. </a:t>
            </a:r>
            <a:endParaRPr/>
          </a:p>
        </p:txBody>
      </p:sp>
      <p:cxnSp>
        <p:nvCxnSpPr>
          <p:cNvPr id="369" name="Google Shape;369;p29"/>
          <p:cNvCxnSpPr/>
          <p:nvPr/>
        </p:nvCxnSpPr>
        <p:spPr>
          <a:xfrm rot="14874">
            <a:off x="6431929" y="7541537"/>
            <a:ext cx="4402643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0" name="Google Shape;370;p29"/>
          <p:cNvCxnSpPr/>
          <p:nvPr/>
        </p:nvCxnSpPr>
        <p:spPr>
          <a:xfrm rot="14874">
            <a:off x="576558" y="7532012"/>
            <a:ext cx="4402643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4E97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30"/>
          <p:cNvPicPr preferRelativeResize="0"/>
          <p:nvPr/>
        </p:nvPicPr>
        <p:blipFill rotWithShape="1">
          <a:blip r:embed="rId3">
            <a:alphaModFix amt="90000"/>
          </a:blip>
          <a:srcRect b="7865" l="0" r="0" t="786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6" name="Google Shape;376;p30"/>
          <p:cNvGrpSpPr/>
          <p:nvPr/>
        </p:nvGrpSpPr>
        <p:grpSpPr>
          <a:xfrm>
            <a:off x="1723750" y="5513799"/>
            <a:ext cx="14840500" cy="5068371"/>
            <a:chOff x="0" y="-47625"/>
            <a:chExt cx="3908609" cy="1334879"/>
          </a:xfrm>
        </p:grpSpPr>
        <p:sp>
          <p:nvSpPr>
            <p:cNvPr id="377" name="Google Shape;377;p30"/>
            <p:cNvSpPr/>
            <p:nvPr/>
          </p:nvSpPr>
          <p:spPr>
            <a:xfrm>
              <a:off x="0" y="0"/>
              <a:ext cx="3908609" cy="1287254"/>
            </a:xfrm>
            <a:custGeom>
              <a:rect b="b" l="l" r="r" t="t"/>
              <a:pathLst>
                <a:path extrusionOk="0" h="1287254" w="3908609">
                  <a:moveTo>
                    <a:pt x="0" y="0"/>
                  </a:moveTo>
                  <a:lnTo>
                    <a:pt x="3908609" y="0"/>
                  </a:lnTo>
                  <a:lnTo>
                    <a:pt x="3908609" y="1287254"/>
                  </a:lnTo>
                  <a:lnTo>
                    <a:pt x="0" y="1287254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378" name="Google Shape;378;p3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9" name="Google Shape;379;p30"/>
          <p:cNvSpPr txBox="1"/>
          <p:nvPr/>
        </p:nvSpPr>
        <p:spPr>
          <a:xfrm>
            <a:off x="2262497" y="7309720"/>
            <a:ext cx="7493700" cy="16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Your Big Topic or Idea</a:t>
            </a:r>
            <a:endParaRPr/>
          </a:p>
        </p:txBody>
      </p:sp>
      <p:sp>
        <p:nvSpPr>
          <p:cNvPr id="380" name="Google Shape;380;p30"/>
          <p:cNvSpPr txBox="1"/>
          <p:nvPr/>
        </p:nvSpPr>
        <p:spPr>
          <a:xfrm>
            <a:off x="10341748" y="8477397"/>
            <a:ext cx="5807827" cy="1243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Presentations are communication tools that can be used as demonstrations, lectures, speeches, reports, and more. </a:t>
            </a:r>
            <a:endParaRPr/>
          </a:p>
        </p:txBody>
      </p:sp>
      <p:sp>
        <p:nvSpPr>
          <p:cNvPr id="381" name="Google Shape;381;p30"/>
          <p:cNvSpPr txBox="1"/>
          <p:nvPr/>
        </p:nvSpPr>
        <p:spPr>
          <a:xfrm>
            <a:off x="10481139" y="6482694"/>
            <a:ext cx="5668436" cy="1243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It serves a variety of purposes, making presentations powerful tools for convincing and teaching.</a:t>
            </a:r>
            <a:endParaRPr/>
          </a:p>
        </p:txBody>
      </p:sp>
      <p:cxnSp>
        <p:nvCxnSpPr>
          <p:cNvPr id="382" name="Google Shape;382;p30"/>
          <p:cNvCxnSpPr/>
          <p:nvPr/>
        </p:nvCxnSpPr>
        <p:spPr>
          <a:xfrm rot="-11405">
            <a:off x="9756263" y="8108739"/>
            <a:ext cx="6393201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3" name="Google Shape;383;p30"/>
          <p:cNvSpPr/>
          <p:nvPr/>
        </p:nvSpPr>
        <p:spPr>
          <a:xfrm>
            <a:off x="2262497" y="5313327"/>
            <a:ext cx="880594" cy="762594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384" name="Google Shape;384;p30"/>
          <p:cNvSpPr/>
          <p:nvPr/>
        </p:nvSpPr>
        <p:spPr>
          <a:xfrm>
            <a:off x="3315617" y="5313327"/>
            <a:ext cx="880594" cy="762594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385" name="Google Shape;385;p30"/>
          <p:cNvSpPr/>
          <p:nvPr/>
        </p:nvSpPr>
        <p:spPr>
          <a:xfrm>
            <a:off x="4368738" y="5313327"/>
            <a:ext cx="880594" cy="762594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31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1" name="Google Shape;391;p31"/>
          <p:cNvGrpSpPr/>
          <p:nvPr/>
        </p:nvGrpSpPr>
        <p:grpSpPr>
          <a:xfrm>
            <a:off x="859074" y="6779342"/>
            <a:ext cx="1544574" cy="1327368"/>
            <a:chOff x="0" y="0"/>
            <a:chExt cx="812800" cy="698500"/>
          </a:xfrm>
        </p:grpSpPr>
        <p:sp>
          <p:nvSpPr>
            <p:cNvPr id="392" name="Google Shape;392;p31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476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93" name="Google Shape;393;p31"/>
            <p:cNvSpPr txBox="1"/>
            <p:nvPr/>
          </p:nvSpPr>
          <p:spPr>
            <a:xfrm>
              <a:off x="114300" y="0"/>
              <a:ext cx="5842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03.</a:t>
              </a:r>
              <a:endParaRPr/>
            </a:p>
          </p:txBody>
        </p:sp>
      </p:grpSp>
      <p:sp>
        <p:nvSpPr>
          <p:cNvPr id="394" name="Google Shape;394;p31"/>
          <p:cNvSpPr txBox="1"/>
          <p:nvPr/>
        </p:nvSpPr>
        <p:spPr>
          <a:xfrm>
            <a:off x="2806553" y="6725920"/>
            <a:ext cx="13258986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Stats &amp; Numbers</a:t>
            </a:r>
            <a:endParaRPr/>
          </a:p>
        </p:txBody>
      </p:sp>
      <p:sp>
        <p:nvSpPr>
          <p:cNvPr id="395" name="Google Shape;395;p31"/>
          <p:cNvSpPr txBox="1"/>
          <p:nvPr/>
        </p:nvSpPr>
        <p:spPr>
          <a:xfrm>
            <a:off x="2806584" y="8716645"/>
            <a:ext cx="9011630" cy="52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Elaborate on what you want to discuss. </a:t>
            </a:r>
            <a:endParaRPr/>
          </a:p>
        </p:txBody>
      </p:sp>
      <p:cxnSp>
        <p:nvCxnSpPr>
          <p:cNvPr id="396" name="Google Shape;396;p31"/>
          <p:cNvCxnSpPr/>
          <p:nvPr/>
        </p:nvCxnSpPr>
        <p:spPr>
          <a:xfrm rot="5580">
            <a:off x="2806574" y="8405361"/>
            <a:ext cx="15481436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94E5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4"/>
          <p:cNvPicPr preferRelativeResize="0"/>
          <p:nvPr/>
        </p:nvPicPr>
        <p:blipFill rotWithShape="1">
          <a:blip r:embed="rId3">
            <a:alphaModFix/>
          </a:blip>
          <a:srcRect b="17231" l="0" r="0" t="6844"/>
          <a:stretch/>
        </p:blipFill>
        <p:spPr>
          <a:xfrm>
            <a:off x="0" y="5143500"/>
            <a:ext cx="10225744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" name="Google Shape;96;p14"/>
          <p:cNvGrpSpPr/>
          <p:nvPr/>
        </p:nvGrpSpPr>
        <p:grpSpPr>
          <a:xfrm>
            <a:off x="10225744" y="-180826"/>
            <a:ext cx="8062256" cy="10467826"/>
            <a:chOff x="0" y="-47625"/>
            <a:chExt cx="2123392" cy="2756958"/>
          </a:xfrm>
        </p:grpSpPr>
        <p:sp>
          <p:nvSpPr>
            <p:cNvPr id="97" name="Google Shape;97;p14"/>
            <p:cNvSpPr/>
            <p:nvPr/>
          </p:nvSpPr>
          <p:spPr>
            <a:xfrm>
              <a:off x="0" y="0"/>
              <a:ext cx="2123392" cy="2709333"/>
            </a:xfrm>
            <a:custGeom>
              <a:rect b="b" l="l" r="r" t="t"/>
              <a:pathLst>
                <a:path extrusionOk="0" h="2709333" w="2123392">
                  <a:moveTo>
                    <a:pt x="0" y="0"/>
                  </a:moveTo>
                  <a:lnTo>
                    <a:pt x="2123392" y="0"/>
                  </a:lnTo>
                  <a:lnTo>
                    <a:pt x="2123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98" name="Google Shape;98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14"/>
          <p:cNvGrpSpPr/>
          <p:nvPr/>
        </p:nvGrpSpPr>
        <p:grpSpPr>
          <a:xfrm>
            <a:off x="10645500" y="6333415"/>
            <a:ext cx="3138937" cy="3230769"/>
            <a:chOff x="-13916" y="-213611"/>
            <a:chExt cx="826716" cy="850900"/>
          </a:xfrm>
        </p:grpSpPr>
        <p:sp>
          <p:nvSpPr>
            <p:cNvPr id="100" name="Google Shape;100;p14"/>
            <p:cNvSpPr/>
            <p:nvPr/>
          </p:nvSpPr>
          <p:spPr>
            <a:xfrm>
              <a:off x="0" y="0"/>
              <a:ext cx="812800" cy="145582"/>
            </a:xfrm>
            <a:custGeom>
              <a:rect b="b" l="l" r="r" t="t"/>
              <a:pathLst>
                <a:path extrusionOk="0" h="14558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45582"/>
                  </a:lnTo>
                  <a:lnTo>
                    <a:pt x="0" y="1455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01" name="Google Shape;101;p14"/>
            <p:cNvSpPr txBox="1"/>
            <p:nvPr/>
          </p:nvSpPr>
          <p:spPr>
            <a:xfrm>
              <a:off x="-13916" y="-213611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GOOGLE SLIDES</a:t>
              </a:r>
              <a:endParaRPr/>
            </a:p>
          </p:txBody>
        </p:sp>
      </p:grpSp>
      <p:grpSp>
        <p:nvGrpSpPr>
          <p:cNvPr id="102" name="Google Shape;102;p14"/>
          <p:cNvGrpSpPr/>
          <p:nvPr/>
        </p:nvGrpSpPr>
        <p:grpSpPr>
          <a:xfrm>
            <a:off x="10679912" y="2926188"/>
            <a:ext cx="3086100" cy="3230769"/>
            <a:chOff x="0" y="-38100"/>
            <a:chExt cx="812800" cy="850900"/>
          </a:xfrm>
        </p:grpSpPr>
        <p:sp>
          <p:nvSpPr>
            <p:cNvPr id="103" name="Google Shape;103;p14"/>
            <p:cNvSpPr/>
            <p:nvPr/>
          </p:nvSpPr>
          <p:spPr>
            <a:xfrm>
              <a:off x="0" y="0"/>
              <a:ext cx="812800" cy="145582"/>
            </a:xfrm>
            <a:custGeom>
              <a:rect b="b" l="l" r="r" t="t"/>
              <a:pathLst>
                <a:path extrusionOk="0" h="14558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45582"/>
                  </a:lnTo>
                  <a:lnTo>
                    <a:pt x="0" y="1455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04" name="Google Shape;104;p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POWERPOINT</a:t>
              </a:r>
              <a:endParaRPr/>
            </a:p>
          </p:txBody>
        </p:sp>
      </p:grpSp>
      <p:grpSp>
        <p:nvGrpSpPr>
          <p:cNvPr id="105" name="Google Shape;105;p14"/>
          <p:cNvGrpSpPr/>
          <p:nvPr/>
        </p:nvGrpSpPr>
        <p:grpSpPr>
          <a:xfrm>
            <a:off x="10698337" y="-266699"/>
            <a:ext cx="3086100" cy="3230769"/>
            <a:chOff x="0" y="-269658"/>
            <a:chExt cx="812800" cy="850900"/>
          </a:xfrm>
        </p:grpSpPr>
        <p:sp>
          <p:nvSpPr>
            <p:cNvPr id="106" name="Google Shape;106;p14"/>
            <p:cNvSpPr/>
            <p:nvPr/>
          </p:nvSpPr>
          <p:spPr>
            <a:xfrm>
              <a:off x="0" y="0"/>
              <a:ext cx="812800" cy="145582"/>
            </a:xfrm>
            <a:custGeom>
              <a:rect b="b" l="l" r="r" t="t"/>
              <a:pathLst>
                <a:path extrusionOk="0" h="14558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45582"/>
                  </a:lnTo>
                  <a:lnTo>
                    <a:pt x="0" y="1455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07" name="Google Shape;107;p14"/>
            <p:cNvSpPr txBox="1"/>
            <p:nvPr/>
          </p:nvSpPr>
          <p:spPr>
            <a:xfrm>
              <a:off x="0" y="-269658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CANVA</a:t>
              </a:r>
              <a:endParaRPr/>
            </a:p>
          </p:txBody>
        </p:sp>
      </p:grpSp>
      <p:sp>
        <p:nvSpPr>
          <p:cNvPr id="108" name="Google Shape;108;p14"/>
          <p:cNvSpPr txBox="1"/>
          <p:nvPr/>
        </p:nvSpPr>
        <p:spPr>
          <a:xfrm>
            <a:off x="10734369" y="1692550"/>
            <a:ext cx="6317666" cy="1470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Click on the "Canva" button under this presentation preview. Start editing your presentation. You need to sign in to your Canva account.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Libre Franklin Light"/>
              <a:ea typeface="Libre Franklin Light"/>
              <a:cs typeface="Libre Franklin Light"/>
              <a:sym typeface="Libre Franklin Light"/>
            </a:endParaRPr>
          </a:p>
        </p:txBody>
      </p:sp>
      <p:sp>
        <p:nvSpPr>
          <p:cNvPr id="109" name="Google Shape;109;p14"/>
          <p:cNvSpPr txBox="1"/>
          <p:nvPr/>
        </p:nvSpPr>
        <p:spPr>
          <a:xfrm>
            <a:off x="419753" y="757161"/>
            <a:ext cx="9386237" cy="3371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375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How to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375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Use This Presentation</a:t>
            </a:r>
            <a:endParaRPr/>
          </a:p>
        </p:txBody>
      </p:sp>
      <p:sp>
        <p:nvSpPr>
          <p:cNvPr id="110" name="Google Shape;110;p14"/>
          <p:cNvSpPr txBox="1"/>
          <p:nvPr/>
        </p:nvSpPr>
        <p:spPr>
          <a:xfrm>
            <a:off x="10698337" y="4901565"/>
            <a:ext cx="6317666" cy="1842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Click on the "PowerPoint" button below this presentation preview. Start editing your presentation. Download and install the fonts used in this presentation as listed on the next page.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Libre Franklin Light"/>
              <a:ea typeface="Libre Franklin Light"/>
              <a:cs typeface="Libre Franklin Light"/>
              <a:sym typeface="Libre Franklin Light"/>
            </a:endParaRPr>
          </a:p>
        </p:txBody>
      </p:sp>
      <p:sp>
        <p:nvSpPr>
          <p:cNvPr id="111" name="Google Shape;111;p14"/>
          <p:cNvSpPr txBox="1"/>
          <p:nvPr/>
        </p:nvSpPr>
        <p:spPr>
          <a:xfrm>
            <a:off x="10698337" y="8344295"/>
            <a:ext cx="6317666" cy="1842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Click on the "Google Slides" button below this presentation preview. Click on "Make a copy."Start editing your presentation.You need to sign in to your Google account.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Libre Franklin Light"/>
              <a:ea typeface="Libre Franklin Light"/>
              <a:cs typeface="Libre Franklin Light"/>
              <a:sym typeface="Libre Franklin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32"/>
          <p:cNvGrpSpPr/>
          <p:nvPr/>
        </p:nvGrpSpPr>
        <p:grpSpPr>
          <a:xfrm>
            <a:off x="1063856" y="-1738388"/>
            <a:ext cx="5567284" cy="7317036"/>
            <a:chOff x="0" y="-47625"/>
            <a:chExt cx="635000" cy="834576"/>
          </a:xfrm>
        </p:grpSpPr>
        <p:sp>
          <p:nvSpPr>
            <p:cNvPr id="402" name="Google Shape;402;p32"/>
            <p:cNvSpPr/>
            <p:nvPr/>
          </p:nvSpPr>
          <p:spPr>
            <a:xfrm>
              <a:off x="0" y="0"/>
              <a:ext cx="525324" cy="786951"/>
            </a:xfrm>
            <a:custGeom>
              <a:rect b="b" l="l" r="r" t="t"/>
              <a:pathLst>
                <a:path extrusionOk="0" h="786951" w="525324">
                  <a:moveTo>
                    <a:pt x="525324" y="0"/>
                  </a:moveTo>
                  <a:lnTo>
                    <a:pt x="525324" y="672651"/>
                  </a:lnTo>
                  <a:lnTo>
                    <a:pt x="262662" y="786951"/>
                  </a:lnTo>
                  <a:lnTo>
                    <a:pt x="0" y="672651"/>
                  </a:lnTo>
                  <a:lnTo>
                    <a:pt x="0" y="0"/>
                  </a:lnTo>
                  <a:lnTo>
                    <a:pt x="525324" y="0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403" name="Google Shape;403;p32"/>
            <p:cNvSpPr txBox="1"/>
            <p:nvPr/>
          </p:nvSpPr>
          <p:spPr>
            <a:xfrm>
              <a:off x="0" y="-47625"/>
              <a:ext cx="6350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4" name="Google Shape;404;p32"/>
          <p:cNvSpPr txBox="1"/>
          <p:nvPr/>
        </p:nvSpPr>
        <p:spPr>
          <a:xfrm>
            <a:off x="1713676" y="2585757"/>
            <a:ext cx="330607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MONTHLY</a:t>
            </a:r>
            <a:endParaRPr/>
          </a:p>
        </p:txBody>
      </p:sp>
      <p:sp>
        <p:nvSpPr>
          <p:cNvPr id="405" name="Google Shape;405;p32"/>
          <p:cNvSpPr txBox="1"/>
          <p:nvPr/>
        </p:nvSpPr>
        <p:spPr>
          <a:xfrm>
            <a:off x="1713676" y="604556"/>
            <a:ext cx="3306074" cy="1628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20$</a:t>
            </a:r>
            <a:endParaRPr/>
          </a:p>
        </p:txBody>
      </p:sp>
      <p:sp>
        <p:nvSpPr>
          <p:cNvPr id="406" name="Google Shape;406;p32"/>
          <p:cNvSpPr txBox="1"/>
          <p:nvPr/>
        </p:nvSpPr>
        <p:spPr>
          <a:xfrm>
            <a:off x="1713676" y="3376418"/>
            <a:ext cx="330607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Add a feature</a:t>
            </a:r>
            <a:endParaRPr/>
          </a:p>
        </p:txBody>
      </p:sp>
      <p:sp>
        <p:nvSpPr>
          <p:cNvPr id="407" name="Google Shape;407;p32"/>
          <p:cNvSpPr txBox="1"/>
          <p:nvPr/>
        </p:nvSpPr>
        <p:spPr>
          <a:xfrm>
            <a:off x="1713676" y="3891770"/>
            <a:ext cx="330607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Add a feature</a:t>
            </a:r>
            <a:endParaRPr/>
          </a:p>
        </p:txBody>
      </p:sp>
      <p:grpSp>
        <p:nvGrpSpPr>
          <p:cNvPr id="408" name="Google Shape;408;p32"/>
          <p:cNvGrpSpPr/>
          <p:nvPr/>
        </p:nvGrpSpPr>
        <p:grpSpPr>
          <a:xfrm>
            <a:off x="12618431" y="-428076"/>
            <a:ext cx="5567284" cy="8715173"/>
            <a:chOff x="0" y="-47625"/>
            <a:chExt cx="635000" cy="994046"/>
          </a:xfrm>
        </p:grpSpPr>
        <p:sp>
          <p:nvSpPr>
            <p:cNvPr id="409" name="Google Shape;409;p32"/>
            <p:cNvSpPr/>
            <p:nvPr/>
          </p:nvSpPr>
          <p:spPr>
            <a:xfrm>
              <a:off x="0" y="0"/>
              <a:ext cx="525324" cy="946421"/>
            </a:xfrm>
            <a:custGeom>
              <a:rect b="b" l="l" r="r" t="t"/>
              <a:pathLst>
                <a:path extrusionOk="0" h="946421" w="525324">
                  <a:moveTo>
                    <a:pt x="525324" y="0"/>
                  </a:moveTo>
                  <a:lnTo>
                    <a:pt x="525324" y="832121"/>
                  </a:lnTo>
                  <a:lnTo>
                    <a:pt x="262662" y="946421"/>
                  </a:lnTo>
                  <a:lnTo>
                    <a:pt x="0" y="832121"/>
                  </a:lnTo>
                  <a:lnTo>
                    <a:pt x="0" y="0"/>
                  </a:lnTo>
                  <a:lnTo>
                    <a:pt x="525324" y="0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410" name="Google Shape;410;p32"/>
            <p:cNvSpPr txBox="1"/>
            <p:nvPr/>
          </p:nvSpPr>
          <p:spPr>
            <a:xfrm>
              <a:off x="0" y="-47625"/>
              <a:ext cx="6350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1" name="Google Shape;411;p32"/>
          <p:cNvSpPr txBox="1"/>
          <p:nvPr/>
        </p:nvSpPr>
        <p:spPr>
          <a:xfrm>
            <a:off x="13266839" y="2497931"/>
            <a:ext cx="330607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YEARLY</a:t>
            </a:r>
            <a:endParaRPr/>
          </a:p>
        </p:txBody>
      </p:sp>
      <p:sp>
        <p:nvSpPr>
          <p:cNvPr id="412" name="Google Shape;412;p32"/>
          <p:cNvSpPr txBox="1"/>
          <p:nvPr/>
        </p:nvSpPr>
        <p:spPr>
          <a:xfrm>
            <a:off x="13266839" y="516730"/>
            <a:ext cx="3306074" cy="1628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300$</a:t>
            </a:r>
            <a:endParaRPr/>
          </a:p>
        </p:txBody>
      </p:sp>
      <p:sp>
        <p:nvSpPr>
          <p:cNvPr id="413" name="Google Shape;413;p32"/>
          <p:cNvSpPr txBox="1"/>
          <p:nvPr/>
        </p:nvSpPr>
        <p:spPr>
          <a:xfrm>
            <a:off x="13266839" y="3288592"/>
            <a:ext cx="330607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Add a feature</a:t>
            </a:r>
            <a:endParaRPr/>
          </a:p>
        </p:txBody>
      </p:sp>
      <p:sp>
        <p:nvSpPr>
          <p:cNvPr id="414" name="Google Shape;414;p32"/>
          <p:cNvSpPr txBox="1"/>
          <p:nvPr/>
        </p:nvSpPr>
        <p:spPr>
          <a:xfrm>
            <a:off x="13266839" y="3803944"/>
            <a:ext cx="330607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Add a feature</a:t>
            </a:r>
            <a:endParaRPr/>
          </a:p>
        </p:txBody>
      </p:sp>
      <p:sp>
        <p:nvSpPr>
          <p:cNvPr id="415" name="Google Shape;415;p32"/>
          <p:cNvSpPr txBox="1"/>
          <p:nvPr/>
        </p:nvSpPr>
        <p:spPr>
          <a:xfrm>
            <a:off x="13266839" y="4831954"/>
            <a:ext cx="330607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Add a feature</a:t>
            </a:r>
            <a:endParaRPr/>
          </a:p>
        </p:txBody>
      </p:sp>
      <p:sp>
        <p:nvSpPr>
          <p:cNvPr id="416" name="Google Shape;416;p32"/>
          <p:cNvSpPr txBox="1"/>
          <p:nvPr/>
        </p:nvSpPr>
        <p:spPr>
          <a:xfrm>
            <a:off x="13266839" y="5871952"/>
            <a:ext cx="330607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Add a feature</a:t>
            </a:r>
            <a:endParaRPr/>
          </a:p>
        </p:txBody>
      </p:sp>
      <p:sp>
        <p:nvSpPr>
          <p:cNvPr id="417" name="Google Shape;417;p32"/>
          <p:cNvSpPr txBox="1"/>
          <p:nvPr/>
        </p:nvSpPr>
        <p:spPr>
          <a:xfrm>
            <a:off x="13266839" y="4311955"/>
            <a:ext cx="330607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Add a feature</a:t>
            </a:r>
            <a:endParaRPr/>
          </a:p>
        </p:txBody>
      </p:sp>
      <p:sp>
        <p:nvSpPr>
          <p:cNvPr id="418" name="Google Shape;418;p32"/>
          <p:cNvSpPr txBox="1"/>
          <p:nvPr/>
        </p:nvSpPr>
        <p:spPr>
          <a:xfrm>
            <a:off x="13266839" y="5351953"/>
            <a:ext cx="330607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Add a feature</a:t>
            </a:r>
            <a:endParaRPr/>
          </a:p>
        </p:txBody>
      </p:sp>
      <p:cxnSp>
        <p:nvCxnSpPr>
          <p:cNvPr id="419" name="Google Shape;419;p32"/>
          <p:cNvCxnSpPr/>
          <p:nvPr/>
        </p:nvCxnSpPr>
        <p:spPr>
          <a:xfrm>
            <a:off x="1828099" y="3233543"/>
            <a:ext cx="3077226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0" name="Google Shape;420;p32"/>
          <p:cNvCxnSpPr/>
          <p:nvPr/>
        </p:nvCxnSpPr>
        <p:spPr>
          <a:xfrm>
            <a:off x="13381263" y="3145717"/>
            <a:ext cx="3077226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21" name="Google Shape;421;p32"/>
          <p:cNvGrpSpPr/>
          <p:nvPr/>
        </p:nvGrpSpPr>
        <p:grpSpPr>
          <a:xfrm>
            <a:off x="6841144" y="-440064"/>
            <a:ext cx="5567284" cy="7317036"/>
            <a:chOff x="0" y="-47625"/>
            <a:chExt cx="635000" cy="834576"/>
          </a:xfrm>
        </p:grpSpPr>
        <p:sp>
          <p:nvSpPr>
            <p:cNvPr id="422" name="Google Shape;422;p32"/>
            <p:cNvSpPr/>
            <p:nvPr/>
          </p:nvSpPr>
          <p:spPr>
            <a:xfrm>
              <a:off x="0" y="0"/>
              <a:ext cx="525324" cy="786951"/>
            </a:xfrm>
            <a:custGeom>
              <a:rect b="b" l="l" r="r" t="t"/>
              <a:pathLst>
                <a:path extrusionOk="0" h="786951" w="525324">
                  <a:moveTo>
                    <a:pt x="525324" y="0"/>
                  </a:moveTo>
                  <a:lnTo>
                    <a:pt x="525324" y="672651"/>
                  </a:lnTo>
                  <a:lnTo>
                    <a:pt x="262662" y="786951"/>
                  </a:lnTo>
                  <a:lnTo>
                    <a:pt x="0" y="672651"/>
                  </a:lnTo>
                  <a:lnTo>
                    <a:pt x="0" y="0"/>
                  </a:lnTo>
                  <a:lnTo>
                    <a:pt x="525324" y="0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423" name="Google Shape;423;p32"/>
            <p:cNvSpPr txBox="1"/>
            <p:nvPr/>
          </p:nvSpPr>
          <p:spPr>
            <a:xfrm>
              <a:off x="0" y="-47625"/>
              <a:ext cx="6350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4" name="Google Shape;424;p32"/>
          <p:cNvGrpSpPr/>
          <p:nvPr/>
        </p:nvGrpSpPr>
        <p:grpSpPr>
          <a:xfrm>
            <a:off x="7490963" y="569036"/>
            <a:ext cx="3306074" cy="4668897"/>
            <a:chOff x="0" y="-257175"/>
            <a:chExt cx="4408098" cy="6225197"/>
          </a:xfrm>
        </p:grpSpPr>
        <p:sp>
          <p:nvSpPr>
            <p:cNvPr id="425" name="Google Shape;425;p32"/>
            <p:cNvSpPr txBox="1"/>
            <p:nvPr/>
          </p:nvSpPr>
          <p:spPr>
            <a:xfrm>
              <a:off x="0" y="2298700"/>
              <a:ext cx="440809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MONTHLY</a:t>
              </a:r>
              <a:endParaRPr/>
            </a:p>
          </p:txBody>
        </p:sp>
        <p:sp>
          <p:nvSpPr>
            <p:cNvPr id="426" name="Google Shape;426;p32"/>
            <p:cNvSpPr txBox="1"/>
            <p:nvPr/>
          </p:nvSpPr>
          <p:spPr>
            <a:xfrm>
              <a:off x="0" y="-257175"/>
              <a:ext cx="4408098" cy="2085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30$</a:t>
              </a:r>
              <a:endParaRPr/>
            </a:p>
          </p:txBody>
        </p:sp>
        <p:sp>
          <p:nvSpPr>
            <p:cNvPr id="427" name="Google Shape;427;p32"/>
            <p:cNvSpPr txBox="1"/>
            <p:nvPr/>
          </p:nvSpPr>
          <p:spPr>
            <a:xfrm>
              <a:off x="0" y="3368812"/>
              <a:ext cx="4408098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Add a feature</a:t>
              </a:r>
              <a:endParaRPr/>
            </a:p>
          </p:txBody>
        </p:sp>
        <p:sp>
          <p:nvSpPr>
            <p:cNvPr id="428" name="Google Shape;428;p32"/>
            <p:cNvSpPr txBox="1"/>
            <p:nvPr/>
          </p:nvSpPr>
          <p:spPr>
            <a:xfrm>
              <a:off x="0" y="4056037"/>
              <a:ext cx="4408098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Add a feature</a:t>
              </a:r>
              <a:endParaRPr/>
            </a:p>
          </p:txBody>
        </p:sp>
        <p:sp>
          <p:nvSpPr>
            <p:cNvPr id="429" name="Google Shape;429;p32"/>
            <p:cNvSpPr txBox="1"/>
            <p:nvPr/>
          </p:nvSpPr>
          <p:spPr>
            <a:xfrm>
              <a:off x="0" y="5442877"/>
              <a:ext cx="4408098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Add a feature</a:t>
              </a:r>
              <a:endParaRPr/>
            </a:p>
          </p:txBody>
        </p:sp>
        <p:sp>
          <p:nvSpPr>
            <p:cNvPr id="430" name="Google Shape;430;p32"/>
            <p:cNvSpPr txBox="1"/>
            <p:nvPr/>
          </p:nvSpPr>
          <p:spPr>
            <a:xfrm>
              <a:off x="0" y="4749457"/>
              <a:ext cx="4408098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Add a feature</a:t>
              </a:r>
              <a:endParaRPr/>
            </a:p>
          </p:txBody>
        </p:sp>
      </p:grpSp>
      <p:cxnSp>
        <p:nvCxnSpPr>
          <p:cNvPr id="431" name="Google Shape;431;p32"/>
          <p:cNvCxnSpPr/>
          <p:nvPr/>
        </p:nvCxnSpPr>
        <p:spPr>
          <a:xfrm>
            <a:off x="7605387" y="3133729"/>
            <a:ext cx="3077226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2" name="Google Shape;432;p32"/>
          <p:cNvSpPr txBox="1"/>
          <p:nvPr/>
        </p:nvSpPr>
        <p:spPr>
          <a:xfrm>
            <a:off x="1147569" y="7553247"/>
            <a:ext cx="7744500" cy="22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18" u="none" cap="none" strike="noStrike">
                <a:solidFill>
                  <a:srgbClr val="014E9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</a:t>
            </a:r>
            <a:endParaRPr/>
          </a:p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18" u="none" cap="none" strike="noStrike">
                <a:solidFill>
                  <a:srgbClr val="014E9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Pricing Page</a:t>
            </a:r>
            <a:endParaRPr/>
          </a:p>
        </p:txBody>
      </p:sp>
      <p:sp>
        <p:nvSpPr>
          <p:cNvPr id="433" name="Google Shape;433;p32"/>
          <p:cNvSpPr/>
          <p:nvPr/>
        </p:nvSpPr>
        <p:spPr>
          <a:xfrm>
            <a:off x="9359694" y="8787184"/>
            <a:ext cx="780060" cy="675532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434" name="Google Shape;434;p32"/>
          <p:cNvSpPr/>
          <p:nvPr/>
        </p:nvSpPr>
        <p:spPr>
          <a:xfrm>
            <a:off x="10292583" y="8787184"/>
            <a:ext cx="780060" cy="675532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435" name="Google Shape;435;p32"/>
          <p:cNvSpPr/>
          <p:nvPr/>
        </p:nvSpPr>
        <p:spPr>
          <a:xfrm>
            <a:off x="11225473" y="8787184"/>
            <a:ext cx="780060" cy="675532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94E5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Google Shape;440;p33"/>
          <p:cNvGrpSpPr/>
          <p:nvPr/>
        </p:nvGrpSpPr>
        <p:grpSpPr>
          <a:xfrm rot="-5400000">
            <a:off x="3965037" y="-2718152"/>
            <a:ext cx="5567280" cy="14027647"/>
            <a:chOff x="0" y="-47625"/>
            <a:chExt cx="635000" cy="1599983"/>
          </a:xfrm>
        </p:grpSpPr>
        <p:sp>
          <p:nvSpPr>
            <p:cNvPr id="441" name="Google Shape;441;p33"/>
            <p:cNvSpPr/>
            <p:nvPr/>
          </p:nvSpPr>
          <p:spPr>
            <a:xfrm>
              <a:off x="0" y="0"/>
              <a:ext cx="371221" cy="1552358"/>
            </a:xfrm>
            <a:custGeom>
              <a:rect b="b" l="l" r="r" t="t"/>
              <a:pathLst>
                <a:path extrusionOk="0" h="1552358" w="371221">
                  <a:moveTo>
                    <a:pt x="371221" y="0"/>
                  </a:moveTo>
                  <a:lnTo>
                    <a:pt x="371221" y="1438058"/>
                  </a:lnTo>
                  <a:lnTo>
                    <a:pt x="185611" y="1552358"/>
                  </a:lnTo>
                  <a:lnTo>
                    <a:pt x="0" y="1438058"/>
                  </a:lnTo>
                  <a:lnTo>
                    <a:pt x="0" y="0"/>
                  </a:lnTo>
                  <a:lnTo>
                    <a:pt x="371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42" name="Google Shape;442;p33"/>
            <p:cNvSpPr txBox="1"/>
            <p:nvPr/>
          </p:nvSpPr>
          <p:spPr>
            <a:xfrm>
              <a:off x="0" y="-47625"/>
              <a:ext cx="6350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oogle Shape;443;p33"/>
          <p:cNvGrpSpPr/>
          <p:nvPr/>
        </p:nvGrpSpPr>
        <p:grpSpPr>
          <a:xfrm rot="-5400000">
            <a:off x="3812637" y="-2870552"/>
            <a:ext cx="5567280" cy="14027647"/>
            <a:chOff x="0" y="-47625"/>
            <a:chExt cx="635000" cy="1599983"/>
          </a:xfrm>
        </p:grpSpPr>
        <p:sp>
          <p:nvSpPr>
            <p:cNvPr id="444" name="Google Shape;444;p33"/>
            <p:cNvSpPr/>
            <p:nvPr/>
          </p:nvSpPr>
          <p:spPr>
            <a:xfrm>
              <a:off x="0" y="0"/>
              <a:ext cx="371221" cy="1552358"/>
            </a:xfrm>
            <a:custGeom>
              <a:rect b="b" l="l" r="r" t="t"/>
              <a:pathLst>
                <a:path extrusionOk="0" h="1552358" w="371221">
                  <a:moveTo>
                    <a:pt x="371221" y="0"/>
                  </a:moveTo>
                  <a:lnTo>
                    <a:pt x="371221" y="1438058"/>
                  </a:lnTo>
                  <a:lnTo>
                    <a:pt x="185611" y="1552358"/>
                  </a:lnTo>
                  <a:lnTo>
                    <a:pt x="0" y="1438058"/>
                  </a:lnTo>
                  <a:lnTo>
                    <a:pt x="0" y="0"/>
                  </a:lnTo>
                  <a:lnTo>
                    <a:pt x="371221" y="0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445" name="Google Shape;445;p33"/>
            <p:cNvSpPr txBox="1"/>
            <p:nvPr/>
          </p:nvSpPr>
          <p:spPr>
            <a:xfrm>
              <a:off x="0" y="-47625"/>
              <a:ext cx="6350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6" name="Google Shape;44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72584" y="443668"/>
            <a:ext cx="5922405" cy="9843332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3"/>
          <p:cNvSpPr txBox="1"/>
          <p:nvPr/>
        </p:nvSpPr>
        <p:spPr>
          <a:xfrm>
            <a:off x="2115573" y="6159817"/>
            <a:ext cx="842735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Elaborate on the featured statistic.</a:t>
            </a:r>
            <a:endParaRPr/>
          </a:p>
        </p:txBody>
      </p:sp>
      <p:grpSp>
        <p:nvGrpSpPr>
          <p:cNvPr id="448" name="Google Shape;448;p33"/>
          <p:cNvGrpSpPr/>
          <p:nvPr/>
        </p:nvGrpSpPr>
        <p:grpSpPr>
          <a:xfrm>
            <a:off x="736748" y="2553772"/>
            <a:ext cx="12826852" cy="4388047"/>
            <a:chOff x="0" y="-342900"/>
            <a:chExt cx="3378265" cy="1155700"/>
          </a:xfrm>
        </p:grpSpPr>
        <p:sp>
          <p:nvSpPr>
            <p:cNvPr id="449" name="Google Shape;449;p33"/>
            <p:cNvSpPr/>
            <p:nvPr/>
          </p:nvSpPr>
          <p:spPr>
            <a:xfrm>
              <a:off x="0" y="0"/>
              <a:ext cx="3026120" cy="678337"/>
            </a:xfrm>
            <a:custGeom>
              <a:rect b="b" l="l" r="r" t="t"/>
              <a:pathLst>
                <a:path extrusionOk="0" h="678337" w="3026120">
                  <a:moveTo>
                    <a:pt x="0" y="0"/>
                  </a:moveTo>
                  <a:lnTo>
                    <a:pt x="3026120" y="0"/>
                  </a:lnTo>
                  <a:lnTo>
                    <a:pt x="3026120" y="678337"/>
                  </a:lnTo>
                  <a:lnTo>
                    <a:pt x="0" y="6783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50" name="Google Shape;450;p33"/>
            <p:cNvSpPr txBox="1"/>
            <p:nvPr/>
          </p:nvSpPr>
          <p:spPr>
            <a:xfrm>
              <a:off x="0" y="-342900"/>
              <a:ext cx="3378265" cy="115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123,456,789</a:t>
              </a:r>
              <a:endParaRPr/>
            </a:p>
          </p:txBody>
        </p:sp>
      </p:grpSp>
      <p:sp>
        <p:nvSpPr>
          <p:cNvPr id="451" name="Google Shape;451;p33"/>
          <p:cNvSpPr/>
          <p:nvPr/>
        </p:nvSpPr>
        <p:spPr>
          <a:xfrm>
            <a:off x="-557789" y="0"/>
            <a:ext cx="2284275" cy="1978182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</p:sp>
      <p:sp>
        <p:nvSpPr>
          <p:cNvPr id="452" name="Google Shape;452;p33"/>
          <p:cNvSpPr/>
          <p:nvPr/>
        </p:nvSpPr>
        <p:spPr>
          <a:xfrm>
            <a:off x="1459695" y="1245825"/>
            <a:ext cx="1311756" cy="1135980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</p:sp>
      <p:sp>
        <p:nvSpPr>
          <p:cNvPr id="453" name="Google Shape;453;p33"/>
          <p:cNvSpPr/>
          <p:nvPr/>
        </p:nvSpPr>
        <p:spPr>
          <a:xfrm>
            <a:off x="1459695" y="-629625"/>
            <a:ext cx="1869187" cy="1618716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34"/>
          <p:cNvPicPr preferRelativeResize="0"/>
          <p:nvPr/>
        </p:nvPicPr>
        <p:blipFill rotWithShape="1">
          <a:blip r:embed="rId3">
            <a:alphaModFix/>
          </a:blip>
          <a:srcRect b="684" l="0" r="0" t="62984"/>
          <a:stretch/>
        </p:blipFill>
        <p:spPr>
          <a:xfrm>
            <a:off x="0" y="0"/>
            <a:ext cx="18288000" cy="4983089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4"/>
          <p:cNvSpPr txBox="1"/>
          <p:nvPr/>
        </p:nvSpPr>
        <p:spPr>
          <a:xfrm>
            <a:off x="7928550" y="9035997"/>
            <a:ext cx="2180713" cy="621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Elaborate on the featured statistic.</a:t>
            </a:r>
            <a:endParaRPr/>
          </a:p>
        </p:txBody>
      </p:sp>
      <p:sp>
        <p:nvSpPr>
          <p:cNvPr id="460" name="Google Shape;460;p34"/>
          <p:cNvSpPr txBox="1"/>
          <p:nvPr/>
        </p:nvSpPr>
        <p:spPr>
          <a:xfrm>
            <a:off x="567395" y="5709864"/>
            <a:ext cx="6551100" cy="16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014E9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Infographic </a:t>
            </a:r>
            <a:endParaRPr/>
          </a:p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014E9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Slide Report</a:t>
            </a:r>
            <a:endParaRPr/>
          </a:p>
        </p:txBody>
      </p:sp>
      <p:sp>
        <p:nvSpPr>
          <p:cNvPr id="461" name="Google Shape;461;p34"/>
          <p:cNvSpPr txBox="1"/>
          <p:nvPr/>
        </p:nvSpPr>
        <p:spPr>
          <a:xfrm>
            <a:off x="567395" y="8578797"/>
            <a:ext cx="6458466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Elaborate on the featured statistic</a:t>
            </a:r>
            <a:endParaRPr/>
          </a:p>
        </p:txBody>
      </p:sp>
      <p:grpSp>
        <p:nvGrpSpPr>
          <p:cNvPr id="462" name="Google Shape;462;p34"/>
          <p:cNvGrpSpPr/>
          <p:nvPr/>
        </p:nvGrpSpPr>
        <p:grpSpPr>
          <a:xfrm>
            <a:off x="7510468" y="5812336"/>
            <a:ext cx="3016877" cy="3001499"/>
            <a:chOff x="-94660" y="-3071"/>
            <a:chExt cx="4022503" cy="4001998"/>
          </a:xfrm>
        </p:grpSpPr>
        <p:sp>
          <p:nvSpPr>
            <p:cNvPr id="463" name="Google Shape;463;p34"/>
            <p:cNvSpPr txBox="1"/>
            <p:nvPr/>
          </p:nvSpPr>
          <p:spPr>
            <a:xfrm>
              <a:off x="936202" y="1268546"/>
              <a:ext cx="1960780" cy="11913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365" u="none" cap="none" strike="noStrike">
                  <a:solidFill>
                    <a:srgbClr val="014E97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67%</a:t>
              </a:r>
              <a:endParaRPr/>
            </a:p>
          </p:txBody>
        </p:sp>
        <p:grpSp>
          <p:nvGrpSpPr>
            <p:cNvPr id="464" name="Google Shape;464;p34"/>
            <p:cNvGrpSpPr/>
            <p:nvPr/>
          </p:nvGrpSpPr>
          <p:grpSpPr>
            <a:xfrm>
              <a:off x="-94660" y="-3071"/>
              <a:ext cx="4022503" cy="4001998"/>
              <a:chOff x="-62725" y="-2035"/>
              <a:chExt cx="2665449" cy="2651862"/>
            </a:xfrm>
          </p:grpSpPr>
          <p:sp>
            <p:nvSpPr>
              <p:cNvPr id="465" name="Google Shape;465;p34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014E9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6" name="Google Shape;466;p34"/>
              <p:cNvSpPr/>
              <p:nvPr/>
            </p:nvSpPr>
            <p:spPr>
              <a:xfrm>
                <a:off x="260102" y="17180"/>
                <a:ext cx="2320434" cy="2632647"/>
              </a:xfrm>
              <a:custGeom>
                <a:rect b="b" l="l" r="r" t="t"/>
                <a:pathLst>
                  <a:path extrusionOk="0" h="2632647" w="2320434">
                    <a:moveTo>
                      <a:pt x="1327398" y="23148"/>
                    </a:moveTo>
                    <a:cubicBezTo>
                      <a:pt x="1850242" y="158146"/>
                      <a:pt x="2230549" y="609002"/>
                      <a:pt x="2275492" y="1147120"/>
                    </a:cubicBezTo>
                    <a:cubicBezTo>
                      <a:pt x="2320434" y="1685237"/>
                      <a:pt x="2020184" y="2192933"/>
                      <a:pt x="1526977" y="2412790"/>
                    </a:cubicBezTo>
                    <a:cubicBezTo>
                      <a:pt x="1033770" y="2632646"/>
                      <a:pt x="455466" y="2516583"/>
                      <a:pt x="85285" y="2123447"/>
                    </a:cubicBezTo>
                    <a:cubicBezTo>
                      <a:pt x="22594" y="2057462"/>
                      <a:pt x="0" y="1962978"/>
                      <a:pt x="26059" y="1875771"/>
                    </a:cubicBezTo>
                    <a:cubicBezTo>
                      <a:pt x="52118" y="1788564"/>
                      <a:pt x="122846" y="1721966"/>
                      <a:pt x="211461" y="1701195"/>
                    </a:cubicBezTo>
                    <a:cubicBezTo>
                      <a:pt x="300076" y="1680423"/>
                      <a:pt x="393032" y="1708653"/>
                      <a:pt x="455130" y="1775196"/>
                    </a:cubicBezTo>
                    <a:cubicBezTo>
                      <a:pt x="677239" y="2011077"/>
                      <a:pt x="1024221" y="2080716"/>
                      <a:pt x="1320145" y="1948802"/>
                    </a:cubicBezTo>
                    <a:cubicBezTo>
                      <a:pt x="1616070" y="1816888"/>
                      <a:pt x="1796220" y="1512270"/>
                      <a:pt x="1769254" y="1189400"/>
                    </a:cubicBezTo>
                    <a:cubicBezTo>
                      <a:pt x="1742289" y="866529"/>
                      <a:pt x="1514104" y="596015"/>
                      <a:pt x="1200398" y="515017"/>
                    </a:cubicBezTo>
                    <a:cubicBezTo>
                      <a:pt x="1112170" y="492657"/>
                      <a:pt x="1042650" y="424799"/>
                      <a:pt x="1018162" y="337138"/>
                    </a:cubicBezTo>
                    <a:cubicBezTo>
                      <a:pt x="993674" y="249478"/>
                      <a:pt x="1017960" y="155414"/>
                      <a:pt x="1081826" y="90567"/>
                    </a:cubicBezTo>
                    <a:cubicBezTo>
                      <a:pt x="1145692" y="25719"/>
                      <a:pt x="1239374" y="0"/>
                      <a:pt x="1327398" y="23148"/>
                    </a:cubicBezTo>
                    <a:close/>
                  </a:path>
                </a:pathLst>
              </a:custGeom>
              <a:solidFill>
                <a:srgbClr val="2994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67" name="Google Shape;467;p34"/>
          <p:cNvSpPr txBox="1"/>
          <p:nvPr/>
        </p:nvSpPr>
        <p:spPr>
          <a:xfrm>
            <a:off x="11608666" y="9035997"/>
            <a:ext cx="2180713" cy="621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Elaborate on the featured statistic.</a:t>
            </a:r>
            <a:endParaRPr/>
          </a:p>
        </p:txBody>
      </p:sp>
      <p:grpSp>
        <p:nvGrpSpPr>
          <p:cNvPr id="468" name="Google Shape;468;p34"/>
          <p:cNvGrpSpPr/>
          <p:nvPr/>
        </p:nvGrpSpPr>
        <p:grpSpPr>
          <a:xfrm>
            <a:off x="11190584" y="5812336"/>
            <a:ext cx="3016877" cy="2879495"/>
            <a:chOff x="-94660" y="-3071"/>
            <a:chExt cx="4022503" cy="3839326"/>
          </a:xfrm>
        </p:grpSpPr>
        <p:sp>
          <p:nvSpPr>
            <p:cNvPr id="469" name="Google Shape;469;p34"/>
            <p:cNvSpPr txBox="1"/>
            <p:nvPr/>
          </p:nvSpPr>
          <p:spPr>
            <a:xfrm>
              <a:off x="925732" y="1268546"/>
              <a:ext cx="1981721" cy="11913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365" u="none" cap="none" strike="noStrike">
                  <a:solidFill>
                    <a:srgbClr val="014E97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34%</a:t>
              </a:r>
              <a:endParaRPr/>
            </a:p>
          </p:txBody>
        </p:sp>
        <p:grpSp>
          <p:nvGrpSpPr>
            <p:cNvPr id="470" name="Google Shape;470;p34"/>
            <p:cNvGrpSpPr/>
            <p:nvPr/>
          </p:nvGrpSpPr>
          <p:grpSpPr>
            <a:xfrm>
              <a:off x="-94660" y="-3071"/>
              <a:ext cx="4022503" cy="3839326"/>
              <a:chOff x="-62725" y="-2035"/>
              <a:chExt cx="2665449" cy="2544070"/>
            </a:xfrm>
          </p:grpSpPr>
          <p:sp>
            <p:nvSpPr>
              <p:cNvPr id="471" name="Google Shape;471;p34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014E9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" name="Google Shape;472;p34"/>
              <p:cNvSpPr/>
              <p:nvPr/>
            </p:nvSpPr>
            <p:spPr>
              <a:xfrm>
                <a:off x="1253776" y="17180"/>
                <a:ext cx="1332325" cy="1834032"/>
              </a:xfrm>
              <a:custGeom>
                <a:rect b="b" l="l" r="r" t="t"/>
                <a:pathLst>
                  <a:path extrusionOk="0" h="1834032" w="1332325">
                    <a:moveTo>
                      <a:pt x="333724" y="23148"/>
                    </a:moveTo>
                    <a:cubicBezTo>
                      <a:pt x="672683" y="110667"/>
                      <a:pt x="960483" y="334220"/>
                      <a:pt x="1129134" y="640993"/>
                    </a:cubicBezTo>
                    <a:cubicBezTo>
                      <a:pt x="1297784" y="947766"/>
                      <a:pt x="1332324" y="1310550"/>
                      <a:pt x="1224596" y="1643637"/>
                    </a:cubicBezTo>
                    <a:cubicBezTo>
                      <a:pt x="1196974" y="1730362"/>
                      <a:pt x="1125062" y="1795679"/>
                      <a:pt x="1036088" y="1814855"/>
                    </a:cubicBezTo>
                    <a:cubicBezTo>
                      <a:pt x="947114" y="1834032"/>
                      <a:pt x="854681" y="1804137"/>
                      <a:pt x="793788" y="1736490"/>
                    </a:cubicBezTo>
                    <a:cubicBezTo>
                      <a:pt x="732895" y="1668842"/>
                      <a:pt x="712851" y="1573784"/>
                      <a:pt x="741247" y="1487310"/>
                    </a:cubicBezTo>
                    <a:cubicBezTo>
                      <a:pt x="805884" y="1287458"/>
                      <a:pt x="785160" y="1069788"/>
                      <a:pt x="683970" y="885724"/>
                    </a:cubicBezTo>
                    <a:cubicBezTo>
                      <a:pt x="582780" y="701660"/>
                      <a:pt x="410099" y="567528"/>
                      <a:pt x="206724" y="515017"/>
                    </a:cubicBezTo>
                    <a:cubicBezTo>
                      <a:pt x="118496" y="492657"/>
                      <a:pt x="48976" y="424799"/>
                      <a:pt x="24488" y="337138"/>
                    </a:cubicBezTo>
                    <a:cubicBezTo>
                      <a:pt x="0" y="249478"/>
                      <a:pt x="24286" y="155414"/>
                      <a:pt x="88152" y="90567"/>
                    </a:cubicBezTo>
                    <a:cubicBezTo>
                      <a:pt x="152018" y="25719"/>
                      <a:pt x="245700" y="0"/>
                      <a:pt x="333724" y="23148"/>
                    </a:cubicBezTo>
                    <a:close/>
                  </a:path>
                </a:pathLst>
              </a:custGeom>
              <a:solidFill>
                <a:srgbClr val="2994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73" name="Google Shape;473;p34"/>
          <p:cNvSpPr txBox="1"/>
          <p:nvPr/>
        </p:nvSpPr>
        <p:spPr>
          <a:xfrm>
            <a:off x="15288782" y="9035997"/>
            <a:ext cx="2180713" cy="621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Elaborate on the featured statistic.</a:t>
            </a:r>
            <a:endParaRPr/>
          </a:p>
        </p:txBody>
      </p:sp>
      <p:grpSp>
        <p:nvGrpSpPr>
          <p:cNvPr id="474" name="Google Shape;474;p34"/>
          <p:cNvGrpSpPr/>
          <p:nvPr/>
        </p:nvGrpSpPr>
        <p:grpSpPr>
          <a:xfrm>
            <a:off x="14821365" y="5812336"/>
            <a:ext cx="3135921" cy="3008082"/>
            <a:chOff x="-160438" y="-3071"/>
            <a:chExt cx="4181228" cy="4010777"/>
          </a:xfrm>
        </p:grpSpPr>
        <p:sp>
          <p:nvSpPr>
            <p:cNvPr id="475" name="Google Shape;475;p34"/>
            <p:cNvSpPr txBox="1"/>
            <p:nvPr/>
          </p:nvSpPr>
          <p:spPr>
            <a:xfrm>
              <a:off x="934368" y="1268546"/>
              <a:ext cx="1964448" cy="11913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365" u="none" cap="none" strike="noStrike">
                  <a:solidFill>
                    <a:srgbClr val="014E97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82%</a:t>
              </a:r>
              <a:endParaRPr/>
            </a:p>
          </p:txBody>
        </p:sp>
        <p:grpSp>
          <p:nvGrpSpPr>
            <p:cNvPr id="476" name="Google Shape;476;p34"/>
            <p:cNvGrpSpPr/>
            <p:nvPr/>
          </p:nvGrpSpPr>
          <p:grpSpPr>
            <a:xfrm>
              <a:off x="-160438" y="-3071"/>
              <a:ext cx="4181228" cy="4010777"/>
              <a:chOff x="-106312" y="-2035"/>
              <a:chExt cx="2770626" cy="2657679"/>
            </a:xfrm>
          </p:grpSpPr>
          <p:sp>
            <p:nvSpPr>
              <p:cNvPr id="477" name="Google Shape;477;p34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014E9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34"/>
              <p:cNvSpPr/>
              <p:nvPr/>
            </p:nvSpPr>
            <p:spPr>
              <a:xfrm>
                <a:off x="-106312" y="17180"/>
                <a:ext cx="2770626" cy="2638464"/>
              </a:xfrm>
              <a:custGeom>
                <a:rect b="b" l="l" r="r" t="t"/>
                <a:pathLst>
                  <a:path extrusionOk="0" h="2638464" w="2770626">
                    <a:moveTo>
                      <a:pt x="1693812" y="23148"/>
                    </a:moveTo>
                    <a:cubicBezTo>
                      <a:pt x="2362474" y="195796"/>
                      <a:pt x="2770627" y="871109"/>
                      <a:pt x="2612626" y="1543383"/>
                    </a:cubicBezTo>
                    <a:cubicBezTo>
                      <a:pt x="2454626" y="2215657"/>
                      <a:pt x="1788389" y="2638464"/>
                      <a:pt x="1112824" y="2495186"/>
                    </a:cubicBezTo>
                    <a:cubicBezTo>
                      <a:pt x="437260" y="2351909"/>
                      <a:pt x="0" y="1695067"/>
                      <a:pt x="128486" y="1016534"/>
                    </a:cubicBezTo>
                    <a:cubicBezTo>
                      <a:pt x="145020" y="927031"/>
                      <a:pt x="208179" y="853216"/>
                      <a:pt x="294048" y="823039"/>
                    </a:cubicBezTo>
                    <a:cubicBezTo>
                      <a:pt x="379917" y="792863"/>
                      <a:pt x="475369" y="810937"/>
                      <a:pt x="544260" y="870419"/>
                    </a:cubicBezTo>
                    <a:cubicBezTo>
                      <a:pt x="613151" y="929901"/>
                      <a:pt x="644950" y="1021697"/>
                      <a:pt x="627617" y="1111048"/>
                    </a:cubicBezTo>
                    <a:cubicBezTo>
                      <a:pt x="550525" y="1518168"/>
                      <a:pt x="812880" y="1912273"/>
                      <a:pt x="1218219" y="1998240"/>
                    </a:cubicBezTo>
                    <a:cubicBezTo>
                      <a:pt x="1623558" y="2084206"/>
                      <a:pt x="2023300" y="1830522"/>
                      <a:pt x="2118101" y="1427158"/>
                    </a:cubicBezTo>
                    <a:cubicBezTo>
                      <a:pt x="2212901" y="1023794"/>
                      <a:pt x="1968009" y="618605"/>
                      <a:pt x="1566812" y="515017"/>
                    </a:cubicBezTo>
                    <a:cubicBezTo>
                      <a:pt x="1478584" y="492657"/>
                      <a:pt x="1409064" y="424799"/>
                      <a:pt x="1384576" y="337138"/>
                    </a:cubicBezTo>
                    <a:cubicBezTo>
                      <a:pt x="1360088" y="249478"/>
                      <a:pt x="1384374" y="155414"/>
                      <a:pt x="1448240" y="90567"/>
                    </a:cubicBezTo>
                    <a:cubicBezTo>
                      <a:pt x="1512106" y="25719"/>
                      <a:pt x="1605788" y="0"/>
                      <a:pt x="1693812" y="23148"/>
                    </a:cubicBezTo>
                    <a:close/>
                  </a:path>
                </a:pathLst>
              </a:custGeom>
              <a:solidFill>
                <a:srgbClr val="2994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cxnSp>
        <p:nvCxnSpPr>
          <p:cNvPr id="479" name="Google Shape;479;p34"/>
          <p:cNvCxnSpPr/>
          <p:nvPr/>
        </p:nvCxnSpPr>
        <p:spPr>
          <a:xfrm>
            <a:off x="0" y="7838717"/>
            <a:ext cx="6492240" cy="0"/>
          </a:xfrm>
          <a:prstGeom prst="straightConnector1">
            <a:avLst/>
          </a:prstGeom>
          <a:noFill/>
          <a:ln cap="flat" cmpd="sng" w="38100">
            <a:solidFill>
              <a:srgbClr val="014E9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p35"/>
          <p:cNvGrpSpPr/>
          <p:nvPr/>
        </p:nvGrpSpPr>
        <p:grpSpPr>
          <a:xfrm>
            <a:off x="9099100" y="1057758"/>
            <a:ext cx="8339852" cy="8448691"/>
            <a:chOff x="0" y="-47625"/>
            <a:chExt cx="11119803" cy="11264921"/>
          </a:xfrm>
        </p:grpSpPr>
        <p:sp>
          <p:nvSpPr>
            <p:cNvPr id="485" name="Google Shape;485;p35"/>
            <p:cNvSpPr txBox="1"/>
            <p:nvPr/>
          </p:nvSpPr>
          <p:spPr>
            <a:xfrm>
              <a:off x="1187609" y="10681335"/>
              <a:ext cx="1142048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Item 1</a:t>
              </a:r>
              <a:endParaRPr/>
            </a:p>
          </p:txBody>
        </p:sp>
        <p:sp>
          <p:nvSpPr>
            <p:cNvPr id="486" name="Google Shape;486;p35"/>
            <p:cNvSpPr txBox="1"/>
            <p:nvPr/>
          </p:nvSpPr>
          <p:spPr>
            <a:xfrm>
              <a:off x="3269218" y="10681335"/>
              <a:ext cx="1196499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Item 2</a:t>
              </a:r>
              <a:endParaRPr/>
            </a:p>
          </p:txBody>
        </p:sp>
        <p:sp>
          <p:nvSpPr>
            <p:cNvPr id="487" name="Google Shape;487;p35"/>
            <p:cNvSpPr txBox="1"/>
            <p:nvPr/>
          </p:nvSpPr>
          <p:spPr>
            <a:xfrm>
              <a:off x="5368687" y="10681335"/>
              <a:ext cx="1215231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Item 3</a:t>
              </a:r>
              <a:endParaRPr/>
            </a:p>
          </p:txBody>
        </p:sp>
        <p:sp>
          <p:nvSpPr>
            <p:cNvPr id="488" name="Google Shape;488;p35"/>
            <p:cNvSpPr txBox="1"/>
            <p:nvPr/>
          </p:nvSpPr>
          <p:spPr>
            <a:xfrm>
              <a:off x="7476728" y="10681335"/>
              <a:ext cx="1216819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Item 4</a:t>
              </a:r>
              <a:endParaRPr/>
            </a:p>
          </p:txBody>
        </p:sp>
        <p:sp>
          <p:nvSpPr>
            <p:cNvPr id="489" name="Google Shape;489;p35"/>
            <p:cNvSpPr txBox="1"/>
            <p:nvPr/>
          </p:nvSpPr>
          <p:spPr>
            <a:xfrm>
              <a:off x="9407067" y="10681336"/>
              <a:ext cx="1536460" cy="535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Item 5</a:t>
              </a:r>
              <a:endParaRPr/>
            </a:p>
          </p:txBody>
        </p:sp>
        <p:grpSp>
          <p:nvGrpSpPr>
            <p:cNvPr id="490" name="Google Shape;490;p35"/>
            <p:cNvGrpSpPr/>
            <p:nvPr/>
          </p:nvGrpSpPr>
          <p:grpSpPr>
            <a:xfrm>
              <a:off x="832803" y="232410"/>
              <a:ext cx="10287000" cy="10299700"/>
              <a:chOff x="0" y="-6350"/>
              <a:chExt cx="10287000" cy="10299700"/>
            </a:xfrm>
          </p:grpSpPr>
          <p:sp>
            <p:nvSpPr>
              <p:cNvPr id="491" name="Google Shape;491;p35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92" name="Google Shape;492;p35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93" name="Google Shape;493;p35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94" name="Google Shape;494;p35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95" name="Google Shape;495;p35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96" name="Google Shape;496;p35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497" name="Google Shape;497;p35"/>
            <p:cNvSpPr txBox="1"/>
            <p:nvPr/>
          </p:nvSpPr>
          <p:spPr>
            <a:xfrm>
              <a:off x="0" y="-47625"/>
              <a:ext cx="629603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50 </a:t>
              </a:r>
              <a:endParaRPr/>
            </a:p>
          </p:txBody>
        </p:sp>
        <p:sp>
          <p:nvSpPr>
            <p:cNvPr id="498" name="Google Shape;498;p35"/>
            <p:cNvSpPr txBox="1"/>
            <p:nvPr/>
          </p:nvSpPr>
          <p:spPr>
            <a:xfrm>
              <a:off x="4445" y="2009775"/>
              <a:ext cx="625158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40 </a:t>
              </a:r>
              <a:endParaRPr/>
            </a:p>
          </p:txBody>
        </p:sp>
        <p:sp>
          <p:nvSpPr>
            <p:cNvPr id="499" name="Google Shape;499;p35"/>
            <p:cNvSpPr txBox="1"/>
            <p:nvPr/>
          </p:nvSpPr>
          <p:spPr>
            <a:xfrm>
              <a:off x="6032" y="4067175"/>
              <a:ext cx="623570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30 </a:t>
              </a:r>
              <a:endParaRPr/>
            </a:p>
          </p:txBody>
        </p:sp>
        <p:sp>
          <p:nvSpPr>
            <p:cNvPr id="500" name="Google Shape;500;p35"/>
            <p:cNvSpPr txBox="1"/>
            <p:nvPr/>
          </p:nvSpPr>
          <p:spPr>
            <a:xfrm>
              <a:off x="24765" y="6124575"/>
              <a:ext cx="604838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20 </a:t>
              </a:r>
              <a:endParaRPr/>
            </a:p>
          </p:txBody>
        </p:sp>
        <p:sp>
          <p:nvSpPr>
            <p:cNvPr id="501" name="Google Shape;501;p35"/>
            <p:cNvSpPr txBox="1"/>
            <p:nvPr/>
          </p:nvSpPr>
          <p:spPr>
            <a:xfrm>
              <a:off x="79216" y="8181975"/>
              <a:ext cx="550386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10 </a:t>
              </a:r>
              <a:endParaRPr/>
            </a:p>
          </p:txBody>
        </p:sp>
        <p:sp>
          <p:nvSpPr>
            <p:cNvPr id="502" name="Google Shape;502;p35"/>
            <p:cNvSpPr txBox="1"/>
            <p:nvPr/>
          </p:nvSpPr>
          <p:spPr>
            <a:xfrm>
              <a:off x="263684" y="10239375"/>
              <a:ext cx="365919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0 </a:t>
              </a:r>
              <a:endParaRPr/>
            </a:p>
          </p:txBody>
        </p:sp>
        <p:grpSp>
          <p:nvGrpSpPr>
            <p:cNvPr id="503" name="Google Shape;503;p35"/>
            <p:cNvGrpSpPr/>
            <p:nvPr/>
          </p:nvGrpSpPr>
          <p:grpSpPr>
            <a:xfrm>
              <a:off x="831070" y="232410"/>
              <a:ext cx="10288732" cy="10293350"/>
              <a:chOff x="-1732" y="-6350"/>
              <a:chExt cx="10288732" cy="10293350"/>
            </a:xfrm>
          </p:grpSpPr>
          <p:sp>
            <p:nvSpPr>
              <p:cNvPr id="504" name="Google Shape;504;p35"/>
              <p:cNvSpPr/>
              <p:nvPr/>
            </p:nvSpPr>
            <p:spPr>
              <a:xfrm>
                <a:off x="-1732" y="8216863"/>
                <a:ext cx="1855125" cy="2070137"/>
              </a:xfrm>
              <a:custGeom>
                <a:rect b="b" l="l" r="r" t="t"/>
                <a:pathLst>
                  <a:path extrusionOk="0" h="2070137" w="1855125">
                    <a:moveTo>
                      <a:pt x="1732" y="2070137"/>
                    </a:moveTo>
                    <a:lnTo>
                      <a:pt x="1732" y="154520"/>
                    </a:lnTo>
                    <a:cubicBezTo>
                      <a:pt x="0" y="114144"/>
                      <a:pt x="14838" y="74814"/>
                      <a:pt x="42809" y="45644"/>
                    </a:cubicBezTo>
                    <a:cubicBezTo>
                      <a:pt x="70779" y="16476"/>
                      <a:pt x="109452" y="0"/>
                      <a:pt x="149865" y="37"/>
                    </a:cubicBezTo>
                    <a:lnTo>
                      <a:pt x="1705259" y="37"/>
                    </a:lnTo>
                    <a:cubicBezTo>
                      <a:pt x="1745672" y="0"/>
                      <a:pt x="1784345" y="16476"/>
                      <a:pt x="1812315" y="45644"/>
                    </a:cubicBezTo>
                    <a:cubicBezTo>
                      <a:pt x="1840286" y="74814"/>
                      <a:pt x="1855124" y="114144"/>
                      <a:pt x="1853392" y="154520"/>
                    </a:cubicBezTo>
                    <a:lnTo>
                      <a:pt x="1853392" y="2070137"/>
                    </a:lnTo>
                    <a:close/>
                  </a:path>
                </a:pathLst>
              </a:custGeom>
              <a:solidFill>
                <a:srgbClr val="2994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" name="Google Shape;505;p35"/>
              <p:cNvSpPr/>
              <p:nvPr/>
            </p:nvSpPr>
            <p:spPr>
              <a:xfrm>
                <a:off x="2108835" y="6165850"/>
                <a:ext cx="1851660" cy="4121150"/>
              </a:xfrm>
              <a:custGeom>
                <a:rect b="b" l="l" r="r" t="t"/>
                <a:pathLst>
                  <a:path extrusionOk="0" h="4121150" w="1851660">
                    <a:moveTo>
                      <a:pt x="0" y="41211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4121150"/>
                    </a:lnTo>
                    <a:close/>
                  </a:path>
                </a:pathLst>
              </a:custGeom>
              <a:solidFill>
                <a:srgbClr val="2994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" name="Google Shape;506;p35"/>
              <p:cNvSpPr/>
              <p:nvPr/>
            </p:nvSpPr>
            <p:spPr>
              <a:xfrm>
                <a:off x="4217670" y="4108450"/>
                <a:ext cx="1851660" cy="6178550"/>
              </a:xfrm>
              <a:custGeom>
                <a:rect b="b" l="l" r="r" t="t"/>
                <a:pathLst>
                  <a:path extrusionOk="0" h="6178550" w="1851660">
                    <a:moveTo>
                      <a:pt x="0" y="61785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6178550"/>
                    </a:lnTo>
                    <a:close/>
                  </a:path>
                </a:pathLst>
              </a:custGeom>
              <a:solidFill>
                <a:srgbClr val="2994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35"/>
              <p:cNvSpPr/>
              <p:nvPr/>
            </p:nvSpPr>
            <p:spPr>
              <a:xfrm>
                <a:off x="6326505" y="2051050"/>
                <a:ext cx="1851660" cy="8235950"/>
              </a:xfrm>
              <a:custGeom>
                <a:rect b="b" l="l" r="r" t="t"/>
                <a:pathLst>
                  <a:path extrusionOk="0" h="8235950" w="1851660">
                    <a:moveTo>
                      <a:pt x="0" y="8235950"/>
                    </a:moveTo>
                    <a:lnTo>
                      <a:pt x="0" y="148133"/>
                    </a:lnTo>
                    <a:cubicBezTo>
                      <a:pt x="0" y="108845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7"/>
                      <a:pt x="1851660" y="108845"/>
                      <a:pt x="1851660" y="148133"/>
                    </a:cubicBezTo>
                    <a:lnTo>
                      <a:pt x="1851660" y="8235950"/>
                    </a:lnTo>
                    <a:close/>
                  </a:path>
                </a:pathLst>
              </a:custGeom>
              <a:solidFill>
                <a:srgbClr val="2994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35"/>
              <p:cNvSpPr/>
              <p:nvPr/>
            </p:nvSpPr>
            <p:spPr>
              <a:xfrm>
                <a:off x="8435340" y="-6350"/>
                <a:ext cx="1851660" cy="10293350"/>
              </a:xfrm>
              <a:custGeom>
                <a:rect b="b" l="l" r="r" t="t"/>
                <a:pathLst>
                  <a:path extrusionOk="0" h="10293350" w="1851660">
                    <a:moveTo>
                      <a:pt x="0" y="102933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8" y="15607"/>
                      <a:pt x="108845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10293350"/>
                    </a:lnTo>
                    <a:close/>
                  </a:path>
                </a:pathLst>
              </a:custGeom>
              <a:solidFill>
                <a:srgbClr val="2994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9" name="Google Shape;509;p35"/>
              <p:cNvSpPr/>
              <p:nvPr/>
            </p:nvSpPr>
            <p:spPr>
              <a:xfrm>
                <a:off x="0" y="9251950"/>
                <a:ext cx="1851660" cy="1035050"/>
              </a:xfrm>
              <a:custGeom>
                <a:rect b="b" l="l" r="r" t="t"/>
                <a:pathLst>
                  <a:path extrusionOk="0" h="103505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035050"/>
                    </a:lnTo>
                    <a:lnTo>
                      <a:pt x="0" y="1035050"/>
                    </a:lnTo>
                    <a:close/>
                  </a:path>
                </a:pathLst>
              </a:custGeom>
              <a:solidFill>
                <a:srgbClr val="41B8D5"/>
              </a:solidFill>
              <a:ln>
                <a:noFill/>
              </a:ln>
            </p:spPr>
          </p:sp>
          <p:sp>
            <p:nvSpPr>
              <p:cNvPr id="510" name="Google Shape;510;p35"/>
              <p:cNvSpPr/>
              <p:nvPr/>
            </p:nvSpPr>
            <p:spPr>
              <a:xfrm>
                <a:off x="2108835" y="6990080"/>
                <a:ext cx="1851660" cy="3296920"/>
              </a:xfrm>
              <a:custGeom>
                <a:rect b="b" l="l" r="r" t="t"/>
                <a:pathLst>
                  <a:path extrusionOk="0" h="329692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296920"/>
                    </a:lnTo>
                    <a:lnTo>
                      <a:pt x="0" y="3296920"/>
                    </a:lnTo>
                    <a:close/>
                  </a:path>
                </a:pathLst>
              </a:custGeom>
              <a:solidFill>
                <a:srgbClr val="41B8D5"/>
              </a:solidFill>
              <a:ln>
                <a:noFill/>
              </a:ln>
            </p:spPr>
          </p:sp>
          <p:sp>
            <p:nvSpPr>
              <p:cNvPr id="511" name="Google Shape;511;p35"/>
              <p:cNvSpPr/>
              <p:nvPr/>
            </p:nvSpPr>
            <p:spPr>
              <a:xfrm>
                <a:off x="4217670" y="5138208"/>
                <a:ext cx="1851660" cy="5148792"/>
              </a:xfrm>
              <a:custGeom>
                <a:rect b="b" l="l" r="r" t="t"/>
                <a:pathLst>
                  <a:path extrusionOk="0" h="5148792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5148792"/>
                    </a:lnTo>
                    <a:lnTo>
                      <a:pt x="0" y="5148792"/>
                    </a:lnTo>
                    <a:close/>
                  </a:path>
                </a:pathLst>
              </a:custGeom>
              <a:solidFill>
                <a:srgbClr val="41B8D5"/>
              </a:solidFill>
              <a:ln>
                <a:noFill/>
              </a:ln>
            </p:spPr>
          </p:sp>
          <p:sp>
            <p:nvSpPr>
              <p:cNvPr id="512" name="Google Shape;512;p35"/>
              <p:cNvSpPr/>
              <p:nvPr/>
            </p:nvSpPr>
            <p:spPr>
              <a:xfrm>
                <a:off x="6326505" y="3698240"/>
                <a:ext cx="1851660" cy="6588760"/>
              </a:xfrm>
              <a:custGeom>
                <a:rect b="b" l="l" r="r" t="t"/>
                <a:pathLst>
                  <a:path extrusionOk="0" h="658876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6588760"/>
                    </a:lnTo>
                    <a:lnTo>
                      <a:pt x="0" y="6588760"/>
                    </a:lnTo>
                    <a:close/>
                  </a:path>
                </a:pathLst>
              </a:custGeom>
              <a:solidFill>
                <a:srgbClr val="41B8D5"/>
              </a:solidFill>
              <a:ln>
                <a:noFill/>
              </a:ln>
            </p:spPr>
          </p:sp>
          <p:sp>
            <p:nvSpPr>
              <p:cNvPr id="513" name="Google Shape;513;p35"/>
              <p:cNvSpPr/>
              <p:nvPr/>
            </p:nvSpPr>
            <p:spPr>
              <a:xfrm>
                <a:off x="8435340" y="1640586"/>
                <a:ext cx="1851660" cy="8646414"/>
              </a:xfrm>
              <a:custGeom>
                <a:rect b="b" l="l" r="r" t="t"/>
                <a:pathLst>
                  <a:path extrusionOk="0" h="8646414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8646414"/>
                    </a:lnTo>
                    <a:lnTo>
                      <a:pt x="0" y="8646414"/>
                    </a:lnTo>
                    <a:close/>
                  </a:path>
                </a:pathLst>
              </a:custGeom>
              <a:solidFill>
                <a:srgbClr val="41B8D5"/>
              </a:solidFill>
              <a:ln>
                <a:noFill/>
              </a:ln>
            </p:spPr>
          </p:sp>
          <p:sp>
            <p:nvSpPr>
              <p:cNvPr id="514" name="Google Shape;514;p35"/>
              <p:cNvSpPr/>
              <p:nvPr/>
            </p:nvSpPr>
            <p:spPr>
              <a:xfrm>
                <a:off x="0" y="10287000"/>
                <a:ext cx="1851660" cy="0"/>
              </a:xfrm>
              <a:custGeom>
                <a:rect b="b" l="l" r="r" t="t"/>
                <a:pathLst>
                  <a:path extrusionOk="0" h="12000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14E97"/>
              </a:solidFill>
              <a:ln>
                <a:noFill/>
              </a:ln>
            </p:spPr>
          </p:sp>
          <p:sp>
            <p:nvSpPr>
              <p:cNvPr id="515" name="Google Shape;515;p35"/>
              <p:cNvSpPr/>
              <p:nvPr/>
            </p:nvSpPr>
            <p:spPr>
              <a:xfrm>
                <a:off x="2108835" y="8638540"/>
                <a:ext cx="1851660" cy="1648460"/>
              </a:xfrm>
              <a:custGeom>
                <a:rect b="b" l="l" r="r" t="t"/>
                <a:pathLst>
                  <a:path extrusionOk="0" h="164846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648460"/>
                    </a:lnTo>
                    <a:lnTo>
                      <a:pt x="0" y="1648460"/>
                    </a:lnTo>
                    <a:close/>
                  </a:path>
                </a:pathLst>
              </a:custGeom>
              <a:solidFill>
                <a:srgbClr val="014E97"/>
              </a:solidFill>
              <a:ln>
                <a:noFill/>
              </a:ln>
            </p:spPr>
          </p:sp>
          <p:sp>
            <p:nvSpPr>
              <p:cNvPr id="516" name="Google Shape;516;p35"/>
              <p:cNvSpPr/>
              <p:nvPr/>
            </p:nvSpPr>
            <p:spPr>
              <a:xfrm>
                <a:off x="4217670" y="7197725"/>
                <a:ext cx="1851660" cy="3089275"/>
              </a:xfrm>
              <a:custGeom>
                <a:rect b="b" l="l" r="r" t="t"/>
                <a:pathLst>
                  <a:path extrusionOk="0" h="3089275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089275"/>
                    </a:lnTo>
                    <a:lnTo>
                      <a:pt x="0" y="3089275"/>
                    </a:lnTo>
                    <a:close/>
                  </a:path>
                </a:pathLst>
              </a:custGeom>
              <a:solidFill>
                <a:srgbClr val="014E97"/>
              </a:solidFill>
              <a:ln>
                <a:noFill/>
              </a:ln>
            </p:spPr>
          </p:sp>
          <p:sp>
            <p:nvSpPr>
              <p:cNvPr id="517" name="Google Shape;517;p35"/>
              <p:cNvSpPr/>
              <p:nvPr/>
            </p:nvSpPr>
            <p:spPr>
              <a:xfrm>
                <a:off x="6326505" y="6580822"/>
                <a:ext cx="1851660" cy="3706178"/>
              </a:xfrm>
              <a:custGeom>
                <a:rect b="b" l="l" r="r" t="t"/>
                <a:pathLst>
                  <a:path extrusionOk="0" h="3706178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706178"/>
                    </a:lnTo>
                    <a:lnTo>
                      <a:pt x="0" y="3706178"/>
                    </a:lnTo>
                    <a:close/>
                  </a:path>
                </a:pathLst>
              </a:custGeom>
              <a:solidFill>
                <a:srgbClr val="014E97"/>
              </a:solidFill>
              <a:ln>
                <a:noFill/>
              </a:ln>
            </p:spPr>
          </p:sp>
          <p:sp>
            <p:nvSpPr>
              <p:cNvPr id="518" name="Google Shape;518;p35"/>
              <p:cNvSpPr/>
              <p:nvPr/>
            </p:nvSpPr>
            <p:spPr>
              <a:xfrm>
                <a:off x="8435340" y="5757926"/>
                <a:ext cx="1851660" cy="4529074"/>
              </a:xfrm>
              <a:custGeom>
                <a:rect b="b" l="l" r="r" t="t"/>
                <a:pathLst>
                  <a:path extrusionOk="0" h="4529074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4529074"/>
                    </a:lnTo>
                    <a:lnTo>
                      <a:pt x="0" y="4529074"/>
                    </a:lnTo>
                    <a:close/>
                  </a:path>
                </a:pathLst>
              </a:custGeom>
              <a:solidFill>
                <a:srgbClr val="014E97"/>
              </a:solidFill>
              <a:ln>
                <a:noFill/>
              </a:ln>
            </p:spPr>
          </p:sp>
        </p:grpSp>
      </p:grpSp>
      <p:grpSp>
        <p:nvGrpSpPr>
          <p:cNvPr id="519" name="Google Shape;519;p35"/>
          <p:cNvGrpSpPr/>
          <p:nvPr/>
        </p:nvGrpSpPr>
        <p:grpSpPr>
          <a:xfrm>
            <a:off x="0" y="-180826"/>
            <a:ext cx="8738120" cy="10697868"/>
            <a:chOff x="0" y="-47625"/>
            <a:chExt cx="2301398" cy="2817546"/>
          </a:xfrm>
        </p:grpSpPr>
        <p:sp>
          <p:nvSpPr>
            <p:cNvPr id="520" name="Google Shape;520;p35"/>
            <p:cNvSpPr/>
            <p:nvPr/>
          </p:nvSpPr>
          <p:spPr>
            <a:xfrm>
              <a:off x="0" y="0"/>
              <a:ext cx="2301398" cy="2769921"/>
            </a:xfrm>
            <a:custGeom>
              <a:rect b="b" l="l" r="r" t="t"/>
              <a:pathLst>
                <a:path extrusionOk="0" h="2769921" w="2301398">
                  <a:moveTo>
                    <a:pt x="0" y="0"/>
                  </a:moveTo>
                  <a:lnTo>
                    <a:pt x="2301398" y="0"/>
                  </a:lnTo>
                  <a:lnTo>
                    <a:pt x="2301398" y="2769921"/>
                  </a:lnTo>
                  <a:lnTo>
                    <a:pt x="0" y="2769921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521" name="Google Shape;521;p3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2" name="Google Shape;522;p35"/>
          <p:cNvSpPr txBox="1"/>
          <p:nvPr/>
        </p:nvSpPr>
        <p:spPr>
          <a:xfrm>
            <a:off x="627077" y="1007752"/>
            <a:ext cx="74841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Your </a:t>
            </a:r>
            <a:endParaRPr/>
          </a:p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Topic or Idea</a:t>
            </a:r>
            <a:endParaRPr/>
          </a:p>
        </p:txBody>
      </p:sp>
      <p:sp>
        <p:nvSpPr>
          <p:cNvPr id="523" name="Google Shape;523;p35"/>
          <p:cNvSpPr txBox="1"/>
          <p:nvPr/>
        </p:nvSpPr>
        <p:spPr>
          <a:xfrm>
            <a:off x="627077" y="8431100"/>
            <a:ext cx="7483967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Elaborate on the featured statistic.</a:t>
            </a:r>
            <a:endParaRPr/>
          </a:p>
        </p:txBody>
      </p:sp>
      <p:cxnSp>
        <p:nvCxnSpPr>
          <p:cNvPr id="524" name="Google Shape;524;p35"/>
          <p:cNvCxnSpPr/>
          <p:nvPr/>
        </p:nvCxnSpPr>
        <p:spPr>
          <a:xfrm>
            <a:off x="627077" y="7861235"/>
            <a:ext cx="649224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4E97"/>
        </a:solidFill>
      </p:bgPr>
    </p:bg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36"/>
          <p:cNvPicPr preferRelativeResize="0"/>
          <p:nvPr/>
        </p:nvPicPr>
        <p:blipFill rotWithShape="1">
          <a:blip r:embed="rId3">
            <a:alphaModFix amt="50000"/>
          </a:blip>
          <a:srcRect b="31238" l="0" r="0" t="3123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0" name="Google Shape;530;p36"/>
          <p:cNvGrpSpPr/>
          <p:nvPr/>
        </p:nvGrpSpPr>
        <p:grpSpPr>
          <a:xfrm>
            <a:off x="0" y="4191149"/>
            <a:ext cx="18287996" cy="3266926"/>
            <a:chOff x="0" y="-47625"/>
            <a:chExt cx="4816592" cy="860425"/>
          </a:xfrm>
        </p:grpSpPr>
        <p:sp>
          <p:nvSpPr>
            <p:cNvPr id="531" name="Google Shape;531;p36"/>
            <p:cNvSpPr/>
            <p:nvPr/>
          </p:nvSpPr>
          <p:spPr>
            <a:xfrm>
              <a:off x="0" y="0"/>
              <a:ext cx="4816592" cy="406400"/>
            </a:xfrm>
            <a:custGeom>
              <a:rect b="b" l="l" r="r" t="t"/>
              <a:pathLst>
                <a:path extrusionOk="0" h="40640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532" name="Google Shape;532;p3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33" name="Google Shape;533;p36"/>
          <p:cNvCxnSpPr/>
          <p:nvPr/>
        </p:nvCxnSpPr>
        <p:spPr>
          <a:xfrm rot="-5400000">
            <a:off x="1263412" y="6395525"/>
            <a:ext cx="2136825" cy="0"/>
          </a:xfrm>
          <a:prstGeom prst="straightConnector1">
            <a:avLst/>
          </a:prstGeom>
          <a:noFill/>
          <a:ln cap="flat" cmpd="sng" w="38100">
            <a:solidFill>
              <a:srgbClr val="2994E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4" name="Google Shape;534;p36"/>
          <p:cNvCxnSpPr/>
          <p:nvPr/>
        </p:nvCxnSpPr>
        <p:spPr>
          <a:xfrm rot="-5400000">
            <a:off x="5526496" y="6395525"/>
            <a:ext cx="2136825" cy="0"/>
          </a:xfrm>
          <a:prstGeom prst="straightConnector1">
            <a:avLst/>
          </a:prstGeom>
          <a:noFill/>
          <a:ln cap="flat" cmpd="sng" w="38100">
            <a:solidFill>
              <a:srgbClr val="2994E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5" name="Google Shape;535;p36"/>
          <p:cNvCxnSpPr/>
          <p:nvPr/>
        </p:nvCxnSpPr>
        <p:spPr>
          <a:xfrm rot="-5400000">
            <a:off x="9879652" y="6395525"/>
            <a:ext cx="2136825" cy="0"/>
          </a:xfrm>
          <a:prstGeom prst="straightConnector1">
            <a:avLst/>
          </a:prstGeom>
          <a:noFill/>
          <a:ln cap="flat" cmpd="sng" w="38100">
            <a:solidFill>
              <a:srgbClr val="2994E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6" name="Google Shape;536;p36"/>
          <p:cNvCxnSpPr/>
          <p:nvPr/>
        </p:nvCxnSpPr>
        <p:spPr>
          <a:xfrm rot="-5400000">
            <a:off x="14142736" y="6395525"/>
            <a:ext cx="2136825" cy="0"/>
          </a:xfrm>
          <a:prstGeom prst="straightConnector1">
            <a:avLst/>
          </a:prstGeom>
          <a:noFill/>
          <a:ln cap="flat" cmpd="sng" w="38100">
            <a:solidFill>
              <a:srgbClr val="2994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7" name="Google Shape;537;p36"/>
          <p:cNvSpPr txBox="1"/>
          <p:nvPr/>
        </p:nvSpPr>
        <p:spPr>
          <a:xfrm>
            <a:off x="1028700" y="1762269"/>
            <a:ext cx="16230600" cy="115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Timeline Page</a:t>
            </a:r>
            <a:endParaRPr/>
          </a:p>
        </p:txBody>
      </p:sp>
      <p:cxnSp>
        <p:nvCxnSpPr>
          <p:cNvPr id="538" name="Google Shape;538;p36"/>
          <p:cNvCxnSpPr/>
          <p:nvPr/>
        </p:nvCxnSpPr>
        <p:spPr>
          <a:xfrm rot="10800000">
            <a:off x="-39712" y="2343294"/>
            <a:ext cx="2136825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9" name="Google Shape;539;p36"/>
          <p:cNvCxnSpPr/>
          <p:nvPr/>
        </p:nvCxnSpPr>
        <p:spPr>
          <a:xfrm rot="10800000">
            <a:off x="16151175" y="2362344"/>
            <a:ext cx="2136825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40" name="Google Shape;540;p36"/>
          <p:cNvGrpSpPr/>
          <p:nvPr/>
        </p:nvGrpSpPr>
        <p:grpSpPr>
          <a:xfrm>
            <a:off x="2114614" y="4871525"/>
            <a:ext cx="472520" cy="474638"/>
            <a:chOff x="1813" y="0"/>
            <a:chExt cx="809173" cy="812800"/>
          </a:xfrm>
        </p:grpSpPr>
        <p:sp>
          <p:nvSpPr>
            <p:cNvPr id="541" name="Google Shape;541;p3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994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3" name="Google Shape;543;p36"/>
          <p:cNvSpPr txBox="1"/>
          <p:nvPr/>
        </p:nvSpPr>
        <p:spPr>
          <a:xfrm>
            <a:off x="1028700" y="7473462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Add a main point</a:t>
            </a:r>
            <a:endParaRPr/>
          </a:p>
        </p:txBody>
      </p:sp>
      <p:sp>
        <p:nvSpPr>
          <p:cNvPr id="544" name="Google Shape;544;p36"/>
          <p:cNvSpPr txBox="1"/>
          <p:nvPr/>
        </p:nvSpPr>
        <p:spPr>
          <a:xfrm>
            <a:off x="1028700" y="8276991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Elaborate on what you want to discuss. </a:t>
            </a:r>
            <a:endParaRPr/>
          </a:p>
        </p:txBody>
      </p:sp>
      <p:sp>
        <p:nvSpPr>
          <p:cNvPr id="545" name="Google Shape;545;p36"/>
          <p:cNvSpPr txBox="1"/>
          <p:nvPr/>
        </p:nvSpPr>
        <p:spPr>
          <a:xfrm>
            <a:off x="5317258" y="7473462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Add a main point</a:t>
            </a:r>
            <a:endParaRPr/>
          </a:p>
        </p:txBody>
      </p:sp>
      <p:sp>
        <p:nvSpPr>
          <p:cNvPr id="546" name="Google Shape;546;p36"/>
          <p:cNvSpPr txBox="1"/>
          <p:nvPr/>
        </p:nvSpPr>
        <p:spPr>
          <a:xfrm>
            <a:off x="5317258" y="8276991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Elaborate on what you want to discuss. </a:t>
            </a:r>
            <a:endParaRPr/>
          </a:p>
        </p:txBody>
      </p:sp>
      <p:sp>
        <p:nvSpPr>
          <p:cNvPr id="547" name="Google Shape;547;p36"/>
          <p:cNvSpPr txBox="1"/>
          <p:nvPr/>
        </p:nvSpPr>
        <p:spPr>
          <a:xfrm>
            <a:off x="13894375" y="7473462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Add a main point</a:t>
            </a:r>
            <a:endParaRPr/>
          </a:p>
        </p:txBody>
      </p:sp>
      <p:sp>
        <p:nvSpPr>
          <p:cNvPr id="548" name="Google Shape;548;p36"/>
          <p:cNvSpPr txBox="1"/>
          <p:nvPr/>
        </p:nvSpPr>
        <p:spPr>
          <a:xfrm>
            <a:off x="13894375" y="8276991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Elaborate on what you want to discuss. </a:t>
            </a:r>
            <a:endParaRPr/>
          </a:p>
        </p:txBody>
      </p:sp>
      <p:sp>
        <p:nvSpPr>
          <p:cNvPr id="549" name="Google Shape;549;p36"/>
          <p:cNvSpPr txBox="1"/>
          <p:nvPr/>
        </p:nvSpPr>
        <p:spPr>
          <a:xfrm>
            <a:off x="9605817" y="7473462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Add a main point</a:t>
            </a:r>
            <a:endParaRPr/>
          </a:p>
        </p:txBody>
      </p:sp>
      <p:sp>
        <p:nvSpPr>
          <p:cNvPr id="550" name="Google Shape;550;p36"/>
          <p:cNvSpPr txBox="1"/>
          <p:nvPr/>
        </p:nvSpPr>
        <p:spPr>
          <a:xfrm>
            <a:off x="9605817" y="8276991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Elaborate on what you want to discuss. </a:t>
            </a:r>
            <a:endParaRPr/>
          </a:p>
        </p:txBody>
      </p:sp>
      <p:grpSp>
        <p:nvGrpSpPr>
          <p:cNvPr id="551" name="Google Shape;551;p36"/>
          <p:cNvGrpSpPr/>
          <p:nvPr/>
        </p:nvGrpSpPr>
        <p:grpSpPr>
          <a:xfrm>
            <a:off x="6377698" y="4871525"/>
            <a:ext cx="472520" cy="474638"/>
            <a:chOff x="1813" y="0"/>
            <a:chExt cx="809173" cy="812800"/>
          </a:xfrm>
        </p:grpSpPr>
        <p:sp>
          <p:nvSpPr>
            <p:cNvPr id="552" name="Google Shape;552;p3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994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4" name="Google Shape;554;p36"/>
          <p:cNvGrpSpPr/>
          <p:nvPr/>
        </p:nvGrpSpPr>
        <p:grpSpPr>
          <a:xfrm>
            <a:off x="10730855" y="4906181"/>
            <a:ext cx="472520" cy="474638"/>
            <a:chOff x="1813" y="0"/>
            <a:chExt cx="809173" cy="812800"/>
          </a:xfrm>
        </p:grpSpPr>
        <p:sp>
          <p:nvSpPr>
            <p:cNvPr id="555" name="Google Shape;555;p3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994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7" name="Google Shape;557;p36"/>
          <p:cNvGrpSpPr/>
          <p:nvPr/>
        </p:nvGrpSpPr>
        <p:grpSpPr>
          <a:xfrm>
            <a:off x="14993939" y="4906181"/>
            <a:ext cx="472520" cy="474638"/>
            <a:chOff x="1813" y="0"/>
            <a:chExt cx="809173" cy="812800"/>
          </a:xfrm>
        </p:grpSpPr>
        <p:sp>
          <p:nvSpPr>
            <p:cNvPr id="558" name="Google Shape;558;p3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994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94E5"/>
        </a:solidFill>
      </p:bgPr>
    </p:bg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4" name="Google Shape;564;p37"/>
          <p:cNvGraphicFramePr/>
          <p:nvPr/>
        </p:nvGraphicFramePr>
        <p:xfrm>
          <a:off x="1028700" y="161070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{673244B7-19CF-44D7-A698-19F5996B0E4D}</a:tableStyleId>
              </a:tblPr>
              <a:tblGrid>
                <a:gridCol w="4057650"/>
                <a:gridCol w="4189075"/>
                <a:gridCol w="3926225"/>
                <a:gridCol w="4057650"/>
              </a:tblGrid>
              <a:tr h="1318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5000" u="none" cap="none" strike="noStrike">
                          <a:solidFill>
                            <a:srgbClr val="FFFFF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14E9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5000" u="none" cap="none" strike="noStrike">
                          <a:solidFill>
                            <a:srgbClr val="FFFFF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W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14E9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5000" u="none" cap="none" strike="noStrike">
                          <a:solidFill>
                            <a:srgbClr val="FFFFF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O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14E9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5000" u="none" cap="none" strike="noStrike">
                          <a:solidFill>
                            <a:srgbClr val="FFFFF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14E97"/>
                    </a:solidFill>
                  </a:tcPr>
                </a:tc>
              </a:tr>
              <a:tr h="667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57" u="none" cap="none" strike="noStrike">
                          <a:solidFill>
                            <a:srgbClr val="FFFFF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STRENGTHS</a:t>
                      </a:r>
                      <a:endParaRPr sz="1100" u="none" cap="none" strike="noStrike"/>
                    </a:p>
                  </a:txBody>
                  <a:tcPr marT="190500" marB="190500" marR="190500" marL="190500">
                    <a:lnL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14E9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57" u="none" cap="none" strike="noStrike">
                          <a:solidFill>
                            <a:srgbClr val="FFFFF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WEAKNESSES</a:t>
                      </a:r>
                      <a:endParaRPr sz="1100" u="none" cap="none" strike="noStrike"/>
                    </a:p>
                  </a:txBody>
                  <a:tcPr marT="190500" marB="190500" marR="190500" marL="190500">
                    <a:lnL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14E9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57" u="none" cap="none" strike="noStrike">
                          <a:solidFill>
                            <a:srgbClr val="FFFFF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OPPORTUNITIES</a:t>
                      </a:r>
                      <a:endParaRPr sz="1100" u="none" cap="none" strike="noStrike"/>
                    </a:p>
                  </a:txBody>
                  <a:tcPr marT="190500" marB="190500" marR="190500" marL="190500">
                    <a:lnL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14E9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57" u="none" cap="none" strike="noStrike">
                          <a:solidFill>
                            <a:srgbClr val="FFFFF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THREATS</a:t>
                      </a:r>
                      <a:endParaRPr sz="1100" u="none" cap="none" strike="noStrike"/>
                    </a:p>
                  </a:txBody>
                  <a:tcPr marT="190500" marB="190500" marR="190500" marL="190500">
                    <a:lnL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14E97"/>
                    </a:solidFill>
                  </a:tcPr>
                </a:tc>
              </a:tr>
              <a:tr h="5759425">
                <a:tc>
                  <a:txBody>
                    <a:bodyPr/>
                    <a:lstStyle/>
                    <a:p>
                      <a:pPr indent="-269874" lvl="1" marL="539749" marR="0" rtl="0" algn="l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99"/>
                        <a:buFont typeface="Arial"/>
                        <a:buChar char="•"/>
                      </a:pPr>
                      <a:r>
                        <a:rPr lang="en-US" sz="2499" u="none" cap="none" strike="noStrike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What are you doing well? </a:t>
                      </a:r>
                      <a:endParaRPr sz="1100" u="none" cap="none" strike="noStrike"/>
                    </a:p>
                    <a:p>
                      <a:pPr indent="-269874" lvl="1" marL="539749" marR="0" rtl="0" algn="l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99"/>
                        <a:buFont typeface="Arial"/>
                        <a:buChar char="•"/>
                      </a:pPr>
                      <a:r>
                        <a:rPr lang="en-US" sz="2499" u="none" cap="none" strike="noStrike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What sets you apart? What are your good qualities?</a:t>
                      </a:r>
                      <a:endParaRPr/>
                    </a:p>
                  </a:txBody>
                  <a:tcPr marT="190500" marB="190500" marR="190500" marL="190500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14E97"/>
                    </a:solidFill>
                  </a:tcPr>
                </a:tc>
                <a:tc>
                  <a:txBody>
                    <a:bodyPr/>
                    <a:lstStyle/>
                    <a:p>
                      <a:pPr indent="-269874" lvl="1" marL="539749" marR="0" rtl="0" algn="l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99"/>
                        <a:buFont typeface="Arial"/>
                        <a:buChar char="•"/>
                      </a:pPr>
                      <a:r>
                        <a:rPr lang="en-US" sz="2499" u="none" cap="none" strike="noStrike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Where do you need to improve? </a:t>
                      </a:r>
                      <a:endParaRPr sz="1100" u="none" cap="none" strike="noStrike"/>
                    </a:p>
                    <a:p>
                      <a:pPr indent="-269874" lvl="1" marL="539749" marR="0" rtl="0" algn="l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99"/>
                        <a:buFont typeface="Arial"/>
                        <a:buChar char="•"/>
                      </a:pPr>
                      <a:r>
                        <a:rPr lang="en-US" sz="2499" u="none" cap="none" strike="noStrike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Are resources adequate? What do others do better than you?</a:t>
                      </a:r>
                      <a:endParaRPr/>
                    </a:p>
                  </a:txBody>
                  <a:tcPr marT="190500" marB="190500" marR="190500" marL="190500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14E97"/>
                    </a:solidFill>
                  </a:tcPr>
                </a:tc>
                <a:tc>
                  <a:txBody>
                    <a:bodyPr/>
                    <a:lstStyle/>
                    <a:p>
                      <a:pPr indent="-269874" lvl="1" marL="539749" marR="0" rtl="0" algn="l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99"/>
                        <a:buFont typeface="Arial"/>
                        <a:buChar char="•"/>
                      </a:pPr>
                      <a:r>
                        <a:rPr lang="en-US" sz="2499" u="none" cap="none" strike="noStrike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What are your goals? </a:t>
                      </a:r>
                      <a:endParaRPr sz="1100" u="none" cap="none" strike="noStrike"/>
                    </a:p>
                    <a:p>
                      <a:pPr indent="-269874" lvl="1" marL="539749" marR="0" rtl="0" algn="l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99"/>
                        <a:buFont typeface="Arial"/>
                        <a:buChar char="•"/>
                      </a:pPr>
                      <a:r>
                        <a:rPr lang="en-US" sz="2499" u="none" cap="none" strike="noStrike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Are demands shifting? How can it be improved?</a:t>
                      </a:r>
                      <a:endParaRPr/>
                    </a:p>
                  </a:txBody>
                  <a:tcPr marT="190500" marB="190500" marR="190500" marL="190500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14E97"/>
                    </a:solidFill>
                  </a:tcPr>
                </a:tc>
                <a:tc>
                  <a:txBody>
                    <a:bodyPr/>
                    <a:lstStyle/>
                    <a:p>
                      <a:pPr indent="-269874" lvl="1" marL="539749" marR="0" rtl="0" algn="l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99"/>
                        <a:buFont typeface="Arial"/>
                        <a:buChar char="•"/>
                      </a:pPr>
                      <a:r>
                        <a:rPr lang="en-US" sz="2499" u="none" cap="none" strike="noStrike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What are the blockers you're facing? </a:t>
                      </a:r>
                      <a:endParaRPr sz="1100" u="none" cap="none" strike="noStrike"/>
                    </a:p>
                    <a:p>
                      <a:pPr indent="-269874" lvl="1" marL="539749" marR="0" rtl="0" algn="l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99"/>
                        <a:buFont typeface="Arial"/>
                        <a:buChar char="•"/>
                      </a:pPr>
                      <a:r>
                        <a:rPr lang="en-US" sz="2499" u="none" cap="none" strike="noStrike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What are factors outside of your control?</a:t>
                      </a:r>
                      <a:endParaRPr/>
                    </a:p>
                  </a:txBody>
                  <a:tcPr marT="190500" marB="190500" marR="190500" marL="190500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14E97"/>
                    </a:solidFill>
                  </a:tcPr>
                </a:tc>
              </a:tr>
            </a:tbl>
          </a:graphicData>
        </a:graphic>
      </p:graphicFrame>
      <p:cxnSp>
        <p:nvCxnSpPr>
          <p:cNvPr id="565" name="Google Shape;565;p37"/>
          <p:cNvCxnSpPr/>
          <p:nvPr/>
        </p:nvCxnSpPr>
        <p:spPr>
          <a:xfrm rot="5400000">
            <a:off x="1103937" y="9811211"/>
            <a:ext cx="4017752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6" name="Google Shape;566;p37"/>
          <p:cNvCxnSpPr/>
          <p:nvPr/>
        </p:nvCxnSpPr>
        <p:spPr>
          <a:xfrm rot="5400000">
            <a:off x="5293800" y="9811211"/>
            <a:ext cx="4017752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7" name="Google Shape;567;p37"/>
          <p:cNvCxnSpPr/>
          <p:nvPr/>
        </p:nvCxnSpPr>
        <p:spPr>
          <a:xfrm rot="5400000">
            <a:off x="9284633" y="9811211"/>
            <a:ext cx="4017752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8" name="Google Shape;568;p37"/>
          <p:cNvCxnSpPr/>
          <p:nvPr/>
        </p:nvCxnSpPr>
        <p:spPr>
          <a:xfrm rot="5400000">
            <a:off x="13303898" y="9811211"/>
            <a:ext cx="4017752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94E5"/>
        </a:solid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1817" y="4162527"/>
            <a:ext cx="226324" cy="32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3141" y="5187473"/>
            <a:ext cx="283676" cy="28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2425" y="6210726"/>
            <a:ext cx="265109" cy="18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7934" y="8088867"/>
            <a:ext cx="294090" cy="29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28700" y="7112225"/>
            <a:ext cx="332559" cy="2993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8" name="Google Shape;578;p38"/>
          <p:cNvGrpSpPr/>
          <p:nvPr/>
        </p:nvGrpSpPr>
        <p:grpSpPr>
          <a:xfrm>
            <a:off x="9704980" y="-1304545"/>
            <a:ext cx="13135217" cy="12057719"/>
            <a:chOff x="0" y="-47625"/>
            <a:chExt cx="812800" cy="746125"/>
          </a:xfrm>
        </p:grpSpPr>
        <p:sp>
          <p:nvSpPr>
            <p:cNvPr id="579" name="Google Shape;579;p38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580" name="Google Shape;580;p38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81" name="Google Shape;581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79696" y="4162527"/>
            <a:ext cx="13137502" cy="6590647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38"/>
          <p:cNvSpPr txBox="1"/>
          <p:nvPr/>
        </p:nvSpPr>
        <p:spPr>
          <a:xfrm>
            <a:off x="1769144" y="4112802"/>
            <a:ext cx="6248832" cy="4429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85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123 Anywhere St., Any City,ST 12345</a:t>
            </a:r>
            <a:endParaRPr/>
          </a:p>
        </p:txBody>
      </p:sp>
      <p:sp>
        <p:nvSpPr>
          <p:cNvPr id="583" name="Google Shape;583;p38"/>
          <p:cNvSpPr txBox="1"/>
          <p:nvPr/>
        </p:nvSpPr>
        <p:spPr>
          <a:xfrm>
            <a:off x="1769144" y="5109804"/>
            <a:ext cx="5270270" cy="4429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85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123-456-7890</a:t>
            </a:r>
            <a:endParaRPr/>
          </a:p>
        </p:txBody>
      </p:sp>
      <p:sp>
        <p:nvSpPr>
          <p:cNvPr id="584" name="Google Shape;584;p38"/>
          <p:cNvSpPr txBox="1"/>
          <p:nvPr/>
        </p:nvSpPr>
        <p:spPr>
          <a:xfrm>
            <a:off x="1769144" y="6066883"/>
            <a:ext cx="5270270" cy="4429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85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hello@reallygreatsite.com</a:t>
            </a:r>
            <a:endParaRPr/>
          </a:p>
        </p:txBody>
      </p:sp>
      <p:sp>
        <p:nvSpPr>
          <p:cNvPr id="585" name="Google Shape;585;p38"/>
          <p:cNvSpPr txBox="1"/>
          <p:nvPr/>
        </p:nvSpPr>
        <p:spPr>
          <a:xfrm>
            <a:off x="1769144" y="7985919"/>
            <a:ext cx="5270270" cy="4429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85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reallygreatsite.com</a:t>
            </a:r>
            <a:endParaRPr/>
          </a:p>
        </p:txBody>
      </p:sp>
      <p:sp>
        <p:nvSpPr>
          <p:cNvPr id="586" name="Google Shape;586;p38"/>
          <p:cNvSpPr txBox="1"/>
          <p:nvPr/>
        </p:nvSpPr>
        <p:spPr>
          <a:xfrm>
            <a:off x="1769144" y="7011883"/>
            <a:ext cx="5270270" cy="4429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85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@reallygreatsite</a:t>
            </a:r>
            <a:endParaRPr/>
          </a:p>
        </p:txBody>
      </p:sp>
      <p:sp>
        <p:nvSpPr>
          <p:cNvPr id="587" name="Google Shape;587;p38"/>
          <p:cNvSpPr txBox="1"/>
          <p:nvPr/>
        </p:nvSpPr>
        <p:spPr>
          <a:xfrm>
            <a:off x="1028764" y="1813830"/>
            <a:ext cx="7647893" cy="115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Contact Us</a:t>
            </a:r>
            <a:endParaRPr/>
          </a:p>
        </p:txBody>
      </p:sp>
      <p:cxnSp>
        <p:nvCxnSpPr>
          <p:cNvPr id="588" name="Google Shape;588;p38"/>
          <p:cNvCxnSpPr/>
          <p:nvPr/>
        </p:nvCxnSpPr>
        <p:spPr>
          <a:xfrm rot="-11526">
            <a:off x="40" y="3367261"/>
            <a:ext cx="8479744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9"/>
          <p:cNvSpPr txBox="1"/>
          <p:nvPr/>
        </p:nvSpPr>
        <p:spPr>
          <a:xfrm>
            <a:off x="9420453" y="4562475"/>
            <a:ext cx="8560274" cy="115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014E9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Thank you!</a:t>
            </a:r>
            <a:endParaRPr/>
          </a:p>
        </p:txBody>
      </p:sp>
      <p:sp>
        <p:nvSpPr>
          <p:cNvPr id="594" name="Google Shape;594;p39"/>
          <p:cNvSpPr txBox="1"/>
          <p:nvPr/>
        </p:nvSpPr>
        <p:spPr>
          <a:xfrm>
            <a:off x="11100364" y="6515292"/>
            <a:ext cx="6880363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Write a closing statement </a:t>
            </a:r>
            <a:endParaRPr/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or call-to-action here.</a:t>
            </a:r>
            <a:endParaRPr/>
          </a:p>
        </p:txBody>
      </p:sp>
      <p:sp>
        <p:nvSpPr>
          <p:cNvPr id="595" name="Google Shape;595;p39"/>
          <p:cNvSpPr/>
          <p:nvPr/>
        </p:nvSpPr>
        <p:spPr>
          <a:xfrm>
            <a:off x="-2685674" y="-1089079"/>
            <a:ext cx="6498552" cy="5518617"/>
          </a:xfrm>
          <a:custGeom>
            <a:rect b="b" l="l" r="r" t="t"/>
            <a:pathLst>
              <a:path extrusionOk="0" h="5372100" w="6326018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</p:sp>
      <p:sp>
        <p:nvSpPr>
          <p:cNvPr id="596" name="Google Shape;596;p39"/>
          <p:cNvSpPr/>
          <p:nvPr/>
        </p:nvSpPr>
        <p:spPr>
          <a:xfrm>
            <a:off x="2714482" y="-3843465"/>
            <a:ext cx="6360484" cy="5508773"/>
          </a:xfrm>
          <a:custGeom>
            <a:rect b="b" l="l" r="r" t="t"/>
            <a:pathLst>
              <a:path extrusionOk="0" h="5372100" w="6202680">
                <a:moveTo>
                  <a:pt x="4652010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652010" y="5372100"/>
                </a:lnTo>
                <a:lnTo>
                  <a:pt x="6202680" y="2686050"/>
                </a:lnTo>
                <a:lnTo>
                  <a:pt x="4652010" y="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597" name="Google Shape;597;p39"/>
          <p:cNvSpPr/>
          <p:nvPr/>
        </p:nvSpPr>
        <p:spPr>
          <a:xfrm>
            <a:off x="-2547606" y="4778227"/>
            <a:ext cx="6360484" cy="5508773"/>
          </a:xfrm>
          <a:custGeom>
            <a:rect b="b" l="l" r="r" t="t"/>
            <a:pathLst>
              <a:path extrusionOk="0" h="5372100" w="6202680">
                <a:moveTo>
                  <a:pt x="4652010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652010" y="5372100"/>
                </a:lnTo>
                <a:lnTo>
                  <a:pt x="6202680" y="2686050"/>
                </a:lnTo>
                <a:lnTo>
                  <a:pt x="4652010" y="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598" name="Google Shape;598;p39"/>
          <p:cNvSpPr/>
          <p:nvPr/>
        </p:nvSpPr>
        <p:spPr>
          <a:xfrm>
            <a:off x="2645448" y="2013996"/>
            <a:ext cx="6498552" cy="5518617"/>
          </a:xfrm>
          <a:custGeom>
            <a:rect b="b" l="l" r="r" t="t"/>
            <a:pathLst>
              <a:path extrusionOk="0" h="5372100" w="6326018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</p:sp>
      <p:cxnSp>
        <p:nvCxnSpPr>
          <p:cNvPr id="599" name="Google Shape;599;p39"/>
          <p:cNvCxnSpPr/>
          <p:nvPr/>
        </p:nvCxnSpPr>
        <p:spPr>
          <a:xfrm>
            <a:off x="10708924" y="6115242"/>
            <a:ext cx="7579076" cy="0"/>
          </a:xfrm>
          <a:prstGeom prst="straightConnector1">
            <a:avLst/>
          </a:prstGeom>
          <a:noFill/>
          <a:ln cap="flat" cmpd="sng" w="38100">
            <a:solidFill>
              <a:srgbClr val="014E9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4E97"/>
        </a:solidFill>
      </p:bgPr>
    </p:bg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40"/>
          <p:cNvGrpSpPr/>
          <p:nvPr/>
        </p:nvGrpSpPr>
        <p:grpSpPr>
          <a:xfrm>
            <a:off x="14884810" y="-165129"/>
            <a:ext cx="5482565" cy="5507140"/>
            <a:chOff x="1813" y="0"/>
            <a:chExt cx="809173" cy="812800"/>
          </a:xfrm>
        </p:grpSpPr>
        <p:sp>
          <p:nvSpPr>
            <p:cNvPr id="605" name="Google Shape;605;p4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994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7" name="Google Shape;607;p40"/>
          <p:cNvGrpSpPr/>
          <p:nvPr/>
        </p:nvGrpSpPr>
        <p:grpSpPr>
          <a:xfrm>
            <a:off x="10150341" y="1483231"/>
            <a:ext cx="10661691" cy="10709480"/>
            <a:chOff x="1813" y="0"/>
            <a:chExt cx="809173" cy="812800"/>
          </a:xfrm>
        </p:grpSpPr>
        <p:sp>
          <p:nvSpPr>
            <p:cNvPr id="608" name="Google Shape;608;p4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10" name="Google Shape;610;p40"/>
          <p:cNvPicPr preferRelativeResize="0"/>
          <p:nvPr/>
        </p:nvPicPr>
        <p:blipFill rotWithShape="1">
          <a:blip r:embed="rId3">
            <a:alphaModFix/>
          </a:blip>
          <a:srcRect b="0" l="28213" r="10862" t="0"/>
          <a:stretch/>
        </p:blipFill>
        <p:spPr>
          <a:xfrm>
            <a:off x="9518466" y="899650"/>
            <a:ext cx="8578542" cy="938735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40"/>
          <p:cNvSpPr txBox="1"/>
          <p:nvPr/>
        </p:nvSpPr>
        <p:spPr>
          <a:xfrm>
            <a:off x="889638" y="1028700"/>
            <a:ext cx="8254362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Credits</a:t>
            </a:r>
            <a:endParaRPr/>
          </a:p>
        </p:txBody>
      </p:sp>
      <p:sp>
        <p:nvSpPr>
          <p:cNvPr id="612" name="Google Shape;612;p40"/>
          <p:cNvSpPr txBox="1"/>
          <p:nvPr/>
        </p:nvSpPr>
        <p:spPr>
          <a:xfrm>
            <a:off x="889638" y="4006850"/>
            <a:ext cx="8489766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613" name="Google Shape;613;p40"/>
          <p:cNvSpPr txBox="1"/>
          <p:nvPr/>
        </p:nvSpPr>
        <p:spPr>
          <a:xfrm>
            <a:off x="889638" y="5987071"/>
            <a:ext cx="8115300" cy="8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SlidesCarnival for the presentation template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Pexels for the photos</a:t>
            </a:r>
            <a:endParaRPr/>
          </a:p>
        </p:txBody>
      </p:sp>
      <p:sp>
        <p:nvSpPr>
          <p:cNvPr id="614" name="Google Shape;614;p40"/>
          <p:cNvSpPr txBox="1"/>
          <p:nvPr/>
        </p:nvSpPr>
        <p:spPr>
          <a:xfrm>
            <a:off x="889638" y="7685696"/>
            <a:ext cx="8115300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Happy designing! </a:t>
            </a:r>
            <a:endParaRPr/>
          </a:p>
        </p:txBody>
      </p:sp>
      <p:grpSp>
        <p:nvGrpSpPr>
          <p:cNvPr id="615" name="Google Shape;615;p40"/>
          <p:cNvGrpSpPr/>
          <p:nvPr/>
        </p:nvGrpSpPr>
        <p:grpSpPr>
          <a:xfrm>
            <a:off x="8458748" y="8578850"/>
            <a:ext cx="3996974" cy="4014890"/>
            <a:chOff x="1813" y="0"/>
            <a:chExt cx="809173" cy="812800"/>
          </a:xfrm>
        </p:grpSpPr>
        <p:sp>
          <p:nvSpPr>
            <p:cNvPr id="616" name="Google Shape;616;p4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994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18" name="Google Shape;618;p40"/>
          <p:cNvCxnSpPr/>
          <p:nvPr/>
        </p:nvCxnSpPr>
        <p:spPr>
          <a:xfrm>
            <a:off x="0" y="2782577"/>
            <a:ext cx="6668708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1"/>
          <p:cNvSpPr/>
          <p:nvPr/>
        </p:nvSpPr>
        <p:spPr>
          <a:xfrm>
            <a:off x="10929141" y="2008139"/>
            <a:ext cx="5673908" cy="4818324"/>
          </a:xfrm>
          <a:custGeom>
            <a:rect b="b" l="l" r="r" t="t"/>
            <a:pathLst>
              <a:path extrusionOk="0" h="5372100" w="6326018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624" name="Google Shape;624;p41"/>
          <p:cNvSpPr/>
          <p:nvPr/>
        </p:nvSpPr>
        <p:spPr>
          <a:xfrm>
            <a:off x="15644035" y="-396726"/>
            <a:ext cx="5553361" cy="4809729"/>
          </a:xfrm>
          <a:custGeom>
            <a:rect b="b" l="l" r="r" t="t"/>
            <a:pathLst>
              <a:path extrusionOk="0" h="5372100" w="6202680">
                <a:moveTo>
                  <a:pt x="4652010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652010" y="5372100"/>
                </a:lnTo>
                <a:lnTo>
                  <a:pt x="6202680" y="2686050"/>
                </a:lnTo>
                <a:lnTo>
                  <a:pt x="4652010" y="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625" name="Google Shape;625;p41"/>
          <p:cNvSpPr/>
          <p:nvPr/>
        </p:nvSpPr>
        <p:spPr>
          <a:xfrm>
            <a:off x="11049688" y="7130903"/>
            <a:ext cx="5553361" cy="4809729"/>
          </a:xfrm>
          <a:custGeom>
            <a:rect b="b" l="l" r="r" t="t"/>
            <a:pathLst>
              <a:path extrusionOk="0" h="5372100" w="6202680">
                <a:moveTo>
                  <a:pt x="4652010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652010" y="5372100"/>
                </a:lnTo>
                <a:lnTo>
                  <a:pt x="6202680" y="2686050"/>
                </a:lnTo>
                <a:lnTo>
                  <a:pt x="4652010" y="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</p:sp>
      <p:sp>
        <p:nvSpPr>
          <p:cNvPr id="626" name="Google Shape;626;p41"/>
          <p:cNvSpPr/>
          <p:nvPr/>
        </p:nvSpPr>
        <p:spPr>
          <a:xfrm>
            <a:off x="15451046" y="4705089"/>
            <a:ext cx="5673908" cy="4818324"/>
          </a:xfrm>
          <a:custGeom>
            <a:rect b="b" l="l" r="r" t="t"/>
            <a:pathLst>
              <a:path extrusionOk="0" h="5372100" w="6326018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</p:sp>
      <p:grpSp>
        <p:nvGrpSpPr>
          <p:cNvPr id="627" name="Google Shape;627;p41"/>
          <p:cNvGrpSpPr/>
          <p:nvPr/>
        </p:nvGrpSpPr>
        <p:grpSpPr>
          <a:xfrm>
            <a:off x="0" y="509737"/>
            <a:ext cx="18287996" cy="3266926"/>
            <a:chOff x="0" y="-47625"/>
            <a:chExt cx="4816592" cy="860425"/>
          </a:xfrm>
        </p:grpSpPr>
        <p:sp>
          <p:nvSpPr>
            <p:cNvPr id="628" name="Google Shape;628;p41"/>
            <p:cNvSpPr/>
            <p:nvPr/>
          </p:nvSpPr>
          <p:spPr>
            <a:xfrm>
              <a:off x="0" y="0"/>
              <a:ext cx="4816592" cy="812800"/>
            </a:xfrm>
            <a:custGeom>
              <a:rect b="b" l="l" r="r" t="t"/>
              <a:pathLst>
                <a:path extrusionOk="0" h="81280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629" name="Google Shape;629;p4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30" name="Google Shape;630;p41"/>
          <p:cNvPicPr preferRelativeResize="0"/>
          <p:nvPr/>
        </p:nvPicPr>
        <p:blipFill rotWithShape="1">
          <a:blip r:embed="rId3">
            <a:alphaModFix/>
          </a:blip>
          <a:srcRect b="0" l="35634" r="17157" t="10181"/>
          <a:stretch/>
        </p:blipFill>
        <p:spPr>
          <a:xfrm>
            <a:off x="11168680" y="1256906"/>
            <a:ext cx="7119320" cy="9030094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41"/>
          <p:cNvSpPr txBox="1"/>
          <p:nvPr/>
        </p:nvSpPr>
        <p:spPr>
          <a:xfrm>
            <a:off x="1028700" y="1120200"/>
            <a:ext cx="113844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Fonts In this Presentation</a:t>
            </a:r>
            <a:endParaRPr/>
          </a:p>
        </p:txBody>
      </p:sp>
      <p:sp>
        <p:nvSpPr>
          <p:cNvPr id="632" name="Google Shape;632;p41"/>
          <p:cNvSpPr txBox="1"/>
          <p:nvPr/>
        </p:nvSpPr>
        <p:spPr>
          <a:xfrm>
            <a:off x="1028700" y="4379200"/>
            <a:ext cx="8870382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14E97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This presentation template uses the following free fonts:</a:t>
            </a:r>
            <a:endParaRPr/>
          </a:p>
        </p:txBody>
      </p:sp>
      <p:sp>
        <p:nvSpPr>
          <p:cNvPr id="633" name="Google Shape;633;p41"/>
          <p:cNvSpPr txBox="1"/>
          <p:nvPr/>
        </p:nvSpPr>
        <p:spPr>
          <a:xfrm>
            <a:off x="1028700" y="5999108"/>
            <a:ext cx="8870382" cy="1289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14E97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14E97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Titles: Libre Baskerville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14E97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14E97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Headers: Libre Franklin Light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14E97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14E97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Body Copy: Libre Franklin Light</a:t>
            </a:r>
            <a:endParaRPr/>
          </a:p>
        </p:txBody>
      </p:sp>
      <p:sp>
        <p:nvSpPr>
          <p:cNvPr id="634" name="Google Shape;634;p41"/>
          <p:cNvSpPr txBox="1"/>
          <p:nvPr/>
        </p:nvSpPr>
        <p:spPr>
          <a:xfrm>
            <a:off x="1028700" y="7877301"/>
            <a:ext cx="8557621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994E5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You can find these fonts online too. </a:t>
            </a:r>
            <a:endParaRPr/>
          </a:p>
        </p:txBody>
      </p:sp>
      <p:sp>
        <p:nvSpPr>
          <p:cNvPr id="635" name="Google Shape;635;p41"/>
          <p:cNvSpPr txBox="1"/>
          <p:nvPr/>
        </p:nvSpPr>
        <p:spPr>
          <a:xfrm>
            <a:off x="1028700" y="8916988"/>
            <a:ext cx="5029319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994E5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HAPPY DESIGNING!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94E5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15"/>
          <p:cNvGrpSpPr/>
          <p:nvPr/>
        </p:nvGrpSpPr>
        <p:grpSpPr>
          <a:xfrm>
            <a:off x="10160434" y="1009900"/>
            <a:ext cx="1604292" cy="1397488"/>
            <a:chOff x="0" y="-9525"/>
            <a:chExt cx="812800" cy="708025"/>
          </a:xfrm>
        </p:grpSpPr>
        <p:sp>
          <p:nvSpPr>
            <p:cNvPr id="117" name="Google Shape;117;p15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666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8" name="Google Shape;118;p15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01.</a:t>
              </a:r>
              <a:endParaRPr/>
            </a:p>
          </p:txBody>
        </p:sp>
      </p:grpSp>
      <p:grpSp>
        <p:nvGrpSpPr>
          <p:cNvPr id="119" name="Google Shape;119;p15"/>
          <p:cNvGrpSpPr/>
          <p:nvPr/>
        </p:nvGrpSpPr>
        <p:grpSpPr>
          <a:xfrm>
            <a:off x="10160434" y="4210299"/>
            <a:ext cx="1604292" cy="1397488"/>
            <a:chOff x="0" y="-9525"/>
            <a:chExt cx="812800" cy="708025"/>
          </a:xfrm>
        </p:grpSpPr>
        <p:sp>
          <p:nvSpPr>
            <p:cNvPr id="120" name="Google Shape;120;p15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666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1" name="Google Shape;121;p15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02.</a:t>
              </a:r>
              <a:endParaRPr/>
            </a:p>
          </p:txBody>
        </p:sp>
      </p:grpSp>
      <p:grpSp>
        <p:nvGrpSpPr>
          <p:cNvPr id="122" name="Google Shape;122;p15"/>
          <p:cNvGrpSpPr/>
          <p:nvPr/>
        </p:nvGrpSpPr>
        <p:grpSpPr>
          <a:xfrm>
            <a:off x="10160434" y="7453421"/>
            <a:ext cx="1604292" cy="1397488"/>
            <a:chOff x="0" y="-9525"/>
            <a:chExt cx="812800" cy="708025"/>
          </a:xfrm>
        </p:grpSpPr>
        <p:sp>
          <p:nvSpPr>
            <p:cNvPr id="123" name="Google Shape;123;p15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666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4" name="Google Shape;124;p15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03.</a:t>
              </a:r>
              <a:endParaRPr/>
            </a:p>
          </p:txBody>
        </p:sp>
      </p:grpSp>
      <p:grpSp>
        <p:nvGrpSpPr>
          <p:cNvPr id="125" name="Google Shape;125;p15"/>
          <p:cNvGrpSpPr/>
          <p:nvPr/>
        </p:nvGrpSpPr>
        <p:grpSpPr>
          <a:xfrm>
            <a:off x="1733954" y="-518608"/>
            <a:ext cx="6914773" cy="10224009"/>
            <a:chOff x="0" y="-47625"/>
            <a:chExt cx="635000" cy="938895"/>
          </a:xfrm>
        </p:grpSpPr>
        <p:sp>
          <p:nvSpPr>
            <p:cNvPr id="126" name="Google Shape;126;p15"/>
            <p:cNvSpPr/>
            <p:nvPr/>
          </p:nvSpPr>
          <p:spPr>
            <a:xfrm>
              <a:off x="0" y="0"/>
              <a:ext cx="606628" cy="891270"/>
            </a:xfrm>
            <a:custGeom>
              <a:rect b="b" l="l" r="r" t="t"/>
              <a:pathLst>
                <a:path extrusionOk="0" h="891270" w="606628">
                  <a:moveTo>
                    <a:pt x="606628" y="0"/>
                  </a:moveTo>
                  <a:lnTo>
                    <a:pt x="606628" y="776970"/>
                  </a:lnTo>
                  <a:lnTo>
                    <a:pt x="303314" y="891270"/>
                  </a:lnTo>
                  <a:lnTo>
                    <a:pt x="0" y="776970"/>
                  </a:lnTo>
                  <a:lnTo>
                    <a:pt x="0" y="0"/>
                  </a:lnTo>
                  <a:lnTo>
                    <a:pt x="606628" y="0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127" name="Google Shape;127;p15"/>
            <p:cNvSpPr txBox="1"/>
            <p:nvPr/>
          </p:nvSpPr>
          <p:spPr>
            <a:xfrm>
              <a:off x="0" y="-47625"/>
              <a:ext cx="6350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28;p15"/>
          <p:cNvSpPr txBox="1"/>
          <p:nvPr/>
        </p:nvSpPr>
        <p:spPr>
          <a:xfrm>
            <a:off x="12891040" y="4226032"/>
            <a:ext cx="3433896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Our Projects</a:t>
            </a:r>
            <a:endParaRPr/>
          </a:p>
        </p:txBody>
      </p:sp>
      <p:sp>
        <p:nvSpPr>
          <p:cNvPr id="129" name="Google Shape;129;p15"/>
          <p:cNvSpPr txBox="1"/>
          <p:nvPr/>
        </p:nvSpPr>
        <p:spPr>
          <a:xfrm>
            <a:off x="12534714" y="5064232"/>
            <a:ext cx="4146548" cy="8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Elaborate on what you want to discuss. </a:t>
            </a:r>
            <a:endParaRPr/>
          </a:p>
        </p:txBody>
      </p:sp>
      <p:sp>
        <p:nvSpPr>
          <p:cNvPr id="130" name="Google Shape;130;p15"/>
          <p:cNvSpPr txBox="1"/>
          <p:nvPr/>
        </p:nvSpPr>
        <p:spPr>
          <a:xfrm>
            <a:off x="12891040" y="1023097"/>
            <a:ext cx="3433896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About Us</a:t>
            </a:r>
            <a:endParaRPr/>
          </a:p>
        </p:txBody>
      </p:sp>
      <p:sp>
        <p:nvSpPr>
          <p:cNvPr id="131" name="Google Shape;131;p15"/>
          <p:cNvSpPr txBox="1"/>
          <p:nvPr/>
        </p:nvSpPr>
        <p:spPr>
          <a:xfrm>
            <a:off x="12534714" y="1861297"/>
            <a:ext cx="4146548" cy="8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Elaborate on what you want to discuss. </a:t>
            </a:r>
            <a:endParaRPr/>
          </a:p>
        </p:txBody>
      </p:sp>
      <p:sp>
        <p:nvSpPr>
          <p:cNvPr id="132" name="Google Shape;132;p15"/>
          <p:cNvSpPr txBox="1"/>
          <p:nvPr/>
        </p:nvSpPr>
        <p:spPr>
          <a:xfrm>
            <a:off x="12740078" y="7429607"/>
            <a:ext cx="3941184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Stats &amp; Numbers</a:t>
            </a:r>
            <a:endParaRPr/>
          </a:p>
        </p:txBody>
      </p:sp>
      <p:sp>
        <p:nvSpPr>
          <p:cNvPr id="133" name="Google Shape;133;p15"/>
          <p:cNvSpPr txBox="1"/>
          <p:nvPr/>
        </p:nvSpPr>
        <p:spPr>
          <a:xfrm>
            <a:off x="12665020" y="8267807"/>
            <a:ext cx="4187859" cy="8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Elaborate on what you want to discuss. </a:t>
            </a:r>
            <a:endParaRPr/>
          </a:p>
        </p:txBody>
      </p:sp>
      <p:sp>
        <p:nvSpPr>
          <p:cNvPr id="134" name="Google Shape;134;p15"/>
          <p:cNvSpPr txBox="1"/>
          <p:nvPr/>
        </p:nvSpPr>
        <p:spPr>
          <a:xfrm>
            <a:off x="1875760" y="3349732"/>
            <a:ext cx="6322206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Table of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Contents</a:t>
            </a:r>
            <a:endParaRPr/>
          </a:p>
        </p:txBody>
      </p:sp>
      <p:cxnSp>
        <p:nvCxnSpPr>
          <p:cNvPr id="135" name="Google Shape;135;p15"/>
          <p:cNvCxnSpPr/>
          <p:nvPr/>
        </p:nvCxnSpPr>
        <p:spPr>
          <a:xfrm rot="5400000">
            <a:off x="3008937" y="684271"/>
            <a:ext cx="4017752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42"/>
          <p:cNvGrpSpPr/>
          <p:nvPr/>
        </p:nvGrpSpPr>
        <p:grpSpPr>
          <a:xfrm>
            <a:off x="11279447" y="-180826"/>
            <a:ext cx="7008553" cy="10467826"/>
            <a:chOff x="0" y="-47625"/>
            <a:chExt cx="1845874" cy="2756958"/>
          </a:xfrm>
        </p:grpSpPr>
        <p:sp>
          <p:nvSpPr>
            <p:cNvPr id="641" name="Google Shape;641;p42"/>
            <p:cNvSpPr/>
            <p:nvPr/>
          </p:nvSpPr>
          <p:spPr>
            <a:xfrm>
              <a:off x="0" y="0"/>
              <a:ext cx="1845874" cy="2709333"/>
            </a:xfrm>
            <a:custGeom>
              <a:rect b="b" l="l" r="r" t="t"/>
              <a:pathLst>
                <a:path extrusionOk="0" h="2709333" w="1845874">
                  <a:moveTo>
                    <a:pt x="0" y="0"/>
                  </a:moveTo>
                  <a:lnTo>
                    <a:pt x="1845874" y="0"/>
                  </a:lnTo>
                  <a:lnTo>
                    <a:pt x="184587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642" name="Google Shape;642;p4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43" name="Google Shape;643;p42"/>
          <p:cNvPicPr preferRelativeResize="0"/>
          <p:nvPr/>
        </p:nvPicPr>
        <p:blipFill rotWithShape="1">
          <a:blip r:embed="rId3">
            <a:alphaModFix/>
          </a:blip>
          <a:srcRect b="17098" l="0" r="0" t="17099"/>
          <a:stretch/>
        </p:blipFill>
        <p:spPr>
          <a:xfrm>
            <a:off x="0" y="0"/>
            <a:ext cx="11367413" cy="49865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4" name="Google Shape;644;p42"/>
          <p:cNvGrpSpPr/>
          <p:nvPr/>
        </p:nvGrpSpPr>
        <p:grpSpPr>
          <a:xfrm>
            <a:off x="0" y="4407239"/>
            <a:ext cx="11367413" cy="9821747"/>
            <a:chOff x="0" y="-47625"/>
            <a:chExt cx="995832" cy="860425"/>
          </a:xfrm>
        </p:grpSpPr>
        <p:sp>
          <p:nvSpPr>
            <p:cNvPr id="645" name="Google Shape;645;p42"/>
            <p:cNvSpPr/>
            <p:nvPr/>
          </p:nvSpPr>
          <p:spPr>
            <a:xfrm>
              <a:off x="0" y="0"/>
              <a:ext cx="995832" cy="467466"/>
            </a:xfrm>
            <a:custGeom>
              <a:rect b="b" l="l" r="r" t="t"/>
              <a:pathLst>
                <a:path extrusionOk="0" h="467466" w="995832">
                  <a:moveTo>
                    <a:pt x="0" y="0"/>
                  </a:moveTo>
                  <a:lnTo>
                    <a:pt x="995832" y="0"/>
                  </a:lnTo>
                  <a:lnTo>
                    <a:pt x="995832" y="467466"/>
                  </a:lnTo>
                  <a:lnTo>
                    <a:pt x="0" y="467466"/>
                  </a:lnTo>
                  <a:close/>
                </a:path>
              </a:pathLst>
            </a:custGeom>
            <a:solidFill>
              <a:srgbClr val="2994E5"/>
            </a:solidFill>
            <a:ln>
              <a:noFill/>
            </a:ln>
          </p:spPr>
        </p:sp>
        <p:sp>
          <p:nvSpPr>
            <p:cNvPr id="646" name="Google Shape;646;p4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7" name="Google Shape;647;p42"/>
          <p:cNvSpPr txBox="1"/>
          <p:nvPr/>
        </p:nvSpPr>
        <p:spPr>
          <a:xfrm>
            <a:off x="14007449" y="1412265"/>
            <a:ext cx="3839042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For PowerPoint, Google Slides,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and Canva</a:t>
            </a:r>
            <a:endParaRPr/>
          </a:p>
        </p:txBody>
      </p:sp>
      <p:sp>
        <p:nvSpPr>
          <p:cNvPr id="648" name="Google Shape;648;p42"/>
          <p:cNvSpPr txBox="1"/>
          <p:nvPr/>
        </p:nvSpPr>
        <p:spPr>
          <a:xfrm>
            <a:off x="14007449" y="3608001"/>
            <a:ext cx="3839042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100% free for personal or commercial use</a:t>
            </a:r>
            <a:endParaRPr/>
          </a:p>
        </p:txBody>
      </p:sp>
      <p:sp>
        <p:nvSpPr>
          <p:cNvPr id="649" name="Google Shape;649;p42"/>
          <p:cNvSpPr txBox="1"/>
          <p:nvPr/>
        </p:nvSpPr>
        <p:spPr>
          <a:xfrm>
            <a:off x="14007449" y="7999472"/>
            <a:ext cx="3839042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Blow your audience away with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attractive visuals</a:t>
            </a:r>
            <a:endParaRPr/>
          </a:p>
        </p:txBody>
      </p:sp>
      <p:pic>
        <p:nvPicPr>
          <p:cNvPr id="650" name="Google Shape;650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4124" y="5803736"/>
            <a:ext cx="3775424" cy="8961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1" name="Google Shape;651;p42"/>
          <p:cNvGrpSpPr/>
          <p:nvPr/>
        </p:nvGrpSpPr>
        <p:grpSpPr>
          <a:xfrm>
            <a:off x="11885285" y="1393465"/>
            <a:ext cx="1604292" cy="1397488"/>
            <a:chOff x="0" y="-9525"/>
            <a:chExt cx="812800" cy="708025"/>
          </a:xfrm>
        </p:grpSpPr>
        <p:sp>
          <p:nvSpPr>
            <p:cNvPr id="652" name="Google Shape;652;p42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666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53" name="Google Shape;653;p42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01.</a:t>
              </a:r>
              <a:endParaRPr/>
            </a:p>
          </p:txBody>
        </p:sp>
      </p:grpSp>
      <p:grpSp>
        <p:nvGrpSpPr>
          <p:cNvPr id="654" name="Google Shape;654;p42"/>
          <p:cNvGrpSpPr/>
          <p:nvPr/>
        </p:nvGrpSpPr>
        <p:grpSpPr>
          <a:xfrm>
            <a:off x="11885285" y="3590763"/>
            <a:ext cx="1604292" cy="1397488"/>
            <a:chOff x="0" y="-9525"/>
            <a:chExt cx="812800" cy="708025"/>
          </a:xfrm>
        </p:grpSpPr>
        <p:sp>
          <p:nvSpPr>
            <p:cNvPr id="655" name="Google Shape;655;p42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666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56" name="Google Shape;656;p42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02.</a:t>
              </a:r>
              <a:endParaRPr/>
            </a:p>
          </p:txBody>
        </p:sp>
      </p:grpSp>
      <p:grpSp>
        <p:nvGrpSpPr>
          <p:cNvPr id="657" name="Google Shape;657;p42"/>
          <p:cNvGrpSpPr/>
          <p:nvPr/>
        </p:nvGrpSpPr>
        <p:grpSpPr>
          <a:xfrm>
            <a:off x="11885285" y="5788061"/>
            <a:ext cx="1604292" cy="1397488"/>
            <a:chOff x="0" y="-9525"/>
            <a:chExt cx="812800" cy="708025"/>
          </a:xfrm>
        </p:grpSpPr>
        <p:sp>
          <p:nvSpPr>
            <p:cNvPr id="658" name="Google Shape;658;p42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666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59" name="Google Shape;659;p42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03.</a:t>
              </a:r>
              <a:endParaRPr/>
            </a:p>
          </p:txBody>
        </p:sp>
      </p:grpSp>
      <p:grpSp>
        <p:nvGrpSpPr>
          <p:cNvPr id="660" name="Google Shape;660;p42"/>
          <p:cNvGrpSpPr/>
          <p:nvPr/>
        </p:nvGrpSpPr>
        <p:grpSpPr>
          <a:xfrm>
            <a:off x="11885285" y="7985359"/>
            <a:ext cx="1604292" cy="1397488"/>
            <a:chOff x="0" y="-9525"/>
            <a:chExt cx="812800" cy="708025"/>
          </a:xfrm>
        </p:grpSpPr>
        <p:sp>
          <p:nvSpPr>
            <p:cNvPr id="661" name="Google Shape;661;p42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666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62" name="Google Shape;662;p42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04.</a:t>
              </a:r>
              <a:endParaRPr/>
            </a:p>
          </p:txBody>
        </p:sp>
      </p:grpSp>
      <p:sp>
        <p:nvSpPr>
          <p:cNvPr id="663" name="Google Shape;663;p42"/>
          <p:cNvSpPr txBox="1"/>
          <p:nvPr/>
        </p:nvSpPr>
        <p:spPr>
          <a:xfrm>
            <a:off x="634124" y="7216140"/>
            <a:ext cx="10438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Free templates for all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your presentation needs</a:t>
            </a:r>
            <a:endParaRPr/>
          </a:p>
        </p:txBody>
      </p:sp>
      <p:sp>
        <p:nvSpPr>
          <p:cNvPr id="664" name="Google Shape;664;p42"/>
          <p:cNvSpPr txBox="1"/>
          <p:nvPr/>
        </p:nvSpPr>
        <p:spPr>
          <a:xfrm>
            <a:off x="14007449" y="5803736"/>
            <a:ext cx="3839042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Ready to use, professional, and customizable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4E97"/>
        </a:solidFill>
      </p:bgPr>
    </p:bg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43"/>
          <p:cNvPicPr preferRelativeResize="0"/>
          <p:nvPr/>
        </p:nvPicPr>
        <p:blipFill rotWithShape="1">
          <a:blip r:embed="rId3">
            <a:alphaModFix/>
          </a:blip>
          <a:srcRect b="21070" l="38726" r="38725" t="21071"/>
          <a:stretch/>
        </p:blipFill>
        <p:spPr>
          <a:xfrm>
            <a:off x="11174828" y="5952199"/>
            <a:ext cx="3086100" cy="3086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0" name="Google Shape;670;p43"/>
          <p:cNvCxnSpPr/>
          <p:nvPr/>
        </p:nvCxnSpPr>
        <p:spPr>
          <a:xfrm rot="-5400000">
            <a:off x="1792016" y="5122470"/>
            <a:ext cx="10257527" cy="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71" name="Google Shape;671;p43"/>
          <p:cNvGrpSpPr/>
          <p:nvPr/>
        </p:nvGrpSpPr>
        <p:grpSpPr>
          <a:xfrm>
            <a:off x="11174828" y="330916"/>
            <a:ext cx="3086100" cy="3266926"/>
            <a:chOff x="0" y="-47625"/>
            <a:chExt cx="812800" cy="860425"/>
          </a:xfrm>
        </p:grpSpPr>
        <p:sp>
          <p:nvSpPr>
            <p:cNvPr id="672" name="Google Shape;672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994E5"/>
            </a:solidFill>
            <a:ln>
              <a:noFill/>
            </a:ln>
          </p:spPr>
        </p:sp>
        <p:sp>
          <p:nvSpPr>
            <p:cNvPr id="673" name="Google Shape;673;p4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4" name="Google Shape;674;p43"/>
          <p:cNvGrpSpPr/>
          <p:nvPr/>
        </p:nvGrpSpPr>
        <p:grpSpPr>
          <a:xfrm>
            <a:off x="14668036" y="511742"/>
            <a:ext cx="3072329" cy="3086100"/>
            <a:chOff x="1813" y="0"/>
            <a:chExt cx="809173" cy="812800"/>
          </a:xfrm>
        </p:grpSpPr>
        <p:sp>
          <p:nvSpPr>
            <p:cNvPr id="675" name="Google Shape;675;p4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994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4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7" name="Google Shape;677;p43"/>
          <p:cNvGrpSpPr/>
          <p:nvPr/>
        </p:nvGrpSpPr>
        <p:grpSpPr>
          <a:xfrm rot="-5400000">
            <a:off x="7848079" y="83787"/>
            <a:ext cx="2411016" cy="3266926"/>
            <a:chOff x="0" y="-47625"/>
            <a:chExt cx="635000" cy="860425"/>
          </a:xfrm>
        </p:grpSpPr>
        <p:sp>
          <p:nvSpPr>
            <p:cNvPr id="678" name="Google Shape;678;p43"/>
            <p:cNvSpPr/>
            <p:nvPr/>
          </p:nvSpPr>
          <p:spPr>
            <a:xfrm>
              <a:off x="0" y="0"/>
              <a:ext cx="635000" cy="812800"/>
            </a:xfrm>
            <a:custGeom>
              <a:rect b="b" l="l" r="r" t="t"/>
              <a:pathLst>
                <a:path extrusionOk="0"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2994E5"/>
            </a:solidFill>
            <a:ln>
              <a:noFill/>
            </a:ln>
          </p:spPr>
        </p:sp>
        <p:sp>
          <p:nvSpPr>
            <p:cNvPr id="679" name="Google Shape;679;p43"/>
            <p:cNvSpPr txBox="1"/>
            <p:nvPr/>
          </p:nvSpPr>
          <p:spPr>
            <a:xfrm>
              <a:off x="0" y="-47625"/>
              <a:ext cx="6350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0" name="Google Shape;680;p43"/>
          <p:cNvGrpSpPr/>
          <p:nvPr/>
        </p:nvGrpSpPr>
        <p:grpSpPr>
          <a:xfrm>
            <a:off x="7600551" y="3119256"/>
            <a:ext cx="3086100" cy="2832943"/>
            <a:chOff x="0" y="-47625"/>
            <a:chExt cx="812800" cy="746125"/>
          </a:xfrm>
        </p:grpSpPr>
        <p:sp>
          <p:nvSpPr>
            <p:cNvPr id="681" name="Google Shape;681;p43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2994E5"/>
            </a:solidFill>
            <a:ln>
              <a:noFill/>
            </a:ln>
          </p:spPr>
        </p:sp>
        <p:sp>
          <p:nvSpPr>
            <p:cNvPr id="682" name="Google Shape;682;p4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83" name="Google Shape;683;p43"/>
          <p:cNvCxnSpPr/>
          <p:nvPr/>
        </p:nvCxnSpPr>
        <p:spPr>
          <a:xfrm>
            <a:off x="11174828" y="4626141"/>
            <a:ext cx="3086100" cy="0"/>
          </a:xfrm>
          <a:prstGeom prst="straightConnector1">
            <a:avLst/>
          </a:prstGeom>
          <a:noFill/>
          <a:ln cap="flat" cmpd="sng" w="95250">
            <a:solidFill>
              <a:srgbClr val="2994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84" name="Google Shape;684;p43"/>
          <p:cNvSpPr/>
          <p:nvPr/>
        </p:nvSpPr>
        <p:spPr>
          <a:xfrm>
            <a:off x="7600950" y="6290059"/>
            <a:ext cx="3173653" cy="274824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12700">
            <a:solidFill>
              <a:srgbClr val="2994E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5" name="Google Shape;685;p43"/>
          <p:cNvSpPr/>
          <p:nvPr/>
        </p:nvSpPr>
        <p:spPr>
          <a:xfrm>
            <a:off x="14811903" y="4150283"/>
            <a:ext cx="2667662" cy="5486884"/>
          </a:xfrm>
          <a:custGeom>
            <a:rect b="b" l="l" r="r" t="t"/>
            <a:pathLst>
              <a:path extrusionOk="0" h="6344920" w="3084830">
                <a:moveTo>
                  <a:pt x="3084830" y="2670810"/>
                </a:moveTo>
                <a:lnTo>
                  <a:pt x="2216150" y="3172460"/>
                </a:lnTo>
                <a:lnTo>
                  <a:pt x="3084830" y="3674110"/>
                </a:lnTo>
                <a:lnTo>
                  <a:pt x="3084830" y="5454650"/>
                </a:lnTo>
                <a:lnTo>
                  <a:pt x="1543050" y="6344920"/>
                </a:lnTo>
                <a:lnTo>
                  <a:pt x="0" y="5454650"/>
                </a:lnTo>
                <a:lnTo>
                  <a:pt x="0" y="3674110"/>
                </a:lnTo>
                <a:lnTo>
                  <a:pt x="868680" y="3172460"/>
                </a:lnTo>
                <a:lnTo>
                  <a:pt x="0" y="2670810"/>
                </a:lnTo>
                <a:lnTo>
                  <a:pt x="0" y="890270"/>
                </a:lnTo>
                <a:lnTo>
                  <a:pt x="1541780" y="0"/>
                </a:lnTo>
                <a:lnTo>
                  <a:pt x="3083560" y="890270"/>
                </a:lnTo>
                <a:lnTo>
                  <a:pt x="3083560" y="267081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12700">
            <a:solidFill>
              <a:srgbClr val="2994E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6" name="Google Shape;686;p43"/>
          <p:cNvSpPr txBox="1"/>
          <p:nvPr/>
        </p:nvSpPr>
        <p:spPr>
          <a:xfrm>
            <a:off x="1028700" y="1028700"/>
            <a:ext cx="5284200" cy="16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Resource </a:t>
            </a:r>
            <a:endParaRPr/>
          </a:p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Page</a:t>
            </a:r>
            <a:endParaRPr/>
          </a:p>
        </p:txBody>
      </p:sp>
      <p:sp>
        <p:nvSpPr>
          <p:cNvPr id="687" name="Google Shape;687;p43"/>
          <p:cNvSpPr txBox="1"/>
          <p:nvPr/>
        </p:nvSpPr>
        <p:spPr>
          <a:xfrm>
            <a:off x="1028700" y="6917055"/>
            <a:ext cx="5059131" cy="2341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994E5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Use these design resources in your Canva Presentation.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2994E5"/>
              </a:solidFill>
              <a:latin typeface="Libre Franklin Light"/>
              <a:ea typeface="Libre Franklin Light"/>
              <a:cs typeface="Libre Franklin Light"/>
              <a:sym typeface="Libre Franklin Light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994E5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Don't forget to delete this page before presenting. </a:t>
            </a:r>
            <a:endParaRPr/>
          </a:p>
        </p:txBody>
      </p:sp>
      <p:cxnSp>
        <p:nvCxnSpPr>
          <p:cNvPr id="688" name="Google Shape;688;p43"/>
          <p:cNvCxnSpPr/>
          <p:nvPr/>
        </p:nvCxnSpPr>
        <p:spPr>
          <a:xfrm>
            <a:off x="-1336343" y="2922758"/>
            <a:ext cx="6668708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4E97"/>
        </a:solidFill>
      </p:bgPr>
    </p:bg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3" name="Google Shape;693;p44"/>
          <p:cNvCxnSpPr/>
          <p:nvPr/>
        </p:nvCxnSpPr>
        <p:spPr>
          <a:xfrm rot="-5400000">
            <a:off x="1792016" y="5122470"/>
            <a:ext cx="10257527" cy="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4" name="Google Shape;694;p44"/>
          <p:cNvSpPr txBox="1"/>
          <p:nvPr/>
        </p:nvSpPr>
        <p:spPr>
          <a:xfrm>
            <a:off x="1028700" y="911350"/>
            <a:ext cx="5284200" cy="18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Resource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Page</a:t>
            </a:r>
            <a:endParaRPr/>
          </a:p>
        </p:txBody>
      </p:sp>
      <p:sp>
        <p:nvSpPr>
          <p:cNvPr id="695" name="Google Shape;695;p44"/>
          <p:cNvSpPr txBox="1"/>
          <p:nvPr/>
        </p:nvSpPr>
        <p:spPr>
          <a:xfrm>
            <a:off x="1028700" y="6917055"/>
            <a:ext cx="5059131" cy="2341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994E5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Use these design resources in your Canva Presentation.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2994E5"/>
              </a:solidFill>
              <a:latin typeface="Libre Franklin Light"/>
              <a:ea typeface="Libre Franklin Light"/>
              <a:cs typeface="Libre Franklin Light"/>
              <a:sym typeface="Libre Franklin Light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994E5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Don't forget to delete this page before presenting. </a:t>
            </a:r>
            <a:endParaRPr/>
          </a:p>
        </p:txBody>
      </p:sp>
      <p:pic>
        <p:nvPicPr>
          <p:cNvPr id="696" name="Google Shape;69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90719" y="1152207"/>
            <a:ext cx="847097" cy="728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13526" y="1100458"/>
            <a:ext cx="579376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09671" y="1100458"/>
            <a:ext cx="83200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64756" y="1203956"/>
            <a:ext cx="1017021" cy="62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053630" y="1144779"/>
            <a:ext cx="743360" cy="74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268845" y="1144779"/>
            <a:ext cx="822632" cy="74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4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563331" y="1144779"/>
            <a:ext cx="496024" cy="74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4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531209" y="1100458"/>
            <a:ext cx="602067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4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069676" y="2942563"/>
            <a:ext cx="743360" cy="74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4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910038" y="2942563"/>
            <a:ext cx="743360" cy="74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4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5004888" y="2898242"/>
            <a:ext cx="827463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4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2570062" y="2898242"/>
            <a:ext cx="87162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4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1471543" y="2898242"/>
            <a:ext cx="68224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4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0229315" y="2898242"/>
            <a:ext cx="82595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4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3857961" y="2898242"/>
            <a:ext cx="730649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4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6248629" y="3013798"/>
            <a:ext cx="1010671" cy="600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4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417536" y="4696027"/>
            <a:ext cx="83200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44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7910038" y="4696027"/>
            <a:ext cx="967444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44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0789592" y="4696027"/>
            <a:ext cx="83200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44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2161648" y="4696027"/>
            <a:ext cx="830489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44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3532191" y="4696027"/>
            <a:ext cx="904349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44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4976595" y="4699633"/>
            <a:ext cx="665830" cy="82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44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6248629" y="4838890"/>
            <a:ext cx="950796" cy="54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44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854737" y="6499730"/>
            <a:ext cx="931977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44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9245092" y="6493811"/>
            <a:ext cx="601346" cy="82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44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0304816" y="6503336"/>
            <a:ext cx="773802" cy="82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44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1536996" y="6555972"/>
            <a:ext cx="525902" cy="7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44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2521275" y="6632760"/>
            <a:ext cx="940385" cy="56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44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3920038" y="6555972"/>
            <a:ext cx="911831" cy="7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44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5290247" y="6555972"/>
            <a:ext cx="719517" cy="7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44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6468142" y="6555972"/>
            <a:ext cx="719517" cy="7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44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10364717" y="8370674"/>
            <a:ext cx="703404" cy="81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44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9066589" y="8297514"/>
            <a:ext cx="744172" cy="96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44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7995556" y="8297514"/>
            <a:ext cx="517077" cy="96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44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1622076" y="8370674"/>
            <a:ext cx="410195" cy="81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44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2586227" y="8477768"/>
            <a:ext cx="600279" cy="6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44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3740462" y="8477768"/>
            <a:ext cx="733674" cy="6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44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5028092" y="8477768"/>
            <a:ext cx="857541" cy="6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44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6439589" y="8370674"/>
            <a:ext cx="712289" cy="8144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5" name="Google Shape;735;p44"/>
          <p:cNvCxnSpPr/>
          <p:nvPr/>
        </p:nvCxnSpPr>
        <p:spPr>
          <a:xfrm>
            <a:off x="-1336343" y="2922758"/>
            <a:ext cx="6668708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6"/>
          <p:cNvPicPr preferRelativeResize="0"/>
          <p:nvPr/>
        </p:nvPicPr>
        <p:blipFill rotWithShape="1">
          <a:blip r:embed="rId3">
            <a:alphaModFix/>
          </a:blip>
          <a:srcRect b="14407" l="0" r="0" t="121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16"/>
          <p:cNvGrpSpPr/>
          <p:nvPr/>
        </p:nvGrpSpPr>
        <p:grpSpPr>
          <a:xfrm>
            <a:off x="859074" y="6779342"/>
            <a:ext cx="1544574" cy="1327368"/>
            <a:chOff x="0" y="0"/>
            <a:chExt cx="812800" cy="698500"/>
          </a:xfrm>
        </p:grpSpPr>
        <p:sp>
          <p:nvSpPr>
            <p:cNvPr id="142" name="Google Shape;142;p16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476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3" name="Google Shape;143;p16"/>
            <p:cNvSpPr txBox="1"/>
            <p:nvPr/>
          </p:nvSpPr>
          <p:spPr>
            <a:xfrm>
              <a:off x="114300" y="0"/>
              <a:ext cx="5842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01.</a:t>
              </a:r>
              <a:endParaRPr/>
            </a:p>
          </p:txBody>
        </p:sp>
      </p:grpSp>
      <p:sp>
        <p:nvSpPr>
          <p:cNvPr id="144" name="Google Shape;144;p16"/>
          <p:cNvSpPr txBox="1"/>
          <p:nvPr/>
        </p:nvSpPr>
        <p:spPr>
          <a:xfrm>
            <a:off x="2806553" y="6725920"/>
            <a:ext cx="9011661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About us</a:t>
            </a:r>
            <a:endParaRPr/>
          </a:p>
        </p:txBody>
      </p:sp>
      <p:sp>
        <p:nvSpPr>
          <p:cNvPr id="145" name="Google Shape;145;p16"/>
          <p:cNvSpPr txBox="1"/>
          <p:nvPr/>
        </p:nvSpPr>
        <p:spPr>
          <a:xfrm>
            <a:off x="2806584" y="8716645"/>
            <a:ext cx="9011630" cy="52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Elaborate on what you want to discuss. </a:t>
            </a:r>
            <a:endParaRPr/>
          </a:p>
        </p:txBody>
      </p:sp>
      <p:cxnSp>
        <p:nvCxnSpPr>
          <p:cNvPr id="146" name="Google Shape;146;p16"/>
          <p:cNvCxnSpPr/>
          <p:nvPr/>
        </p:nvCxnSpPr>
        <p:spPr>
          <a:xfrm rot="5580">
            <a:off x="2806574" y="8405361"/>
            <a:ext cx="15481436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4E97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17"/>
          <p:cNvGrpSpPr/>
          <p:nvPr/>
        </p:nvGrpSpPr>
        <p:grpSpPr>
          <a:xfrm>
            <a:off x="-3399096" y="-701386"/>
            <a:ext cx="11970327" cy="10988386"/>
            <a:chOff x="0" y="-47625"/>
            <a:chExt cx="812800" cy="746125"/>
          </a:xfrm>
        </p:grpSpPr>
        <p:sp>
          <p:nvSpPr>
            <p:cNvPr id="152" name="Google Shape;152;p17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2994E5"/>
            </a:solidFill>
            <a:ln>
              <a:noFill/>
            </a:ln>
          </p:spPr>
        </p:sp>
        <p:sp>
          <p:nvSpPr>
            <p:cNvPr id="153" name="Google Shape;153;p1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4" name="Google Shape;154;p17"/>
          <p:cNvPicPr preferRelativeResize="0"/>
          <p:nvPr/>
        </p:nvPicPr>
        <p:blipFill rotWithShape="1">
          <a:blip r:embed="rId3">
            <a:alphaModFix/>
          </a:blip>
          <a:srcRect b="770" l="0" r="49091" t="771"/>
          <a:stretch/>
        </p:blipFill>
        <p:spPr>
          <a:xfrm>
            <a:off x="0" y="1028700"/>
            <a:ext cx="6138372" cy="954901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7"/>
          <p:cNvSpPr txBox="1"/>
          <p:nvPr/>
        </p:nvSpPr>
        <p:spPr>
          <a:xfrm>
            <a:off x="8725552" y="1019175"/>
            <a:ext cx="9062746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Welcome To Presentation</a:t>
            </a:r>
            <a:endParaRPr/>
          </a:p>
        </p:txBody>
      </p:sp>
      <p:sp>
        <p:nvSpPr>
          <p:cNvPr id="156" name="Google Shape;156;p17"/>
          <p:cNvSpPr txBox="1"/>
          <p:nvPr/>
        </p:nvSpPr>
        <p:spPr>
          <a:xfrm>
            <a:off x="10314936" y="4337050"/>
            <a:ext cx="7473362" cy="806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I'm Rain, and I'll be sharing with you my beautiful ideas. Follow me at @reallygreatsite to learn more. </a:t>
            </a:r>
            <a:endParaRPr/>
          </a:p>
        </p:txBody>
      </p:sp>
      <p:pic>
        <p:nvPicPr>
          <p:cNvPr id="157" name="Google Shape;157;p17"/>
          <p:cNvPicPr preferRelativeResize="0"/>
          <p:nvPr/>
        </p:nvPicPr>
        <p:blipFill rotWithShape="1">
          <a:blip r:embed="rId3">
            <a:alphaModFix/>
          </a:blip>
          <a:srcRect b="770" l="50181" r="0" t="771"/>
          <a:stretch/>
        </p:blipFill>
        <p:spPr>
          <a:xfrm>
            <a:off x="4692690" y="1663814"/>
            <a:ext cx="5896187" cy="9373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17"/>
          <p:cNvGrpSpPr/>
          <p:nvPr/>
        </p:nvGrpSpPr>
        <p:grpSpPr>
          <a:xfrm>
            <a:off x="12670406" y="6773074"/>
            <a:ext cx="11235187" cy="10313551"/>
            <a:chOff x="0" y="-47625"/>
            <a:chExt cx="812800" cy="746125"/>
          </a:xfrm>
        </p:grpSpPr>
        <p:sp>
          <p:nvSpPr>
            <p:cNvPr id="159" name="Google Shape;159;p17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2994E5"/>
            </a:solidFill>
            <a:ln>
              <a:noFill/>
            </a:ln>
          </p:spPr>
        </p:sp>
        <p:sp>
          <p:nvSpPr>
            <p:cNvPr id="160" name="Google Shape;160;p1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61" name="Google Shape;161;p17"/>
          <p:cNvCxnSpPr/>
          <p:nvPr/>
        </p:nvCxnSpPr>
        <p:spPr>
          <a:xfrm rot="-25396">
            <a:off x="9143875" y="3655369"/>
            <a:ext cx="914425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"/>
          <p:cNvSpPr/>
          <p:nvPr/>
        </p:nvSpPr>
        <p:spPr>
          <a:xfrm>
            <a:off x="-3790039" y="0"/>
            <a:ext cx="11878753" cy="10287000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4928" r="-14928" t="0"/>
            </a:stretch>
          </a:blipFill>
          <a:ln>
            <a:noFill/>
          </a:ln>
        </p:spPr>
      </p:sp>
      <p:sp>
        <p:nvSpPr>
          <p:cNvPr id="167" name="Google Shape;167;p18"/>
          <p:cNvSpPr/>
          <p:nvPr/>
        </p:nvSpPr>
        <p:spPr>
          <a:xfrm>
            <a:off x="10522137" y="0"/>
            <a:ext cx="11878753" cy="10287000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6193" r="-23540" t="0"/>
            </a:stretch>
          </a:blipFill>
          <a:ln>
            <a:noFill/>
          </a:ln>
        </p:spPr>
      </p:sp>
      <p:grpSp>
        <p:nvGrpSpPr>
          <p:cNvPr id="168" name="Google Shape;168;p18"/>
          <p:cNvGrpSpPr/>
          <p:nvPr/>
        </p:nvGrpSpPr>
        <p:grpSpPr>
          <a:xfrm>
            <a:off x="1740765" y="3205694"/>
            <a:ext cx="6737163" cy="7131922"/>
            <a:chOff x="0" y="-47625"/>
            <a:chExt cx="812800" cy="860425"/>
          </a:xfrm>
        </p:grpSpPr>
        <p:sp>
          <p:nvSpPr>
            <p:cNvPr id="169" name="Google Shape;169;p18"/>
            <p:cNvSpPr/>
            <p:nvPr/>
          </p:nvSpPr>
          <p:spPr>
            <a:xfrm>
              <a:off x="0" y="0"/>
              <a:ext cx="812800" cy="372328"/>
            </a:xfrm>
            <a:custGeom>
              <a:rect b="b" l="l" r="r" t="t"/>
              <a:pathLst>
                <a:path extrusionOk="0" h="372328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372328"/>
                  </a:lnTo>
                  <a:lnTo>
                    <a:pt x="0" y="372328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170" name="Google Shape;170;p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1" name="Google Shape;171;p18"/>
          <p:cNvSpPr txBox="1"/>
          <p:nvPr/>
        </p:nvSpPr>
        <p:spPr>
          <a:xfrm>
            <a:off x="2817284" y="4334057"/>
            <a:ext cx="45841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Mission</a:t>
            </a:r>
            <a:endParaRPr/>
          </a:p>
        </p:txBody>
      </p:sp>
      <p:sp>
        <p:nvSpPr>
          <p:cNvPr id="172" name="Google Shape;172;p18"/>
          <p:cNvSpPr txBox="1"/>
          <p:nvPr/>
        </p:nvSpPr>
        <p:spPr>
          <a:xfrm>
            <a:off x="2817284" y="5362575"/>
            <a:ext cx="45841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Enter your grand vision statement!</a:t>
            </a:r>
            <a:endParaRPr/>
          </a:p>
        </p:txBody>
      </p:sp>
      <p:grpSp>
        <p:nvGrpSpPr>
          <p:cNvPr id="173" name="Google Shape;173;p18"/>
          <p:cNvGrpSpPr/>
          <p:nvPr/>
        </p:nvGrpSpPr>
        <p:grpSpPr>
          <a:xfrm>
            <a:off x="9724351" y="3205760"/>
            <a:ext cx="6737163" cy="7131923"/>
            <a:chOff x="0" y="-47625"/>
            <a:chExt cx="812800" cy="860425"/>
          </a:xfrm>
        </p:grpSpPr>
        <p:sp>
          <p:nvSpPr>
            <p:cNvPr id="174" name="Google Shape;174;p18"/>
            <p:cNvSpPr/>
            <p:nvPr/>
          </p:nvSpPr>
          <p:spPr>
            <a:xfrm>
              <a:off x="0" y="0"/>
              <a:ext cx="812800" cy="372320"/>
            </a:xfrm>
            <a:custGeom>
              <a:rect b="b" l="l" r="r" t="t"/>
              <a:pathLst>
                <a:path extrusionOk="0" h="37232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372320"/>
                  </a:lnTo>
                  <a:lnTo>
                    <a:pt x="0" y="372320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175" name="Google Shape;175;p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" name="Google Shape;176;p18"/>
          <p:cNvSpPr txBox="1"/>
          <p:nvPr/>
        </p:nvSpPr>
        <p:spPr>
          <a:xfrm>
            <a:off x="10522137" y="4334132"/>
            <a:ext cx="45841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Vision</a:t>
            </a:r>
            <a:endParaRPr/>
          </a:p>
        </p:txBody>
      </p:sp>
      <p:sp>
        <p:nvSpPr>
          <p:cNvPr id="177" name="Google Shape;177;p18"/>
          <p:cNvSpPr txBox="1"/>
          <p:nvPr/>
        </p:nvSpPr>
        <p:spPr>
          <a:xfrm>
            <a:off x="10522137" y="5362575"/>
            <a:ext cx="45841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Enter your grand vision statement!</a:t>
            </a:r>
            <a:endParaRPr/>
          </a:p>
        </p:txBody>
      </p:sp>
      <p:cxnSp>
        <p:nvCxnSpPr>
          <p:cNvPr id="178" name="Google Shape;178;p18"/>
          <p:cNvCxnSpPr/>
          <p:nvPr/>
        </p:nvCxnSpPr>
        <p:spPr>
          <a:xfrm rot="-16355">
            <a:off x="3397133" y="5095875"/>
            <a:ext cx="400420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9" name="Google Shape;179;p18"/>
          <p:cNvCxnSpPr/>
          <p:nvPr/>
        </p:nvCxnSpPr>
        <p:spPr>
          <a:xfrm rot="-16355">
            <a:off x="10522205" y="5067300"/>
            <a:ext cx="400420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"/>
          <p:cNvSpPr/>
          <p:nvPr/>
        </p:nvSpPr>
        <p:spPr>
          <a:xfrm>
            <a:off x="11396181" y="-129186"/>
            <a:ext cx="5939376" cy="5143500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6603" l="0" r="0" t="-36601"/>
            </a:stretch>
          </a:blipFill>
          <a:ln>
            <a:noFill/>
          </a:ln>
        </p:spPr>
      </p:sp>
      <p:sp>
        <p:nvSpPr>
          <p:cNvPr id="185" name="Google Shape;185;p19"/>
          <p:cNvSpPr/>
          <p:nvPr/>
        </p:nvSpPr>
        <p:spPr>
          <a:xfrm>
            <a:off x="11396181" y="5272686"/>
            <a:ext cx="5939376" cy="5143500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6547" l="0" r="0" t="-36547"/>
            </a:stretch>
          </a:blipFill>
          <a:ln>
            <a:noFill/>
          </a:ln>
        </p:spPr>
      </p:sp>
      <p:sp>
        <p:nvSpPr>
          <p:cNvPr id="186" name="Google Shape;186;p19"/>
          <p:cNvSpPr/>
          <p:nvPr/>
        </p:nvSpPr>
        <p:spPr>
          <a:xfrm>
            <a:off x="16122496" y="2571750"/>
            <a:ext cx="6056826" cy="5143500"/>
          </a:xfrm>
          <a:custGeom>
            <a:rect b="b" l="l" r="r" t="t"/>
            <a:pathLst>
              <a:path extrusionOk="0" h="5372100" w="6326018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</p:sp>
      <p:grpSp>
        <p:nvGrpSpPr>
          <p:cNvPr id="187" name="Google Shape;187;p19"/>
          <p:cNvGrpSpPr/>
          <p:nvPr/>
        </p:nvGrpSpPr>
        <p:grpSpPr>
          <a:xfrm rot="-5400000">
            <a:off x="1587439" y="-3326555"/>
            <a:ext cx="8299795" cy="13771648"/>
            <a:chOff x="0" y="-47625"/>
            <a:chExt cx="635000" cy="1053641"/>
          </a:xfrm>
        </p:grpSpPr>
        <p:sp>
          <p:nvSpPr>
            <p:cNvPr id="188" name="Google Shape;188;p19"/>
            <p:cNvSpPr/>
            <p:nvPr/>
          </p:nvSpPr>
          <p:spPr>
            <a:xfrm>
              <a:off x="0" y="0"/>
              <a:ext cx="393053" cy="1006016"/>
            </a:xfrm>
            <a:custGeom>
              <a:rect b="b" l="l" r="r" t="t"/>
              <a:pathLst>
                <a:path extrusionOk="0" h="1006016" w="393053">
                  <a:moveTo>
                    <a:pt x="393053" y="0"/>
                  </a:moveTo>
                  <a:lnTo>
                    <a:pt x="393053" y="891716"/>
                  </a:lnTo>
                  <a:lnTo>
                    <a:pt x="196527" y="1006016"/>
                  </a:lnTo>
                  <a:lnTo>
                    <a:pt x="0" y="891716"/>
                  </a:lnTo>
                  <a:lnTo>
                    <a:pt x="0" y="0"/>
                  </a:lnTo>
                  <a:lnTo>
                    <a:pt x="393053" y="0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189" name="Google Shape;189;p19"/>
            <p:cNvSpPr txBox="1"/>
            <p:nvPr/>
          </p:nvSpPr>
          <p:spPr>
            <a:xfrm>
              <a:off x="0" y="-47625"/>
              <a:ext cx="6350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19"/>
          <p:cNvSpPr txBox="1"/>
          <p:nvPr/>
        </p:nvSpPr>
        <p:spPr>
          <a:xfrm>
            <a:off x="552674" y="542925"/>
            <a:ext cx="7559986" cy="1428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37" u="none" cap="none" strike="noStrike">
                <a:solidFill>
                  <a:srgbClr val="014E9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About Us</a:t>
            </a:r>
            <a:endParaRPr/>
          </a:p>
        </p:txBody>
      </p:sp>
      <p:sp>
        <p:nvSpPr>
          <p:cNvPr id="191" name="Google Shape;191;p19"/>
          <p:cNvSpPr txBox="1"/>
          <p:nvPr/>
        </p:nvSpPr>
        <p:spPr>
          <a:xfrm>
            <a:off x="6285756" y="4294748"/>
            <a:ext cx="4806841" cy="5093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55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What we do? </a:t>
            </a:r>
            <a:endParaRPr/>
          </a:p>
        </p:txBody>
      </p:sp>
      <p:sp>
        <p:nvSpPr>
          <p:cNvPr id="192" name="Google Shape;192;p19"/>
          <p:cNvSpPr txBox="1"/>
          <p:nvPr/>
        </p:nvSpPr>
        <p:spPr>
          <a:xfrm>
            <a:off x="552674" y="4294731"/>
            <a:ext cx="4806841" cy="5093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55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Who we are?</a:t>
            </a:r>
            <a:endParaRPr/>
          </a:p>
        </p:txBody>
      </p:sp>
      <p:sp>
        <p:nvSpPr>
          <p:cNvPr id="193" name="Google Shape;193;p19"/>
          <p:cNvSpPr txBox="1"/>
          <p:nvPr/>
        </p:nvSpPr>
        <p:spPr>
          <a:xfrm>
            <a:off x="552674" y="5355831"/>
            <a:ext cx="4806841" cy="8626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16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Briefly elaborate on what you want to discuss. </a:t>
            </a:r>
            <a:endParaRPr/>
          </a:p>
        </p:txBody>
      </p:sp>
      <p:sp>
        <p:nvSpPr>
          <p:cNvPr id="194" name="Google Shape;194;p19"/>
          <p:cNvSpPr txBox="1"/>
          <p:nvPr/>
        </p:nvSpPr>
        <p:spPr>
          <a:xfrm>
            <a:off x="6285756" y="5355831"/>
            <a:ext cx="4806841" cy="8626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16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Briefly elaborate on what you want to discuss. </a:t>
            </a:r>
            <a:endParaRPr/>
          </a:p>
        </p:txBody>
      </p:sp>
      <p:cxnSp>
        <p:nvCxnSpPr>
          <p:cNvPr id="195" name="Google Shape;195;p19"/>
          <p:cNvCxnSpPr/>
          <p:nvPr/>
        </p:nvCxnSpPr>
        <p:spPr>
          <a:xfrm rot="-16355">
            <a:off x="552742" y="4975574"/>
            <a:ext cx="400420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6" name="Google Shape;196;p19"/>
          <p:cNvCxnSpPr/>
          <p:nvPr/>
        </p:nvCxnSpPr>
        <p:spPr>
          <a:xfrm rot="-16355">
            <a:off x="6285824" y="4946999"/>
            <a:ext cx="400420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4E97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"/>
          <p:cNvSpPr txBox="1"/>
          <p:nvPr/>
        </p:nvSpPr>
        <p:spPr>
          <a:xfrm>
            <a:off x="13260616" y="6287173"/>
            <a:ext cx="399868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Briefly elaborate on what you want to discuss. </a:t>
            </a:r>
            <a:endParaRPr/>
          </a:p>
        </p:txBody>
      </p:sp>
      <p:sp>
        <p:nvSpPr>
          <p:cNvPr id="202" name="Google Shape;202;p20"/>
          <p:cNvSpPr txBox="1"/>
          <p:nvPr/>
        </p:nvSpPr>
        <p:spPr>
          <a:xfrm>
            <a:off x="13260616" y="8073279"/>
            <a:ext cx="399868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Briefly elaborate on what you want to discuss. </a:t>
            </a:r>
            <a:endParaRPr/>
          </a:p>
        </p:txBody>
      </p:sp>
      <p:pic>
        <p:nvPicPr>
          <p:cNvPr id="203" name="Google Shape;203;p20"/>
          <p:cNvPicPr preferRelativeResize="0"/>
          <p:nvPr/>
        </p:nvPicPr>
        <p:blipFill rotWithShape="1">
          <a:blip r:embed="rId3">
            <a:alphaModFix/>
          </a:blip>
          <a:srcRect b="15683" l="0" r="0" t="33297"/>
          <a:stretch/>
        </p:blipFill>
        <p:spPr>
          <a:xfrm>
            <a:off x="633952" y="5997028"/>
            <a:ext cx="11364359" cy="326127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0"/>
          <p:cNvSpPr txBox="1"/>
          <p:nvPr/>
        </p:nvSpPr>
        <p:spPr>
          <a:xfrm>
            <a:off x="633952" y="929005"/>
            <a:ext cx="11364359" cy="828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Your Idea</a:t>
            </a:r>
            <a:endParaRPr/>
          </a:p>
        </p:txBody>
      </p:sp>
      <p:pic>
        <p:nvPicPr>
          <p:cNvPr id="205" name="Google Shape;205;p20"/>
          <p:cNvPicPr preferRelativeResize="0"/>
          <p:nvPr/>
        </p:nvPicPr>
        <p:blipFill rotWithShape="1">
          <a:blip r:embed="rId4">
            <a:alphaModFix/>
          </a:blip>
          <a:srcRect b="28476" l="0" r="0" t="28476"/>
          <a:stretch/>
        </p:blipFill>
        <p:spPr>
          <a:xfrm>
            <a:off x="633952" y="2418367"/>
            <a:ext cx="11364359" cy="326127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0"/>
          <p:cNvSpPr txBox="1"/>
          <p:nvPr/>
        </p:nvSpPr>
        <p:spPr>
          <a:xfrm>
            <a:off x="13260616" y="2719705"/>
            <a:ext cx="399868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Briefly elaborate on what you want to discuss. </a:t>
            </a:r>
            <a:endParaRPr/>
          </a:p>
        </p:txBody>
      </p:sp>
      <p:sp>
        <p:nvSpPr>
          <p:cNvPr id="207" name="Google Shape;207;p20"/>
          <p:cNvSpPr txBox="1"/>
          <p:nvPr/>
        </p:nvSpPr>
        <p:spPr>
          <a:xfrm>
            <a:off x="13260616" y="4505811"/>
            <a:ext cx="399868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Briefly elaborate on what you want to discuss. </a:t>
            </a:r>
            <a:endParaRPr/>
          </a:p>
        </p:txBody>
      </p:sp>
      <p:cxnSp>
        <p:nvCxnSpPr>
          <p:cNvPr id="208" name="Google Shape;208;p20"/>
          <p:cNvCxnSpPr/>
          <p:nvPr/>
        </p:nvCxnSpPr>
        <p:spPr>
          <a:xfrm>
            <a:off x="13260616" y="4010903"/>
            <a:ext cx="649224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9" name="Google Shape;209;p20"/>
          <p:cNvCxnSpPr/>
          <p:nvPr/>
        </p:nvCxnSpPr>
        <p:spPr>
          <a:xfrm>
            <a:off x="13260616" y="5844628"/>
            <a:ext cx="649224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0" name="Google Shape;210;p20"/>
          <p:cNvCxnSpPr/>
          <p:nvPr/>
        </p:nvCxnSpPr>
        <p:spPr>
          <a:xfrm>
            <a:off x="13260616" y="7589564"/>
            <a:ext cx="649224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1" name="Google Shape;211;p20"/>
          <p:cNvSpPr/>
          <p:nvPr/>
        </p:nvSpPr>
        <p:spPr>
          <a:xfrm>
            <a:off x="16207359" y="-909100"/>
            <a:ext cx="3140317" cy="2666780"/>
          </a:xfrm>
          <a:custGeom>
            <a:rect b="b" l="l" r="r" t="t"/>
            <a:pathLst>
              <a:path extrusionOk="0" h="5372100" w="6326018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  <p:sp>
        <p:nvSpPr>
          <p:cNvPr id="212" name="Google Shape;212;p20"/>
          <p:cNvSpPr/>
          <p:nvPr/>
        </p:nvSpPr>
        <p:spPr>
          <a:xfrm>
            <a:off x="-640105" y="8509524"/>
            <a:ext cx="2172366" cy="1844789"/>
          </a:xfrm>
          <a:custGeom>
            <a:rect b="b" l="l" r="r" t="t"/>
            <a:pathLst>
              <a:path extrusionOk="0" h="5372100" w="6326018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4E97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7" name="Google Shape;217;p21"/>
          <p:cNvGraphicFramePr/>
          <p:nvPr/>
        </p:nvGraphicFramePr>
        <p:xfrm>
          <a:off x="983855" y="325580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{673244B7-19CF-44D7-A698-19F5996B0E4D}</a:tableStyleId>
              </a:tblPr>
              <a:tblGrid>
                <a:gridCol w="5425150"/>
                <a:gridCol w="5425150"/>
                <a:gridCol w="5425150"/>
              </a:tblGrid>
              <a:tr h="3001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999" u="none" cap="none" strike="noStrike">
                          <a:solidFill>
                            <a:srgbClr val="FFFFFF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Add a main point</a:t>
                      </a:r>
                      <a:endParaRPr sz="11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Briefly elaborate on what you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want to discuss. </a:t>
                      </a:r>
                      <a:endParaRPr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994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999" u="none" cap="none" strike="noStrike">
                          <a:solidFill>
                            <a:srgbClr val="FFFFFF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Add a main point</a:t>
                      </a:r>
                      <a:endParaRPr sz="11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Briefly elaborate on what you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want to discuss. </a:t>
                      </a:r>
                      <a:endParaRPr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994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999" u="none" cap="none" strike="noStrike">
                          <a:solidFill>
                            <a:srgbClr val="FFFFFF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Add a main point</a:t>
                      </a:r>
                      <a:endParaRPr sz="11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Briefly elaborate on what you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want to discuss. </a:t>
                      </a:r>
                      <a:endParaRPr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994E5"/>
                    </a:solidFill>
                  </a:tcPr>
                </a:tc>
              </a:tr>
              <a:tr h="3001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999" u="none" cap="none" strike="noStrike">
                          <a:solidFill>
                            <a:srgbClr val="FFFFFF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Add a main point</a:t>
                      </a:r>
                      <a:endParaRPr sz="11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Briefly elaborate on what you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want to discuss. </a:t>
                      </a:r>
                      <a:endParaRPr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994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999" u="none" cap="none" strike="noStrike">
                          <a:solidFill>
                            <a:srgbClr val="FFFFFF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Add a main point</a:t>
                      </a:r>
                      <a:endParaRPr sz="11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Briefly elaborate on what you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want to discuss. </a:t>
                      </a:r>
                      <a:endParaRPr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994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999" u="none" cap="none" strike="noStrike">
                          <a:solidFill>
                            <a:srgbClr val="FFFFFF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Add a main point</a:t>
                      </a:r>
                      <a:endParaRPr sz="11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Briefly elaborate on what you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want to discuss. </a:t>
                      </a:r>
                      <a:endParaRPr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994E5"/>
                    </a:solidFill>
                  </a:tcPr>
                </a:tc>
              </a:tr>
            </a:tbl>
          </a:graphicData>
        </a:graphic>
      </p:graphicFrame>
      <p:sp>
        <p:nvSpPr>
          <p:cNvPr id="218" name="Google Shape;218;p21"/>
          <p:cNvSpPr txBox="1"/>
          <p:nvPr/>
        </p:nvSpPr>
        <p:spPr>
          <a:xfrm>
            <a:off x="4624405" y="1057275"/>
            <a:ext cx="8664550" cy="115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Table</a:t>
            </a:r>
            <a:endParaRPr/>
          </a:p>
        </p:txBody>
      </p:sp>
      <p:cxnSp>
        <p:nvCxnSpPr>
          <p:cNvPr id="219" name="Google Shape;219;p21"/>
          <p:cNvCxnSpPr/>
          <p:nvPr/>
        </p:nvCxnSpPr>
        <p:spPr>
          <a:xfrm>
            <a:off x="-2592061" y="1600200"/>
            <a:ext cx="649224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0" name="Google Shape;220;p21"/>
          <p:cNvCxnSpPr/>
          <p:nvPr/>
        </p:nvCxnSpPr>
        <p:spPr>
          <a:xfrm>
            <a:off x="14013180" y="1562100"/>
            <a:ext cx="649224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