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Bebas Neu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BebasNeu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066800" y="1597025"/>
            <a:ext cx="161247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00"/>
              <a:buNone/>
              <a:defRPr/>
            </a:lvl2pPr>
            <a:lvl3pPr lvl="2">
              <a:spcBef>
                <a:spcPts val="0"/>
              </a:spcBef>
              <a:spcAft>
                <a:spcPts val="0"/>
              </a:spcAft>
              <a:buSzPts val="100"/>
              <a:buNone/>
              <a:defRPr/>
            </a:lvl3pPr>
            <a:lvl4pPr lvl="3">
              <a:spcBef>
                <a:spcPts val="0"/>
              </a:spcBef>
              <a:spcAft>
                <a:spcPts val="0"/>
              </a:spcAft>
              <a:buSzPts val="100"/>
              <a:buNone/>
              <a:defRPr/>
            </a:lvl4pPr>
            <a:lvl5pPr lvl="4">
              <a:spcBef>
                <a:spcPts val="0"/>
              </a:spcBef>
              <a:spcAft>
                <a:spcPts val="0"/>
              </a:spcAft>
              <a:buSzPts val="100"/>
              <a:buNone/>
              <a:defRPr/>
            </a:lvl5pPr>
            <a:lvl6pPr lvl="5">
              <a:spcBef>
                <a:spcPts val="0"/>
              </a:spcBef>
              <a:spcAft>
                <a:spcPts val="0"/>
              </a:spcAft>
              <a:buSzPts val="100"/>
              <a:buNone/>
              <a:defRPr/>
            </a:lvl6pPr>
            <a:lvl7pPr lvl="6">
              <a:spcBef>
                <a:spcPts val="0"/>
              </a:spcBef>
              <a:spcAft>
                <a:spcPts val="0"/>
              </a:spcAft>
              <a:buSzPts val="100"/>
              <a:buNone/>
              <a:defRPr/>
            </a:lvl7pPr>
            <a:lvl8pPr lvl="7">
              <a:spcBef>
                <a:spcPts val="0"/>
              </a:spcBef>
              <a:spcAft>
                <a:spcPts val="0"/>
              </a:spcAft>
              <a:buSzPts val="100"/>
              <a:buNone/>
              <a:defRPr/>
            </a:lvl8pPr>
            <a:lvl9pPr lvl="8">
              <a:spcBef>
                <a:spcPts val="0"/>
              </a:spcBef>
              <a:spcAft>
                <a:spcPts val="0"/>
              </a:spcAft>
              <a:buSzPts val="100"/>
              <a:buNone/>
              <a:defRPr/>
            </a:lvl9pPr>
          </a:lstStyle>
          <a:p/>
        </p:txBody>
      </p:sp>
      <p:sp>
        <p:nvSpPr>
          <p:cNvPr id="11" name="Google Shape;11;p3"/>
          <p:cNvSpPr txBox="1"/>
          <p:nvPr>
            <p:ph idx="1" type="subTitle"/>
          </p:nvPr>
        </p:nvSpPr>
        <p:spPr>
          <a:xfrm>
            <a:off x="5943600" y="62285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0" y="-180826"/>
            <a:ext cx="686855" cy="10467984"/>
            <a:chOff x="0" y="-241102"/>
            <a:chExt cx="915806" cy="13957313"/>
          </a:xfrm>
        </p:grpSpPr>
        <p:grpSp>
          <p:nvGrpSpPr>
            <p:cNvPr id="13" name="Google Shape;13;p3"/>
            <p:cNvGrpSpPr/>
            <p:nvPr/>
          </p:nvGrpSpPr>
          <p:grpSpPr>
            <a:xfrm>
              <a:off x="0" y="-241102"/>
              <a:ext cx="915806" cy="13957313"/>
              <a:chOff x="0" y="-47625"/>
              <a:chExt cx="180900" cy="2757000"/>
            </a:xfrm>
          </p:grpSpPr>
          <p:sp>
            <p:nvSpPr>
              <p:cNvPr id="14" name="Google Shape;14;p3"/>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15" name="Google Shape;15;p3"/>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17" name="Google Shape;17;p3"/>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1008600" y="1463500"/>
            <a:ext cx="16880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00"/>
              <a:buNone/>
              <a:defRPr/>
            </a:lvl2pPr>
            <a:lvl3pPr lvl="2">
              <a:spcBef>
                <a:spcPts val="0"/>
              </a:spcBef>
              <a:spcAft>
                <a:spcPts val="0"/>
              </a:spcAft>
              <a:buSzPts val="100"/>
              <a:buNone/>
              <a:defRPr/>
            </a:lvl3pPr>
            <a:lvl4pPr lvl="3">
              <a:spcBef>
                <a:spcPts val="0"/>
              </a:spcBef>
              <a:spcAft>
                <a:spcPts val="0"/>
              </a:spcAft>
              <a:buSzPts val="100"/>
              <a:buNone/>
              <a:defRPr/>
            </a:lvl4pPr>
            <a:lvl5pPr lvl="4">
              <a:spcBef>
                <a:spcPts val="0"/>
              </a:spcBef>
              <a:spcAft>
                <a:spcPts val="0"/>
              </a:spcAft>
              <a:buSzPts val="100"/>
              <a:buNone/>
              <a:defRPr/>
            </a:lvl5pPr>
            <a:lvl6pPr lvl="5">
              <a:spcBef>
                <a:spcPts val="0"/>
              </a:spcBef>
              <a:spcAft>
                <a:spcPts val="0"/>
              </a:spcAft>
              <a:buSzPts val="100"/>
              <a:buNone/>
              <a:defRPr/>
            </a:lvl6pPr>
            <a:lvl7pPr lvl="6">
              <a:spcBef>
                <a:spcPts val="0"/>
              </a:spcBef>
              <a:spcAft>
                <a:spcPts val="0"/>
              </a:spcAft>
              <a:buSzPts val="100"/>
              <a:buNone/>
              <a:defRPr/>
            </a:lvl7pPr>
            <a:lvl8pPr lvl="7">
              <a:spcBef>
                <a:spcPts val="0"/>
              </a:spcBef>
              <a:spcAft>
                <a:spcPts val="0"/>
              </a:spcAft>
              <a:buSzPts val="100"/>
              <a:buNone/>
              <a:defRPr/>
            </a:lvl8pPr>
            <a:lvl9pPr lvl="8">
              <a:spcBef>
                <a:spcPts val="0"/>
              </a:spcBef>
              <a:spcAft>
                <a:spcPts val="0"/>
              </a:spcAft>
              <a:buSzPts val="100"/>
              <a:buNone/>
              <a:defRPr/>
            </a:lvl9pPr>
          </a:lstStyle>
          <a:p/>
        </p:txBody>
      </p:sp>
      <p:sp>
        <p:nvSpPr>
          <p:cNvPr id="20" name="Google Shape;20;p4"/>
          <p:cNvSpPr txBox="1"/>
          <p:nvPr>
            <p:ph idx="1" type="body"/>
          </p:nvPr>
        </p:nvSpPr>
        <p:spPr>
          <a:xfrm>
            <a:off x="5844700" y="51528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1" name="Google Shape;21;p4"/>
          <p:cNvGrpSpPr/>
          <p:nvPr/>
        </p:nvGrpSpPr>
        <p:grpSpPr>
          <a:xfrm>
            <a:off x="0" y="-180826"/>
            <a:ext cx="686855" cy="10467984"/>
            <a:chOff x="0" y="-241102"/>
            <a:chExt cx="915806" cy="13957313"/>
          </a:xfrm>
        </p:grpSpPr>
        <p:grpSp>
          <p:nvGrpSpPr>
            <p:cNvPr id="22" name="Google Shape;22;p4"/>
            <p:cNvGrpSpPr/>
            <p:nvPr/>
          </p:nvGrpSpPr>
          <p:grpSpPr>
            <a:xfrm>
              <a:off x="0" y="-241102"/>
              <a:ext cx="915806" cy="13957313"/>
              <a:chOff x="0" y="-47625"/>
              <a:chExt cx="180900" cy="2757000"/>
            </a:xfrm>
          </p:grpSpPr>
          <p:sp>
            <p:nvSpPr>
              <p:cNvPr id="23" name="Google Shape;23;p4"/>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24" name="Google Shape;24;p4"/>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 name="Google Shape;25;p4"/>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26" name="Google Shape;26;p4"/>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1001949" y="215025"/>
            <a:ext cx="162249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2500"/>
              <a:buFont typeface="Calibri"/>
              <a:buNone/>
              <a:defRPr cap="none"/>
            </a:lvl1pPr>
            <a:lvl2pPr lvl="1">
              <a:spcBef>
                <a:spcPts val="0"/>
              </a:spcBef>
              <a:spcAft>
                <a:spcPts val="0"/>
              </a:spcAft>
              <a:buSzPts val="12500"/>
              <a:buNone/>
              <a:defRPr sz="12500"/>
            </a:lvl2pPr>
            <a:lvl3pPr lvl="2">
              <a:spcBef>
                <a:spcPts val="0"/>
              </a:spcBef>
              <a:spcAft>
                <a:spcPts val="0"/>
              </a:spcAft>
              <a:buSzPts val="12500"/>
              <a:buNone/>
              <a:defRPr sz="12500"/>
            </a:lvl3pPr>
            <a:lvl4pPr lvl="3">
              <a:spcBef>
                <a:spcPts val="0"/>
              </a:spcBef>
              <a:spcAft>
                <a:spcPts val="0"/>
              </a:spcAft>
              <a:buSzPts val="12500"/>
              <a:buNone/>
              <a:defRPr sz="12500"/>
            </a:lvl4pPr>
            <a:lvl5pPr lvl="4">
              <a:spcBef>
                <a:spcPts val="0"/>
              </a:spcBef>
              <a:spcAft>
                <a:spcPts val="0"/>
              </a:spcAft>
              <a:buSzPts val="12500"/>
              <a:buNone/>
              <a:defRPr sz="12500"/>
            </a:lvl5pPr>
            <a:lvl6pPr lvl="5">
              <a:spcBef>
                <a:spcPts val="0"/>
              </a:spcBef>
              <a:spcAft>
                <a:spcPts val="0"/>
              </a:spcAft>
              <a:buSzPts val="12500"/>
              <a:buNone/>
              <a:defRPr sz="12500"/>
            </a:lvl6pPr>
            <a:lvl7pPr lvl="6">
              <a:spcBef>
                <a:spcPts val="0"/>
              </a:spcBef>
              <a:spcAft>
                <a:spcPts val="0"/>
              </a:spcAft>
              <a:buSzPts val="12500"/>
              <a:buNone/>
              <a:defRPr sz="12500"/>
            </a:lvl7pPr>
            <a:lvl8pPr lvl="7">
              <a:spcBef>
                <a:spcPts val="0"/>
              </a:spcBef>
              <a:spcAft>
                <a:spcPts val="0"/>
              </a:spcAft>
              <a:buSzPts val="12500"/>
              <a:buNone/>
              <a:defRPr sz="12500"/>
            </a:lvl8pPr>
            <a:lvl9pPr lvl="8">
              <a:spcBef>
                <a:spcPts val="0"/>
              </a:spcBef>
              <a:spcAft>
                <a:spcPts val="0"/>
              </a:spcAft>
              <a:buSzPts val="12500"/>
              <a:buNone/>
              <a:defRPr sz="12500"/>
            </a:lvl9pPr>
          </a:lstStyle>
          <a:p/>
        </p:txBody>
      </p:sp>
      <p:sp>
        <p:nvSpPr>
          <p:cNvPr id="29" name="Google Shape;29;p5"/>
          <p:cNvSpPr txBox="1"/>
          <p:nvPr>
            <p:ph idx="1" type="body"/>
          </p:nvPr>
        </p:nvSpPr>
        <p:spPr>
          <a:xfrm>
            <a:off x="5368063" y="67911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0" name="Google Shape;30;p5"/>
          <p:cNvGrpSpPr/>
          <p:nvPr/>
        </p:nvGrpSpPr>
        <p:grpSpPr>
          <a:xfrm>
            <a:off x="0" y="-180826"/>
            <a:ext cx="686855" cy="10467984"/>
            <a:chOff x="0" y="-241102"/>
            <a:chExt cx="915806" cy="13957313"/>
          </a:xfrm>
        </p:grpSpPr>
        <p:grpSp>
          <p:nvGrpSpPr>
            <p:cNvPr id="31" name="Google Shape;31;p5"/>
            <p:cNvGrpSpPr/>
            <p:nvPr/>
          </p:nvGrpSpPr>
          <p:grpSpPr>
            <a:xfrm>
              <a:off x="0" y="-241102"/>
              <a:ext cx="915806" cy="13957313"/>
              <a:chOff x="0" y="-47625"/>
              <a:chExt cx="180900" cy="2757000"/>
            </a:xfrm>
          </p:grpSpPr>
          <p:sp>
            <p:nvSpPr>
              <p:cNvPr id="32" name="Google Shape;32;p5"/>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33" name="Google Shape;33;p5"/>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 name="Google Shape;34;p5"/>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35" name="Google Shape;35;p5"/>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1008600" y="1387300"/>
            <a:ext cx="16880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00"/>
              <a:buNone/>
              <a:defRPr/>
            </a:lvl2pPr>
            <a:lvl3pPr lvl="2">
              <a:spcBef>
                <a:spcPts val="0"/>
              </a:spcBef>
              <a:spcAft>
                <a:spcPts val="0"/>
              </a:spcAft>
              <a:buSzPts val="100"/>
              <a:buNone/>
              <a:defRPr/>
            </a:lvl3pPr>
            <a:lvl4pPr lvl="3">
              <a:spcBef>
                <a:spcPts val="0"/>
              </a:spcBef>
              <a:spcAft>
                <a:spcPts val="0"/>
              </a:spcAft>
              <a:buSzPts val="100"/>
              <a:buNone/>
              <a:defRPr/>
            </a:lvl4pPr>
            <a:lvl5pPr lvl="4">
              <a:spcBef>
                <a:spcPts val="0"/>
              </a:spcBef>
              <a:spcAft>
                <a:spcPts val="0"/>
              </a:spcAft>
              <a:buSzPts val="100"/>
              <a:buNone/>
              <a:defRPr/>
            </a:lvl5pPr>
            <a:lvl6pPr lvl="5">
              <a:spcBef>
                <a:spcPts val="0"/>
              </a:spcBef>
              <a:spcAft>
                <a:spcPts val="0"/>
              </a:spcAft>
              <a:buSzPts val="100"/>
              <a:buNone/>
              <a:defRPr/>
            </a:lvl6pPr>
            <a:lvl7pPr lvl="6">
              <a:spcBef>
                <a:spcPts val="0"/>
              </a:spcBef>
              <a:spcAft>
                <a:spcPts val="0"/>
              </a:spcAft>
              <a:buSzPts val="100"/>
              <a:buNone/>
              <a:defRPr/>
            </a:lvl7pPr>
            <a:lvl8pPr lvl="7">
              <a:spcBef>
                <a:spcPts val="0"/>
              </a:spcBef>
              <a:spcAft>
                <a:spcPts val="0"/>
              </a:spcAft>
              <a:buSzPts val="100"/>
              <a:buNone/>
              <a:defRPr/>
            </a:lvl8pPr>
            <a:lvl9pPr lvl="8">
              <a:spcBef>
                <a:spcPts val="0"/>
              </a:spcBef>
              <a:spcAft>
                <a:spcPts val="0"/>
              </a:spcAft>
              <a:buSzPts val="100"/>
              <a:buNone/>
              <a:defRPr/>
            </a:lvl9pPr>
          </a:lstStyle>
          <a:p/>
        </p:txBody>
      </p:sp>
      <p:sp>
        <p:nvSpPr>
          <p:cNvPr id="38" name="Google Shape;38;p6"/>
          <p:cNvSpPr txBox="1"/>
          <p:nvPr>
            <p:ph idx="1" type="body"/>
          </p:nvPr>
        </p:nvSpPr>
        <p:spPr>
          <a:xfrm>
            <a:off x="3033825" y="4489150"/>
            <a:ext cx="6454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9" name="Google Shape;39;p6"/>
          <p:cNvSpPr txBox="1"/>
          <p:nvPr>
            <p:ph idx="2" type="body"/>
          </p:nvPr>
        </p:nvSpPr>
        <p:spPr>
          <a:xfrm>
            <a:off x="9731654" y="4489150"/>
            <a:ext cx="6454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40" name="Google Shape;40;p6"/>
          <p:cNvGrpSpPr/>
          <p:nvPr/>
        </p:nvGrpSpPr>
        <p:grpSpPr>
          <a:xfrm>
            <a:off x="0" y="-180826"/>
            <a:ext cx="686855" cy="10467984"/>
            <a:chOff x="0" y="-241102"/>
            <a:chExt cx="915806" cy="13957313"/>
          </a:xfrm>
        </p:grpSpPr>
        <p:grpSp>
          <p:nvGrpSpPr>
            <p:cNvPr id="41" name="Google Shape;41;p6"/>
            <p:cNvGrpSpPr/>
            <p:nvPr/>
          </p:nvGrpSpPr>
          <p:grpSpPr>
            <a:xfrm>
              <a:off x="0" y="-241102"/>
              <a:ext cx="915806" cy="13957313"/>
              <a:chOff x="0" y="-47625"/>
              <a:chExt cx="180900" cy="2757000"/>
            </a:xfrm>
          </p:grpSpPr>
          <p:sp>
            <p:nvSpPr>
              <p:cNvPr id="42" name="Google Shape;42;p6"/>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43" name="Google Shape;43;p6"/>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 name="Google Shape;44;p6"/>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45" name="Google Shape;45;p6"/>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1008600" y="1387300"/>
            <a:ext cx="16880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00"/>
              <a:buNone/>
              <a:defRPr/>
            </a:lvl2pPr>
            <a:lvl3pPr lvl="2">
              <a:spcBef>
                <a:spcPts val="0"/>
              </a:spcBef>
              <a:spcAft>
                <a:spcPts val="0"/>
              </a:spcAft>
              <a:buSzPts val="100"/>
              <a:buNone/>
              <a:defRPr/>
            </a:lvl3pPr>
            <a:lvl4pPr lvl="3">
              <a:spcBef>
                <a:spcPts val="0"/>
              </a:spcBef>
              <a:spcAft>
                <a:spcPts val="0"/>
              </a:spcAft>
              <a:buSzPts val="100"/>
              <a:buNone/>
              <a:defRPr/>
            </a:lvl4pPr>
            <a:lvl5pPr lvl="4">
              <a:spcBef>
                <a:spcPts val="0"/>
              </a:spcBef>
              <a:spcAft>
                <a:spcPts val="0"/>
              </a:spcAft>
              <a:buSzPts val="100"/>
              <a:buNone/>
              <a:defRPr/>
            </a:lvl5pPr>
            <a:lvl6pPr lvl="5">
              <a:spcBef>
                <a:spcPts val="0"/>
              </a:spcBef>
              <a:spcAft>
                <a:spcPts val="0"/>
              </a:spcAft>
              <a:buSzPts val="100"/>
              <a:buNone/>
              <a:defRPr/>
            </a:lvl6pPr>
            <a:lvl7pPr lvl="6">
              <a:spcBef>
                <a:spcPts val="0"/>
              </a:spcBef>
              <a:spcAft>
                <a:spcPts val="0"/>
              </a:spcAft>
              <a:buSzPts val="100"/>
              <a:buNone/>
              <a:defRPr/>
            </a:lvl7pPr>
            <a:lvl8pPr lvl="7">
              <a:spcBef>
                <a:spcPts val="0"/>
              </a:spcBef>
              <a:spcAft>
                <a:spcPts val="0"/>
              </a:spcAft>
              <a:buSzPts val="100"/>
              <a:buNone/>
              <a:defRPr/>
            </a:lvl8pPr>
            <a:lvl9pPr lvl="8">
              <a:spcBef>
                <a:spcPts val="0"/>
              </a:spcBef>
              <a:spcAft>
                <a:spcPts val="0"/>
              </a:spcAft>
              <a:buSzPts val="100"/>
              <a:buNone/>
              <a:defRPr/>
            </a:lvl9pPr>
          </a:lstStyle>
          <a:p/>
        </p:txBody>
      </p:sp>
      <p:sp>
        <p:nvSpPr>
          <p:cNvPr id="48" name="Google Shape;48;p7"/>
          <p:cNvSpPr txBox="1"/>
          <p:nvPr>
            <p:ph idx="1" type="body"/>
          </p:nvPr>
        </p:nvSpPr>
        <p:spPr>
          <a:xfrm>
            <a:off x="3990300" y="5239500"/>
            <a:ext cx="5373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9" name="Google Shape;49;p7"/>
          <p:cNvSpPr txBox="1"/>
          <p:nvPr>
            <p:ph idx="2" type="body"/>
          </p:nvPr>
        </p:nvSpPr>
        <p:spPr>
          <a:xfrm>
            <a:off x="9560522" y="5239500"/>
            <a:ext cx="5376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50" name="Google Shape;50;p7"/>
          <p:cNvGrpSpPr/>
          <p:nvPr/>
        </p:nvGrpSpPr>
        <p:grpSpPr>
          <a:xfrm>
            <a:off x="0" y="-180826"/>
            <a:ext cx="686855" cy="10467984"/>
            <a:chOff x="0" y="-241102"/>
            <a:chExt cx="915806" cy="13957313"/>
          </a:xfrm>
        </p:grpSpPr>
        <p:grpSp>
          <p:nvGrpSpPr>
            <p:cNvPr id="51" name="Google Shape;51;p7"/>
            <p:cNvGrpSpPr/>
            <p:nvPr/>
          </p:nvGrpSpPr>
          <p:grpSpPr>
            <a:xfrm>
              <a:off x="0" y="-241102"/>
              <a:ext cx="915806" cy="13957313"/>
              <a:chOff x="0" y="-47625"/>
              <a:chExt cx="180900" cy="2757000"/>
            </a:xfrm>
          </p:grpSpPr>
          <p:sp>
            <p:nvSpPr>
              <p:cNvPr id="52" name="Google Shape;52;p7"/>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53" name="Google Shape;53;p7"/>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7"/>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55" name="Google Shape;55;p7"/>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1008600" y="1463500"/>
            <a:ext cx="168804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00"/>
              <a:buNone/>
              <a:defRPr/>
            </a:lvl2pPr>
            <a:lvl3pPr lvl="2">
              <a:spcBef>
                <a:spcPts val="0"/>
              </a:spcBef>
              <a:spcAft>
                <a:spcPts val="0"/>
              </a:spcAft>
              <a:buSzPts val="100"/>
              <a:buNone/>
              <a:defRPr/>
            </a:lvl3pPr>
            <a:lvl4pPr lvl="3">
              <a:spcBef>
                <a:spcPts val="0"/>
              </a:spcBef>
              <a:spcAft>
                <a:spcPts val="0"/>
              </a:spcAft>
              <a:buSzPts val="100"/>
              <a:buNone/>
              <a:defRPr/>
            </a:lvl4pPr>
            <a:lvl5pPr lvl="4">
              <a:spcBef>
                <a:spcPts val="0"/>
              </a:spcBef>
              <a:spcAft>
                <a:spcPts val="0"/>
              </a:spcAft>
              <a:buSzPts val="100"/>
              <a:buNone/>
              <a:defRPr/>
            </a:lvl5pPr>
            <a:lvl6pPr lvl="5">
              <a:spcBef>
                <a:spcPts val="0"/>
              </a:spcBef>
              <a:spcAft>
                <a:spcPts val="0"/>
              </a:spcAft>
              <a:buSzPts val="100"/>
              <a:buNone/>
              <a:defRPr/>
            </a:lvl6pPr>
            <a:lvl7pPr lvl="6">
              <a:spcBef>
                <a:spcPts val="0"/>
              </a:spcBef>
              <a:spcAft>
                <a:spcPts val="0"/>
              </a:spcAft>
              <a:buSzPts val="100"/>
              <a:buNone/>
              <a:defRPr/>
            </a:lvl7pPr>
            <a:lvl8pPr lvl="7">
              <a:spcBef>
                <a:spcPts val="0"/>
              </a:spcBef>
              <a:spcAft>
                <a:spcPts val="0"/>
              </a:spcAft>
              <a:buSzPts val="100"/>
              <a:buNone/>
              <a:defRPr/>
            </a:lvl8pPr>
            <a:lvl9pPr lvl="8">
              <a:spcBef>
                <a:spcPts val="0"/>
              </a:spcBef>
              <a:spcAft>
                <a:spcPts val="0"/>
              </a:spcAft>
              <a:buSzPts val="100"/>
              <a:buNone/>
              <a:defRPr/>
            </a:lvl9pPr>
          </a:lstStyle>
          <a:p/>
        </p:txBody>
      </p:sp>
      <p:grpSp>
        <p:nvGrpSpPr>
          <p:cNvPr id="58" name="Google Shape;58;p8"/>
          <p:cNvGrpSpPr/>
          <p:nvPr/>
        </p:nvGrpSpPr>
        <p:grpSpPr>
          <a:xfrm>
            <a:off x="0" y="-180826"/>
            <a:ext cx="686855" cy="10467984"/>
            <a:chOff x="0" y="-241102"/>
            <a:chExt cx="915806" cy="13957313"/>
          </a:xfrm>
        </p:grpSpPr>
        <p:grpSp>
          <p:nvGrpSpPr>
            <p:cNvPr id="59" name="Google Shape;59;p8"/>
            <p:cNvGrpSpPr/>
            <p:nvPr/>
          </p:nvGrpSpPr>
          <p:grpSpPr>
            <a:xfrm>
              <a:off x="0" y="-241102"/>
              <a:ext cx="915806" cy="13957313"/>
              <a:chOff x="0" y="-47625"/>
              <a:chExt cx="180900" cy="2757000"/>
            </a:xfrm>
          </p:grpSpPr>
          <p:sp>
            <p:nvSpPr>
              <p:cNvPr id="60" name="Google Shape;60;p8"/>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61" name="Google Shape;61;p8"/>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8"/>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63" name="Google Shape;63;p8"/>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987250" y="2869175"/>
            <a:ext cx="17270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500"/>
              <a:buFont typeface="Calibri"/>
              <a:buNone/>
              <a:defRPr/>
            </a:lvl1pPr>
            <a:lvl2pPr lvl="1">
              <a:spcBef>
                <a:spcPts val="0"/>
              </a:spcBef>
              <a:spcAft>
                <a:spcPts val="0"/>
              </a:spcAft>
              <a:buSzPts val="12500"/>
              <a:buNone/>
              <a:defRPr sz="12500"/>
            </a:lvl2pPr>
            <a:lvl3pPr lvl="2">
              <a:spcBef>
                <a:spcPts val="0"/>
              </a:spcBef>
              <a:spcAft>
                <a:spcPts val="0"/>
              </a:spcAft>
              <a:buSzPts val="12500"/>
              <a:buNone/>
              <a:defRPr sz="12500"/>
            </a:lvl3pPr>
            <a:lvl4pPr lvl="3">
              <a:spcBef>
                <a:spcPts val="0"/>
              </a:spcBef>
              <a:spcAft>
                <a:spcPts val="0"/>
              </a:spcAft>
              <a:buSzPts val="12500"/>
              <a:buNone/>
              <a:defRPr sz="12500"/>
            </a:lvl4pPr>
            <a:lvl5pPr lvl="4">
              <a:spcBef>
                <a:spcPts val="0"/>
              </a:spcBef>
              <a:spcAft>
                <a:spcPts val="0"/>
              </a:spcAft>
              <a:buSzPts val="12500"/>
              <a:buNone/>
              <a:defRPr sz="12500"/>
            </a:lvl5pPr>
            <a:lvl6pPr lvl="5">
              <a:spcBef>
                <a:spcPts val="0"/>
              </a:spcBef>
              <a:spcAft>
                <a:spcPts val="0"/>
              </a:spcAft>
              <a:buSzPts val="12500"/>
              <a:buNone/>
              <a:defRPr sz="12500"/>
            </a:lvl6pPr>
            <a:lvl7pPr lvl="6">
              <a:spcBef>
                <a:spcPts val="0"/>
              </a:spcBef>
              <a:spcAft>
                <a:spcPts val="0"/>
              </a:spcAft>
              <a:buSzPts val="12500"/>
              <a:buNone/>
              <a:defRPr sz="12500"/>
            </a:lvl7pPr>
            <a:lvl8pPr lvl="7">
              <a:spcBef>
                <a:spcPts val="0"/>
              </a:spcBef>
              <a:spcAft>
                <a:spcPts val="0"/>
              </a:spcAft>
              <a:buSzPts val="12500"/>
              <a:buNone/>
              <a:defRPr sz="12500"/>
            </a:lvl8pPr>
            <a:lvl9pPr lvl="8">
              <a:spcBef>
                <a:spcPts val="0"/>
              </a:spcBef>
              <a:spcAft>
                <a:spcPts val="0"/>
              </a:spcAft>
              <a:buSzPts val="12500"/>
              <a:buNone/>
              <a:defRPr sz="12500"/>
            </a:lvl9pPr>
          </a:lstStyle>
          <a:p/>
        </p:txBody>
      </p:sp>
      <p:sp>
        <p:nvSpPr>
          <p:cNvPr id="66" name="Google Shape;66;p9"/>
          <p:cNvSpPr txBox="1"/>
          <p:nvPr>
            <p:ph idx="1" type="body"/>
          </p:nvPr>
        </p:nvSpPr>
        <p:spPr>
          <a:xfrm>
            <a:off x="8411275" y="4304525"/>
            <a:ext cx="8887200" cy="40917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7" name="Google Shape;67;p9"/>
          <p:cNvSpPr txBox="1"/>
          <p:nvPr>
            <p:ph idx="2" type="body"/>
          </p:nvPr>
        </p:nvSpPr>
        <p:spPr>
          <a:xfrm>
            <a:off x="2639100" y="4304525"/>
            <a:ext cx="5230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68" name="Google Shape;68;p9"/>
          <p:cNvGrpSpPr/>
          <p:nvPr/>
        </p:nvGrpSpPr>
        <p:grpSpPr>
          <a:xfrm>
            <a:off x="0" y="-180826"/>
            <a:ext cx="686855" cy="10467984"/>
            <a:chOff x="0" y="-241102"/>
            <a:chExt cx="915806" cy="13957313"/>
          </a:xfrm>
        </p:grpSpPr>
        <p:grpSp>
          <p:nvGrpSpPr>
            <p:cNvPr id="69" name="Google Shape;69;p9"/>
            <p:cNvGrpSpPr/>
            <p:nvPr/>
          </p:nvGrpSpPr>
          <p:grpSpPr>
            <a:xfrm>
              <a:off x="0" y="-241102"/>
              <a:ext cx="915806" cy="13957313"/>
              <a:chOff x="0" y="-47625"/>
              <a:chExt cx="180900" cy="2757000"/>
            </a:xfrm>
          </p:grpSpPr>
          <p:sp>
            <p:nvSpPr>
              <p:cNvPr id="70" name="Google Shape;70;p9"/>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71" name="Google Shape;71;p9"/>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9"/>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73" name="Google Shape;73;p9"/>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0"/>
          <p:cNvSpPr txBox="1"/>
          <p:nvPr>
            <p:ph type="title"/>
          </p:nvPr>
        </p:nvSpPr>
        <p:spPr>
          <a:xfrm>
            <a:off x="1033350" y="3609850"/>
            <a:ext cx="162213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2500"/>
              <a:buFont typeface="Calibri"/>
              <a:buNone/>
              <a:defRPr/>
            </a:lvl1pPr>
            <a:lvl2pPr lvl="1">
              <a:spcBef>
                <a:spcPts val="0"/>
              </a:spcBef>
              <a:spcAft>
                <a:spcPts val="0"/>
              </a:spcAft>
              <a:buSzPts val="12500"/>
              <a:buNone/>
              <a:defRPr sz="12500"/>
            </a:lvl2pPr>
            <a:lvl3pPr lvl="2">
              <a:spcBef>
                <a:spcPts val="0"/>
              </a:spcBef>
              <a:spcAft>
                <a:spcPts val="0"/>
              </a:spcAft>
              <a:buSzPts val="12500"/>
              <a:buNone/>
              <a:defRPr sz="12500"/>
            </a:lvl3pPr>
            <a:lvl4pPr lvl="3">
              <a:spcBef>
                <a:spcPts val="0"/>
              </a:spcBef>
              <a:spcAft>
                <a:spcPts val="0"/>
              </a:spcAft>
              <a:buSzPts val="12500"/>
              <a:buNone/>
              <a:defRPr sz="12500"/>
            </a:lvl4pPr>
            <a:lvl5pPr lvl="4">
              <a:spcBef>
                <a:spcPts val="0"/>
              </a:spcBef>
              <a:spcAft>
                <a:spcPts val="0"/>
              </a:spcAft>
              <a:buSzPts val="12500"/>
              <a:buNone/>
              <a:defRPr sz="12500"/>
            </a:lvl5pPr>
            <a:lvl6pPr lvl="5">
              <a:spcBef>
                <a:spcPts val="0"/>
              </a:spcBef>
              <a:spcAft>
                <a:spcPts val="0"/>
              </a:spcAft>
              <a:buSzPts val="12500"/>
              <a:buNone/>
              <a:defRPr sz="12500"/>
            </a:lvl6pPr>
            <a:lvl7pPr lvl="6">
              <a:spcBef>
                <a:spcPts val="0"/>
              </a:spcBef>
              <a:spcAft>
                <a:spcPts val="0"/>
              </a:spcAft>
              <a:buSzPts val="12500"/>
              <a:buNone/>
              <a:defRPr sz="12500"/>
            </a:lvl7pPr>
            <a:lvl8pPr lvl="7">
              <a:spcBef>
                <a:spcPts val="0"/>
              </a:spcBef>
              <a:spcAft>
                <a:spcPts val="0"/>
              </a:spcAft>
              <a:buSzPts val="12500"/>
              <a:buNone/>
              <a:defRPr sz="12500"/>
            </a:lvl8pPr>
            <a:lvl9pPr lvl="8">
              <a:spcBef>
                <a:spcPts val="0"/>
              </a:spcBef>
              <a:spcAft>
                <a:spcPts val="0"/>
              </a:spcAft>
              <a:buSzPts val="12500"/>
              <a:buNone/>
              <a:defRPr sz="12500"/>
            </a:lvl9pPr>
          </a:lstStyle>
          <a:p/>
        </p:txBody>
      </p:sp>
      <p:sp>
        <p:nvSpPr>
          <p:cNvPr id="76" name="Google Shape;76;p10"/>
          <p:cNvSpPr/>
          <p:nvPr>
            <p:ph idx="2" type="pic"/>
          </p:nvPr>
        </p:nvSpPr>
        <p:spPr>
          <a:xfrm>
            <a:off x="11142388" y="4431925"/>
            <a:ext cx="5486400" cy="4114800"/>
          </a:xfrm>
          <a:prstGeom prst="rect">
            <a:avLst/>
          </a:prstGeom>
          <a:noFill/>
          <a:ln>
            <a:noFill/>
          </a:ln>
        </p:spPr>
      </p:sp>
      <p:sp>
        <p:nvSpPr>
          <p:cNvPr id="77" name="Google Shape;77;p10"/>
          <p:cNvSpPr txBox="1"/>
          <p:nvPr>
            <p:ph idx="1" type="body"/>
          </p:nvPr>
        </p:nvSpPr>
        <p:spPr>
          <a:xfrm>
            <a:off x="4187038" y="57398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78" name="Google Shape;78;p10"/>
          <p:cNvGrpSpPr/>
          <p:nvPr/>
        </p:nvGrpSpPr>
        <p:grpSpPr>
          <a:xfrm>
            <a:off x="0" y="-180826"/>
            <a:ext cx="686855" cy="10467984"/>
            <a:chOff x="0" y="-241102"/>
            <a:chExt cx="915806" cy="13957313"/>
          </a:xfrm>
        </p:grpSpPr>
        <p:grpSp>
          <p:nvGrpSpPr>
            <p:cNvPr id="79" name="Google Shape;79;p10"/>
            <p:cNvGrpSpPr/>
            <p:nvPr/>
          </p:nvGrpSpPr>
          <p:grpSpPr>
            <a:xfrm>
              <a:off x="0" y="-241102"/>
              <a:ext cx="915806" cy="13957313"/>
              <a:chOff x="0" y="-47625"/>
              <a:chExt cx="180900" cy="2757000"/>
            </a:xfrm>
          </p:grpSpPr>
          <p:sp>
            <p:nvSpPr>
              <p:cNvPr id="80" name="Google Shape;80;p10"/>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81" name="Google Shape;81;p10"/>
              <p:cNvSpPr txBox="1"/>
              <p:nvPr/>
            </p:nvSpPr>
            <p:spPr>
              <a:xfrm>
                <a:off x="0" y="-47625"/>
                <a:ext cx="1809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 name="Google Shape;82;p10"/>
            <p:cNvSpPr txBox="1"/>
            <p:nvPr/>
          </p:nvSpPr>
          <p:spPr>
            <a:xfrm rot="-5400000">
              <a:off x="-1368205" y="10941876"/>
              <a:ext cx="38508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83" name="Google Shape;83;p10"/>
            <p:cNvSpPr txBox="1"/>
            <p:nvPr/>
          </p:nvSpPr>
          <p:spPr>
            <a:xfrm rot="-5400000">
              <a:off x="-144055" y="528476"/>
              <a:ext cx="1402500" cy="650400"/>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03800" y="1387300"/>
            <a:ext cx="168804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2"/>
              </a:buClr>
              <a:buSzPts val="12500"/>
              <a:buFont typeface="Bebas Neue"/>
              <a:buNone/>
              <a:defRPr i="0" sz="12500" u="none" cap="none" strike="noStrike">
                <a:solidFill>
                  <a:schemeClr val="lt2"/>
                </a:solidFill>
                <a:latin typeface="Bebas Neue"/>
                <a:ea typeface="Bebas Neue"/>
                <a:cs typeface="Bebas Neue"/>
                <a:sym typeface="Bebas Neue"/>
              </a:defRPr>
            </a:lvl1pPr>
            <a:lvl2pPr lvl="1">
              <a:spcBef>
                <a:spcPts val="0"/>
              </a:spcBef>
              <a:spcAft>
                <a:spcPts val="0"/>
              </a:spcAft>
              <a:buClr>
                <a:schemeClr val="lt2"/>
              </a:buClr>
              <a:buSzPts val="100"/>
              <a:buNone/>
              <a:defRPr sz="100">
                <a:solidFill>
                  <a:schemeClr val="lt2"/>
                </a:solidFill>
              </a:defRPr>
            </a:lvl2pPr>
            <a:lvl3pPr lvl="2">
              <a:spcBef>
                <a:spcPts val="0"/>
              </a:spcBef>
              <a:spcAft>
                <a:spcPts val="0"/>
              </a:spcAft>
              <a:buClr>
                <a:schemeClr val="lt2"/>
              </a:buClr>
              <a:buSzPts val="100"/>
              <a:buNone/>
              <a:defRPr sz="100">
                <a:solidFill>
                  <a:schemeClr val="lt2"/>
                </a:solidFill>
              </a:defRPr>
            </a:lvl3pPr>
            <a:lvl4pPr lvl="3">
              <a:spcBef>
                <a:spcPts val="0"/>
              </a:spcBef>
              <a:spcAft>
                <a:spcPts val="0"/>
              </a:spcAft>
              <a:buClr>
                <a:schemeClr val="lt2"/>
              </a:buClr>
              <a:buSzPts val="100"/>
              <a:buNone/>
              <a:defRPr sz="100">
                <a:solidFill>
                  <a:schemeClr val="lt2"/>
                </a:solidFill>
              </a:defRPr>
            </a:lvl4pPr>
            <a:lvl5pPr lvl="4">
              <a:spcBef>
                <a:spcPts val="0"/>
              </a:spcBef>
              <a:spcAft>
                <a:spcPts val="0"/>
              </a:spcAft>
              <a:buClr>
                <a:schemeClr val="lt2"/>
              </a:buClr>
              <a:buSzPts val="100"/>
              <a:buNone/>
              <a:defRPr sz="100">
                <a:solidFill>
                  <a:schemeClr val="lt2"/>
                </a:solidFill>
              </a:defRPr>
            </a:lvl5pPr>
            <a:lvl6pPr lvl="5">
              <a:spcBef>
                <a:spcPts val="0"/>
              </a:spcBef>
              <a:spcAft>
                <a:spcPts val="0"/>
              </a:spcAft>
              <a:buClr>
                <a:schemeClr val="lt2"/>
              </a:buClr>
              <a:buSzPts val="100"/>
              <a:buNone/>
              <a:defRPr sz="100">
                <a:solidFill>
                  <a:schemeClr val="lt2"/>
                </a:solidFill>
              </a:defRPr>
            </a:lvl6pPr>
            <a:lvl7pPr lvl="6">
              <a:spcBef>
                <a:spcPts val="0"/>
              </a:spcBef>
              <a:spcAft>
                <a:spcPts val="0"/>
              </a:spcAft>
              <a:buClr>
                <a:schemeClr val="lt2"/>
              </a:buClr>
              <a:buSzPts val="100"/>
              <a:buNone/>
              <a:defRPr sz="100">
                <a:solidFill>
                  <a:schemeClr val="lt2"/>
                </a:solidFill>
              </a:defRPr>
            </a:lvl7pPr>
            <a:lvl8pPr lvl="7">
              <a:spcBef>
                <a:spcPts val="0"/>
              </a:spcBef>
              <a:spcAft>
                <a:spcPts val="0"/>
              </a:spcAft>
              <a:buClr>
                <a:schemeClr val="lt2"/>
              </a:buClr>
              <a:buSzPts val="100"/>
              <a:buNone/>
              <a:defRPr sz="100">
                <a:solidFill>
                  <a:schemeClr val="lt2"/>
                </a:solidFill>
              </a:defRPr>
            </a:lvl8pPr>
            <a:lvl9pPr lvl="8">
              <a:spcBef>
                <a:spcPts val="0"/>
              </a:spcBef>
              <a:spcAft>
                <a:spcPts val="0"/>
              </a:spcAft>
              <a:buClr>
                <a:schemeClr val="lt2"/>
              </a:buClr>
              <a:buSzPts val="100"/>
              <a:buNone/>
              <a:defRPr sz="100">
                <a:solidFill>
                  <a:schemeClr val="lt2"/>
                </a:solidFill>
              </a:defRPr>
            </a:lvl9pPr>
          </a:lstStyle>
          <a:p/>
        </p:txBody>
      </p:sp>
      <p:sp>
        <p:nvSpPr>
          <p:cNvPr id="7" name="Google Shape;7;p1"/>
          <p:cNvSpPr txBox="1"/>
          <p:nvPr>
            <p:ph idx="1" type="body"/>
          </p:nvPr>
        </p:nvSpPr>
        <p:spPr>
          <a:xfrm>
            <a:off x="5844700" y="515282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1pPr>
            <a:lvl2pPr indent="-381000" lvl="1" marL="914400" marR="0" rtl="0" algn="l">
              <a:spcBef>
                <a:spcPts val="56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2pPr>
            <a:lvl3pPr indent="-381000" lvl="2" marL="1371600" marR="0" rtl="0" algn="l">
              <a:spcBef>
                <a:spcPts val="48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3pPr>
            <a:lvl4pPr indent="-381000" lvl="3" marL="18288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4pPr>
            <a:lvl5pPr indent="-381000" lvl="4" marL="22860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5pPr>
            <a:lvl6pPr indent="-381000" lvl="5" marL="27432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6pPr>
            <a:lvl7pPr indent="-381000" lvl="6" marL="32004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7pPr>
            <a:lvl8pPr indent="-381000" lvl="7" marL="36576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8pPr>
            <a:lvl9pPr indent="-381000" lvl="8" marL="4114800" marR="0" rtl="0" algn="l">
              <a:spcBef>
                <a:spcPts val="400"/>
              </a:spcBef>
              <a:spcAft>
                <a:spcPts val="0"/>
              </a:spcAft>
              <a:buClr>
                <a:schemeClr val="lt1"/>
              </a:buClr>
              <a:buSzPts val="2400"/>
              <a:buFont typeface="Bebas Neue"/>
              <a:buChar char="•"/>
              <a:defRPr i="0" sz="2400" u="none" cap="none" strike="noStrike">
                <a:solidFill>
                  <a:schemeClr val="lt1"/>
                </a:solidFill>
                <a:latin typeface="Bebas Neue"/>
                <a:ea typeface="Bebas Neue"/>
                <a:cs typeface="Bebas Neue"/>
                <a:sym typeface="Bebas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6.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10.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7" name="Shape 87"/>
        <p:cNvGrpSpPr/>
        <p:nvPr/>
      </p:nvGrpSpPr>
      <p:grpSpPr>
        <a:xfrm>
          <a:off x="0" y="0"/>
          <a:ext cx="0" cy="0"/>
          <a:chOff x="0" y="0"/>
          <a:chExt cx="0" cy="0"/>
        </a:xfrm>
      </p:grpSpPr>
      <p:pic>
        <p:nvPicPr>
          <p:cNvPr id="88" name="Google Shape;88;p11"/>
          <p:cNvPicPr preferRelativeResize="0"/>
          <p:nvPr/>
        </p:nvPicPr>
        <p:blipFill>
          <a:blip r:embed="rId3">
            <a:alphaModFix/>
          </a:blip>
          <a:stretch>
            <a:fillRect/>
          </a:stretch>
        </p:blipFill>
        <p:spPr>
          <a:xfrm>
            <a:off x="1300375" y="640300"/>
            <a:ext cx="16256374" cy="4508594"/>
          </a:xfrm>
          <a:prstGeom prst="rect">
            <a:avLst/>
          </a:prstGeom>
          <a:noFill/>
          <a:ln>
            <a:noFill/>
          </a:ln>
        </p:spPr>
      </p:pic>
      <p:grpSp>
        <p:nvGrpSpPr>
          <p:cNvPr id="89" name="Google Shape;89;p11"/>
          <p:cNvGrpSpPr/>
          <p:nvPr/>
        </p:nvGrpSpPr>
        <p:grpSpPr>
          <a:xfrm>
            <a:off x="1300384" y="5262598"/>
            <a:ext cx="16256259" cy="4295626"/>
            <a:chOff x="0" y="-47625"/>
            <a:chExt cx="4281484" cy="1131358"/>
          </a:xfrm>
        </p:grpSpPr>
        <p:sp>
          <p:nvSpPr>
            <p:cNvPr id="90" name="Google Shape;90;p11"/>
            <p:cNvSpPr/>
            <p:nvPr/>
          </p:nvSpPr>
          <p:spPr>
            <a:xfrm>
              <a:off x="0" y="0"/>
              <a:ext cx="4281484" cy="1083733"/>
            </a:xfrm>
            <a:custGeom>
              <a:rect b="b" l="l" r="r" t="t"/>
              <a:pathLst>
                <a:path extrusionOk="0" h="1083733" w="4281484">
                  <a:moveTo>
                    <a:pt x="24288" y="0"/>
                  </a:moveTo>
                  <a:lnTo>
                    <a:pt x="4257195" y="0"/>
                  </a:lnTo>
                  <a:cubicBezTo>
                    <a:pt x="4270609" y="0"/>
                    <a:pt x="4281484" y="10874"/>
                    <a:pt x="4281484" y="24288"/>
                  </a:cubicBezTo>
                  <a:lnTo>
                    <a:pt x="4281484" y="1059445"/>
                  </a:lnTo>
                  <a:cubicBezTo>
                    <a:pt x="4281484" y="1072859"/>
                    <a:pt x="4270609" y="1083733"/>
                    <a:pt x="4257195" y="1083733"/>
                  </a:cubicBezTo>
                  <a:lnTo>
                    <a:pt x="24288" y="1083733"/>
                  </a:lnTo>
                  <a:cubicBezTo>
                    <a:pt x="10874" y="1083733"/>
                    <a:pt x="0" y="1072859"/>
                    <a:pt x="0" y="1059445"/>
                  </a:cubicBezTo>
                  <a:lnTo>
                    <a:pt x="0" y="24288"/>
                  </a:lnTo>
                  <a:cubicBezTo>
                    <a:pt x="0" y="10874"/>
                    <a:pt x="10874" y="0"/>
                    <a:pt x="24288"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0" y="-47625"/>
              <a:ext cx="4281484" cy="11313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11"/>
          <p:cNvSpPr txBox="1"/>
          <p:nvPr/>
        </p:nvSpPr>
        <p:spPr>
          <a:xfrm>
            <a:off x="1962914" y="5490850"/>
            <a:ext cx="14484000" cy="42441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COMPUTER  ENGINEERING TECHNOLOGY</a:t>
            </a:r>
            <a:endParaRPr/>
          </a:p>
        </p:txBody>
      </p:sp>
      <p:grpSp>
        <p:nvGrpSpPr>
          <p:cNvPr id="93" name="Google Shape;93;p11"/>
          <p:cNvGrpSpPr/>
          <p:nvPr/>
        </p:nvGrpSpPr>
        <p:grpSpPr>
          <a:xfrm>
            <a:off x="9683743" y="7467268"/>
            <a:ext cx="6273997" cy="1568597"/>
            <a:chOff x="0" y="-47625"/>
            <a:chExt cx="1701690" cy="425449"/>
          </a:xfrm>
        </p:grpSpPr>
        <p:sp>
          <p:nvSpPr>
            <p:cNvPr id="94" name="Google Shape;94;p11"/>
            <p:cNvSpPr/>
            <p:nvPr/>
          </p:nvSpPr>
          <p:spPr>
            <a:xfrm>
              <a:off x="0" y="0"/>
              <a:ext cx="1701690" cy="377824"/>
            </a:xfrm>
            <a:custGeom>
              <a:rect b="b" l="l" r="r" t="t"/>
              <a:pathLst>
                <a:path extrusionOk="0" h="377824" w="1701690">
                  <a:moveTo>
                    <a:pt x="48125" y="0"/>
                  </a:moveTo>
                  <a:lnTo>
                    <a:pt x="1653565" y="0"/>
                  </a:lnTo>
                  <a:cubicBezTo>
                    <a:pt x="1666329" y="0"/>
                    <a:pt x="1678569" y="5070"/>
                    <a:pt x="1687594" y="14095"/>
                  </a:cubicBezTo>
                  <a:cubicBezTo>
                    <a:pt x="1696620" y="23121"/>
                    <a:pt x="1701690" y="35361"/>
                    <a:pt x="1701690" y="48125"/>
                  </a:cubicBezTo>
                  <a:lnTo>
                    <a:pt x="1701690" y="329699"/>
                  </a:lnTo>
                  <a:cubicBezTo>
                    <a:pt x="1701690" y="356278"/>
                    <a:pt x="1680144" y="377824"/>
                    <a:pt x="1653565" y="377824"/>
                  </a:cubicBezTo>
                  <a:lnTo>
                    <a:pt x="48125" y="377824"/>
                  </a:lnTo>
                  <a:cubicBezTo>
                    <a:pt x="21546" y="377824"/>
                    <a:pt x="0" y="356278"/>
                    <a:pt x="0" y="329699"/>
                  </a:cubicBezTo>
                  <a:lnTo>
                    <a:pt x="0" y="48125"/>
                  </a:lnTo>
                  <a:cubicBezTo>
                    <a:pt x="0" y="21546"/>
                    <a:pt x="21546" y="0"/>
                    <a:pt x="48125" y="0"/>
                  </a:cubicBezTo>
                  <a:close/>
                </a:path>
              </a:pathLst>
            </a:custGeom>
            <a:solidFill>
              <a:srgbClr val="F3FE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nvSpPr>
          <p:spPr>
            <a:xfrm>
              <a:off x="0" y="-47625"/>
              <a:ext cx="1701690" cy="42544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1"/>
          <p:cNvGrpSpPr/>
          <p:nvPr/>
        </p:nvGrpSpPr>
        <p:grpSpPr>
          <a:xfrm>
            <a:off x="16589183" y="5923805"/>
            <a:ext cx="1340233" cy="1340233"/>
            <a:chOff x="0" y="0"/>
            <a:chExt cx="812800" cy="812800"/>
          </a:xfrm>
        </p:grpSpPr>
        <p:sp>
          <p:nvSpPr>
            <p:cNvPr id="97" name="Google Shape;97;p1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a:noFill/>
            </a:ln>
          </p:spPr>
        </p:sp>
        <p:sp>
          <p:nvSpPr>
            <p:cNvPr id="98" name="Google Shape;98;p11"/>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11"/>
          <p:cNvGrpSpPr/>
          <p:nvPr/>
        </p:nvGrpSpPr>
        <p:grpSpPr>
          <a:xfrm>
            <a:off x="845341" y="1028700"/>
            <a:ext cx="1340233" cy="1340233"/>
            <a:chOff x="0" y="0"/>
            <a:chExt cx="812800" cy="812800"/>
          </a:xfrm>
        </p:grpSpPr>
        <p:sp>
          <p:nvSpPr>
            <p:cNvPr id="100" name="Google Shape;100;p1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101" name="Google Shape;101;p11"/>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1"/>
          <p:cNvGrpSpPr/>
          <p:nvPr/>
        </p:nvGrpSpPr>
        <p:grpSpPr>
          <a:xfrm>
            <a:off x="0" y="-180826"/>
            <a:ext cx="686677" cy="10467826"/>
            <a:chOff x="0" y="-241102"/>
            <a:chExt cx="915569" cy="13957102"/>
          </a:xfrm>
        </p:grpSpPr>
        <p:grpSp>
          <p:nvGrpSpPr>
            <p:cNvPr id="103" name="Google Shape;103;p11"/>
            <p:cNvGrpSpPr/>
            <p:nvPr/>
          </p:nvGrpSpPr>
          <p:grpSpPr>
            <a:xfrm>
              <a:off x="0" y="-241102"/>
              <a:ext cx="915569" cy="13957102"/>
              <a:chOff x="0" y="-47625"/>
              <a:chExt cx="180853" cy="2756958"/>
            </a:xfrm>
          </p:grpSpPr>
          <p:sp>
            <p:nvSpPr>
              <p:cNvPr id="104" name="Google Shape;104;p11"/>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105" name="Google Shape;105;p11"/>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1"/>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107" name="Google Shape;107;p11"/>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01/20</a:t>
              </a:r>
              <a:endParaRPr/>
            </a:p>
          </p:txBody>
        </p:sp>
      </p:grpSp>
      <p:sp>
        <p:nvSpPr>
          <p:cNvPr id="108" name="Google Shape;108;p11"/>
          <p:cNvSpPr txBox="1"/>
          <p:nvPr/>
        </p:nvSpPr>
        <p:spPr>
          <a:xfrm>
            <a:off x="10310990" y="7683509"/>
            <a:ext cx="5220000" cy="1280700"/>
          </a:xfrm>
          <a:prstGeom prst="rect">
            <a:avLst/>
          </a:prstGeom>
          <a:noFill/>
          <a:ln>
            <a:noFill/>
          </a:ln>
        </p:spPr>
        <p:txBody>
          <a:bodyPr anchorCtr="0" anchor="t" bIns="0" lIns="0" spcFirstLastPara="1" rIns="0" wrap="square" tIns="0">
            <a:spAutoFit/>
          </a:bodyPr>
          <a:lstStyle/>
          <a:p>
            <a:pPr indent="0" lvl="0" marL="0" marR="0" rtl="0" algn="l">
              <a:lnSpc>
                <a:spcPct val="93003"/>
              </a:lnSpc>
              <a:spcBef>
                <a:spcPts val="0"/>
              </a:spcBef>
              <a:spcAft>
                <a:spcPts val="0"/>
              </a:spcAft>
              <a:buNone/>
            </a:pPr>
            <a:r>
              <a:rPr b="0" i="0" lang="en-US" sz="8947" u="none" cap="none" strike="noStrike">
                <a:solidFill>
                  <a:srgbClr val="6836F1"/>
                </a:solidFill>
                <a:latin typeface="Bebas Neue"/>
                <a:ea typeface="Bebas Neue"/>
                <a:cs typeface="Bebas Neue"/>
                <a:sym typeface="Bebas Neue"/>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1" name="Shape 541"/>
        <p:cNvGrpSpPr/>
        <p:nvPr/>
      </p:nvGrpSpPr>
      <p:grpSpPr>
        <a:xfrm>
          <a:off x="0" y="0"/>
          <a:ext cx="0" cy="0"/>
          <a:chOff x="0" y="0"/>
          <a:chExt cx="0" cy="0"/>
        </a:xfrm>
      </p:grpSpPr>
      <p:grpSp>
        <p:nvGrpSpPr>
          <p:cNvPr id="542" name="Google Shape;542;p20"/>
          <p:cNvGrpSpPr/>
          <p:nvPr/>
        </p:nvGrpSpPr>
        <p:grpSpPr>
          <a:xfrm>
            <a:off x="1256877" y="362153"/>
            <a:ext cx="16454756" cy="10346689"/>
            <a:chOff x="0" y="-47625"/>
            <a:chExt cx="4333763" cy="2725054"/>
          </a:xfrm>
        </p:grpSpPr>
        <p:sp>
          <p:nvSpPr>
            <p:cNvPr id="543" name="Google Shape;543;p20"/>
            <p:cNvSpPr/>
            <p:nvPr/>
          </p:nvSpPr>
          <p:spPr>
            <a:xfrm>
              <a:off x="0" y="0"/>
              <a:ext cx="4333763" cy="2677429"/>
            </a:xfrm>
            <a:custGeom>
              <a:rect b="b" l="l" r="r" t="t"/>
              <a:pathLst>
                <a:path extrusionOk="0" h="2677429" w="4333763">
                  <a:moveTo>
                    <a:pt x="15997" y="0"/>
                  </a:moveTo>
                  <a:lnTo>
                    <a:pt x="4317766" y="0"/>
                  </a:lnTo>
                  <a:cubicBezTo>
                    <a:pt x="4326601" y="0"/>
                    <a:pt x="4333763" y="7162"/>
                    <a:pt x="4333763" y="15997"/>
                  </a:cubicBezTo>
                  <a:lnTo>
                    <a:pt x="4333763" y="2661432"/>
                  </a:lnTo>
                  <a:cubicBezTo>
                    <a:pt x="4333763" y="2665675"/>
                    <a:pt x="4332077" y="2669744"/>
                    <a:pt x="4329077" y="2672744"/>
                  </a:cubicBezTo>
                  <a:cubicBezTo>
                    <a:pt x="4326077" y="2675744"/>
                    <a:pt x="4322008" y="2677429"/>
                    <a:pt x="4317766" y="2677429"/>
                  </a:cubicBezTo>
                  <a:lnTo>
                    <a:pt x="15997" y="2677429"/>
                  </a:lnTo>
                  <a:cubicBezTo>
                    <a:pt x="11754" y="2677429"/>
                    <a:pt x="7685" y="2675744"/>
                    <a:pt x="4685" y="2672744"/>
                  </a:cubicBezTo>
                  <a:cubicBezTo>
                    <a:pt x="1685" y="2669744"/>
                    <a:pt x="0" y="2665675"/>
                    <a:pt x="0" y="2661432"/>
                  </a:cubicBezTo>
                  <a:lnTo>
                    <a:pt x="0" y="15997"/>
                  </a:lnTo>
                  <a:cubicBezTo>
                    <a:pt x="0" y="11754"/>
                    <a:pt x="1685" y="7685"/>
                    <a:pt x="4685" y="4685"/>
                  </a:cubicBezTo>
                  <a:cubicBezTo>
                    <a:pt x="7685" y="1685"/>
                    <a:pt x="11754" y="0"/>
                    <a:pt x="15997"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txBox="1"/>
            <p:nvPr/>
          </p:nvSpPr>
          <p:spPr>
            <a:xfrm>
              <a:off x="0" y="-47625"/>
              <a:ext cx="4333763" cy="27250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5" name="Google Shape;545;p20"/>
          <p:cNvPicPr preferRelativeResize="0"/>
          <p:nvPr/>
        </p:nvPicPr>
        <p:blipFill rotWithShape="1">
          <a:blip r:embed="rId3">
            <a:alphaModFix/>
          </a:blip>
          <a:srcRect b="0" l="0" r="0" t="0"/>
          <a:stretch/>
        </p:blipFill>
        <p:spPr>
          <a:xfrm>
            <a:off x="1612461" y="3614527"/>
            <a:ext cx="3849673" cy="3849673"/>
          </a:xfrm>
          <a:prstGeom prst="rect">
            <a:avLst/>
          </a:prstGeom>
          <a:noFill/>
          <a:ln>
            <a:noFill/>
          </a:ln>
        </p:spPr>
      </p:pic>
      <p:sp>
        <p:nvSpPr>
          <p:cNvPr id="546" name="Google Shape;546;p20"/>
          <p:cNvSpPr txBox="1"/>
          <p:nvPr/>
        </p:nvSpPr>
        <p:spPr>
          <a:xfrm>
            <a:off x="1933267" y="7573894"/>
            <a:ext cx="3229147"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547" name="Google Shape;547;p20"/>
          <p:cNvSpPr txBox="1"/>
          <p:nvPr/>
        </p:nvSpPr>
        <p:spPr>
          <a:xfrm>
            <a:off x="13275846" y="7757093"/>
            <a:ext cx="291941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sp>
        <p:nvSpPr>
          <p:cNvPr id="548" name="Google Shape;548;p20"/>
          <p:cNvSpPr txBox="1"/>
          <p:nvPr/>
        </p:nvSpPr>
        <p:spPr>
          <a:xfrm>
            <a:off x="7768146" y="7757093"/>
            <a:ext cx="314065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pic>
        <p:nvPicPr>
          <p:cNvPr id="549" name="Google Shape;549;p20"/>
          <p:cNvPicPr preferRelativeResize="0"/>
          <p:nvPr/>
        </p:nvPicPr>
        <p:blipFill rotWithShape="1">
          <a:blip r:embed="rId4">
            <a:alphaModFix/>
          </a:blip>
          <a:srcRect b="0" l="0" r="0" t="0"/>
          <a:stretch/>
        </p:blipFill>
        <p:spPr>
          <a:xfrm>
            <a:off x="7426254" y="3614527"/>
            <a:ext cx="3849673" cy="3849673"/>
          </a:xfrm>
          <a:prstGeom prst="rect">
            <a:avLst/>
          </a:prstGeom>
          <a:noFill/>
          <a:ln>
            <a:noFill/>
          </a:ln>
        </p:spPr>
      </p:pic>
      <p:pic>
        <p:nvPicPr>
          <p:cNvPr id="550" name="Google Shape;550;p20"/>
          <p:cNvPicPr preferRelativeResize="0"/>
          <p:nvPr/>
        </p:nvPicPr>
        <p:blipFill rotWithShape="1">
          <a:blip r:embed="rId5">
            <a:alphaModFix/>
          </a:blip>
          <a:srcRect b="0" l="0" r="0" t="0"/>
          <a:stretch/>
        </p:blipFill>
        <p:spPr>
          <a:xfrm>
            <a:off x="12933954" y="3614527"/>
            <a:ext cx="3849673" cy="3849673"/>
          </a:xfrm>
          <a:prstGeom prst="rect">
            <a:avLst/>
          </a:prstGeom>
          <a:noFill/>
          <a:ln>
            <a:noFill/>
          </a:ln>
        </p:spPr>
      </p:pic>
      <p:sp>
        <p:nvSpPr>
          <p:cNvPr id="551" name="Google Shape;551;p20"/>
          <p:cNvSpPr txBox="1"/>
          <p:nvPr/>
        </p:nvSpPr>
        <p:spPr>
          <a:xfrm>
            <a:off x="1933267" y="1169603"/>
            <a:ext cx="139446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MARKET RESEARCH</a:t>
            </a:r>
            <a:endParaRPr/>
          </a:p>
        </p:txBody>
      </p:sp>
      <p:sp>
        <p:nvSpPr>
          <p:cNvPr id="552" name="Google Shape;552;p20"/>
          <p:cNvSpPr txBox="1"/>
          <p:nvPr/>
        </p:nvSpPr>
        <p:spPr>
          <a:xfrm>
            <a:off x="1933267" y="3032392"/>
            <a:ext cx="12322393"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the featured statistic</a:t>
            </a:r>
            <a:endParaRPr/>
          </a:p>
        </p:txBody>
      </p:sp>
      <p:grpSp>
        <p:nvGrpSpPr>
          <p:cNvPr id="553" name="Google Shape;553;p20"/>
          <p:cNvGrpSpPr/>
          <p:nvPr/>
        </p:nvGrpSpPr>
        <p:grpSpPr>
          <a:xfrm>
            <a:off x="0" y="-180826"/>
            <a:ext cx="686677" cy="10467826"/>
            <a:chOff x="0" y="-241102"/>
            <a:chExt cx="915569" cy="13957102"/>
          </a:xfrm>
        </p:grpSpPr>
        <p:grpSp>
          <p:nvGrpSpPr>
            <p:cNvPr id="554" name="Google Shape;554;p20"/>
            <p:cNvGrpSpPr/>
            <p:nvPr/>
          </p:nvGrpSpPr>
          <p:grpSpPr>
            <a:xfrm>
              <a:off x="0" y="-241102"/>
              <a:ext cx="915569" cy="13957102"/>
              <a:chOff x="0" y="-47625"/>
              <a:chExt cx="180853" cy="2756958"/>
            </a:xfrm>
          </p:grpSpPr>
          <p:sp>
            <p:nvSpPr>
              <p:cNvPr id="555" name="Google Shape;555;p20"/>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556" name="Google Shape;556;p20"/>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7" name="Google Shape;557;p20"/>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558" name="Google Shape;558;p20"/>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10/20</a:t>
              </a:r>
              <a:endParaRPr/>
            </a:p>
          </p:txBody>
        </p:sp>
      </p:grpSp>
      <p:grpSp>
        <p:nvGrpSpPr>
          <p:cNvPr id="559" name="Google Shape;559;p20"/>
          <p:cNvGrpSpPr/>
          <p:nvPr/>
        </p:nvGrpSpPr>
        <p:grpSpPr>
          <a:xfrm>
            <a:off x="15207783" y="1472791"/>
            <a:ext cx="1340233" cy="1340233"/>
            <a:chOff x="0" y="0"/>
            <a:chExt cx="812800" cy="812800"/>
          </a:xfrm>
        </p:grpSpPr>
        <p:sp>
          <p:nvSpPr>
            <p:cNvPr id="560" name="Google Shape;560;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561" name="Google Shape;561;p20"/>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20"/>
          <p:cNvGrpSpPr/>
          <p:nvPr/>
        </p:nvGrpSpPr>
        <p:grpSpPr>
          <a:xfrm>
            <a:off x="5362564" y="7349548"/>
            <a:ext cx="1340233" cy="1340233"/>
            <a:chOff x="0" y="0"/>
            <a:chExt cx="812800" cy="812800"/>
          </a:xfrm>
        </p:grpSpPr>
        <p:sp>
          <p:nvSpPr>
            <p:cNvPr id="563" name="Google Shape;563;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564" name="Google Shape;564;p20"/>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8" name="Shape 568"/>
        <p:cNvGrpSpPr/>
        <p:nvPr/>
      </p:nvGrpSpPr>
      <p:grpSpPr>
        <a:xfrm>
          <a:off x="0" y="0"/>
          <a:ext cx="0" cy="0"/>
          <a:chOff x="0" y="0"/>
          <a:chExt cx="0" cy="0"/>
        </a:xfrm>
      </p:grpSpPr>
      <p:grpSp>
        <p:nvGrpSpPr>
          <p:cNvPr id="569" name="Google Shape;569;p21"/>
          <p:cNvGrpSpPr/>
          <p:nvPr/>
        </p:nvGrpSpPr>
        <p:grpSpPr>
          <a:xfrm>
            <a:off x="1449050" y="1888612"/>
            <a:ext cx="5491920" cy="2851714"/>
            <a:chOff x="0" y="-47625"/>
            <a:chExt cx="1617880" cy="840094"/>
          </a:xfrm>
        </p:grpSpPr>
        <p:sp>
          <p:nvSpPr>
            <p:cNvPr id="570" name="Google Shape;570;p21"/>
            <p:cNvSpPr/>
            <p:nvPr/>
          </p:nvSpPr>
          <p:spPr>
            <a:xfrm>
              <a:off x="0" y="0"/>
              <a:ext cx="1617880" cy="792469"/>
            </a:xfrm>
            <a:custGeom>
              <a:rect b="b" l="l" r="r" t="t"/>
              <a:pathLst>
                <a:path extrusionOk="0" h="792469" w="1617880">
                  <a:moveTo>
                    <a:pt x="47930" y="0"/>
                  </a:moveTo>
                  <a:lnTo>
                    <a:pt x="1569951" y="0"/>
                  </a:lnTo>
                  <a:cubicBezTo>
                    <a:pt x="1582663" y="0"/>
                    <a:pt x="1594854" y="5050"/>
                    <a:pt x="1603842" y="14038"/>
                  </a:cubicBezTo>
                  <a:cubicBezTo>
                    <a:pt x="1612831" y="23027"/>
                    <a:pt x="1617880" y="35218"/>
                    <a:pt x="1617880" y="47930"/>
                  </a:cubicBezTo>
                  <a:lnTo>
                    <a:pt x="1617880" y="744540"/>
                  </a:lnTo>
                  <a:cubicBezTo>
                    <a:pt x="1617880" y="757251"/>
                    <a:pt x="1612831" y="769442"/>
                    <a:pt x="1603842" y="778431"/>
                  </a:cubicBezTo>
                  <a:cubicBezTo>
                    <a:pt x="1594854" y="787420"/>
                    <a:pt x="1582663" y="792469"/>
                    <a:pt x="1569951" y="792469"/>
                  </a:cubicBezTo>
                  <a:lnTo>
                    <a:pt x="47930" y="792469"/>
                  </a:lnTo>
                  <a:cubicBezTo>
                    <a:pt x="35218" y="792469"/>
                    <a:pt x="23027" y="787420"/>
                    <a:pt x="14038" y="778431"/>
                  </a:cubicBezTo>
                  <a:cubicBezTo>
                    <a:pt x="5050" y="769442"/>
                    <a:pt x="0" y="757251"/>
                    <a:pt x="0" y="744540"/>
                  </a:cubicBezTo>
                  <a:lnTo>
                    <a:pt x="0" y="47930"/>
                  </a:lnTo>
                  <a:cubicBezTo>
                    <a:pt x="0" y="35218"/>
                    <a:pt x="5050" y="23027"/>
                    <a:pt x="14038" y="14038"/>
                  </a:cubicBezTo>
                  <a:cubicBezTo>
                    <a:pt x="23027" y="5050"/>
                    <a:pt x="35218" y="0"/>
                    <a:pt x="47930"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txBox="1"/>
            <p:nvPr/>
          </p:nvSpPr>
          <p:spPr>
            <a:xfrm>
              <a:off x="0" y="-47625"/>
              <a:ext cx="1617880" cy="8400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21"/>
          <p:cNvGrpSpPr/>
          <p:nvPr/>
        </p:nvGrpSpPr>
        <p:grpSpPr>
          <a:xfrm>
            <a:off x="7969671" y="1888612"/>
            <a:ext cx="5491920" cy="2851714"/>
            <a:chOff x="0" y="-47625"/>
            <a:chExt cx="1617880" cy="840094"/>
          </a:xfrm>
        </p:grpSpPr>
        <p:sp>
          <p:nvSpPr>
            <p:cNvPr id="573" name="Google Shape;573;p21"/>
            <p:cNvSpPr/>
            <p:nvPr/>
          </p:nvSpPr>
          <p:spPr>
            <a:xfrm>
              <a:off x="0" y="0"/>
              <a:ext cx="1617880" cy="792469"/>
            </a:xfrm>
            <a:custGeom>
              <a:rect b="b" l="l" r="r" t="t"/>
              <a:pathLst>
                <a:path extrusionOk="0" h="792469" w="1617880">
                  <a:moveTo>
                    <a:pt x="47930" y="0"/>
                  </a:moveTo>
                  <a:lnTo>
                    <a:pt x="1569951" y="0"/>
                  </a:lnTo>
                  <a:cubicBezTo>
                    <a:pt x="1582663" y="0"/>
                    <a:pt x="1594854" y="5050"/>
                    <a:pt x="1603842" y="14038"/>
                  </a:cubicBezTo>
                  <a:cubicBezTo>
                    <a:pt x="1612831" y="23027"/>
                    <a:pt x="1617880" y="35218"/>
                    <a:pt x="1617880" y="47930"/>
                  </a:cubicBezTo>
                  <a:lnTo>
                    <a:pt x="1617880" y="744540"/>
                  </a:lnTo>
                  <a:cubicBezTo>
                    <a:pt x="1617880" y="757251"/>
                    <a:pt x="1612831" y="769442"/>
                    <a:pt x="1603842" y="778431"/>
                  </a:cubicBezTo>
                  <a:cubicBezTo>
                    <a:pt x="1594854" y="787420"/>
                    <a:pt x="1582663" y="792469"/>
                    <a:pt x="1569951" y="792469"/>
                  </a:cubicBezTo>
                  <a:lnTo>
                    <a:pt x="47930" y="792469"/>
                  </a:lnTo>
                  <a:cubicBezTo>
                    <a:pt x="35218" y="792469"/>
                    <a:pt x="23027" y="787420"/>
                    <a:pt x="14038" y="778431"/>
                  </a:cubicBezTo>
                  <a:cubicBezTo>
                    <a:pt x="5050" y="769442"/>
                    <a:pt x="0" y="757251"/>
                    <a:pt x="0" y="744540"/>
                  </a:cubicBezTo>
                  <a:lnTo>
                    <a:pt x="0" y="47930"/>
                  </a:lnTo>
                  <a:cubicBezTo>
                    <a:pt x="0" y="35218"/>
                    <a:pt x="5050" y="23027"/>
                    <a:pt x="14038" y="14038"/>
                  </a:cubicBezTo>
                  <a:cubicBezTo>
                    <a:pt x="23027" y="5050"/>
                    <a:pt x="35218" y="0"/>
                    <a:pt x="47930"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txBox="1"/>
            <p:nvPr/>
          </p:nvSpPr>
          <p:spPr>
            <a:xfrm>
              <a:off x="0" y="-47625"/>
              <a:ext cx="1617880" cy="8400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1"/>
          <p:cNvGrpSpPr/>
          <p:nvPr/>
        </p:nvGrpSpPr>
        <p:grpSpPr>
          <a:xfrm>
            <a:off x="1449050" y="6345320"/>
            <a:ext cx="5491920" cy="2851714"/>
            <a:chOff x="0" y="-47625"/>
            <a:chExt cx="1617880" cy="840094"/>
          </a:xfrm>
        </p:grpSpPr>
        <p:sp>
          <p:nvSpPr>
            <p:cNvPr id="576" name="Google Shape;576;p21"/>
            <p:cNvSpPr/>
            <p:nvPr/>
          </p:nvSpPr>
          <p:spPr>
            <a:xfrm>
              <a:off x="0" y="0"/>
              <a:ext cx="1617880" cy="792469"/>
            </a:xfrm>
            <a:custGeom>
              <a:rect b="b" l="l" r="r" t="t"/>
              <a:pathLst>
                <a:path extrusionOk="0" h="792469" w="1617880">
                  <a:moveTo>
                    <a:pt x="47930" y="0"/>
                  </a:moveTo>
                  <a:lnTo>
                    <a:pt x="1569951" y="0"/>
                  </a:lnTo>
                  <a:cubicBezTo>
                    <a:pt x="1582663" y="0"/>
                    <a:pt x="1594854" y="5050"/>
                    <a:pt x="1603842" y="14038"/>
                  </a:cubicBezTo>
                  <a:cubicBezTo>
                    <a:pt x="1612831" y="23027"/>
                    <a:pt x="1617880" y="35218"/>
                    <a:pt x="1617880" y="47930"/>
                  </a:cubicBezTo>
                  <a:lnTo>
                    <a:pt x="1617880" y="744540"/>
                  </a:lnTo>
                  <a:cubicBezTo>
                    <a:pt x="1617880" y="757251"/>
                    <a:pt x="1612831" y="769442"/>
                    <a:pt x="1603842" y="778431"/>
                  </a:cubicBezTo>
                  <a:cubicBezTo>
                    <a:pt x="1594854" y="787420"/>
                    <a:pt x="1582663" y="792469"/>
                    <a:pt x="1569951" y="792469"/>
                  </a:cubicBezTo>
                  <a:lnTo>
                    <a:pt x="47930" y="792469"/>
                  </a:lnTo>
                  <a:cubicBezTo>
                    <a:pt x="35218" y="792469"/>
                    <a:pt x="23027" y="787420"/>
                    <a:pt x="14038" y="778431"/>
                  </a:cubicBezTo>
                  <a:cubicBezTo>
                    <a:pt x="5050" y="769442"/>
                    <a:pt x="0" y="757251"/>
                    <a:pt x="0" y="744540"/>
                  </a:cubicBezTo>
                  <a:lnTo>
                    <a:pt x="0" y="47930"/>
                  </a:lnTo>
                  <a:cubicBezTo>
                    <a:pt x="0" y="35218"/>
                    <a:pt x="5050" y="23027"/>
                    <a:pt x="14038" y="14038"/>
                  </a:cubicBezTo>
                  <a:cubicBezTo>
                    <a:pt x="23027" y="5050"/>
                    <a:pt x="35218" y="0"/>
                    <a:pt x="47930"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txBox="1"/>
            <p:nvPr/>
          </p:nvSpPr>
          <p:spPr>
            <a:xfrm>
              <a:off x="0" y="-47625"/>
              <a:ext cx="1617880" cy="8400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1"/>
          <p:cNvGrpSpPr/>
          <p:nvPr/>
        </p:nvGrpSpPr>
        <p:grpSpPr>
          <a:xfrm>
            <a:off x="7969671" y="6345320"/>
            <a:ext cx="5491920" cy="2851714"/>
            <a:chOff x="0" y="-47625"/>
            <a:chExt cx="1617880" cy="840094"/>
          </a:xfrm>
        </p:grpSpPr>
        <p:sp>
          <p:nvSpPr>
            <p:cNvPr id="579" name="Google Shape;579;p21"/>
            <p:cNvSpPr/>
            <p:nvPr/>
          </p:nvSpPr>
          <p:spPr>
            <a:xfrm>
              <a:off x="0" y="0"/>
              <a:ext cx="1617880" cy="792469"/>
            </a:xfrm>
            <a:custGeom>
              <a:rect b="b" l="l" r="r" t="t"/>
              <a:pathLst>
                <a:path extrusionOk="0" h="792469" w="1617880">
                  <a:moveTo>
                    <a:pt x="47930" y="0"/>
                  </a:moveTo>
                  <a:lnTo>
                    <a:pt x="1569951" y="0"/>
                  </a:lnTo>
                  <a:cubicBezTo>
                    <a:pt x="1582663" y="0"/>
                    <a:pt x="1594854" y="5050"/>
                    <a:pt x="1603842" y="14038"/>
                  </a:cubicBezTo>
                  <a:cubicBezTo>
                    <a:pt x="1612831" y="23027"/>
                    <a:pt x="1617880" y="35218"/>
                    <a:pt x="1617880" y="47930"/>
                  </a:cubicBezTo>
                  <a:lnTo>
                    <a:pt x="1617880" y="744540"/>
                  </a:lnTo>
                  <a:cubicBezTo>
                    <a:pt x="1617880" y="757251"/>
                    <a:pt x="1612831" y="769442"/>
                    <a:pt x="1603842" y="778431"/>
                  </a:cubicBezTo>
                  <a:cubicBezTo>
                    <a:pt x="1594854" y="787420"/>
                    <a:pt x="1582663" y="792469"/>
                    <a:pt x="1569951" y="792469"/>
                  </a:cubicBezTo>
                  <a:lnTo>
                    <a:pt x="47930" y="792469"/>
                  </a:lnTo>
                  <a:cubicBezTo>
                    <a:pt x="35218" y="792469"/>
                    <a:pt x="23027" y="787420"/>
                    <a:pt x="14038" y="778431"/>
                  </a:cubicBezTo>
                  <a:cubicBezTo>
                    <a:pt x="5050" y="769442"/>
                    <a:pt x="0" y="757251"/>
                    <a:pt x="0" y="744540"/>
                  </a:cubicBezTo>
                  <a:lnTo>
                    <a:pt x="0" y="47930"/>
                  </a:lnTo>
                  <a:cubicBezTo>
                    <a:pt x="0" y="35218"/>
                    <a:pt x="5050" y="23027"/>
                    <a:pt x="14038" y="14038"/>
                  </a:cubicBezTo>
                  <a:cubicBezTo>
                    <a:pt x="23027" y="5050"/>
                    <a:pt x="35218" y="0"/>
                    <a:pt x="47930"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1"/>
            <p:cNvSpPr txBox="1"/>
            <p:nvPr/>
          </p:nvSpPr>
          <p:spPr>
            <a:xfrm>
              <a:off x="0" y="-47625"/>
              <a:ext cx="1617880" cy="8400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1"/>
          <p:cNvGrpSpPr/>
          <p:nvPr/>
        </p:nvGrpSpPr>
        <p:grpSpPr>
          <a:xfrm>
            <a:off x="0" y="-180826"/>
            <a:ext cx="686677" cy="10467826"/>
            <a:chOff x="0" y="-241102"/>
            <a:chExt cx="915569" cy="13957102"/>
          </a:xfrm>
        </p:grpSpPr>
        <p:grpSp>
          <p:nvGrpSpPr>
            <p:cNvPr id="582" name="Google Shape;582;p21"/>
            <p:cNvGrpSpPr/>
            <p:nvPr/>
          </p:nvGrpSpPr>
          <p:grpSpPr>
            <a:xfrm>
              <a:off x="0" y="-241102"/>
              <a:ext cx="915569" cy="13957102"/>
              <a:chOff x="0" y="-47625"/>
              <a:chExt cx="180853" cy="2756958"/>
            </a:xfrm>
          </p:grpSpPr>
          <p:sp>
            <p:nvSpPr>
              <p:cNvPr id="583" name="Google Shape;583;p21"/>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584" name="Google Shape;584;p21"/>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5" name="Google Shape;585;p21"/>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586" name="Google Shape;586;p21"/>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11/20</a:t>
              </a:r>
              <a:endParaRPr/>
            </a:p>
          </p:txBody>
        </p:sp>
      </p:grpSp>
      <p:grpSp>
        <p:nvGrpSpPr>
          <p:cNvPr id="587" name="Google Shape;587;p21"/>
          <p:cNvGrpSpPr/>
          <p:nvPr/>
        </p:nvGrpSpPr>
        <p:grpSpPr>
          <a:xfrm>
            <a:off x="1740978" y="967433"/>
            <a:ext cx="2165686" cy="2165686"/>
            <a:chOff x="0" y="0"/>
            <a:chExt cx="812800" cy="812800"/>
          </a:xfrm>
        </p:grpSpPr>
        <p:sp>
          <p:nvSpPr>
            <p:cNvPr id="588" name="Google Shape;5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4"/>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21"/>
          <p:cNvGrpSpPr/>
          <p:nvPr/>
        </p:nvGrpSpPr>
        <p:grpSpPr>
          <a:xfrm>
            <a:off x="8261598" y="967433"/>
            <a:ext cx="2165686" cy="2165686"/>
            <a:chOff x="0" y="0"/>
            <a:chExt cx="812800" cy="812800"/>
          </a:xfrm>
        </p:grpSpPr>
        <p:sp>
          <p:nvSpPr>
            <p:cNvPr id="591" name="Google Shape;5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4"/>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21"/>
          <p:cNvGrpSpPr/>
          <p:nvPr/>
        </p:nvGrpSpPr>
        <p:grpSpPr>
          <a:xfrm>
            <a:off x="1740978" y="5424141"/>
            <a:ext cx="2165686" cy="2165686"/>
            <a:chOff x="0" y="0"/>
            <a:chExt cx="812800" cy="812800"/>
          </a:xfrm>
        </p:grpSpPr>
        <p:sp>
          <p:nvSpPr>
            <p:cNvPr id="594" name="Google Shape;5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4"/>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1"/>
          <p:cNvGrpSpPr/>
          <p:nvPr/>
        </p:nvGrpSpPr>
        <p:grpSpPr>
          <a:xfrm>
            <a:off x="8261598" y="5424141"/>
            <a:ext cx="2165686" cy="2165686"/>
            <a:chOff x="0" y="0"/>
            <a:chExt cx="812800" cy="812800"/>
          </a:xfrm>
        </p:grpSpPr>
        <p:sp>
          <p:nvSpPr>
            <p:cNvPr id="597" name="Google Shape;5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E04"/>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9" name="Google Shape;599;p21"/>
          <p:cNvSpPr txBox="1"/>
          <p:nvPr/>
        </p:nvSpPr>
        <p:spPr>
          <a:xfrm>
            <a:off x="2501543" y="1067691"/>
            <a:ext cx="11793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S</a:t>
            </a:r>
            <a:endParaRPr/>
          </a:p>
        </p:txBody>
      </p:sp>
      <p:sp>
        <p:nvSpPr>
          <p:cNvPr id="600" name="Google Shape;600;p21"/>
          <p:cNvSpPr txBox="1"/>
          <p:nvPr/>
        </p:nvSpPr>
        <p:spPr>
          <a:xfrm>
            <a:off x="8866433" y="1067691"/>
            <a:ext cx="11793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W</a:t>
            </a:r>
            <a:endParaRPr/>
          </a:p>
        </p:txBody>
      </p:sp>
      <p:sp>
        <p:nvSpPr>
          <p:cNvPr id="601" name="Google Shape;601;p21"/>
          <p:cNvSpPr txBox="1"/>
          <p:nvPr/>
        </p:nvSpPr>
        <p:spPr>
          <a:xfrm>
            <a:off x="2501543" y="5524399"/>
            <a:ext cx="11793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O</a:t>
            </a:r>
            <a:endParaRPr/>
          </a:p>
        </p:txBody>
      </p:sp>
      <p:sp>
        <p:nvSpPr>
          <p:cNvPr id="602" name="Google Shape;602;p21"/>
          <p:cNvSpPr txBox="1"/>
          <p:nvPr/>
        </p:nvSpPr>
        <p:spPr>
          <a:xfrm>
            <a:off x="9050016" y="5600599"/>
            <a:ext cx="11793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T</a:t>
            </a:r>
            <a:endParaRPr/>
          </a:p>
        </p:txBody>
      </p:sp>
      <p:sp>
        <p:nvSpPr>
          <p:cNvPr id="603" name="Google Shape;603;p21"/>
          <p:cNvSpPr txBox="1"/>
          <p:nvPr/>
        </p:nvSpPr>
        <p:spPr>
          <a:xfrm>
            <a:off x="3997435" y="2260071"/>
            <a:ext cx="2943536" cy="6681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330" u="none" cap="none" strike="noStrike">
                <a:solidFill>
                  <a:srgbClr val="F3FE04"/>
                </a:solidFill>
                <a:latin typeface="Bebas Neue"/>
                <a:ea typeface="Bebas Neue"/>
                <a:cs typeface="Bebas Neue"/>
                <a:sym typeface="Bebas Neue"/>
              </a:rPr>
              <a:t>STRENGTHS</a:t>
            </a:r>
            <a:endParaRPr/>
          </a:p>
        </p:txBody>
      </p:sp>
      <p:sp>
        <p:nvSpPr>
          <p:cNvPr id="604" name="Google Shape;604;p21"/>
          <p:cNvSpPr txBox="1"/>
          <p:nvPr/>
        </p:nvSpPr>
        <p:spPr>
          <a:xfrm>
            <a:off x="3997435" y="6716779"/>
            <a:ext cx="2943536" cy="6681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330" u="none" cap="none" strike="noStrike">
                <a:solidFill>
                  <a:srgbClr val="F3FE04"/>
                </a:solidFill>
                <a:latin typeface="Bebas Neue"/>
                <a:ea typeface="Bebas Neue"/>
                <a:cs typeface="Bebas Neue"/>
                <a:sym typeface="Bebas Neue"/>
              </a:rPr>
              <a:t>OPPORTUNITIES</a:t>
            </a:r>
            <a:endParaRPr/>
          </a:p>
        </p:txBody>
      </p:sp>
      <p:sp>
        <p:nvSpPr>
          <p:cNvPr id="605" name="Google Shape;605;p21"/>
          <p:cNvSpPr txBox="1"/>
          <p:nvPr/>
        </p:nvSpPr>
        <p:spPr>
          <a:xfrm>
            <a:off x="10518055" y="2260071"/>
            <a:ext cx="2943536" cy="6681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330" u="none" cap="none" strike="noStrike">
                <a:solidFill>
                  <a:srgbClr val="F3FE04"/>
                </a:solidFill>
                <a:latin typeface="Bebas Neue"/>
                <a:ea typeface="Bebas Neue"/>
                <a:cs typeface="Bebas Neue"/>
                <a:sym typeface="Bebas Neue"/>
              </a:rPr>
              <a:t>WEAKNESSES</a:t>
            </a:r>
            <a:endParaRPr/>
          </a:p>
        </p:txBody>
      </p:sp>
      <p:sp>
        <p:nvSpPr>
          <p:cNvPr id="606" name="Google Shape;606;p21"/>
          <p:cNvSpPr txBox="1"/>
          <p:nvPr/>
        </p:nvSpPr>
        <p:spPr>
          <a:xfrm>
            <a:off x="10518055" y="6716779"/>
            <a:ext cx="2943536" cy="6681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330" u="none" cap="none" strike="noStrike">
                <a:solidFill>
                  <a:srgbClr val="F3FE04"/>
                </a:solidFill>
                <a:latin typeface="Bebas Neue"/>
                <a:ea typeface="Bebas Neue"/>
                <a:cs typeface="Bebas Neue"/>
                <a:sym typeface="Bebas Neue"/>
              </a:rPr>
              <a:t>THREATS</a:t>
            </a:r>
            <a:endParaRPr/>
          </a:p>
        </p:txBody>
      </p:sp>
      <p:sp>
        <p:nvSpPr>
          <p:cNvPr id="607" name="Google Shape;607;p21"/>
          <p:cNvSpPr txBox="1"/>
          <p:nvPr/>
        </p:nvSpPr>
        <p:spPr>
          <a:xfrm>
            <a:off x="1687464" y="3187591"/>
            <a:ext cx="5015094" cy="16725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sets you apart?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Arimo"/>
              <a:ea typeface="Arimo"/>
              <a:cs typeface="Arimo"/>
              <a:sym typeface="Arimo"/>
            </a:endParaRPr>
          </a:p>
        </p:txBody>
      </p:sp>
      <p:sp>
        <p:nvSpPr>
          <p:cNvPr id="608" name="Google Shape;608;p21"/>
          <p:cNvSpPr txBox="1"/>
          <p:nvPr/>
        </p:nvSpPr>
        <p:spPr>
          <a:xfrm>
            <a:off x="1687464" y="7646977"/>
            <a:ext cx="5015094" cy="16725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sets you apart?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Arimo"/>
              <a:ea typeface="Arimo"/>
              <a:cs typeface="Arimo"/>
              <a:sym typeface="Arimo"/>
            </a:endParaRPr>
          </a:p>
        </p:txBody>
      </p:sp>
      <p:sp>
        <p:nvSpPr>
          <p:cNvPr id="609" name="Google Shape;609;p21"/>
          <p:cNvSpPr txBox="1"/>
          <p:nvPr/>
        </p:nvSpPr>
        <p:spPr>
          <a:xfrm>
            <a:off x="8261598" y="3187591"/>
            <a:ext cx="5015094" cy="16725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sets you apart?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Arimo"/>
              <a:ea typeface="Arimo"/>
              <a:cs typeface="Arimo"/>
              <a:sym typeface="Arimo"/>
            </a:endParaRPr>
          </a:p>
        </p:txBody>
      </p:sp>
      <p:sp>
        <p:nvSpPr>
          <p:cNvPr id="610" name="Google Shape;610;p21"/>
          <p:cNvSpPr txBox="1"/>
          <p:nvPr/>
        </p:nvSpPr>
        <p:spPr>
          <a:xfrm>
            <a:off x="8261598" y="7646977"/>
            <a:ext cx="5015094" cy="16725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 doing well?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sets you apart? </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What are your good qualities?</a:t>
            </a:r>
            <a:endParaRPr/>
          </a:p>
          <a:p>
            <a:pPr indent="0" lvl="0" marL="0" marR="0" rtl="0" algn="l">
              <a:lnSpc>
                <a:spcPct val="139958"/>
              </a:lnSpc>
              <a:spcBef>
                <a:spcPts val="0"/>
              </a:spcBef>
              <a:spcAft>
                <a:spcPts val="0"/>
              </a:spcAft>
              <a:buNone/>
            </a:pPr>
            <a:r>
              <a:t/>
            </a:r>
            <a:endParaRPr b="0" i="0" sz="2400" u="none" cap="none" strike="noStrike">
              <a:solidFill>
                <a:srgbClr val="FFFFFF"/>
              </a:solidFill>
              <a:latin typeface="Arimo"/>
              <a:ea typeface="Arimo"/>
              <a:cs typeface="Arimo"/>
              <a:sym typeface="Arimo"/>
            </a:endParaRPr>
          </a:p>
        </p:txBody>
      </p:sp>
      <p:grpSp>
        <p:nvGrpSpPr>
          <p:cNvPr id="611" name="Google Shape;611;p21"/>
          <p:cNvGrpSpPr/>
          <p:nvPr/>
        </p:nvGrpSpPr>
        <p:grpSpPr>
          <a:xfrm>
            <a:off x="15630899" y="967433"/>
            <a:ext cx="1340233" cy="1340233"/>
            <a:chOff x="0" y="0"/>
            <a:chExt cx="812800" cy="812800"/>
          </a:xfrm>
        </p:grpSpPr>
        <p:sp>
          <p:nvSpPr>
            <p:cNvPr id="612" name="Google Shape;612;p2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613" name="Google Shape;613;p21"/>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21"/>
          <p:cNvGrpSpPr/>
          <p:nvPr/>
        </p:nvGrpSpPr>
        <p:grpSpPr>
          <a:xfrm>
            <a:off x="14499005" y="5389893"/>
            <a:ext cx="3148738" cy="1117091"/>
            <a:chOff x="0" y="0"/>
            <a:chExt cx="4198316" cy="1489455"/>
          </a:xfrm>
        </p:grpSpPr>
        <p:grpSp>
          <p:nvGrpSpPr>
            <p:cNvPr id="615" name="Google Shape;615;p21"/>
            <p:cNvGrpSpPr/>
            <p:nvPr/>
          </p:nvGrpSpPr>
          <p:grpSpPr>
            <a:xfrm>
              <a:off x="0" y="0"/>
              <a:ext cx="1489455" cy="1489455"/>
              <a:chOff x="0" y="0"/>
              <a:chExt cx="812800" cy="812800"/>
            </a:xfrm>
          </p:grpSpPr>
          <p:sp>
            <p:nvSpPr>
              <p:cNvPr id="616" name="Google Shape;61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8" name="Google Shape;618;p21"/>
            <p:cNvGrpSpPr/>
            <p:nvPr/>
          </p:nvGrpSpPr>
          <p:grpSpPr>
            <a:xfrm>
              <a:off x="386980" y="0"/>
              <a:ext cx="1489455" cy="1489455"/>
              <a:chOff x="0" y="0"/>
              <a:chExt cx="812800" cy="812800"/>
            </a:xfrm>
          </p:grpSpPr>
          <p:sp>
            <p:nvSpPr>
              <p:cNvPr id="619" name="Google Shape;61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21"/>
            <p:cNvGrpSpPr/>
            <p:nvPr/>
          </p:nvGrpSpPr>
          <p:grpSpPr>
            <a:xfrm>
              <a:off x="773960" y="0"/>
              <a:ext cx="1489455" cy="1489455"/>
              <a:chOff x="0" y="0"/>
              <a:chExt cx="812800" cy="812800"/>
            </a:xfrm>
          </p:grpSpPr>
          <p:sp>
            <p:nvSpPr>
              <p:cNvPr id="622" name="Google Shape;62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1"/>
            <p:cNvGrpSpPr/>
            <p:nvPr/>
          </p:nvGrpSpPr>
          <p:grpSpPr>
            <a:xfrm>
              <a:off x="1160940" y="0"/>
              <a:ext cx="1489455" cy="1489455"/>
              <a:chOff x="0" y="0"/>
              <a:chExt cx="812800" cy="812800"/>
            </a:xfrm>
          </p:grpSpPr>
          <p:sp>
            <p:nvSpPr>
              <p:cNvPr id="625" name="Google Shape;62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21"/>
            <p:cNvGrpSpPr/>
            <p:nvPr/>
          </p:nvGrpSpPr>
          <p:grpSpPr>
            <a:xfrm>
              <a:off x="1547920" y="0"/>
              <a:ext cx="1489455" cy="1489455"/>
              <a:chOff x="0" y="0"/>
              <a:chExt cx="812800" cy="812800"/>
            </a:xfrm>
          </p:grpSpPr>
          <p:sp>
            <p:nvSpPr>
              <p:cNvPr id="628" name="Google Shape;62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1"/>
            <p:cNvGrpSpPr/>
            <p:nvPr/>
          </p:nvGrpSpPr>
          <p:grpSpPr>
            <a:xfrm>
              <a:off x="1934900" y="0"/>
              <a:ext cx="1489455" cy="1489455"/>
              <a:chOff x="0" y="0"/>
              <a:chExt cx="812800" cy="812800"/>
            </a:xfrm>
          </p:grpSpPr>
          <p:sp>
            <p:nvSpPr>
              <p:cNvPr id="631" name="Google Shape;63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1"/>
            <p:cNvGrpSpPr/>
            <p:nvPr/>
          </p:nvGrpSpPr>
          <p:grpSpPr>
            <a:xfrm>
              <a:off x="2321881" y="0"/>
              <a:ext cx="1489455" cy="1489455"/>
              <a:chOff x="0" y="0"/>
              <a:chExt cx="812800" cy="812800"/>
            </a:xfrm>
          </p:grpSpPr>
          <p:sp>
            <p:nvSpPr>
              <p:cNvPr id="634" name="Google Shape;63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21"/>
            <p:cNvGrpSpPr/>
            <p:nvPr/>
          </p:nvGrpSpPr>
          <p:grpSpPr>
            <a:xfrm>
              <a:off x="2708861" y="0"/>
              <a:ext cx="1489455" cy="1489455"/>
              <a:chOff x="0" y="0"/>
              <a:chExt cx="812800" cy="812800"/>
            </a:xfrm>
          </p:grpSpPr>
          <p:sp>
            <p:nvSpPr>
              <p:cNvPr id="637" name="Google Shape;6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2" name="Shape 642"/>
        <p:cNvGrpSpPr/>
        <p:nvPr/>
      </p:nvGrpSpPr>
      <p:grpSpPr>
        <a:xfrm>
          <a:off x="0" y="0"/>
          <a:ext cx="0" cy="0"/>
          <a:chOff x="0" y="0"/>
          <a:chExt cx="0" cy="0"/>
        </a:xfrm>
      </p:grpSpPr>
      <p:grpSp>
        <p:nvGrpSpPr>
          <p:cNvPr id="643" name="Google Shape;643;p22"/>
          <p:cNvGrpSpPr/>
          <p:nvPr/>
        </p:nvGrpSpPr>
        <p:grpSpPr>
          <a:xfrm>
            <a:off x="-370963" y="2794960"/>
            <a:ext cx="19540467" cy="7492040"/>
            <a:chOff x="0" y="-47625"/>
            <a:chExt cx="5756481" cy="2207101"/>
          </a:xfrm>
        </p:grpSpPr>
        <p:sp>
          <p:nvSpPr>
            <p:cNvPr id="644" name="Google Shape;644;p22"/>
            <p:cNvSpPr/>
            <p:nvPr/>
          </p:nvSpPr>
          <p:spPr>
            <a:xfrm>
              <a:off x="0" y="0"/>
              <a:ext cx="5756481" cy="2159476"/>
            </a:xfrm>
            <a:custGeom>
              <a:rect b="b" l="l" r="r" t="t"/>
              <a:pathLst>
                <a:path extrusionOk="0" h="2159476" w="5756481">
                  <a:moveTo>
                    <a:pt x="13471" y="0"/>
                  </a:moveTo>
                  <a:lnTo>
                    <a:pt x="5743010" y="0"/>
                  </a:lnTo>
                  <a:cubicBezTo>
                    <a:pt x="5750450" y="0"/>
                    <a:pt x="5756481" y="6031"/>
                    <a:pt x="5756481" y="13471"/>
                  </a:cubicBezTo>
                  <a:lnTo>
                    <a:pt x="5756481" y="2146005"/>
                  </a:lnTo>
                  <a:cubicBezTo>
                    <a:pt x="5756481" y="2153445"/>
                    <a:pt x="5750450" y="2159476"/>
                    <a:pt x="5743010" y="2159476"/>
                  </a:cubicBezTo>
                  <a:lnTo>
                    <a:pt x="13471" y="2159476"/>
                  </a:lnTo>
                  <a:cubicBezTo>
                    <a:pt x="6031" y="2159476"/>
                    <a:pt x="0" y="2153445"/>
                    <a:pt x="0" y="2146005"/>
                  </a:cubicBezTo>
                  <a:lnTo>
                    <a:pt x="0" y="13471"/>
                  </a:lnTo>
                  <a:cubicBezTo>
                    <a:pt x="0" y="6031"/>
                    <a:pt x="6031" y="0"/>
                    <a:pt x="13471"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txBox="1"/>
            <p:nvPr/>
          </p:nvSpPr>
          <p:spPr>
            <a:xfrm>
              <a:off x="0" y="-47625"/>
              <a:ext cx="5756481" cy="22071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6" name="Google Shape;646;p22"/>
          <p:cNvGrpSpPr/>
          <p:nvPr/>
        </p:nvGrpSpPr>
        <p:grpSpPr>
          <a:xfrm>
            <a:off x="1382679" y="6638813"/>
            <a:ext cx="4089786" cy="2619487"/>
            <a:chOff x="0" y="-47625"/>
            <a:chExt cx="1077145" cy="689906"/>
          </a:xfrm>
        </p:grpSpPr>
        <p:sp>
          <p:nvSpPr>
            <p:cNvPr id="647" name="Google Shape;647;p22"/>
            <p:cNvSpPr/>
            <p:nvPr/>
          </p:nvSpPr>
          <p:spPr>
            <a:xfrm>
              <a:off x="0" y="0"/>
              <a:ext cx="1077145" cy="642281"/>
            </a:xfrm>
            <a:custGeom>
              <a:rect b="b" l="l" r="r" t="t"/>
              <a:pathLst>
                <a:path extrusionOk="0" h="642281" w="1077145">
                  <a:moveTo>
                    <a:pt x="39753" y="0"/>
                  </a:moveTo>
                  <a:lnTo>
                    <a:pt x="1037392" y="0"/>
                  </a:lnTo>
                  <a:cubicBezTo>
                    <a:pt x="1059347" y="0"/>
                    <a:pt x="1077145" y="17798"/>
                    <a:pt x="1077145" y="39753"/>
                  </a:cubicBezTo>
                  <a:lnTo>
                    <a:pt x="1077145" y="602528"/>
                  </a:lnTo>
                  <a:cubicBezTo>
                    <a:pt x="1077145" y="624483"/>
                    <a:pt x="1059347" y="642281"/>
                    <a:pt x="1037392" y="642281"/>
                  </a:cubicBezTo>
                  <a:lnTo>
                    <a:pt x="39753" y="642281"/>
                  </a:lnTo>
                  <a:cubicBezTo>
                    <a:pt x="17798" y="642281"/>
                    <a:pt x="0" y="624483"/>
                    <a:pt x="0" y="602528"/>
                  </a:cubicBezTo>
                  <a:lnTo>
                    <a:pt x="0" y="39753"/>
                  </a:lnTo>
                  <a:cubicBezTo>
                    <a:pt x="0" y="17798"/>
                    <a:pt x="17798" y="0"/>
                    <a:pt x="39753"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txBox="1"/>
            <p:nvPr/>
          </p:nvSpPr>
          <p:spPr>
            <a:xfrm>
              <a:off x="0" y="-47625"/>
              <a:ext cx="1077145" cy="6899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9" name="Google Shape;649;p22"/>
          <p:cNvGrpSpPr/>
          <p:nvPr/>
        </p:nvGrpSpPr>
        <p:grpSpPr>
          <a:xfrm>
            <a:off x="7099107" y="6638813"/>
            <a:ext cx="4089786" cy="2619487"/>
            <a:chOff x="0" y="-47625"/>
            <a:chExt cx="1077145" cy="689906"/>
          </a:xfrm>
        </p:grpSpPr>
        <p:sp>
          <p:nvSpPr>
            <p:cNvPr id="650" name="Google Shape;650;p22"/>
            <p:cNvSpPr/>
            <p:nvPr/>
          </p:nvSpPr>
          <p:spPr>
            <a:xfrm>
              <a:off x="0" y="0"/>
              <a:ext cx="1077145" cy="642281"/>
            </a:xfrm>
            <a:custGeom>
              <a:rect b="b" l="l" r="r" t="t"/>
              <a:pathLst>
                <a:path extrusionOk="0" h="642281" w="1077145">
                  <a:moveTo>
                    <a:pt x="39753" y="0"/>
                  </a:moveTo>
                  <a:lnTo>
                    <a:pt x="1037392" y="0"/>
                  </a:lnTo>
                  <a:cubicBezTo>
                    <a:pt x="1059347" y="0"/>
                    <a:pt x="1077145" y="17798"/>
                    <a:pt x="1077145" y="39753"/>
                  </a:cubicBezTo>
                  <a:lnTo>
                    <a:pt x="1077145" y="602528"/>
                  </a:lnTo>
                  <a:cubicBezTo>
                    <a:pt x="1077145" y="624483"/>
                    <a:pt x="1059347" y="642281"/>
                    <a:pt x="1037392" y="642281"/>
                  </a:cubicBezTo>
                  <a:lnTo>
                    <a:pt x="39753" y="642281"/>
                  </a:lnTo>
                  <a:cubicBezTo>
                    <a:pt x="17798" y="642281"/>
                    <a:pt x="0" y="624483"/>
                    <a:pt x="0" y="602528"/>
                  </a:cubicBezTo>
                  <a:lnTo>
                    <a:pt x="0" y="39753"/>
                  </a:lnTo>
                  <a:cubicBezTo>
                    <a:pt x="0" y="17798"/>
                    <a:pt x="17798" y="0"/>
                    <a:pt x="39753"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txBox="1"/>
            <p:nvPr/>
          </p:nvSpPr>
          <p:spPr>
            <a:xfrm>
              <a:off x="0" y="-47625"/>
              <a:ext cx="1077145" cy="6899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52" name="Google Shape;652;p22"/>
          <p:cNvSpPr txBox="1"/>
          <p:nvPr/>
        </p:nvSpPr>
        <p:spPr>
          <a:xfrm>
            <a:off x="1613299" y="7062518"/>
            <a:ext cx="3859166"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Client name</a:t>
            </a:r>
            <a:endParaRPr/>
          </a:p>
        </p:txBody>
      </p:sp>
      <p:sp>
        <p:nvSpPr>
          <p:cNvPr id="653" name="Google Shape;653;p22"/>
          <p:cNvSpPr txBox="1"/>
          <p:nvPr/>
        </p:nvSpPr>
        <p:spPr>
          <a:xfrm>
            <a:off x="7329727" y="7062518"/>
            <a:ext cx="3859166"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Client name</a:t>
            </a:r>
            <a:endParaRPr/>
          </a:p>
        </p:txBody>
      </p:sp>
      <p:sp>
        <p:nvSpPr>
          <p:cNvPr id="654" name="Google Shape;654;p22"/>
          <p:cNvSpPr txBox="1"/>
          <p:nvPr/>
        </p:nvSpPr>
        <p:spPr>
          <a:xfrm>
            <a:off x="1613299" y="808169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55" name="Google Shape;655;p22"/>
          <p:cNvSpPr txBox="1"/>
          <p:nvPr/>
        </p:nvSpPr>
        <p:spPr>
          <a:xfrm>
            <a:off x="7329727" y="808169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56" name="Google Shape;656;p22"/>
          <p:cNvSpPr txBox="1"/>
          <p:nvPr/>
        </p:nvSpPr>
        <p:spPr>
          <a:xfrm>
            <a:off x="1382679" y="857614"/>
            <a:ext cx="86757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TESTIMONIALS</a:t>
            </a:r>
            <a:endParaRPr/>
          </a:p>
        </p:txBody>
      </p:sp>
      <p:grpSp>
        <p:nvGrpSpPr>
          <p:cNvPr id="657" name="Google Shape;657;p22"/>
          <p:cNvGrpSpPr/>
          <p:nvPr/>
        </p:nvGrpSpPr>
        <p:grpSpPr>
          <a:xfrm>
            <a:off x="0" y="-180826"/>
            <a:ext cx="686677" cy="10467826"/>
            <a:chOff x="0" y="-241102"/>
            <a:chExt cx="915569" cy="13957102"/>
          </a:xfrm>
        </p:grpSpPr>
        <p:grpSp>
          <p:nvGrpSpPr>
            <p:cNvPr id="658" name="Google Shape;658;p22"/>
            <p:cNvGrpSpPr/>
            <p:nvPr/>
          </p:nvGrpSpPr>
          <p:grpSpPr>
            <a:xfrm>
              <a:off x="0" y="-241102"/>
              <a:ext cx="915569" cy="13957102"/>
              <a:chOff x="0" y="-47625"/>
              <a:chExt cx="180853" cy="2756958"/>
            </a:xfrm>
          </p:grpSpPr>
          <p:sp>
            <p:nvSpPr>
              <p:cNvPr id="659" name="Google Shape;659;p22"/>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660" name="Google Shape;660;p22"/>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1" name="Google Shape;661;p22"/>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662" name="Google Shape;662;p22"/>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12/20</a:t>
              </a:r>
              <a:endParaRPr/>
            </a:p>
          </p:txBody>
        </p:sp>
      </p:grpSp>
      <p:grpSp>
        <p:nvGrpSpPr>
          <p:cNvPr id="663" name="Google Shape;663;p22"/>
          <p:cNvGrpSpPr/>
          <p:nvPr/>
        </p:nvGrpSpPr>
        <p:grpSpPr>
          <a:xfrm>
            <a:off x="12815535" y="6638813"/>
            <a:ext cx="4089786" cy="2619487"/>
            <a:chOff x="0" y="-47625"/>
            <a:chExt cx="1077145" cy="689906"/>
          </a:xfrm>
        </p:grpSpPr>
        <p:sp>
          <p:nvSpPr>
            <p:cNvPr id="664" name="Google Shape;664;p22"/>
            <p:cNvSpPr/>
            <p:nvPr/>
          </p:nvSpPr>
          <p:spPr>
            <a:xfrm>
              <a:off x="0" y="0"/>
              <a:ext cx="1077145" cy="642281"/>
            </a:xfrm>
            <a:custGeom>
              <a:rect b="b" l="l" r="r" t="t"/>
              <a:pathLst>
                <a:path extrusionOk="0" h="642281" w="1077145">
                  <a:moveTo>
                    <a:pt x="39753" y="0"/>
                  </a:moveTo>
                  <a:lnTo>
                    <a:pt x="1037392" y="0"/>
                  </a:lnTo>
                  <a:cubicBezTo>
                    <a:pt x="1059347" y="0"/>
                    <a:pt x="1077145" y="17798"/>
                    <a:pt x="1077145" y="39753"/>
                  </a:cubicBezTo>
                  <a:lnTo>
                    <a:pt x="1077145" y="602528"/>
                  </a:lnTo>
                  <a:cubicBezTo>
                    <a:pt x="1077145" y="624483"/>
                    <a:pt x="1059347" y="642281"/>
                    <a:pt x="1037392" y="642281"/>
                  </a:cubicBezTo>
                  <a:lnTo>
                    <a:pt x="39753" y="642281"/>
                  </a:lnTo>
                  <a:cubicBezTo>
                    <a:pt x="17798" y="642281"/>
                    <a:pt x="0" y="624483"/>
                    <a:pt x="0" y="602528"/>
                  </a:cubicBezTo>
                  <a:lnTo>
                    <a:pt x="0" y="39753"/>
                  </a:lnTo>
                  <a:cubicBezTo>
                    <a:pt x="0" y="17798"/>
                    <a:pt x="17798" y="0"/>
                    <a:pt x="39753"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2"/>
            <p:cNvSpPr txBox="1"/>
            <p:nvPr/>
          </p:nvSpPr>
          <p:spPr>
            <a:xfrm>
              <a:off x="0" y="-47625"/>
              <a:ext cx="1077145" cy="6899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6" name="Google Shape;666;p22"/>
          <p:cNvSpPr txBox="1"/>
          <p:nvPr/>
        </p:nvSpPr>
        <p:spPr>
          <a:xfrm>
            <a:off x="13046155" y="7062518"/>
            <a:ext cx="3859166"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Client name</a:t>
            </a:r>
            <a:endParaRPr/>
          </a:p>
        </p:txBody>
      </p:sp>
      <p:sp>
        <p:nvSpPr>
          <p:cNvPr id="667" name="Google Shape;667;p22"/>
          <p:cNvSpPr txBox="1"/>
          <p:nvPr/>
        </p:nvSpPr>
        <p:spPr>
          <a:xfrm>
            <a:off x="13046155" y="808169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grpSp>
        <p:nvGrpSpPr>
          <p:cNvPr id="668" name="Google Shape;668;p22"/>
          <p:cNvGrpSpPr/>
          <p:nvPr/>
        </p:nvGrpSpPr>
        <p:grpSpPr>
          <a:xfrm>
            <a:off x="12527927" y="943491"/>
            <a:ext cx="3148738" cy="1117091"/>
            <a:chOff x="0" y="0"/>
            <a:chExt cx="4198316" cy="1489455"/>
          </a:xfrm>
        </p:grpSpPr>
        <p:grpSp>
          <p:nvGrpSpPr>
            <p:cNvPr id="669" name="Google Shape;669;p22"/>
            <p:cNvGrpSpPr/>
            <p:nvPr/>
          </p:nvGrpSpPr>
          <p:grpSpPr>
            <a:xfrm>
              <a:off x="0" y="0"/>
              <a:ext cx="1489455" cy="1489455"/>
              <a:chOff x="0" y="0"/>
              <a:chExt cx="812800" cy="812800"/>
            </a:xfrm>
          </p:grpSpPr>
          <p:sp>
            <p:nvSpPr>
              <p:cNvPr id="670" name="Google Shape;6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22"/>
            <p:cNvGrpSpPr/>
            <p:nvPr/>
          </p:nvGrpSpPr>
          <p:grpSpPr>
            <a:xfrm>
              <a:off x="386980" y="0"/>
              <a:ext cx="1489455" cy="1489455"/>
              <a:chOff x="0" y="0"/>
              <a:chExt cx="812800" cy="812800"/>
            </a:xfrm>
          </p:grpSpPr>
          <p:sp>
            <p:nvSpPr>
              <p:cNvPr id="673" name="Google Shape;6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22"/>
            <p:cNvGrpSpPr/>
            <p:nvPr/>
          </p:nvGrpSpPr>
          <p:grpSpPr>
            <a:xfrm>
              <a:off x="773960" y="0"/>
              <a:ext cx="1489455" cy="1489455"/>
              <a:chOff x="0" y="0"/>
              <a:chExt cx="812800" cy="812800"/>
            </a:xfrm>
          </p:grpSpPr>
          <p:sp>
            <p:nvSpPr>
              <p:cNvPr id="676" name="Google Shape;67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2"/>
            <p:cNvGrpSpPr/>
            <p:nvPr/>
          </p:nvGrpSpPr>
          <p:grpSpPr>
            <a:xfrm>
              <a:off x="1160940" y="0"/>
              <a:ext cx="1489455" cy="1489455"/>
              <a:chOff x="0" y="0"/>
              <a:chExt cx="812800" cy="812800"/>
            </a:xfrm>
          </p:grpSpPr>
          <p:sp>
            <p:nvSpPr>
              <p:cNvPr id="679" name="Google Shape;6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2"/>
            <p:cNvGrpSpPr/>
            <p:nvPr/>
          </p:nvGrpSpPr>
          <p:grpSpPr>
            <a:xfrm>
              <a:off x="1547920" y="0"/>
              <a:ext cx="1489455" cy="1489455"/>
              <a:chOff x="0" y="0"/>
              <a:chExt cx="812800" cy="812800"/>
            </a:xfrm>
          </p:grpSpPr>
          <p:sp>
            <p:nvSpPr>
              <p:cNvPr id="682" name="Google Shape;6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22"/>
            <p:cNvGrpSpPr/>
            <p:nvPr/>
          </p:nvGrpSpPr>
          <p:grpSpPr>
            <a:xfrm>
              <a:off x="1934900" y="0"/>
              <a:ext cx="1489455" cy="1489455"/>
              <a:chOff x="0" y="0"/>
              <a:chExt cx="812800" cy="812800"/>
            </a:xfrm>
          </p:grpSpPr>
          <p:sp>
            <p:nvSpPr>
              <p:cNvPr id="685" name="Google Shape;68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22"/>
            <p:cNvGrpSpPr/>
            <p:nvPr/>
          </p:nvGrpSpPr>
          <p:grpSpPr>
            <a:xfrm>
              <a:off x="2321881" y="0"/>
              <a:ext cx="1489455" cy="1489455"/>
              <a:chOff x="0" y="0"/>
              <a:chExt cx="812800" cy="812800"/>
            </a:xfrm>
          </p:grpSpPr>
          <p:sp>
            <p:nvSpPr>
              <p:cNvPr id="688" name="Google Shape;68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22"/>
            <p:cNvGrpSpPr/>
            <p:nvPr/>
          </p:nvGrpSpPr>
          <p:grpSpPr>
            <a:xfrm>
              <a:off x="2708861" y="0"/>
              <a:ext cx="1489455" cy="1489455"/>
              <a:chOff x="0" y="0"/>
              <a:chExt cx="812800" cy="812800"/>
            </a:xfrm>
          </p:grpSpPr>
          <p:sp>
            <p:nvSpPr>
              <p:cNvPr id="691" name="Google Shape;69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93" name="Google Shape;693;p22"/>
          <p:cNvGrpSpPr/>
          <p:nvPr/>
        </p:nvGrpSpPr>
        <p:grpSpPr>
          <a:xfrm>
            <a:off x="5472465" y="4886447"/>
            <a:ext cx="1340233" cy="1340233"/>
            <a:chOff x="0" y="0"/>
            <a:chExt cx="812800" cy="812800"/>
          </a:xfrm>
        </p:grpSpPr>
        <p:sp>
          <p:nvSpPr>
            <p:cNvPr id="694" name="Google Shape;694;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695" name="Google Shape;695;p22"/>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6" name="Google Shape;696;p22"/>
          <p:cNvPicPr preferRelativeResize="0"/>
          <p:nvPr/>
        </p:nvPicPr>
        <p:blipFill>
          <a:blip r:embed="rId3">
            <a:alphaModFix/>
          </a:blip>
          <a:stretch>
            <a:fillRect/>
          </a:stretch>
        </p:blipFill>
        <p:spPr>
          <a:xfrm>
            <a:off x="1769800" y="3487950"/>
            <a:ext cx="3046300" cy="3046300"/>
          </a:xfrm>
          <a:prstGeom prst="rect">
            <a:avLst/>
          </a:prstGeom>
          <a:noFill/>
          <a:ln>
            <a:noFill/>
          </a:ln>
        </p:spPr>
      </p:pic>
      <p:pic>
        <p:nvPicPr>
          <p:cNvPr id="697" name="Google Shape;697;p22"/>
          <p:cNvPicPr preferRelativeResize="0"/>
          <p:nvPr/>
        </p:nvPicPr>
        <p:blipFill>
          <a:blip r:embed="rId4">
            <a:alphaModFix/>
          </a:blip>
          <a:stretch>
            <a:fillRect/>
          </a:stretch>
        </p:blipFill>
        <p:spPr>
          <a:xfrm>
            <a:off x="7796200" y="3546464"/>
            <a:ext cx="2926225" cy="2926225"/>
          </a:xfrm>
          <a:prstGeom prst="rect">
            <a:avLst/>
          </a:prstGeom>
          <a:noFill/>
          <a:ln>
            <a:noFill/>
          </a:ln>
        </p:spPr>
      </p:pic>
      <p:pic>
        <p:nvPicPr>
          <p:cNvPr id="698" name="Google Shape;698;p22"/>
          <p:cNvPicPr preferRelativeResize="0"/>
          <p:nvPr/>
        </p:nvPicPr>
        <p:blipFill>
          <a:blip r:embed="rId5">
            <a:alphaModFix/>
          </a:blip>
          <a:stretch>
            <a:fillRect/>
          </a:stretch>
        </p:blipFill>
        <p:spPr>
          <a:xfrm>
            <a:off x="13397325" y="3608036"/>
            <a:ext cx="2926225" cy="2926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02" name="Shape 702"/>
        <p:cNvGrpSpPr/>
        <p:nvPr/>
      </p:nvGrpSpPr>
      <p:grpSpPr>
        <a:xfrm>
          <a:off x="0" y="0"/>
          <a:ext cx="0" cy="0"/>
          <a:chOff x="0" y="0"/>
          <a:chExt cx="0" cy="0"/>
        </a:xfrm>
      </p:grpSpPr>
      <p:grpSp>
        <p:nvGrpSpPr>
          <p:cNvPr id="703" name="Google Shape;703;p23"/>
          <p:cNvGrpSpPr/>
          <p:nvPr/>
        </p:nvGrpSpPr>
        <p:grpSpPr>
          <a:xfrm>
            <a:off x="6376765" y="-899698"/>
            <a:ext cx="12792740" cy="11430058"/>
            <a:chOff x="0" y="-47625"/>
            <a:chExt cx="3768649" cy="3367213"/>
          </a:xfrm>
        </p:grpSpPr>
        <p:sp>
          <p:nvSpPr>
            <p:cNvPr id="704" name="Google Shape;704;p23"/>
            <p:cNvSpPr/>
            <p:nvPr/>
          </p:nvSpPr>
          <p:spPr>
            <a:xfrm>
              <a:off x="0" y="0"/>
              <a:ext cx="3768649" cy="3319588"/>
            </a:xfrm>
            <a:custGeom>
              <a:rect b="b" l="l" r="r" t="t"/>
              <a:pathLst>
                <a:path extrusionOk="0" h="3319588" w="3768649">
                  <a:moveTo>
                    <a:pt x="20576" y="0"/>
                  </a:moveTo>
                  <a:lnTo>
                    <a:pt x="3748073" y="0"/>
                  </a:lnTo>
                  <a:cubicBezTo>
                    <a:pt x="3759437" y="0"/>
                    <a:pt x="3768649" y="9212"/>
                    <a:pt x="3768649" y="20576"/>
                  </a:cubicBezTo>
                  <a:lnTo>
                    <a:pt x="3768649" y="3299012"/>
                  </a:lnTo>
                  <a:cubicBezTo>
                    <a:pt x="3768649" y="3304469"/>
                    <a:pt x="3766482" y="3309703"/>
                    <a:pt x="3762623" y="3313561"/>
                  </a:cubicBezTo>
                  <a:cubicBezTo>
                    <a:pt x="3758764" y="3317420"/>
                    <a:pt x="3753531" y="3319588"/>
                    <a:pt x="3748073" y="3319588"/>
                  </a:cubicBezTo>
                  <a:lnTo>
                    <a:pt x="20576" y="3319588"/>
                  </a:lnTo>
                  <a:cubicBezTo>
                    <a:pt x="9212" y="3319588"/>
                    <a:pt x="0" y="3310376"/>
                    <a:pt x="0" y="3299012"/>
                  </a:cubicBezTo>
                  <a:lnTo>
                    <a:pt x="0" y="20576"/>
                  </a:lnTo>
                  <a:cubicBezTo>
                    <a:pt x="0" y="9212"/>
                    <a:pt x="9212" y="0"/>
                    <a:pt x="20576"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3"/>
            <p:cNvSpPr txBox="1"/>
            <p:nvPr/>
          </p:nvSpPr>
          <p:spPr>
            <a:xfrm>
              <a:off x="0" y="-47625"/>
              <a:ext cx="3768649" cy="33672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 name="Google Shape;706;p23"/>
          <p:cNvGrpSpPr/>
          <p:nvPr/>
        </p:nvGrpSpPr>
        <p:grpSpPr>
          <a:xfrm>
            <a:off x="6846413" y="1028700"/>
            <a:ext cx="2166179" cy="4513667"/>
            <a:chOff x="0" y="0"/>
            <a:chExt cx="812800" cy="1693631"/>
          </a:xfrm>
        </p:grpSpPr>
        <p:sp>
          <p:nvSpPr>
            <p:cNvPr id="707" name="Google Shape;707;p23"/>
            <p:cNvSpPr/>
            <p:nvPr/>
          </p:nvSpPr>
          <p:spPr>
            <a:xfrm>
              <a:off x="0" y="0"/>
              <a:ext cx="812800" cy="1693631"/>
            </a:xfrm>
            <a:custGeom>
              <a:rect b="b" l="l" r="r" t="t"/>
              <a:pathLst>
                <a:path extrusionOk="0" h="1693631" w="812800">
                  <a:moveTo>
                    <a:pt x="406400" y="0"/>
                  </a:moveTo>
                  <a:cubicBezTo>
                    <a:pt x="181951" y="0"/>
                    <a:pt x="0" y="379132"/>
                    <a:pt x="0" y="846816"/>
                  </a:cubicBezTo>
                  <a:cubicBezTo>
                    <a:pt x="0" y="1314499"/>
                    <a:pt x="181951" y="1693631"/>
                    <a:pt x="406400" y="1693631"/>
                  </a:cubicBezTo>
                  <a:cubicBezTo>
                    <a:pt x="630849" y="1693631"/>
                    <a:pt x="812800" y="1314499"/>
                    <a:pt x="812800" y="846816"/>
                  </a:cubicBezTo>
                  <a:cubicBezTo>
                    <a:pt x="812800" y="379132"/>
                    <a:pt x="630849" y="0"/>
                    <a:pt x="406400" y="0"/>
                  </a:cubicBezTo>
                  <a:close/>
                </a:path>
              </a:pathLst>
            </a:custGeom>
            <a:solidFill>
              <a:srgbClr val="000000">
                <a:alpha val="0"/>
              </a:srgbClr>
            </a:solidFill>
            <a:ln cap="sq" cmpd="sng" w="38100">
              <a:solidFill>
                <a:srgbClr val="F3FE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3"/>
            <p:cNvSpPr txBox="1"/>
            <p:nvPr/>
          </p:nvSpPr>
          <p:spPr>
            <a:xfrm>
              <a:off x="76200" y="158778"/>
              <a:ext cx="660400" cy="13760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10400" u="none" cap="none" strike="noStrike">
                  <a:solidFill>
                    <a:srgbClr val="FFFFFF"/>
                  </a:solidFill>
                  <a:latin typeface="Bebas Neue"/>
                  <a:ea typeface="Bebas Neue"/>
                  <a:cs typeface="Bebas Neue"/>
                  <a:sym typeface="Bebas Neue"/>
                </a:rPr>
                <a:t>03.</a:t>
              </a:r>
              <a:endParaRPr/>
            </a:p>
          </p:txBody>
        </p:sp>
      </p:grpSp>
      <p:grpSp>
        <p:nvGrpSpPr>
          <p:cNvPr id="709" name="Google Shape;709;p23"/>
          <p:cNvGrpSpPr/>
          <p:nvPr/>
        </p:nvGrpSpPr>
        <p:grpSpPr>
          <a:xfrm>
            <a:off x="0" y="-180826"/>
            <a:ext cx="686677" cy="10467826"/>
            <a:chOff x="0" y="-241102"/>
            <a:chExt cx="915569" cy="13957102"/>
          </a:xfrm>
        </p:grpSpPr>
        <p:grpSp>
          <p:nvGrpSpPr>
            <p:cNvPr id="710" name="Google Shape;710;p23"/>
            <p:cNvGrpSpPr/>
            <p:nvPr/>
          </p:nvGrpSpPr>
          <p:grpSpPr>
            <a:xfrm>
              <a:off x="0" y="-241102"/>
              <a:ext cx="915569" cy="13957102"/>
              <a:chOff x="0" y="-47625"/>
              <a:chExt cx="180853" cy="2756958"/>
            </a:xfrm>
          </p:grpSpPr>
          <p:sp>
            <p:nvSpPr>
              <p:cNvPr id="711" name="Google Shape;711;p23"/>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712" name="Google Shape;712;p23"/>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3" name="Google Shape;713;p23"/>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714" name="Google Shape;714;p23"/>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13/20</a:t>
              </a:r>
              <a:endParaRPr/>
            </a:p>
          </p:txBody>
        </p:sp>
      </p:grpSp>
      <p:grpSp>
        <p:nvGrpSpPr>
          <p:cNvPr id="715" name="Google Shape;715;p23"/>
          <p:cNvGrpSpPr/>
          <p:nvPr/>
        </p:nvGrpSpPr>
        <p:grpSpPr>
          <a:xfrm>
            <a:off x="16352228" y="572787"/>
            <a:ext cx="1340233" cy="1340233"/>
            <a:chOff x="0" y="0"/>
            <a:chExt cx="812800" cy="812800"/>
          </a:xfrm>
        </p:grpSpPr>
        <p:sp>
          <p:nvSpPr>
            <p:cNvPr id="716" name="Google Shape;716;p2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717" name="Google Shape;717;p23"/>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3"/>
          <p:cNvGrpSpPr/>
          <p:nvPr/>
        </p:nvGrpSpPr>
        <p:grpSpPr>
          <a:xfrm>
            <a:off x="7259386" y="7451165"/>
            <a:ext cx="1340233" cy="1340233"/>
            <a:chOff x="0" y="0"/>
            <a:chExt cx="812800" cy="812800"/>
          </a:xfrm>
        </p:grpSpPr>
        <p:sp>
          <p:nvSpPr>
            <p:cNvPr id="719" name="Google Shape;719;p2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720" name="Google Shape;720;p23"/>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1" name="Google Shape;721;p23"/>
          <p:cNvSpPr txBox="1"/>
          <p:nvPr/>
        </p:nvSpPr>
        <p:spPr>
          <a:xfrm>
            <a:off x="9593617" y="2123273"/>
            <a:ext cx="73782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ABOUT US</a:t>
            </a:r>
            <a:endParaRPr/>
          </a:p>
        </p:txBody>
      </p:sp>
      <p:sp>
        <p:nvSpPr>
          <p:cNvPr id="722" name="Google Shape;722;p23"/>
          <p:cNvSpPr txBox="1"/>
          <p:nvPr/>
        </p:nvSpPr>
        <p:spPr>
          <a:xfrm>
            <a:off x="9593617" y="4393732"/>
            <a:ext cx="7953291" cy="376809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Welcome to our story!</a:t>
            </a:r>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Here at [Company Name], we are more than just a business - we are a community. Our journey began with a simple idea and a passion for [product/service]. Through hard work, dedication, and the support of our amazing customers, we have grown into what we are today.</a:t>
            </a:r>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Our mission is to [mission statement]. We strive to create [describe products/services] that not only meet your needs but also exceed your expectations. </a:t>
            </a:r>
            <a:endParaRPr/>
          </a:p>
        </p:txBody>
      </p:sp>
      <p:pic>
        <p:nvPicPr>
          <p:cNvPr id="723" name="Google Shape;723;p23"/>
          <p:cNvPicPr preferRelativeResize="0"/>
          <p:nvPr/>
        </p:nvPicPr>
        <p:blipFill>
          <a:blip r:embed="rId3">
            <a:alphaModFix/>
          </a:blip>
          <a:stretch>
            <a:fillRect/>
          </a:stretch>
        </p:blipFill>
        <p:spPr>
          <a:xfrm>
            <a:off x="1139375" y="555939"/>
            <a:ext cx="4727387" cy="925531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27" name="Shape 727"/>
        <p:cNvGrpSpPr/>
        <p:nvPr/>
      </p:nvGrpSpPr>
      <p:grpSpPr>
        <a:xfrm>
          <a:off x="0" y="0"/>
          <a:ext cx="0" cy="0"/>
          <a:chOff x="0" y="0"/>
          <a:chExt cx="0" cy="0"/>
        </a:xfrm>
      </p:grpSpPr>
      <p:grpSp>
        <p:nvGrpSpPr>
          <p:cNvPr id="728" name="Google Shape;728;p24"/>
          <p:cNvGrpSpPr/>
          <p:nvPr/>
        </p:nvGrpSpPr>
        <p:grpSpPr>
          <a:xfrm>
            <a:off x="0" y="527215"/>
            <a:ext cx="9368243" cy="9051744"/>
            <a:chOff x="0" y="-47625"/>
            <a:chExt cx="2467356" cy="2383998"/>
          </a:xfrm>
        </p:grpSpPr>
        <p:sp>
          <p:nvSpPr>
            <p:cNvPr id="729" name="Google Shape;729;p24"/>
            <p:cNvSpPr/>
            <p:nvPr/>
          </p:nvSpPr>
          <p:spPr>
            <a:xfrm>
              <a:off x="0" y="0"/>
              <a:ext cx="2467356" cy="2336373"/>
            </a:xfrm>
            <a:custGeom>
              <a:rect b="b" l="l" r="r" t="t"/>
              <a:pathLst>
                <a:path extrusionOk="0" h="2336373" w="2467356">
                  <a:moveTo>
                    <a:pt x="42146" y="0"/>
                  </a:moveTo>
                  <a:lnTo>
                    <a:pt x="2425210" y="0"/>
                  </a:lnTo>
                  <a:cubicBezTo>
                    <a:pt x="2436388" y="0"/>
                    <a:pt x="2447108" y="4440"/>
                    <a:pt x="2455012" y="12344"/>
                  </a:cubicBezTo>
                  <a:cubicBezTo>
                    <a:pt x="2462916" y="20248"/>
                    <a:pt x="2467356" y="30968"/>
                    <a:pt x="2467356" y="42146"/>
                  </a:cubicBezTo>
                  <a:lnTo>
                    <a:pt x="2467356" y="2294227"/>
                  </a:lnTo>
                  <a:cubicBezTo>
                    <a:pt x="2467356" y="2305405"/>
                    <a:pt x="2462916" y="2316125"/>
                    <a:pt x="2455012" y="2324029"/>
                  </a:cubicBezTo>
                  <a:cubicBezTo>
                    <a:pt x="2447108" y="2331933"/>
                    <a:pt x="2436388" y="2336373"/>
                    <a:pt x="2425210" y="2336373"/>
                  </a:cubicBezTo>
                  <a:lnTo>
                    <a:pt x="42146" y="2336373"/>
                  </a:lnTo>
                  <a:cubicBezTo>
                    <a:pt x="30968" y="2336373"/>
                    <a:pt x="20248" y="2331933"/>
                    <a:pt x="12344" y="2324029"/>
                  </a:cubicBezTo>
                  <a:cubicBezTo>
                    <a:pt x="4440" y="2316125"/>
                    <a:pt x="0" y="2305405"/>
                    <a:pt x="0" y="2294227"/>
                  </a:cubicBezTo>
                  <a:lnTo>
                    <a:pt x="0" y="42146"/>
                  </a:lnTo>
                  <a:cubicBezTo>
                    <a:pt x="0" y="30968"/>
                    <a:pt x="4440" y="20248"/>
                    <a:pt x="12344" y="12344"/>
                  </a:cubicBezTo>
                  <a:cubicBezTo>
                    <a:pt x="20248" y="4440"/>
                    <a:pt x="30968" y="0"/>
                    <a:pt x="42146"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4"/>
            <p:cNvSpPr txBox="1"/>
            <p:nvPr/>
          </p:nvSpPr>
          <p:spPr>
            <a:xfrm>
              <a:off x="0" y="-47625"/>
              <a:ext cx="2467356" cy="23839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1" name="Google Shape;731;p24"/>
          <p:cNvSpPr txBox="1"/>
          <p:nvPr/>
        </p:nvSpPr>
        <p:spPr>
          <a:xfrm>
            <a:off x="1133036" y="1149015"/>
            <a:ext cx="8010900" cy="42441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HARDWARE COMPONENTS</a:t>
            </a:r>
            <a:endParaRPr/>
          </a:p>
        </p:txBody>
      </p:sp>
      <p:sp>
        <p:nvSpPr>
          <p:cNvPr id="732" name="Google Shape;732;p24"/>
          <p:cNvSpPr txBox="1"/>
          <p:nvPr/>
        </p:nvSpPr>
        <p:spPr>
          <a:xfrm>
            <a:off x="9144000" y="1501562"/>
            <a:ext cx="8010964" cy="4305300"/>
          </a:xfrm>
          <a:prstGeom prst="rect">
            <a:avLst/>
          </a:prstGeom>
          <a:noFill/>
          <a:ln>
            <a:noFill/>
          </a:ln>
        </p:spPr>
        <p:txBody>
          <a:bodyPr anchorCtr="0" anchor="t" bIns="0" lIns="0" spcFirstLastPara="1" rIns="0" wrap="square" tIns="0">
            <a:spAutoFit/>
          </a:bodyPr>
          <a:lstStyle/>
          <a:p>
            <a:pPr indent="-763956" lvl="1" marL="1527911" marR="0" rtl="0" algn="l">
              <a:lnSpc>
                <a:spcPct val="120011"/>
              </a:lnSpc>
              <a:spcBef>
                <a:spcPts val="0"/>
              </a:spcBef>
              <a:spcAft>
                <a:spcPts val="0"/>
              </a:spcAft>
              <a:buClr>
                <a:srgbClr val="FFFFFF"/>
              </a:buClr>
              <a:buSzPts val="7076"/>
              <a:buFont typeface="Bebas Neue"/>
              <a:buAutoNum type="arabicPeriod"/>
            </a:pPr>
            <a:r>
              <a:rPr b="0" i="0" lang="en-US" sz="7076" u="none" cap="none" strike="noStrike">
                <a:solidFill>
                  <a:srgbClr val="FFFFFF"/>
                </a:solidFill>
                <a:latin typeface="Bebas Neue"/>
                <a:ea typeface="Bebas Neue"/>
                <a:cs typeface="Bebas Neue"/>
                <a:sym typeface="Bebas Neue"/>
              </a:rPr>
              <a:t>Central Processing Unit (CPU) architecture and functionality.</a:t>
            </a:r>
            <a:endParaRPr/>
          </a:p>
        </p:txBody>
      </p:sp>
      <p:sp>
        <p:nvSpPr>
          <p:cNvPr id="733" name="Google Shape;733;p24"/>
          <p:cNvSpPr txBox="1"/>
          <p:nvPr/>
        </p:nvSpPr>
        <p:spPr>
          <a:xfrm>
            <a:off x="10052289" y="6632788"/>
            <a:ext cx="6590253" cy="2152650"/>
          </a:xfrm>
          <a:prstGeom prst="rect">
            <a:avLst/>
          </a:prstGeom>
          <a:noFill/>
          <a:ln>
            <a:noFill/>
          </a:ln>
        </p:spPr>
        <p:txBody>
          <a:bodyPr anchorCtr="0" anchor="t" bIns="0" lIns="0" spcFirstLastPara="1" rIns="0" wrap="square" tIns="0">
            <a:spAutoFit/>
          </a:bodyPr>
          <a:lstStyle/>
          <a:p>
            <a:pPr indent="0" lvl="0" marL="0" marR="0" rtl="0" algn="just">
              <a:lnSpc>
                <a:spcPct val="120011"/>
              </a:lnSpc>
              <a:spcBef>
                <a:spcPts val="0"/>
              </a:spcBef>
              <a:spcAft>
                <a:spcPts val="0"/>
              </a:spcAft>
              <a:buNone/>
            </a:pPr>
            <a:r>
              <a:rPr b="0" i="0" lang="en-US" sz="7076" u="none" cap="none" strike="noStrike">
                <a:solidFill>
                  <a:srgbClr val="FFFFFF"/>
                </a:solidFill>
                <a:latin typeface="Bebas Neue"/>
                <a:ea typeface="Bebas Neue"/>
                <a:cs typeface="Bebas Neue"/>
                <a:sym typeface="Bebas Neue"/>
              </a:rPr>
              <a:t>2. Memory hierarchy:</a:t>
            </a:r>
            <a:endParaRPr/>
          </a:p>
          <a:p>
            <a:pPr indent="0" lvl="0" marL="0" marR="0" rtl="0" algn="just">
              <a:lnSpc>
                <a:spcPct val="120011"/>
              </a:lnSpc>
              <a:spcBef>
                <a:spcPts val="0"/>
              </a:spcBef>
              <a:spcAft>
                <a:spcPts val="0"/>
              </a:spcAft>
              <a:buNone/>
            </a:pPr>
            <a:r>
              <a:rPr b="0" i="0" lang="en-US" sz="7076" u="none" cap="none" strike="noStrike">
                <a:solidFill>
                  <a:srgbClr val="FFFFFF"/>
                </a:solidFill>
                <a:latin typeface="Bebas Neue"/>
                <a:ea typeface="Bebas Neue"/>
                <a:cs typeface="Bebas Neue"/>
                <a:sym typeface="Bebas Neue"/>
              </a:rPr>
              <a:t>    RAM, ROM, Cache.</a:t>
            </a:r>
            <a:endParaRPr/>
          </a:p>
        </p:txBody>
      </p:sp>
      <p:grpSp>
        <p:nvGrpSpPr>
          <p:cNvPr id="734" name="Google Shape;734;p24"/>
          <p:cNvGrpSpPr/>
          <p:nvPr/>
        </p:nvGrpSpPr>
        <p:grpSpPr>
          <a:xfrm>
            <a:off x="0" y="-180826"/>
            <a:ext cx="686677" cy="10467826"/>
            <a:chOff x="0" y="-241102"/>
            <a:chExt cx="915569" cy="13957102"/>
          </a:xfrm>
        </p:grpSpPr>
        <p:grpSp>
          <p:nvGrpSpPr>
            <p:cNvPr id="735" name="Google Shape;735;p24"/>
            <p:cNvGrpSpPr/>
            <p:nvPr/>
          </p:nvGrpSpPr>
          <p:grpSpPr>
            <a:xfrm>
              <a:off x="0" y="-241102"/>
              <a:ext cx="915569" cy="13957102"/>
              <a:chOff x="0" y="-47625"/>
              <a:chExt cx="180853" cy="2756958"/>
            </a:xfrm>
          </p:grpSpPr>
          <p:sp>
            <p:nvSpPr>
              <p:cNvPr id="736" name="Google Shape;736;p24"/>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737" name="Google Shape;737;p24"/>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8" name="Google Shape;738;p24"/>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739" name="Google Shape;739;p24"/>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14/20</a:t>
              </a:r>
              <a:endParaRPr/>
            </a:p>
          </p:txBody>
        </p:sp>
      </p:grpSp>
      <p:sp>
        <p:nvSpPr>
          <p:cNvPr id="740" name="Google Shape;740;p24"/>
          <p:cNvSpPr txBox="1"/>
          <p:nvPr/>
        </p:nvSpPr>
        <p:spPr>
          <a:xfrm>
            <a:off x="1133036" y="5296826"/>
            <a:ext cx="6827039" cy="29298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Hardware Components are essential parts of any electronic device, providing the necessary functionality for it to operate effectively. These components can range from basic elements like processors, memory modules, and storage drives to more specialized parts such as graphics cards, sound cards, and cooling systems. </a:t>
            </a:r>
            <a:endParaRPr/>
          </a:p>
        </p:txBody>
      </p:sp>
      <p:grpSp>
        <p:nvGrpSpPr>
          <p:cNvPr id="741" name="Google Shape;741;p24"/>
          <p:cNvGrpSpPr/>
          <p:nvPr/>
        </p:nvGrpSpPr>
        <p:grpSpPr>
          <a:xfrm>
            <a:off x="7769887" y="7918067"/>
            <a:ext cx="1340226" cy="1340226"/>
            <a:chOff x="0" y="0"/>
            <a:chExt cx="812800" cy="812800"/>
          </a:xfrm>
        </p:grpSpPr>
        <p:sp>
          <p:nvSpPr>
            <p:cNvPr id="742" name="Google Shape;742;p2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743" name="Google Shape;743;p24"/>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47" name="Shape 747"/>
        <p:cNvGrpSpPr/>
        <p:nvPr/>
      </p:nvGrpSpPr>
      <p:grpSpPr>
        <a:xfrm>
          <a:off x="0" y="0"/>
          <a:ext cx="0" cy="0"/>
          <a:chOff x="0" y="0"/>
          <a:chExt cx="0" cy="0"/>
        </a:xfrm>
      </p:grpSpPr>
      <p:grpSp>
        <p:nvGrpSpPr>
          <p:cNvPr id="748" name="Google Shape;748;p25"/>
          <p:cNvGrpSpPr/>
          <p:nvPr/>
        </p:nvGrpSpPr>
        <p:grpSpPr>
          <a:xfrm>
            <a:off x="0" y="527215"/>
            <a:ext cx="17259300" cy="9051744"/>
            <a:chOff x="0" y="-47625"/>
            <a:chExt cx="4545659" cy="2383998"/>
          </a:xfrm>
        </p:grpSpPr>
        <p:sp>
          <p:nvSpPr>
            <p:cNvPr id="749" name="Google Shape;749;p25"/>
            <p:cNvSpPr/>
            <p:nvPr/>
          </p:nvSpPr>
          <p:spPr>
            <a:xfrm>
              <a:off x="0" y="0"/>
              <a:ext cx="4545659" cy="2336373"/>
            </a:xfrm>
            <a:custGeom>
              <a:rect b="b" l="l" r="r" t="t"/>
              <a:pathLst>
                <a:path extrusionOk="0" h="2336373" w="4545659">
                  <a:moveTo>
                    <a:pt x="22877" y="0"/>
                  </a:moveTo>
                  <a:lnTo>
                    <a:pt x="4522782" y="0"/>
                  </a:lnTo>
                  <a:cubicBezTo>
                    <a:pt x="4528850" y="0"/>
                    <a:pt x="4534669" y="2410"/>
                    <a:pt x="4538959" y="6700"/>
                  </a:cubicBezTo>
                  <a:cubicBezTo>
                    <a:pt x="4543249" y="10991"/>
                    <a:pt x="4545659" y="16810"/>
                    <a:pt x="4545659" y="22877"/>
                  </a:cubicBezTo>
                  <a:lnTo>
                    <a:pt x="4545659" y="2313497"/>
                  </a:lnTo>
                  <a:cubicBezTo>
                    <a:pt x="4545659" y="2319564"/>
                    <a:pt x="4543249" y="2325383"/>
                    <a:pt x="4538959" y="2329673"/>
                  </a:cubicBezTo>
                  <a:cubicBezTo>
                    <a:pt x="4534669" y="2333963"/>
                    <a:pt x="4528850" y="2336373"/>
                    <a:pt x="4522782" y="2336373"/>
                  </a:cubicBezTo>
                  <a:lnTo>
                    <a:pt x="22877" y="2336373"/>
                  </a:lnTo>
                  <a:cubicBezTo>
                    <a:pt x="16810" y="2336373"/>
                    <a:pt x="10991" y="2333963"/>
                    <a:pt x="6700" y="2329673"/>
                  </a:cubicBezTo>
                  <a:cubicBezTo>
                    <a:pt x="2410" y="2325383"/>
                    <a:pt x="0" y="2319564"/>
                    <a:pt x="0" y="2313497"/>
                  </a:cubicBezTo>
                  <a:lnTo>
                    <a:pt x="0" y="22877"/>
                  </a:lnTo>
                  <a:cubicBezTo>
                    <a:pt x="0" y="16810"/>
                    <a:pt x="2410" y="10991"/>
                    <a:pt x="6700" y="6700"/>
                  </a:cubicBezTo>
                  <a:cubicBezTo>
                    <a:pt x="10991" y="2410"/>
                    <a:pt x="16810" y="0"/>
                    <a:pt x="22877"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5"/>
            <p:cNvSpPr txBox="1"/>
            <p:nvPr/>
          </p:nvSpPr>
          <p:spPr>
            <a:xfrm>
              <a:off x="0" y="-47625"/>
              <a:ext cx="4545659" cy="23839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 name="Google Shape;751;p25"/>
          <p:cNvGrpSpPr/>
          <p:nvPr/>
        </p:nvGrpSpPr>
        <p:grpSpPr>
          <a:xfrm>
            <a:off x="0" y="-180826"/>
            <a:ext cx="686677" cy="10467826"/>
            <a:chOff x="0" y="-241102"/>
            <a:chExt cx="915569" cy="13957102"/>
          </a:xfrm>
        </p:grpSpPr>
        <p:grpSp>
          <p:nvGrpSpPr>
            <p:cNvPr id="752" name="Google Shape;752;p25"/>
            <p:cNvGrpSpPr/>
            <p:nvPr/>
          </p:nvGrpSpPr>
          <p:grpSpPr>
            <a:xfrm>
              <a:off x="0" y="-241102"/>
              <a:ext cx="915569" cy="13957102"/>
              <a:chOff x="0" y="-47625"/>
              <a:chExt cx="180853" cy="2756958"/>
            </a:xfrm>
          </p:grpSpPr>
          <p:sp>
            <p:nvSpPr>
              <p:cNvPr id="753" name="Google Shape;753;p25"/>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754" name="Google Shape;754;p25"/>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5" name="Google Shape;755;p25"/>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756" name="Google Shape;756;p25"/>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15/20</a:t>
              </a:r>
              <a:endParaRPr/>
            </a:p>
          </p:txBody>
        </p:sp>
      </p:grpSp>
      <p:cxnSp>
        <p:nvCxnSpPr>
          <p:cNvPr id="757" name="Google Shape;757;p25"/>
          <p:cNvCxnSpPr/>
          <p:nvPr/>
        </p:nvCxnSpPr>
        <p:spPr>
          <a:xfrm>
            <a:off x="2758006" y="4797976"/>
            <a:ext cx="10781506" cy="0"/>
          </a:xfrm>
          <a:prstGeom prst="straightConnector1">
            <a:avLst/>
          </a:prstGeom>
          <a:noFill/>
          <a:ln cap="flat" cmpd="sng" w="38100">
            <a:solidFill>
              <a:srgbClr val="000000"/>
            </a:solidFill>
            <a:prstDash val="solid"/>
            <a:round/>
            <a:headEnd len="sm" w="sm" type="none"/>
            <a:tailEnd len="sm" w="sm" type="none"/>
          </a:ln>
        </p:spPr>
      </p:cxnSp>
      <p:grpSp>
        <p:nvGrpSpPr>
          <p:cNvPr id="758" name="Google Shape;758;p25"/>
          <p:cNvGrpSpPr/>
          <p:nvPr/>
        </p:nvGrpSpPr>
        <p:grpSpPr>
          <a:xfrm>
            <a:off x="1712746" y="3671444"/>
            <a:ext cx="2090520" cy="2072239"/>
            <a:chOff x="0" y="-47625"/>
            <a:chExt cx="550590" cy="545775"/>
          </a:xfrm>
        </p:grpSpPr>
        <p:sp>
          <p:nvSpPr>
            <p:cNvPr id="759" name="Google Shape;759;p25"/>
            <p:cNvSpPr/>
            <p:nvPr/>
          </p:nvSpPr>
          <p:spPr>
            <a:xfrm>
              <a:off x="0" y="0"/>
              <a:ext cx="550590" cy="498150"/>
            </a:xfrm>
            <a:custGeom>
              <a:rect b="b" l="l" r="r" t="t"/>
              <a:pathLst>
                <a:path extrusionOk="0" h="498150" w="550590">
                  <a:moveTo>
                    <a:pt x="77770" y="0"/>
                  </a:moveTo>
                  <a:lnTo>
                    <a:pt x="472819" y="0"/>
                  </a:lnTo>
                  <a:cubicBezTo>
                    <a:pt x="493445" y="0"/>
                    <a:pt x="513227" y="8194"/>
                    <a:pt x="527811" y="22778"/>
                  </a:cubicBezTo>
                  <a:cubicBezTo>
                    <a:pt x="542396" y="37363"/>
                    <a:pt x="550590" y="57144"/>
                    <a:pt x="550590" y="77770"/>
                  </a:cubicBezTo>
                  <a:lnTo>
                    <a:pt x="550590" y="420380"/>
                  </a:lnTo>
                  <a:cubicBezTo>
                    <a:pt x="550590" y="463331"/>
                    <a:pt x="515771" y="498150"/>
                    <a:pt x="472819" y="498150"/>
                  </a:cubicBezTo>
                  <a:lnTo>
                    <a:pt x="77770" y="498150"/>
                  </a:lnTo>
                  <a:cubicBezTo>
                    <a:pt x="34819" y="498150"/>
                    <a:pt x="0" y="463331"/>
                    <a:pt x="0" y="420380"/>
                  </a:cubicBezTo>
                  <a:lnTo>
                    <a:pt x="0" y="77770"/>
                  </a:lnTo>
                  <a:cubicBezTo>
                    <a:pt x="0" y="34819"/>
                    <a:pt x="34819" y="0"/>
                    <a:pt x="77770"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5"/>
            <p:cNvSpPr txBox="1"/>
            <p:nvPr/>
          </p:nvSpPr>
          <p:spPr>
            <a:xfrm>
              <a:off x="0" y="-47625"/>
              <a:ext cx="550590" cy="5457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25"/>
          <p:cNvGrpSpPr/>
          <p:nvPr/>
        </p:nvGrpSpPr>
        <p:grpSpPr>
          <a:xfrm>
            <a:off x="7103499" y="3671444"/>
            <a:ext cx="2090520" cy="2072239"/>
            <a:chOff x="0" y="-47625"/>
            <a:chExt cx="550590" cy="545775"/>
          </a:xfrm>
        </p:grpSpPr>
        <p:sp>
          <p:nvSpPr>
            <p:cNvPr id="762" name="Google Shape;762;p25"/>
            <p:cNvSpPr/>
            <p:nvPr/>
          </p:nvSpPr>
          <p:spPr>
            <a:xfrm>
              <a:off x="0" y="0"/>
              <a:ext cx="550590" cy="498150"/>
            </a:xfrm>
            <a:custGeom>
              <a:rect b="b" l="l" r="r" t="t"/>
              <a:pathLst>
                <a:path extrusionOk="0" h="498150" w="550590">
                  <a:moveTo>
                    <a:pt x="77770" y="0"/>
                  </a:moveTo>
                  <a:lnTo>
                    <a:pt x="472819" y="0"/>
                  </a:lnTo>
                  <a:cubicBezTo>
                    <a:pt x="493445" y="0"/>
                    <a:pt x="513227" y="8194"/>
                    <a:pt x="527811" y="22778"/>
                  </a:cubicBezTo>
                  <a:cubicBezTo>
                    <a:pt x="542396" y="37363"/>
                    <a:pt x="550590" y="57144"/>
                    <a:pt x="550590" y="77770"/>
                  </a:cubicBezTo>
                  <a:lnTo>
                    <a:pt x="550590" y="420380"/>
                  </a:lnTo>
                  <a:cubicBezTo>
                    <a:pt x="550590" y="463331"/>
                    <a:pt x="515771" y="498150"/>
                    <a:pt x="472819" y="498150"/>
                  </a:cubicBezTo>
                  <a:lnTo>
                    <a:pt x="77770" y="498150"/>
                  </a:lnTo>
                  <a:cubicBezTo>
                    <a:pt x="34819" y="498150"/>
                    <a:pt x="0" y="463331"/>
                    <a:pt x="0" y="420380"/>
                  </a:cubicBezTo>
                  <a:lnTo>
                    <a:pt x="0" y="77770"/>
                  </a:lnTo>
                  <a:cubicBezTo>
                    <a:pt x="0" y="34819"/>
                    <a:pt x="34819" y="0"/>
                    <a:pt x="77770"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5"/>
            <p:cNvSpPr txBox="1"/>
            <p:nvPr/>
          </p:nvSpPr>
          <p:spPr>
            <a:xfrm>
              <a:off x="0" y="-47625"/>
              <a:ext cx="550590" cy="5457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25"/>
          <p:cNvGrpSpPr/>
          <p:nvPr/>
        </p:nvGrpSpPr>
        <p:grpSpPr>
          <a:xfrm>
            <a:off x="12494252" y="3671444"/>
            <a:ext cx="2090520" cy="2072239"/>
            <a:chOff x="0" y="-47625"/>
            <a:chExt cx="550590" cy="545775"/>
          </a:xfrm>
        </p:grpSpPr>
        <p:sp>
          <p:nvSpPr>
            <p:cNvPr id="765" name="Google Shape;765;p25"/>
            <p:cNvSpPr/>
            <p:nvPr/>
          </p:nvSpPr>
          <p:spPr>
            <a:xfrm>
              <a:off x="0" y="0"/>
              <a:ext cx="550590" cy="498150"/>
            </a:xfrm>
            <a:custGeom>
              <a:rect b="b" l="l" r="r" t="t"/>
              <a:pathLst>
                <a:path extrusionOk="0" h="498150" w="550590">
                  <a:moveTo>
                    <a:pt x="77770" y="0"/>
                  </a:moveTo>
                  <a:lnTo>
                    <a:pt x="472819" y="0"/>
                  </a:lnTo>
                  <a:cubicBezTo>
                    <a:pt x="493445" y="0"/>
                    <a:pt x="513227" y="8194"/>
                    <a:pt x="527811" y="22778"/>
                  </a:cubicBezTo>
                  <a:cubicBezTo>
                    <a:pt x="542396" y="37363"/>
                    <a:pt x="550590" y="57144"/>
                    <a:pt x="550590" y="77770"/>
                  </a:cubicBezTo>
                  <a:lnTo>
                    <a:pt x="550590" y="420380"/>
                  </a:lnTo>
                  <a:cubicBezTo>
                    <a:pt x="550590" y="463331"/>
                    <a:pt x="515771" y="498150"/>
                    <a:pt x="472819" y="498150"/>
                  </a:cubicBezTo>
                  <a:lnTo>
                    <a:pt x="77770" y="498150"/>
                  </a:lnTo>
                  <a:cubicBezTo>
                    <a:pt x="34819" y="498150"/>
                    <a:pt x="0" y="463331"/>
                    <a:pt x="0" y="420380"/>
                  </a:cubicBezTo>
                  <a:lnTo>
                    <a:pt x="0" y="77770"/>
                  </a:lnTo>
                  <a:cubicBezTo>
                    <a:pt x="0" y="34819"/>
                    <a:pt x="34819" y="0"/>
                    <a:pt x="77770"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5"/>
            <p:cNvSpPr txBox="1"/>
            <p:nvPr/>
          </p:nvSpPr>
          <p:spPr>
            <a:xfrm>
              <a:off x="0" y="-47625"/>
              <a:ext cx="550590" cy="5457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7" name="Google Shape;767;p25"/>
          <p:cNvSpPr txBox="1"/>
          <p:nvPr/>
        </p:nvSpPr>
        <p:spPr>
          <a:xfrm>
            <a:off x="1521221" y="1593866"/>
            <a:ext cx="13126084" cy="187041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CENTRAL PROCESSING</a:t>
            </a:r>
            <a:endParaRPr/>
          </a:p>
        </p:txBody>
      </p:sp>
      <p:sp>
        <p:nvSpPr>
          <p:cNvPr id="768" name="Google Shape;768;p25"/>
          <p:cNvSpPr txBox="1"/>
          <p:nvPr/>
        </p:nvSpPr>
        <p:spPr>
          <a:xfrm>
            <a:off x="1712746" y="6678925"/>
            <a:ext cx="5390753"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Processing</a:t>
            </a:r>
            <a:endParaRPr/>
          </a:p>
        </p:txBody>
      </p:sp>
      <p:sp>
        <p:nvSpPr>
          <p:cNvPr id="769" name="Google Shape;769;p25"/>
          <p:cNvSpPr txBox="1"/>
          <p:nvPr/>
        </p:nvSpPr>
        <p:spPr>
          <a:xfrm>
            <a:off x="7103499" y="6678925"/>
            <a:ext cx="5390753"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Processing</a:t>
            </a:r>
            <a:endParaRPr/>
          </a:p>
        </p:txBody>
      </p:sp>
      <p:sp>
        <p:nvSpPr>
          <p:cNvPr id="770" name="Google Shape;770;p25"/>
          <p:cNvSpPr txBox="1"/>
          <p:nvPr/>
        </p:nvSpPr>
        <p:spPr>
          <a:xfrm>
            <a:off x="1712746" y="7863917"/>
            <a:ext cx="33649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771" name="Google Shape;771;p25"/>
          <p:cNvSpPr txBox="1"/>
          <p:nvPr/>
        </p:nvSpPr>
        <p:spPr>
          <a:xfrm>
            <a:off x="7103499" y="7863917"/>
            <a:ext cx="33649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772" name="Google Shape;772;p25"/>
          <p:cNvSpPr txBox="1"/>
          <p:nvPr/>
        </p:nvSpPr>
        <p:spPr>
          <a:xfrm>
            <a:off x="12494252" y="6678925"/>
            <a:ext cx="5390753"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Processing</a:t>
            </a:r>
            <a:endParaRPr/>
          </a:p>
        </p:txBody>
      </p:sp>
      <p:sp>
        <p:nvSpPr>
          <p:cNvPr id="773" name="Google Shape;773;p25"/>
          <p:cNvSpPr txBox="1"/>
          <p:nvPr/>
        </p:nvSpPr>
        <p:spPr>
          <a:xfrm>
            <a:off x="12494252" y="7863917"/>
            <a:ext cx="3364925" cy="83439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grpSp>
        <p:nvGrpSpPr>
          <p:cNvPr id="774" name="Google Shape;774;p25"/>
          <p:cNvGrpSpPr/>
          <p:nvPr/>
        </p:nvGrpSpPr>
        <p:grpSpPr>
          <a:xfrm>
            <a:off x="14647305" y="1780026"/>
            <a:ext cx="3148738" cy="1117091"/>
            <a:chOff x="0" y="0"/>
            <a:chExt cx="4198316" cy="1489455"/>
          </a:xfrm>
        </p:grpSpPr>
        <p:grpSp>
          <p:nvGrpSpPr>
            <p:cNvPr id="775" name="Google Shape;775;p25"/>
            <p:cNvGrpSpPr/>
            <p:nvPr/>
          </p:nvGrpSpPr>
          <p:grpSpPr>
            <a:xfrm>
              <a:off x="0" y="0"/>
              <a:ext cx="1489455" cy="1489455"/>
              <a:chOff x="0" y="0"/>
              <a:chExt cx="812800" cy="812800"/>
            </a:xfrm>
          </p:grpSpPr>
          <p:sp>
            <p:nvSpPr>
              <p:cNvPr id="776" name="Google Shape;77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25"/>
            <p:cNvGrpSpPr/>
            <p:nvPr/>
          </p:nvGrpSpPr>
          <p:grpSpPr>
            <a:xfrm>
              <a:off x="386980" y="0"/>
              <a:ext cx="1489455" cy="1489455"/>
              <a:chOff x="0" y="0"/>
              <a:chExt cx="812800" cy="812800"/>
            </a:xfrm>
          </p:grpSpPr>
          <p:sp>
            <p:nvSpPr>
              <p:cNvPr id="779" name="Google Shape;77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5"/>
            <p:cNvGrpSpPr/>
            <p:nvPr/>
          </p:nvGrpSpPr>
          <p:grpSpPr>
            <a:xfrm>
              <a:off x="773960" y="0"/>
              <a:ext cx="1489455" cy="1489455"/>
              <a:chOff x="0" y="0"/>
              <a:chExt cx="812800" cy="812800"/>
            </a:xfrm>
          </p:grpSpPr>
          <p:sp>
            <p:nvSpPr>
              <p:cNvPr id="782" name="Google Shape;78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4" name="Google Shape;784;p25"/>
            <p:cNvGrpSpPr/>
            <p:nvPr/>
          </p:nvGrpSpPr>
          <p:grpSpPr>
            <a:xfrm>
              <a:off x="1160940" y="0"/>
              <a:ext cx="1489455" cy="1489455"/>
              <a:chOff x="0" y="0"/>
              <a:chExt cx="812800" cy="812800"/>
            </a:xfrm>
          </p:grpSpPr>
          <p:sp>
            <p:nvSpPr>
              <p:cNvPr id="785" name="Google Shape;78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25"/>
            <p:cNvGrpSpPr/>
            <p:nvPr/>
          </p:nvGrpSpPr>
          <p:grpSpPr>
            <a:xfrm>
              <a:off x="1547920" y="0"/>
              <a:ext cx="1489455" cy="1489455"/>
              <a:chOff x="0" y="0"/>
              <a:chExt cx="812800" cy="812800"/>
            </a:xfrm>
          </p:grpSpPr>
          <p:sp>
            <p:nvSpPr>
              <p:cNvPr id="788" name="Google Shape;78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5"/>
            <p:cNvGrpSpPr/>
            <p:nvPr/>
          </p:nvGrpSpPr>
          <p:grpSpPr>
            <a:xfrm>
              <a:off x="1934900" y="0"/>
              <a:ext cx="1489455" cy="1489455"/>
              <a:chOff x="0" y="0"/>
              <a:chExt cx="812800" cy="812800"/>
            </a:xfrm>
          </p:grpSpPr>
          <p:sp>
            <p:nvSpPr>
              <p:cNvPr id="791" name="Google Shape;79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25"/>
            <p:cNvGrpSpPr/>
            <p:nvPr/>
          </p:nvGrpSpPr>
          <p:grpSpPr>
            <a:xfrm>
              <a:off x="2321881" y="0"/>
              <a:ext cx="1489455" cy="1489455"/>
              <a:chOff x="0" y="0"/>
              <a:chExt cx="812800" cy="812800"/>
            </a:xfrm>
          </p:grpSpPr>
          <p:sp>
            <p:nvSpPr>
              <p:cNvPr id="794" name="Google Shape;79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6" name="Google Shape;796;p25"/>
            <p:cNvGrpSpPr/>
            <p:nvPr/>
          </p:nvGrpSpPr>
          <p:grpSpPr>
            <a:xfrm>
              <a:off x="2708861" y="0"/>
              <a:ext cx="1489455" cy="1489455"/>
              <a:chOff x="0" y="0"/>
              <a:chExt cx="812800" cy="812800"/>
            </a:xfrm>
          </p:grpSpPr>
          <p:sp>
            <p:nvSpPr>
              <p:cNvPr id="797" name="Google Shape;7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9" name="Google Shape;799;p25"/>
          <p:cNvGrpSpPr/>
          <p:nvPr/>
        </p:nvGrpSpPr>
        <p:grpSpPr>
          <a:xfrm>
            <a:off x="5077671" y="8698307"/>
            <a:ext cx="1340233" cy="1340233"/>
            <a:chOff x="0" y="0"/>
            <a:chExt cx="812800" cy="812800"/>
          </a:xfrm>
        </p:grpSpPr>
        <p:sp>
          <p:nvSpPr>
            <p:cNvPr id="800" name="Google Shape;800;p2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801" name="Google Shape;801;p2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2" name="Google Shape;802;p25"/>
          <p:cNvPicPr preferRelativeResize="0"/>
          <p:nvPr/>
        </p:nvPicPr>
        <p:blipFill>
          <a:blip r:embed="rId3">
            <a:alphaModFix/>
          </a:blip>
          <a:stretch>
            <a:fillRect/>
          </a:stretch>
        </p:blipFill>
        <p:spPr>
          <a:xfrm>
            <a:off x="2075850" y="4121486"/>
            <a:ext cx="1340225" cy="1352989"/>
          </a:xfrm>
          <a:prstGeom prst="rect">
            <a:avLst/>
          </a:prstGeom>
          <a:noFill/>
          <a:ln>
            <a:noFill/>
          </a:ln>
        </p:spPr>
      </p:pic>
      <p:pic>
        <p:nvPicPr>
          <p:cNvPr id="803" name="Google Shape;803;p25"/>
          <p:cNvPicPr preferRelativeResize="0"/>
          <p:nvPr/>
        </p:nvPicPr>
        <p:blipFill>
          <a:blip r:embed="rId4">
            <a:alphaModFix/>
          </a:blip>
          <a:stretch>
            <a:fillRect/>
          </a:stretch>
        </p:blipFill>
        <p:spPr>
          <a:xfrm>
            <a:off x="7501125" y="3938005"/>
            <a:ext cx="1234788" cy="1618396"/>
          </a:xfrm>
          <a:prstGeom prst="rect">
            <a:avLst/>
          </a:prstGeom>
          <a:noFill/>
          <a:ln>
            <a:noFill/>
          </a:ln>
        </p:spPr>
      </p:pic>
      <p:pic>
        <p:nvPicPr>
          <p:cNvPr id="804" name="Google Shape;804;p25"/>
          <p:cNvPicPr preferRelativeResize="0"/>
          <p:nvPr/>
        </p:nvPicPr>
        <p:blipFill>
          <a:blip r:embed="rId5">
            <a:alphaModFix/>
          </a:blip>
          <a:stretch>
            <a:fillRect/>
          </a:stretch>
        </p:blipFill>
        <p:spPr>
          <a:xfrm>
            <a:off x="12881446" y="4074384"/>
            <a:ext cx="1340225" cy="144719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10" name="Google Shape;810;p26"/>
          <p:cNvSpPr txBox="1"/>
          <p:nvPr/>
        </p:nvSpPr>
        <p:spPr>
          <a:xfrm>
            <a:off x="1633818" y="649077"/>
            <a:ext cx="10138500" cy="8487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A PICTURE IS WORTH A THOUSAND WORDS</a:t>
            </a:r>
            <a:endParaRPr/>
          </a:p>
        </p:txBody>
      </p:sp>
      <p:grpSp>
        <p:nvGrpSpPr>
          <p:cNvPr id="811" name="Google Shape;811;p26"/>
          <p:cNvGrpSpPr/>
          <p:nvPr/>
        </p:nvGrpSpPr>
        <p:grpSpPr>
          <a:xfrm>
            <a:off x="15859177" y="673922"/>
            <a:ext cx="1340233" cy="1340233"/>
            <a:chOff x="0" y="0"/>
            <a:chExt cx="812800" cy="812800"/>
          </a:xfrm>
        </p:grpSpPr>
        <p:sp>
          <p:nvSpPr>
            <p:cNvPr id="812" name="Google Shape;812;p2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813" name="Google Shape;813;p26"/>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6"/>
          <p:cNvGrpSpPr/>
          <p:nvPr/>
        </p:nvGrpSpPr>
        <p:grpSpPr>
          <a:xfrm>
            <a:off x="9144000" y="6619860"/>
            <a:ext cx="1340233" cy="1340233"/>
            <a:chOff x="0" y="0"/>
            <a:chExt cx="812800" cy="812800"/>
          </a:xfrm>
        </p:grpSpPr>
        <p:sp>
          <p:nvSpPr>
            <p:cNvPr id="815" name="Google Shape;815;p2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816" name="Google Shape;816;p26"/>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26"/>
          <p:cNvGrpSpPr/>
          <p:nvPr/>
        </p:nvGrpSpPr>
        <p:grpSpPr>
          <a:xfrm>
            <a:off x="0" y="-180826"/>
            <a:ext cx="686677" cy="10467826"/>
            <a:chOff x="0" y="-241102"/>
            <a:chExt cx="915569" cy="13957102"/>
          </a:xfrm>
        </p:grpSpPr>
        <p:grpSp>
          <p:nvGrpSpPr>
            <p:cNvPr id="818" name="Google Shape;818;p26"/>
            <p:cNvGrpSpPr/>
            <p:nvPr/>
          </p:nvGrpSpPr>
          <p:grpSpPr>
            <a:xfrm>
              <a:off x="0" y="-241102"/>
              <a:ext cx="915569" cy="13957102"/>
              <a:chOff x="0" y="-47625"/>
              <a:chExt cx="180853" cy="2756958"/>
            </a:xfrm>
          </p:grpSpPr>
          <p:sp>
            <p:nvSpPr>
              <p:cNvPr id="819" name="Google Shape;819;p26"/>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820" name="Google Shape;820;p26"/>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1" name="Google Shape;821;p26"/>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822" name="Google Shape;822;p26"/>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16/20</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26" name="Shape 826"/>
        <p:cNvGrpSpPr/>
        <p:nvPr/>
      </p:nvGrpSpPr>
      <p:grpSpPr>
        <a:xfrm>
          <a:off x="0" y="0"/>
          <a:ext cx="0" cy="0"/>
          <a:chOff x="0" y="0"/>
          <a:chExt cx="0" cy="0"/>
        </a:xfrm>
      </p:grpSpPr>
      <p:grpSp>
        <p:nvGrpSpPr>
          <p:cNvPr id="827" name="Google Shape;827;p27"/>
          <p:cNvGrpSpPr/>
          <p:nvPr/>
        </p:nvGrpSpPr>
        <p:grpSpPr>
          <a:xfrm>
            <a:off x="2248285" y="1546503"/>
            <a:ext cx="13298097" cy="7013167"/>
            <a:chOff x="0" y="-47625"/>
            <a:chExt cx="3502380" cy="1847089"/>
          </a:xfrm>
        </p:grpSpPr>
        <p:sp>
          <p:nvSpPr>
            <p:cNvPr id="828" name="Google Shape;828;p27"/>
            <p:cNvSpPr/>
            <p:nvPr/>
          </p:nvSpPr>
          <p:spPr>
            <a:xfrm>
              <a:off x="0" y="0"/>
              <a:ext cx="3502380" cy="1799464"/>
            </a:xfrm>
            <a:custGeom>
              <a:rect b="b" l="l" r="r" t="t"/>
              <a:pathLst>
                <a:path extrusionOk="0" h="1799464" w="3502380">
                  <a:moveTo>
                    <a:pt x="12226" y="0"/>
                  </a:moveTo>
                  <a:lnTo>
                    <a:pt x="3490154" y="0"/>
                  </a:lnTo>
                  <a:cubicBezTo>
                    <a:pt x="3496906" y="0"/>
                    <a:pt x="3502380" y="5474"/>
                    <a:pt x="3502380" y="12226"/>
                  </a:cubicBezTo>
                  <a:lnTo>
                    <a:pt x="3502380" y="1787239"/>
                  </a:lnTo>
                  <a:cubicBezTo>
                    <a:pt x="3502380" y="1790481"/>
                    <a:pt x="3501092" y="1793591"/>
                    <a:pt x="3498799" y="1795884"/>
                  </a:cubicBezTo>
                  <a:cubicBezTo>
                    <a:pt x="3496506" y="1798176"/>
                    <a:pt x="3493396" y="1799464"/>
                    <a:pt x="3490154" y="1799464"/>
                  </a:cubicBezTo>
                  <a:lnTo>
                    <a:pt x="12226" y="1799464"/>
                  </a:lnTo>
                  <a:cubicBezTo>
                    <a:pt x="8983" y="1799464"/>
                    <a:pt x="5874" y="1798176"/>
                    <a:pt x="3581" y="1795884"/>
                  </a:cubicBezTo>
                  <a:cubicBezTo>
                    <a:pt x="1288" y="1793591"/>
                    <a:pt x="0" y="1790481"/>
                    <a:pt x="0" y="1787239"/>
                  </a:cubicBezTo>
                  <a:lnTo>
                    <a:pt x="0" y="12226"/>
                  </a:lnTo>
                  <a:cubicBezTo>
                    <a:pt x="0" y="5474"/>
                    <a:pt x="5474" y="0"/>
                    <a:pt x="12226" y="0"/>
                  </a:cubicBezTo>
                  <a:close/>
                </a:path>
              </a:pathLst>
            </a:custGeom>
            <a:solidFill>
              <a:srgbClr val="F3FE04"/>
            </a:solidFill>
            <a:ln cap="rnd" cmpd="sng" w="38100">
              <a:solidFill>
                <a:srgbClr val="6836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7"/>
            <p:cNvSpPr txBox="1"/>
            <p:nvPr/>
          </p:nvSpPr>
          <p:spPr>
            <a:xfrm>
              <a:off x="0" y="-47625"/>
              <a:ext cx="3502380" cy="18470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0" name="Google Shape;830;p27"/>
          <p:cNvSpPr txBox="1"/>
          <p:nvPr/>
        </p:nvSpPr>
        <p:spPr>
          <a:xfrm>
            <a:off x="3102990" y="1929459"/>
            <a:ext cx="12106200" cy="63660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WRITE AN ORIGINAL STATEMENT OR INSPIRING QUOTE</a:t>
            </a:r>
            <a:endParaRPr/>
          </a:p>
        </p:txBody>
      </p:sp>
      <p:grpSp>
        <p:nvGrpSpPr>
          <p:cNvPr id="831" name="Google Shape;831;p27"/>
          <p:cNvGrpSpPr/>
          <p:nvPr/>
        </p:nvGrpSpPr>
        <p:grpSpPr>
          <a:xfrm>
            <a:off x="0" y="-180826"/>
            <a:ext cx="686677" cy="10467826"/>
            <a:chOff x="0" y="-241102"/>
            <a:chExt cx="915569" cy="13957102"/>
          </a:xfrm>
        </p:grpSpPr>
        <p:grpSp>
          <p:nvGrpSpPr>
            <p:cNvPr id="832" name="Google Shape;832;p27"/>
            <p:cNvGrpSpPr/>
            <p:nvPr/>
          </p:nvGrpSpPr>
          <p:grpSpPr>
            <a:xfrm>
              <a:off x="0" y="-241102"/>
              <a:ext cx="915569" cy="13957102"/>
              <a:chOff x="0" y="-47625"/>
              <a:chExt cx="180853" cy="2756958"/>
            </a:xfrm>
          </p:grpSpPr>
          <p:sp>
            <p:nvSpPr>
              <p:cNvPr id="833" name="Google Shape;833;p27"/>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834" name="Google Shape;834;p27"/>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5" name="Google Shape;835;p27"/>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836" name="Google Shape;836;p27"/>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17/20</a:t>
              </a:r>
              <a:endParaRPr/>
            </a:p>
          </p:txBody>
        </p:sp>
      </p:grpSp>
      <p:grpSp>
        <p:nvGrpSpPr>
          <p:cNvPr id="837" name="Google Shape;837;p27"/>
          <p:cNvGrpSpPr/>
          <p:nvPr/>
        </p:nvGrpSpPr>
        <p:grpSpPr>
          <a:xfrm>
            <a:off x="14110563" y="254077"/>
            <a:ext cx="3148738" cy="1117091"/>
            <a:chOff x="0" y="0"/>
            <a:chExt cx="4198316" cy="1489455"/>
          </a:xfrm>
        </p:grpSpPr>
        <p:grpSp>
          <p:nvGrpSpPr>
            <p:cNvPr id="838" name="Google Shape;838;p27"/>
            <p:cNvGrpSpPr/>
            <p:nvPr/>
          </p:nvGrpSpPr>
          <p:grpSpPr>
            <a:xfrm>
              <a:off x="0" y="0"/>
              <a:ext cx="1489455" cy="1489455"/>
              <a:chOff x="0" y="0"/>
              <a:chExt cx="812800" cy="812800"/>
            </a:xfrm>
          </p:grpSpPr>
          <p:sp>
            <p:nvSpPr>
              <p:cNvPr id="839" name="Google Shape;83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27"/>
            <p:cNvGrpSpPr/>
            <p:nvPr/>
          </p:nvGrpSpPr>
          <p:grpSpPr>
            <a:xfrm>
              <a:off x="386980" y="0"/>
              <a:ext cx="1489455" cy="1489455"/>
              <a:chOff x="0" y="0"/>
              <a:chExt cx="812800" cy="812800"/>
            </a:xfrm>
          </p:grpSpPr>
          <p:sp>
            <p:nvSpPr>
              <p:cNvPr id="842" name="Google Shape;84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27"/>
            <p:cNvGrpSpPr/>
            <p:nvPr/>
          </p:nvGrpSpPr>
          <p:grpSpPr>
            <a:xfrm>
              <a:off x="773960" y="0"/>
              <a:ext cx="1489455" cy="1489455"/>
              <a:chOff x="0" y="0"/>
              <a:chExt cx="812800" cy="812800"/>
            </a:xfrm>
          </p:grpSpPr>
          <p:sp>
            <p:nvSpPr>
              <p:cNvPr id="845" name="Google Shape;84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27"/>
            <p:cNvGrpSpPr/>
            <p:nvPr/>
          </p:nvGrpSpPr>
          <p:grpSpPr>
            <a:xfrm>
              <a:off x="1160940" y="0"/>
              <a:ext cx="1489455" cy="1489455"/>
              <a:chOff x="0" y="0"/>
              <a:chExt cx="812800" cy="812800"/>
            </a:xfrm>
          </p:grpSpPr>
          <p:sp>
            <p:nvSpPr>
              <p:cNvPr id="848" name="Google Shape;84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27"/>
            <p:cNvGrpSpPr/>
            <p:nvPr/>
          </p:nvGrpSpPr>
          <p:grpSpPr>
            <a:xfrm>
              <a:off x="1547920" y="0"/>
              <a:ext cx="1489455" cy="1489455"/>
              <a:chOff x="0" y="0"/>
              <a:chExt cx="812800" cy="812800"/>
            </a:xfrm>
          </p:grpSpPr>
          <p:sp>
            <p:nvSpPr>
              <p:cNvPr id="851" name="Google Shape;85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27"/>
            <p:cNvGrpSpPr/>
            <p:nvPr/>
          </p:nvGrpSpPr>
          <p:grpSpPr>
            <a:xfrm>
              <a:off x="1934900" y="0"/>
              <a:ext cx="1489455" cy="1489455"/>
              <a:chOff x="0" y="0"/>
              <a:chExt cx="812800" cy="812800"/>
            </a:xfrm>
          </p:grpSpPr>
          <p:sp>
            <p:nvSpPr>
              <p:cNvPr id="854" name="Google Shape;85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27"/>
            <p:cNvGrpSpPr/>
            <p:nvPr/>
          </p:nvGrpSpPr>
          <p:grpSpPr>
            <a:xfrm>
              <a:off x="2321881" y="0"/>
              <a:ext cx="1489455" cy="1489455"/>
              <a:chOff x="0" y="0"/>
              <a:chExt cx="812800" cy="812800"/>
            </a:xfrm>
          </p:grpSpPr>
          <p:sp>
            <p:nvSpPr>
              <p:cNvPr id="857" name="Google Shape;85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27"/>
            <p:cNvGrpSpPr/>
            <p:nvPr/>
          </p:nvGrpSpPr>
          <p:grpSpPr>
            <a:xfrm>
              <a:off x="2708861" y="0"/>
              <a:ext cx="1489455" cy="1489455"/>
              <a:chOff x="0" y="0"/>
              <a:chExt cx="812800" cy="812800"/>
            </a:xfrm>
          </p:grpSpPr>
          <p:sp>
            <p:nvSpPr>
              <p:cNvPr id="860" name="Google Shape;86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62" name="Google Shape;862;p27"/>
          <p:cNvGrpSpPr/>
          <p:nvPr/>
        </p:nvGrpSpPr>
        <p:grpSpPr>
          <a:xfrm>
            <a:off x="16529293" y="3015463"/>
            <a:ext cx="1340233" cy="1340233"/>
            <a:chOff x="0" y="0"/>
            <a:chExt cx="812800" cy="812800"/>
          </a:xfrm>
        </p:grpSpPr>
        <p:sp>
          <p:nvSpPr>
            <p:cNvPr id="863" name="Google Shape;863;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864" name="Google Shape;864;p2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27"/>
          <p:cNvGrpSpPr/>
          <p:nvPr/>
        </p:nvGrpSpPr>
        <p:grpSpPr>
          <a:xfrm>
            <a:off x="2741618" y="7918067"/>
            <a:ext cx="1340233" cy="1340233"/>
            <a:chOff x="0" y="0"/>
            <a:chExt cx="812800" cy="812800"/>
          </a:xfrm>
        </p:grpSpPr>
        <p:sp>
          <p:nvSpPr>
            <p:cNvPr id="866" name="Google Shape;866;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867" name="Google Shape;867;p2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836F1"/>
        </a:solidFill>
      </p:bgPr>
    </p:bg>
    <p:spTree>
      <p:nvGrpSpPr>
        <p:cNvPr id="871" name="Shape 871"/>
        <p:cNvGrpSpPr/>
        <p:nvPr/>
      </p:nvGrpSpPr>
      <p:grpSpPr>
        <a:xfrm>
          <a:off x="0" y="0"/>
          <a:ext cx="0" cy="0"/>
          <a:chOff x="0" y="0"/>
          <a:chExt cx="0" cy="0"/>
        </a:xfrm>
      </p:grpSpPr>
      <p:pic>
        <p:nvPicPr>
          <p:cNvPr id="872" name="Google Shape;872;p28"/>
          <p:cNvPicPr preferRelativeResize="0"/>
          <p:nvPr/>
        </p:nvPicPr>
        <p:blipFill>
          <a:blip r:embed="rId3">
            <a:alphaModFix/>
          </a:blip>
          <a:stretch>
            <a:fillRect/>
          </a:stretch>
        </p:blipFill>
        <p:spPr>
          <a:xfrm>
            <a:off x="9669930" y="-14212"/>
            <a:ext cx="8617192" cy="10287001"/>
          </a:xfrm>
          <a:prstGeom prst="rect">
            <a:avLst/>
          </a:prstGeom>
          <a:noFill/>
          <a:ln>
            <a:noFill/>
          </a:ln>
        </p:spPr>
      </p:pic>
      <p:grpSp>
        <p:nvGrpSpPr>
          <p:cNvPr id="873" name="Google Shape;873;p28"/>
          <p:cNvGrpSpPr/>
          <p:nvPr/>
        </p:nvGrpSpPr>
        <p:grpSpPr>
          <a:xfrm>
            <a:off x="1212866" y="3636212"/>
            <a:ext cx="7022371" cy="4527004"/>
            <a:chOff x="0" y="-12701"/>
            <a:chExt cx="9363161" cy="6036006"/>
          </a:xfrm>
        </p:grpSpPr>
        <p:cxnSp>
          <p:nvCxnSpPr>
            <p:cNvPr id="874" name="Google Shape;874;p28"/>
            <p:cNvCxnSpPr/>
            <p:nvPr/>
          </p:nvCxnSpPr>
          <p:spPr>
            <a:xfrm rot="10800000">
              <a:off x="0" y="0"/>
              <a:ext cx="9363161" cy="0"/>
            </a:xfrm>
            <a:prstGeom prst="straightConnector1">
              <a:avLst/>
            </a:prstGeom>
            <a:noFill/>
            <a:ln cap="rnd" cmpd="sng" w="25400">
              <a:solidFill>
                <a:srgbClr val="F3FE04"/>
              </a:solidFill>
              <a:prstDash val="solid"/>
              <a:round/>
              <a:headEnd len="sm" w="sm" type="none"/>
              <a:tailEnd len="sm" w="sm" type="none"/>
            </a:ln>
          </p:spPr>
        </p:cxnSp>
        <p:cxnSp>
          <p:nvCxnSpPr>
            <p:cNvPr id="875" name="Google Shape;875;p28"/>
            <p:cNvCxnSpPr/>
            <p:nvPr/>
          </p:nvCxnSpPr>
          <p:spPr>
            <a:xfrm rot="10800000">
              <a:off x="25400" y="1204661"/>
              <a:ext cx="9325061" cy="0"/>
            </a:xfrm>
            <a:prstGeom prst="straightConnector1">
              <a:avLst/>
            </a:prstGeom>
            <a:noFill/>
            <a:ln cap="rnd" cmpd="sng" w="25400">
              <a:solidFill>
                <a:srgbClr val="F3FE04"/>
              </a:solidFill>
              <a:prstDash val="solid"/>
              <a:round/>
              <a:headEnd len="sm" w="sm" type="none"/>
              <a:tailEnd len="sm" w="sm" type="none"/>
            </a:ln>
          </p:spPr>
        </p:cxnSp>
        <p:cxnSp>
          <p:nvCxnSpPr>
            <p:cNvPr id="876" name="Google Shape;876;p28"/>
            <p:cNvCxnSpPr/>
            <p:nvPr/>
          </p:nvCxnSpPr>
          <p:spPr>
            <a:xfrm rot="10800000">
              <a:off x="25400" y="2409322"/>
              <a:ext cx="9312361" cy="0"/>
            </a:xfrm>
            <a:prstGeom prst="straightConnector1">
              <a:avLst/>
            </a:prstGeom>
            <a:noFill/>
            <a:ln cap="rnd" cmpd="sng" w="25400">
              <a:solidFill>
                <a:srgbClr val="F3FE04"/>
              </a:solidFill>
              <a:prstDash val="solid"/>
              <a:round/>
              <a:headEnd len="sm" w="sm" type="none"/>
              <a:tailEnd len="sm" w="sm" type="none"/>
            </a:ln>
          </p:spPr>
        </p:cxnSp>
        <p:cxnSp>
          <p:nvCxnSpPr>
            <p:cNvPr id="877" name="Google Shape;877;p28"/>
            <p:cNvCxnSpPr/>
            <p:nvPr/>
          </p:nvCxnSpPr>
          <p:spPr>
            <a:xfrm rot="10800000">
              <a:off x="25400" y="3613983"/>
              <a:ext cx="9337761" cy="0"/>
            </a:xfrm>
            <a:prstGeom prst="straightConnector1">
              <a:avLst/>
            </a:prstGeom>
            <a:noFill/>
            <a:ln cap="rnd" cmpd="sng" w="25400">
              <a:solidFill>
                <a:srgbClr val="F3FE04"/>
              </a:solidFill>
              <a:prstDash val="solid"/>
              <a:round/>
              <a:headEnd len="sm" w="sm" type="none"/>
              <a:tailEnd len="sm" w="sm" type="none"/>
            </a:ln>
          </p:spPr>
        </p:cxnSp>
        <p:cxnSp>
          <p:nvCxnSpPr>
            <p:cNvPr id="878" name="Google Shape;878;p28"/>
            <p:cNvCxnSpPr/>
            <p:nvPr/>
          </p:nvCxnSpPr>
          <p:spPr>
            <a:xfrm rot="10800000">
              <a:off x="25400" y="4818644"/>
              <a:ext cx="9312361" cy="0"/>
            </a:xfrm>
            <a:prstGeom prst="straightConnector1">
              <a:avLst/>
            </a:prstGeom>
            <a:noFill/>
            <a:ln cap="rnd" cmpd="sng" w="25400">
              <a:solidFill>
                <a:srgbClr val="F3FE04"/>
              </a:solidFill>
              <a:prstDash val="solid"/>
              <a:round/>
              <a:headEnd len="sm" w="sm" type="none"/>
              <a:tailEnd len="sm" w="sm" type="none"/>
            </a:ln>
          </p:spPr>
        </p:cxnSp>
        <p:cxnSp>
          <p:nvCxnSpPr>
            <p:cNvPr id="879" name="Google Shape;879;p28"/>
            <p:cNvCxnSpPr/>
            <p:nvPr/>
          </p:nvCxnSpPr>
          <p:spPr>
            <a:xfrm rot="10800000">
              <a:off x="0" y="6023305"/>
              <a:ext cx="9363161" cy="0"/>
            </a:xfrm>
            <a:prstGeom prst="straightConnector1">
              <a:avLst/>
            </a:prstGeom>
            <a:noFill/>
            <a:ln cap="rnd" cmpd="sng" w="25400">
              <a:solidFill>
                <a:srgbClr val="F3FE04"/>
              </a:solidFill>
              <a:prstDash val="solid"/>
              <a:round/>
              <a:headEnd len="sm" w="sm" type="none"/>
              <a:tailEnd len="sm" w="sm" type="none"/>
            </a:ln>
          </p:spPr>
        </p:cxnSp>
        <p:cxnSp>
          <p:nvCxnSpPr>
            <p:cNvPr id="880" name="Google Shape;880;p28"/>
            <p:cNvCxnSpPr/>
            <p:nvPr/>
          </p:nvCxnSpPr>
          <p:spPr>
            <a:xfrm rot="-5400000">
              <a:off x="-3005302" y="3005302"/>
              <a:ext cx="6036005" cy="0"/>
            </a:xfrm>
            <a:prstGeom prst="straightConnector1">
              <a:avLst/>
            </a:prstGeom>
            <a:noFill/>
            <a:ln cap="rnd" cmpd="sng" w="25400">
              <a:solidFill>
                <a:srgbClr val="F3FE04"/>
              </a:solidFill>
              <a:prstDash val="solid"/>
              <a:round/>
              <a:headEnd len="sm" w="sm" type="none"/>
              <a:tailEnd len="sm" w="sm" type="none"/>
            </a:ln>
          </p:spPr>
        </p:cxnSp>
        <p:cxnSp>
          <p:nvCxnSpPr>
            <p:cNvPr id="881" name="Google Shape;881;p28"/>
            <p:cNvCxnSpPr/>
            <p:nvPr/>
          </p:nvCxnSpPr>
          <p:spPr>
            <a:xfrm rot="-5400000">
              <a:off x="6345159" y="3018002"/>
              <a:ext cx="6010605" cy="0"/>
            </a:xfrm>
            <a:prstGeom prst="straightConnector1">
              <a:avLst/>
            </a:prstGeom>
            <a:noFill/>
            <a:ln cap="rnd" cmpd="sng" w="25400">
              <a:solidFill>
                <a:srgbClr val="F3FE04"/>
              </a:solidFill>
              <a:prstDash val="solid"/>
              <a:round/>
              <a:headEnd len="sm" w="sm" type="none"/>
              <a:tailEnd len="sm" w="sm" type="none"/>
            </a:ln>
          </p:spPr>
        </p:cxnSp>
      </p:grpSp>
      <p:sp>
        <p:nvSpPr>
          <p:cNvPr id="882" name="Google Shape;882;p28"/>
          <p:cNvSpPr txBox="1"/>
          <p:nvPr/>
        </p:nvSpPr>
        <p:spPr>
          <a:xfrm>
            <a:off x="2277575" y="3962184"/>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 Anywhere St., Any City,ST 12345</a:t>
            </a:r>
            <a:endParaRPr/>
          </a:p>
        </p:txBody>
      </p:sp>
      <p:sp>
        <p:nvSpPr>
          <p:cNvPr id="883" name="Google Shape;883;p28"/>
          <p:cNvSpPr txBox="1"/>
          <p:nvPr/>
        </p:nvSpPr>
        <p:spPr>
          <a:xfrm>
            <a:off x="2277575" y="488780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123-456-7890</a:t>
            </a:r>
            <a:endParaRPr/>
          </a:p>
        </p:txBody>
      </p:sp>
      <p:sp>
        <p:nvSpPr>
          <p:cNvPr id="884" name="Google Shape;884;p28"/>
          <p:cNvSpPr txBox="1"/>
          <p:nvPr/>
        </p:nvSpPr>
        <p:spPr>
          <a:xfrm>
            <a:off x="2277575" y="5776366"/>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hello@reallygreatsite.com</a:t>
            </a:r>
            <a:endParaRPr/>
          </a:p>
        </p:txBody>
      </p:sp>
      <p:sp>
        <p:nvSpPr>
          <p:cNvPr id="885" name="Google Shape;885;p28"/>
          <p:cNvSpPr txBox="1"/>
          <p:nvPr/>
        </p:nvSpPr>
        <p:spPr>
          <a:xfrm>
            <a:off x="2277575" y="7558012"/>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reallygreatsite.com</a:t>
            </a:r>
            <a:endParaRPr/>
          </a:p>
        </p:txBody>
      </p:sp>
      <p:sp>
        <p:nvSpPr>
          <p:cNvPr id="886" name="Google Shape;886;p28"/>
          <p:cNvSpPr txBox="1"/>
          <p:nvPr/>
        </p:nvSpPr>
        <p:spPr>
          <a:xfrm>
            <a:off x="2277575" y="665371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@reallygreatsite</a:t>
            </a:r>
            <a:endParaRPr/>
          </a:p>
        </p:txBody>
      </p:sp>
      <p:grpSp>
        <p:nvGrpSpPr>
          <p:cNvPr id="887" name="Google Shape;887;p28"/>
          <p:cNvGrpSpPr/>
          <p:nvPr/>
        </p:nvGrpSpPr>
        <p:grpSpPr>
          <a:xfrm>
            <a:off x="0" y="-180826"/>
            <a:ext cx="686677" cy="10467826"/>
            <a:chOff x="0" y="-241102"/>
            <a:chExt cx="915569" cy="13957102"/>
          </a:xfrm>
        </p:grpSpPr>
        <p:grpSp>
          <p:nvGrpSpPr>
            <p:cNvPr id="888" name="Google Shape;888;p28"/>
            <p:cNvGrpSpPr/>
            <p:nvPr/>
          </p:nvGrpSpPr>
          <p:grpSpPr>
            <a:xfrm>
              <a:off x="0" y="-241102"/>
              <a:ext cx="915569" cy="13957102"/>
              <a:chOff x="0" y="-47625"/>
              <a:chExt cx="180853" cy="2756958"/>
            </a:xfrm>
          </p:grpSpPr>
          <p:sp>
            <p:nvSpPr>
              <p:cNvPr id="889" name="Google Shape;889;p28"/>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890" name="Google Shape;890;p28"/>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1" name="Google Shape;891;p28"/>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892" name="Google Shape;892;p28"/>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18/20</a:t>
              </a:r>
              <a:endParaRPr/>
            </a:p>
          </p:txBody>
        </p:sp>
      </p:grpSp>
      <p:sp>
        <p:nvSpPr>
          <p:cNvPr id="893" name="Google Shape;893;p28"/>
          <p:cNvSpPr txBox="1"/>
          <p:nvPr/>
        </p:nvSpPr>
        <p:spPr>
          <a:xfrm>
            <a:off x="1212866" y="1370143"/>
            <a:ext cx="81153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CONTACT US</a:t>
            </a:r>
            <a:endParaRPr/>
          </a:p>
        </p:txBody>
      </p:sp>
      <p:grpSp>
        <p:nvGrpSpPr>
          <p:cNvPr id="894" name="Google Shape;894;p28"/>
          <p:cNvGrpSpPr/>
          <p:nvPr/>
        </p:nvGrpSpPr>
        <p:grpSpPr>
          <a:xfrm>
            <a:off x="15546382" y="1126553"/>
            <a:ext cx="1340233" cy="1340233"/>
            <a:chOff x="0" y="0"/>
            <a:chExt cx="812800" cy="812800"/>
          </a:xfrm>
        </p:grpSpPr>
        <p:sp>
          <p:nvSpPr>
            <p:cNvPr id="895" name="Google Shape;895;p2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896" name="Google Shape;896;p28"/>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28"/>
          <p:cNvGrpSpPr/>
          <p:nvPr/>
        </p:nvGrpSpPr>
        <p:grpSpPr>
          <a:xfrm>
            <a:off x="6219651" y="7512150"/>
            <a:ext cx="1340233" cy="1340233"/>
            <a:chOff x="0" y="0"/>
            <a:chExt cx="812800" cy="812800"/>
          </a:xfrm>
        </p:grpSpPr>
        <p:sp>
          <p:nvSpPr>
            <p:cNvPr id="898" name="Google Shape;898;p2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899" name="Google Shape;899;p28"/>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00" name="Google Shape;900;p28"/>
          <p:cNvPicPr preferRelativeResize="0"/>
          <p:nvPr/>
        </p:nvPicPr>
        <p:blipFill>
          <a:blip r:embed="rId4">
            <a:alphaModFix/>
          </a:blip>
          <a:stretch>
            <a:fillRect/>
          </a:stretch>
        </p:blipFill>
        <p:spPr>
          <a:xfrm>
            <a:off x="1526425" y="3914449"/>
            <a:ext cx="308750" cy="3970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04" name="Shape 904"/>
        <p:cNvGrpSpPr/>
        <p:nvPr/>
      </p:nvGrpSpPr>
      <p:grpSpPr>
        <a:xfrm>
          <a:off x="0" y="0"/>
          <a:ext cx="0" cy="0"/>
          <a:chOff x="0" y="0"/>
          <a:chExt cx="0" cy="0"/>
        </a:xfrm>
      </p:grpSpPr>
      <p:pic>
        <p:nvPicPr>
          <p:cNvPr id="905" name="Google Shape;905;p29"/>
          <p:cNvPicPr preferRelativeResize="0"/>
          <p:nvPr/>
        </p:nvPicPr>
        <p:blipFill>
          <a:blip r:embed="rId3">
            <a:alphaModFix/>
          </a:blip>
          <a:stretch>
            <a:fillRect/>
          </a:stretch>
        </p:blipFill>
        <p:spPr>
          <a:xfrm>
            <a:off x="10419325" y="786019"/>
            <a:ext cx="7136551" cy="8761555"/>
          </a:xfrm>
          <a:prstGeom prst="rect">
            <a:avLst/>
          </a:prstGeom>
          <a:noFill/>
          <a:ln>
            <a:noFill/>
          </a:ln>
        </p:spPr>
      </p:pic>
      <p:grpSp>
        <p:nvGrpSpPr>
          <p:cNvPr id="906" name="Google Shape;906;p29"/>
          <p:cNvGrpSpPr/>
          <p:nvPr/>
        </p:nvGrpSpPr>
        <p:grpSpPr>
          <a:xfrm>
            <a:off x="0" y="-180826"/>
            <a:ext cx="686677" cy="10467826"/>
            <a:chOff x="0" y="-241102"/>
            <a:chExt cx="915569" cy="13957102"/>
          </a:xfrm>
        </p:grpSpPr>
        <p:grpSp>
          <p:nvGrpSpPr>
            <p:cNvPr id="907" name="Google Shape;907;p29"/>
            <p:cNvGrpSpPr/>
            <p:nvPr/>
          </p:nvGrpSpPr>
          <p:grpSpPr>
            <a:xfrm>
              <a:off x="0" y="-241102"/>
              <a:ext cx="915569" cy="13957102"/>
              <a:chOff x="0" y="-47625"/>
              <a:chExt cx="180853" cy="2756958"/>
            </a:xfrm>
          </p:grpSpPr>
          <p:sp>
            <p:nvSpPr>
              <p:cNvPr id="908" name="Google Shape;908;p29"/>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909" name="Google Shape;909;p29"/>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0" name="Google Shape;910;p29"/>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911" name="Google Shape;911;p29"/>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19/20</a:t>
              </a:r>
              <a:endParaRPr/>
            </a:p>
          </p:txBody>
        </p:sp>
      </p:grpSp>
      <p:sp>
        <p:nvSpPr>
          <p:cNvPr id="912" name="Google Shape;912;p29"/>
          <p:cNvSpPr txBox="1"/>
          <p:nvPr/>
        </p:nvSpPr>
        <p:spPr>
          <a:xfrm>
            <a:off x="1295472" y="1038225"/>
            <a:ext cx="8020500" cy="18183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0" i="0" lang="en-US" sz="12701" u="none" cap="none" strike="noStrike">
                <a:solidFill>
                  <a:srgbClr val="F3FE04"/>
                </a:solidFill>
                <a:latin typeface="Bebas Neue"/>
                <a:ea typeface="Bebas Neue"/>
                <a:cs typeface="Bebas Neue"/>
                <a:sym typeface="Bebas Neue"/>
              </a:rPr>
              <a:t>RESOURCE PAGE</a:t>
            </a:r>
            <a:endParaRPr/>
          </a:p>
        </p:txBody>
      </p:sp>
      <p:sp>
        <p:nvSpPr>
          <p:cNvPr id="913" name="Google Shape;913;p29"/>
          <p:cNvSpPr txBox="1"/>
          <p:nvPr/>
        </p:nvSpPr>
        <p:spPr>
          <a:xfrm>
            <a:off x="1295472" y="3392805"/>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Don't forget to delete this page before presenting. </a:t>
            </a:r>
            <a:endParaRPr/>
          </a:p>
        </p:txBody>
      </p:sp>
      <p:sp>
        <p:nvSpPr>
          <p:cNvPr id="914" name="Google Shape;914;p29"/>
          <p:cNvSpPr txBox="1"/>
          <p:nvPr/>
        </p:nvSpPr>
        <p:spPr>
          <a:xfrm>
            <a:off x="1295472" y="4552224"/>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This presentation template uses the following free fonts:</a:t>
            </a:r>
            <a:endParaRPr/>
          </a:p>
        </p:txBody>
      </p:sp>
      <p:sp>
        <p:nvSpPr>
          <p:cNvPr id="915" name="Google Shape;915;p29"/>
          <p:cNvSpPr txBox="1"/>
          <p:nvPr/>
        </p:nvSpPr>
        <p:spPr>
          <a:xfrm>
            <a:off x="1295472" y="5689282"/>
            <a:ext cx="5059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mo"/>
              <a:buAutoNum type="arabicPeriod"/>
            </a:pPr>
            <a:r>
              <a:rPr b="0" i="0" lang="en-US" sz="2400" u="none" cap="none" strike="noStrike">
                <a:solidFill>
                  <a:srgbClr val="FFFFFF"/>
                </a:solidFill>
                <a:latin typeface="Arimo"/>
                <a:ea typeface="Arimo"/>
                <a:cs typeface="Arimo"/>
                <a:sym typeface="Arimo"/>
              </a:rPr>
              <a:t>Titles: Bebas neue Cyrillic</a:t>
            </a:r>
            <a:endParaRPr/>
          </a:p>
          <a:p>
            <a:pPr indent="-259079" lvl="1" marL="518160" marR="0" rtl="0" algn="l">
              <a:lnSpc>
                <a:spcPct val="115000"/>
              </a:lnSpc>
              <a:spcBef>
                <a:spcPts val="0"/>
              </a:spcBef>
              <a:spcAft>
                <a:spcPts val="0"/>
              </a:spcAft>
              <a:buClr>
                <a:srgbClr val="FFFFFF"/>
              </a:buClr>
              <a:buSzPts val="2400"/>
              <a:buFont typeface="Arimo"/>
              <a:buAutoNum type="arabicPeriod"/>
            </a:pPr>
            <a:r>
              <a:rPr b="0" i="0" lang="en-US" sz="2400" u="none" cap="none" strike="noStrike">
                <a:solidFill>
                  <a:srgbClr val="FFFFFF"/>
                </a:solidFill>
                <a:latin typeface="Arimo"/>
                <a:ea typeface="Arimo"/>
                <a:cs typeface="Arimo"/>
                <a:sym typeface="Arimo"/>
              </a:rPr>
              <a:t>Headers: Bebas neue Cyrillic</a:t>
            </a:r>
            <a:endParaRPr/>
          </a:p>
          <a:p>
            <a:pPr indent="-259079" lvl="1" marL="518160" marR="0" rtl="0" algn="l">
              <a:lnSpc>
                <a:spcPct val="115000"/>
              </a:lnSpc>
              <a:spcBef>
                <a:spcPts val="0"/>
              </a:spcBef>
              <a:spcAft>
                <a:spcPts val="0"/>
              </a:spcAft>
              <a:buClr>
                <a:srgbClr val="FFFFFF"/>
              </a:buClr>
              <a:buSzPts val="2400"/>
              <a:buFont typeface="Arimo"/>
              <a:buAutoNum type="arabicPeriod"/>
            </a:pPr>
            <a:r>
              <a:rPr b="0" i="0" lang="en-US" sz="2400" u="none" cap="none" strike="noStrike">
                <a:solidFill>
                  <a:srgbClr val="FFFFFF"/>
                </a:solidFill>
                <a:latin typeface="Arimo"/>
                <a:ea typeface="Arimo"/>
                <a:cs typeface="Arimo"/>
                <a:sym typeface="Arimo"/>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2" name="Shape 112"/>
        <p:cNvGrpSpPr/>
        <p:nvPr/>
      </p:nvGrpSpPr>
      <p:grpSpPr>
        <a:xfrm>
          <a:off x="0" y="0"/>
          <a:ext cx="0" cy="0"/>
          <a:chOff x="0" y="0"/>
          <a:chExt cx="0" cy="0"/>
        </a:xfrm>
      </p:grpSpPr>
      <p:grpSp>
        <p:nvGrpSpPr>
          <p:cNvPr id="113" name="Google Shape;113;p12"/>
          <p:cNvGrpSpPr/>
          <p:nvPr/>
        </p:nvGrpSpPr>
        <p:grpSpPr>
          <a:xfrm>
            <a:off x="1515922" y="3020355"/>
            <a:ext cx="14677691" cy="6321455"/>
            <a:chOff x="0" y="-47625"/>
            <a:chExt cx="3865729" cy="1664910"/>
          </a:xfrm>
        </p:grpSpPr>
        <p:sp>
          <p:nvSpPr>
            <p:cNvPr id="114" name="Google Shape;114;p12"/>
            <p:cNvSpPr/>
            <p:nvPr/>
          </p:nvSpPr>
          <p:spPr>
            <a:xfrm>
              <a:off x="0" y="0"/>
              <a:ext cx="3865729" cy="1617285"/>
            </a:xfrm>
            <a:custGeom>
              <a:rect b="b" l="l" r="r" t="t"/>
              <a:pathLst>
                <a:path extrusionOk="0" h="1617285" w="3865729">
                  <a:moveTo>
                    <a:pt x="26901" y="0"/>
                  </a:moveTo>
                  <a:lnTo>
                    <a:pt x="3838828" y="0"/>
                  </a:lnTo>
                  <a:cubicBezTo>
                    <a:pt x="3853685" y="0"/>
                    <a:pt x="3865729" y="12044"/>
                    <a:pt x="3865729" y="26901"/>
                  </a:cubicBezTo>
                  <a:lnTo>
                    <a:pt x="3865729" y="1590384"/>
                  </a:lnTo>
                  <a:cubicBezTo>
                    <a:pt x="3865729" y="1605241"/>
                    <a:pt x="3853685" y="1617285"/>
                    <a:pt x="3838828" y="1617285"/>
                  </a:cubicBezTo>
                  <a:lnTo>
                    <a:pt x="26901" y="1617285"/>
                  </a:lnTo>
                  <a:cubicBezTo>
                    <a:pt x="12044" y="1617285"/>
                    <a:pt x="0" y="1605241"/>
                    <a:pt x="0" y="1590384"/>
                  </a:cubicBezTo>
                  <a:lnTo>
                    <a:pt x="0" y="26901"/>
                  </a:lnTo>
                  <a:cubicBezTo>
                    <a:pt x="0" y="12044"/>
                    <a:pt x="12044" y="0"/>
                    <a:pt x="26901"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2"/>
            <p:cNvSpPr txBox="1"/>
            <p:nvPr/>
          </p:nvSpPr>
          <p:spPr>
            <a:xfrm>
              <a:off x="0" y="-47625"/>
              <a:ext cx="3865729" cy="16649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3474879" y="3700576"/>
            <a:ext cx="4759447" cy="1288166"/>
            <a:chOff x="0" y="-47625"/>
            <a:chExt cx="1253517" cy="339270"/>
          </a:xfrm>
        </p:grpSpPr>
        <p:sp>
          <p:nvSpPr>
            <p:cNvPr id="117" name="Google Shape;117;p12"/>
            <p:cNvSpPr/>
            <p:nvPr/>
          </p:nvSpPr>
          <p:spPr>
            <a:xfrm>
              <a:off x="0" y="0"/>
              <a:ext cx="1253517" cy="291645"/>
            </a:xfrm>
            <a:custGeom>
              <a:rect b="b" l="l" r="r" t="t"/>
              <a:pathLst>
                <a:path extrusionOk="0" h="291645" w="1253517">
                  <a:moveTo>
                    <a:pt x="34160" y="0"/>
                  </a:moveTo>
                  <a:lnTo>
                    <a:pt x="1219357" y="0"/>
                  </a:lnTo>
                  <a:cubicBezTo>
                    <a:pt x="1238223" y="0"/>
                    <a:pt x="1253517" y="15294"/>
                    <a:pt x="1253517" y="34160"/>
                  </a:cubicBezTo>
                  <a:lnTo>
                    <a:pt x="1253517" y="257486"/>
                  </a:lnTo>
                  <a:cubicBezTo>
                    <a:pt x="1253517" y="276351"/>
                    <a:pt x="1238223" y="291645"/>
                    <a:pt x="1219357" y="291645"/>
                  </a:cubicBezTo>
                  <a:lnTo>
                    <a:pt x="34160" y="291645"/>
                  </a:lnTo>
                  <a:cubicBezTo>
                    <a:pt x="15294" y="291645"/>
                    <a:pt x="0" y="276351"/>
                    <a:pt x="0" y="257486"/>
                  </a:cubicBezTo>
                  <a:lnTo>
                    <a:pt x="0" y="34160"/>
                  </a:lnTo>
                  <a:cubicBezTo>
                    <a:pt x="0" y="15294"/>
                    <a:pt x="15294" y="0"/>
                    <a:pt x="34160" y="0"/>
                  </a:cubicBezTo>
                  <a:close/>
                </a:path>
              </a:pathLst>
            </a:custGeom>
            <a:solidFill>
              <a:srgbClr val="F3FE0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txBox="1"/>
            <p:nvPr/>
          </p:nvSpPr>
          <p:spPr>
            <a:xfrm>
              <a:off x="0" y="-47625"/>
              <a:ext cx="1253517" cy="3392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10752764" y="3700576"/>
            <a:ext cx="4759447" cy="1288166"/>
            <a:chOff x="0" y="-47625"/>
            <a:chExt cx="1253517" cy="339270"/>
          </a:xfrm>
        </p:grpSpPr>
        <p:sp>
          <p:nvSpPr>
            <p:cNvPr id="120" name="Google Shape;120;p12"/>
            <p:cNvSpPr/>
            <p:nvPr/>
          </p:nvSpPr>
          <p:spPr>
            <a:xfrm>
              <a:off x="0" y="0"/>
              <a:ext cx="1253517" cy="291645"/>
            </a:xfrm>
            <a:custGeom>
              <a:rect b="b" l="l" r="r" t="t"/>
              <a:pathLst>
                <a:path extrusionOk="0" h="291645" w="1253517">
                  <a:moveTo>
                    <a:pt x="34160" y="0"/>
                  </a:moveTo>
                  <a:lnTo>
                    <a:pt x="1219357" y="0"/>
                  </a:lnTo>
                  <a:cubicBezTo>
                    <a:pt x="1238223" y="0"/>
                    <a:pt x="1253517" y="15294"/>
                    <a:pt x="1253517" y="34160"/>
                  </a:cubicBezTo>
                  <a:lnTo>
                    <a:pt x="1253517" y="257486"/>
                  </a:lnTo>
                  <a:cubicBezTo>
                    <a:pt x="1253517" y="276351"/>
                    <a:pt x="1238223" y="291645"/>
                    <a:pt x="1219357" y="291645"/>
                  </a:cubicBezTo>
                  <a:lnTo>
                    <a:pt x="34160" y="291645"/>
                  </a:lnTo>
                  <a:cubicBezTo>
                    <a:pt x="15294" y="291645"/>
                    <a:pt x="0" y="276351"/>
                    <a:pt x="0" y="257486"/>
                  </a:cubicBezTo>
                  <a:lnTo>
                    <a:pt x="0" y="34160"/>
                  </a:lnTo>
                  <a:cubicBezTo>
                    <a:pt x="0" y="15294"/>
                    <a:pt x="15294" y="0"/>
                    <a:pt x="34160" y="0"/>
                  </a:cubicBezTo>
                  <a:close/>
                </a:path>
              </a:pathLst>
            </a:custGeom>
            <a:solidFill>
              <a:srgbClr val="F3FE0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0" y="-47625"/>
              <a:ext cx="1253517" cy="3392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3474879" y="6476547"/>
            <a:ext cx="4759447" cy="1288166"/>
            <a:chOff x="0" y="-47625"/>
            <a:chExt cx="1253517" cy="339270"/>
          </a:xfrm>
        </p:grpSpPr>
        <p:sp>
          <p:nvSpPr>
            <p:cNvPr id="123" name="Google Shape;123;p12"/>
            <p:cNvSpPr/>
            <p:nvPr/>
          </p:nvSpPr>
          <p:spPr>
            <a:xfrm>
              <a:off x="0" y="0"/>
              <a:ext cx="1253517" cy="291645"/>
            </a:xfrm>
            <a:custGeom>
              <a:rect b="b" l="l" r="r" t="t"/>
              <a:pathLst>
                <a:path extrusionOk="0" h="291645" w="1253517">
                  <a:moveTo>
                    <a:pt x="34160" y="0"/>
                  </a:moveTo>
                  <a:lnTo>
                    <a:pt x="1219357" y="0"/>
                  </a:lnTo>
                  <a:cubicBezTo>
                    <a:pt x="1238223" y="0"/>
                    <a:pt x="1253517" y="15294"/>
                    <a:pt x="1253517" y="34160"/>
                  </a:cubicBezTo>
                  <a:lnTo>
                    <a:pt x="1253517" y="257486"/>
                  </a:lnTo>
                  <a:cubicBezTo>
                    <a:pt x="1253517" y="276351"/>
                    <a:pt x="1238223" y="291645"/>
                    <a:pt x="1219357" y="291645"/>
                  </a:cubicBezTo>
                  <a:lnTo>
                    <a:pt x="34160" y="291645"/>
                  </a:lnTo>
                  <a:cubicBezTo>
                    <a:pt x="15294" y="291645"/>
                    <a:pt x="0" y="276351"/>
                    <a:pt x="0" y="257486"/>
                  </a:cubicBezTo>
                  <a:lnTo>
                    <a:pt x="0" y="34160"/>
                  </a:lnTo>
                  <a:cubicBezTo>
                    <a:pt x="0" y="15294"/>
                    <a:pt x="15294" y="0"/>
                    <a:pt x="34160" y="0"/>
                  </a:cubicBezTo>
                  <a:close/>
                </a:path>
              </a:pathLst>
            </a:custGeom>
            <a:solidFill>
              <a:srgbClr val="F3FE0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2"/>
            <p:cNvSpPr txBox="1"/>
            <p:nvPr/>
          </p:nvSpPr>
          <p:spPr>
            <a:xfrm>
              <a:off x="0" y="-47625"/>
              <a:ext cx="1253517" cy="3392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10752764" y="6476547"/>
            <a:ext cx="4759447" cy="1288166"/>
            <a:chOff x="0" y="-47625"/>
            <a:chExt cx="1253517" cy="339270"/>
          </a:xfrm>
        </p:grpSpPr>
        <p:sp>
          <p:nvSpPr>
            <p:cNvPr id="126" name="Google Shape;126;p12"/>
            <p:cNvSpPr/>
            <p:nvPr/>
          </p:nvSpPr>
          <p:spPr>
            <a:xfrm>
              <a:off x="0" y="0"/>
              <a:ext cx="1253517" cy="291645"/>
            </a:xfrm>
            <a:custGeom>
              <a:rect b="b" l="l" r="r" t="t"/>
              <a:pathLst>
                <a:path extrusionOk="0" h="291645" w="1253517">
                  <a:moveTo>
                    <a:pt x="34160" y="0"/>
                  </a:moveTo>
                  <a:lnTo>
                    <a:pt x="1219357" y="0"/>
                  </a:lnTo>
                  <a:cubicBezTo>
                    <a:pt x="1238223" y="0"/>
                    <a:pt x="1253517" y="15294"/>
                    <a:pt x="1253517" y="34160"/>
                  </a:cubicBezTo>
                  <a:lnTo>
                    <a:pt x="1253517" y="257486"/>
                  </a:lnTo>
                  <a:cubicBezTo>
                    <a:pt x="1253517" y="276351"/>
                    <a:pt x="1238223" y="291645"/>
                    <a:pt x="1219357" y="291645"/>
                  </a:cubicBezTo>
                  <a:lnTo>
                    <a:pt x="34160" y="291645"/>
                  </a:lnTo>
                  <a:cubicBezTo>
                    <a:pt x="15294" y="291645"/>
                    <a:pt x="0" y="276351"/>
                    <a:pt x="0" y="257486"/>
                  </a:cubicBezTo>
                  <a:lnTo>
                    <a:pt x="0" y="34160"/>
                  </a:lnTo>
                  <a:cubicBezTo>
                    <a:pt x="0" y="15294"/>
                    <a:pt x="15294" y="0"/>
                    <a:pt x="34160" y="0"/>
                  </a:cubicBezTo>
                  <a:close/>
                </a:path>
              </a:pathLst>
            </a:custGeom>
            <a:solidFill>
              <a:srgbClr val="F3FE0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txBox="1"/>
            <p:nvPr/>
          </p:nvSpPr>
          <p:spPr>
            <a:xfrm>
              <a:off x="0" y="-47625"/>
              <a:ext cx="1253517" cy="3392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a:off x="0" y="-180826"/>
            <a:ext cx="686677" cy="10467826"/>
            <a:chOff x="0" y="-241102"/>
            <a:chExt cx="915569" cy="13957102"/>
          </a:xfrm>
        </p:grpSpPr>
        <p:grpSp>
          <p:nvGrpSpPr>
            <p:cNvPr id="129" name="Google Shape;129;p12"/>
            <p:cNvGrpSpPr/>
            <p:nvPr/>
          </p:nvGrpSpPr>
          <p:grpSpPr>
            <a:xfrm>
              <a:off x="0" y="-241102"/>
              <a:ext cx="915569" cy="13957102"/>
              <a:chOff x="0" y="-47625"/>
              <a:chExt cx="180853" cy="2756958"/>
            </a:xfrm>
          </p:grpSpPr>
          <p:sp>
            <p:nvSpPr>
              <p:cNvPr id="130" name="Google Shape;130;p12"/>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131" name="Google Shape;131;p12"/>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2"/>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133" name="Google Shape;133;p12"/>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02/20</a:t>
              </a:r>
              <a:endParaRPr/>
            </a:p>
          </p:txBody>
        </p:sp>
      </p:grpSp>
      <p:grpSp>
        <p:nvGrpSpPr>
          <p:cNvPr id="134" name="Google Shape;134;p12"/>
          <p:cNvGrpSpPr/>
          <p:nvPr/>
        </p:nvGrpSpPr>
        <p:grpSpPr>
          <a:xfrm>
            <a:off x="15286229" y="1028700"/>
            <a:ext cx="1340233" cy="1340233"/>
            <a:chOff x="0" y="0"/>
            <a:chExt cx="812800" cy="812800"/>
          </a:xfrm>
        </p:grpSpPr>
        <p:sp>
          <p:nvSpPr>
            <p:cNvPr id="135" name="Google Shape;135;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136" name="Google Shape;136;p12"/>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2"/>
          <p:cNvGrpSpPr/>
          <p:nvPr/>
        </p:nvGrpSpPr>
        <p:grpSpPr>
          <a:xfrm>
            <a:off x="6894093" y="8396080"/>
            <a:ext cx="1340233" cy="1340233"/>
            <a:chOff x="0" y="0"/>
            <a:chExt cx="812800" cy="812800"/>
          </a:xfrm>
        </p:grpSpPr>
        <p:sp>
          <p:nvSpPr>
            <p:cNvPr id="138" name="Google Shape;138;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a:noFill/>
            </a:ln>
          </p:spPr>
        </p:sp>
        <p:sp>
          <p:nvSpPr>
            <p:cNvPr id="139" name="Google Shape;139;p12"/>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2"/>
          <p:cNvSpPr txBox="1"/>
          <p:nvPr/>
        </p:nvSpPr>
        <p:spPr>
          <a:xfrm>
            <a:off x="3688602" y="517528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41" name="Google Shape;141;p12"/>
          <p:cNvSpPr txBox="1"/>
          <p:nvPr/>
        </p:nvSpPr>
        <p:spPr>
          <a:xfrm>
            <a:off x="3688602" y="79503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42" name="Google Shape;142;p12"/>
          <p:cNvSpPr txBox="1"/>
          <p:nvPr/>
        </p:nvSpPr>
        <p:spPr>
          <a:xfrm>
            <a:off x="10966487" y="79503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43" name="Google Shape;143;p12"/>
          <p:cNvSpPr txBox="1"/>
          <p:nvPr/>
        </p:nvSpPr>
        <p:spPr>
          <a:xfrm>
            <a:off x="11005059" y="5175283"/>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Elaborate on what you want to discuss. </a:t>
            </a:r>
            <a:endParaRPr/>
          </a:p>
        </p:txBody>
      </p:sp>
      <p:sp>
        <p:nvSpPr>
          <p:cNvPr id="144" name="Google Shape;144;p12"/>
          <p:cNvSpPr txBox="1"/>
          <p:nvPr/>
        </p:nvSpPr>
        <p:spPr>
          <a:xfrm>
            <a:off x="11005059" y="4000931"/>
            <a:ext cx="4254858"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Our Projects</a:t>
            </a:r>
            <a:endParaRPr/>
          </a:p>
        </p:txBody>
      </p:sp>
      <p:sp>
        <p:nvSpPr>
          <p:cNvPr id="145" name="Google Shape;145;p12"/>
          <p:cNvSpPr txBox="1"/>
          <p:nvPr/>
        </p:nvSpPr>
        <p:spPr>
          <a:xfrm>
            <a:off x="3688602" y="4000931"/>
            <a:ext cx="4174815" cy="1078157"/>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Introduction</a:t>
            </a:r>
            <a:endParaRPr/>
          </a:p>
        </p:txBody>
      </p:sp>
      <p:sp>
        <p:nvSpPr>
          <p:cNvPr id="146" name="Google Shape;146;p12"/>
          <p:cNvSpPr txBox="1"/>
          <p:nvPr/>
        </p:nvSpPr>
        <p:spPr>
          <a:xfrm>
            <a:off x="3688602" y="6776903"/>
            <a:ext cx="3024383" cy="1078157"/>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About Us</a:t>
            </a:r>
            <a:endParaRPr/>
          </a:p>
        </p:txBody>
      </p:sp>
      <p:sp>
        <p:nvSpPr>
          <p:cNvPr id="147" name="Google Shape;147;p12"/>
          <p:cNvSpPr txBox="1"/>
          <p:nvPr/>
        </p:nvSpPr>
        <p:spPr>
          <a:xfrm>
            <a:off x="10966487" y="6777819"/>
            <a:ext cx="3344645"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Hardware </a:t>
            </a:r>
            <a:endParaRPr/>
          </a:p>
        </p:txBody>
      </p:sp>
      <p:sp>
        <p:nvSpPr>
          <p:cNvPr id="148" name="Google Shape;148;p12"/>
          <p:cNvSpPr txBox="1"/>
          <p:nvPr/>
        </p:nvSpPr>
        <p:spPr>
          <a:xfrm>
            <a:off x="1515922" y="1162050"/>
            <a:ext cx="12590637" cy="187041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TABLE OF CONTENTS</a:t>
            </a:r>
            <a:endParaRPr/>
          </a:p>
        </p:txBody>
      </p:sp>
      <p:grpSp>
        <p:nvGrpSpPr>
          <p:cNvPr id="149" name="Google Shape;149;p12"/>
          <p:cNvGrpSpPr/>
          <p:nvPr/>
        </p:nvGrpSpPr>
        <p:grpSpPr>
          <a:xfrm>
            <a:off x="14593780" y="5451128"/>
            <a:ext cx="3148738" cy="1117091"/>
            <a:chOff x="0" y="0"/>
            <a:chExt cx="4198316" cy="1489455"/>
          </a:xfrm>
        </p:grpSpPr>
        <p:grpSp>
          <p:nvGrpSpPr>
            <p:cNvPr id="150" name="Google Shape;150;p12"/>
            <p:cNvGrpSpPr/>
            <p:nvPr/>
          </p:nvGrpSpPr>
          <p:grpSpPr>
            <a:xfrm>
              <a:off x="0" y="0"/>
              <a:ext cx="1489455" cy="1489455"/>
              <a:chOff x="0" y="0"/>
              <a:chExt cx="812800" cy="812800"/>
            </a:xfrm>
          </p:grpSpPr>
          <p:sp>
            <p:nvSpPr>
              <p:cNvPr id="151" name="Google Shape;15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2"/>
            <p:cNvGrpSpPr/>
            <p:nvPr/>
          </p:nvGrpSpPr>
          <p:grpSpPr>
            <a:xfrm>
              <a:off x="386980" y="0"/>
              <a:ext cx="1489455" cy="1489455"/>
              <a:chOff x="0" y="0"/>
              <a:chExt cx="812800" cy="812800"/>
            </a:xfrm>
          </p:grpSpPr>
          <p:sp>
            <p:nvSpPr>
              <p:cNvPr id="154" name="Google Shape;15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2"/>
            <p:cNvGrpSpPr/>
            <p:nvPr/>
          </p:nvGrpSpPr>
          <p:grpSpPr>
            <a:xfrm>
              <a:off x="773960" y="0"/>
              <a:ext cx="1489455" cy="1489455"/>
              <a:chOff x="0" y="0"/>
              <a:chExt cx="812800" cy="812800"/>
            </a:xfrm>
          </p:grpSpPr>
          <p:sp>
            <p:nvSpPr>
              <p:cNvPr id="157" name="Google Shape;15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2"/>
            <p:cNvGrpSpPr/>
            <p:nvPr/>
          </p:nvGrpSpPr>
          <p:grpSpPr>
            <a:xfrm>
              <a:off x="1160940" y="0"/>
              <a:ext cx="1489455" cy="1489455"/>
              <a:chOff x="0" y="0"/>
              <a:chExt cx="812800" cy="812800"/>
            </a:xfrm>
          </p:grpSpPr>
          <p:sp>
            <p:nvSpPr>
              <p:cNvPr id="160" name="Google Shape;1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2"/>
            <p:cNvGrpSpPr/>
            <p:nvPr/>
          </p:nvGrpSpPr>
          <p:grpSpPr>
            <a:xfrm>
              <a:off x="1547920" y="0"/>
              <a:ext cx="1489455" cy="1489455"/>
              <a:chOff x="0" y="0"/>
              <a:chExt cx="812800" cy="812800"/>
            </a:xfrm>
          </p:grpSpPr>
          <p:sp>
            <p:nvSpPr>
              <p:cNvPr id="163" name="Google Shape;16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2"/>
            <p:cNvGrpSpPr/>
            <p:nvPr/>
          </p:nvGrpSpPr>
          <p:grpSpPr>
            <a:xfrm>
              <a:off x="1934900" y="0"/>
              <a:ext cx="1489455" cy="1489455"/>
              <a:chOff x="0" y="0"/>
              <a:chExt cx="812800" cy="812800"/>
            </a:xfrm>
          </p:grpSpPr>
          <p:sp>
            <p:nvSpPr>
              <p:cNvPr id="166" name="Google Shape;16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2"/>
            <p:cNvGrpSpPr/>
            <p:nvPr/>
          </p:nvGrpSpPr>
          <p:grpSpPr>
            <a:xfrm>
              <a:off x="2321881" y="0"/>
              <a:ext cx="1489455" cy="1489455"/>
              <a:chOff x="0" y="0"/>
              <a:chExt cx="812800" cy="812800"/>
            </a:xfrm>
          </p:grpSpPr>
          <p:sp>
            <p:nvSpPr>
              <p:cNvPr id="169" name="Google Shape;16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2"/>
            <p:cNvGrpSpPr/>
            <p:nvPr/>
          </p:nvGrpSpPr>
          <p:grpSpPr>
            <a:xfrm>
              <a:off x="2708861" y="0"/>
              <a:ext cx="1489455" cy="1489455"/>
              <a:chOff x="0" y="0"/>
              <a:chExt cx="812800" cy="812800"/>
            </a:xfrm>
          </p:grpSpPr>
          <p:sp>
            <p:nvSpPr>
              <p:cNvPr id="172" name="Google Shape;17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4" name="Google Shape;174;p12"/>
          <p:cNvGrpSpPr/>
          <p:nvPr/>
        </p:nvGrpSpPr>
        <p:grpSpPr>
          <a:xfrm>
            <a:off x="2081691" y="3684955"/>
            <a:ext cx="1115668" cy="2324718"/>
            <a:chOff x="0" y="0"/>
            <a:chExt cx="812800" cy="1693631"/>
          </a:xfrm>
        </p:grpSpPr>
        <p:sp>
          <p:nvSpPr>
            <p:cNvPr id="175" name="Google Shape;175;p12"/>
            <p:cNvSpPr/>
            <p:nvPr/>
          </p:nvSpPr>
          <p:spPr>
            <a:xfrm>
              <a:off x="0" y="0"/>
              <a:ext cx="812800" cy="1693631"/>
            </a:xfrm>
            <a:custGeom>
              <a:rect b="b" l="l" r="r" t="t"/>
              <a:pathLst>
                <a:path extrusionOk="0" h="1693631" w="812800">
                  <a:moveTo>
                    <a:pt x="406400" y="0"/>
                  </a:moveTo>
                  <a:cubicBezTo>
                    <a:pt x="181951" y="0"/>
                    <a:pt x="0" y="379132"/>
                    <a:pt x="0" y="846816"/>
                  </a:cubicBezTo>
                  <a:cubicBezTo>
                    <a:pt x="0" y="1314499"/>
                    <a:pt x="181951" y="1693631"/>
                    <a:pt x="406400" y="1693631"/>
                  </a:cubicBezTo>
                  <a:cubicBezTo>
                    <a:pt x="630849" y="1693631"/>
                    <a:pt x="812800" y="1314499"/>
                    <a:pt x="812800" y="846816"/>
                  </a:cubicBezTo>
                  <a:cubicBezTo>
                    <a:pt x="812800" y="379132"/>
                    <a:pt x="630849" y="0"/>
                    <a:pt x="406400" y="0"/>
                  </a:cubicBezTo>
                  <a:close/>
                </a:path>
              </a:pathLst>
            </a:custGeom>
            <a:solidFill>
              <a:srgbClr val="000000">
                <a:alpha val="0"/>
              </a:srgbClr>
            </a:solidFill>
            <a:ln cap="sq" cmpd="sng" w="38100">
              <a:solidFill>
                <a:srgbClr val="F3FE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txBox="1"/>
            <p:nvPr/>
          </p:nvSpPr>
          <p:spPr>
            <a:xfrm>
              <a:off x="76200" y="158778"/>
              <a:ext cx="660400" cy="1376075"/>
            </a:xfrm>
            <a:prstGeom prst="rect">
              <a:avLst/>
            </a:prstGeom>
            <a:noFill/>
            <a:ln>
              <a:noFill/>
            </a:ln>
          </p:spPr>
          <p:txBody>
            <a:bodyPr anchorCtr="0" anchor="ctr" bIns="50800" lIns="50800" spcFirstLastPara="1" rIns="50800" wrap="square" tIns="50800">
              <a:noAutofit/>
            </a:bodyPr>
            <a:lstStyle/>
            <a:p>
              <a:pPr indent="0" lvl="0" marL="0" marR="0" rtl="0" algn="ctr">
                <a:lnSpc>
                  <a:spcPct val="119979"/>
                </a:lnSpc>
                <a:spcBef>
                  <a:spcPts val="0"/>
                </a:spcBef>
                <a:spcAft>
                  <a:spcPts val="0"/>
                </a:spcAft>
                <a:buNone/>
              </a:pPr>
              <a:r>
                <a:rPr b="0" i="0" lang="en-US" sz="4800" u="none" cap="none" strike="noStrike">
                  <a:solidFill>
                    <a:srgbClr val="FFFFFF"/>
                  </a:solidFill>
                  <a:latin typeface="Bebas Neue"/>
                  <a:ea typeface="Bebas Neue"/>
                  <a:cs typeface="Bebas Neue"/>
                  <a:sym typeface="Bebas Neue"/>
                </a:rPr>
                <a:t>01.</a:t>
              </a:r>
              <a:endParaRPr/>
            </a:p>
          </p:txBody>
        </p:sp>
      </p:grpSp>
      <p:grpSp>
        <p:nvGrpSpPr>
          <p:cNvPr id="177" name="Google Shape;177;p12"/>
          <p:cNvGrpSpPr/>
          <p:nvPr/>
        </p:nvGrpSpPr>
        <p:grpSpPr>
          <a:xfrm>
            <a:off x="2081691" y="6459982"/>
            <a:ext cx="1115668" cy="2324718"/>
            <a:chOff x="0" y="0"/>
            <a:chExt cx="812800" cy="1693631"/>
          </a:xfrm>
        </p:grpSpPr>
        <p:sp>
          <p:nvSpPr>
            <p:cNvPr id="178" name="Google Shape;178;p12"/>
            <p:cNvSpPr/>
            <p:nvPr/>
          </p:nvSpPr>
          <p:spPr>
            <a:xfrm>
              <a:off x="0" y="0"/>
              <a:ext cx="812800" cy="1693631"/>
            </a:xfrm>
            <a:custGeom>
              <a:rect b="b" l="l" r="r" t="t"/>
              <a:pathLst>
                <a:path extrusionOk="0" h="1693631" w="812800">
                  <a:moveTo>
                    <a:pt x="406400" y="0"/>
                  </a:moveTo>
                  <a:cubicBezTo>
                    <a:pt x="181951" y="0"/>
                    <a:pt x="0" y="379132"/>
                    <a:pt x="0" y="846816"/>
                  </a:cubicBezTo>
                  <a:cubicBezTo>
                    <a:pt x="0" y="1314499"/>
                    <a:pt x="181951" y="1693631"/>
                    <a:pt x="406400" y="1693631"/>
                  </a:cubicBezTo>
                  <a:cubicBezTo>
                    <a:pt x="630849" y="1693631"/>
                    <a:pt x="812800" y="1314499"/>
                    <a:pt x="812800" y="846816"/>
                  </a:cubicBezTo>
                  <a:cubicBezTo>
                    <a:pt x="812800" y="379132"/>
                    <a:pt x="630849" y="0"/>
                    <a:pt x="406400" y="0"/>
                  </a:cubicBezTo>
                  <a:close/>
                </a:path>
              </a:pathLst>
            </a:custGeom>
            <a:solidFill>
              <a:srgbClr val="000000">
                <a:alpha val="0"/>
              </a:srgbClr>
            </a:solidFill>
            <a:ln cap="sq" cmpd="sng" w="38100">
              <a:solidFill>
                <a:srgbClr val="F3FE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
            <p:cNvSpPr txBox="1"/>
            <p:nvPr/>
          </p:nvSpPr>
          <p:spPr>
            <a:xfrm>
              <a:off x="76200" y="158778"/>
              <a:ext cx="660400" cy="1376075"/>
            </a:xfrm>
            <a:prstGeom prst="rect">
              <a:avLst/>
            </a:prstGeom>
            <a:noFill/>
            <a:ln>
              <a:noFill/>
            </a:ln>
          </p:spPr>
          <p:txBody>
            <a:bodyPr anchorCtr="0" anchor="ctr" bIns="50800" lIns="50800" spcFirstLastPara="1" rIns="50800" wrap="square" tIns="50800">
              <a:noAutofit/>
            </a:bodyPr>
            <a:lstStyle/>
            <a:p>
              <a:pPr indent="0" lvl="0" marL="0" marR="0" rtl="0" algn="ctr">
                <a:lnSpc>
                  <a:spcPct val="119979"/>
                </a:lnSpc>
                <a:spcBef>
                  <a:spcPts val="0"/>
                </a:spcBef>
                <a:spcAft>
                  <a:spcPts val="0"/>
                </a:spcAft>
                <a:buNone/>
              </a:pPr>
              <a:r>
                <a:rPr b="0" i="0" lang="en-US" sz="4800" u="none" cap="none" strike="noStrike">
                  <a:solidFill>
                    <a:srgbClr val="FFFFFF"/>
                  </a:solidFill>
                  <a:latin typeface="Bebas Neue"/>
                  <a:ea typeface="Bebas Neue"/>
                  <a:cs typeface="Bebas Neue"/>
                  <a:sym typeface="Bebas Neue"/>
                </a:rPr>
                <a:t>03.</a:t>
              </a:r>
              <a:endParaRPr/>
            </a:p>
          </p:txBody>
        </p:sp>
      </p:grpSp>
      <p:grpSp>
        <p:nvGrpSpPr>
          <p:cNvPr id="180" name="Google Shape;180;p12"/>
          <p:cNvGrpSpPr/>
          <p:nvPr/>
        </p:nvGrpSpPr>
        <p:grpSpPr>
          <a:xfrm>
            <a:off x="9351346" y="3684955"/>
            <a:ext cx="1115668" cy="2324718"/>
            <a:chOff x="0" y="0"/>
            <a:chExt cx="812800" cy="1693631"/>
          </a:xfrm>
        </p:grpSpPr>
        <p:sp>
          <p:nvSpPr>
            <p:cNvPr id="181" name="Google Shape;181;p12"/>
            <p:cNvSpPr/>
            <p:nvPr/>
          </p:nvSpPr>
          <p:spPr>
            <a:xfrm>
              <a:off x="0" y="0"/>
              <a:ext cx="812800" cy="1693631"/>
            </a:xfrm>
            <a:custGeom>
              <a:rect b="b" l="l" r="r" t="t"/>
              <a:pathLst>
                <a:path extrusionOk="0" h="1693631" w="812800">
                  <a:moveTo>
                    <a:pt x="406400" y="0"/>
                  </a:moveTo>
                  <a:cubicBezTo>
                    <a:pt x="181951" y="0"/>
                    <a:pt x="0" y="379132"/>
                    <a:pt x="0" y="846816"/>
                  </a:cubicBezTo>
                  <a:cubicBezTo>
                    <a:pt x="0" y="1314499"/>
                    <a:pt x="181951" y="1693631"/>
                    <a:pt x="406400" y="1693631"/>
                  </a:cubicBezTo>
                  <a:cubicBezTo>
                    <a:pt x="630849" y="1693631"/>
                    <a:pt x="812800" y="1314499"/>
                    <a:pt x="812800" y="846816"/>
                  </a:cubicBezTo>
                  <a:cubicBezTo>
                    <a:pt x="812800" y="379132"/>
                    <a:pt x="630849" y="0"/>
                    <a:pt x="406400" y="0"/>
                  </a:cubicBezTo>
                  <a:close/>
                </a:path>
              </a:pathLst>
            </a:custGeom>
            <a:solidFill>
              <a:srgbClr val="000000">
                <a:alpha val="0"/>
              </a:srgbClr>
            </a:solidFill>
            <a:ln cap="sq" cmpd="sng" w="38100">
              <a:solidFill>
                <a:srgbClr val="F3FE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
            <p:cNvSpPr txBox="1"/>
            <p:nvPr/>
          </p:nvSpPr>
          <p:spPr>
            <a:xfrm>
              <a:off x="76200" y="158778"/>
              <a:ext cx="660400" cy="1376075"/>
            </a:xfrm>
            <a:prstGeom prst="rect">
              <a:avLst/>
            </a:prstGeom>
            <a:noFill/>
            <a:ln>
              <a:noFill/>
            </a:ln>
          </p:spPr>
          <p:txBody>
            <a:bodyPr anchorCtr="0" anchor="ctr" bIns="50800" lIns="50800" spcFirstLastPara="1" rIns="50800" wrap="square" tIns="50800">
              <a:noAutofit/>
            </a:bodyPr>
            <a:lstStyle/>
            <a:p>
              <a:pPr indent="0" lvl="0" marL="0" marR="0" rtl="0" algn="ctr">
                <a:lnSpc>
                  <a:spcPct val="119979"/>
                </a:lnSpc>
                <a:spcBef>
                  <a:spcPts val="0"/>
                </a:spcBef>
                <a:spcAft>
                  <a:spcPts val="0"/>
                </a:spcAft>
                <a:buNone/>
              </a:pPr>
              <a:r>
                <a:rPr b="0" i="0" lang="en-US" sz="4800" u="none" cap="none" strike="noStrike">
                  <a:solidFill>
                    <a:srgbClr val="FFFFFF"/>
                  </a:solidFill>
                  <a:latin typeface="Bebas Neue"/>
                  <a:ea typeface="Bebas Neue"/>
                  <a:cs typeface="Bebas Neue"/>
                  <a:sym typeface="Bebas Neue"/>
                </a:rPr>
                <a:t>02.</a:t>
              </a:r>
              <a:endParaRPr/>
            </a:p>
          </p:txBody>
        </p:sp>
      </p:grpSp>
      <p:grpSp>
        <p:nvGrpSpPr>
          <p:cNvPr id="183" name="Google Shape;183;p12"/>
          <p:cNvGrpSpPr/>
          <p:nvPr/>
        </p:nvGrpSpPr>
        <p:grpSpPr>
          <a:xfrm>
            <a:off x="9351346" y="6459982"/>
            <a:ext cx="1115668" cy="2324718"/>
            <a:chOff x="0" y="0"/>
            <a:chExt cx="812800" cy="1693631"/>
          </a:xfrm>
        </p:grpSpPr>
        <p:sp>
          <p:nvSpPr>
            <p:cNvPr id="184" name="Google Shape;184;p12"/>
            <p:cNvSpPr/>
            <p:nvPr/>
          </p:nvSpPr>
          <p:spPr>
            <a:xfrm>
              <a:off x="0" y="0"/>
              <a:ext cx="812800" cy="1693631"/>
            </a:xfrm>
            <a:custGeom>
              <a:rect b="b" l="l" r="r" t="t"/>
              <a:pathLst>
                <a:path extrusionOk="0" h="1693631" w="812800">
                  <a:moveTo>
                    <a:pt x="406400" y="0"/>
                  </a:moveTo>
                  <a:cubicBezTo>
                    <a:pt x="181951" y="0"/>
                    <a:pt x="0" y="379132"/>
                    <a:pt x="0" y="846816"/>
                  </a:cubicBezTo>
                  <a:cubicBezTo>
                    <a:pt x="0" y="1314499"/>
                    <a:pt x="181951" y="1693631"/>
                    <a:pt x="406400" y="1693631"/>
                  </a:cubicBezTo>
                  <a:cubicBezTo>
                    <a:pt x="630849" y="1693631"/>
                    <a:pt x="812800" y="1314499"/>
                    <a:pt x="812800" y="846816"/>
                  </a:cubicBezTo>
                  <a:cubicBezTo>
                    <a:pt x="812800" y="379132"/>
                    <a:pt x="630849" y="0"/>
                    <a:pt x="406400" y="0"/>
                  </a:cubicBezTo>
                  <a:close/>
                </a:path>
              </a:pathLst>
            </a:custGeom>
            <a:solidFill>
              <a:srgbClr val="000000">
                <a:alpha val="0"/>
              </a:srgbClr>
            </a:solidFill>
            <a:ln cap="sq" cmpd="sng" w="38100">
              <a:solidFill>
                <a:srgbClr val="F3FE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txBox="1"/>
            <p:nvPr/>
          </p:nvSpPr>
          <p:spPr>
            <a:xfrm>
              <a:off x="76200" y="158778"/>
              <a:ext cx="660400" cy="1376075"/>
            </a:xfrm>
            <a:prstGeom prst="rect">
              <a:avLst/>
            </a:prstGeom>
            <a:noFill/>
            <a:ln>
              <a:noFill/>
            </a:ln>
          </p:spPr>
          <p:txBody>
            <a:bodyPr anchorCtr="0" anchor="ctr" bIns="50800" lIns="50800" spcFirstLastPara="1" rIns="50800" wrap="square" tIns="50800">
              <a:noAutofit/>
            </a:bodyPr>
            <a:lstStyle/>
            <a:p>
              <a:pPr indent="0" lvl="0" marL="0" marR="0" rtl="0" algn="ctr">
                <a:lnSpc>
                  <a:spcPct val="119979"/>
                </a:lnSpc>
                <a:spcBef>
                  <a:spcPts val="0"/>
                </a:spcBef>
                <a:spcAft>
                  <a:spcPts val="0"/>
                </a:spcAft>
                <a:buNone/>
              </a:pPr>
              <a:r>
                <a:rPr b="0" i="0" lang="en-US" sz="4800" u="none" cap="none" strike="noStrike">
                  <a:solidFill>
                    <a:srgbClr val="FFFFFF"/>
                  </a:solidFill>
                  <a:latin typeface="Bebas Neue"/>
                  <a:ea typeface="Bebas Neue"/>
                  <a:cs typeface="Bebas Neue"/>
                  <a:sym typeface="Bebas Neue"/>
                </a:rPr>
                <a:t>04.</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19" name="Shape 919"/>
        <p:cNvGrpSpPr/>
        <p:nvPr/>
      </p:nvGrpSpPr>
      <p:grpSpPr>
        <a:xfrm>
          <a:off x="0" y="0"/>
          <a:ext cx="0" cy="0"/>
          <a:chOff x="0" y="0"/>
          <a:chExt cx="0" cy="0"/>
        </a:xfrm>
      </p:grpSpPr>
      <p:sp>
        <p:nvSpPr>
          <p:cNvPr id="920" name="Google Shape;920;p30"/>
          <p:cNvSpPr txBox="1"/>
          <p:nvPr/>
        </p:nvSpPr>
        <p:spPr>
          <a:xfrm>
            <a:off x="5280936" y="1063132"/>
            <a:ext cx="7726128" cy="1616649"/>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12701" u="none" cap="none" strike="noStrike">
                <a:solidFill>
                  <a:srgbClr val="F3FE04"/>
                </a:solidFill>
                <a:latin typeface="Bebas Neue"/>
                <a:ea typeface="Bebas Neue"/>
                <a:cs typeface="Bebas Neue"/>
                <a:sym typeface="Bebas Neue"/>
              </a:rPr>
              <a:t>CREDITS</a:t>
            </a:r>
            <a:endParaRPr/>
          </a:p>
        </p:txBody>
      </p:sp>
      <p:sp>
        <p:nvSpPr>
          <p:cNvPr id="921" name="Google Shape;921;p30"/>
          <p:cNvSpPr txBox="1"/>
          <p:nvPr/>
        </p:nvSpPr>
        <p:spPr>
          <a:xfrm>
            <a:off x="3143698" y="5102950"/>
            <a:ext cx="11810379"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922" name="Google Shape;922;p30"/>
          <p:cNvSpPr txBox="1"/>
          <p:nvPr/>
        </p:nvSpPr>
        <p:spPr>
          <a:xfrm>
            <a:off x="2818025" y="5924941"/>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Pexels for the photos</a:t>
            </a:r>
            <a:endParaRPr/>
          </a:p>
        </p:txBody>
      </p:sp>
      <p:sp>
        <p:nvSpPr>
          <p:cNvPr id="923" name="Google Shape;923;p30"/>
          <p:cNvSpPr txBox="1"/>
          <p:nvPr/>
        </p:nvSpPr>
        <p:spPr>
          <a:xfrm>
            <a:off x="2818025" y="7641651"/>
            <a:ext cx="12651949" cy="1616649"/>
          </a:xfrm>
          <a:prstGeom prst="rect">
            <a:avLst/>
          </a:prstGeom>
          <a:noFill/>
          <a:ln>
            <a:noFill/>
          </a:ln>
        </p:spPr>
        <p:txBody>
          <a:bodyPr anchorCtr="0" anchor="t" bIns="0" lIns="0" spcFirstLastPara="1" rIns="0" wrap="square" tIns="0">
            <a:spAutoFit/>
          </a:bodyPr>
          <a:lstStyle/>
          <a:p>
            <a:pPr indent="0" lvl="0" marL="0" marR="0" rtl="0" algn="ctr">
              <a:lnSpc>
                <a:spcPct val="93000"/>
              </a:lnSpc>
              <a:spcBef>
                <a:spcPts val="0"/>
              </a:spcBef>
              <a:spcAft>
                <a:spcPts val="0"/>
              </a:spcAft>
              <a:buNone/>
            </a:pPr>
            <a:r>
              <a:rPr b="0" i="0" lang="en-US" sz="12701" u="none" cap="none" strike="noStrike">
                <a:solidFill>
                  <a:srgbClr val="F3FE04"/>
                </a:solidFill>
                <a:latin typeface="Bebas Neue"/>
                <a:ea typeface="Bebas Neue"/>
                <a:cs typeface="Bebas Neue"/>
                <a:sym typeface="Bebas Neue"/>
              </a:rPr>
              <a:t>HAPPY DESIGNING! </a:t>
            </a:r>
            <a:endParaRPr/>
          </a:p>
        </p:txBody>
      </p:sp>
      <p:grpSp>
        <p:nvGrpSpPr>
          <p:cNvPr id="924" name="Google Shape;924;p30"/>
          <p:cNvGrpSpPr/>
          <p:nvPr/>
        </p:nvGrpSpPr>
        <p:grpSpPr>
          <a:xfrm>
            <a:off x="0" y="-180826"/>
            <a:ext cx="686677" cy="10467826"/>
            <a:chOff x="0" y="-241102"/>
            <a:chExt cx="915569" cy="13957102"/>
          </a:xfrm>
        </p:grpSpPr>
        <p:grpSp>
          <p:nvGrpSpPr>
            <p:cNvPr id="925" name="Google Shape;925;p30"/>
            <p:cNvGrpSpPr/>
            <p:nvPr/>
          </p:nvGrpSpPr>
          <p:grpSpPr>
            <a:xfrm>
              <a:off x="0" y="-241102"/>
              <a:ext cx="915569" cy="13957102"/>
              <a:chOff x="0" y="-47625"/>
              <a:chExt cx="180853" cy="2756958"/>
            </a:xfrm>
          </p:grpSpPr>
          <p:sp>
            <p:nvSpPr>
              <p:cNvPr id="926" name="Google Shape;926;p30"/>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927" name="Google Shape;927;p30"/>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8" name="Google Shape;928;p30"/>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929" name="Google Shape;929;p30"/>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20/20</a:t>
              </a:r>
              <a:endParaRPr/>
            </a:p>
          </p:txBody>
        </p:sp>
      </p:grpSp>
      <p:grpSp>
        <p:nvGrpSpPr>
          <p:cNvPr id="930" name="Google Shape;930;p30"/>
          <p:cNvGrpSpPr/>
          <p:nvPr/>
        </p:nvGrpSpPr>
        <p:grpSpPr>
          <a:xfrm>
            <a:off x="1477792" y="1044177"/>
            <a:ext cx="1340233" cy="1340233"/>
            <a:chOff x="0" y="0"/>
            <a:chExt cx="812800" cy="812800"/>
          </a:xfrm>
        </p:grpSpPr>
        <p:sp>
          <p:nvSpPr>
            <p:cNvPr id="931" name="Google Shape;931;p3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F3FE04"/>
              </a:solidFill>
              <a:prstDash val="solid"/>
              <a:miter lim="8000"/>
              <a:headEnd len="sm" w="sm" type="none"/>
              <a:tailEnd len="sm" w="sm" type="none"/>
            </a:ln>
          </p:spPr>
        </p:sp>
        <p:sp>
          <p:nvSpPr>
            <p:cNvPr id="932" name="Google Shape;932;p30"/>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3" name="Google Shape;933;p30"/>
          <p:cNvGrpSpPr/>
          <p:nvPr/>
        </p:nvGrpSpPr>
        <p:grpSpPr>
          <a:xfrm>
            <a:off x="15469975" y="3803267"/>
            <a:ext cx="1340233" cy="1340233"/>
            <a:chOff x="0" y="0"/>
            <a:chExt cx="812800" cy="812800"/>
          </a:xfrm>
        </p:grpSpPr>
        <p:sp>
          <p:nvSpPr>
            <p:cNvPr id="934" name="Google Shape;934;p3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935" name="Google Shape;935;p30"/>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36" name="Google Shape;936;p30"/>
          <p:cNvPicPr preferRelativeResize="0"/>
          <p:nvPr/>
        </p:nvPicPr>
        <p:blipFill>
          <a:blip r:embed="rId3">
            <a:alphaModFix/>
          </a:blip>
          <a:stretch>
            <a:fillRect/>
          </a:stretch>
        </p:blipFill>
        <p:spPr>
          <a:xfrm>
            <a:off x="5910700" y="3083046"/>
            <a:ext cx="6466601" cy="161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9" name="Shape 189"/>
        <p:cNvGrpSpPr/>
        <p:nvPr/>
      </p:nvGrpSpPr>
      <p:grpSpPr>
        <a:xfrm>
          <a:off x="0" y="0"/>
          <a:ext cx="0" cy="0"/>
          <a:chOff x="0" y="0"/>
          <a:chExt cx="0" cy="0"/>
        </a:xfrm>
      </p:grpSpPr>
      <p:pic>
        <p:nvPicPr>
          <p:cNvPr id="190" name="Google Shape;190;p13"/>
          <p:cNvPicPr preferRelativeResize="0"/>
          <p:nvPr/>
        </p:nvPicPr>
        <p:blipFill>
          <a:blip r:embed="rId3">
            <a:alphaModFix/>
          </a:blip>
          <a:stretch>
            <a:fillRect/>
          </a:stretch>
        </p:blipFill>
        <p:spPr>
          <a:xfrm>
            <a:off x="11144675" y="786925"/>
            <a:ext cx="6415393" cy="8782476"/>
          </a:xfrm>
          <a:prstGeom prst="rect">
            <a:avLst/>
          </a:prstGeom>
          <a:noFill/>
          <a:ln>
            <a:noFill/>
          </a:ln>
        </p:spPr>
      </p:pic>
      <p:grpSp>
        <p:nvGrpSpPr>
          <p:cNvPr id="191" name="Google Shape;191;p13"/>
          <p:cNvGrpSpPr/>
          <p:nvPr/>
        </p:nvGrpSpPr>
        <p:grpSpPr>
          <a:xfrm>
            <a:off x="0" y="606103"/>
            <a:ext cx="10635213" cy="8963249"/>
            <a:chOff x="0" y="-47625"/>
            <a:chExt cx="2801044" cy="2360691"/>
          </a:xfrm>
        </p:grpSpPr>
        <p:sp>
          <p:nvSpPr>
            <p:cNvPr id="192" name="Google Shape;192;p13"/>
            <p:cNvSpPr/>
            <p:nvPr/>
          </p:nvSpPr>
          <p:spPr>
            <a:xfrm>
              <a:off x="0" y="0"/>
              <a:ext cx="2801044" cy="2313066"/>
            </a:xfrm>
            <a:custGeom>
              <a:rect b="b" l="l" r="r" t="t"/>
              <a:pathLst>
                <a:path extrusionOk="0" h="2313066" w="2801044">
                  <a:moveTo>
                    <a:pt x="37126" y="0"/>
                  </a:moveTo>
                  <a:lnTo>
                    <a:pt x="2763919" y="0"/>
                  </a:lnTo>
                  <a:cubicBezTo>
                    <a:pt x="2784422" y="0"/>
                    <a:pt x="2801044" y="16622"/>
                    <a:pt x="2801044" y="37126"/>
                  </a:cubicBezTo>
                  <a:lnTo>
                    <a:pt x="2801044" y="2275941"/>
                  </a:lnTo>
                  <a:cubicBezTo>
                    <a:pt x="2801044" y="2285787"/>
                    <a:pt x="2797133" y="2295230"/>
                    <a:pt x="2790170" y="2302192"/>
                  </a:cubicBezTo>
                  <a:cubicBezTo>
                    <a:pt x="2783208" y="2309155"/>
                    <a:pt x="2773765" y="2313066"/>
                    <a:pt x="2763919" y="2313066"/>
                  </a:cubicBezTo>
                  <a:lnTo>
                    <a:pt x="37126" y="2313066"/>
                  </a:lnTo>
                  <a:cubicBezTo>
                    <a:pt x="16622" y="2313066"/>
                    <a:pt x="0" y="2296445"/>
                    <a:pt x="0" y="2275941"/>
                  </a:cubicBezTo>
                  <a:lnTo>
                    <a:pt x="0" y="37126"/>
                  </a:lnTo>
                  <a:cubicBezTo>
                    <a:pt x="0" y="27279"/>
                    <a:pt x="3911" y="17836"/>
                    <a:pt x="10874" y="10874"/>
                  </a:cubicBezTo>
                  <a:cubicBezTo>
                    <a:pt x="17836" y="3911"/>
                    <a:pt x="27279" y="0"/>
                    <a:pt x="37126" y="0"/>
                  </a:cubicBezTo>
                  <a:close/>
                </a:path>
              </a:pathLst>
            </a:custGeom>
            <a:solidFill>
              <a:srgbClr val="F3FE04"/>
            </a:solidFill>
            <a:ln cap="rnd" cmpd="sng" w="38100">
              <a:solidFill>
                <a:srgbClr val="6836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3"/>
            <p:cNvSpPr txBox="1"/>
            <p:nvPr/>
          </p:nvSpPr>
          <p:spPr>
            <a:xfrm>
              <a:off x="0" y="-47625"/>
              <a:ext cx="2801044" cy="23606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3"/>
          <p:cNvGrpSpPr/>
          <p:nvPr/>
        </p:nvGrpSpPr>
        <p:grpSpPr>
          <a:xfrm>
            <a:off x="0" y="-180826"/>
            <a:ext cx="686677" cy="10467826"/>
            <a:chOff x="0" y="-241102"/>
            <a:chExt cx="915569" cy="13957102"/>
          </a:xfrm>
        </p:grpSpPr>
        <p:grpSp>
          <p:nvGrpSpPr>
            <p:cNvPr id="195" name="Google Shape;195;p13"/>
            <p:cNvGrpSpPr/>
            <p:nvPr/>
          </p:nvGrpSpPr>
          <p:grpSpPr>
            <a:xfrm>
              <a:off x="0" y="-241102"/>
              <a:ext cx="915569" cy="13957102"/>
              <a:chOff x="0" y="-47625"/>
              <a:chExt cx="180853" cy="2756958"/>
            </a:xfrm>
          </p:grpSpPr>
          <p:sp>
            <p:nvSpPr>
              <p:cNvPr id="196" name="Google Shape;196;p13"/>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197" name="Google Shape;197;p13"/>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3"/>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199" name="Google Shape;199;p13"/>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03/20</a:t>
              </a:r>
              <a:endParaRPr/>
            </a:p>
          </p:txBody>
        </p:sp>
      </p:grpSp>
      <p:grpSp>
        <p:nvGrpSpPr>
          <p:cNvPr id="200" name="Google Shape;200;p13"/>
          <p:cNvGrpSpPr/>
          <p:nvPr/>
        </p:nvGrpSpPr>
        <p:grpSpPr>
          <a:xfrm>
            <a:off x="1156224" y="1016199"/>
            <a:ext cx="9092712" cy="2155713"/>
            <a:chOff x="0" y="-47625"/>
            <a:chExt cx="2394788" cy="567760"/>
          </a:xfrm>
        </p:grpSpPr>
        <p:sp>
          <p:nvSpPr>
            <p:cNvPr id="201" name="Google Shape;201;p13"/>
            <p:cNvSpPr/>
            <p:nvPr/>
          </p:nvSpPr>
          <p:spPr>
            <a:xfrm>
              <a:off x="0" y="0"/>
              <a:ext cx="2394788" cy="520135"/>
            </a:xfrm>
            <a:custGeom>
              <a:rect b="b" l="l" r="r" t="t"/>
              <a:pathLst>
                <a:path extrusionOk="0" h="520135" w="2394788">
                  <a:moveTo>
                    <a:pt x="17880" y="0"/>
                  </a:moveTo>
                  <a:lnTo>
                    <a:pt x="2376908" y="0"/>
                  </a:lnTo>
                  <a:cubicBezTo>
                    <a:pt x="2381650" y="0"/>
                    <a:pt x="2386198" y="1884"/>
                    <a:pt x="2389551" y="5237"/>
                  </a:cubicBezTo>
                  <a:cubicBezTo>
                    <a:pt x="2392905" y="8590"/>
                    <a:pt x="2394788" y="13138"/>
                    <a:pt x="2394788" y="17880"/>
                  </a:cubicBezTo>
                  <a:lnTo>
                    <a:pt x="2394788" y="502255"/>
                  </a:lnTo>
                  <a:cubicBezTo>
                    <a:pt x="2394788" y="506997"/>
                    <a:pt x="2392905" y="511545"/>
                    <a:pt x="2389551" y="514898"/>
                  </a:cubicBezTo>
                  <a:cubicBezTo>
                    <a:pt x="2386198" y="518251"/>
                    <a:pt x="2381650" y="520135"/>
                    <a:pt x="2376908" y="520135"/>
                  </a:cubicBezTo>
                  <a:lnTo>
                    <a:pt x="17880" y="520135"/>
                  </a:lnTo>
                  <a:cubicBezTo>
                    <a:pt x="13138" y="520135"/>
                    <a:pt x="8590" y="518251"/>
                    <a:pt x="5237" y="514898"/>
                  </a:cubicBezTo>
                  <a:cubicBezTo>
                    <a:pt x="1884" y="511545"/>
                    <a:pt x="0" y="506997"/>
                    <a:pt x="0" y="502255"/>
                  </a:cubicBezTo>
                  <a:lnTo>
                    <a:pt x="0" y="17880"/>
                  </a:lnTo>
                  <a:cubicBezTo>
                    <a:pt x="0" y="13138"/>
                    <a:pt x="1884" y="8590"/>
                    <a:pt x="5237" y="5237"/>
                  </a:cubicBezTo>
                  <a:cubicBezTo>
                    <a:pt x="8590" y="1884"/>
                    <a:pt x="13138" y="0"/>
                    <a:pt x="17880"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txBox="1"/>
            <p:nvPr/>
          </p:nvSpPr>
          <p:spPr>
            <a:xfrm>
              <a:off x="0" y="-47625"/>
              <a:ext cx="2394788" cy="5677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3"/>
          <p:cNvSpPr txBox="1"/>
          <p:nvPr/>
        </p:nvSpPr>
        <p:spPr>
          <a:xfrm>
            <a:off x="1538308" y="1175578"/>
            <a:ext cx="83685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INTRODUCTION</a:t>
            </a:r>
            <a:endParaRPr/>
          </a:p>
        </p:txBody>
      </p:sp>
      <p:sp>
        <p:nvSpPr>
          <p:cNvPr id="204" name="Google Shape;204;p13"/>
          <p:cNvSpPr txBox="1"/>
          <p:nvPr/>
        </p:nvSpPr>
        <p:spPr>
          <a:xfrm>
            <a:off x="1538308" y="3060010"/>
            <a:ext cx="8368500" cy="5984400"/>
          </a:xfrm>
          <a:prstGeom prst="rect">
            <a:avLst/>
          </a:prstGeom>
          <a:noFill/>
          <a:ln>
            <a:noFill/>
          </a:ln>
        </p:spPr>
        <p:txBody>
          <a:bodyPr anchorCtr="0" anchor="t" bIns="0" lIns="0" spcFirstLastPara="1" rIns="0" wrap="square" tIns="0">
            <a:sp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Welcome to a world of wonder and possibility, where imagination knows no bounds and creativity thrives. In this journey of words and ideas, we will explore new horizons, spark inspiration, and embrace the beauty of diverse perspectives. Let us embark on this literary adventure together, weaving a tapestry of stories and knowledge that will enrich our minds and souls.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Join me as we delve into the realm of thought and expression, where every sentence is a brushstroke painting a masterpiece of the mind. So, dear reader, let us set sail on the seas of imagination and discovery, for the pages ahead are filled with endless opportunities for exploration.</a:t>
            </a:r>
            <a:endParaRPr/>
          </a:p>
        </p:txBody>
      </p:sp>
      <p:grpSp>
        <p:nvGrpSpPr>
          <p:cNvPr id="205" name="Google Shape;205;p13"/>
          <p:cNvGrpSpPr/>
          <p:nvPr/>
        </p:nvGrpSpPr>
        <p:grpSpPr>
          <a:xfrm>
            <a:off x="10248936" y="5668977"/>
            <a:ext cx="1340233" cy="1340233"/>
            <a:chOff x="0" y="0"/>
            <a:chExt cx="812800" cy="812800"/>
          </a:xfrm>
        </p:grpSpPr>
        <p:sp>
          <p:nvSpPr>
            <p:cNvPr id="206" name="Google Shape;206;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207" name="Google Shape;207;p13"/>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3"/>
          <p:cNvGrpSpPr/>
          <p:nvPr/>
        </p:nvGrpSpPr>
        <p:grpSpPr>
          <a:xfrm>
            <a:off x="15418466" y="358583"/>
            <a:ext cx="1340233" cy="1340233"/>
            <a:chOff x="0" y="0"/>
            <a:chExt cx="812800" cy="812800"/>
          </a:xfrm>
        </p:grpSpPr>
        <p:sp>
          <p:nvSpPr>
            <p:cNvPr id="209" name="Google Shape;209;p13"/>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210" name="Google Shape;210;p13"/>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4" name="Shape 214"/>
        <p:cNvGrpSpPr/>
        <p:nvPr/>
      </p:nvGrpSpPr>
      <p:grpSpPr>
        <a:xfrm>
          <a:off x="0" y="0"/>
          <a:ext cx="0" cy="0"/>
          <a:chOff x="0" y="0"/>
          <a:chExt cx="0" cy="0"/>
        </a:xfrm>
      </p:grpSpPr>
      <p:pic>
        <p:nvPicPr>
          <p:cNvPr id="215" name="Google Shape;215;p14"/>
          <p:cNvPicPr preferRelativeResize="0"/>
          <p:nvPr/>
        </p:nvPicPr>
        <p:blipFill>
          <a:blip r:embed="rId3">
            <a:alphaModFix/>
          </a:blip>
          <a:stretch>
            <a:fillRect/>
          </a:stretch>
        </p:blipFill>
        <p:spPr>
          <a:xfrm>
            <a:off x="1540300" y="747100"/>
            <a:ext cx="15938125" cy="4941740"/>
          </a:xfrm>
          <a:prstGeom prst="rect">
            <a:avLst/>
          </a:prstGeom>
          <a:noFill/>
          <a:ln>
            <a:noFill/>
          </a:ln>
        </p:spPr>
      </p:pic>
      <p:grpSp>
        <p:nvGrpSpPr>
          <p:cNvPr id="216" name="Google Shape;216;p14"/>
          <p:cNvGrpSpPr/>
          <p:nvPr/>
        </p:nvGrpSpPr>
        <p:grpSpPr>
          <a:xfrm>
            <a:off x="1471674" y="6026423"/>
            <a:ext cx="16006639" cy="3315387"/>
            <a:chOff x="0" y="-47625"/>
            <a:chExt cx="4215740" cy="873188"/>
          </a:xfrm>
        </p:grpSpPr>
        <p:sp>
          <p:nvSpPr>
            <p:cNvPr id="217" name="Google Shape;217;p14"/>
            <p:cNvSpPr/>
            <p:nvPr/>
          </p:nvSpPr>
          <p:spPr>
            <a:xfrm>
              <a:off x="0" y="0"/>
              <a:ext cx="4215740" cy="825563"/>
            </a:xfrm>
            <a:custGeom>
              <a:rect b="b" l="l" r="r" t="t"/>
              <a:pathLst>
                <a:path extrusionOk="0" h="825563" w="4215740">
                  <a:moveTo>
                    <a:pt x="24667" y="0"/>
                  </a:moveTo>
                  <a:lnTo>
                    <a:pt x="4191073" y="0"/>
                  </a:lnTo>
                  <a:cubicBezTo>
                    <a:pt x="4204696" y="0"/>
                    <a:pt x="4215740" y="11044"/>
                    <a:pt x="4215740" y="24667"/>
                  </a:cubicBezTo>
                  <a:lnTo>
                    <a:pt x="4215740" y="800896"/>
                  </a:lnTo>
                  <a:cubicBezTo>
                    <a:pt x="4215740" y="814519"/>
                    <a:pt x="4204696" y="825563"/>
                    <a:pt x="4191073" y="825563"/>
                  </a:cubicBezTo>
                  <a:lnTo>
                    <a:pt x="24667" y="825563"/>
                  </a:lnTo>
                  <a:cubicBezTo>
                    <a:pt x="18125" y="825563"/>
                    <a:pt x="11851" y="822964"/>
                    <a:pt x="7225" y="818339"/>
                  </a:cubicBezTo>
                  <a:cubicBezTo>
                    <a:pt x="2599" y="813713"/>
                    <a:pt x="0" y="807438"/>
                    <a:pt x="0" y="800896"/>
                  </a:cubicBezTo>
                  <a:lnTo>
                    <a:pt x="0" y="24667"/>
                  </a:lnTo>
                  <a:cubicBezTo>
                    <a:pt x="0" y="18125"/>
                    <a:pt x="2599" y="11851"/>
                    <a:pt x="7225" y="7225"/>
                  </a:cubicBezTo>
                  <a:cubicBezTo>
                    <a:pt x="11851" y="2599"/>
                    <a:pt x="18125" y="0"/>
                    <a:pt x="24667"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4"/>
            <p:cNvSpPr txBox="1"/>
            <p:nvPr/>
          </p:nvSpPr>
          <p:spPr>
            <a:xfrm>
              <a:off x="0" y="-47625"/>
              <a:ext cx="4215740" cy="8731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4"/>
          <p:cNvGrpSpPr/>
          <p:nvPr/>
        </p:nvGrpSpPr>
        <p:grpSpPr>
          <a:xfrm>
            <a:off x="0" y="-180826"/>
            <a:ext cx="686677" cy="10467826"/>
            <a:chOff x="0" y="-241102"/>
            <a:chExt cx="915569" cy="13957102"/>
          </a:xfrm>
        </p:grpSpPr>
        <p:grpSp>
          <p:nvGrpSpPr>
            <p:cNvPr id="220" name="Google Shape;220;p14"/>
            <p:cNvGrpSpPr/>
            <p:nvPr/>
          </p:nvGrpSpPr>
          <p:grpSpPr>
            <a:xfrm>
              <a:off x="0" y="-241102"/>
              <a:ext cx="915569" cy="13957102"/>
              <a:chOff x="0" y="-47625"/>
              <a:chExt cx="180853" cy="2756958"/>
            </a:xfrm>
          </p:grpSpPr>
          <p:sp>
            <p:nvSpPr>
              <p:cNvPr id="221" name="Google Shape;221;p14"/>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222" name="Google Shape;222;p14"/>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4"/>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224" name="Google Shape;224;p14"/>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04/20</a:t>
              </a:r>
              <a:endParaRPr/>
            </a:p>
          </p:txBody>
        </p:sp>
      </p:grpSp>
      <p:sp>
        <p:nvSpPr>
          <p:cNvPr id="225" name="Google Shape;225;p14"/>
          <p:cNvSpPr txBox="1"/>
          <p:nvPr/>
        </p:nvSpPr>
        <p:spPr>
          <a:xfrm>
            <a:off x="1701974" y="6351220"/>
            <a:ext cx="15675000" cy="2056500"/>
          </a:xfrm>
          <a:prstGeom prst="rect">
            <a:avLst/>
          </a:prstGeom>
          <a:noFill/>
          <a:ln>
            <a:noFill/>
          </a:ln>
        </p:spPr>
        <p:txBody>
          <a:bodyPr anchorCtr="0" anchor="t" bIns="0" lIns="0" spcFirstLastPara="1" rIns="0" wrap="square" tIns="0">
            <a:spAutoFit/>
          </a:bodyPr>
          <a:lstStyle/>
          <a:p>
            <a:pPr indent="0" lvl="0" marL="0" marR="0" rtl="0" algn="l">
              <a:lnSpc>
                <a:spcPct val="93010"/>
              </a:lnSpc>
              <a:spcBef>
                <a:spcPts val="0"/>
              </a:spcBef>
              <a:spcAft>
                <a:spcPts val="0"/>
              </a:spcAft>
              <a:buNone/>
            </a:pPr>
            <a:r>
              <a:rPr b="0" i="0" lang="en-US" sz="14364" u="none" cap="none" strike="noStrike">
                <a:solidFill>
                  <a:srgbClr val="F3FE04"/>
                </a:solidFill>
                <a:latin typeface="Bebas Neue"/>
                <a:ea typeface="Bebas Neue"/>
                <a:cs typeface="Bebas Neue"/>
                <a:sym typeface="Bebas Neue"/>
              </a:rPr>
              <a:t>WELCOME TO PRESENTATION</a:t>
            </a:r>
            <a:endParaRPr/>
          </a:p>
        </p:txBody>
      </p:sp>
      <p:sp>
        <p:nvSpPr>
          <p:cNvPr id="226" name="Google Shape;226;p14"/>
          <p:cNvSpPr txBox="1"/>
          <p:nvPr/>
        </p:nvSpPr>
        <p:spPr>
          <a:xfrm>
            <a:off x="1730639" y="8403750"/>
            <a:ext cx="15557326" cy="410808"/>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grpSp>
        <p:nvGrpSpPr>
          <p:cNvPr id="227" name="Google Shape;227;p14"/>
          <p:cNvGrpSpPr/>
          <p:nvPr/>
        </p:nvGrpSpPr>
        <p:grpSpPr>
          <a:xfrm>
            <a:off x="1028700" y="3219647"/>
            <a:ext cx="3148738" cy="1117091"/>
            <a:chOff x="0" y="0"/>
            <a:chExt cx="4198316" cy="1489455"/>
          </a:xfrm>
        </p:grpSpPr>
        <p:grpSp>
          <p:nvGrpSpPr>
            <p:cNvPr id="228" name="Google Shape;228;p14"/>
            <p:cNvGrpSpPr/>
            <p:nvPr/>
          </p:nvGrpSpPr>
          <p:grpSpPr>
            <a:xfrm>
              <a:off x="0" y="0"/>
              <a:ext cx="1489455" cy="1489455"/>
              <a:chOff x="0" y="0"/>
              <a:chExt cx="812800" cy="812800"/>
            </a:xfrm>
          </p:grpSpPr>
          <p:sp>
            <p:nvSpPr>
              <p:cNvPr id="229" name="Google Shape;22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4"/>
            <p:cNvGrpSpPr/>
            <p:nvPr/>
          </p:nvGrpSpPr>
          <p:grpSpPr>
            <a:xfrm>
              <a:off x="386980" y="0"/>
              <a:ext cx="1489455" cy="1489455"/>
              <a:chOff x="0" y="0"/>
              <a:chExt cx="812800" cy="812800"/>
            </a:xfrm>
          </p:grpSpPr>
          <p:sp>
            <p:nvSpPr>
              <p:cNvPr id="232" name="Google Shape;23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4"/>
            <p:cNvGrpSpPr/>
            <p:nvPr/>
          </p:nvGrpSpPr>
          <p:grpSpPr>
            <a:xfrm>
              <a:off x="773960" y="0"/>
              <a:ext cx="1489455" cy="1489455"/>
              <a:chOff x="0" y="0"/>
              <a:chExt cx="812800" cy="812800"/>
            </a:xfrm>
          </p:grpSpPr>
          <p:sp>
            <p:nvSpPr>
              <p:cNvPr id="235" name="Google Shape;23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4"/>
            <p:cNvGrpSpPr/>
            <p:nvPr/>
          </p:nvGrpSpPr>
          <p:grpSpPr>
            <a:xfrm>
              <a:off x="1160940" y="0"/>
              <a:ext cx="1489455" cy="1489455"/>
              <a:chOff x="0" y="0"/>
              <a:chExt cx="812800" cy="812800"/>
            </a:xfrm>
          </p:grpSpPr>
          <p:sp>
            <p:nvSpPr>
              <p:cNvPr id="238" name="Google Shape;23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4"/>
            <p:cNvGrpSpPr/>
            <p:nvPr/>
          </p:nvGrpSpPr>
          <p:grpSpPr>
            <a:xfrm>
              <a:off x="1547920" y="0"/>
              <a:ext cx="1489455" cy="1489455"/>
              <a:chOff x="0" y="0"/>
              <a:chExt cx="812800" cy="812800"/>
            </a:xfrm>
          </p:grpSpPr>
          <p:sp>
            <p:nvSpPr>
              <p:cNvPr id="241" name="Google Shape;24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4"/>
            <p:cNvGrpSpPr/>
            <p:nvPr/>
          </p:nvGrpSpPr>
          <p:grpSpPr>
            <a:xfrm>
              <a:off x="1934900" y="0"/>
              <a:ext cx="1489455" cy="1489455"/>
              <a:chOff x="0" y="0"/>
              <a:chExt cx="812800" cy="812800"/>
            </a:xfrm>
          </p:grpSpPr>
          <p:sp>
            <p:nvSpPr>
              <p:cNvPr id="244" name="Google Shape;2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4"/>
            <p:cNvGrpSpPr/>
            <p:nvPr/>
          </p:nvGrpSpPr>
          <p:grpSpPr>
            <a:xfrm>
              <a:off x="2321881" y="0"/>
              <a:ext cx="1489455" cy="1489455"/>
              <a:chOff x="0" y="0"/>
              <a:chExt cx="812800" cy="812800"/>
            </a:xfrm>
          </p:grpSpPr>
          <p:sp>
            <p:nvSpPr>
              <p:cNvPr id="247" name="Google Shape;24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4"/>
            <p:cNvGrpSpPr/>
            <p:nvPr/>
          </p:nvGrpSpPr>
          <p:grpSpPr>
            <a:xfrm>
              <a:off x="2708861" y="0"/>
              <a:ext cx="1489455" cy="1489455"/>
              <a:chOff x="0" y="0"/>
              <a:chExt cx="812800" cy="812800"/>
            </a:xfrm>
          </p:grpSpPr>
          <p:sp>
            <p:nvSpPr>
              <p:cNvPr id="250" name="Google Shape;25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2" name="Google Shape;252;p14"/>
          <p:cNvGrpSpPr/>
          <p:nvPr/>
        </p:nvGrpSpPr>
        <p:grpSpPr>
          <a:xfrm>
            <a:off x="14721058" y="1028700"/>
            <a:ext cx="3148738" cy="1117091"/>
            <a:chOff x="0" y="0"/>
            <a:chExt cx="4198316" cy="1489455"/>
          </a:xfrm>
        </p:grpSpPr>
        <p:grpSp>
          <p:nvGrpSpPr>
            <p:cNvPr id="253" name="Google Shape;253;p14"/>
            <p:cNvGrpSpPr/>
            <p:nvPr/>
          </p:nvGrpSpPr>
          <p:grpSpPr>
            <a:xfrm>
              <a:off x="0" y="0"/>
              <a:ext cx="1489455" cy="1489455"/>
              <a:chOff x="0" y="0"/>
              <a:chExt cx="812800" cy="812800"/>
            </a:xfrm>
          </p:grpSpPr>
          <p:sp>
            <p:nvSpPr>
              <p:cNvPr id="254" name="Google Shape;25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4"/>
            <p:cNvGrpSpPr/>
            <p:nvPr/>
          </p:nvGrpSpPr>
          <p:grpSpPr>
            <a:xfrm>
              <a:off x="386980" y="0"/>
              <a:ext cx="1489455" cy="1489455"/>
              <a:chOff x="0" y="0"/>
              <a:chExt cx="812800" cy="812800"/>
            </a:xfrm>
          </p:grpSpPr>
          <p:sp>
            <p:nvSpPr>
              <p:cNvPr id="257" name="Google Shape;25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4"/>
            <p:cNvGrpSpPr/>
            <p:nvPr/>
          </p:nvGrpSpPr>
          <p:grpSpPr>
            <a:xfrm>
              <a:off x="773960" y="0"/>
              <a:ext cx="1489455" cy="1489455"/>
              <a:chOff x="0" y="0"/>
              <a:chExt cx="812800" cy="812800"/>
            </a:xfrm>
          </p:grpSpPr>
          <p:sp>
            <p:nvSpPr>
              <p:cNvPr id="260" name="Google Shape;26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4"/>
            <p:cNvGrpSpPr/>
            <p:nvPr/>
          </p:nvGrpSpPr>
          <p:grpSpPr>
            <a:xfrm>
              <a:off x="1160940" y="0"/>
              <a:ext cx="1489455" cy="1489455"/>
              <a:chOff x="0" y="0"/>
              <a:chExt cx="812800" cy="812800"/>
            </a:xfrm>
          </p:grpSpPr>
          <p:sp>
            <p:nvSpPr>
              <p:cNvPr id="263" name="Google Shape;26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4"/>
            <p:cNvGrpSpPr/>
            <p:nvPr/>
          </p:nvGrpSpPr>
          <p:grpSpPr>
            <a:xfrm>
              <a:off x="1547920" y="0"/>
              <a:ext cx="1489455" cy="1489455"/>
              <a:chOff x="0" y="0"/>
              <a:chExt cx="812800" cy="812800"/>
            </a:xfrm>
          </p:grpSpPr>
          <p:sp>
            <p:nvSpPr>
              <p:cNvPr id="266" name="Google Shape;26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4"/>
            <p:cNvGrpSpPr/>
            <p:nvPr/>
          </p:nvGrpSpPr>
          <p:grpSpPr>
            <a:xfrm>
              <a:off x="1934900" y="0"/>
              <a:ext cx="1489455" cy="1489455"/>
              <a:chOff x="0" y="0"/>
              <a:chExt cx="812800" cy="812800"/>
            </a:xfrm>
          </p:grpSpPr>
          <p:sp>
            <p:nvSpPr>
              <p:cNvPr id="269" name="Google Shape;26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4"/>
            <p:cNvGrpSpPr/>
            <p:nvPr/>
          </p:nvGrpSpPr>
          <p:grpSpPr>
            <a:xfrm>
              <a:off x="2321881" y="0"/>
              <a:ext cx="1489455" cy="1489455"/>
              <a:chOff x="0" y="0"/>
              <a:chExt cx="812800" cy="812800"/>
            </a:xfrm>
          </p:grpSpPr>
          <p:sp>
            <p:nvSpPr>
              <p:cNvPr id="272" name="Google Shape;2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4"/>
            <p:cNvGrpSpPr/>
            <p:nvPr/>
          </p:nvGrpSpPr>
          <p:grpSpPr>
            <a:xfrm>
              <a:off x="2708861" y="0"/>
              <a:ext cx="1489455" cy="1489455"/>
              <a:chOff x="0" y="0"/>
              <a:chExt cx="812800" cy="812800"/>
            </a:xfrm>
          </p:grpSpPr>
          <p:sp>
            <p:nvSpPr>
              <p:cNvPr id="275" name="Google Shape;2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0" name="Shape 280"/>
        <p:cNvGrpSpPr/>
        <p:nvPr/>
      </p:nvGrpSpPr>
      <p:grpSpPr>
        <a:xfrm>
          <a:off x="0" y="0"/>
          <a:ext cx="0" cy="0"/>
          <a:chOff x="0" y="0"/>
          <a:chExt cx="0" cy="0"/>
        </a:xfrm>
      </p:grpSpPr>
      <p:pic>
        <p:nvPicPr>
          <p:cNvPr id="281" name="Google Shape;281;p15"/>
          <p:cNvPicPr preferRelativeResize="0"/>
          <p:nvPr/>
        </p:nvPicPr>
        <p:blipFill>
          <a:blip r:embed="rId3">
            <a:alphaModFix/>
          </a:blip>
          <a:stretch>
            <a:fillRect/>
          </a:stretch>
        </p:blipFill>
        <p:spPr>
          <a:xfrm>
            <a:off x="9277325" y="797850"/>
            <a:ext cx="8300542" cy="8825426"/>
          </a:xfrm>
          <a:prstGeom prst="rect">
            <a:avLst/>
          </a:prstGeom>
          <a:noFill/>
          <a:ln>
            <a:noFill/>
          </a:ln>
        </p:spPr>
      </p:pic>
      <p:grpSp>
        <p:nvGrpSpPr>
          <p:cNvPr id="282" name="Google Shape;282;p15"/>
          <p:cNvGrpSpPr/>
          <p:nvPr/>
        </p:nvGrpSpPr>
        <p:grpSpPr>
          <a:xfrm>
            <a:off x="0" y="571463"/>
            <a:ext cx="8942707" cy="9051744"/>
            <a:chOff x="0" y="-47625"/>
            <a:chExt cx="2355281" cy="2383998"/>
          </a:xfrm>
        </p:grpSpPr>
        <p:sp>
          <p:nvSpPr>
            <p:cNvPr id="283" name="Google Shape;283;p15"/>
            <p:cNvSpPr/>
            <p:nvPr/>
          </p:nvSpPr>
          <p:spPr>
            <a:xfrm>
              <a:off x="0" y="0"/>
              <a:ext cx="2355281" cy="2336373"/>
            </a:xfrm>
            <a:custGeom>
              <a:rect b="b" l="l" r="r" t="t"/>
              <a:pathLst>
                <a:path extrusionOk="0" h="2336373" w="2355281">
                  <a:moveTo>
                    <a:pt x="44152" y="0"/>
                  </a:moveTo>
                  <a:lnTo>
                    <a:pt x="2311129" y="0"/>
                  </a:lnTo>
                  <a:cubicBezTo>
                    <a:pt x="2322839" y="0"/>
                    <a:pt x="2334069" y="4652"/>
                    <a:pt x="2342349" y="12932"/>
                  </a:cubicBezTo>
                  <a:cubicBezTo>
                    <a:pt x="2350629" y="21212"/>
                    <a:pt x="2355281" y="32442"/>
                    <a:pt x="2355281" y="44152"/>
                  </a:cubicBezTo>
                  <a:lnTo>
                    <a:pt x="2355281" y="2292222"/>
                  </a:lnTo>
                  <a:cubicBezTo>
                    <a:pt x="2355281" y="2303931"/>
                    <a:pt x="2350629" y="2315162"/>
                    <a:pt x="2342349" y="2323442"/>
                  </a:cubicBezTo>
                  <a:cubicBezTo>
                    <a:pt x="2334069" y="2331722"/>
                    <a:pt x="2322839" y="2336373"/>
                    <a:pt x="2311129" y="2336373"/>
                  </a:cubicBezTo>
                  <a:lnTo>
                    <a:pt x="44152" y="2336373"/>
                  </a:lnTo>
                  <a:cubicBezTo>
                    <a:pt x="32442" y="2336373"/>
                    <a:pt x="21212" y="2331722"/>
                    <a:pt x="12932" y="2323442"/>
                  </a:cubicBezTo>
                  <a:cubicBezTo>
                    <a:pt x="4652" y="2315162"/>
                    <a:pt x="0" y="2303931"/>
                    <a:pt x="0" y="2292222"/>
                  </a:cubicBezTo>
                  <a:lnTo>
                    <a:pt x="0" y="44152"/>
                  </a:lnTo>
                  <a:cubicBezTo>
                    <a:pt x="0" y="32442"/>
                    <a:pt x="4652" y="21212"/>
                    <a:pt x="12932" y="12932"/>
                  </a:cubicBezTo>
                  <a:cubicBezTo>
                    <a:pt x="21212" y="4652"/>
                    <a:pt x="32442" y="0"/>
                    <a:pt x="44152" y="0"/>
                  </a:cubicBezTo>
                  <a:close/>
                </a:path>
              </a:pathLst>
            </a:custGeom>
            <a:solidFill>
              <a:srgbClr val="F3FE04"/>
            </a:solidFill>
            <a:ln cap="rnd" cmpd="sng" w="38100">
              <a:solidFill>
                <a:srgbClr val="6836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txBox="1"/>
            <p:nvPr/>
          </p:nvSpPr>
          <p:spPr>
            <a:xfrm>
              <a:off x="0" y="-47625"/>
              <a:ext cx="2355281" cy="23839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15"/>
          <p:cNvSpPr txBox="1"/>
          <p:nvPr/>
        </p:nvSpPr>
        <p:spPr>
          <a:xfrm>
            <a:off x="1290065" y="871540"/>
            <a:ext cx="6362700" cy="42441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OUR COMPANY</a:t>
            </a:r>
            <a:endParaRPr/>
          </a:p>
        </p:txBody>
      </p:sp>
      <p:grpSp>
        <p:nvGrpSpPr>
          <p:cNvPr id="286" name="Google Shape;286;p15"/>
          <p:cNvGrpSpPr/>
          <p:nvPr/>
        </p:nvGrpSpPr>
        <p:grpSpPr>
          <a:xfrm>
            <a:off x="0" y="-180826"/>
            <a:ext cx="686677" cy="10467826"/>
            <a:chOff x="0" y="-241102"/>
            <a:chExt cx="915569" cy="13957102"/>
          </a:xfrm>
        </p:grpSpPr>
        <p:grpSp>
          <p:nvGrpSpPr>
            <p:cNvPr id="287" name="Google Shape;287;p15"/>
            <p:cNvGrpSpPr/>
            <p:nvPr/>
          </p:nvGrpSpPr>
          <p:grpSpPr>
            <a:xfrm>
              <a:off x="0" y="-241102"/>
              <a:ext cx="915569" cy="13957102"/>
              <a:chOff x="0" y="-47625"/>
              <a:chExt cx="180853" cy="2756958"/>
            </a:xfrm>
          </p:grpSpPr>
          <p:sp>
            <p:nvSpPr>
              <p:cNvPr id="288" name="Google Shape;288;p15"/>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289" name="Google Shape;289;p15"/>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0" name="Google Shape;290;p15"/>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291" name="Google Shape;291;p15"/>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05/20</a:t>
              </a:r>
              <a:endParaRPr/>
            </a:p>
          </p:txBody>
        </p:sp>
      </p:grpSp>
      <p:grpSp>
        <p:nvGrpSpPr>
          <p:cNvPr id="292" name="Google Shape;292;p15"/>
          <p:cNvGrpSpPr/>
          <p:nvPr/>
        </p:nvGrpSpPr>
        <p:grpSpPr>
          <a:xfrm>
            <a:off x="1290065" y="4913799"/>
            <a:ext cx="1593999" cy="1763986"/>
            <a:chOff x="0" y="-47625"/>
            <a:chExt cx="419819" cy="464589"/>
          </a:xfrm>
        </p:grpSpPr>
        <p:sp>
          <p:nvSpPr>
            <p:cNvPr id="293" name="Google Shape;293;p15"/>
            <p:cNvSpPr/>
            <p:nvPr/>
          </p:nvSpPr>
          <p:spPr>
            <a:xfrm>
              <a:off x="0" y="0"/>
              <a:ext cx="419819" cy="416964"/>
            </a:xfrm>
            <a:custGeom>
              <a:rect b="b" l="l" r="r" t="t"/>
              <a:pathLst>
                <a:path extrusionOk="0" h="416964" w="419819">
                  <a:moveTo>
                    <a:pt x="165135" y="0"/>
                  </a:moveTo>
                  <a:lnTo>
                    <a:pt x="254683" y="0"/>
                  </a:lnTo>
                  <a:cubicBezTo>
                    <a:pt x="345885" y="0"/>
                    <a:pt x="419819" y="73934"/>
                    <a:pt x="419819" y="165135"/>
                  </a:cubicBezTo>
                  <a:lnTo>
                    <a:pt x="419819" y="251829"/>
                  </a:lnTo>
                  <a:cubicBezTo>
                    <a:pt x="419819" y="343030"/>
                    <a:pt x="345885" y="416964"/>
                    <a:pt x="254683" y="416964"/>
                  </a:cubicBezTo>
                  <a:lnTo>
                    <a:pt x="165135" y="416964"/>
                  </a:lnTo>
                  <a:cubicBezTo>
                    <a:pt x="73934" y="416964"/>
                    <a:pt x="0" y="343030"/>
                    <a:pt x="0" y="251829"/>
                  </a:cubicBezTo>
                  <a:lnTo>
                    <a:pt x="0" y="165135"/>
                  </a:lnTo>
                  <a:cubicBezTo>
                    <a:pt x="0" y="73934"/>
                    <a:pt x="73934" y="0"/>
                    <a:pt x="165135" y="0"/>
                  </a:cubicBezTo>
                  <a:close/>
                </a:path>
              </a:pathLst>
            </a:custGeom>
            <a:solidFill>
              <a:srgbClr val="6836F1"/>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5"/>
            <p:cNvSpPr txBox="1"/>
            <p:nvPr/>
          </p:nvSpPr>
          <p:spPr>
            <a:xfrm>
              <a:off x="0" y="-47625"/>
              <a:ext cx="419819" cy="4645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5"/>
          <p:cNvGrpSpPr/>
          <p:nvPr/>
        </p:nvGrpSpPr>
        <p:grpSpPr>
          <a:xfrm>
            <a:off x="1290065" y="7180376"/>
            <a:ext cx="1593999" cy="1763986"/>
            <a:chOff x="0" y="-47625"/>
            <a:chExt cx="419819" cy="464589"/>
          </a:xfrm>
        </p:grpSpPr>
        <p:sp>
          <p:nvSpPr>
            <p:cNvPr id="296" name="Google Shape;296;p15"/>
            <p:cNvSpPr/>
            <p:nvPr/>
          </p:nvSpPr>
          <p:spPr>
            <a:xfrm>
              <a:off x="0" y="0"/>
              <a:ext cx="419819" cy="416964"/>
            </a:xfrm>
            <a:custGeom>
              <a:rect b="b" l="l" r="r" t="t"/>
              <a:pathLst>
                <a:path extrusionOk="0" h="416964" w="419819">
                  <a:moveTo>
                    <a:pt x="165135" y="0"/>
                  </a:moveTo>
                  <a:lnTo>
                    <a:pt x="254683" y="0"/>
                  </a:lnTo>
                  <a:cubicBezTo>
                    <a:pt x="345885" y="0"/>
                    <a:pt x="419819" y="73934"/>
                    <a:pt x="419819" y="165135"/>
                  </a:cubicBezTo>
                  <a:lnTo>
                    <a:pt x="419819" y="251829"/>
                  </a:lnTo>
                  <a:cubicBezTo>
                    <a:pt x="419819" y="343030"/>
                    <a:pt x="345885" y="416964"/>
                    <a:pt x="254683" y="416964"/>
                  </a:cubicBezTo>
                  <a:lnTo>
                    <a:pt x="165135" y="416964"/>
                  </a:lnTo>
                  <a:cubicBezTo>
                    <a:pt x="73934" y="416964"/>
                    <a:pt x="0" y="343030"/>
                    <a:pt x="0" y="251829"/>
                  </a:cubicBezTo>
                  <a:lnTo>
                    <a:pt x="0" y="165135"/>
                  </a:lnTo>
                  <a:cubicBezTo>
                    <a:pt x="0" y="73934"/>
                    <a:pt x="73934" y="0"/>
                    <a:pt x="165135" y="0"/>
                  </a:cubicBezTo>
                  <a:close/>
                </a:path>
              </a:pathLst>
            </a:custGeom>
            <a:solidFill>
              <a:srgbClr val="6836F1"/>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txBox="1"/>
            <p:nvPr/>
          </p:nvSpPr>
          <p:spPr>
            <a:xfrm>
              <a:off x="0" y="-47625"/>
              <a:ext cx="419819" cy="46458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5"/>
          <p:cNvSpPr txBox="1"/>
          <p:nvPr/>
        </p:nvSpPr>
        <p:spPr>
          <a:xfrm>
            <a:off x="3068518" y="7361202"/>
            <a:ext cx="4584125"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What we do? </a:t>
            </a:r>
            <a:endParaRPr/>
          </a:p>
        </p:txBody>
      </p:sp>
      <p:sp>
        <p:nvSpPr>
          <p:cNvPr id="299" name="Google Shape;299;p15"/>
          <p:cNvSpPr txBox="1"/>
          <p:nvPr/>
        </p:nvSpPr>
        <p:spPr>
          <a:xfrm>
            <a:off x="3068518" y="5094625"/>
            <a:ext cx="4584125"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Who we are?</a:t>
            </a:r>
            <a:endParaRPr/>
          </a:p>
        </p:txBody>
      </p:sp>
      <p:sp>
        <p:nvSpPr>
          <p:cNvPr id="300" name="Google Shape;300;p15"/>
          <p:cNvSpPr txBox="1"/>
          <p:nvPr/>
        </p:nvSpPr>
        <p:spPr>
          <a:xfrm>
            <a:off x="3068518" y="6113800"/>
            <a:ext cx="45841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sp>
        <p:nvSpPr>
          <p:cNvPr id="301" name="Google Shape;301;p15"/>
          <p:cNvSpPr txBox="1"/>
          <p:nvPr/>
        </p:nvSpPr>
        <p:spPr>
          <a:xfrm>
            <a:off x="3068518" y="8440965"/>
            <a:ext cx="45841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grpSp>
        <p:nvGrpSpPr>
          <p:cNvPr id="302" name="Google Shape;302;p15"/>
          <p:cNvGrpSpPr/>
          <p:nvPr/>
        </p:nvGrpSpPr>
        <p:grpSpPr>
          <a:xfrm>
            <a:off x="7569632" y="1309426"/>
            <a:ext cx="3148738" cy="1117091"/>
            <a:chOff x="0" y="0"/>
            <a:chExt cx="4198316" cy="1489455"/>
          </a:xfrm>
        </p:grpSpPr>
        <p:grpSp>
          <p:nvGrpSpPr>
            <p:cNvPr id="303" name="Google Shape;303;p15"/>
            <p:cNvGrpSpPr/>
            <p:nvPr/>
          </p:nvGrpSpPr>
          <p:grpSpPr>
            <a:xfrm>
              <a:off x="0" y="0"/>
              <a:ext cx="1489455" cy="1489455"/>
              <a:chOff x="0" y="0"/>
              <a:chExt cx="812800" cy="812800"/>
            </a:xfrm>
          </p:grpSpPr>
          <p:sp>
            <p:nvSpPr>
              <p:cNvPr id="304" name="Google Shape;3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5"/>
            <p:cNvGrpSpPr/>
            <p:nvPr/>
          </p:nvGrpSpPr>
          <p:grpSpPr>
            <a:xfrm>
              <a:off x="386980" y="0"/>
              <a:ext cx="1489455" cy="1489455"/>
              <a:chOff x="0" y="0"/>
              <a:chExt cx="812800" cy="812800"/>
            </a:xfrm>
          </p:grpSpPr>
          <p:sp>
            <p:nvSpPr>
              <p:cNvPr id="307" name="Google Shape;3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5"/>
            <p:cNvGrpSpPr/>
            <p:nvPr/>
          </p:nvGrpSpPr>
          <p:grpSpPr>
            <a:xfrm>
              <a:off x="773960" y="0"/>
              <a:ext cx="1489455" cy="1489455"/>
              <a:chOff x="0" y="0"/>
              <a:chExt cx="812800" cy="812800"/>
            </a:xfrm>
          </p:grpSpPr>
          <p:sp>
            <p:nvSpPr>
              <p:cNvPr id="310" name="Google Shape;3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5"/>
            <p:cNvGrpSpPr/>
            <p:nvPr/>
          </p:nvGrpSpPr>
          <p:grpSpPr>
            <a:xfrm>
              <a:off x="1160940" y="0"/>
              <a:ext cx="1489455" cy="1489455"/>
              <a:chOff x="0" y="0"/>
              <a:chExt cx="812800" cy="812800"/>
            </a:xfrm>
          </p:grpSpPr>
          <p:sp>
            <p:nvSpPr>
              <p:cNvPr id="313" name="Google Shape;3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5"/>
            <p:cNvGrpSpPr/>
            <p:nvPr/>
          </p:nvGrpSpPr>
          <p:grpSpPr>
            <a:xfrm>
              <a:off x="1547920" y="0"/>
              <a:ext cx="1489455" cy="1489455"/>
              <a:chOff x="0" y="0"/>
              <a:chExt cx="812800" cy="812800"/>
            </a:xfrm>
          </p:grpSpPr>
          <p:sp>
            <p:nvSpPr>
              <p:cNvPr id="316" name="Google Shape;3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5"/>
            <p:cNvGrpSpPr/>
            <p:nvPr/>
          </p:nvGrpSpPr>
          <p:grpSpPr>
            <a:xfrm>
              <a:off x="1934900" y="0"/>
              <a:ext cx="1489455" cy="1489455"/>
              <a:chOff x="0" y="0"/>
              <a:chExt cx="812800" cy="812800"/>
            </a:xfrm>
          </p:grpSpPr>
          <p:sp>
            <p:nvSpPr>
              <p:cNvPr id="319" name="Google Shape;3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5"/>
            <p:cNvGrpSpPr/>
            <p:nvPr/>
          </p:nvGrpSpPr>
          <p:grpSpPr>
            <a:xfrm>
              <a:off x="2321881" y="0"/>
              <a:ext cx="1489455" cy="1489455"/>
              <a:chOff x="0" y="0"/>
              <a:chExt cx="812800" cy="812800"/>
            </a:xfrm>
          </p:grpSpPr>
          <p:sp>
            <p:nvSpPr>
              <p:cNvPr id="322" name="Google Shape;3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5"/>
            <p:cNvGrpSpPr/>
            <p:nvPr/>
          </p:nvGrpSpPr>
          <p:grpSpPr>
            <a:xfrm>
              <a:off x="2708861" y="0"/>
              <a:ext cx="1489455" cy="1489455"/>
              <a:chOff x="0" y="0"/>
              <a:chExt cx="812800" cy="812800"/>
            </a:xfrm>
          </p:grpSpPr>
          <p:sp>
            <p:nvSpPr>
              <p:cNvPr id="325" name="Google Shape;3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7" name="Google Shape;327;p15"/>
          <p:cNvGrpSpPr/>
          <p:nvPr/>
        </p:nvGrpSpPr>
        <p:grpSpPr>
          <a:xfrm>
            <a:off x="16589183" y="7312083"/>
            <a:ext cx="1340233" cy="1340233"/>
            <a:chOff x="0" y="0"/>
            <a:chExt cx="812800" cy="812800"/>
          </a:xfrm>
        </p:grpSpPr>
        <p:sp>
          <p:nvSpPr>
            <p:cNvPr id="328" name="Google Shape;328;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a:noFill/>
            </a:ln>
          </p:spPr>
        </p:sp>
        <p:sp>
          <p:nvSpPr>
            <p:cNvPr id="329" name="Google Shape;329;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0" name="Google Shape;330;p15"/>
          <p:cNvPicPr preferRelativeResize="0"/>
          <p:nvPr/>
        </p:nvPicPr>
        <p:blipFill>
          <a:blip r:embed="rId4">
            <a:alphaModFix/>
          </a:blip>
          <a:stretch>
            <a:fillRect/>
          </a:stretch>
        </p:blipFill>
        <p:spPr>
          <a:xfrm>
            <a:off x="1528525" y="5309875"/>
            <a:ext cx="1117100" cy="1150153"/>
          </a:xfrm>
          <a:prstGeom prst="rect">
            <a:avLst/>
          </a:prstGeom>
          <a:noFill/>
          <a:ln>
            <a:noFill/>
          </a:ln>
        </p:spPr>
      </p:pic>
      <p:pic>
        <p:nvPicPr>
          <p:cNvPr id="331" name="Google Shape;331;p15"/>
          <p:cNvPicPr preferRelativeResize="0"/>
          <p:nvPr/>
        </p:nvPicPr>
        <p:blipFill>
          <a:blip r:embed="rId5">
            <a:alphaModFix/>
          </a:blip>
          <a:stretch>
            <a:fillRect/>
          </a:stretch>
        </p:blipFill>
        <p:spPr>
          <a:xfrm>
            <a:off x="1528526" y="7668101"/>
            <a:ext cx="1117100" cy="1117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pic>
        <p:nvPicPr>
          <p:cNvPr id="336" name="Google Shape;336;p16"/>
          <p:cNvPicPr preferRelativeResize="0"/>
          <p:nvPr/>
        </p:nvPicPr>
        <p:blipFill>
          <a:blip r:embed="rId3">
            <a:alphaModFix/>
          </a:blip>
          <a:stretch>
            <a:fillRect/>
          </a:stretch>
        </p:blipFill>
        <p:spPr>
          <a:xfrm>
            <a:off x="13479825" y="708050"/>
            <a:ext cx="3956896" cy="8870975"/>
          </a:xfrm>
          <a:prstGeom prst="rect">
            <a:avLst/>
          </a:prstGeom>
          <a:noFill/>
          <a:ln>
            <a:noFill/>
          </a:ln>
        </p:spPr>
      </p:pic>
      <p:grpSp>
        <p:nvGrpSpPr>
          <p:cNvPr id="337" name="Google Shape;337;p16"/>
          <p:cNvGrpSpPr/>
          <p:nvPr/>
        </p:nvGrpSpPr>
        <p:grpSpPr>
          <a:xfrm>
            <a:off x="7402280" y="527215"/>
            <a:ext cx="5696181" cy="9051744"/>
            <a:chOff x="0" y="-47625"/>
            <a:chExt cx="1500229" cy="2383998"/>
          </a:xfrm>
        </p:grpSpPr>
        <p:sp>
          <p:nvSpPr>
            <p:cNvPr id="338" name="Google Shape;338;p16"/>
            <p:cNvSpPr/>
            <p:nvPr/>
          </p:nvSpPr>
          <p:spPr>
            <a:xfrm>
              <a:off x="0" y="0"/>
              <a:ext cx="1500229" cy="2336373"/>
            </a:xfrm>
            <a:custGeom>
              <a:rect b="b" l="l" r="r" t="t"/>
              <a:pathLst>
                <a:path extrusionOk="0" h="2336373" w="1500229">
                  <a:moveTo>
                    <a:pt x="69316" y="0"/>
                  </a:moveTo>
                  <a:lnTo>
                    <a:pt x="1430913" y="0"/>
                  </a:lnTo>
                  <a:cubicBezTo>
                    <a:pt x="1449296" y="0"/>
                    <a:pt x="1466927" y="7303"/>
                    <a:pt x="1479927" y="20302"/>
                  </a:cubicBezTo>
                  <a:cubicBezTo>
                    <a:pt x="1492926" y="33302"/>
                    <a:pt x="1500229" y="50932"/>
                    <a:pt x="1500229" y="69316"/>
                  </a:cubicBezTo>
                  <a:lnTo>
                    <a:pt x="1500229" y="2267057"/>
                  </a:lnTo>
                  <a:cubicBezTo>
                    <a:pt x="1500229" y="2285441"/>
                    <a:pt x="1492926" y="2303072"/>
                    <a:pt x="1479927" y="2316071"/>
                  </a:cubicBezTo>
                  <a:cubicBezTo>
                    <a:pt x="1466927" y="2329071"/>
                    <a:pt x="1449296" y="2336373"/>
                    <a:pt x="1430913" y="2336373"/>
                  </a:cubicBezTo>
                  <a:lnTo>
                    <a:pt x="69316" y="2336373"/>
                  </a:lnTo>
                  <a:cubicBezTo>
                    <a:pt x="50932" y="2336373"/>
                    <a:pt x="33302" y="2329071"/>
                    <a:pt x="20302" y="2316071"/>
                  </a:cubicBezTo>
                  <a:cubicBezTo>
                    <a:pt x="7303" y="2303072"/>
                    <a:pt x="0" y="2285441"/>
                    <a:pt x="0" y="2267057"/>
                  </a:cubicBezTo>
                  <a:lnTo>
                    <a:pt x="0" y="69316"/>
                  </a:lnTo>
                  <a:cubicBezTo>
                    <a:pt x="0" y="50932"/>
                    <a:pt x="7303" y="33302"/>
                    <a:pt x="20302" y="20302"/>
                  </a:cubicBezTo>
                  <a:cubicBezTo>
                    <a:pt x="33302" y="7303"/>
                    <a:pt x="50932" y="0"/>
                    <a:pt x="69316"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6"/>
            <p:cNvSpPr txBox="1"/>
            <p:nvPr/>
          </p:nvSpPr>
          <p:spPr>
            <a:xfrm>
              <a:off x="0" y="-47625"/>
              <a:ext cx="1500229" cy="23839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6"/>
          <p:cNvGrpSpPr/>
          <p:nvPr/>
        </p:nvGrpSpPr>
        <p:grpSpPr>
          <a:xfrm>
            <a:off x="1324741" y="527215"/>
            <a:ext cx="5696181" cy="9051744"/>
            <a:chOff x="0" y="-47625"/>
            <a:chExt cx="1500229" cy="2383998"/>
          </a:xfrm>
        </p:grpSpPr>
        <p:sp>
          <p:nvSpPr>
            <p:cNvPr id="341" name="Google Shape;341;p16"/>
            <p:cNvSpPr/>
            <p:nvPr/>
          </p:nvSpPr>
          <p:spPr>
            <a:xfrm>
              <a:off x="0" y="0"/>
              <a:ext cx="1500229" cy="2336373"/>
            </a:xfrm>
            <a:custGeom>
              <a:rect b="b" l="l" r="r" t="t"/>
              <a:pathLst>
                <a:path extrusionOk="0" h="2336373" w="1500229">
                  <a:moveTo>
                    <a:pt x="69316" y="0"/>
                  </a:moveTo>
                  <a:lnTo>
                    <a:pt x="1430913" y="0"/>
                  </a:lnTo>
                  <a:cubicBezTo>
                    <a:pt x="1449296" y="0"/>
                    <a:pt x="1466927" y="7303"/>
                    <a:pt x="1479927" y="20302"/>
                  </a:cubicBezTo>
                  <a:cubicBezTo>
                    <a:pt x="1492926" y="33302"/>
                    <a:pt x="1500229" y="50932"/>
                    <a:pt x="1500229" y="69316"/>
                  </a:cubicBezTo>
                  <a:lnTo>
                    <a:pt x="1500229" y="2267057"/>
                  </a:lnTo>
                  <a:cubicBezTo>
                    <a:pt x="1500229" y="2285441"/>
                    <a:pt x="1492926" y="2303072"/>
                    <a:pt x="1479927" y="2316071"/>
                  </a:cubicBezTo>
                  <a:cubicBezTo>
                    <a:pt x="1466927" y="2329071"/>
                    <a:pt x="1449296" y="2336373"/>
                    <a:pt x="1430913" y="2336373"/>
                  </a:cubicBezTo>
                  <a:lnTo>
                    <a:pt x="69316" y="2336373"/>
                  </a:lnTo>
                  <a:cubicBezTo>
                    <a:pt x="50932" y="2336373"/>
                    <a:pt x="33302" y="2329071"/>
                    <a:pt x="20302" y="2316071"/>
                  </a:cubicBezTo>
                  <a:cubicBezTo>
                    <a:pt x="7303" y="2303072"/>
                    <a:pt x="0" y="2285441"/>
                    <a:pt x="0" y="2267057"/>
                  </a:cubicBezTo>
                  <a:lnTo>
                    <a:pt x="0" y="69316"/>
                  </a:lnTo>
                  <a:cubicBezTo>
                    <a:pt x="0" y="50932"/>
                    <a:pt x="7303" y="33302"/>
                    <a:pt x="20302" y="20302"/>
                  </a:cubicBezTo>
                  <a:cubicBezTo>
                    <a:pt x="33302" y="7303"/>
                    <a:pt x="50932" y="0"/>
                    <a:pt x="69316" y="0"/>
                  </a:cubicBezTo>
                  <a:close/>
                </a:path>
              </a:pathLst>
            </a:custGeom>
            <a:solidFill>
              <a:srgbClr val="F3FE04"/>
            </a:solidFill>
            <a:ln cap="rnd" cmpd="sng" w="38100">
              <a:solidFill>
                <a:srgbClr val="6836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6"/>
            <p:cNvSpPr txBox="1"/>
            <p:nvPr/>
          </p:nvSpPr>
          <p:spPr>
            <a:xfrm>
              <a:off x="0" y="-47625"/>
              <a:ext cx="1500229" cy="23839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6"/>
          <p:cNvGrpSpPr/>
          <p:nvPr/>
        </p:nvGrpSpPr>
        <p:grpSpPr>
          <a:xfrm>
            <a:off x="0" y="-180826"/>
            <a:ext cx="686677" cy="10467826"/>
            <a:chOff x="0" y="-241102"/>
            <a:chExt cx="915569" cy="13957102"/>
          </a:xfrm>
        </p:grpSpPr>
        <p:grpSp>
          <p:nvGrpSpPr>
            <p:cNvPr id="344" name="Google Shape;344;p16"/>
            <p:cNvGrpSpPr/>
            <p:nvPr/>
          </p:nvGrpSpPr>
          <p:grpSpPr>
            <a:xfrm>
              <a:off x="0" y="-241102"/>
              <a:ext cx="915569" cy="13957102"/>
              <a:chOff x="0" y="-47625"/>
              <a:chExt cx="180853" cy="2756958"/>
            </a:xfrm>
          </p:grpSpPr>
          <p:sp>
            <p:nvSpPr>
              <p:cNvPr id="345" name="Google Shape;345;p16"/>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a:noFill/>
              </a:ln>
            </p:spPr>
          </p:sp>
          <p:sp>
            <p:nvSpPr>
              <p:cNvPr id="346" name="Google Shape;346;p16"/>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16"/>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348" name="Google Shape;348;p16"/>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06/20</a:t>
              </a:r>
              <a:endParaRPr/>
            </a:p>
          </p:txBody>
        </p:sp>
      </p:grpSp>
      <p:grpSp>
        <p:nvGrpSpPr>
          <p:cNvPr id="349" name="Google Shape;349;p16"/>
          <p:cNvGrpSpPr/>
          <p:nvPr/>
        </p:nvGrpSpPr>
        <p:grpSpPr>
          <a:xfrm>
            <a:off x="2808030" y="1023473"/>
            <a:ext cx="2729602" cy="2891867"/>
            <a:chOff x="0" y="-47625"/>
            <a:chExt cx="718908" cy="761644"/>
          </a:xfrm>
        </p:grpSpPr>
        <p:sp>
          <p:nvSpPr>
            <p:cNvPr id="350" name="Google Shape;350;p16"/>
            <p:cNvSpPr/>
            <p:nvPr/>
          </p:nvSpPr>
          <p:spPr>
            <a:xfrm>
              <a:off x="0" y="0"/>
              <a:ext cx="718908" cy="714019"/>
            </a:xfrm>
            <a:custGeom>
              <a:rect b="b" l="l" r="r" t="t"/>
              <a:pathLst>
                <a:path extrusionOk="0" h="714019" w="718908">
                  <a:moveTo>
                    <a:pt x="96434" y="0"/>
                  </a:moveTo>
                  <a:lnTo>
                    <a:pt x="622474" y="0"/>
                  </a:lnTo>
                  <a:cubicBezTo>
                    <a:pt x="675733" y="0"/>
                    <a:pt x="718908" y="43175"/>
                    <a:pt x="718908" y="96434"/>
                  </a:cubicBezTo>
                  <a:lnTo>
                    <a:pt x="718908" y="617586"/>
                  </a:lnTo>
                  <a:cubicBezTo>
                    <a:pt x="718908" y="670844"/>
                    <a:pt x="675733" y="714019"/>
                    <a:pt x="622474" y="714019"/>
                  </a:cubicBezTo>
                  <a:lnTo>
                    <a:pt x="96434" y="714019"/>
                  </a:lnTo>
                  <a:cubicBezTo>
                    <a:pt x="70858" y="714019"/>
                    <a:pt x="46330" y="703859"/>
                    <a:pt x="28245" y="685774"/>
                  </a:cubicBezTo>
                  <a:cubicBezTo>
                    <a:pt x="10160" y="667690"/>
                    <a:pt x="0" y="643161"/>
                    <a:pt x="0" y="617586"/>
                  </a:cubicBezTo>
                  <a:lnTo>
                    <a:pt x="0" y="96434"/>
                  </a:lnTo>
                  <a:cubicBezTo>
                    <a:pt x="0" y="43175"/>
                    <a:pt x="43175" y="0"/>
                    <a:pt x="96434" y="0"/>
                  </a:cubicBezTo>
                  <a:close/>
                </a:path>
              </a:pathLst>
            </a:custGeom>
            <a:solidFill>
              <a:srgbClr val="6836F1"/>
            </a:solidFill>
            <a:ln cap="rnd" cmpd="sng" w="38100">
              <a:solidFill>
                <a:srgbClr val="2E2E2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6"/>
            <p:cNvSpPr txBox="1"/>
            <p:nvPr/>
          </p:nvSpPr>
          <p:spPr>
            <a:xfrm>
              <a:off x="0" y="-47625"/>
              <a:ext cx="718908" cy="7616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6"/>
          <p:cNvGrpSpPr/>
          <p:nvPr/>
        </p:nvGrpSpPr>
        <p:grpSpPr>
          <a:xfrm>
            <a:off x="8885570" y="1023473"/>
            <a:ext cx="2729602" cy="2891867"/>
            <a:chOff x="0" y="-47625"/>
            <a:chExt cx="718908" cy="761644"/>
          </a:xfrm>
        </p:grpSpPr>
        <p:sp>
          <p:nvSpPr>
            <p:cNvPr id="353" name="Google Shape;353;p16"/>
            <p:cNvSpPr/>
            <p:nvPr/>
          </p:nvSpPr>
          <p:spPr>
            <a:xfrm>
              <a:off x="0" y="0"/>
              <a:ext cx="718908" cy="714019"/>
            </a:xfrm>
            <a:custGeom>
              <a:rect b="b" l="l" r="r" t="t"/>
              <a:pathLst>
                <a:path extrusionOk="0" h="714019" w="718908">
                  <a:moveTo>
                    <a:pt x="96434" y="0"/>
                  </a:moveTo>
                  <a:lnTo>
                    <a:pt x="622474" y="0"/>
                  </a:lnTo>
                  <a:cubicBezTo>
                    <a:pt x="675733" y="0"/>
                    <a:pt x="718908" y="43175"/>
                    <a:pt x="718908" y="96434"/>
                  </a:cubicBezTo>
                  <a:lnTo>
                    <a:pt x="718908" y="617586"/>
                  </a:lnTo>
                  <a:cubicBezTo>
                    <a:pt x="718908" y="670844"/>
                    <a:pt x="675733" y="714019"/>
                    <a:pt x="622474" y="714019"/>
                  </a:cubicBezTo>
                  <a:lnTo>
                    <a:pt x="96434" y="714019"/>
                  </a:lnTo>
                  <a:cubicBezTo>
                    <a:pt x="70858" y="714019"/>
                    <a:pt x="46330" y="703859"/>
                    <a:pt x="28245" y="685774"/>
                  </a:cubicBezTo>
                  <a:cubicBezTo>
                    <a:pt x="10160" y="667690"/>
                    <a:pt x="0" y="643161"/>
                    <a:pt x="0" y="617586"/>
                  </a:cubicBezTo>
                  <a:lnTo>
                    <a:pt x="0" y="96434"/>
                  </a:lnTo>
                  <a:cubicBezTo>
                    <a:pt x="0" y="43175"/>
                    <a:pt x="43175" y="0"/>
                    <a:pt x="96434" y="0"/>
                  </a:cubicBezTo>
                  <a:close/>
                </a:path>
              </a:pathLst>
            </a:custGeom>
            <a:solidFill>
              <a:srgbClr val="F3FE04"/>
            </a:solidFill>
            <a:ln cap="rnd"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txBox="1"/>
            <p:nvPr/>
          </p:nvSpPr>
          <p:spPr>
            <a:xfrm>
              <a:off x="0" y="-47625"/>
              <a:ext cx="718908" cy="7616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16"/>
          <p:cNvSpPr txBox="1"/>
          <p:nvPr/>
        </p:nvSpPr>
        <p:spPr>
          <a:xfrm>
            <a:off x="7958309" y="4276725"/>
            <a:ext cx="4584125" cy="1076325"/>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7076" u="none" cap="none" strike="noStrike">
                <a:solidFill>
                  <a:srgbClr val="FFFFFF"/>
                </a:solidFill>
                <a:latin typeface="Bebas Neue"/>
                <a:ea typeface="Bebas Neue"/>
                <a:cs typeface="Bebas Neue"/>
                <a:sym typeface="Bebas Neue"/>
              </a:rPr>
              <a:t>Vision</a:t>
            </a:r>
            <a:endParaRPr/>
          </a:p>
        </p:txBody>
      </p:sp>
      <p:grpSp>
        <p:nvGrpSpPr>
          <p:cNvPr id="356" name="Google Shape;356;p16"/>
          <p:cNvGrpSpPr/>
          <p:nvPr/>
        </p:nvGrpSpPr>
        <p:grpSpPr>
          <a:xfrm>
            <a:off x="14752151" y="1364864"/>
            <a:ext cx="3148738" cy="1117091"/>
            <a:chOff x="0" y="0"/>
            <a:chExt cx="4198316" cy="1489455"/>
          </a:xfrm>
        </p:grpSpPr>
        <p:grpSp>
          <p:nvGrpSpPr>
            <p:cNvPr id="357" name="Google Shape;357;p16"/>
            <p:cNvGrpSpPr/>
            <p:nvPr/>
          </p:nvGrpSpPr>
          <p:grpSpPr>
            <a:xfrm>
              <a:off x="0" y="0"/>
              <a:ext cx="1489455" cy="1489455"/>
              <a:chOff x="0" y="0"/>
              <a:chExt cx="812800" cy="812800"/>
            </a:xfrm>
          </p:grpSpPr>
          <p:sp>
            <p:nvSpPr>
              <p:cNvPr id="358" name="Google Shape;35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6"/>
            <p:cNvGrpSpPr/>
            <p:nvPr/>
          </p:nvGrpSpPr>
          <p:grpSpPr>
            <a:xfrm>
              <a:off x="386980" y="0"/>
              <a:ext cx="1489455" cy="1489455"/>
              <a:chOff x="0" y="0"/>
              <a:chExt cx="812800" cy="812800"/>
            </a:xfrm>
          </p:grpSpPr>
          <p:sp>
            <p:nvSpPr>
              <p:cNvPr id="361" name="Google Shape;3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6"/>
            <p:cNvGrpSpPr/>
            <p:nvPr/>
          </p:nvGrpSpPr>
          <p:grpSpPr>
            <a:xfrm>
              <a:off x="773960" y="0"/>
              <a:ext cx="1489455" cy="1489455"/>
              <a:chOff x="0" y="0"/>
              <a:chExt cx="812800" cy="812800"/>
            </a:xfrm>
          </p:grpSpPr>
          <p:sp>
            <p:nvSpPr>
              <p:cNvPr id="364" name="Google Shape;3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6"/>
            <p:cNvGrpSpPr/>
            <p:nvPr/>
          </p:nvGrpSpPr>
          <p:grpSpPr>
            <a:xfrm>
              <a:off x="1160940" y="0"/>
              <a:ext cx="1489455" cy="1489455"/>
              <a:chOff x="0" y="0"/>
              <a:chExt cx="812800" cy="812800"/>
            </a:xfrm>
          </p:grpSpPr>
          <p:sp>
            <p:nvSpPr>
              <p:cNvPr id="367" name="Google Shape;36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6"/>
            <p:cNvGrpSpPr/>
            <p:nvPr/>
          </p:nvGrpSpPr>
          <p:grpSpPr>
            <a:xfrm>
              <a:off x="1547920" y="0"/>
              <a:ext cx="1489455" cy="1489455"/>
              <a:chOff x="0" y="0"/>
              <a:chExt cx="812800" cy="812800"/>
            </a:xfrm>
          </p:grpSpPr>
          <p:sp>
            <p:nvSpPr>
              <p:cNvPr id="370" name="Google Shape;37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6"/>
            <p:cNvGrpSpPr/>
            <p:nvPr/>
          </p:nvGrpSpPr>
          <p:grpSpPr>
            <a:xfrm>
              <a:off x="1934900" y="0"/>
              <a:ext cx="1489455" cy="1489455"/>
              <a:chOff x="0" y="0"/>
              <a:chExt cx="812800" cy="812800"/>
            </a:xfrm>
          </p:grpSpPr>
          <p:sp>
            <p:nvSpPr>
              <p:cNvPr id="373" name="Google Shape;37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6"/>
            <p:cNvGrpSpPr/>
            <p:nvPr/>
          </p:nvGrpSpPr>
          <p:grpSpPr>
            <a:xfrm>
              <a:off x="2321881" y="0"/>
              <a:ext cx="1489455" cy="1489455"/>
              <a:chOff x="0" y="0"/>
              <a:chExt cx="812800" cy="812800"/>
            </a:xfrm>
          </p:grpSpPr>
          <p:sp>
            <p:nvSpPr>
              <p:cNvPr id="376" name="Google Shape;37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6"/>
            <p:cNvGrpSpPr/>
            <p:nvPr/>
          </p:nvGrpSpPr>
          <p:grpSpPr>
            <a:xfrm>
              <a:off x="2708861" y="0"/>
              <a:ext cx="1489455" cy="1489455"/>
              <a:chOff x="0" y="0"/>
              <a:chExt cx="812800" cy="812800"/>
            </a:xfrm>
          </p:grpSpPr>
          <p:sp>
            <p:nvSpPr>
              <p:cNvPr id="379" name="Google Shape;37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6836F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1" name="Google Shape;381;p16"/>
          <p:cNvGrpSpPr/>
          <p:nvPr/>
        </p:nvGrpSpPr>
        <p:grpSpPr>
          <a:xfrm>
            <a:off x="12386697" y="3702477"/>
            <a:ext cx="1340233" cy="1340233"/>
            <a:chOff x="0" y="0"/>
            <a:chExt cx="812800" cy="812800"/>
          </a:xfrm>
        </p:grpSpPr>
        <p:sp>
          <p:nvSpPr>
            <p:cNvPr id="382" name="Google Shape;382;p1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383" name="Google Shape;383;p16"/>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16"/>
          <p:cNvSpPr txBox="1"/>
          <p:nvPr/>
        </p:nvSpPr>
        <p:spPr>
          <a:xfrm>
            <a:off x="2716242" y="4372594"/>
            <a:ext cx="2821391" cy="1076325"/>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None/>
            </a:pPr>
            <a:r>
              <a:rPr b="0" i="0" lang="en-US" sz="7076" u="none" cap="none" strike="noStrike">
                <a:solidFill>
                  <a:srgbClr val="6836F1"/>
                </a:solidFill>
                <a:latin typeface="Bebas Neue"/>
                <a:ea typeface="Bebas Neue"/>
                <a:cs typeface="Bebas Neue"/>
                <a:sym typeface="Bebas Neue"/>
              </a:rPr>
              <a:t>Mission</a:t>
            </a:r>
            <a:endParaRPr/>
          </a:p>
        </p:txBody>
      </p:sp>
      <p:sp>
        <p:nvSpPr>
          <p:cNvPr id="385" name="Google Shape;385;p16"/>
          <p:cNvSpPr txBox="1"/>
          <p:nvPr/>
        </p:nvSpPr>
        <p:spPr>
          <a:xfrm>
            <a:off x="1713110" y="5086350"/>
            <a:ext cx="4920300" cy="4285200"/>
          </a:xfrm>
          <a:prstGeom prst="rect">
            <a:avLst/>
          </a:prstGeom>
          <a:noFill/>
          <a:ln>
            <a:noFill/>
          </a:ln>
        </p:spPr>
        <p:txBody>
          <a:bodyPr anchorCtr="0" anchor="t" bIns="0" lIns="0" spcFirstLastPara="1" rIns="0" wrap="square" tIns="0">
            <a:sp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In order to achieve our mission, we must first define our vision. Our vision serves as a guiding light, illuminating the path towards our goals and aspirations. It is a clear picture of the future we strive to create, embodying the values and principles that drive us forward.</a:t>
            </a:r>
            <a:endParaRPr/>
          </a:p>
          <a:p>
            <a:pPr indent="0" lvl="0" marL="0" marR="0" rtl="0" algn="ctr">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p:txBody>
      </p:sp>
      <p:sp>
        <p:nvSpPr>
          <p:cNvPr id="386" name="Google Shape;386;p16"/>
          <p:cNvSpPr txBox="1"/>
          <p:nvPr/>
        </p:nvSpPr>
        <p:spPr>
          <a:xfrm>
            <a:off x="7792447" y="5295900"/>
            <a:ext cx="4920162" cy="376809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Our vision is not just a destination, but a journey towards a better tomorrow. It inspires us to push boundaries, challenge norms, and innovate with purpose. It is a reflection of our highest ambitions and deepest convictions, shaping our decisions and actions with clarity and purpose.</a:t>
            </a:r>
            <a:endParaRPr/>
          </a:p>
        </p:txBody>
      </p:sp>
      <p:pic>
        <p:nvPicPr>
          <p:cNvPr id="387" name="Google Shape;387;p16"/>
          <p:cNvPicPr preferRelativeResize="0"/>
          <p:nvPr/>
        </p:nvPicPr>
        <p:blipFill>
          <a:blip r:embed="rId4">
            <a:alphaModFix/>
          </a:blip>
          <a:stretch>
            <a:fillRect/>
          </a:stretch>
        </p:blipFill>
        <p:spPr>
          <a:xfrm>
            <a:off x="3289912" y="1616650"/>
            <a:ext cx="1766675" cy="1705545"/>
          </a:xfrm>
          <a:prstGeom prst="rect">
            <a:avLst/>
          </a:prstGeom>
          <a:noFill/>
          <a:ln>
            <a:noFill/>
          </a:ln>
        </p:spPr>
      </p:pic>
      <p:pic>
        <p:nvPicPr>
          <p:cNvPr id="388" name="Google Shape;388;p16"/>
          <p:cNvPicPr preferRelativeResize="0"/>
          <p:nvPr/>
        </p:nvPicPr>
        <p:blipFill>
          <a:blip r:embed="rId5">
            <a:alphaModFix/>
          </a:blip>
          <a:stretch>
            <a:fillRect/>
          </a:stretch>
        </p:blipFill>
        <p:spPr>
          <a:xfrm>
            <a:off x="9366862" y="1662325"/>
            <a:ext cx="1766675" cy="1766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2" name="Shape 392"/>
        <p:cNvGrpSpPr/>
        <p:nvPr/>
      </p:nvGrpSpPr>
      <p:grpSpPr>
        <a:xfrm>
          <a:off x="0" y="0"/>
          <a:ext cx="0" cy="0"/>
          <a:chOff x="0" y="0"/>
          <a:chExt cx="0" cy="0"/>
        </a:xfrm>
      </p:grpSpPr>
      <p:pic>
        <p:nvPicPr>
          <p:cNvPr id="393" name="Google Shape;393;p17"/>
          <p:cNvPicPr preferRelativeResize="0"/>
          <p:nvPr/>
        </p:nvPicPr>
        <p:blipFill>
          <a:blip r:embed="rId3">
            <a:alphaModFix/>
          </a:blip>
          <a:stretch>
            <a:fillRect/>
          </a:stretch>
        </p:blipFill>
        <p:spPr>
          <a:xfrm>
            <a:off x="12927225" y="1025550"/>
            <a:ext cx="3789625" cy="8204825"/>
          </a:xfrm>
          <a:prstGeom prst="rect">
            <a:avLst/>
          </a:prstGeom>
          <a:noFill/>
          <a:ln>
            <a:noFill/>
          </a:ln>
        </p:spPr>
      </p:pic>
      <p:grpSp>
        <p:nvGrpSpPr>
          <p:cNvPr id="394" name="Google Shape;394;p17"/>
          <p:cNvGrpSpPr/>
          <p:nvPr/>
        </p:nvGrpSpPr>
        <p:grpSpPr>
          <a:xfrm>
            <a:off x="0" y="527215"/>
            <a:ext cx="11578238" cy="9051744"/>
            <a:chOff x="0" y="-47625"/>
            <a:chExt cx="3049412" cy="2383998"/>
          </a:xfrm>
        </p:grpSpPr>
        <p:sp>
          <p:nvSpPr>
            <p:cNvPr id="395" name="Google Shape;395;p17"/>
            <p:cNvSpPr/>
            <p:nvPr/>
          </p:nvSpPr>
          <p:spPr>
            <a:xfrm>
              <a:off x="0" y="0"/>
              <a:ext cx="3049412" cy="2336373"/>
            </a:xfrm>
            <a:custGeom>
              <a:rect b="b" l="l" r="r" t="t"/>
              <a:pathLst>
                <a:path extrusionOk="0" h="2336373" w="3049412">
                  <a:moveTo>
                    <a:pt x="34102" y="0"/>
                  </a:moveTo>
                  <a:lnTo>
                    <a:pt x="3015311" y="0"/>
                  </a:lnTo>
                  <a:cubicBezTo>
                    <a:pt x="3034144" y="0"/>
                    <a:pt x="3049412" y="15268"/>
                    <a:pt x="3049412" y="34102"/>
                  </a:cubicBezTo>
                  <a:lnTo>
                    <a:pt x="3049412" y="2302272"/>
                  </a:lnTo>
                  <a:cubicBezTo>
                    <a:pt x="3049412" y="2321106"/>
                    <a:pt x="3034144" y="2336373"/>
                    <a:pt x="3015311" y="2336373"/>
                  </a:cubicBezTo>
                  <a:lnTo>
                    <a:pt x="34102" y="2336373"/>
                  </a:lnTo>
                  <a:cubicBezTo>
                    <a:pt x="15268" y="2336373"/>
                    <a:pt x="0" y="2321106"/>
                    <a:pt x="0" y="2302272"/>
                  </a:cubicBezTo>
                  <a:lnTo>
                    <a:pt x="0" y="34102"/>
                  </a:lnTo>
                  <a:cubicBezTo>
                    <a:pt x="0" y="15268"/>
                    <a:pt x="15268" y="0"/>
                    <a:pt x="34102"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7"/>
            <p:cNvSpPr txBox="1"/>
            <p:nvPr/>
          </p:nvSpPr>
          <p:spPr>
            <a:xfrm>
              <a:off x="0" y="-47625"/>
              <a:ext cx="3049412" cy="23839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7"/>
          <p:cNvGrpSpPr/>
          <p:nvPr/>
        </p:nvGrpSpPr>
        <p:grpSpPr>
          <a:xfrm>
            <a:off x="1263131" y="1195540"/>
            <a:ext cx="2166179" cy="4513667"/>
            <a:chOff x="0" y="0"/>
            <a:chExt cx="812800" cy="1693631"/>
          </a:xfrm>
        </p:grpSpPr>
        <p:sp>
          <p:nvSpPr>
            <p:cNvPr id="398" name="Google Shape;398;p17"/>
            <p:cNvSpPr/>
            <p:nvPr/>
          </p:nvSpPr>
          <p:spPr>
            <a:xfrm>
              <a:off x="0" y="0"/>
              <a:ext cx="812800" cy="1693631"/>
            </a:xfrm>
            <a:custGeom>
              <a:rect b="b" l="l" r="r" t="t"/>
              <a:pathLst>
                <a:path extrusionOk="0" h="1693631" w="812800">
                  <a:moveTo>
                    <a:pt x="406400" y="0"/>
                  </a:moveTo>
                  <a:cubicBezTo>
                    <a:pt x="181951" y="0"/>
                    <a:pt x="0" y="379132"/>
                    <a:pt x="0" y="846816"/>
                  </a:cubicBezTo>
                  <a:cubicBezTo>
                    <a:pt x="0" y="1314499"/>
                    <a:pt x="181951" y="1693631"/>
                    <a:pt x="406400" y="1693631"/>
                  </a:cubicBezTo>
                  <a:cubicBezTo>
                    <a:pt x="630849" y="1693631"/>
                    <a:pt x="812800" y="1314499"/>
                    <a:pt x="812800" y="846816"/>
                  </a:cubicBezTo>
                  <a:cubicBezTo>
                    <a:pt x="812800" y="379132"/>
                    <a:pt x="630849" y="0"/>
                    <a:pt x="406400" y="0"/>
                  </a:cubicBezTo>
                  <a:close/>
                </a:path>
              </a:pathLst>
            </a:custGeom>
            <a:solidFill>
              <a:srgbClr val="000000">
                <a:alpha val="0"/>
              </a:srgbClr>
            </a:solidFill>
            <a:ln cap="sq" cmpd="sng" w="38100">
              <a:solidFill>
                <a:srgbClr val="F3FE0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7"/>
            <p:cNvSpPr txBox="1"/>
            <p:nvPr/>
          </p:nvSpPr>
          <p:spPr>
            <a:xfrm>
              <a:off x="76200" y="158778"/>
              <a:ext cx="660400" cy="1376075"/>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0" i="0" lang="en-US" sz="10400" u="none" cap="none" strike="noStrike">
                  <a:solidFill>
                    <a:srgbClr val="FFFFFF"/>
                  </a:solidFill>
                  <a:latin typeface="Bebas Neue"/>
                  <a:ea typeface="Bebas Neue"/>
                  <a:cs typeface="Bebas Neue"/>
                  <a:sym typeface="Bebas Neue"/>
                </a:rPr>
                <a:t>02.</a:t>
              </a:r>
              <a:endParaRPr/>
            </a:p>
          </p:txBody>
        </p:sp>
      </p:grpSp>
      <p:grpSp>
        <p:nvGrpSpPr>
          <p:cNvPr id="400" name="Google Shape;400;p17"/>
          <p:cNvGrpSpPr/>
          <p:nvPr/>
        </p:nvGrpSpPr>
        <p:grpSpPr>
          <a:xfrm>
            <a:off x="0" y="-180826"/>
            <a:ext cx="686677" cy="10467826"/>
            <a:chOff x="0" y="-241102"/>
            <a:chExt cx="915569" cy="13957102"/>
          </a:xfrm>
        </p:grpSpPr>
        <p:grpSp>
          <p:nvGrpSpPr>
            <p:cNvPr id="401" name="Google Shape;401;p17"/>
            <p:cNvGrpSpPr/>
            <p:nvPr/>
          </p:nvGrpSpPr>
          <p:grpSpPr>
            <a:xfrm>
              <a:off x="0" y="-241102"/>
              <a:ext cx="915569" cy="13957102"/>
              <a:chOff x="0" y="-47625"/>
              <a:chExt cx="180853" cy="2756958"/>
            </a:xfrm>
          </p:grpSpPr>
          <p:sp>
            <p:nvSpPr>
              <p:cNvPr id="402" name="Google Shape;402;p17"/>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403" name="Google Shape;403;p17"/>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17"/>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405" name="Google Shape;405;p17"/>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07/20</a:t>
              </a:r>
              <a:endParaRPr/>
            </a:p>
          </p:txBody>
        </p:sp>
      </p:grpSp>
      <p:grpSp>
        <p:nvGrpSpPr>
          <p:cNvPr id="406" name="Google Shape;406;p17"/>
          <p:cNvGrpSpPr/>
          <p:nvPr/>
        </p:nvGrpSpPr>
        <p:grpSpPr>
          <a:xfrm>
            <a:off x="12606524" y="736666"/>
            <a:ext cx="4468802" cy="8840127"/>
            <a:chOff x="0" y="0"/>
            <a:chExt cx="2620010" cy="5182870"/>
          </a:xfrm>
        </p:grpSpPr>
        <p:sp>
          <p:nvSpPr>
            <p:cNvPr id="407" name="Google Shape;407;p17"/>
            <p:cNvSpPr/>
            <p:nvPr/>
          </p:nvSpPr>
          <p:spPr>
            <a:xfrm>
              <a:off x="53340" y="25400"/>
              <a:ext cx="2513330" cy="5132070"/>
            </a:xfrm>
            <a:custGeom>
              <a:rect b="b" l="l" r="r" t="t"/>
              <a:pathLst>
                <a:path extrusionOk="0"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p:nvPr/>
          </p:nvSpPr>
          <p:spPr>
            <a:xfrm>
              <a:off x="1121410" y="198120"/>
              <a:ext cx="347980" cy="43180"/>
            </a:xfrm>
            <a:custGeom>
              <a:rect b="b" l="l" r="r" t="t"/>
              <a:pathLst>
                <a:path extrusionOk="0"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p:nvPr/>
          </p:nvSpPr>
          <p:spPr>
            <a:xfrm>
              <a:off x="1578312" y="187909"/>
              <a:ext cx="66636" cy="63602"/>
            </a:xfrm>
            <a:custGeom>
              <a:rect b="b" l="l" r="r" t="t"/>
              <a:pathLst>
                <a:path extrusionOk="0"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7"/>
            <p:cNvSpPr/>
            <p:nvPr/>
          </p:nvSpPr>
          <p:spPr>
            <a:xfrm>
              <a:off x="0" y="685800"/>
              <a:ext cx="27940" cy="213360"/>
            </a:xfrm>
            <a:custGeom>
              <a:rect b="b" l="l" r="r" t="t"/>
              <a:pathLst>
                <a:path extrusionOk="0"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
            <p:cNvSpPr/>
            <p:nvPr/>
          </p:nvSpPr>
          <p:spPr>
            <a:xfrm>
              <a:off x="0" y="1057910"/>
              <a:ext cx="27940" cy="384810"/>
            </a:xfrm>
            <a:custGeom>
              <a:rect b="b" l="l" r="r" t="t"/>
              <a:pathLst>
                <a:path extrusionOk="0"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7"/>
            <p:cNvSpPr/>
            <p:nvPr/>
          </p:nvSpPr>
          <p:spPr>
            <a:xfrm>
              <a:off x="0" y="1526540"/>
              <a:ext cx="27940" cy="386080"/>
            </a:xfrm>
            <a:custGeom>
              <a:rect b="b" l="l" r="r" t="t"/>
              <a:pathLst>
                <a:path extrusionOk="0"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7"/>
            <p:cNvSpPr/>
            <p:nvPr/>
          </p:nvSpPr>
          <p:spPr>
            <a:xfrm>
              <a:off x="2592070" y="1184910"/>
              <a:ext cx="27940" cy="618490"/>
            </a:xfrm>
            <a:custGeom>
              <a:rect b="b" l="l" r="r" t="t"/>
              <a:pathLst>
                <a:path extrusionOk="0"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7"/>
            <p:cNvSpPr/>
            <p:nvPr/>
          </p:nvSpPr>
          <p:spPr>
            <a:xfrm>
              <a:off x="27940" y="0"/>
              <a:ext cx="2564130" cy="5182870"/>
            </a:xfrm>
            <a:custGeom>
              <a:rect b="b" l="l" r="r" t="t"/>
              <a:pathLst>
                <a:path extrusionOk="0"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17"/>
          <p:cNvSpPr txBox="1"/>
          <p:nvPr/>
        </p:nvSpPr>
        <p:spPr>
          <a:xfrm>
            <a:off x="4010336" y="1867123"/>
            <a:ext cx="7378200" cy="42441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OUR PROJECTS</a:t>
            </a:r>
            <a:endParaRPr/>
          </a:p>
        </p:txBody>
      </p:sp>
      <p:grpSp>
        <p:nvGrpSpPr>
          <p:cNvPr id="416" name="Google Shape;416;p17"/>
          <p:cNvGrpSpPr/>
          <p:nvPr/>
        </p:nvGrpSpPr>
        <p:grpSpPr>
          <a:xfrm>
            <a:off x="9144000" y="1714723"/>
            <a:ext cx="3148738" cy="1117091"/>
            <a:chOff x="0" y="0"/>
            <a:chExt cx="4198316" cy="1489455"/>
          </a:xfrm>
        </p:grpSpPr>
        <p:grpSp>
          <p:nvGrpSpPr>
            <p:cNvPr id="417" name="Google Shape;417;p17"/>
            <p:cNvGrpSpPr/>
            <p:nvPr/>
          </p:nvGrpSpPr>
          <p:grpSpPr>
            <a:xfrm>
              <a:off x="0" y="0"/>
              <a:ext cx="1489455" cy="1489455"/>
              <a:chOff x="0" y="0"/>
              <a:chExt cx="812800" cy="812800"/>
            </a:xfrm>
          </p:grpSpPr>
          <p:sp>
            <p:nvSpPr>
              <p:cNvPr id="418" name="Google Shape;41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7"/>
            <p:cNvGrpSpPr/>
            <p:nvPr/>
          </p:nvGrpSpPr>
          <p:grpSpPr>
            <a:xfrm>
              <a:off x="386980" y="0"/>
              <a:ext cx="1489455" cy="1489455"/>
              <a:chOff x="0" y="0"/>
              <a:chExt cx="812800" cy="812800"/>
            </a:xfrm>
          </p:grpSpPr>
          <p:sp>
            <p:nvSpPr>
              <p:cNvPr id="421" name="Google Shape;42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17"/>
            <p:cNvGrpSpPr/>
            <p:nvPr/>
          </p:nvGrpSpPr>
          <p:grpSpPr>
            <a:xfrm>
              <a:off x="773960" y="0"/>
              <a:ext cx="1489455" cy="1489455"/>
              <a:chOff x="0" y="0"/>
              <a:chExt cx="812800" cy="812800"/>
            </a:xfrm>
          </p:grpSpPr>
          <p:sp>
            <p:nvSpPr>
              <p:cNvPr id="424" name="Google Shape;42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17"/>
            <p:cNvGrpSpPr/>
            <p:nvPr/>
          </p:nvGrpSpPr>
          <p:grpSpPr>
            <a:xfrm>
              <a:off x="1160940" y="0"/>
              <a:ext cx="1489455" cy="1489455"/>
              <a:chOff x="0" y="0"/>
              <a:chExt cx="812800" cy="812800"/>
            </a:xfrm>
          </p:grpSpPr>
          <p:sp>
            <p:nvSpPr>
              <p:cNvPr id="427" name="Google Shape;4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17"/>
            <p:cNvGrpSpPr/>
            <p:nvPr/>
          </p:nvGrpSpPr>
          <p:grpSpPr>
            <a:xfrm>
              <a:off x="1547920" y="0"/>
              <a:ext cx="1489455" cy="1489455"/>
              <a:chOff x="0" y="0"/>
              <a:chExt cx="812800" cy="812800"/>
            </a:xfrm>
          </p:grpSpPr>
          <p:sp>
            <p:nvSpPr>
              <p:cNvPr id="430" name="Google Shape;43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7"/>
            <p:cNvGrpSpPr/>
            <p:nvPr/>
          </p:nvGrpSpPr>
          <p:grpSpPr>
            <a:xfrm>
              <a:off x="1934900" y="0"/>
              <a:ext cx="1489455" cy="1489455"/>
              <a:chOff x="0" y="0"/>
              <a:chExt cx="812800" cy="812800"/>
            </a:xfrm>
          </p:grpSpPr>
          <p:sp>
            <p:nvSpPr>
              <p:cNvPr id="433" name="Google Shape;43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7"/>
            <p:cNvGrpSpPr/>
            <p:nvPr/>
          </p:nvGrpSpPr>
          <p:grpSpPr>
            <a:xfrm>
              <a:off x="2321881" y="0"/>
              <a:ext cx="1489455" cy="1489455"/>
              <a:chOff x="0" y="0"/>
              <a:chExt cx="812800" cy="812800"/>
            </a:xfrm>
          </p:grpSpPr>
          <p:sp>
            <p:nvSpPr>
              <p:cNvPr id="436" name="Google Shape;43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7"/>
            <p:cNvGrpSpPr/>
            <p:nvPr/>
          </p:nvGrpSpPr>
          <p:grpSpPr>
            <a:xfrm>
              <a:off x="2708861" y="0"/>
              <a:ext cx="1489455" cy="1489455"/>
              <a:chOff x="0" y="0"/>
              <a:chExt cx="812800" cy="812800"/>
            </a:xfrm>
          </p:grpSpPr>
          <p:sp>
            <p:nvSpPr>
              <p:cNvPr id="439" name="Google Shape;43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41" name="Google Shape;441;p17"/>
          <p:cNvGrpSpPr/>
          <p:nvPr/>
        </p:nvGrpSpPr>
        <p:grpSpPr>
          <a:xfrm>
            <a:off x="16168232" y="7075298"/>
            <a:ext cx="1340233" cy="1340233"/>
            <a:chOff x="0" y="0"/>
            <a:chExt cx="812800" cy="812800"/>
          </a:xfrm>
        </p:grpSpPr>
        <p:sp>
          <p:nvSpPr>
            <p:cNvPr id="442" name="Google Shape;442;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cap="sq" cmpd="sng" w="38100">
              <a:solidFill>
                <a:srgbClr val="6836F1"/>
              </a:solidFill>
              <a:prstDash val="solid"/>
              <a:miter lim="8000"/>
              <a:headEnd len="sm" w="sm" type="none"/>
              <a:tailEnd len="sm" w="sm" type="none"/>
            </a:ln>
          </p:spPr>
        </p:sp>
        <p:sp>
          <p:nvSpPr>
            <p:cNvPr id="443" name="Google Shape;443;p1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4" name="Google Shape;444;p17"/>
          <p:cNvSpPr txBox="1"/>
          <p:nvPr/>
        </p:nvSpPr>
        <p:spPr>
          <a:xfrm>
            <a:off x="1263131" y="6069133"/>
            <a:ext cx="9737400" cy="334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In our organization, we take great pride in the diverse range of projects we undertake. From innovative technology solutions to community-focused initiatives, our projects are as varied as they are impactful. Each endeavor is approached with enthusiasm, dedication, and a commitment to excellence. We strive to make a positive difference in the world through our projects, leaving a lasting legacy of progress and prosperity. Join us on this journey of creativity, collaboration.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8" name="Shape 448"/>
        <p:cNvGrpSpPr/>
        <p:nvPr/>
      </p:nvGrpSpPr>
      <p:grpSpPr>
        <a:xfrm>
          <a:off x="0" y="0"/>
          <a:ext cx="0" cy="0"/>
          <a:chOff x="0" y="0"/>
          <a:chExt cx="0" cy="0"/>
        </a:xfrm>
      </p:grpSpPr>
      <p:grpSp>
        <p:nvGrpSpPr>
          <p:cNvPr id="449" name="Google Shape;449;p18"/>
          <p:cNvGrpSpPr/>
          <p:nvPr/>
        </p:nvGrpSpPr>
        <p:grpSpPr>
          <a:xfrm>
            <a:off x="-115618" y="-180826"/>
            <a:ext cx="18823780" cy="3500281"/>
            <a:chOff x="0" y="-47625"/>
            <a:chExt cx="4957703" cy="921885"/>
          </a:xfrm>
        </p:grpSpPr>
        <p:sp>
          <p:nvSpPr>
            <p:cNvPr id="450" name="Google Shape;450;p18"/>
            <p:cNvSpPr/>
            <p:nvPr/>
          </p:nvSpPr>
          <p:spPr>
            <a:xfrm>
              <a:off x="0" y="0"/>
              <a:ext cx="4957703" cy="874260"/>
            </a:xfrm>
            <a:custGeom>
              <a:rect b="b" l="l" r="r" t="t"/>
              <a:pathLst>
                <a:path extrusionOk="0" h="874260" w="4957703">
                  <a:moveTo>
                    <a:pt x="8637" y="0"/>
                  </a:moveTo>
                  <a:lnTo>
                    <a:pt x="4949066" y="0"/>
                  </a:lnTo>
                  <a:cubicBezTo>
                    <a:pt x="4953836" y="0"/>
                    <a:pt x="4957703" y="3867"/>
                    <a:pt x="4957703" y="8637"/>
                  </a:cubicBezTo>
                  <a:lnTo>
                    <a:pt x="4957703" y="865623"/>
                  </a:lnTo>
                  <a:cubicBezTo>
                    <a:pt x="4957703" y="867913"/>
                    <a:pt x="4956793" y="870110"/>
                    <a:pt x="4955174" y="871730"/>
                  </a:cubicBezTo>
                  <a:cubicBezTo>
                    <a:pt x="4953554" y="873350"/>
                    <a:pt x="4951357" y="874260"/>
                    <a:pt x="4949066" y="874260"/>
                  </a:cubicBezTo>
                  <a:lnTo>
                    <a:pt x="8637" y="874260"/>
                  </a:lnTo>
                  <a:cubicBezTo>
                    <a:pt x="3867" y="874260"/>
                    <a:pt x="0" y="870393"/>
                    <a:pt x="0" y="865623"/>
                  </a:cubicBezTo>
                  <a:lnTo>
                    <a:pt x="0" y="8637"/>
                  </a:lnTo>
                  <a:cubicBezTo>
                    <a:pt x="0" y="3867"/>
                    <a:pt x="3867" y="0"/>
                    <a:pt x="8637" y="0"/>
                  </a:cubicBezTo>
                  <a:close/>
                </a:path>
              </a:pathLst>
            </a:custGeom>
            <a:solidFill>
              <a:srgbClr val="F3FE04"/>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txBox="1"/>
            <p:nvPr/>
          </p:nvSpPr>
          <p:spPr>
            <a:xfrm>
              <a:off x="0" y="-47625"/>
              <a:ext cx="4957703" cy="9218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18"/>
          <p:cNvGrpSpPr/>
          <p:nvPr/>
        </p:nvGrpSpPr>
        <p:grpSpPr>
          <a:xfrm>
            <a:off x="0" y="-180826"/>
            <a:ext cx="686677" cy="10467826"/>
            <a:chOff x="0" y="-241102"/>
            <a:chExt cx="915569" cy="13957102"/>
          </a:xfrm>
        </p:grpSpPr>
        <p:grpSp>
          <p:nvGrpSpPr>
            <p:cNvPr id="453" name="Google Shape;453;p18"/>
            <p:cNvGrpSpPr/>
            <p:nvPr/>
          </p:nvGrpSpPr>
          <p:grpSpPr>
            <a:xfrm>
              <a:off x="0" y="-241102"/>
              <a:ext cx="915569" cy="13957102"/>
              <a:chOff x="0" y="-47625"/>
              <a:chExt cx="180853" cy="2756958"/>
            </a:xfrm>
          </p:grpSpPr>
          <p:sp>
            <p:nvSpPr>
              <p:cNvPr id="454" name="Google Shape;454;p18"/>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455" name="Google Shape;455;p18"/>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6" name="Google Shape;456;p18"/>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457" name="Google Shape;457;p18"/>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08/20</a:t>
              </a:r>
              <a:endParaRPr/>
            </a:p>
          </p:txBody>
        </p:sp>
      </p:grpSp>
      <p:grpSp>
        <p:nvGrpSpPr>
          <p:cNvPr id="458" name="Google Shape;458;p18"/>
          <p:cNvGrpSpPr/>
          <p:nvPr/>
        </p:nvGrpSpPr>
        <p:grpSpPr>
          <a:xfrm>
            <a:off x="1374461" y="3869194"/>
            <a:ext cx="2138500" cy="2304785"/>
            <a:chOff x="0" y="-47625"/>
            <a:chExt cx="563226" cy="607022"/>
          </a:xfrm>
        </p:grpSpPr>
        <p:sp>
          <p:nvSpPr>
            <p:cNvPr id="459" name="Google Shape;459;p18"/>
            <p:cNvSpPr/>
            <p:nvPr/>
          </p:nvSpPr>
          <p:spPr>
            <a:xfrm>
              <a:off x="0" y="0"/>
              <a:ext cx="563226" cy="559397"/>
            </a:xfrm>
            <a:custGeom>
              <a:rect b="b" l="l" r="r" t="t"/>
              <a:pathLst>
                <a:path extrusionOk="0" h="559397" w="563226">
                  <a:moveTo>
                    <a:pt x="123089" y="0"/>
                  </a:moveTo>
                  <a:lnTo>
                    <a:pt x="440138" y="0"/>
                  </a:lnTo>
                  <a:cubicBezTo>
                    <a:pt x="472783" y="0"/>
                    <a:pt x="504091" y="12968"/>
                    <a:pt x="527175" y="36052"/>
                  </a:cubicBezTo>
                  <a:cubicBezTo>
                    <a:pt x="550258" y="59135"/>
                    <a:pt x="563226" y="90444"/>
                    <a:pt x="563226" y="123089"/>
                  </a:cubicBezTo>
                  <a:lnTo>
                    <a:pt x="563226" y="436308"/>
                  </a:lnTo>
                  <a:cubicBezTo>
                    <a:pt x="563226" y="504288"/>
                    <a:pt x="508118" y="559397"/>
                    <a:pt x="440138" y="559397"/>
                  </a:cubicBezTo>
                  <a:lnTo>
                    <a:pt x="123089" y="559397"/>
                  </a:lnTo>
                  <a:cubicBezTo>
                    <a:pt x="55109" y="559397"/>
                    <a:pt x="0" y="504288"/>
                    <a:pt x="0" y="436308"/>
                  </a:cubicBezTo>
                  <a:lnTo>
                    <a:pt x="0" y="123089"/>
                  </a:lnTo>
                  <a:cubicBezTo>
                    <a:pt x="0" y="55109"/>
                    <a:pt x="55109" y="0"/>
                    <a:pt x="123089"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
            <p:cNvSpPr txBox="1"/>
            <p:nvPr/>
          </p:nvSpPr>
          <p:spPr>
            <a:xfrm>
              <a:off x="0" y="-47625"/>
              <a:ext cx="563226" cy="607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8"/>
          <p:cNvGrpSpPr/>
          <p:nvPr/>
        </p:nvGrpSpPr>
        <p:grpSpPr>
          <a:xfrm>
            <a:off x="9317130" y="3869194"/>
            <a:ext cx="2138500" cy="2304785"/>
            <a:chOff x="0" y="-47625"/>
            <a:chExt cx="563226" cy="607022"/>
          </a:xfrm>
        </p:grpSpPr>
        <p:sp>
          <p:nvSpPr>
            <p:cNvPr id="462" name="Google Shape;462;p18"/>
            <p:cNvSpPr/>
            <p:nvPr/>
          </p:nvSpPr>
          <p:spPr>
            <a:xfrm>
              <a:off x="0" y="0"/>
              <a:ext cx="563226" cy="559397"/>
            </a:xfrm>
            <a:custGeom>
              <a:rect b="b" l="l" r="r" t="t"/>
              <a:pathLst>
                <a:path extrusionOk="0" h="559397" w="563226">
                  <a:moveTo>
                    <a:pt x="123089" y="0"/>
                  </a:moveTo>
                  <a:lnTo>
                    <a:pt x="440138" y="0"/>
                  </a:lnTo>
                  <a:cubicBezTo>
                    <a:pt x="472783" y="0"/>
                    <a:pt x="504091" y="12968"/>
                    <a:pt x="527175" y="36052"/>
                  </a:cubicBezTo>
                  <a:cubicBezTo>
                    <a:pt x="550258" y="59135"/>
                    <a:pt x="563226" y="90444"/>
                    <a:pt x="563226" y="123089"/>
                  </a:cubicBezTo>
                  <a:lnTo>
                    <a:pt x="563226" y="436308"/>
                  </a:lnTo>
                  <a:cubicBezTo>
                    <a:pt x="563226" y="504288"/>
                    <a:pt x="508118" y="559397"/>
                    <a:pt x="440138" y="559397"/>
                  </a:cubicBezTo>
                  <a:lnTo>
                    <a:pt x="123089" y="559397"/>
                  </a:lnTo>
                  <a:cubicBezTo>
                    <a:pt x="55109" y="559397"/>
                    <a:pt x="0" y="504288"/>
                    <a:pt x="0" y="436308"/>
                  </a:cubicBezTo>
                  <a:lnTo>
                    <a:pt x="0" y="123089"/>
                  </a:lnTo>
                  <a:cubicBezTo>
                    <a:pt x="0" y="55109"/>
                    <a:pt x="55109" y="0"/>
                    <a:pt x="123089"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
            <p:cNvSpPr txBox="1"/>
            <p:nvPr/>
          </p:nvSpPr>
          <p:spPr>
            <a:xfrm>
              <a:off x="0" y="-47625"/>
              <a:ext cx="563226" cy="607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8"/>
          <p:cNvGrpSpPr/>
          <p:nvPr/>
        </p:nvGrpSpPr>
        <p:grpSpPr>
          <a:xfrm>
            <a:off x="9317130" y="6953515"/>
            <a:ext cx="2138500" cy="2304785"/>
            <a:chOff x="0" y="-47625"/>
            <a:chExt cx="563226" cy="607022"/>
          </a:xfrm>
        </p:grpSpPr>
        <p:sp>
          <p:nvSpPr>
            <p:cNvPr id="465" name="Google Shape;465;p18"/>
            <p:cNvSpPr/>
            <p:nvPr/>
          </p:nvSpPr>
          <p:spPr>
            <a:xfrm>
              <a:off x="0" y="0"/>
              <a:ext cx="563226" cy="559397"/>
            </a:xfrm>
            <a:custGeom>
              <a:rect b="b" l="l" r="r" t="t"/>
              <a:pathLst>
                <a:path extrusionOk="0" h="559397" w="563226">
                  <a:moveTo>
                    <a:pt x="123089" y="0"/>
                  </a:moveTo>
                  <a:lnTo>
                    <a:pt x="440138" y="0"/>
                  </a:lnTo>
                  <a:cubicBezTo>
                    <a:pt x="472783" y="0"/>
                    <a:pt x="504091" y="12968"/>
                    <a:pt x="527175" y="36052"/>
                  </a:cubicBezTo>
                  <a:cubicBezTo>
                    <a:pt x="550258" y="59135"/>
                    <a:pt x="563226" y="90444"/>
                    <a:pt x="563226" y="123089"/>
                  </a:cubicBezTo>
                  <a:lnTo>
                    <a:pt x="563226" y="436308"/>
                  </a:lnTo>
                  <a:cubicBezTo>
                    <a:pt x="563226" y="504288"/>
                    <a:pt x="508118" y="559397"/>
                    <a:pt x="440138" y="559397"/>
                  </a:cubicBezTo>
                  <a:lnTo>
                    <a:pt x="123089" y="559397"/>
                  </a:lnTo>
                  <a:cubicBezTo>
                    <a:pt x="55109" y="559397"/>
                    <a:pt x="0" y="504288"/>
                    <a:pt x="0" y="436308"/>
                  </a:cubicBezTo>
                  <a:lnTo>
                    <a:pt x="0" y="123089"/>
                  </a:lnTo>
                  <a:cubicBezTo>
                    <a:pt x="0" y="55109"/>
                    <a:pt x="55109" y="0"/>
                    <a:pt x="123089"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txBox="1"/>
            <p:nvPr/>
          </p:nvSpPr>
          <p:spPr>
            <a:xfrm>
              <a:off x="0" y="-47625"/>
              <a:ext cx="563226" cy="607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8"/>
          <p:cNvGrpSpPr/>
          <p:nvPr/>
        </p:nvGrpSpPr>
        <p:grpSpPr>
          <a:xfrm>
            <a:off x="1374461" y="6953515"/>
            <a:ext cx="2138500" cy="2304785"/>
            <a:chOff x="0" y="-47625"/>
            <a:chExt cx="563226" cy="607022"/>
          </a:xfrm>
        </p:grpSpPr>
        <p:sp>
          <p:nvSpPr>
            <p:cNvPr id="468" name="Google Shape;468;p18"/>
            <p:cNvSpPr/>
            <p:nvPr/>
          </p:nvSpPr>
          <p:spPr>
            <a:xfrm>
              <a:off x="0" y="0"/>
              <a:ext cx="563226" cy="559397"/>
            </a:xfrm>
            <a:custGeom>
              <a:rect b="b" l="l" r="r" t="t"/>
              <a:pathLst>
                <a:path extrusionOk="0" h="559397" w="563226">
                  <a:moveTo>
                    <a:pt x="123089" y="0"/>
                  </a:moveTo>
                  <a:lnTo>
                    <a:pt x="440138" y="0"/>
                  </a:lnTo>
                  <a:cubicBezTo>
                    <a:pt x="472783" y="0"/>
                    <a:pt x="504091" y="12968"/>
                    <a:pt x="527175" y="36052"/>
                  </a:cubicBezTo>
                  <a:cubicBezTo>
                    <a:pt x="550258" y="59135"/>
                    <a:pt x="563226" y="90444"/>
                    <a:pt x="563226" y="123089"/>
                  </a:cubicBezTo>
                  <a:lnTo>
                    <a:pt x="563226" y="436308"/>
                  </a:lnTo>
                  <a:cubicBezTo>
                    <a:pt x="563226" y="504288"/>
                    <a:pt x="508118" y="559397"/>
                    <a:pt x="440138" y="559397"/>
                  </a:cubicBezTo>
                  <a:lnTo>
                    <a:pt x="123089" y="559397"/>
                  </a:lnTo>
                  <a:cubicBezTo>
                    <a:pt x="55109" y="559397"/>
                    <a:pt x="0" y="504288"/>
                    <a:pt x="0" y="436308"/>
                  </a:cubicBezTo>
                  <a:lnTo>
                    <a:pt x="0" y="123089"/>
                  </a:lnTo>
                  <a:cubicBezTo>
                    <a:pt x="0" y="55109"/>
                    <a:pt x="55109" y="0"/>
                    <a:pt x="123089"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
            <p:cNvSpPr txBox="1"/>
            <p:nvPr/>
          </p:nvSpPr>
          <p:spPr>
            <a:xfrm>
              <a:off x="0" y="-47625"/>
              <a:ext cx="563226" cy="607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0" name="Google Shape;470;p18"/>
          <p:cNvSpPr txBox="1"/>
          <p:nvPr/>
        </p:nvSpPr>
        <p:spPr>
          <a:xfrm>
            <a:off x="1409559" y="1036610"/>
            <a:ext cx="10046071" cy="187041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6836F1"/>
                </a:solidFill>
                <a:latin typeface="Bebas Neue"/>
                <a:ea typeface="Bebas Neue"/>
                <a:cs typeface="Bebas Neue"/>
                <a:sym typeface="Bebas Neue"/>
              </a:rPr>
              <a:t>WHAT WE OFFER</a:t>
            </a:r>
            <a:endParaRPr/>
          </a:p>
        </p:txBody>
      </p:sp>
      <p:sp>
        <p:nvSpPr>
          <p:cNvPr id="471" name="Google Shape;471;p18"/>
          <p:cNvSpPr txBox="1"/>
          <p:nvPr/>
        </p:nvSpPr>
        <p:spPr>
          <a:xfrm>
            <a:off x="3816286" y="4179616"/>
            <a:ext cx="3870752"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Service One</a:t>
            </a:r>
            <a:endParaRPr/>
          </a:p>
        </p:txBody>
      </p:sp>
      <p:sp>
        <p:nvSpPr>
          <p:cNvPr id="472" name="Google Shape;472;p18"/>
          <p:cNvSpPr txBox="1"/>
          <p:nvPr/>
        </p:nvSpPr>
        <p:spPr>
          <a:xfrm>
            <a:off x="11949304" y="4204005"/>
            <a:ext cx="4032753"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Service Two</a:t>
            </a:r>
            <a:endParaRPr/>
          </a:p>
        </p:txBody>
      </p:sp>
      <p:sp>
        <p:nvSpPr>
          <p:cNvPr id="473" name="Google Shape;473;p18"/>
          <p:cNvSpPr txBox="1"/>
          <p:nvPr/>
        </p:nvSpPr>
        <p:spPr>
          <a:xfrm>
            <a:off x="3816286" y="7351186"/>
            <a:ext cx="4810338" cy="1076325"/>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Service Three</a:t>
            </a:r>
            <a:endParaRPr/>
          </a:p>
        </p:txBody>
      </p:sp>
      <p:sp>
        <p:nvSpPr>
          <p:cNvPr id="474" name="Google Shape;474;p18"/>
          <p:cNvSpPr txBox="1"/>
          <p:nvPr/>
        </p:nvSpPr>
        <p:spPr>
          <a:xfrm>
            <a:off x="11760431" y="7350869"/>
            <a:ext cx="4032753" cy="1076960"/>
          </a:xfrm>
          <a:prstGeom prst="rect">
            <a:avLst/>
          </a:prstGeom>
          <a:noFill/>
          <a:ln>
            <a:noFill/>
          </a:ln>
        </p:spPr>
        <p:txBody>
          <a:bodyPr anchorCtr="0" anchor="t" bIns="0" lIns="0" spcFirstLastPara="1" rIns="0" wrap="square" tIns="0">
            <a:spAutoFit/>
          </a:bodyPr>
          <a:lstStyle/>
          <a:p>
            <a:pPr indent="0" lvl="0" marL="0" marR="0" rtl="0" algn="l">
              <a:lnSpc>
                <a:spcPct val="120011"/>
              </a:lnSpc>
              <a:spcBef>
                <a:spcPts val="0"/>
              </a:spcBef>
              <a:spcAft>
                <a:spcPts val="0"/>
              </a:spcAft>
              <a:buNone/>
            </a:pPr>
            <a:r>
              <a:rPr b="0" i="0" lang="en-US" sz="7076" u="none" cap="none" strike="noStrike">
                <a:solidFill>
                  <a:srgbClr val="F3FE04"/>
                </a:solidFill>
                <a:latin typeface="Bebas Neue"/>
                <a:ea typeface="Bebas Neue"/>
                <a:cs typeface="Bebas Neue"/>
                <a:sym typeface="Bebas Neue"/>
              </a:rPr>
              <a:t>Service Four</a:t>
            </a:r>
            <a:endParaRPr/>
          </a:p>
        </p:txBody>
      </p:sp>
      <p:sp>
        <p:nvSpPr>
          <p:cNvPr id="475" name="Google Shape;475;p18"/>
          <p:cNvSpPr txBox="1"/>
          <p:nvPr/>
        </p:nvSpPr>
        <p:spPr>
          <a:xfrm>
            <a:off x="3816286" y="5145974"/>
            <a:ext cx="3229165"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476" name="Google Shape;476;p18"/>
          <p:cNvSpPr txBox="1"/>
          <p:nvPr/>
        </p:nvSpPr>
        <p:spPr>
          <a:xfrm>
            <a:off x="3816286" y="8317545"/>
            <a:ext cx="3229165"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477" name="Google Shape;477;p18"/>
          <p:cNvSpPr txBox="1"/>
          <p:nvPr/>
        </p:nvSpPr>
        <p:spPr>
          <a:xfrm>
            <a:off x="11949304" y="5170363"/>
            <a:ext cx="3162794"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sp>
        <p:nvSpPr>
          <p:cNvPr id="478" name="Google Shape;478;p18"/>
          <p:cNvSpPr txBox="1"/>
          <p:nvPr/>
        </p:nvSpPr>
        <p:spPr>
          <a:xfrm>
            <a:off x="11760431" y="8317545"/>
            <a:ext cx="3162794"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mo"/>
                <a:ea typeface="Arimo"/>
                <a:cs typeface="Arimo"/>
                <a:sym typeface="Arimo"/>
              </a:rPr>
              <a:t>Elaborate on what you want to discuss. </a:t>
            </a:r>
            <a:endParaRPr/>
          </a:p>
        </p:txBody>
      </p:sp>
      <p:grpSp>
        <p:nvGrpSpPr>
          <p:cNvPr id="479" name="Google Shape;479;p18"/>
          <p:cNvGrpSpPr/>
          <p:nvPr/>
        </p:nvGrpSpPr>
        <p:grpSpPr>
          <a:xfrm>
            <a:off x="12671711" y="989611"/>
            <a:ext cx="1340233" cy="1340233"/>
            <a:chOff x="0" y="0"/>
            <a:chExt cx="812800" cy="812800"/>
          </a:xfrm>
        </p:grpSpPr>
        <p:sp>
          <p:nvSpPr>
            <p:cNvPr id="480" name="Google Shape;480;p1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a:noFill/>
            </a:ln>
          </p:spPr>
        </p:sp>
        <p:sp>
          <p:nvSpPr>
            <p:cNvPr id="481" name="Google Shape;481;p18"/>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18"/>
          <p:cNvGrpSpPr/>
          <p:nvPr/>
        </p:nvGrpSpPr>
        <p:grpSpPr>
          <a:xfrm>
            <a:off x="16097983" y="6120210"/>
            <a:ext cx="1340233" cy="1340233"/>
            <a:chOff x="0" y="0"/>
            <a:chExt cx="812800" cy="812800"/>
          </a:xfrm>
        </p:grpSpPr>
        <p:sp>
          <p:nvSpPr>
            <p:cNvPr id="483" name="Google Shape;483;p1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3FE04"/>
            </a:solidFill>
            <a:ln>
              <a:noFill/>
            </a:ln>
          </p:spPr>
        </p:sp>
        <p:sp>
          <p:nvSpPr>
            <p:cNvPr id="484" name="Google Shape;484;p18"/>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5" name="Google Shape;485;p18"/>
          <p:cNvPicPr preferRelativeResize="0"/>
          <p:nvPr/>
        </p:nvPicPr>
        <p:blipFill>
          <a:blip r:embed="rId3">
            <a:alphaModFix/>
          </a:blip>
          <a:stretch>
            <a:fillRect/>
          </a:stretch>
        </p:blipFill>
        <p:spPr>
          <a:xfrm>
            <a:off x="1773599" y="4466378"/>
            <a:ext cx="1340225" cy="1340225"/>
          </a:xfrm>
          <a:prstGeom prst="rect">
            <a:avLst/>
          </a:prstGeom>
          <a:noFill/>
          <a:ln>
            <a:noFill/>
          </a:ln>
        </p:spPr>
      </p:pic>
      <p:pic>
        <p:nvPicPr>
          <p:cNvPr id="486" name="Google Shape;486;p18"/>
          <p:cNvPicPr preferRelativeResize="0"/>
          <p:nvPr/>
        </p:nvPicPr>
        <p:blipFill>
          <a:blip r:embed="rId4">
            <a:alphaModFix/>
          </a:blip>
          <a:stretch>
            <a:fillRect/>
          </a:stretch>
        </p:blipFill>
        <p:spPr>
          <a:xfrm>
            <a:off x="9650363" y="4394397"/>
            <a:ext cx="1472050" cy="1484215"/>
          </a:xfrm>
          <a:prstGeom prst="rect">
            <a:avLst/>
          </a:prstGeom>
          <a:noFill/>
          <a:ln>
            <a:noFill/>
          </a:ln>
        </p:spPr>
      </p:pic>
      <p:pic>
        <p:nvPicPr>
          <p:cNvPr id="487" name="Google Shape;487;p18"/>
          <p:cNvPicPr preferRelativeResize="0"/>
          <p:nvPr/>
        </p:nvPicPr>
        <p:blipFill>
          <a:blip r:embed="rId5">
            <a:alphaModFix/>
          </a:blip>
          <a:stretch>
            <a:fillRect/>
          </a:stretch>
        </p:blipFill>
        <p:spPr>
          <a:xfrm>
            <a:off x="1785550" y="7489323"/>
            <a:ext cx="1340225" cy="1519639"/>
          </a:xfrm>
          <a:prstGeom prst="rect">
            <a:avLst/>
          </a:prstGeom>
          <a:noFill/>
          <a:ln>
            <a:noFill/>
          </a:ln>
        </p:spPr>
      </p:pic>
      <p:pic>
        <p:nvPicPr>
          <p:cNvPr id="488" name="Google Shape;488;p18"/>
          <p:cNvPicPr preferRelativeResize="0"/>
          <p:nvPr/>
        </p:nvPicPr>
        <p:blipFill>
          <a:blip r:embed="rId6">
            <a:alphaModFix/>
          </a:blip>
          <a:stretch>
            <a:fillRect/>
          </a:stretch>
        </p:blipFill>
        <p:spPr>
          <a:xfrm>
            <a:off x="9650366" y="7489325"/>
            <a:ext cx="1572434" cy="1519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2" name="Shape 492"/>
        <p:cNvGrpSpPr/>
        <p:nvPr/>
      </p:nvGrpSpPr>
      <p:grpSpPr>
        <a:xfrm>
          <a:off x="0" y="0"/>
          <a:ext cx="0" cy="0"/>
          <a:chOff x="0" y="0"/>
          <a:chExt cx="0" cy="0"/>
        </a:xfrm>
      </p:grpSpPr>
      <p:pic>
        <p:nvPicPr>
          <p:cNvPr id="493" name="Google Shape;493;p19"/>
          <p:cNvPicPr preferRelativeResize="0"/>
          <p:nvPr/>
        </p:nvPicPr>
        <p:blipFill>
          <a:blip r:embed="rId3">
            <a:alphaModFix/>
          </a:blip>
          <a:stretch>
            <a:fillRect/>
          </a:stretch>
        </p:blipFill>
        <p:spPr>
          <a:xfrm>
            <a:off x="7100" y="4468000"/>
            <a:ext cx="6029041" cy="5797625"/>
          </a:xfrm>
          <a:prstGeom prst="rect">
            <a:avLst/>
          </a:prstGeom>
          <a:noFill/>
          <a:ln>
            <a:noFill/>
          </a:ln>
        </p:spPr>
      </p:pic>
      <p:pic>
        <p:nvPicPr>
          <p:cNvPr id="494" name="Google Shape;494;p19"/>
          <p:cNvPicPr preferRelativeResize="0"/>
          <p:nvPr/>
        </p:nvPicPr>
        <p:blipFill>
          <a:blip r:embed="rId4">
            <a:alphaModFix/>
          </a:blip>
          <a:stretch>
            <a:fillRect/>
          </a:stretch>
        </p:blipFill>
        <p:spPr>
          <a:xfrm>
            <a:off x="6127750" y="4489375"/>
            <a:ext cx="6029051" cy="5797630"/>
          </a:xfrm>
          <a:prstGeom prst="rect">
            <a:avLst/>
          </a:prstGeom>
          <a:noFill/>
          <a:ln>
            <a:noFill/>
          </a:ln>
        </p:spPr>
      </p:pic>
      <p:pic>
        <p:nvPicPr>
          <p:cNvPr id="495" name="Google Shape;495;p19"/>
          <p:cNvPicPr preferRelativeResize="0"/>
          <p:nvPr/>
        </p:nvPicPr>
        <p:blipFill>
          <a:blip r:embed="rId5">
            <a:alphaModFix/>
          </a:blip>
          <a:stretch>
            <a:fillRect/>
          </a:stretch>
        </p:blipFill>
        <p:spPr>
          <a:xfrm>
            <a:off x="12258950" y="4489375"/>
            <a:ext cx="6029051" cy="5797630"/>
          </a:xfrm>
          <a:prstGeom prst="rect">
            <a:avLst/>
          </a:prstGeom>
          <a:noFill/>
          <a:ln>
            <a:noFill/>
          </a:ln>
        </p:spPr>
      </p:pic>
      <p:grpSp>
        <p:nvGrpSpPr>
          <p:cNvPr id="496" name="Google Shape;496;p19"/>
          <p:cNvGrpSpPr/>
          <p:nvPr/>
        </p:nvGrpSpPr>
        <p:grpSpPr>
          <a:xfrm>
            <a:off x="1028700" y="705505"/>
            <a:ext cx="9505691" cy="2304785"/>
            <a:chOff x="0" y="-47625"/>
            <a:chExt cx="2503556" cy="607022"/>
          </a:xfrm>
        </p:grpSpPr>
        <p:sp>
          <p:nvSpPr>
            <p:cNvPr id="497" name="Google Shape;497;p19"/>
            <p:cNvSpPr/>
            <p:nvPr/>
          </p:nvSpPr>
          <p:spPr>
            <a:xfrm>
              <a:off x="0" y="0"/>
              <a:ext cx="2503556" cy="559397"/>
            </a:xfrm>
            <a:custGeom>
              <a:rect b="b" l="l" r="r" t="t"/>
              <a:pathLst>
                <a:path extrusionOk="0" h="559397" w="2503556">
                  <a:moveTo>
                    <a:pt x="27691" y="0"/>
                  </a:moveTo>
                  <a:lnTo>
                    <a:pt x="2475865" y="0"/>
                  </a:lnTo>
                  <a:cubicBezTo>
                    <a:pt x="2483209" y="0"/>
                    <a:pt x="2490253" y="2917"/>
                    <a:pt x="2495446" y="8111"/>
                  </a:cubicBezTo>
                  <a:cubicBezTo>
                    <a:pt x="2500639" y="13304"/>
                    <a:pt x="2503556" y="20347"/>
                    <a:pt x="2503556" y="27691"/>
                  </a:cubicBezTo>
                  <a:lnTo>
                    <a:pt x="2503556" y="531705"/>
                  </a:lnTo>
                  <a:cubicBezTo>
                    <a:pt x="2503556" y="539049"/>
                    <a:pt x="2500639" y="546093"/>
                    <a:pt x="2495446" y="551286"/>
                  </a:cubicBezTo>
                  <a:cubicBezTo>
                    <a:pt x="2490253" y="556479"/>
                    <a:pt x="2483209" y="559397"/>
                    <a:pt x="2475865" y="559397"/>
                  </a:cubicBezTo>
                  <a:lnTo>
                    <a:pt x="27691" y="559397"/>
                  </a:lnTo>
                  <a:cubicBezTo>
                    <a:pt x="20347" y="559397"/>
                    <a:pt x="13304" y="556479"/>
                    <a:pt x="8111" y="551286"/>
                  </a:cubicBezTo>
                  <a:cubicBezTo>
                    <a:pt x="2917" y="546093"/>
                    <a:pt x="0" y="539049"/>
                    <a:pt x="0" y="531705"/>
                  </a:cubicBezTo>
                  <a:lnTo>
                    <a:pt x="0" y="27691"/>
                  </a:lnTo>
                  <a:cubicBezTo>
                    <a:pt x="0" y="20347"/>
                    <a:pt x="2917" y="13304"/>
                    <a:pt x="8111" y="8111"/>
                  </a:cubicBezTo>
                  <a:cubicBezTo>
                    <a:pt x="13304" y="2917"/>
                    <a:pt x="20347" y="0"/>
                    <a:pt x="27691" y="0"/>
                  </a:cubicBezTo>
                  <a:close/>
                </a:path>
              </a:pathLst>
            </a:custGeom>
            <a:solidFill>
              <a:srgbClr val="6836F1"/>
            </a:solidFill>
            <a:ln cap="rnd" cmpd="sng" w="38100">
              <a:solidFill>
                <a:srgbClr val="F3FE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txBox="1"/>
            <p:nvPr/>
          </p:nvSpPr>
          <p:spPr>
            <a:xfrm>
              <a:off x="0" y="-47625"/>
              <a:ext cx="2503556" cy="60702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9"/>
          <p:cNvGrpSpPr/>
          <p:nvPr/>
        </p:nvGrpSpPr>
        <p:grpSpPr>
          <a:xfrm>
            <a:off x="0" y="-180826"/>
            <a:ext cx="686677" cy="10467826"/>
            <a:chOff x="0" y="-241102"/>
            <a:chExt cx="915569" cy="13957102"/>
          </a:xfrm>
        </p:grpSpPr>
        <p:grpSp>
          <p:nvGrpSpPr>
            <p:cNvPr id="500" name="Google Shape;500;p19"/>
            <p:cNvGrpSpPr/>
            <p:nvPr/>
          </p:nvGrpSpPr>
          <p:grpSpPr>
            <a:xfrm>
              <a:off x="0" y="-241102"/>
              <a:ext cx="915569" cy="13957102"/>
              <a:chOff x="0" y="-47625"/>
              <a:chExt cx="180853" cy="2756958"/>
            </a:xfrm>
          </p:grpSpPr>
          <p:sp>
            <p:nvSpPr>
              <p:cNvPr id="501" name="Google Shape;501;p19"/>
              <p:cNvSpPr/>
              <p:nvPr/>
            </p:nvSpPr>
            <p:spPr>
              <a:xfrm>
                <a:off x="0" y="0"/>
                <a:ext cx="180853" cy="2709333"/>
              </a:xfrm>
              <a:custGeom>
                <a:rect b="b" l="l" r="r" t="t"/>
                <a:pathLst>
                  <a:path extrusionOk="0" h="2709333" w="180853">
                    <a:moveTo>
                      <a:pt x="0" y="0"/>
                    </a:moveTo>
                    <a:lnTo>
                      <a:pt x="180853" y="0"/>
                    </a:lnTo>
                    <a:lnTo>
                      <a:pt x="180853" y="2709333"/>
                    </a:lnTo>
                    <a:lnTo>
                      <a:pt x="0" y="2709333"/>
                    </a:lnTo>
                    <a:close/>
                  </a:path>
                </a:pathLst>
              </a:custGeom>
              <a:solidFill>
                <a:srgbClr val="6836F1"/>
              </a:solidFill>
              <a:ln cap="sq" cmpd="sng" w="38100">
                <a:solidFill>
                  <a:srgbClr val="000000"/>
                </a:solidFill>
                <a:prstDash val="solid"/>
                <a:miter lim="8000"/>
                <a:headEnd len="sm" w="sm" type="none"/>
                <a:tailEnd len="sm" w="sm" type="none"/>
              </a:ln>
            </p:spPr>
          </p:sp>
          <p:sp>
            <p:nvSpPr>
              <p:cNvPr id="502" name="Google Shape;502;p19"/>
              <p:cNvSpPr txBox="1"/>
              <p:nvPr/>
            </p:nvSpPr>
            <p:spPr>
              <a:xfrm>
                <a:off x="0" y="-47625"/>
                <a:ext cx="18085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3" name="Google Shape;503;p19"/>
            <p:cNvSpPr txBox="1"/>
            <p:nvPr/>
          </p:nvSpPr>
          <p:spPr>
            <a:xfrm rot="-5400000">
              <a:off x="-1386080" y="10959804"/>
              <a:ext cx="3850747"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WWW.TECHOLOY.COM</a:t>
              </a:r>
              <a:endParaRPr/>
            </a:p>
          </p:txBody>
        </p:sp>
        <p:sp>
          <p:nvSpPr>
            <p:cNvPr id="504" name="Google Shape;504;p19"/>
            <p:cNvSpPr txBox="1"/>
            <p:nvPr/>
          </p:nvSpPr>
          <p:spPr>
            <a:xfrm rot="-5400000">
              <a:off x="-161902" y="546432"/>
              <a:ext cx="1402391" cy="614597"/>
            </a:xfrm>
            <a:prstGeom prst="rect">
              <a:avLst/>
            </a:prstGeom>
            <a:noFill/>
            <a:ln>
              <a:noFill/>
            </a:ln>
          </p:spPr>
          <p:txBody>
            <a:bodyPr anchorCtr="0" anchor="t" bIns="0" lIns="0" spcFirstLastPara="1" rIns="0" wrap="square" tIns="0">
              <a:spAutoFit/>
            </a:bodyPr>
            <a:lstStyle/>
            <a:p>
              <a:pPr indent="0" lvl="0" marL="0" marR="0" rtl="0" algn="l">
                <a:lnSpc>
                  <a:spcPct val="93014"/>
                </a:lnSpc>
                <a:spcBef>
                  <a:spcPts val="0"/>
                </a:spcBef>
                <a:spcAft>
                  <a:spcPts val="0"/>
                </a:spcAft>
                <a:buNone/>
              </a:pPr>
              <a:r>
                <a:rPr b="0" i="0" lang="en-US" sz="3407" u="none" cap="none" strike="noStrike">
                  <a:solidFill>
                    <a:srgbClr val="F3FE04"/>
                  </a:solidFill>
                  <a:latin typeface="Bebas Neue"/>
                  <a:ea typeface="Bebas Neue"/>
                  <a:cs typeface="Bebas Neue"/>
                  <a:sym typeface="Bebas Neue"/>
                </a:rPr>
                <a:t>09/20</a:t>
              </a:r>
              <a:endParaRPr/>
            </a:p>
          </p:txBody>
        </p:sp>
      </p:grpSp>
      <p:sp>
        <p:nvSpPr>
          <p:cNvPr id="505" name="Google Shape;505;p19"/>
          <p:cNvSpPr txBox="1"/>
          <p:nvPr/>
        </p:nvSpPr>
        <p:spPr>
          <a:xfrm>
            <a:off x="1283051" y="954678"/>
            <a:ext cx="9432600" cy="2121900"/>
          </a:xfrm>
          <a:prstGeom prst="rect">
            <a:avLst/>
          </a:prstGeom>
          <a:noFill/>
          <a:ln>
            <a:noFill/>
          </a:ln>
        </p:spPr>
        <p:txBody>
          <a:bodyPr anchorCtr="0" anchor="t" bIns="0" lIns="0" spcFirstLastPara="1" rIns="0" wrap="square" tIns="0">
            <a:spAutoFit/>
          </a:bodyPr>
          <a:lstStyle/>
          <a:p>
            <a:pPr indent="0" lvl="0" marL="0" marR="0" rtl="0" algn="l">
              <a:lnSpc>
                <a:spcPct val="92997"/>
              </a:lnSpc>
              <a:spcBef>
                <a:spcPts val="0"/>
              </a:spcBef>
              <a:spcAft>
                <a:spcPts val="0"/>
              </a:spcAft>
              <a:buNone/>
            </a:pPr>
            <a:r>
              <a:rPr b="0" i="0" lang="en-US" sz="14824" u="none" cap="none" strike="noStrike">
                <a:solidFill>
                  <a:srgbClr val="F3FE04"/>
                </a:solidFill>
                <a:latin typeface="Bebas Neue"/>
                <a:ea typeface="Bebas Neue"/>
                <a:cs typeface="Bebas Neue"/>
                <a:sym typeface="Bebas Neue"/>
              </a:rPr>
              <a:t>GALLERY IMAGE</a:t>
            </a:r>
            <a:endParaRPr/>
          </a:p>
        </p:txBody>
      </p:sp>
      <p:sp>
        <p:nvSpPr>
          <p:cNvPr id="506" name="Google Shape;506;p19"/>
          <p:cNvSpPr txBox="1"/>
          <p:nvPr/>
        </p:nvSpPr>
        <p:spPr>
          <a:xfrm>
            <a:off x="1283051" y="3225137"/>
            <a:ext cx="812048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What can you say about your projects? Share it here!</a:t>
            </a:r>
            <a:endParaRPr/>
          </a:p>
        </p:txBody>
      </p:sp>
      <p:grpSp>
        <p:nvGrpSpPr>
          <p:cNvPr id="507" name="Google Shape;507;p19"/>
          <p:cNvGrpSpPr/>
          <p:nvPr/>
        </p:nvGrpSpPr>
        <p:grpSpPr>
          <a:xfrm>
            <a:off x="13557471" y="1039492"/>
            <a:ext cx="3148738" cy="1117091"/>
            <a:chOff x="0" y="0"/>
            <a:chExt cx="4198316" cy="1489455"/>
          </a:xfrm>
        </p:grpSpPr>
        <p:grpSp>
          <p:nvGrpSpPr>
            <p:cNvPr id="508" name="Google Shape;508;p19"/>
            <p:cNvGrpSpPr/>
            <p:nvPr/>
          </p:nvGrpSpPr>
          <p:grpSpPr>
            <a:xfrm>
              <a:off x="0" y="0"/>
              <a:ext cx="1489455" cy="1489455"/>
              <a:chOff x="0" y="0"/>
              <a:chExt cx="812800" cy="812800"/>
            </a:xfrm>
          </p:grpSpPr>
          <p:sp>
            <p:nvSpPr>
              <p:cNvPr id="509" name="Google Shape;5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9"/>
            <p:cNvGrpSpPr/>
            <p:nvPr/>
          </p:nvGrpSpPr>
          <p:grpSpPr>
            <a:xfrm>
              <a:off x="386980" y="0"/>
              <a:ext cx="1489455" cy="1489455"/>
              <a:chOff x="0" y="0"/>
              <a:chExt cx="812800" cy="812800"/>
            </a:xfrm>
          </p:grpSpPr>
          <p:sp>
            <p:nvSpPr>
              <p:cNvPr id="512" name="Google Shape;5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9"/>
            <p:cNvGrpSpPr/>
            <p:nvPr/>
          </p:nvGrpSpPr>
          <p:grpSpPr>
            <a:xfrm>
              <a:off x="773960" y="0"/>
              <a:ext cx="1489455" cy="1489455"/>
              <a:chOff x="0" y="0"/>
              <a:chExt cx="812800" cy="812800"/>
            </a:xfrm>
          </p:grpSpPr>
          <p:sp>
            <p:nvSpPr>
              <p:cNvPr id="515" name="Google Shape;5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9"/>
            <p:cNvGrpSpPr/>
            <p:nvPr/>
          </p:nvGrpSpPr>
          <p:grpSpPr>
            <a:xfrm>
              <a:off x="1160940" y="0"/>
              <a:ext cx="1489455" cy="1489455"/>
              <a:chOff x="0" y="0"/>
              <a:chExt cx="812800" cy="812800"/>
            </a:xfrm>
          </p:grpSpPr>
          <p:sp>
            <p:nvSpPr>
              <p:cNvPr id="518" name="Google Shape;5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9"/>
            <p:cNvGrpSpPr/>
            <p:nvPr/>
          </p:nvGrpSpPr>
          <p:grpSpPr>
            <a:xfrm>
              <a:off x="1547920" y="0"/>
              <a:ext cx="1489455" cy="1489455"/>
              <a:chOff x="0" y="0"/>
              <a:chExt cx="812800" cy="812800"/>
            </a:xfrm>
          </p:grpSpPr>
          <p:sp>
            <p:nvSpPr>
              <p:cNvPr id="521" name="Google Shape;5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9"/>
            <p:cNvGrpSpPr/>
            <p:nvPr/>
          </p:nvGrpSpPr>
          <p:grpSpPr>
            <a:xfrm>
              <a:off x="1934900" y="0"/>
              <a:ext cx="1489455" cy="1489455"/>
              <a:chOff x="0" y="0"/>
              <a:chExt cx="812800" cy="812800"/>
            </a:xfrm>
          </p:grpSpPr>
          <p:sp>
            <p:nvSpPr>
              <p:cNvPr id="524" name="Google Shape;5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9"/>
            <p:cNvGrpSpPr/>
            <p:nvPr/>
          </p:nvGrpSpPr>
          <p:grpSpPr>
            <a:xfrm>
              <a:off x="2321881" y="0"/>
              <a:ext cx="1489455" cy="1489455"/>
              <a:chOff x="0" y="0"/>
              <a:chExt cx="812800" cy="812800"/>
            </a:xfrm>
          </p:grpSpPr>
          <p:sp>
            <p:nvSpPr>
              <p:cNvPr id="527" name="Google Shape;5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9"/>
            <p:cNvGrpSpPr/>
            <p:nvPr/>
          </p:nvGrpSpPr>
          <p:grpSpPr>
            <a:xfrm>
              <a:off x="2708861" y="0"/>
              <a:ext cx="1489455" cy="1489455"/>
              <a:chOff x="0" y="0"/>
              <a:chExt cx="812800" cy="812800"/>
            </a:xfrm>
          </p:grpSpPr>
          <p:sp>
            <p:nvSpPr>
              <p:cNvPr id="530" name="Google Shape;5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2" name="Google Shape;532;p19"/>
          <p:cNvGrpSpPr/>
          <p:nvPr/>
        </p:nvGrpSpPr>
        <p:grpSpPr>
          <a:xfrm>
            <a:off x="5476123" y="5649362"/>
            <a:ext cx="1340233" cy="1340233"/>
            <a:chOff x="0" y="0"/>
            <a:chExt cx="812800" cy="812800"/>
          </a:xfrm>
        </p:grpSpPr>
        <p:sp>
          <p:nvSpPr>
            <p:cNvPr id="533" name="Google Shape;533;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534" name="Google Shape;534;p19"/>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a:off x="11515892" y="8282082"/>
            <a:ext cx="1340233" cy="1340233"/>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6836F1"/>
            </a:solidFill>
            <a:ln cap="sq" cmpd="sng" w="38100">
              <a:solidFill>
                <a:srgbClr val="F3FE04"/>
              </a:solidFill>
              <a:prstDash val="solid"/>
              <a:miter lim="8000"/>
              <a:headEnd len="sm" w="sm" type="none"/>
              <a:tailEnd len="sm" w="sm" type="none"/>
            </a:ln>
          </p:spPr>
        </p:sp>
        <p:sp>
          <p:nvSpPr>
            <p:cNvPr id="537" name="Google Shape;537;p19"/>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Computer  Engineering Technology Presentation">
  <a:themeElements>
    <a:clrScheme name="Office">
      <a:dk1>
        <a:srgbClr val="000000"/>
      </a:dk1>
      <a:lt1>
        <a:srgbClr val="FFFFFF"/>
      </a:lt1>
      <a:dk2>
        <a:srgbClr val="6836F1"/>
      </a:dk2>
      <a:lt2>
        <a:srgbClr val="F3FE04"/>
      </a:lt2>
      <a:accent1>
        <a:srgbClr val="888888"/>
      </a:accent1>
      <a:accent2>
        <a:srgbClr val="555555"/>
      </a:accent2>
      <a:accent3>
        <a:srgbClr val="2E2E2E"/>
      </a:accent3>
      <a:accent4>
        <a:srgbClr val="FFFFFF"/>
      </a:accent4>
      <a:accent5>
        <a:srgbClr val="6836F1"/>
      </a:accent5>
      <a:accent6>
        <a:srgbClr val="F3FE04"/>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