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Archivo Black"/>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rchivoBlack-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056675" y="842125"/>
            <a:ext cx="145632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2406150" y="44522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0" y="-180826"/>
            <a:ext cx="18287998" cy="10468393"/>
            <a:chOff x="0" y="-241102"/>
            <a:chExt cx="24383997" cy="13957858"/>
          </a:xfrm>
        </p:grpSpPr>
        <p:grpSp>
          <p:nvGrpSpPr>
            <p:cNvPr id="13" name="Google Shape;13;p3"/>
            <p:cNvGrpSpPr/>
            <p:nvPr/>
          </p:nvGrpSpPr>
          <p:grpSpPr>
            <a:xfrm>
              <a:off x="0" y="-241102"/>
              <a:ext cx="24383997" cy="428288"/>
              <a:chOff x="0" y="-47625"/>
              <a:chExt cx="4816592" cy="84600"/>
            </a:xfrm>
          </p:grpSpPr>
          <p:sp>
            <p:nvSpPr>
              <p:cNvPr id="14" name="Google Shape;14;p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5" name="Google Shape;15;p3"/>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a:off x="0" y="13288468"/>
              <a:ext cx="24383997" cy="428288"/>
              <a:chOff x="0" y="-47625"/>
              <a:chExt cx="4816592" cy="84600"/>
            </a:xfrm>
          </p:grpSpPr>
          <p:sp>
            <p:nvSpPr>
              <p:cNvPr id="17" name="Google Shape;17;p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8" name="Google Shape;18;p3"/>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 name="Google Shape;19;p3"/>
          <p:cNvGrpSpPr/>
          <p:nvPr/>
        </p:nvGrpSpPr>
        <p:grpSpPr>
          <a:xfrm rot="-5400000">
            <a:off x="-8874467" y="710385"/>
            <a:ext cx="18288179" cy="865051"/>
            <a:chOff x="0" y="-217203"/>
            <a:chExt cx="24384239" cy="1153401"/>
          </a:xfrm>
        </p:grpSpPr>
        <p:grpSp>
          <p:nvGrpSpPr>
            <p:cNvPr id="20" name="Google Shape;20;p3"/>
            <p:cNvGrpSpPr/>
            <p:nvPr/>
          </p:nvGrpSpPr>
          <p:grpSpPr>
            <a:xfrm>
              <a:off x="0" y="-217203"/>
              <a:ext cx="24384239" cy="1153401"/>
              <a:chOff x="0" y="-47625"/>
              <a:chExt cx="5346600" cy="252900"/>
            </a:xfrm>
          </p:grpSpPr>
          <p:sp>
            <p:nvSpPr>
              <p:cNvPr id="21" name="Google Shape;21;p3"/>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22" name="Google Shape;22;p3"/>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 name="Google Shape;23;p3"/>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4" name="Google Shape;24;p3"/>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5" name="Google Shape;25;p3"/>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26" name="Google Shape;26;p3"/>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7" name="Google Shape;27;p3"/>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8" name="Google Shape;28;p3"/>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9" name="Google Shape;29;p3"/>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30" name="Google Shape;30;p3"/>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1" name="Google Shape;31;p3"/>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32" name="Google Shape;32;p3"/>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3" name="Google Shape;33;p3"/>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34" name="Google Shape;34;p3"/>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5" name="Google Shape;35;p3"/>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36" name="Google Shape;36;p3"/>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7" name="Google Shape;37;p3"/>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38" name="Google Shape;38;p3"/>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9" name="Google Shape;39;p3"/>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40" name="Google Shape;40;p3"/>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1" name="Google Shape;41;p3"/>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42" name="Google Shape;42;p3"/>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4"/>
          <p:cNvSpPr txBox="1"/>
          <p:nvPr>
            <p:ph type="title"/>
          </p:nvPr>
        </p:nvSpPr>
        <p:spPr>
          <a:xfrm>
            <a:off x="1203450" y="1211625"/>
            <a:ext cx="13698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4"/>
          <p:cNvSpPr txBox="1"/>
          <p:nvPr>
            <p:ph idx="1" type="body"/>
          </p:nvPr>
        </p:nvSpPr>
        <p:spPr>
          <a:xfrm>
            <a:off x="5251275" y="45672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46" name="Google Shape;46;p4"/>
          <p:cNvGrpSpPr/>
          <p:nvPr/>
        </p:nvGrpSpPr>
        <p:grpSpPr>
          <a:xfrm>
            <a:off x="0" y="-180826"/>
            <a:ext cx="18287998" cy="10468393"/>
            <a:chOff x="0" y="-241102"/>
            <a:chExt cx="24383997" cy="13957858"/>
          </a:xfrm>
        </p:grpSpPr>
        <p:grpSp>
          <p:nvGrpSpPr>
            <p:cNvPr id="47" name="Google Shape;47;p4"/>
            <p:cNvGrpSpPr/>
            <p:nvPr/>
          </p:nvGrpSpPr>
          <p:grpSpPr>
            <a:xfrm>
              <a:off x="0" y="-241102"/>
              <a:ext cx="24383997" cy="428288"/>
              <a:chOff x="0" y="-47625"/>
              <a:chExt cx="4816592" cy="84600"/>
            </a:xfrm>
          </p:grpSpPr>
          <p:sp>
            <p:nvSpPr>
              <p:cNvPr id="48" name="Google Shape;48;p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9" name="Google Shape;49;p4"/>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4"/>
            <p:cNvGrpSpPr/>
            <p:nvPr/>
          </p:nvGrpSpPr>
          <p:grpSpPr>
            <a:xfrm>
              <a:off x="0" y="13288468"/>
              <a:ext cx="24383997" cy="428288"/>
              <a:chOff x="0" y="-47625"/>
              <a:chExt cx="4816592" cy="84600"/>
            </a:xfrm>
          </p:grpSpPr>
          <p:sp>
            <p:nvSpPr>
              <p:cNvPr id="51" name="Google Shape;51;p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2" name="Google Shape;52;p4"/>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 name="Google Shape;53;p4"/>
          <p:cNvGrpSpPr/>
          <p:nvPr/>
        </p:nvGrpSpPr>
        <p:grpSpPr>
          <a:xfrm>
            <a:off x="0" y="-180826"/>
            <a:ext cx="18287998" cy="10468393"/>
            <a:chOff x="0" y="-241102"/>
            <a:chExt cx="24383997" cy="13957858"/>
          </a:xfrm>
        </p:grpSpPr>
        <p:grpSp>
          <p:nvGrpSpPr>
            <p:cNvPr id="54" name="Google Shape;54;p4"/>
            <p:cNvGrpSpPr/>
            <p:nvPr/>
          </p:nvGrpSpPr>
          <p:grpSpPr>
            <a:xfrm>
              <a:off x="0" y="-241102"/>
              <a:ext cx="24383997" cy="428288"/>
              <a:chOff x="0" y="-47625"/>
              <a:chExt cx="4816592" cy="84600"/>
            </a:xfrm>
          </p:grpSpPr>
          <p:sp>
            <p:nvSpPr>
              <p:cNvPr id="55" name="Google Shape;55;p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6" name="Google Shape;56;p4"/>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a:off x="0" y="13288468"/>
              <a:ext cx="24383997" cy="428288"/>
              <a:chOff x="0" y="-47625"/>
              <a:chExt cx="4816592" cy="84600"/>
            </a:xfrm>
          </p:grpSpPr>
          <p:sp>
            <p:nvSpPr>
              <p:cNvPr id="58" name="Google Shape;58;p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9" name="Google Shape;59;p4"/>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 name="Google Shape;60;p4"/>
          <p:cNvGrpSpPr/>
          <p:nvPr/>
        </p:nvGrpSpPr>
        <p:grpSpPr>
          <a:xfrm rot="-5400000">
            <a:off x="8711677" y="710385"/>
            <a:ext cx="18288179" cy="865051"/>
            <a:chOff x="0" y="-217203"/>
            <a:chExt cx="24384239" cy="1153401"/>
          </a:xfrm>
        </p:grpSpPr>
        <p:grpSp>
          <p:nvGrpSpPr>
            <p:cNvPr id="61" name="Google Shape;61;p4"/>
            <p:cNvGrpSpPr/>
            <p:nvPr/>
          </p:nvGrpSpPr>
          <p:grpSpPr>
            <a:xfrm>
              <a:off x="0" y="-217203"/>
              <a:ext cx="24384239" cy="1153401"/>
              <a:chOff x="0" y="-47625"/>
              <a:chExt cx="5346600" cy="252900"/>
            </a:xfrm>
          </p:grpSpPr>
          <p:sp>
            <p:nvSpPr>
              <p:cNvPr id="62" name="Google Shape;62;p4"/>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63" name="Google Shape;63;p4"/>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 name="Google Shape;64;p4"/>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65" name="Google Shape;65;p4"/>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6" name="Google Shape;66;p4"/>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67" name="Google Shape;67;p4"/>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8" name="Google Shape;68;p4"/>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69" name="Google Shape;69;p4"/>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0" name="Google Shape;70;p4"/>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71" name="Google Shape;71;p4"/>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2" name="Google Shape;72;p4"/>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73" name="Google Shape;73;p4"/>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4" name="Google Shape;74;p4"/>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75" name="Google Shape;75;p4"/>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6" name="Google Shape;76;p4"/>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77" name="Google Shape;77;p4"/>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8" name="Google Shape;78;p4"/>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79" name="Google Shape;79;p4"/>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0" name="Google Shape;80;p4"/>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81" name="Google Shape;81;p4"/>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2" name="Google Shape;82;p4"/>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83" name="Google Shape;83;p4"/>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sp>
        <p:nvSpPr>
          <p:cNvPr id="85" name="Google Shape;85;p5"/>
          <p:cNvSpPr txBox="1"/>
          <p:nvPr>
            <p:ph type="title"/>
          </p:nvPr>
        </p:nvSpPr>
        <p:spPr>
          <a:xfrm>
            <a:off x="1210325" y="719525"/>
            <a:ext cx="13511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2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5"/>
          <p:cNvSpPr txBox="1"/>
          <p:nvPr>
            <p:ph idx="1" type="body"/>
          </p:nvPr>
        </p:nvSpPr>
        <p:spPr>
          <a:xfrm>
            <a:off x="4538663" y="51905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1800"/>
              <a:buNone/>
              <a:defRPr sz="1800"/>
            </a:lvl2pPr>
            <a:lvl3pPr indent="-228600" lvl="2" marL="1371600" algn="l">
              <a:spcBef>
                <a:spcPts val="320"/>
              </a:spcBef>
              <a:spcAft>
                <a:spcPts val="0"/>
              </a:spcAft>
              <a:buSzPts val="1600"/>
              <a:buNone/>
              <a:defRPr sz="1600"/>
            </a:lvl3pPr>
            <a:lvl4pPr indent="-228600" lvl="3" marL="1828800" algn="l">
              <a:spcBef>
                <a:spcPts val="280"/>
              </a:spcBef>
              <a:spcAft>
                <a:spcPts val="0"/>
              </a:spcAft>
              <a:buSzPts val="1400"/>
              <a:buNone/>
              <a:defRPr sz="1400"/>
            </a:lvl4pPr>
            <a:lvl5pPr indent="-228600" lvl="4" marL="2286000" algn="l">
              <a:spcBef>
                <a:spcPts val="280"/>
              </a:spcBef>
              <a:spcAft>
                <a:spcPts val="0"/>
              </a:spcAft>
              <a:buSzPts val="1400"/>
              <a:buNone/>
              <a:defRPr sz="1400"/>
            </a:lvl5pPr>
            <a:lvl6pPr indent="-228600" lvl="5" marL="2743200" algn="l">
              <a:spcBef>
                <a:spcPts val="280"/>
              </a:spcBef>
              <a:spcAft>
                <a:spcPts val="0"/>
              </a:spcAft>
              <a:buSzPts val="1400"/>
              <a:buNone/>
              <a:defRPr sz="1400"/>
            </a:lvl6pPr>
            <a:lvl7pPr indent="-228600" lvl="6" marL="3200400" algn="l">
              <a:spcBef>
                <a:spcPts val="280"/>
              </a:spcBef>
              <a:spcAft>
                <a:spcPts val="0"/>
              </a:spcAft>
              <a:buSzPts val="1400"/>
              <a:buNone/>
              <a:defRPr sz="1400"/>
            </a:lvl7pPr>
            <a:lvl8pPr indent="-228600" lvl="7" marL="3657600" algn="l">
              <a:spcBef>
                <a:spcPts val="280"/>
              </a:spcBef>
              <a:spcAft>
                <a:spcPts val="0"/>
              </a:spcAft>
              <a:buSzPts val="1400"/>
              <a:buNone/>
              <a:defRPr sz="1400"/>
            </a:lvl8pPr>
            <a:lvl9pPr indent="-228600" lvl="8" marL="4114800" algn="l">
              <a:spcBef>
                <a:spcPts val="280"/>
              </a:spcBef>
              <a:spcAft>
                <a:spcPts val="0"/>
              </a:spcAft>
              <a:buSzPts val="1400"/>
              <a:buNone/>
              <a:defRPr sz="1400"/>
            </a:lvl9pPr>
          </a:lstStyle>
          <a:p/>
        </p:txBody>
      </p:sp>
      <p:grpSp>
        <p:nvGrpSpPr>
          <p:cNvPr id="87" name="Google Shape;87;p5"/>
          <p:cNvGrpSpPr/>
          <p:nvPr/>
        </p:nvGrpSpPr>
        <p:grpSpPr>
          <a:xfrm>
            <a:off x="0" y="-180826"/>
            <a:ext cx="18287998" cy="10468393"/>
            <a:chOff x="0" y="-241102"/>
            <a:chExt cx="24383997" cy="13957858"/>
          </a:xfrm>
        </p:grpSpPr>
        <p:grpSp>
          <p:nvGrpSpPr>
            <p:cNvPr id="88" name="Google Shape;88;p5"/>
            <p:cNvGrpSpPr/>
            <p:nvPr/>
          </p:nvGrpSpPr>
          <p:grpSpPr>
            <a:xfrm>
              <a:off x="0" y="-241102"/>
              <a:ext cx="24383997" cy="428288"/>
              <a:chOff x="0" y="-47625"/>
              <a:chExt cx="4816592" cy="84600"/>
            </a:xfrm>
          </p:grpSpPr>
          <p:sp>
            <p:nvSpPr>
              <p:cNvPr id="89" name="Google Shape;89;p5"/>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90" name="Google Shape;90;p5"/>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5"/>
            <p:cNvGrpSpPr/>
            <p:nvPr/>
          </p:nvGrpSpPr>
          <p:grpSpPr>
            <a:xfrm>
              <a:off x="0" y="13288468"/>
              <a:ext cx="24383997" cy="428288"/>
              <a:chOff x="0" y="-47625"/>
              <a:chExt cx="4816592" cy="84600"/>
            </a:xfrm>
          </p:grpSpPr>
          <p:sp>
            <p:nvSpPr>
              <p:cNvPr id="92" name="Google Shape;92;p5"/>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93" name="Google Shape;93;p5"/>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4" name="Google Shape;94;p5"/>
          <p:cNvGrpSpPr/>
          <p:nvPr/>
        </p:nvGrpSpPr>
        <p:grpSpPr>
          <a:xfrm rot="-5400000">
            <a:off x="-8874467" y="710385"/>
            <a:ext cx="18288179" cy="865051"/>
            <a:chOff x="0" y="-217203"/>
            <a:chExt cx="24384239" cy="1153401"/>
          </a:xfrm>
        </p:grpSpPr>
        <p:grpSp>
          <p:nvGrpSpPr>
            <p:cNvPr id="95" name="Google Shape;95;p5"/>
            <p:cNvGrpSpPr/>
            <p:nvPr/>
          </p:nvGrpSpPr>
          <p:grpSpPr>
            <a:xfrm>
              <a:off x="0" y="-217203"/>
              <a:ext cx="24384239" cy="1153401"/>
              <a:chOff x="0" y="-47625"/>
              <a:chExt cx="5346600" cy="252900"/>
            </a:xfrm>
          </p:grpSpPr>
          <p:sp>
            <p:nvSpPr>
              <p:cNvPr id="96" name="Google Shape;96;p5"/>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97" name="Google Shape;97;p5"/>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5"/>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99" name="Google Shape;99;p5"/>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0" name="Google Shape;100;p5"/>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101" name="Google Shape;101;p5"/>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2" name="Google Shape;102;p5"/>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03" name="Google Shape;103;p5"/>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4" name="Google Shape;104;p5"/>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05" name="Google Shape;105;p5"/>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6" name="Google Shape;106;p5"/>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07" name="Google Shape;107;p5"/>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8" name="Google Shape;108;p5"/>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09" name="Google Shape;109;p5"/>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0" name="Google Shape;110;p5"/>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11" name="Google Shape;111;p5"/>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2" name="Google Shape;112;p5"/>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13" name="Google Shape;113;p5"/>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4" name="Google Shape;114;p5"/>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15" name="Google Shape;115;p5"/>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6" name="Google Shape;116;p5"/>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17" name="Google Shape;117;p5"/>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8" name="Shape 118"/>
        <p:cNvGrpSpPr/>
        <p:nvPr/>
      </p:nvGrpSpPr>
      <p:grpSpPr>
        <a:xfrm>
          <a:off x="0" y="0"/>
          <a:ext cx="0" cy="0"/>
          <a:chOff x="0" y="0"/>
          <a:chExt cx="0" cy="0"/>
        </a:xfrm>
      </p:grpSpPr>
      <p:sp>
        <p:nvSpPr>
          <p:cNvPr id="119" name="Google Shape;119;p6"/>
          <p:cNvSpPr txBox="1"/>
          <p:nvPr>
            <p:ph type="title"/>
          </p:nvPr>
        </p:nvSpPr>
        <p:spPr>
          <a:xfrm>
            <a:off x="1279650" y="1287825"/>
            <a:ext cx="13698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6"/>
          <p:cNvSpPr txBox="1"/>
          <p:nvPr>
            <p:ph idx="1" type="body"/>
          </p:nvPr>
        </p:nvSpPr>
        <p:spPr>
          <a:xfrm>
            <a:off x="3085225" y="4508675"/>
            <a:ext cx="5946600" cy="4526100"/>
          </a:xfrm>
          <a:prstGeom prst="rect">
            <a:avLst/>
          </a:prstGeom>
          <a:noFill/>
          <a:ln>
            <a:noFill/>
          </a:ln>
        </p:spPr>
        <p:txBody>
          <a:bodyPr anchorCtr="0" anchor="t" bIns="45700" lIns="91425" spcFirstLastPara="1" rIns="91425" wrap="square" tIns="45700">
            <a:normAutofit/>
          </a:bodyPr>
          <a:lstStyle>
            <a:lvl1pPr indent="-336550" lvl="0" marL="457200" algn="l">
              <a:spcBef>
                <a:spcPts val="560"/>
              </a:spcBef>
              <a:spcAft>
                <a:spcPts val="0"/>
              </a:spcAft>
              <a:buClr>
                <a:schemeClr val="dk1"/>
              </a:buClr>
              <a:buSzPts val="1700"/>
              <a:buChar char="•"/>
              <a:defRPr/>
            </a:lvl1pPr>
            <a:lvl2pPr indent="-336550" lvl="1" marL="914400" algn="l">
              <a:spcBef>
                <a:spcPts val="480"/>
              </a:spcBef>
              <a:spcAft>
                <a:spcPts val="0"/>
              </a:spcAft>
              <a:buClr>
                <a:schemeClr val="dk1"/>
              </a:buClr>
              <a:buSzPts val="1700"/>
              <a:buChar char="–"/>
              <a:defRPr/>
            </a:lvl2pPr>
            <a:lvl3pPr indent="-336550" lvl="2" marL="1371600" algn="l">
              <a:spcBef>
                <a:spcPts val="400"/>
              </a:spcBef>
              <a:spcAft>
                <a:spcPts val="0"/>
              </a:spcAft>
              <a:buClr>
                <a:schemeClr val="dk1"/>
              </a:buClr>
              <a:buSzPts val="1700"/>
              <a:buChar char="•"/>
              <a:defRPr/>
            </a:lvl3pPr>
            <a:lvl4pPr indent="-336550" lvl="3" marL="1828800" algn="l">
              <a:spcBef>
                <a:spcPts val="360"/>
              </a:spcBef>
              <a:spcAft>
                <a:spcPts val="0"/>
              </a:spcAft>
              <a:buClr>
                <a:schemeClr val="dk1"/>
              </a:buClr>
              <a:buSzPts val="1700"/>
              <a:buChar char="–"/>
              <a:defRPr/>
            </a:lvl4pPr>
            <a:lvl5pPr indent="-336550" lvl="4" marL="2286000" algn="l">
              <a:spcBef>
                <a:spcPts val="360"/>
              </a:spcBef>
              <a:spcAft>
                <a:spcPts val="0"/>
              </a:spcAft>
              <a:buClr>
                <a:schemeClr val="dk1"/>
              </a:buClr>
              <a:buSzPts val="1700"/>
              <a:buChar char="»"/>
              <a:defRPr/>
            </a:lvl5pPr>
            <a:lvl6pPr indent="-336550" lvl="5" marL="2743200" algn="l">
              <a:spcBef>
                <a:spcPts val="360"/>
              </a:spcBef>
              <a:spcAft>
                <a:spcPts val="0"/>
              </a:spcAft>
              <a:buClr>
                <a:schemeClr val="dk1"/>
              </a:buClr>
              <a:buSzPts val="1700"/>
              <a:buChar char="•"/>
              <a:defRPr/>
            </a:lvl6pPr>
            <a:lvl7pPr indent="-336550" lvl="6" marL="3200400" algn="l">
              <a:spcBef>
                <a:spcPts val="360"/>
              </a:spcBef>
              <a:spcAft>
                <a:spcPts val="0"/>
              </a:spcAft>
              <a:buClr>
                <a:schemeClr val="dk1"/>
              </a:buClr>
              <a:buSzPts val="1700"/>
              <a:buChar char="•"/>
              <a:defRPr/>
            </a:lvl7pPr>
            <a:lvl8pPr indent="-336550" lvl="7" marL="3657600" algn="l">
              <a:spcBef>
                <a:spcPts val="360"/>
              </a:spcBef>
              <a:spcAft>
                <a:spcPts val="0"/>
              </a:spcAft>
              <a:buClr>
                <a:schemeClr val="dk1"/>
              </a:buClr>
              <a:buSzPts val="1700"/>
              <a:buChar char="•"/>
              <a:defRPr/>
            </a:lvl8pPr>
            <a:lvl9pPr indent="-336550" lvl="8" marL="4114800" algn="l">
              <a:spcBef>
                <a:spcPts val="360"/>
              </a:spcBef>
              <a:spcAft>
                <a:spcPts val="0"/>
              </a:spcAft>
              <a:buClr>
                <a:schemeClr val="dk1"/>
              </a:buClr>
              <a:buSzPts val="1700"/>
              <a:buChar char="•"/>
              <a:defRPr/>
            </a:lvl9pPr>
          </a:lstStyle>
          <a:p/>
        </p:txBody>
      </p:sp>
      <p:sp>
        <p:nvSpPr>
          <p:cNvPr id="121" name="Google Shape;121;p6"/>
          <p:cNvSpPr txBox="1"/>
          <p:nvPr>
            <p:ph idx="2" type="body"/>
          </p:nvPr>
        </p:nvSpPr>
        <p:spPr>
          <a:xfrm>
            <a:off x="9256187" y="4508675"/>
            <a:ext cx="5946600" cy="4526100"/>
          </a:xfrm>
          <a:prstGeom prst="rect">
            <a:avLst/>
          </a:prstGeom>
          <a:noFill/>
          <a:ln>
            <a:noFill/>
          </a:ln>
        </p:spPr>
        <p:txBody>
          <a:bodyPr anchorCtr="0" anchor="t" bIns="45700" lIns="91425" spcFirstLastPara="1" rIns="91425" wrap="square" tIns="45700">
            <a:normAutofit/>
          </a:bodyPr>
          <a:lstStyle>
            <a:lvl1pPr indent="-336550" lvl="0" marL="457200" algn="l">
              <a:spcBef>
                <a:spcPts val="560"/>
              </a:spcBef>
              <a:spcAft>
                <a:spcPts val="0"/>
              </a:spcAft>
              <a:buClr>
                <a:schemeClr val="dk1"/>
              </a:buClr>
              <a:buSzPts val="1700"/>
              <a:buChar char="•"/>
              <a:defRPr/>
            </a:lvl1pPr>
            <a:lvl2pPr indent="-336550" lvl="1" marL="914400" algn="l">
              <a:spcBef>
                <a:spcPts val="480"/>
              </a:spcBef>
              <a:spcAft>
                <a:spcPts val="0"/>
              </a:spcAft>
              <a:buClr>
                <a:schemeClr val="dk1"/>
              </a:buClr>
              <a:buSzPts val="1700"/>
              <a:buChar char="–"/>
              <a:defRPr/>
            </a:lvl2pPr>
            <a:lvl3pPr indent="-336550" lvl="2" marL="1371600" algn="l">
              <a:spcBef>
                <a:spcPts val="400"/>
              </a:spcBef>
              <a:spcAft>
                <a:spcPts val="0"/>
              </a:spcAft>
              <a:buClr>
                <a:schemeClr val="dk1"/>
              </a:buClr>
              <a:buSzPts val="1700"/>
              <a:buChar char="•"/>
              <a:defRPr/>
            </a:lvl3pPr>
            <a:lvl4pPr indent="-336550" lvl="3" marL="1828800" algn="l">
              <a:spcBef>
                <a:spcPts val="360"/>
              </a:spcBef>
              <a:spcAft>
                <a:spcPts val="0"/>
              </a:spcAft>
              <a:buClr>
                <a:schemeClr val="dk1"/>
              </a:buClr>
              <a:buSzPts val="1700"/>
              <a:buChar char="–"/>
              <a:defRPr/>
            </a:lvl4pPr>
            <a:lvl5pPr indent="-336550" lvl="4" marL="2286000" algn="l">
              <a:spcBef>
                <a:spcPts val="360"/>
              </a:spcBef>
              <a:spcAft>
                <a:spcPts val="0"/>
              </a:spcAft>
              <a:buClr>
                <a:schemeClr val="dk1"/>
              </a:buClr>
              <a:buSzPts val="1700"/>
              <a:buChar char="»"/>
              <a:defRPr/>
            </a:lvl5pPr>
            <a:lvl6pPr indent="-336550" lvl="5" marL="2743200" algn="l">
              <a:spcBef>
                <a:spcPts val="360"/>
              </a:spcBef>
              <a:spcAft>
                <a:spcPts val="0"/>
              </a:spcAft>
              <a:buClr>
                <a:schemeClr val="dk1"/>
              </a:buClr>
              <a:buSzPts val="1700"/>
              <a:buChar char="•"/>
              <a:defRPr/>
            </a:lvl6pPr>
            <a:lvl7pPr indent="-336550" lvl="6" marL="3200400" algn="l">
              <a:spcBef>
                <a:spcPts val="360"/>
              </a:spcBef>
              <a:spcAft>
                <a:spcPts val="0"/>
              </a:spcAft>
              <a:buClr>
                <a:schemeClr val="dk1"/>
              </a:buClr>
              <a:buSzPts val="1700"/>
              <a:buChar char="•"/>
              <a:defRPr/>
            </a:lvl7pPr>
            <a:lvl8pPr indent="-336550" lvl="7" marL="3657600" algn="l">
              <a:spcBef>
                <a:spcPts val="360"/>
              </a:spcBef>
              <a:spcAft>
                <a:spcPts val="0"/>
              </a:spcAft>
              <a:buClr>
                <a:schemeClr val="dk1"/>
              </a:buClr>
              <a:buSzPts val="1700"/>
              <a:buChar char="•"/>
              <a:defRPr/>
            </a:lvl8pPr>
            <a:lvl9pPr indent="-336550" lvl="8" marL="4114800" algn="l">
              <a:spcBef>
                <a:spcPts val="360"/>
              </a:spcBef>
              <a:spcAft>
                <a:spcPts val="0"/>
              </a:spcAft>
              <a:buClr>
                <a:schemeClr val="dk1"/>
              </a:buClr>
              <a:buSzPts val="1700"/>
              <a:buChar char="•"/>
              <a:defRPr/>
            </a:lvl9pPr>
          </a:lstStyle>
          <a:p/>
        </p:txBody>
      </p:sp>
      <p:grpSp>
        <p:nvGrpSpPr>
          <p:cNvPr id="122" name="Google Shape;122;p6"/>
          <p:cNvGrpSpPr/>
          <p:nvPr/>
        </p:nvGrpSpPr>
        <p:grpSpPr>
          <a:xfrm>
            <a:off x="0" y="-180826"/>
            <a:ext cx="18287998" cy="10468393"/>
            <a:chOff x="0" y="-241102"/>
            <a:chExt cx="24383997" cy="13957858"/>
          </a:xfrm>
        </p:grpSpPr>
        <p:grpSp>
          <p:nvGrpSpPr>
            <p:cNvPr id="123" name="Google Shape;123;p6"/>
            <p:cNvGrpSpPr/>
            <p:nvPr/>
          </p:nvGrpSpPr>
          <p:grpSpPr>
            <a:xfrm>
              <a:off x="0" y="-241102"/>
              <a:ext cx="24383997" cy="428288"/>
              <a:chOff x="0" y="-47625"/>
              <a:chExt cx="4816592" cy="84600"/>
            </a:xfrm>
          </p:grpSpPr>
          <p:sp>
            <p:nvSpPr>
              <p:cNvPr id="124" name="Google Shape;124;p6"/>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25" name="Google Shape;125;p6"/>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6"/>
            <p:cNvGrpSpPr/>
            <p:nvPr/>
          </p:nvGrpSpPr>
          <p:grpSpPr>
            <a:xfrm>
              <a:off x="0" y="13288468"/>
              <a:ext cx="24383997" cy="428288"/>
              <a:chOff x="0" y="-47625"/>
              <a:chExt cx="4816592" cy="84600"/>
            </a:xfrm>
          </p:grpSpPr>
          <p:sp>
            <p:nvSpPr>
              <p:cNvPr id="127" name="Google Shape;127;p6"/>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28" name="Google Shape;128;p6"/>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9" name="Google Shape;129;p6"/>
          <p:cNvGrpSpPr/>
          <p:nvPr/>
        </p:nvGrpSpPr>
        <p:grpSpPr>
          <a:xfrm>
            <a:off x="0" y="-162903"/>
            <a:ext cx="18288179" cy="865051"/>
            <a:chOff x="0" y="-217203"/>
            <a:chExt cx="24384239" cy="1153401"/>
          </a:xfrm>
        </p:grpSpPr>
        <p:grpSp>
          <p:nvGrpSpPr>
            <p:cNvPr id="130" name="Google Shape;130;p6"/>
            <p:cNvGrpSpPr/>
            <p:nvPr/>
          </p:nvGrpSpPr>
          <p:grpSpPr>
            <a:xfrm>
              <a:off x="0" y="-217203"/>
              <a:ext cx="24384239" cy="1153401"/>
              <a:chOff x="0" y="-47625"/>
              <a:chExt cx="5346600" cy="252900"/>
            </a:xfrm>
          </p:grpSpPr>
          <p:sp>
            <p:nvSpPr>
              <p:cNvPr id="131" name="Google Shape;131;p6"/>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132" name="Google Shape;132;p6"/>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6"/>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34" name="Google Shape;134;p6"/>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35" name="Google Shape;135;p6"/>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136" name="Google Shape;136;p6"/>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37" name="Google Shape;137;p6"/>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38" name="Google Shape;138;p6"/>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39" name="Google Shape;139;p6"/>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40" name="Google Shape;140;p6"/>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41" name="Google Shape;141;p6"/>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42" name="Google Shape;142;p6"/>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43" name="Google Shape;143;p6"/>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44" name="Google Shape;144;p6"/>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45" name="Google Shape;145;p6"/>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46" name="Google Shape;146;p6"/>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47" name="Google Shape;147;p6"/>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48" name="Google Shape;148;p6"/>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49" name="Google Shape;149;p6"/>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50" name="Google Shape;150;p6"/>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51" name="Google Shape;151;p6"/>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52" name="Google Shape;152;p6"/>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3" name="Shape 153"/>
        <p:cNvGrpSpPr/>
        <p:nvPr/>
      </p:nvGrpSpPr>
      <p:grpSpPr>
        <a:xfrm>
          <a:off x="0" y="0"/>
          <a:ext cx="0" cy="0"/>
          <a:chOff x="0" y="0"/>
          <a:chExt cx="0" cy="0"/>
        </a:xfrm>
      </p:grpSpPr>
      <p:sp>
        <p:nvSpPr>
          <p:cNvPr id="154" name="Google Shape;154;p7"/>
          <p:cNvSpPr txBox="1"/>
          <p:nvPr>
            <p:ph type="title"/>
          </p:nvPr>
        </p:nvSpPr>
        <p:spPr>
          <a:xfrm>
            <a:off x="1279650" y="1287825"/>
            <a:ext cx="13698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7"/>
          <p:cNvSpPr txBox="1"/>
          <p:nvPr>
            <p:ph idx="1" type="body"/>
          </p:nvPr>
        </p:nvSpPr>
        <p:spPr>
          <a:xfrm>
            <a:off x="3775600" y="4712475"/>
            <a:ext cx="5412000" cy="3951300"/>
          </a:xfrm>
          <a:prstGeom prst="rect">
            <a:avLst/>
          </a:prstGeom>
          <a:noFill/>
          <a:ln>
            <a:noFill/>
          </a:ln>
        </p:spPr>
        <p:txBody>
          <a:bodyPr anchorCtr="0" anchor="t" bIns="45700" lIns="91425" spcFirstLastPara="1" rIns="91425" wrap="square" tIns="45700">
            <a:normAutofit/>
          </a:bodyPr>
          <a:lstStyle>
            <a:lvl1pPr indent="-336550" lvl="0" marL="457200" algn="l">
              <a:spcBef>
                <a:spcPts val="480"/>
              </a:spcBef>
              <a:spcAft>
                <a:spcPts val="0"/>
              </a:spcAft>
              <a:buClr>
                <a:schemeClr val="dk1"/>
              </a:buClr>
              <a:buSzPts val="1700"/>
              <a:buChar char="•"/>
              <a:defRPr/>
            </a:lvl1pPr>
            <a:lvl2pPr indent="-336550" lvl="1" marL="914400" algn="l">
              <a:spcBef>
                <a:spcPts val="400"/>
              </a:spcBef>
              <a:spcAft>
                <a:spcPts val="0"/>
              </a:spcAft>
              <a:buClr>
                <a:schemeClr val="dk1"/>
              </a:buClr>
              <a:buSzPts val="1700"/>
              <a:buChar char="–"/>
              <a:defRPr/>
            </a:lvl2pPr>
            <a:lvl3pPr indent="-336550" lvl="2" marL="1371600" algn="l">
              <a:spcBef>
                <a:spcPts val="360"/>
              </a:spcBef>
              <a:spcAft>
                <a:spcPts val="0"/>
              </a:spcAft>
              <a:buClr>
                <a:schemeClr val="dk1"/>
              </a:buClr>
              <a:buSzPts val="1700"/>
              <a:buChar char="•"/>
              <a:defRPr/>
            </a:lvl3pPr>
            <a:lvl4pPr indent="-336550" lvl="3" marL="1828800" algn="l">
              <a:spcBef>
                <a:spcPts val="320"/>
              </a:spcBef>
              <a:spcAft>
                <a:spcPts val="0"/>
              </a:spcAft>
              <a:buClr>
                <a:schemeClr val="dk1"/>
              </a:buClr>
              <a:buSzPts val="1700"/>
              <a:buChar char="–"/>
              <a:defRPr/>
            </a:lvl4pPr>
            <a:lvl5pPr indent="-336550" lvl="4" marL="2286000" algn="l">
              <a:spcBef>
                <a:spcPts val="320"/>
              </a:spcBef>
              <a:spcAft>
                <a:spcPts val="0"/>
              </a:spcAft>
              <a:buClr>
                <a:schemeClr val="dk1"/>
              </a:buClr>
              <a:buSzPts val="1700"/>
              <a:buChar char="»"/>
              <a:defRPr/>
            </a:lvl5pPr>
            <a:lvl6pPr indent="-336550" lvl="5" marL="2743200" algn="l">
              <a:spcBef>
                <a:spcPts val="320"/>
              </a:spcBef>
              <a:spcAft>
                <a:spcPts val="0"/>
              </a:spcAft>
              <a:buClr>
                <a:schemeClr val="dk1"/>
              </a:buClr>
              <a:buSzPts val="1700"/>
              <a:buChar char="•"/>
              <a:defRPr/>
            </a:lvl6pPr>
            <a:lvl7pPr indent="-336550" lvl="6" marL="3200400" algn="l">
              <a:spcBef>
                <a:spcPts val="320"/>
              </a:spcBef>
              <a:spcAft>
                <a:spcPts val="0"/>
              </a:spcAft>
              <a:buClr>
                <a:schemeClr val="dk1"/>
              </a:buClr>
              <a:buSzPts val="1700"/>
              <a:buChar char="•"/>
              <a:defRPr/>
            </a:lvl7pPr>
            <a:lvl8pPr indent="-336550" lvl="7" marL="3657600" algn="l">
              <a:spcBef>
                <a:spcPts val="320"/>
              </a:spcBef>
              <a:spcAft>
                <a:spcPts val="0"/>
              </a:spcAft>
              <a:buClr>
                <a:schemeClr val="dk1"/>
              </a:buClr>
              <a:buSzPts val="1700"/>
              <a:buChar char="•"/>
              <a:defRPr/>
            </a:lvl8pPr>
            <a:lvl9pPr indent="-336550" lvl="8" marL="4114800" algn="l">
              <a:spcBef>
                <a:spcPts val="320"/>
              </a:spcBef>
              <a:spcAft>
                <a:spcPts val="0"/>
              </a:spcAft>
              <a:buClr>
                <a:schemeClr val="dk1"/>
              </a:buClr>
              <a:buSzPts val="1700"/>
              <a:buChar char="•"/>
              <a:defRPr/>
            </a:lvl9pPr>
          </a:lstStyle>
          <a:p/>
        </p:txBody>
      </p:sp>
      <p:sp>
        <p:nvSpPr>
          <p:cNvPr id="156" name="Google Shape;156;p7"/>
          <p:cNvSpPr txBox="1"/>
          <p:nvPr>
            <p:ph idx="2" type="body"/>
          </p:nvPr>
        </p:nvSpPr>
        <p:spPr>
          <a:xfrm>
            <a:off x="9385539" y="4712475"/>
            <a:ext cx="5414400" cy="3951300"/>
          </a:xfrm>
          <a:prstGeom prst="rect">
            <a:avLst/>
          </a:prstGeom>
          <a:noFill/>
          <a:ln>
            <a:noFill/>
          </a:ln>
        </p:spPr>
        <p:txBody>
          <a:bodyPr anchorCtr="0" anchor="t" bIns="45700" lIns="91425" spcFirstLastPara="1" rIns="91425" wrap="square" tIns="45700">
            <a:normAutofit/>
          </a:bodyPr>
          <a:lstStyle>
            <a:lvl1pPr indent="-336550" lvl="0" marL="457200" algn="l">
              <a:spcBef>
                <a:spcPts val="480"/>
              </a:spcBef>
              <a:spcAft>
                <a:spcPts val="0"/>
              </a:spcAft>
              <a:buClr>
                <a:schemeClr val="dk1"/>
              </a:buClr>
              <a:buSzPts val="1700"/>
              <a:buChar char="•"/>
              <a:defRPr/>
            </a:lvl1pPr>
            <a:lvl2pPr indent="-336550" lvl="1" marL="914400" algn="l">
              <a:spcBef>
                <a:spcPts val="400"/>
              </a:spcBef>
              <a:spcAft>
                <a:spcPts val="0"/>
              </a:spcAft>
              <a:buClr>
                <a:schemeClr val="dk1"/>
              </a:buClr>
              <a:buSzPts val="1700"/>
              <a:buChar char="–"/>
              <a:defRPr/>
            </a:lvl2pPr>
            <a:lvl3pPr indent="-336550" lvl="2" marL="1371600" algn="l">
              <a:spcBef>
                <a:spcPts val="360"/>
              </a:spcBef>
              <a:spcAft>
                <a:spcPts val="0"/>
              </a:spcAft>
              <a:buClr>
                <a:schemeClr val="dk1"/>
              </a:buClr>
              <a:buSzPts val="1700"/>
              <a:buChar char="•"/>
              <a:defRPr/>
            </a:lvl3pPr>
            <a:lvl4pPr indent="-336550" lvl="3" marL="1828800" algn="l">
              <a:spcBef>
                <a:spcPts val="320"/>
              </a:spcBef>
              <a:spcAft>
                <a:spcPts val="0"/>
              </a:spcAft>
              <a:buClr>
                <a:schemeClr val="dk1"/>
              </a:buClr>
              <a:buSzPts val="1700"/>
              <a:buChar char="–"/>
              <a:defRPr/>
            </a:lvl4pPr>
            <a:lvl5pPr indent="-336550" lvl="4" marL="2286000" algn="l">
              <a:spcBef>
                <a:spcPts val="320"/>
              </a:spcBef>
              <a:spcAft>
                <a:spcPts val="0"/>
              </a:spcAft>
              <a:buClr>
                <a:schemeClr val="dk1"/>
              </a:buClr>
              <a:buSzPts val="1700"/>
              <a:buChar char="»"/>
              <a:defRPr/>
            </a:lvl5pPr>
            <a:lvl6pPr indent="-336550" lvl="5" marL="2743200" algn="l">
              <a:spcBef>
                <a:spcPts val="320"/>
              </a:spcBef>
              <a:spcAft>
                <a:spcPts val="0"/>
              </a:spcAft>
              <a:buClr>
                <a:schemeClr val="dk1"/>
              </a:buClr>
              <a:buSzPts val="1700"/>
              <a:buChar char="•"/>
              <a:defRPr/>
            </a:lvl6pPr>
            <a:lvl7pPr indent="-336550" lvl="6" marL="3200400" algn="l">
              <a:spcBef>
                <a:spcPts val="320"/>
              </a:spcBef>
              <a:spcAft>
                <a:spcPts val="0"/>
              </a:spcAft>
              <a:buClr>
                <a:schemeClr val="dk1"/>
              </a:buClr>
              <a:buSzPts val="1700"/>
              <a:buChar char="•"/>
              <a:defRPr/>
            </a:lvl7pPr>
            <a:lvl8pPr indent="-336550" lvl="7" marL="3657600" algn="l">
              <a:spcBef>
                <a:spcPts val="320"/>
              </a:spcBef>
              <a:spcAft>
                <a:spcPts val="0"/>
              </a:spcAft>
              <a:buClr>
                <a:schemeClr val="dk1"/>
              </a:buClr>
              <a:buSzPts val="1700"/>
              <a:buChar char="•"/>
              <a:defRPr/>
            </a:lvl8pPr>
            <a:lvl9pPr indent="-336550" lvl="8" marL="4114800" algn="l">
              <a:spcBef>
                <a:spcPts val="320"/>
              </a:spcBef>
              <a:spcAft>
                <a:spcPts val="0"/>
              </a:spcAft>
              <a:buClr>
                <a:schemeClr val="dk1"/>
              </a:buClr>
              <a:buSzPts val="1700"/>
              <a:buChar char="•"/>
              <a:defRPr/>
            </a:lvl9pPr>
          </a:lstStyle>
          <a:p/>
        </p:txBody>
      </p:sp>
      <p:grpSp>
        <p:nvGrpSpPr>
          <p:cNvPr id="157" name="Google Shape;157;p7"/>
          <p:cNvGrpSpPr/>
          <p:nvPr/>
        </p:nvGrpSpPr>
        <p:grpSpPr>
          <a:xfrm>
            <a:off x="0" y="-180826"/>
            <a:ext cx="18287998" cy="10468393"/>
            <a:chOff x="0" y="-241102"/>
            <a:chExt cx="24383997" cy="13957858"/>
          </a:xfrm>
        </p:grpSpPr>
        <p:grpSp>
          <p:nvGrpSpPr>
            <p:cNvPr id="158" name="Google Shape;158;p7"/>
            <p:cNvGrpSpPr/>
            <p:nvPr/>
          </p:nvGrpSpPr>
          <p:grpSpPr>
            <a:xfrm>
              <a:off x="0" y="-241102"/>
              <a:ext cx="24383997" cy="428288"/>
              <a:chOff x="0" y="-47625"/>
              <a:chExt cx="4816592" cy="84600"/>
            </a:xfrm>
          </p:grpSpPr>
          <p:sp>
            <p:nvSpPr>
              <p:cNvPr id="159" name="Google Shape;159;p7"/>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60" name="Google Shape;160;p7"/>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7"/>
            <p:cNvGrpSpPr/>
            <p:nvPr/>
          </p:nvGrpSpPr>
          <p:grpSpPr>
            <a:xfrm>
              <a:off x="0" y="13288468"/>
              <a:ext cx="24383997" cy="428288"/>
              <a:chOff x="0" y="-47625"/>
              <a:chExt cx="4816592" cy="84600"/>
            </a:xfrm>
          </p:grpSpPr>
          <p:sp>
            <p:nvSpPr>
              <p:cNvPr id="162" name="Google Shape;162;p7"/>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63" name="Google Shape;163;p7"/>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4" name="Google Shape;164;p7"/>
          <p:cNvGrpSpPr/>
          <p:nvPr/>
        </p:nvGrpSpPr>
        <p:grpSpPr>
          <a:xfrm rot="-5400000">
            <a:off x="-8874467" y="710385"/>
            <a:ext cx="18288179" cy="865051"/>
            <a:chOff x="0" y="-217203"/>
            <a:chExt cx="24384239" cy="1153401"/>
          </a:xfrm>
        </p:grpSpPr>
        <p:grpSp>
          <p:nvGrpSpPr>
            <p:cNvPr id="165" name="Google Shape;165;p7"/>
            <p:cNvGrpSpPr/>
            <p:nvPr/>
          </p:nvGrpSpPr>
          <p:grpSpPr>
            <a:xfrm>
              <a:off x="0" y="-217203"/>
              <a:ext cx="24384239" cy="1153401"/>
              <a:chOff x="0" y="-47625"/>
              <a:chExt cx="5346600" cy="252900"/>
            </a:xfrm>
          </p:grpSpPr>
          <p:sp>
            <p:nvSpPr>
              <p:cNvPr id="166" name="Google Shape;166;p7"/>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167" name="Google Shape;167;p7"/>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7"/>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69" name="Google Shape;169;p7"/>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70" name="Google Shape;170;p7"/>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171" name="Google Shape;171;p7"/>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72" name="Google Shape;172;p7"/>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73" name="Google Shape;173;p7"/>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74" name="Google Shape;174;p7"/>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75" name="Google Shape;175;p7"/>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76" name="Google Shape;176;p7"/>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77" name="Google Shape;177;p7"/>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78" name="Google Shape;178;p7"/>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79" name="Google Shape;179;p7"/>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80" name="Google Shape;180;p7"/>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81" name="Google Shape;181;p7"/>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82" name="Google Shape;182;p7"/>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83" name="Google Shape;183;p7"/>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84" name="Google Shape;184;p7"/>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85" name="Google Shape;185;p7"/>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86" name="Google Shape;186;p7"/>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187" name="Google Shape;187;p7"/>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8" name="Shape 188"/>
        <p:cNvGrpSpPr/>
        <p:nvPr/>
      </p:nvGrpSpPr>
      <p:grpSpPr>
        <a:xfrm>
          <a:off x="0" y="0"/>
          <a:ext cx="0" cy="0"/>
          <a:chOff x="0" y="0"/>
          <a:chExt cx="0" cy="0"/>
        </a:xfrm>
      </p:grpSpPr>
      <p:sp>
        <p:nvSpPr>
          <p:cNvPr id="189" name="Google Shape;189;p8"/>
          <p:cNvSpPr txBox="1"/>
          <p:nvPr>
            <p:ph type="title"/>
          </p:nvPr>
        </p:nvSpPr>
        <p:spPr>
          <a:xfrm>
            <a:off x="1279650" y="1287825"/>
            <a:ext cx="13698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90" name="Google Shape;190;p8"/>
          <p:cNvGrpSpPr/>
          <p:nvPr/>
        </p:nvGrpSpPr>
        <p:grpSpPr>
          <a:xfrm>
            <a:off x="0" y="-180826"/>
            <a:ext cx="18287998" cy="10468393"/>
            <a:chOff x="0" y="-241102"/>
            <a:chExt cx="24383997" cy="13957858"/>
          </a:xfrm>
        </p:grpSpPr>
        <p:grpSp>
          <p:nvGrpSpPr>
            <p:cNvPr id="191" name="Google Shape;191;p8"/>
            <p:cNvGrpSpPr/>
            <p:nvPr/>
          </p:nvGrpSpPr>
          <p:grpSpPr>
            <a:xfrm>
              <a:off x="0" y="-241102"/>
              <a:ext cx="24383997" cy="428288"/>
              <a:chOff x="0" y="-47625"/>
              <a:chExt cx="4816592" cy="84600"/>
            </a:xfrm>
          </p:grpSpPr>
          <p:sp>
            <p:nvSpPr>
              <p:cNvPr id="192" name="Google Shape;192;p8"/>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93" name="Google Shape;193;p8"/>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8"/>
            <p:cNvGrpSpPr/>
            <p:nvPr/>
          </p:nvGrpSpPr>
          <p:grpSpPr>
            <a:xfrm>
              <a:off x="0" y="13288468"/>
              <a:ext cx="24383997" cy="428288"/>
              <a:chOff x="0" y="-47625"/>
              <a:chExt cx="4816592" cy="84600"/>
            </a:xfrm>
          </p:grpSpPr>
          <p:sp>
            <p:nvSpPr>
              <p:cNvPr id="195" name="Google Shape;195;p8"/>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96" name="Google Shape;196;p8"/>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7" name="Google Shape;197;p8"/>
          <p:cNvGrpSpPr/>
          <p:nvPr/>
        </p:nvGrpSpPr>
        <p:grpSpPr>
          <a:xfrm>
            <a:off x="0" y="-162903"/>
            <a:ext cx="18288179" cy="865051"/>
            <a:chOff x="0" y="-217203"/>
            <a:chExt cx="24384239" cy="1153401"/>
          </a:xfrm>
        </p:grpSpPr>
        <p:grpSp>
          <p:nvGrpSpPr>
            <p:cNvPr id="198" name="Google Shape;198;p8"/>
            <p:cNvGrpSpPr/>
            <p:nvPr/>
          </p:nvGrpSpPr>
          <p:grpSpPr>
            <a:xfrm>
              <a:off x="0" y="-217203"/>
              <a:ext cx="24384239" cy="1153401"/>
              <a:chOff x="0" y="-47625"/>
              <a:chExt cx="5346600" cy="252900"/>
            </a:xfrm>
          </p:grpSpPr>
          <p:sp>
            <p:nvSpPr>
              <p:cNvPr id="199" name="Google Shape;199;p8"/>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200" name="Google Shape;200;p8"/>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8"/>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02" name="Google Shape;202;p8"/>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03" name="Google Shape;203;p8"/>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204" name="Google Shape;204;p8"/>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05" name="Google Shape;205;p8"/>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06" name="Google Shape;206;p8"/>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07" name="Google Shape;207;p8"/>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08" name="Google Shape;208;p8"/>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09" name="Google Shape;209;p8"/>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10" name="Google Shape;210;p8"/>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11" name="Google Shape;211;p8"/>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12" name="Google Shape;212;p8"/>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13" name="Google Shape;213;p8"/>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14" name="Google Shape;214;p8"/>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15" name="Google Shape;215;p8"/>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16" name="Google Shape;216;p8"/>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17" name="Google Shape;217;p8"/>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18" name="Google Shape;218;p8"/>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19" name="Google Shape;219;p8"/>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20" name="Google Shape;220;p8"/>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1" name="Shape 221"/>
        <p:cNvGrpSpPr/>
        <p:nvPr/>
      </p:nvGrpSpPr>
      <p:grpSpPr>
        <a:xfrm>
          <a:off x="0" y="0"/>
          <a:ext cx="0" cy="0"/>
          <a:chOff x="0" y="0"/>
          <a:chExt cx="0" cy="0"/>
        </a:xfrm>
      </p:grpSpPr>
      <p:sp>
        <p:nvSpPr>
          <p:cNvPr id="222" name="Google Shape;222;p9"/>
          <p:cNvSpPr txBox="1"/>
          <p:nvPr>
            <p:ph type="title"/>
          </p:nvPr>
        </p:nvSpPr>
        <p:spPr>
          <a:xfrm>
            <a:off x="1678150" y="1756575"/>
            <a:ext cx="133473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200"/>
              <a:buFont typeface="Calibri"/>
              <a:buNone/>
              <a:defRPr/>
            </a:lvl1pPr>
            <a:lvl2pPr lvl="1">
              <a:spcBef>
                <a:spcPts val="0"/>
              </a:spcBef>
              <a:spcAft>
                <a:spcPts val="0"/>
              </a:spcAft>
              <a:buSzPts val="8200"/>
              <a:buNone/>
              <a:defRPr sz="8200"/>
            </a:lvl2pPr>
            <a:lvl3pPr lvl="2">
              <a:spcBef>
                <a:spcPts val="0"/>
              </a:spcBef>
              <a:spcAft>
                <a:spcPts val="0"/>
              </a:spcAft>
              <a:buSzPts val="8200"/>
              <a:buNone/>
              <a:defRPr sz="8200"/>
            </a:lvl3pPr>
            <a:lvl4pPr lvl="3">
              <a:spcBef>
                <a:spcPts val="0"/>
              </a:spcBef>
              <a:spcAft>
                <a:spcPts val="0"/>
              </a:spcAft>
              <a:buSzPts val="8200"/>
              <a:buNone/>
              <a:defRPr sz="8200"/>
            </a:lvl4pPr>
            <a:lvl5pPr lvl="4">
              <a:spcBef>
                <a:spcPts val="0"/>
              </a:spcBef>
              <a:spcAft>
                <a:spcPts val="0"/>
              </a:spcAft>
              <a:buSzPts val="8200"/>
              <a:buNone/>
              <a:defRPr sz="8200"/>
            </a:lvl5pPr>
            <a:lvl6pPr lvl="5">
              <a:spcBef>
                <a:spcPts val="0"/>
              </a:spcBef>
              <a:spcAft>
                <a:spcPts val="0"/>
              </a:spcAft>
              <a:buSzPts val="8200"/>
              <a:buNone/>
              <a:defRPr sz="8200"/>
            </a:lvl6pPr>
            <a:lvl7pPr lvl="6">
              <a:spcBef>
                <a:spcPts val="0"/>
              </a:spcBef>
              <a:spcAft>
                <a:spcPts val="0"/>
              </a:spcAft>
              <a:buSzPts val="8200"/>
              <a:buNone/>
              <a:defRPr sz="8200"/>
            </a:lvl7pPr>
            <a:lvl8pPr lvl="7">
              <a:spcBef>
                <a:spcPts val="0"/>
              </a:spcBef>
              <a:spcAft>
                <a:spcPts val="0"/>
              </a:spcAft>
              <a:buSzPts val="8200"/>
              <a:buNone/>
              <a:defRPr sz="8200"/>
            </a:lvl8pPr>
            <a:lvl9pPr lvl="8">
              <a:spcBef>
                <a:spcPts val="0"/>
              </a:spcBef>
              <a:spcAft>
                <a:spcPts val="0"/>
              </a:spcAft>
              <a:buSzPts val="8200"/>
              <a:buNone/>
              <a:defRPr sz="8200"/>
            </a:lvl9pPr>
          </a:lstStyle>
          <a:p/>
        </p:txBody>
      </p:sp>
      <p:sp>
        <p:nvSpPr>
          <p:cNvPr id="223" name="Google Shape;223;p9"/>
          <p:cNvSpPr txBox="1"/>
          <p:nvPr>
            <p:ph idx="1" type="body"/>
          </p:nvPr>
        </p:nvSpPr>
        <p:spPr>
          <a:xfrm>
            <a:off x="8383250" y="3154200"/>
            <a:ext cx="7529400" cy="3978600"/>
          </a:xfrm>
          <a:prstGeom prst="rect">
            <a:avLst/>
          </a:prstGeom>
          <a:noFill/>
          <a:ln>
            <a:noFill/>
          </a:ln>
        </p:spPr>
        <p:txBody>
          <a:bodyPr anchorCtr="0" anchor="t" bIns="45700" lIns="91425" spcFirstLastPara="1" rIns="91425" wrap="square" tIns="45700">
            <a:normAutofit/>
          </a:bodyPr>
          <a:lstStyle>
            <a:lvl1pPr indent="-336550" lvl="0" marL="457200" algn="l">
              <a:spcBef>
                <a:spcPts val="640"/>
              </a:spcBef>
              <a:spcAft>
                <a:spcPts val="0"/>
              </a:spcAft>
              <a:buClr>
                <a:schemeClr val="dk1"/>
              </a:buClr>
              <a:buSzPts val="1700"/>
              <a:buChar char="•"/>
              <a:defRPr/>
            </a:lvl1pPr>
            <a:lvl2pPr indent="-336550" lvl="1" marL="914400" algn="l">
              <a:spcBef>
                <a:spcPts val="560"/>
              </a:spcBef>
              <a:spcAft>
                <a:spcPts val="0"/>
              </a:spcAft>
              <a:buClr>
                <a:schemeClr val="dk1"/>
              </a:buClr>
              <a:buSzPts val="1700"/>
              <a:buChar char="–"/>
              <a:defRPr/>
            </a:lvl2pPr>
            <a:lvl3pPr indent="-336550" lvl="2" marL="1371600" algn="l">
              <a:spcBef>
                <a:spcPts val="480"/>
              </a:spcBef>
              <a:spcAft>
                <a:spcPts val="0"/>
              </a:spcAft>
              <a:buClr>
                <a:schemeClr val="dk1"/>
              </a:buClr>
              <a:buSzPts val="1700"/>
              <a:buChar char="•"/>
              <a:defRPr/>
            </a:lvl3pPr>
            <a:lvl4pPr indent="-336550" lvl="3" marL="1828800" algn="l">
              <a:spcBef>
                <a:spcPts val="400"/>
              </a:spcBef>
              <a:spcAft>
                <a:spcPts val="0"/>
              </a:spcAft>
              <a:buClr>
                <a:schemeClr val="dk1"/>
              </a:buClr>
              <a:buSzPts val="1700"/>
              <a:buChar char="–"/>
              <a:defRPr/>
            </a:lvl4pPr>
            <a:lvl5pPr indent="-336550" lvl="4" marL="2286000" algn="l">
              <a:spcBef>
                <a:spcPts val="400"/>
              </a:spcBef>
              <a:spcAft>
                <a:spcPts val="0"/>
              </a:spcAft>
              <a:buClr>
                <a:schemeClr val="dk1"/>
              </a:buClr>
              <a:buSzPts val="1700"/>
              <a:buChar char="»"/>
              <a:defRPr/>
            </a:lvl5pPr>
            <a:lvl6pPr indent="-336550" lvl="5" marL="2743200" algn="l">
              <a:spcBef>
                <a:spcPts val="400"/>
              </a:spcBef>
              <a:spcAft>
                <a:spcPts val="0"/>
              </a:spcAft>
              <a:buClr>
                <a:schemeClr val="dk1"/>
              </a:buClr>
              <a:buSzPts val="1700"/>
              <a:buChar char="•"/>
              <a:defRPr/>
            </a:lvl6pPr>
            <a:lvl7pPr indent="-336550" lvl="6" marL="3200400" algn="l">
              <a:spcBef>
                <a:spcPts val="400"/>
              </a:spcBef>
              <a:spcAft>
                <a:spcPts val="0"/>
              </a:spcAft>
              <a:buClr>
                <a:schemeClr val="dk1"/>
              </a:buClr>
              <a:buSzPts val="1700"/>
              <a:buChar char="•"/>
              <a:defRPr/>
            </a:lvl7pPr>
            <a:lvl8pPr indent="-336550" lvl="7" marL="3657600" algn="l">
              <a:spcBef>
                <a:spcPts val="400"/>
              </a:spcBef>
              <a:spcAft>
                <a:spcPts val="0"/>
              </a:spcAft>
              <a:buClr>
                <a:schemeClr val="dk1"/>
              </a:buClr>
              <a:buSzPts val="1700"/>
              <a:buChar char="•"/>
              <a:defRPr/>
            </a:lvl8pPr>
            <a:lvl9pPr indent="-336550" lvl="8" marL="4114800" algn="l">
              <a:spcBef>
                <a:spcPts val="400"/>
              </a:spcBef>
              <a:spcAft>
                <a:spcPts val="0"/>
              </a:spcAft>
              <a:buClr>
                <a:schemeClr val="dk1"/>
              </a:buClr>
              <a:buSzPts val="1700"/>
              <a:buChar char="•"/>
              <a:defRPr/>
            </a:lvl9pPr>
          </a:lstStyle>
          <a:p/>
        </p:txBody>
      </p:sp>
      <p:sp>
        <p:nvSpPr>
          <p:cNvPr id="224" name="Google Shape;224;p9"/>
          <p:cNvSpPr txBox="1"/>
          <p:nvPr>
            <p:ph idx="2" type="body"/>
          </p:nvPr>
        </p:nvSpPr>
        <p:spPr>
          <a:xfrm>
            <a:off x="3068525" y="3671775"/>
            <a:ext cx="5094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700"/>
              <a:buNone/>
              <a:defRPr/>
            </a:lvl1pPr>
            <a:lvl2pPr indent="-228600" lvl="1" marL="914400" algn="l">
              <a:spcBef>
                <a:spcPts val="240"/>
              </a:spcBef>
              <a:spcAft>
                <a:spcPts val="0"/>
              </a:spcAft>
              <a:buClr>
                <a:schemeClr val="dk1"/>
              </a:buClr>
              <a:buSzPts val="1700"/>
              <a:buNone/>
              <a:defRPr/>
            </a:lvl2pPr>
            <a:lvl3pPr indent="-228600" lvl="2" marL="1371600" algn="l">
              <a:spcBef>
                <a:spcPts val="200"/>
              </a:spcBef>
              <a:spcAft>
                <a:spcPts val="0"/>
              </a:spcAft>
              <a:buClr>
                <a:schemeClr val="dk1"/>
              </a:buClr>
              <a:buSzPts val="1700"/>
              <a:buNone/>
              <a:defRPr/>
            </a:lvl3pPr>
            <a:lvl4pPr indent="-228600" lvl="3" marL="1828800" algn="l">
              <a:spcBef>
                <a:spcPts val="180"/>
              </a:spcBef>
              <a:spcAft>
                <a:spcPts val="0"/>
              </a:spcAft>
              <a:buClr>
                <a:schemeClr val="dk1"/>
              </a:buClr>
              <a:buSzPts val="1700"/>
              <a:buNone/>
              <a:defRPr/>
            </a:lvl4pPr>
            <a:lvl5pPr indent="-228600" lvl="4" marL="2286000" algn="l">
              <a:spcBef>
                <a:spcPts val="180"/>
              </a:spcBef>
              <a:spcAft>
                <a:spcPts val="0"/>
              </a:spcAft>
              <a:buClr>
                <a:schemeClr val="dk1"/>
              </a:buClr>
              <a:buSzPts val="1700"/>
              <a:buNone/>
              <a:defRPr/>
            </a:lvl5pPr>
            <a:lvl6pPr indent="-228600" lvl="5" marL="2743200" algn="l">
              <a:spcBef>
                <a:spcPts val="180"/>
              </a:spcBef>
              <a:spcAft>
                <a:spcPts val="0"/>
              </a:spcAft>
              <a:buClr>
                <a:schemeClr val="dk1"/>
              </a:buClr>
              <a:buSzPts val="1700"/>
              <a:buNone/>
              <a:defRPr/>
            </a:lvl6pPr>
            <a:lvl7pPr indent="-228600" lvl="6" marL="3200400" algn="l">
              <a:spcBef>
                <a:spcPts val="180"/>
              </a:spcBef>
              <a:spcAft>
                <a:spcPts val="0"/>
              </a:spcAft>
              <a:buClr>
                <a:schemeClr val="dk1"/>
              </a:buClr>
              <a:buSzPts val="1700"/>
              <a:buNone/>
              <a:defRPr/>
            </a:lvl7pPr>
            <a:lvl8pPr indent="-228600" lvl="7" marL="3657600" algn="l">
              <a:spcBef>
                <a:spcPts val="180"/>
              </a:spcBef>
              <a:spcAft>
                <a:spcPts val="0"/>
              </a:spcAft>
              <a:buClr>
                <a:schemeClr val="dk1"/>
              </a:buClr>
              <a:buSzPts val="1700"/>
              <a:buNone/>
              <a:defRPr/>
            </a:lvl8pPr>
            <a:lvl9pPr indent="-228600" lvl="8" marL="4114800" algn="l">
              <a:spcBef>
                <a:spcPts val="180"/>
              </a:spcBef>
              <a:spcAft>
                <a:spcPts val="0"/>
              </a:spcAft>
              <a:buClr>
                <a:schemeClr val="dk1"/>
              </a:buClr>
              <a:buSzPts val="1700"/>
              <a:buNone/>
              <a:defRPr/>
            </a:lvl9pPr>
          </a:lstStyle>
          <a:p/>
        </p:txBody>
      </p:sp>
      <p:grpSp>
        <p:nvGrpSpPr>
          <p:cNvPr id="225" name="Google Shape;225;p9"/>
          <p:cNvGrpSpPr/>
          <p:nvPr/>
        </p:nvGrpSpPr>
        <p:grpSpPr>
          <a:xfrm>
            <a:off x="0" y="-180826"/>
            <a:ext cx="18287998" cy="10468393"/>
            <a:chOff x="0" y="-241102"/>
            <a:chExt cx="24383997" cy="13957858"/>
          </a:xfrm>
        </p:grpSpPr>
        <p:grpSp>
          <p:nvGrpSpPr>
            <p:cNvPr id="226" name="Google Shape;226;p9"/>
            <p:cNvGrpSpPr/>
            <p:nvPr/>
          </p:nvGrpSpPr>
          <p:grpSpPr>
            <a:xfrm>
              <a:off x="0" y="-241102"/>
              <a:ext cx="24383997" cy="428288"/>
              <a:chOff x="0" y="-47625"/>
              <a:chExt cx="4816592" cy="84600"/>
            </a:xfrm>
          </p:grpSpPr>
          <p:sp>
            <p:nvSpPr>
              <p:cNvPr id="227" name="Google Shape;227;p9"/>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228" name="Google Shape;228;p9"/>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9"/>
            <p:cNvGrpSpPr/>
            <p:nvPr/>
          </p:nvGrpSpPr>
          <p:grpSpPr>
            <a:xfrm>
              <a:off x="0" y="13288468"/>
              <a:ext cx="24383997" cy="428288"/>
              <a:chOff x="0" y="-47625"/>
              <a:chExt cx="4816592" cy="84600"/>
            </a:xfrm>
          </p:grpSpPr>
          <p:sp>
            <p:nvSpPr>
              <p:cNvPr id="230" name="Google Shape;230;p9"/>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231" name="Google Shape;231;p9"/>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2" name="Google Shape;232;p9"/>
          <p:cNvGrpSpPr/>
          <p:nvPr/>
        </p:nvGrpSpPr>
        <p:grpSpPr>
          <a:xfrm rot="-5400000">
            <a:off x="-8874467" y="710385"/>
            <a:ext cx="18288179" cy="865051"/>
            <a:chOff x="0" y="-217203"/>
            <a:chExt cx="24384239" cy="1153401"/>
          </a:xfrm>
        </p:grpSpPr>
        <p:grpSp>
          <p:nvGrpSpPr>
            <p:cNvPr id="233" name="Google Shape;233;p9"/>
            <p:cNvGrpSpPr/>
            <p:nvPr/>
          </p:nvGrpSpPr>
          <p:grpSpPr>
            <a:xfrm>
              <a:off x="0" y="-217203"/>
              <a:ext cx="24384239" cy="1153401"/>
              <a:chOff x="0" y="-47625"/>
              <a:chExt cx="5346600" cy="252900"/>
            </a:xfrm>
          </p:grpSpPr>
          <p:sp>
            <p:nvSpPr>
              <p:cNvPr id="234" name="Google Shape;234;p9"/>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235" name="Google Shape;235;p9"/>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9"/>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37" name="Google Shape;237;p9"/>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38" name="Google Shape;238;p9"/>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239" name="Google Shape;239;p9"/>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40" name="Google Shape;240;p9"/>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41" name="Google Shape;241;p9"/>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42" name="Google Shape;242;p9"/>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43" name="Google Shape;243;p9"/>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44" name="Google Shape;244;p9"/>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45" name="Google Shape;245;p9"/>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46" name="Google Shape;246;p9"/>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47" name="Google Shape;247;p9"/>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48" name="Google Shape;248;p9"/>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49" name="Google Shape;249;p9"/>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50" name="Google Shape;250;p9"/>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51" name="Google Shape;251;p9"/>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52" name="Google Shape;252;p9"/>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53" name="Google Shape;253;p9"/>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54" name="Google Shape;254;p9"/>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55" name="Google Shape;255;p9"/>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6" name="Shape 256"/>
        <p:cNvGrpSpPr/>
        <p:nvPr/>
      </p:nvGrpSpPr>
      <p:grpSpPr>
        <a:xfrm>
          <a:off x="0" y="0"/>
          <a:ext cx="0" cy="0"/>
          <a:chOff x="0" y="0"/>
          <a:chExt cx="0" cy="0"/>
        </a:xfrm>
      </p:grpSpPr>
      <p:sp>
        <p:nvSpPr>
          <p:cNvPr id="257" name="Google Shape;257;p10"/>
          <p:cNvSpPr txBox="1"/>
          <p:nvPr>
            <p:ph type="title"/>
          </p:nvPr>
        </p:nvSpPr>
        <p:spPr>
          <a:xfrm>
            <a:off x="1675189" y="2399650"/>
            <a:ext cx="119340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8200"/>
              <a:buNone/>
              <a:defRPr/>
            </a:lvl1pPr>
            <a:lvl2pPr lvl="1">
              <a:spcBef>
                <a:spcPts val="0"/>
              </a:spcBef>
              <a:spcAft>
                <a:spcPts val="0"/>
              </a:spcAft>
              <a:buSzPts val="8200"/>
              <a:buFont typeface="Archivo Black"/>
              <a:buNone/>
              <a:defRPr sz="8200">
                <a:latin typeface="Archivo Black"/>
                <a:ea typeface="Archivo Black"/>
                <a:cs typeface="Archivo Black"/>
                <a:sym typeface="Archivo Black"/>
              </a:defRPr>
            </a:lvl2pPr>
            <a:lvl3pPr lvl="2">
              <a:spcBef>
                <a:spcPts val="0"/>
              </a:spcBef>
              <a:spcAft>
                <a:spcPts val="0"/>
              </a:spcAft>
              <a:buSzPts val="8200"/>
              <a:buFont typeface="Archivo Black"/>
              <a:buNone/>
              <a:defRPr sz="8200">
                <a:latin typeface="Archivo Black"/>
                <a:ea typeface="Archivo Black"/>
                <a:cs typeface="Archivo Black"/>
                <a:sym typeface="Archivo Black"/>
              </a:defRPr>
            </a:lvl3pPr>
            <a:lvl4pPr lvl="3">
              <a:spcBef>
                <a:spcPts val="0"/>
              </a:spcBef>
              <a:spcAft>
                <a:spcPts val="0"/>
              </a:spcAft>
              <a:buSzPts val="8200"/>
              <a:buFont typeface="Archivo Black"/>
              <a:buNone/>
              <a:defRPr sz="8200">
                <a:latin typeface="Archivo Black"/>
                <a:ea typeface="Archivo Black"/>
                <a:cs typeface="Archivo Black"/>
                <a:sym typeface="Archivo Black"/>
              </a:defRPr>
            </a:lvl4pPr>
            <a:lvl5pPr lvl="4">
              <a:spcBef>
                <a:spcPts val="0"/>
              </a:spcBef>
              <a:spcAft>
                <a:spcPts val="0"/>
              </a:spcAft>
              <a:buSzPts val="8200"/>
              <a:buFont typeface="Archivo Black"/>
              <a:buNone/>
              <a:defRPr sz="8200">
                <a:latin typeface="Archivo Black"/>
                <a:ea typeface="Archivo Black"/>
                <a:cs typeface="Archivo Black"/>
                <a:sym typeface="Archivo Black"/>
              </a:defRPr>
            </a:lvl5pPr>
            <a:lvl6pPr lvl="5">
              <a:spcBef>
                <a:spcPts val="0"/>
              </a:spcBef>
              <a:spcAft>
                <a:spcPts val="0"/>
              </a:spcAft>
              <a:buSzPts val="8200"/>
              <a:buFont typeface="Archivo Black"/>
              <a:buNone/>
              <a:defRPr sz="8200">
                <a:latin typeface="Archivo Black"/>
                <a:ea typeface="Archivo Black"/>
                <a:cs typeface="Archivo Black"/>
                <a:sym typeface="Archivo Black"/>
              </a:defRPr>
            </a:lvl6pPr>
            <a:lvl7pPr lvl="6">
              <a:spcBef>
                <a:spcPts val="0"/>
              </a:spcBef>
              <a:spcAft>
                <a:spcPts val="0"/>
              </a:spcAft>
              <a:buSzPts val="8200"/>
              <a:buFont typeface="Archivo Black"/>
              <a:buNone/>
              <a:defRPr sz="8200">
                <a:latin typeface="Archivo Black"/>
                <a:ea typeface="Archivo Black"/>
                <a:cs typeface="Archivo Black"/>
                <a:sym typeface="Archivo Black"/>
              </a:defRPr>
            </a:lvl7pPr>
            <a:lvl8pPr lvl="7">
              <a:spcBef>
                <a:spcPts val="0"/>
              </a:spcBef>
              <a:spcAft>
                <a:spcPts val="0"/>
              </a:spcAft>
              <a:buSzPts val="8200"/>
              <a:buFont typeface="Archivo Black"/>
              <a:buNone/>
              <a:defRPr sz="8200">
                <a:latin typeface="Archivo Black"/>
                <a:ea typeface="Archivo Black"/>
                <a:cs typeface="Archivo Black"/>
                <a:sym typeface="Archivo Black"/>
              </a:defRPr>
            </a:lvl8pPr>
            <a:lvl9pPr lvl="8">
              <a:spcBef>
                <a:spcPts val="0"/>
              </a:spcBef>
              <a:spcAft>
                <a:spcPts val="0"/>
              </a:spcAft>
              <a:buSzPts val="8200"/>
              <a:buFont typeface="Archivo Black"/>
              <a:buNone/>
              <a:defRPr sz="8200">
                <a:latin typeface="Archivo Black"/>
                <a:ea typeface="Archivo Black"/>
                <a:cs typeface="Archivo Black"/>
                <a:sym typeface="Archivo Black"/>
              </a:defRPr>
            </a:lvl9pPr>
          </a:lstStyle>
          <a:p/>
        </p:txBody>
      </p:sp>
      <p:sp>
        <p:nvSpPr>
          <p:cNvPr id="258" name="Google Shape;258;p10"/>
          <p:cNvSpPr/>
          <p:nvPr>
            <p:ph idx="2" type="pic"/>
          </p:nvPr>
        </p:nvSpPr>
        <p:spPr>
          <a:xfrm>
            <a:off x="11259463" y="4102800"/>
            <a:ext cx="5486400" cy="4114800"/>
          </a:xfrm>
          <a:prstGeom prst="rect">
            <a:avLst/>
          </a:prstGeom>
          <a:noFill/>
          <a:ln>
            <a:noFill/>
          </a:ln>
        </p:spPr>
      </p:sp>
      <p:sp>
        <p:nvSpPr>
          <p:cNvPr id="259" name="Google Shape;259;p10"/>
          <p:cNvSpPr txBox="1"/>
          <p:nvPr>
            <p:ph idx="1" type="body"/>
          </p:nvPr>
        </p:nvSpPr>
        <p:spPr>
          <a:xfrm>
            <a:off x="2846363" y="48598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700"/>
              <a:buNone/>
              <a:defRPr/>
            </a:lvl1pPr>
            <a:lvl2pPr indent="-228600" lvl="1" marL="914400" algn="l">
              <a:spcBef>
                <a:spcPts val="240"/>
              </a:spcBef>
              <a:spcAft>
                <a:spcPts val="0"/>
              </a:spcAft>
              <a:buClr>
                <a:schemeClr val="dk1"/>
              </a:buClr>
              <a:buSzPts val="1700"/>
              <a:buNone/>
              <a:defRPr/>
            </a:lvl2pPr>
            <a:lvl3pPr indent="-228600" lvl="2" marL="1371600" algn="l">
              <a:spcBef>
                <a:spcPts val="200"/>
              </a:spcBef>
              <a:spcAft>
                <a:spcPts val="0"/>
              </a:spcAft>
              <a:buClr>
                <a:schemeClr val="dk1"/>
              </a:buClr>
              <a:buSzPts val="1700"/>
              <a:buNone/>
              <a:defRPr/>
            </a:lvl3pPr>
            <a:lvl4pPr indent="-228600" lvl="3" marL="1828800" algn="l">
              <a:spcBef>
                <a:spcPts val="180"/>
              </a:spcBef>
              <a:spcAft>
                <a:spcPts val="0"/>
              </a:spcAft>
              <a:buClr>
                <a:schemeClr val="dk1"/>
              </a:buClr>
              <a:buSzPts val="1700"/>
              <a:buNone/>
              <a:defRPr/>
            </a:lvl4pPr>
            <a:lvl5pPr indent="-228600" lvl="4" marL="2286000" algn="l">
              <a:spcBef>
                <a:spcPts val="180"/>
              </a:spcBef>
              <a:spcAft>
                <a:spcPts val="0"/>
              </a:spcAft>
              <a:buClr>
                <a:schemeClr val="dk1"/>
              </a:buClr>
              <a:buSzPts val="1700"/>
              <a:buNone/>
              <a:defRPr/>
            </a:lvl5pPr>
            <a:lvl6pPr indent="-228600" lvl="5" marL="2743200" algn="l">
              <a:spcBef>
                <a:spcPts val="180"/>
              </a:spcBef>
              <a:spcAft>
                <a:spcPts val="0"/>
              </a:spcAft>
              <a:buClr>
                <a:schemeClr val="dk1"/>
              </a:buClr>
              <a:buSzPts val="1700"/>
              <a:buNone/>
              <a:defRPr/>
            </a:lvl6pPr>
            <a:lvl7pPr indent="-228600" lvl="6" marL="3200400" algn="l">
              <a:spcBef>
                <a:spcPts val="180"/>
              </a:spcBef>
              <a:spcAft>
                <a:spcPts val="0"/>
              </a:spcAft>
              <a:buClr>
                <a:schemeClr val="dk1"/>
              </a:buClr>
              <a:buSzPts val="1700"/>
              <a:buNone/>
              <a:defRPr/>
            </a:lvl7pPr>
            <a:lvl8pPr indent="-228600" lvl="7" marL="3657600" algn="l">
              <a:spcBef>
                <a:spcPts val="180"/>
              </a:spcBef>
              <a:spcAft>
                <a:spcPts val="0"/>
              </a:spcAft>
              <a:buClr>
                <a:schemeClr val="dk1"/>
              </a:buClr>
              <a:buSzPts val="1700"/>
              <a:buNone/>
              <a:defRPr/>
            </a:lvl8pPr>
            <a:lvl9pPr indent="-228600" lvl="8" marL="4114800" algn="l">
              <a:spcBef>
                <a:spcPts val="180"/>
              </a:spcBef>
              <a:spcAft>
                <a:spcPts val="0"/>
              </a:spcAft>
              <a:buClr>
                <a:schemeClr val="dk1"/>
              </a:buClr>
              <a:buSzPts val="1700"/>
              <a:buNone/>
              <a:defRPr/>
            </a:lvl9pPr>
          </a:lstStyle>
          <a:p/>
        </p:txBody>
      </p:sp>
      <p:grpSp>
        <p:nvGrpSpPr>
          <p:cNvPr id="260" name="Google Shape;260;p10"/>
          <p:cNvGrpSpPr/>
          <p:nvPr/>
        </p:nvGrpSpPr>
        <p:grpSpPr>
          <a:xfrm>
            <a:off x="0" y="-180826"/>
            <a:ext cx="18287998" cy="10468393"/>
            <a:chOff x="0" y="-241102"/>
            <a:chExt cx="24383997" cy="13957858"/>
          </a:xfrm>
        </p:grpSpPr>
        <p:grpSp>
          <p:nvGrpSpPr>
            <p:cNvPr id="261" name="Google Shape;261;p10"/>
            <p:cNvGrpSpPr/>
            <p:nvPr/>
          </p:nvGrpSpPr>
          <p:grpSpPr>
            <a:xfrm>
              <a:off x="0" y="-241102"/>
              <a:ext cx="24383997" cy="428288"/>
              <a:chOff x="0" y="-47625"/>
              <a:chExt cx="4816592" cy="84600"/>
            </a:xfrm>
          </p:grpSpPr>
          <p:sp>
            <p:nvSpPr>
              <p:cNvPr id="262" name="Google Shape;262;p10"/>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263" name="Google Shape;263;p10"/>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0"/>
            <p:cNvGrpSpPr/>
            <p:nvPr/>
          </p:nvGrpSpPr>
          <p:grpSpPr>
            <a:xfrm>
              <a:off x="0" y="13288468"/>
              <a:ext cx="24383997" cy="428288"/>
              <a:chOff x="0" y="-47625"/>
              <a:chExt cx="4816592" cy="84600"/>
            </a:xfrm>
          </p:grpSpPr>
          <p:sp>
            <p:nvSpPr>
              <p:cNvPr id="265" name="Google Shape;265;p10"/>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266" name="Google Shape;266;p10"/>
              <p:cNvSpPr txBox="1"/>
              <p:nvPr/>
            </p:nvSpPr>
            <p:spPr>
              <a:xfrm>
                <a:off x="0" y="-47625"/>
                <a:ext cx="4816500" cy="84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7" name="Google Shape;267;p10"/>
          <p:cNvGrpSpPr/>
          <p:nvPr/>
        </p:nvGrpSpPr>
        <p:grpSpPr>
          <a:xfrm rot="-5400000">
            <a:off x="-8874467" y="710385"/>
            <a:ext cx="18288179" cy="865051"/>
            <a:chOff x="0" y="-217203"/>
            <a:chExt cx="24384239" cy="1153401"/>
          </a:xfrm>
        </p:grpSpPr>
        <p:grpSp>
          <p:nvGrpSpPr>
            <p:cNvPr id="268" name="Google Shape;268;p10"/>
            <p:cNvGrpSpPr/>
            <p:nvPr/>
          </p:nvGrpSpPr>
          <p:grpSpPr>
            <a:xfrm>
              <a:off x="0" y="-217203"/>
              <a:ext cx="24384239" cy="1153401"/>
              <a:chOff x="0" y="-47625"/>
              <a:chExt cx="5346600" cy="252900"/>
            </a:xfrm>
          </p:grpSpPr>
          <p:sp>
            <p:nvSpPr>
              <p:cNvPr id="269" name="Google Shape;269;p10"/>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270" name="Google Shape;270;p10"/>
              <p:cNvSpPr txBox="1"/>
              <p:nvPr/>
            </p:nvSpPr>
            <p:spPr>
              <a:xfrm>
                <a:off x="0" y="-47625"/>
                <a:ext cx="5346600" cy="252900"/>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0"/>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72" name="Google Shape;272;p10"/>
            <p:cNvSpPr txBox="1"/>
            <p:nvPr/>
          </p:nvSpPr>
          <p:spPr>
            <a:xfrm>
              <a:off x="71986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73" name="Google Shape;273;p10"/>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2">
                <a:alphaModFix/>
              </a:blip>
              <a:stretch>
                <a:fillRect b="0" l="0" r="0" t="0"/>
              </a:stretch>
            </a:blipFill>
            <a:ln>
              <a:noFill/>
            </a:ln>
          </p:spPr>
        </p:sp>
        <p:sp>
          <p:nvSpPr>
            <p:cNvPr id="274" name="Google Shape;274;p10"/>
            <p:cNvSpPr txBox="1"/>
            <p:nvPr/>
          </p:nvSpPr>
          <p:spPr>
            <a:xfrm>
              <a:off x="3167677"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75" name="Google Shape;275;p10"/>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76" name="Google Shape;276;p10"/>
            <p:cNvSpPr txBox="1"/>
            <p:nvPr/>
          </p:nvSpPr>
          <p:spPr>
            <a:xfrm>
              <a:off x="5613482"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77" name="Google Shape;277;p10"/>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78" name="Google Shape;278;p10"/>
            <p:cNvSpPr txBox="1"/>
            <p:nvPr/>
          </p:nvSpPr>
          <p:spPr>
            <a:xfrm>
              <a:off x="8059288"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79" name="Google Shape;279;p10"/>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80" name="Google Shape;280;p10"/>
            <p:cNvSpPr txBox="1"/>
            <p:nvPr/>
          </p:nvSpPr>
          <p:spPr>
            <a:xfrm>
              <a:off x="10505093"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81" name="Google Shape;281;p10"/>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82" name="Google Shape;282;p10"/>
            <p:cNvSpPr txBox="1"/>
            <p:nvPr/>
          </p:nvSpPr>
          <p:spPr>
            <a:xfrm>
              <a:off x="1295089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83" name="Google Shape;283;p10"/>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84" name="Google Shape;284;p10"/>
            <p:cNvSpPr txBox="1"/>
            <p:nvPr/>
          </p:nvSpPr>
          <p:spPr>
            <a:xfrm>
              <a:off x="15396704"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85" name="Google Shape;285;p10"/>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86" name="Google Shape;286;p10"/>
            <p:cNvSpPr txBox="1"/>
            <p:nvPr/>
          </p:nvSpPr>
          <p:spPr>
            <a:xfrm>
              <a:off x="17844689"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87" name="Google Shape;287;p10"/>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88" name="Google Shape;288;p10"/>
            <p:cNvSpPr txBox="1"/>
            <p:nvPr/>
          </p:nvSpPr>
          <p:spPr>
            <a:xfrm>
              <a:off x="20292675"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289" name="Google Shape;289;p10"/>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2">
                <a:alphaModFix/>
              </a:blip>
              <a:stretch>
                <a:fillRect b="0" l="0" r="0" t="0"/>
              </a:stretch>
            </a:blipFill>
            <a:ln>
              <a:noFill/>
            </a:ln>
          </p:spPr>
        </p:sp>
        <p:sp>
          <p:nvSpPr>
            <p:cNvPr id="290" name="Google Shape;290;p10"/>
            <p:cNvSpPr txBox="1"/>
            <p:nvPr/>
          </p:nvSpPr>
          <p:spPr>
            <a:xfrm>
              <a:off x="22740660" y="323262"/>
              <a:ext cx="1547700" cy="272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79650" y="1211625"/>
            <a:ext cx="13698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8200"/>
              <a:buFont typeface="Archivo Black"/>
              <a:buNone/>
              <a:defRPr i="0" sz="8200" u="none" cap="none" strike="noStrike">
                <a:solidFill>
                  <a:schemeClr val="lt1"/>
                </a:solidFill>
                <a:latin typeface="Archivo Black"/>
                <a:ea typeface="Archivo Black"/>
                <a:cs typeface="Archivo Black"/>
                <a:sym typeface="Archivo Black"/>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5415275" y="4391550"/>
            <a:ext cx="8229600" cy="4526100"/>
          </a:xfrm>
          <a:prstGeom prst="rect">
            <a:avLst/>
          </a:prstGeom>
          <a:noFill/>
          <a:ln>
            <a:noFill/>
          </a:ln>
        </p:spPr>
        <p:txBody>
          <a:bodyPr anchorCtr="0" anchor="t" bIns="45700" lIns="91425" spcFirstLastPara="1" rIns="91425" wrap="square" tIns="45700">
            <a:normAutofit/>
          </a:bodyPr>
          <a:lstStyle>
            <a:lvl1pPr indent="-336550" lvl="0" marL="457200" marR="0" rtl="0" algn="l">
              <a:spcBef>
                <a:spcPts val="64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1pPr>
            <a:lvl2pPr indent="-336550" lvl="1" marL="914400" marR="0" rtl="0" algn="l">
              <a:spcBef>
                <a:spcPts val="56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2pPr>
            <a:lvl3pPr indent="-336550" lvl="2" marL="1371600" marR="0" rtl="0" algn="l">
              <a:spcBef>
                <a:spcPts val="48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3pPr>
            <a:lvl4pPr indent="-336550" lvl="3" marL="1828800" marR="0" rtl="0" algn="l">
              <a:spcBef>
                <a:spcPts val="40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4pPr>
            <a:lvl5pPr indent="-336550" lvl="4" marL="2286000" marR="0" rtl="0" algn="l">
              <a:spcBef>
                <a:spcPts val="40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5pPr>
            <a:lvl6pPr indent="-336550" lvl="5" marL="2743200" marR="0" rtl="0" algn="l">
              <a:spcBef>
                <a:spcPts val="40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6pPr>
            <a:lvl7pPr indent="-336550" lvl="6" marL="3200400" marR="0" rtl="0" algn="l">
              <a:spcBef>
                <a:spcPts val="40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7pPr>
            <a:lvl8pPr indent="-336550" lvl="7" marL="3657600" marR="0" rtl="0" algn="l">
              <a:spcBef>
                <a:spcPts val="40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8pPr>
            <a:lvl9pPr indent="-336550" lvl="8" marL="4114800" marR="0" rtl="0" algn="l">
              <a:spcBef>
                <a:spcPts val="400"/>
              </a:spcBef>
              <a:spcAft>
                <a:spcPts val="0"/>
              </a:spcAft>
              <a:buClr>
                <a:schemeClr val="lt1"/>
              </a:buClr>
              <a:buSzPts val="1700"/>
              <a:buFont typeface="Archivo Black"/>
              <a:buChar char="•"/>
              <a:defRPr i="0" sz="17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40.png"/><Relationship Id="rId7"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61.png"/><Relationship Id="rId8"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1.png"/><Relationship Id="rId9" Type="http://schemas.openxmlformats.org/officeDocument/2006/relationships/image" Target="../media/image24.png"/><Relationship Id="rId5" Type="http://schemas.openxmlformats.org/officeDocument/2006/relationships/image" Target="../media/image49.png"/><Relationship Id="rId6" Type="http://schemas.openxmlformats.org/officeDocument/2006/relationships/image" Target="../media/image57.png"/><Relationship Id="rId7" Type="http://schemas.openxmlformats.org/officeDocument/2006/relationships/image" Target="../media/image50.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55.png"/><Relationship Id="rId5" Type="http://schemas.openxmlformats.org/officeDocument/2006/relationships/image" Target="../media/image74.png"/><Relationship Id="rId6" Type="http://schemas.openxmlformats.org/officeDocument/2006/relationships/image" Target="../media/image1.png"/><Relationship Id="rId7"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7.png"/><Relationship Id="rId4" Type="http://schemas.openxmlformats.org/officeDocument/2006/relationships/image" Target="../media/image6.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70.png"/><Relationship Id="rId5" Type="http://schemas.openxmlformats.org/officeDocument/2006/relationships/image" Target="../media/image31.png"/><Relationship Id="rId6" Type="http://schemas.openxmlformats.org/officeDocument/2006/relationships/image" Target="../media/image1.png"/><Relationship Id="rId7"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1.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9.png"/><Relationship Id="rId8"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72.png"/><Relationship Id="rId6" Type="http://schemas.openxmlformats.org/officeDocument/2006/relationships/image" Target="../media/image4.png"/><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1.png"/><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4" name="Shape 294"/>
        <p:cNvGrpSpPr/>
        <p:nvPr/>
      </p:nvGrpSpPr>
      <p:grpSpPr>
        <a:xfrm>
          <a:off x="0" y="0"/>
          <a:ext cx="0" cy="0"/>
          <a:chOff x="0" y="0"/>
          <a:chExt cx="0" cy="0"/>
        </a:xfrm>
      </p:grpSpPr>
      <p:pic>
        <p:nvPicPr>
          <p:cNvPr id="295" name="Google Shape;295;p11"/>
          <p:cNvPicPr preferRelativeResize="0"/>
          <p:nvPr/>
        </p:nvPicPr>
        <p:blipFill>
          <a:blip r:embed="rId3">
            <a:alphaModFix/>
          </a:blip>
          <a:stretch>
            <a:fillRect/>
          </a:stretch>
        </p:blipFill>
        <p:spPr>
          <a:xfrm>
            <a:off x="0" y="-1202"/>
            <a:ext cx="18288000" cy="5911453"/>
          </a:xfrm>
          <a:prstGeom prst="rect">
            <a:avLst/>
          </a:prstGeom>
          <a:noFill/>
          <a:ln>
            <a:noFill/>
          </a:ln>
        </p:spPr>
      </p:pic>
      <p:grpSp>
        <p:nvGrpSpPr>
          <p:cNvPr id="296" name="Google Shape;296;p11"/>
          <p:cNvGrpSpPr/>
          <p:nvPr/>
        </p:nvGrpSpPr>
        <p:grpSpPr>
          <a:xfrm>
            <a:off x="0" y="-180825"/>
            <a:ext cx="18288000" cy="10467825"/>
            <a:chOff x="0" y="-241099"/>
            <a:chExt cx="24384000" cy="13957099"/>
          </a:xfrm>
        </p:grpSpPr>
        <p:grpSp>
          <p:nvGrpSpPr>
            <p:cNvPr id="297" name="Google Shape;297;p11"/>
            <p:cNvGrpSpPr/>
            <p:nvPr/>
          </p:nvGrpSpPr>
          <p:grpSpPr>
            <a:xfrm>
              <a:off x="0" y="-241099"/>
              <a:ext cx="24384000" cy="427529"/>
              <a:chOff x="0" y="-47625"/>
              <a:chExt cx="4816593" cy="84451"/>
            </a:xfrm>
          </p:grpSpPr>
          <p:sp>
            <p:nvSpPr>
              <p:cNvPr id="298" name="Google Shape;298;p11"/>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299" name="Google Shape;299;p11"/>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1"/>
            <p:cNvGrpSpPr/>
            <p:nvPr/>
          </p:nvGrpSpPr>
          <p:grpSpPr>
            <a:xfrm>
              <a:off x="0" y="13288471"/>
              <a:ext cx="24384000" cy="427529"/>
              <a:chOff x="0" y="-47625"/>
              <a:chExt cx="4816593" cy="84451"/>
            </a:xfrm>
          </p:grpSpPr>
          <p:sp>
            <p:nvSpPr>
              <p:cNvPr id="301" name="Google Shape;301;p11"/>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302" name="Google Shape;302;p11"/>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03" name="Google Shape;303;p11"/>
          <p:cNvGrpSpPr/>
          <p:nvPr/>
        </p:nvGrpSpPr>
        <p:grpSpPr>
          <a:xfrm>
            <a:off x="0" y="5746152"/>
            <a:ext cx="18288000" cy="864758"/>
            <a:chOff x="0" y="-217203"/>
            <a:chExt cx="24384000" cy="1153011"/>
          </a:xfrm>
        </p:grpSpPr>
        <p:grpSp>
          <p:nvGrpSpPr>
            <p:cNvPr id="304" name="Google Shape;304;p11"/>
            <p:cNvGrpSpPr/>
            <p:nvPr/>
          </p:nvGrpSpPr>
          <p:grpSpPr>
            <a:xfrm>
              <a:off x="0" y="-217203"/>
              <a:ext cx="24384000" cy="1153011"/>
              <a:chOff x="0" y="-47625"/>
              <a:chExt cx="5346569" cy="252815"/>
            </a:xfrm>
          </p:grpSpPr>
          <p:sp>
            <p:nvSpPr>
              <p:cNvPr id="305" name="Google Shape;305;p11"/>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306" name="Google Shape;306;p11"/>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11"/>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08" name="Google Shape;308;p11"/>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09" name="Google Shape;309;p11"/>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4">
                <a:alphaModFix/>
              </a:blip>
              <a:stretch>
                <a:fillRect b="0" l="0" r="0" t="0"/>
              </a:stretch>
            </a:blipFill>
            <a:ln>
              <a:noFill/>
            </a:ln>
          </p:spPr>
        </p:sp>
        <p:sp>
          <p:nvSpPr>
            <p:cNvPr id="310" name="Google Shape;310;p11"/>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11" name="Google Shape;311;p11"/>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12" name="Google Shape;312;p11"/>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13" name="Google Shape;313;p11"/>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14" name="Google Shape;314;p11"/>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15" name="Google Shape;315;p11"/>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16" name="Google Shape;316;p11"/>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17" name="Google Shape;317;p11"/>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18" name="Google Shape;318;p11"/>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19" name="Google Shape;319;p11"/>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20" name="Google Shape;320;p11"/>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21" name="Google Shape;321;p11"/>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22" name="Google Shape;322;p11"/>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23" name="Google Shape;323;p11"/>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24" name="Google Shape;324;p11"/>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25" name="Google Shape;325;p11"/>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26" name="Google Shape;326;p11"/>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327" name="Google Shape;327;p11"/>
          <p:cNvSpPr txBox="1"/>
          <p:nvPr/>
        </p:nvSpPr>
        <p:spPr>
          <a:xfrm>
            <a:off x="1028700" y="6977158"/>
            <a:ext cx="17028881" cy="1704975"/>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1136" u="none" cap="none" strike="noStrike">
                <a:solidFill>
                  <a:srgbClr val="FFFFFF"/>
                </a:solidFill>
                <a:latin typeface="Archivo Black"/>
                <a:ea typeface="Archivo Black"/>
                <a:cs typeface="Archivo Black"/>
                <a:sym typeface="Archivo Black"/>
              </a:rPr>
              <a:t>DIGITAL ANIMATION </a:t>
            </a:r>
            <a:endParaRPr/>
          </a:p>
        </p:txBody>
      </p:sp>
      <p:grpSp>
        <p:nvGrpSpPr>
          <p:cNvPr id="328" name="Google Shape;328;p11"/>
          <p:cNvGrpSpPr/>
          <p:nvPr/>
        </p:nvGrpSpPr>
        <p:grpSpPr>
          <a:xfrm>
            <a:off x="13500933" y="7801429"/>
            <a:ext cx="4157507" cy="1976134"/>
            <a:chOff x="-5948" y="-43972"/>
            <a:chExt cx="5543343" cy="2634845"/>
          </a:xfrm>
        </p:grpSpPr>
        <p:grpSp>
          <p:nvGrpSpPr>
            <p:cNvPr id="329" name="Google Shape;329;p11"/>
            <p:cNvGrpSpPr/>
            <p:nvPr/>
          </p:nvGrpSpPr>
          <p:grpSpPr>
            <a:xfrm rot="-462192">
              <a:off x="99858" y="304621"/>
              <a:ext cx="5331731" cy="1937658"/>
              <a:chOff x="0" y="-9525"/>
              <a:chExt cx="1144475" cy="415925"/>
            </a:xfrm>
          </p:grpSpPr>
          <p:sp>
            <p:nvSpPr>
              <p:cNvPr id="330" name="Google Shape;330;p11"/>
              <p:cNvSpPr/>
              <p:nvPr/>
            </p:nvSpPr>
            <p:spPr>
              <a:xfrm>
                <a:off x="0" y="0"/>
                <a:ext cx="1144475" cy="406400"/>
              </a:xfrm>
              <a:custGeom>
                <a:rect b="b" l="l" r="r" t="t"/>
                <a:pathLst>
                  <a:path extrusionOk="0" h="406400" w="1144475">
                    <a:moveTo>
                      <a:pt x="572238" y="0"/>
                    </a:moveTo>
                    <a:cubicBezTo>
                      <a:pt x="256199" y="0"/>
                      <a:pt x="0" y="90976"/>
                      <a:pt x="0" y="203200"/>
                    </a:cubicBezTo>
                    <a:cubicBezTo>
                      <a:pt x="0" y="315424"/>
                      <a:pt x="256199" y="406400"/>
                      <a:pt x="572238" y="406400"/>
                    </a:cubicBezTo>
                    <a:cubicBezTo>
                      <a:pt x="888276" y="406400"/>
                      <a:pt x="1144475" y="315424"/>
                      <a:pt x="1144475" y="203200"/>
                    </a:cubicBezTo>
                    <a:cubicBezTo>
                      <a:pt x="1144475" y="90976"/>
                      <a:pt x="888276" y="0"/>
                      <a:pt x="572238"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
              <p:cNvSpPr txBox="1"/>
              <p:nvPr/>
            </p:nvSpPr>
            <p:spPr>
              <a:xfrm>
                <a:off x="107295" y="-9525"/>
                <a:ext cx="929886" cy="377825"/>
              </a:xfrm>
              <a:prstGeom prst="rect">
                <a:avLst/>
              </a:prstGeom>
              <a:noFill/>
              <a:ln>
                <a:noFill/>
              </a:ln>
            </p:spPr>
            <p:txBody>
              <a:bodyPr anchorCtr="0" anchor="ctr" bIns="41725" lIns="41725" spcFirstLastPara="1" rIns="41725" wrap="square" tIns="417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1"/>
            <p:cNvGrpSpPr/>
            <p:nvPr/>
          </p:nvGrpSpPr>
          <p:grpSpPr>
            <a:xfrm rot="-462192">
              <a:off x="330861" y="424854"/>
              <a:ext cx="4932094" cy="1675726"/>
              <a:chOff x="0" y="-15341"/>
              <a:chExt cx="1058691" cy="359701"/>
            </a:xfrm>
          </p:grpSpPr>
          <p:sp>
            <p:nvSpPr>
              <p:cNvPr id="333" name="Google Shape;333;p11"/>
              <p:cNvSpPr/>
              <p:nvPr/>
            </p:nvSpPr>
            <p:spPr>
              <a:xfrm>
                <a:off x="0" y="0"/>
                <a:ext cx="1058691" cy="344360"/>
              </a:xfrm>
              <a:custGeom>
                <a:rect b="b" l="l" r="r" t="t"/>
                <a:pathLst>
                  <a:path extrusionOk="0" h="344360" w="1058691">
                    <a:moveTo>
                      <a:pt x="529346" y="0"/>
                    </a:moveTo>
                    <a:cubicBezTo>
                      <a:pt x="236996" y="0"/>
                      <a:pt x="0" y="77088"/>
                      <a:pt x="0" y="172180"/>
                    </a:cubicBezTo>
                    <a:cubicBezTo>
                      <a:pt x="0" y="267272"/>
                      <a:pt x="236996" y="344360"/>
                      <a:pt x="529346" y="344360"/>
                    </a:cubicBezTo>
                    <a:cubicBezTo>
                      <a:pt x="821695" y="344360"/>
                      <a:pt x="1058691" y="267272"/>
                      <a:pt x="1058691" y="172180"/>
                    </a:cubicBezTo>
                    <a:cubicBezTo>
                      <a:pt x="1058691" y="77088"/>
                      <a:pt x="821695" y="0"/>
                      <a:pt x="529346"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txBox="1"/>
              <p:nvPr/>
            </p:nvSpPr>
            <p:spPr>
              <a:xfrm>
                <a:off x="99252" y="-15341"/>
                <a:ext cx="860187" cy="327417"/>
              </a:xfrm>
              <a:prstGeom prst="rect">
                <a:avLst/>
              </a:prstGeom>
              <a:noFill/>
              <a:ln>
                <a:noFill/>
              </a:ln>
            </p:spPr>
            <p:txBody>
              <a:bodyPr anchorCtr="0" anchor="ctr" bIns="41725" lIns="41725" spcFirstLastPara="1" rIns="41725" wrap="square" tIns="417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11"/>
            <p:cNvSpPr txBox="1"/>
            <p:nvPr/>
          </p:nvSpPr>
          <p:spPr>
            <a:xfrm rot="-366113">
              <a:off x="291910" y="753931"/>
              <a:ext cx="5128995" cy="1073538"/>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0" i="0" lang="en-US" sz="5256" u="none" cap="none" strike="noStrike">
                  <a:solidFill>
                    <a:srgbClr val="000000"/>
                  </a:solidFill>
                  <a:latin typeface="Archivo Black"/>
                  <a:ea typeface="Archivo Black"/>
                  <a:cs typeface="Archivo Black"/>
                  <a:sym typeface="Archivo Black"/>
                </a:rPr>
                <a:t>AGENCY</a:t>
              </a:r>
              <a:endParaRPr/>
            </a:p>
          </p:txBody>
        </p:sp>
      </p:grpSp>
      <p:sp>
        <p:nvSpPr>
          <p:cNvPr id="336" name="Google Shape;336;p11"/>
          <p:cNvSpPr txBox="1"/>
          <p:nvPr/>
        </p:nvSpPr>
        <p:spPr>
          <a:xfrm>
            <a:off x="1028700" y="8786935"/>
            <a:ext cx="3468300" cy="799500"/>
          </a:xfrm>
          <a:prstGeom prst="rect">
            <a:avLst/>
          </a:prstGeom>
          <a:noFill/>
          <a:ln>
            <a:noFill/>
          </a:ln>
        </p:spPr>
        <p:txBody>
          <a:bodyPr anchorCtr="0" anchor="t" bIns="0" lIns="0" spcFirstLastPara="1" rIns="0" wrap="square" tIns="0">
            <a:spAutoFit/>
          </a:bodyPr>
          <a:lstStyle/>
          <a:p>
            <a:pPr indent="0" lvl="0" marL="0" marR="0" rtl="0" algn="l">
              <a:lnSpc>
                <a:spcPct val="140120"/>
              </a:lnSpc>
              <a:spcBef>
                <a:spcPts val="0"/>
              </a:spcBef>
              <a:spcAft>
                <a:spcPts val="0"/>
              </a:spcAft>
              <a:buNone/>
            </a:pPr>
            <a:r>
              <a:rPr i="0" lang="en-US" sz="997" u="none" cap="none" strike="noStrike">
                <a:solidFill>
                  <a:srgbClr val="FFFFFF"/>
                </a:solidFill>
              </a:rPr>
              <a:t>Subtitle: Bringing Your Imagination to Life</a:t>
            </a:r>
            <a:endParaRPr/>
          </a:p>
          <a:p>
            <a:pPr indent="0" lvl="0" marL="0" marR="0" rtl="0" algn="l">
              <a:lnSpc>
                <a:spcPct val="140120"/>
              </a:lnSpc>
              <a:spcBef>
                <a:spcPts val="0"/>
              </a:spcBef>
              <a:spcAft>
                <a:spcPts val="0"/>
              </a:spcAft>
              <a:buNone/>
            </a:pPr>
            <a:r>
              <a:rPr i="0" lang="en-US" sz="997" u="none" cap="none" strike="noStrike">
                <a:solidFill>
                  <a:srgbClr val="FFFFFF"/>
                </a:solidFill>
              </a:rPr>
              <a:t>Agency Name</a:t>
            </a:r>
            <a:endParaRPr/>
          </a:p>
          <a:p>
            <a:pPr indent="0" lvl="0" marL="0" marR="0" rtl="0" algn="l">
              <a:lnSpc>
                <a:spcPct val="140120"/>
              </a:lnSpc>
              <a:spcBef>
                <a:spcPts val="0"/>
              </a:spcBef>
              <a:spcAft>
                <a:spcPts val="0"/>
              </a:spcAft>
              <a:buNone/>
            </a:pPr>
            <a:r>
              <a:rPr i="0" lang="en-US" sz="997" u="none" cap="none" strike="noStrike">
                <a:solidFill>
                  <a:srgbClr val="FFFFFF"/>
                </a:solidFill>
              </a:rPr>
              <a:t>Presenter's Name</a:t>
            </a:r>
            <a:endParaRPr/>
          </a:p>
          <a:p>
            <a:pPr indent="0" lvl="0" marL="0" marR="0" rtl="0" algn="l">
              <a:lnSpc>
                <a:spcPct val="140120"/>
              </a:lnSpc>
              <a:spcBef>
                <a:spcPts val="0"/>
              </a:spcBef>
              <a:spcAft>
                <a:spcPts val="0"/>
              </a:spcAft>
              <a:buNone/>
            </a:pPr>
            <a:r>
              <a:rPr i="0" lang="en-US" sz="997" u="none" cap="none" strike="noStrike">
                <a:solidFill>
                  <a:srgbClr val="FFFFFF"/>
                </a:solidFill>
              </a:rPr>
              <a:t>Date</a:t>
            </a:r>
            <a:endParaRPr/>
          </a:p>
        </p:txBody>
      </p:sp>
      <p:sp>
        <p:nvSpPr>
          <p:cNvPr id="337" name="Google Shape;337;p11"/>
          <p:cNvSpPr txBox="1"/>
          <p:nvPr/>
        </p:nvSpPr>
        <p:spPr>
          <a:xfrm>
            <a:off x="5561589" y="8786935"/>
            <a:ext cx="3468300" cy="799500"/>
          </a:xfrm>
          <a:prstGeom prst="rect">
            <a:avLst/>
          </a:prstGeom>
          <a:noFill/>
          <a:ln>
            <a:noFill/>
          </a:ln>
        </p:spPr>
        <p:txBody>
          <a:bodyPr anchorCtr="0" anchor="t" bIns="0" lIns="0" spcFirstLastPara="1" rIns="0" wrap="square" tIns="0">
            <a:spAutoFit/>
          </a:bodyPr>
          <a:lstStyle/>
          <a:p>
            <a:pPr indent="0" lvl="0" marL="0" marR="0" rtl="0" algn="l">
              <a:lnSpc>
                <a:spcPct val="140120"/>
              </a:lnSpc>
              <a:spcBef>
                <a:spcPts val="0"/>
              </a:spcBef>
              <a:spcAft>
                <a:spcPts val="0"/>
              </a:spcAft>
              <a:buNone/>
            </a:pPr>
            <a:r>
              <a:rPr i="0" lang="en-US" sz="997" u="none" cap="none" strike="noStrike">
                <a:solidFill>
                  <a:srgbClr val="FFFFFF"/>
                </a:solidFill>
              </a:rPr>
              <a:t>Subtitle: Bringing Your Imagination to Life</a:t>
            </a:r>
            <a:endParaRPr/>
          </a:p>
          <a:p>
            <a:pPr indent="0" lvl="0" marL="0" marR="0" rtl="0" algn="l">
              <a:lnSpc>
                <a:spcPct val="140120"/>
              </a:lnSpc>
              <a:spcBef>
                <a:spcPts val="0"/>
              </a:spcBef>
              <a:spcAft>
                <a:spcPts val="0"/>
              </a:spcAft>
              <a:buNone/>
            </a:pPr>
            <a:r>
              <a:rPr i="0" lang="en-US" sz="997" u="none" cap="none" strike="noStrike">
                <a:solidFill>
                  <a:srgbClr val="FFFFFF"/>
                </a:solidFill>
              </a:rPr>
              <a:t>Agency Name</a:t>
            </a:r>
            <a:endParaRPr/>
          </a:p>
          <a:p>
            <a:pPr indent="0" lvl="0" marL="0" marR="0" rtl="0" algn="l">
              <a:lnSpc>
                <a:spcPct val="140120"/>
              </a:lnSpc>
              <a:spcBef>
                <a:spcPts val="0"/>
              </a:spcBef>
              <a:spcAft>
                <a:spcPts val="0"/>
              </a:spcAft>
              <a:buNone/>
            </a:pPr>
            <a:r>
              <a:rPr i="0" lang="en-US" sz="997" u="none" cap="none" strike="noStrike">
                <a:solidFill>
                  <a:srgbClr val="FFFFFF"/>
                </a:solidFill>
              </a:rPr>
              <a:t>Presenter's Name</a:t>
            </a:r>
            <a:endParaRPr/>
          </a:p>
          <a:p>
            <a:pPr indent="0" lvl="0" marL="0" marR="0" rtl="0" algn="l">
              <a:lnSpc>
                <a:spcPct val="140120"/>
              </a:lnSpc>
              <a:spcBef>
                <a:spcPts val="0"/>
              </a:spcBef>
              <a:spcAft>
                <a:spcPts val="0"/>
              </a:spcAft>
              <a:buNone/>
            </a:pPr>
            <a:r>
              <a:rPr i="0" lang="en-US" sz="997" u="none" cap="none" strike="noStrike">
                <a:solidFill>
                  <a:srgbClr val="FFFFFF"/>
                </a:solidFill>
              </a:rPr>
              <a:t>Date</a:t>
            </a:r>
            <a:endParaRPr/>
          </a:p>
        </p:txBody>
      </p:sp>
      <p:pic>
        <p:nvPicPr>
          <p:cNvPr id="338" name="Google Shape;338;p11"/>
          <p:cNvPicPr preferRelativeResize="0"/>
          <p:nvPr/>
        </p:nvPicPr>
        <p:blipFill>
          <a:blip r:embed="rId5">
            <a:alphaModFix/>
          </a:blip>
          <a:stretch>
            <a:fillRect/>
          </a:stretch>
        </p:blipFill>
        <p:spPr>
          <a:xfrm>
            <a:off x="-2974225" y="4515138"/>
            <a:ext cx="8647500" cy="864750"/>
          </a:xfrm>
          <a:prstGeom prst="rect">
            <a:avLst/>
          </a:prstGeom>
          <a:noFill/>
          <a:ln>
            <a:noFill/>
          </a:ln>
        </p:spPr>
      </p:pic>
      <p:pic>
        <p:nvPicPr>
          <p:cNvPr id="339" name="Google Shape;339;p11"/>
          <p:cNvPicPr preferRelativeResize="0"/>
          <p:nvPr/>
        </p:nvPicPr>
        <p:blipFill>
          <a:blip r:embed="rId6">
            <a:alphaModFix/>
          </a:blip>
          <a:stretch>
            <a:fillRect/>
          </a:stretch>
        </p:blipFill>
        <p:spPr>
          <a:xfrm>
            <a:off x="16153871" y="312967"/>
            <a:ext cx="1504550" cy="14314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41"/>
        </a:solidFill>
      </p:bgPr>
    </p:bg>
    <p:spTree>
      <p:nvGrpSpPr>
        <p:cNvPr id="764" name="Shape 764"/>
        <p:cNvGrpSpPr/>
        <p:nvPr/>
      </p:nvGrpSpPr>
      <p:grpSpPr>
        <a:xfrm>
          <a:off x="0" y="0"/>
          <a:ext cx="0" cy="0"/>
          <a:chOff x="0" y="0"/>
          <a:chExt cx="0" cy="0"/>
        </a:xfrm>
      </p:grpSpPr>
      <p:grpSp>
        <p:nvGrpSpPr>
          <p:cNvPr id="765" name="Google Shape;765;p20"/>
          <p:cNvGrpSpPr/>
          <p:nvPr/>
        </p:nvGrpSpPr>
        <p:grpSpPr>
          <a:xfrm>
            <a:off x="0" y="-180825"/>
            <a:ext cx="18288000" cy="10467825"/>
            <a:chOff x="0" y="-241099"/>
            <a:chExt cx="24384000" cy="13957099"/>
          </a:xfrm>
        </p:grpSpPr>
        <p:grpSp>
          <p:nvGrpSpPr>
            <p:cNvPr id="766" name="Google Shape;766;p20"/>
            <p:cNvGrpSpPr/>
            <p:nvPr/>
          </p:nvGrpSpPr>
          <p:grpSpPr>
            <a:xfrm>
              <a:off x="0" y="-241099"/>
              <a:ext cx="24384000" cy="427529"/>
              <a:chOff x="0" y="-47625"/>
              <a:chExt cx="4816593" cy="84451"/>
            </a:xfrm>
          </p:grpSpPr>
          <p:sp>
            <p:nvSpPr>
              <p:cNvPr id="767" name="Google Shape;767;p20"/>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768" name="Google Shape;768;p20"/>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20"/>
            <p:cNvGrpSpPr/>
            <p:nvPr/>
          </p:nvGrpSpPr>
          <p:grpSpPr>
            <a:xfrm>
              <a:off x="0" y="13288471"/>
              <a:ext cx="24384000" cy="427529"/>
              <a:chOff x="0" y="-47625"/>
              <a:chExt cx="4816593" cy="84451"/>
            </a:xfrm>
          </p:grpSpPr>
          <p:sp>
            <p:nvSpPr>
              <p:cNvPr id="770" name="Google Shape;770;p20"/>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771" name="Google Shape;771;p20"/>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72" name="Google Shape;772;p20"/>
          <p:cNvPicPr preferRelativeResize="0"/>
          <p:nvPr/>
        </p:nvPicPr>
        <p:blipFill rotWithShape="1">
          <a:blip r:embed="rId3">
            <a:alphaModFix/>
          </a:blip>
          <a:srcRect b="0" l="0" r="0" t="0"/>
          <a:stretch/>
        </p:blipFill>
        <p:spPr>
          <a:xfrm>
            <a:off x="759700" y="2718159"/>
            <a:ext cx="3228001" cy="3228001"/>
          </a:xfrm>
          <a:prstGeom prst="rect">
            <a:avLst/>
          </a:prstGeom>
          <a:noFill/>
          <a:ln>
            <a:noFill/>
          </a:ln>
        </p:spPr>
      </p:pic>
      <p:pic>
        <p:nvPicPr>
          <p:cNvPr id="773" name="Google Shape;773;p20"/>
          <p:cNvPicPr preferRelativeResize="0"/>
          <p:nvPr/>
        </p:nvPicPr>
        <p:blipFill rotWithShape="1">
          <a:blip r:embed="rId4">
            <a:alphaModFix/>
          </a:blip>
          <a:srcRect b="0" l="0" r="0" t="0"/>
          <a:stretch/>
        </p:blipFill>
        <p:spPr>
          <a:xfrm>
            <a:off x="5346418" y="2718159"/>
            <a:ext cx="3228001" cy="3228001"/>
          </a:xfrm>
          <a:prstGeom prst="rect">
            <a:avLst/>
          </a:prstGeom>
          <a:noFill/>
          <a:ln>
            <a:noFill/>
          </a:ln>
        </p:spPr>
      </p:pic>
      <p:sp>
        <p:nvSpPr>
          <p:cNvPr id="774" name="Google Shape;774;p20"/>
          <p:cNvSpPr txBox="1"/>
          <p:nvPr/>
        </p:nvSpPr>
        <p:spPr>
          <a:xfrm>
            <a:off x="1028700" y="1170893"/>
            <a:ext cx="13944632" cy="11811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7711" u="none" cap="none" strike="noStrike">
                <a:solidFill>
                  <a:srgbClr val="000000"/>
                </a:solidFill>
                <a:latin typeface="Archivo Black"/>
                <a:ea typeface="Archivo Black"/>
                <a:cs typeface="Archivo Black"/>
                <a:sym typeface="Archivo Black"/>
              </a:rPr>
              <a:t>MARKET RESEARCH</a:t>
            </a:r>
            <a:endParaRPr/>
          </a:p>
        </p:txBody>
      </p:sp>
      <p:grpSp>
        <p:nvGrpSpPr>
          <p:cNvPr id="775" name="Google Shape;775;p20"/>
          <p:cNvGrpSpPr/>
          <p:nvPr/>
        </p:nvGrpSpPr>
        <p:grpSpPr>
          <a:xfrm>
            <a:off x="0" y="-162902"/>
            <a:ext cx="18288000" cy="864758"/>
            <a:chOff x="0" y="-217203"/>
            <a:chExt cx="24384000" cy="1153011"/>
          </a:xfrm>
        </p:grpSpPr>
        <p:grpSp>
          <p:nvGrpSpPr>
            <p:cNvPr id="776" name="Google Shape;776;p20"/>
            <p:cNvGrpSpPr/>
            <p:nvPr/>
          </p:nvGrpSpPr>
          <p:grpSpPr>
            <a:xfrm>
              <a:off x="0" y="-217203"/>
              <a:ext cx="24384000" cy="1153011"/>
              <a:chOff x="0" y="-47625"/>
              <a:chExt cx="5346569" cy="252815"/>
            </a:xfrm>
          </p:grpSpPr>
          <p:sp>
            <p:nvSpPr>
              <p:cNvPr id="777" name="Google Shape;777;p20"/>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778" name="Google Shape;778;p20"/>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9" name="Google Shape;779;p20"/>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80" name="Google Shape;780;p20"/>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81" name="Google Shape;781;p20"/>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5">
                <a:alphaModFix/>
              </a:blip>
              <a:stretch>
                <a:fillRect b="0" l="0" r="0" t="0"/>
              </a:stretch>
            </a:blipFill>
            <a:ln>
              <a:noFill/>
            </a:ln>
          </p:spPr>
        </p:sp>
        <p:sp>
          <p:nvSpPr>
            <p:cNvPr id="782" name="Google Shape;782;p20"/>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83" name="Google Shape;783;p20"/>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84" name="Google Shape;784;p20"/>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85" name="Google Shape;785;p20"/>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86" name="Google Shape;786;p20"/>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87" name="Google Shape;787;p20"/>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88" name="Google Shape;788;p20"/>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89" name="Google Shape;789;p20"/>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90" name="Google Shape;790;p20"/>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91" name="Google Shape;791;p20"/>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92" name="Google Shape;792;p20"/>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93" name="Google Shape;793;p20"/>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94" name="Google Shape;794;p20"/>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95" name="Google Shape;795;p20"/>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96" name="Google Shape;796;p20"/>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97" name="Google Shape;797;p20"/>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5">
                <a:alphaModFix/>
              </a:blip>
              <a:stretch>
                <a:fillRect b="0" l="0" r="0" t="0"/>
              </a:stretch>
            </a:blipFill>
            <a:ln>
              <a:noFill/>
            </a:ln>
          </p:spPr>
        </p:sp>
        <p:sp>
          <p:nvSpPr>
            <p:cNvPr id="798" name="Google Shape;798;p20"/>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pic>
        <p:nvPicPr>
          <p:cNvPr id="799" name="Google Shape;799;p20"/>
          <p:cNvPicPr preferRelativeResize="0"/>
          <p:nvPr/>
        </p:nvPicPr>
        <p:blipFill rotWithShape="1">
          <a:blip r:embed="rId6">
            <a:alphaModFix/>
          </a:blip>
          <a:srcRect b="0" l="0" r="0" t="0"/>
          <a:stretch/>
        </p:blipFill>
        <p:spPr>
          <a:xfrm>
            <a:off x="9933137" y="2718159"/>
            <a:ext cx="3228001" cy="3228001"/>
          </a:xfrm>
          <a:prstGeom prst="rect">
            <a:avLst/>
          </a:prstGeom>
          <a:noFill/>
          <a:ln>
            <a:noFill/>
          </a:ln>
        </p:spPr>
      </p:pic>
      <p:sp>
        <p:nvSpPr>
          <p:cNvPr id="800" name="Google Shape;800;p20"/>
          <p:cNvSpPr txBox="1"/>
          <p:nvPr/>
        </p:nvSpPr>
        <p:spPr>
          <a:xfrm>
            <a:off x="1028700" y="6283751"/>
            <a:ext cx="3163523" cy="33374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Market research is a crucial component of any successful business strategy. By gathering and analyzing relevant data about consumer preferences, market trends, and competitors, companies can make informed decisions to drive growth and stay ahead of the competition. </a:t>
            </a:r>
            <a:endParaRPr/>
          </a:p>
        </p:txBody>
      </p:sp>
      <p:sp>
        <p:nvSpPr>
          <p:cNvPr id="801" name="Google Shape;801;p20"/>
          <p:cNvSpPr txBox="1"/>
          <p:nvPr/>
        </p:nvSpPr>
        <p:spPr>
          <a:xfrm>
            <a:off x="5560182" y="6283751"/>
            <a:ext cx="3163523" cy="33374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Market research is a crucial component of any successful business strategy. By gathering and analyzing relevant data about consumer preferences, market trends, and competitors, companies can make informed decisions to drive growth and stay ahead of the competition. </a:t>
            </a:r>
            <a:endParaRPr/>
          </a:p>
        </p:txBody>
      </p:sp>
      <p:sp>
        <p:nvSpPr>
          <p:cNvPr id="802" name="Google Shape;802;p20"/>
          <p:cNvSpPr txBox="1"/>
          <p:nvPr/>
        </p:nvSpPr>
        <p:spPr>
          <a:xfrm>
            <a:off x="10202137" y="6283751"/>
            <a:ext cx="3163523" cy="33374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Market research is a crucial component of any successful business strategy. By gathering and analyzing relevant data about consumer preferences, market trends, and competitors, companies can make informed decisions to drive growth and stay ahead of the competition. </a:t>
            </a:r>
            <a:endParaRPr/>
          </a:p>
        </p:txBody>
      </p:sp>
      <p:pic>
        <p:nvPicPr>
          <p:cNvPr id="803" name="Google Shape;803;p20"/>
          <p:cNvPicPr preferRelativeResize="0"/>
          <p:nvPr/>
        </p:nvPicPr>
        <p:blipFill>
          <a:blip r:embed="rId7">
            <a:alphaModFix/>
          </a:blip>
          <a:stretch>
            <a:fillRect/>
          </a:stretch>
        </p:blipFill>
        <p:spPr>
          <a:xfrm>
            <a:off x="14097728" y="1391566"/>
            <a:ext cx="1657046" cy="1576525"/>
          </a:xfrm>
          <a:prstGeom prst="rect">
            <a:avLst/>
          </a:prstGeom>
          <a:noFill/>
          <a:ln>
            <a:noFill/>
          </a:ln>
        </p:spPr>
      </p:pic>
      <p:pic>
        <p:nvPicPr>
          <p:cNvPr id="804" name="Google Shape;804;p20"/>
          <p:cNvPicPr preferRelativeResize="0"/>
          <p:nvPr/>
        </p:nvPicPr>
        <p:blipFill>
          <a:blip r:embed="rId7">
            <a:alphaModFix/>
          </a:blip>
          <a:stretch>
            <a:fillRect/>
          </a:stretch>
        </p:blipFill>
        <p:spPr>
          <a:xfrm>
            <a:off x="15334928" y="7753328"/>
            <a:ext cx="1657046" cy="1576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10" name="Google Shape;810;p21"/>
          <p:cNvSpPr txBox="1"/>
          <p:nvPr/>
        </p:nvSpPr>
        <p:spPr>
          <a:xfrm>
            <a:off x="1040225" y="1872300"/>
            <a:ext cx="13971600" cy="6542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10626" u="none" cap="none" strike="noStrike">
                <a:solidFill>
                  <a:srgbClr val="FFFFFF"/>
                </a:solidFill>
                <a:latin typeface="Archivo Black"/>
                <a:ea typeface="Archivo Black"/>
                <a:cs typeface="Archivo Black"/>
                <a:sym typeface="Archivo Black"/>
              </a:rPr>
              <a:t>A PICTURE IS WORTH A THOUSAND WORDS</a:t>
            </a:r>
            <a:endParaRPr/>
          </a:p>
        </p:txBody>
      </p:sp>
      <p:grpSp>
        <p:nvGrpSpPr>
          <p:cNvPr id="811" name="Google Shape;811;p21"/>
          <p:cNvGrpSpPr/>
          <p:nvPr/>
        </p:nvGrpSpPr>
        <p:grpSpPr>
          <a:xfrm>
            <a:off x="0" y="-180825"/>
            <a:ext cx="18288000" cy="10467825"/>
            <a:chOff x="0" y="-241099"/>
            <a:chExt cx="24384000" cy="13957099"/>
          </a:xfrm>
        </p:grpSpPr>
        <p:grpSp>
          <p:nvGrpSpPr>
            <p:cNvPr id="812" name="Google Shape;812;p21"/>
            <p:cNvGrpSpPr/>
            <p:nvPr/>
          </p:nvGrpSpPr>
          <p:grpSpPr>
            <a:xfrm>
              <a:off x="0" y="-241099"/>
              <a:ext cx="24384000" cy="427529"/>
              <a:chOff x="0" y="-47625"/>
              <a:chExt cx="4816593" cy="84451"/>
            </a:xfrm>
          </p:grpSpPr>
          <p:sp>
            <p:nvSpPr>
              <p:cNvPr id="813" name="Google Shape;813;p21"/>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814" name="Google Shape;814;p21"/>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 name="Google Shape;815;p21"/>
            <p:cNvGrpSpPr/>
            <p:nvPr/>
          </p:nvGrpSpPr>
          <p:grpSpPr>
            <a:xfrm>
              <a:off x="0" y="13288471"/>
              <a:ext cx="24384000" cy="427529"/>
              <a:chOff x="0" y="-47625"/>
              <a:chExt cx="4816593" cy="84451"/>
            </a:xfrm>
          </p:grpSpPr>
          <p:sp>
            <p:nvSpPr>
              <p:cNvPr id="816" name="Google Shape;816;p21"/>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817" name="Google Shape;817;p21"/>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18" name="Google Shape;818;p21"/>
          <p:cNvGrpSpPr/>
          <p:nvPr/>
        </p:nvGrpSpPr>
        <p:grpSpPr>
          <a:xfrm rot="-5400000">
            <a:off x="8711621" y="710621"/>
            <a:ext cx="18288000" cy="864758"/>
            <a:chOff x="0" y="-217203"/>
            <a:chExt cx="24384000" cy="1153011"/>
          </a:xfrm>
        </p:grpSpPr>
        <p:grpSp>
          <p:nvGrpSpPr>
            <p:cNvPr id="819" name="Google Shape;819;p21"/>
            <p:cNvGrpSpPr/>
            <p:nvPr/>
          </p:nvGrpSpPr>
          <p:grpSpPr>
            <a:xfrm>
              <a:off x="0" y="-217203"/>
              <a:ext cx="24384000" cy="1153011"/>
              <a:chOff x="0" y="-47625"/>
              <a:chExt cx="5346569" cy="252815"/>
            </a:xfrm>
          </p:grpSpPr>
          <p:sp>
            <p:nvSpPr>
              <p:cNvPr id="820" name="Google Shape;820;p21"/>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821" name="Google Shape;821;p21"/>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2" name="Google Shape;822;p21"/>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23" name="Google Shape;823;p21"/>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24" name="Google Shape;824;p21"/>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4">
                <a:alphaModFix/>
              </a:blip>
              <a:stretch>
                <a:fillRect b="0" l="0" r="0" t="0"/>
              </a:stretch>
            </a:blipFill>
            <a:ln>
              <a:noFill/>
            </a:ln>
          </p:spPr>
        </p:sp>
        <p:sp>
          <p:nvSpPr>
            <p:cNvPr id="825" name="Google Shape;825;p21"/>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26" name="Google Shape;826;p21"/>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27" name="Google Shape;827;p21"/>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28" name="Google Shape;828;p21"/>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29" name="Google Shape;829;p21"/>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30" name="Google Shape;830;p21"/>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31" name="Google Shape;831;p21"/>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32" name="Google Shape;832;p21"/>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33" name="Google Shape;833;p21"/>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34" name="Google Shape;834;p21"/>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35" name="Google Shape;835;p21"/>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36" name="Google Shape;836;p21"/>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37" name="Google Shape;837;p21"/>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38" name="Google Shape;838;p21"/>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39" name="Google Shape;839;p21"/>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40" name="Google Shape;840;p21"/>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841" name="Google Shape;841;p21"/>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pic>
        <p:nvPicPr>
          <p:cNvPr id="842" name="Google Shape;842;p21"/>
          <p:cNvPicPr preferRelativeResize="0"/>
          <p:nvPr/>
        </p:nvPicPr>
        <p:blipFill>
          <a:blip r:embed="rId5">
            <a:alphaModFix/>
          </a:blip>
          <a:stretch>
            <a:fillRect/>
          </a:stretch>
        </p:blipFill>
        <p:spPr>
          <a:xfrm>
            <a:off x="15125404" y="1056227"/>
            <a:ext cx="1730575" cy="1646500"/>
          </a:xfrm>
          <a:prstGeom prst="rect">
            <a:avLst/>
          </a:prstGeom>
          <a:noFill/>
          <a:ln>
            <a:noFill/>
          </a:ln>
        </p:spPr>
      </p:pic>
      <p:pic>
        <p:nvPicPr>
          <p:cNvPr id="843" name="Google Shape;843;p21"/>
          <p:cNvPicPr preferRelativeResize="0"/>
          <p:nvPr/>
        </p:nvPicPr>
        <p:blipFill>
          <a:blip r:embed="rId5">
            <a:alphaModFix/>
          </a:blip>
          <a:stretch>
            <a:fillRect/>
          </a:stretch>
        </p:blipFill>
        <p:spPr>
          <a:xfrm>
            <a:off x="9423879" y="8002865"/>
            <a:ext cx="1730575" cy="164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7" name="Shape 847"/>
        <p:cNvGrpSpPr/>
        <p:nvPr/>
      </p:nvGrpSpPr>
      <p:grpSpPr>
        <a:xfrm>
          <a:off x="0" y="0"/>
          <a:ext cx="0" cy="0"/>
          <a:chOff x="0" y="0"/>
          <a:chExt cx="0" cy="0"/>
        </a:xfrm>
      </p:grpSpPr>
      <p:grpSp>
        <p:nvGrpSpPr>
          <p:cNvPr id="848" name="Google Shape;848;p22"/>
          <p:cNvGrpSpPr/>
          <p:nvPr/>
        </p:nvGrpSpPr>
        <p:grpSpPr>
          <a:xfrm>
            <a:off x="0" y="-180825"/>
            <a:ext cx="18288000" cy="10467825"/>
            <a:chOff x="0" y="-241099"/>
            <a:chExt cx="24384000" cy="13957099"/>
          </a:xfrm>
        </p:grpSpPr>
        <p:grpSp>
          <p:nvGrpSpPr>
            <p:cNvPr id="849" name="Google Shape;849;p22"/>
            <p:cNvGrpSpPr/>
            <p:nvPr/>
          </p:nvGrpSpPr>
          <p:grpSpPr>
            <a:xfrm>
              <a:off x="0" y="-241099"/>
              <a:ext cx="24384000" cy="427529"/>
              <a:chOff x="0" y="-47625"/>
              <a:chExt cx="4816593" cy="84451"/>
            </a:xfrm>
          </p:grpSpPr>
          <p:sp>
            <p:nvSpPr>
              <p:cNvPr id="850" name="Google Shape;850;p22"/>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851" name="Google Shape;851;p22"/>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 name="Google Shape;852;p22"/>
            <p:cNvGrpSpPr/>
            <p:nvPr/>
          </p:nvGrpSpPr>
          <p:grpSpPr>
            <a:xfrm>
              <a:off x="0" y="13288471"/>
              <a:ext cx="24384000" cy="427529"/>
              <a:chOff x="0" y="-47625"/>
              <a:chExt cx="4816593" cy="84451"/>
            </a:xfrm>
          </p:grpSpPr>
          <p:sp>
            <p:nvSpPr>
              <p:cNvPr id="853" name="Google Shape;853;p22"/>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854" name="Google Shape;854;p22"/>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55" name="Google Shape;855;p22"/>
          <p:cNvGrpSpPr/>
          <p:nvPr/>
        </p:nvGrpSpPr>
        <p:grpSpPr>
          <a:xfrm rot="-5400000">
            <a:off x="-8874523" y="710621"/>
            <a:ext cx="18288000" cy="864758"/>
            <a:chOff x="0" y="-217203"/>
            <a:chExt cx="24384000" cy="1153011"/>
          </a:xfrm>
        </p:grpSpPr>
        <p:grpSp>
          <p:nvGrpSpPr>
            <p:cNvPr id="856" name="Google Shape;856;p22"/>
            <p:cNvGrpSpPr/>
            <p:nvPr/>
          </p:nvGrpSpPr>
          <p:grpSpPr>
            <a:xfrm>
              <a:off x="0" y="-217203"/>
              <a:ext cx="24384000" cy="1153011"/>
              <a:chOff x="0" y="-47625"/>
              <a:chExt cx="5346569" cy="252815"/>
            </a:xfrm>
          </p:grpSpPr>
          <p:sp>
            <p:nvSpPr>
              <p:cNvPr id="857" name="Google Shape;857;p22"/>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858" name="Google Shape;858;p22"/>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9" name="Google Shape;859;p22"/>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60" name="Google Shape;860;p22"/>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61" name="Google Shape;861;p22"/>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862" name="Google Shape;862;p22"/>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63" name="Google Shape;863;p22"/>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64" name="Google Shape;864;p22"/>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65" name="Google Shape;865;p22"/>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66" name="Google Shape;866;p22"/>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67" name="Google Shape;867;p22"/>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68" name="Google Shape;868;p22"/>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69" name="Google Shape;869;p22"/>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70" name="Google Shape;870;p22"/>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71" name="Google Shape;871;p22"/>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72" name="Google Shape;872;p22"/>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73" name="Google Shape;873;p22"/>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74" name="Google Shape;874;p22"/>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75" name="Google Shape;875;p22"/>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76" name="Google Shape;876;p22"/>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877" name="Google Shape;877;p22"/>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878" name="Google Shape;878;p22"/>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879" name="Google Shape;879;p22"/>
          <p:cNvSpPr txBox="1"/>
          <p:nvPr/>
        </p:nvSpPr>
        <p:spPr>
          <a:xfrm>
            <a:off x="1534986" y="749319"/>
            <a:ext cx="13944632" cy="2352675"/>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ANIMATION STYLES (2D, 3D, STOP MOTION, ETC.).</a:t>
            </a:r>
            <a:endParaRPr/>
          </a:p>
        </p:txBody>
      </p:sp>
      <p:sp>
        <p:nvSpPr>
          <p:cNvPr id="880" name="Google Shape;880;p22"/>
          <p:cNvSpPr txBox="1"/>
          <p:nvPr/>
        </p:nvSpPr>
        <p:spPr>
          <a:xfrm>
            <a:off x="1532759" y="3693967"/>
            <a:ext cx="7962900" cy="516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When it comes to animation styles, there is a wide spectrum to choose from, each offering its unique charm and appeal.</a:t>
            </a:r>
            <a:endParaRPr/>
          </a:p>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2D animation, with its traditional hand-drawn look, evokes a sense of nostalgia and simplicity. It can be whimsical and artistic, perfect for conveying emotional storytelling.</a:t>
            </a:r>
            <a:endParaRPr/>
          </a:p>
          <a:p>
            <a:pPr indent="0" lvl="0" marL="0" marR="0" rtl="0" algn="l">
              <a:lnSpc>
                <a:spcPct val="115000"/>
              </a:lnSpc>
              <a:spcBef>
                <a:spcPts val="0"/>
              </a:spcBef>
              <a:spcAft>
                <a:spcPts val="0"/>
              </a:spcAft>
              <a:buNone/>
            </a:pPr>
            <a:r>
              <a:t/>
            </a:r>
            <a:endParaRPr b="0" i="0" sz="1728"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On the other hand, 3D animation brings characters and worlds to life in a more realistic way. The depth and detail in 3D animations can create immersive experiences that captivate audiences of all ages.Stop motion animation, with its tactile and handmade feel, adds a special touch of craftsmanship to storytelling. The meticulous attention to detail in stop motion can make characters feel more tangible and endearing.</a:t>
            </a:r>
            <a:endParaRPr/>
          </a:p>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These animation styles, among others, offer a diverse range of creative possibilities for animators to bring their stories to life in visually captivating ways. Whether it's the classic charm of 2D, the realism of 3D, or the tactile magic of stop motion, each style has its own unique strengths that can enhance the storytelling experience.</a:t>
            </a:r>
            <a:endParaRPr/>
          </a:p>
        </p:txBody>
      </p:sp>
      <p:pic>
        <p:nvPicPr>
          <p:cNvPr id="881" name="Google Shape;881;p22"/>
          <p:cNvPicPr preferRelativeResize="0"/>
          <p:nvPr/>
        </p:nvPicPr>
        <p:blipFill rotWithShape="1">
          <a:blip r:embed="rId4">
            <a:alphaModFix/>
          </a:blip>
          <a:srcRect b="0" l="0" r="0" t="0"/>
          <a:stretch/>
        </p:blipFill>
        <p:spPr>
          <a:xfrm>
            <a:off x="9643485" y="2819506"/>
            <a:ext cx="8195976" cy="6943757"/>
          </a:xfrm>
          <a:prstGeom prst="rect">
            <a:avLst/>
          </a:prstGeom>
          <a:noFill/>
          <a:ln>
            <a:noFill/>
          </a:ln>
        </p:spPr>
      </p:pic>
      <p:pic>
        <p:nvPicPr>
          <p:cNvPr id="882" name="Google Shape;882;p22"/>
          <p:cNvPicPr preferRelativeResize="0"/>
          <p:nvPr/>
        </p:nvPicPr>
        <p:blipFill>
          <a:blip r:embed="rId5">
            <a:alphaModFix/>
          </a:blip>
          <a:stretch>
            <a:fillRect/>
          </a:stretch>
        </p:blipFill>
        <p:spPr>
          <a:xfrm>
            <a:off x="15946477" y="1039943"/>
            <a:ext cx="1504525" cy="14433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86" name="Shape 886"/>
        <p:cNvGrpSpPr/>
        <p:nvPr/>
      </p:nvGrpSpPr>
      <p:grpSpPr>
        <a:xfrm>
          <a:off x="0" y="0"/>
          <a:ext cx="0" cy="0"/>
          <a:chOff x="0" y="0"/>
          <a:chExt cx="0" cy="0"/>
        </a:xfrm>
      </p:grpSpPr>
      <p:grpSp>
        <p:nvGrpSpPr>
          <p:cNvPr id="887" name="Google Shape;887;p23"/>
          <p:cNvGrpSpPr/>
          <p:nvPr/>
        </p:nvGrpSpPr>
        <p:grpSpPr>
          <a:xfrm>
            <a:off x="-29965" y="4285065"/>
            <a:ext cx="18318087" cy="6013056"/>
            <a:chOff x="0" y="-47625"/>
            <a:chExt cx="4824485" cy="1583675"/>
          </a:xfrm>
        </p:grpSpPr>
        <p:sp>
          <p:nvSpPr>
            <p:cNvPr id="888" name="Google Shape;888;p23"/>
            <p:cNvSpPr/>
            <p:nvPr/>
          </p:nvSpPr>
          <p:spPr>
            <a:xfrm>
              <a:off x="0" y="0"/>
              <a:ext cx="4824485" cy="1536050"/>
            </a:xfrm>
            <a:custGeom>
              <a:rect b="b" l="l" r="r" t="t"/>
              <a:pathLst>
                <a:path extrusionOk="0" h="1536050" w="4824485">
                  <a:moveTo>
                    <a:pt x="0" y="0"/>
                  </a:moveTo>
                  <a:lnTo>
                    <a:pt x="4824485" y="0"/>
                  </a:lnTo>
                  <a:lnTo>
                    <a:pt x="4824485" y="1536050"/>
                  </a:lnTo>
                  <a:lnTo>
                    <a:pt x="0" y="1536050"/>
                  </a:lnTo>
                  <a:close/>
                </a:path>
              </a:pathLst>
            </a:custGeom>
            <a:solidFill>
              <a:srgbClr val="FFD941"/>
            </a:solidFill>
            <a:ln>
              <a:noFill/>
            </a:ln>
          </p:spPr>
        </p:sp>
        <p:sp>
          <p:nvSpPr>
            <p:cNvPr id="889" name="Google Shape;889;p23"/>
            <p:cNvSpPr txBox="1"/>
            <p:nvPr/>
          </p:nvSpPr>
          <p:spPr>
            <a:xfrm>
              <a:off x="0" y="-47625"/>
              <a:ext cx="4824485" cy="15836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 name="Google Shape;890;p23"/>
          <p:cNvGrpSpPr/>
          <p:nvPr/>
        </p:nvGrpSpPr>
        <p:grpSpPr>
          <a:xfrm>
            <a:off x="0" y="-180825"/>
            <a:ext cx="18288000" cy="10467825"/>
            <a:chOff x="0" y="-241099"/>
            <a:chExt cx="24384000" cy="13957099"/>
          </a:xfrm>
        </p:grpSpPr>
        <p:grpSp>
          <p:nvGrpSpPr>
            <p:cNvPr id="891" name="Google Shape;891;p23"/>
            <p:cNvGrpSpPr/>
            <p:nvPr/>
          </p:nvGrpSpPr>
          <p:grpSpPr>
            <a:xfrm>
              <a:off x="0" y="-241099"/>
              <a:ext cx="24384000" cy="427529"/>
              <a:chOff x="0" y="-47625"/>
              <a:chExt cx="4816593" cy="84451"/>
            </a:xfrm>
          </p:grpSpPr>
          <p:sp>
            <p:nvSpPr>
              <p:cNvPr id="892" name="Google Shape;892;p2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893" name="Google Shape;893;p23"/>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23"/>
            <p:cNvGrpSpPr/>
            <p:nvPr/>
          </p:nvGrpSpPr>
          <p:grpSpPr>
            <a:xfrm>
              <a:off x="0" y="13288471"/>
              <a:ext cx="24384000" cy="427529"/>
              <a:chOff x="0" y="-47625"/>
              <a:chExt cx="4816593" cy="84451"/>
            </a:xfrm>
          </p:grpSpPr>
          <p:sp>
            <p:nvSpPr>
              <p:cNvPr id="895" name="Google Shape;895;p2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896" name="Google Shape;896;p23"/>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97" name="Google Shape;897;p23"/>
          <p:cNvGrpSpPr/>
          <p:nvPr/>
        </p:nvGrpSpPr>
        <p:grpSpPr>
          <a:xfrm rot="-5400000">
            <a:off x="8711621" y="710621"/>
            <a:ext cx="18288000" cy="864758"/>
            <a:chOff x="0" y="-217203"/>
            <a:chExt cx="24384000" cy="1153011"/>
          </a:xfrm>
        </p:grpSpPr>
        <p:grpSp>
          <p:nvGrpSpPr>
            <p:cNvPr id="898" name="Google Shape;898;p23"/>
            <p:cNvGrpSpPr/>
            <p:nvPr/>
          </p:nvGrpSpPr>
          <p:grpSpPr>
            <a:xfrm>
              <a:off x="0" y="-217203"/>
              <a:ext cx="24384000" cy="1153011"/>
              <a:chOff x="0" y="-47625"/>
              <a:chExt cx="5346569" cy="252815"/>
            </a:xfrm>
          </p:grpSpPr>
          <p:sp>
            <p:nvSpPr>
              <p:cNvPr id="899" name="Google Shape;899;p23"/>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900" name="Google Shape;900;p23"/>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1" name="Google Shape;901;p23"/>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02" name="Google Shape;902;p23"/>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03" name="Google Shape;903;p23"/>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904" name="Google Shape;904;p23"/>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05" name="Google Shape;905;p23"/>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06" name="Google Shape;906;p23"/>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07" name="Google Shape;907;p23"/>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08" name="Google Shape;908;p23"/>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09" name="Google Shape;909;p23"/>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10" name="Google Shape;910;p23"/>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11" name="Google Shape;911;p23"/>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12" name="Google Shape;912;p23"/>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13" name="Google Shape;913;p23"/>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14" name="Google Shape;914;p23"/>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15" name="Google Shape;915;p23"/>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16" name="Google Shape;916;p23"/>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17" name="Google Shape;917;p23"/>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18" name="Google Shape;918;p23"/>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19" name="Google Shape;919;p23"/>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20" name="Google Shape;920;p23"/>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921" name="Google Shape;921;p23"/>
          <p:cNvSpPr txBox="1"/>
          <p:nvPr/>
        </p:nvSpPr>
        <p:spPr>
          <a:xfrm>
            <a:off x="1028700" y="6814815"/>
            <a:ext cx="4054869"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CLIENT NAME</a:t>
            </a:r>
            <a:endParaRPr/>
          </a:p>
        </p:txBody>
      </p:sp>
      <p:sp>
        <p:nvSpPr>
          <p:cNvPr id="922" name="Google Shape;922;p23"/>
          <p:cNvSpPr txBox="1"/>
          <p:nvPr/>
        </p:nvSpPr>
        <p:spPr>
          <a:xfrm>
            <a:off x="6748642" y="6814815"/>
            <a:ext cx="4054869"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CLIENT NAME</a:t>
            </a:r>
            <a:endParaRPr/>
          </a:p>
        </p:txBody>
      </p:sp>
      <p:sp>
        <p:nvSpPr>
          <p:cNvPr id="923" name="Google Shape;923;p23"/>
          <p:cNvSpPr txBox="1"/>
          <p:nvPr/>
        </p:nvSpPr>
        <p:spPr>
          <a:xfrm>
            <a:off x="12278651" y="6814815"/>
            <a:ext cx="4054869"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CLIENT NAME</a:t>
            </a:r>
            <a:endParaRPr/>
          </a:p>
        </p:txBody>
      </p:sp>
      <p:sp>
        <p:nvSpPr>
          <p:cNvPr id="924" name="Google Shape;924;p23"/>
          <p:cNvSpPr txBox="1"/>
          <p:nvPr/>
        </p:nvSpPr>
        <p:spPr>
          <a:xfrm>
            <a:off x="1028700" y="7676923"/>
            <a:ext cx="2664249"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want to discuss. </a:t>
            </a:r>
            <a:endParaRPr/>
          </a:p>
        </p:txBody>
      </p:sp>
      <p:sp>
        <p:nvSpPr>
          <p:cNvPr id="925" name="Google Shape;925;p23"/>
          <p:cNvSpPr txBox="1"/>
          <p:nvPr/>
        </p:nvSpPr>
        <p:spPr>
          <a:xfrm>
            <a:off x="6748642" y="7676923"/>
            <a:ext cx="2664249"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want to discuss. </a:t>
            </a:r>
            <a:endParaRPr/>
          </a:p>
        </p:txBody>
      </p:sp>
      <p:sp>
        <p:nvSpPr>
          <p:cNvPr id="926" name="Google Shape;926;p23"/>
          <p:cNvSpPr txBox="1"/>
          <p:nvPr/>
        </p:nvSpPr>
        <p:spPr>
          <a:xfrm>
            <a:off x="12278651" y="7676923"/>
            <a:ext cx="2664249"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want to discuss. </a:t>
            </a:r>
            <a:endParaRPr/>
          </a:p>
        </p:txBody>
      </p:sp>
      <p:sp>
        <p:nvSpPr>
          <p:cNvPr id="927" name="Google Shape;927;p23"/>
          <p:cNvSpPr txBox="1"/>
          <p:nvPr/>
        </p:nvSpPr>
        <p:spPr>
          <a:xfrm>
            <a:off x="1028700" y="1133475"/>
            <a:ext cx="9461307" cy="1181100"/>
          </a:xfrm>
          <a:prstGeom prst="rect">
            <a:avLst/>
          </a:prstGeom>
          <a:noFill/>
          <a:ln>
            <a:noFill/>
          </a:ln>
        </p:spPr>
        <p:txBody>
          <a:bodyPr anchorCtr="0" anchor="t" bIns="0" lIns="0" spcFirstLastPara="1" rIns="0" wrap="square" tIns="0">
            <a:spAutoFit/>
          </a:bodyPr>
          <a:lstStyle/>
          <a:p>
            <a:pPr indent="0" lvl="1"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TESTIMONIALS</a:t>
            </a:r>
            <a:endParaRPr/>
          </a:p>
        </p:txBody>
      </p:sp>
      <p:pic>
        <p:nvPicPr>
          <p:cNvPr id="928" name="Google Shape;928;p23"/>
          <p:cNvPicPr preferRelativeResize="0"/>
          <p:nvPr/>
        </p:nvPicPr>
        <p:blipFill>
          <a:blip r:embed="rId4">
            <a:alphaModFix/>
          </a:blip>
          <a:stretch>
            <a:fillRect/>
          </a:stretch>
        </p:blipFill>
        <p:spPr>
          <a:xfrm>
            <a:off x="4572000" y="7843675"/>
            <a:ext cx="1719775" cy="1643150"/>
          </a:xfrm>
          <a:prstGeom prst="rect">
            <a:avLst/>
          </a:prstGeom>
          <a:noFill/>
          <a:ln>
            <a:noFill/>
          </a:ln>
        </p:spPr>
      </p:pic>
      <p:pic>
        <p:nvPicPr>
          <p:cNvPr id="929" name="Google Shape;929;p23"/>
          <p:cNvPicPr preferRelativeResize="0"/>
          <p:nvPr/>
        </p:nvPicPr>
        <p:blipFill>
          <a:blip r:embed="rId5">
            <a:alphaModFix/>
          </a:blip>
          <a:stretch>
            <a:fillRect/>
          </a:stretch>
        </p:blipFill>
        <p:spPr>
          <a:xfrm>
            <a:off x="14613750" y="678349"/>
            <a:ext cx="1719775" cy="1636223"/>
          </a:xfrm>
          <a:prstGeom prst="rect">
            <a:avLst/>
          </a:prstGeom>
          <a:noFill/>
          <a:ln>
            <a:noFill/>
          </a:ln>
        </p:spPr>
      </p:pic>
      <p:pic>
        <p:nvPicPr>
          <p:cNvPr id="930" name="Google Shape;930;p23"/>
          <p:cNvPicPr preferRelativeResize="0"/>
          <p:nvPr/>
        </p:nvPicPr>
        <p:blipFill>
          <a:blip r:embed="rId6">
            <a:alphaModFix/>
          </a:blip>
          <a:stretch>
            <a:fillRect/>
          </a:stretch>
        </p:blipFill>
        <p:spPr>
          <a:xfrm>
            <a:off x="1211400" y="3064650"/>
            <a:ext cx="2802475" cy="2802475"/>
          </a:xfrm>
          <a:prstGeom prst="rect">
            <a:avLst/>
          </a:prstGeom>
          <a:noFill/>
          <a:ln>
            <a:noFill/>
          </a:ln>
        </p:spPr>
      </p:pic>
      <p:pic>
        <p:nvPicPr>
          <p:cNvPr id="931" name="Google Shape;931;p23"/>
          <p:cNvPicPr preferRelativeResize="0"/>
          <p:nvPr/>
        </p:nvPicPr>
        <p:blipFill>
          <a:blip r:embed="rId7">
            <a:alphaModFix/>
          </a:blip>
          <a:stretch>
            <a:fillRect/>
          </a:stretch>
        </p:blipFill>
        <p:spPr>
          <a:xfrm>
            <a:off x="6995825" y="3011050"/>
            <a:ext cx="2856049" cy="2856076"/>
          </a:xfrm>
          <a:prstGeom prst="rect">
            <a:avLst/>
          </a:prstGeom>
          <a:noFill/>
          <a:ln>
            <a:noFill/>
          </a:ln>
        </p:spPr>
      </p:pic>
      <p:pic>
        <p:nvPicPr>
          <p:cNvPr id="932" name="Google Shape;932;p23"/>
          <p:cNvPicPr preferRelativeResize="0"/>
          <p:nvPr/>
        </p:nvPicPr>
        <p:blipFill>
          <a:blip r:embed="rId8">
            <a:alphaModFix/>
          </a:blip>
          <a:stretch>
            <a:fillRect/>
          </a:stretch>
        </p:blipFill>
        <p:spPr>
          <a:xfrm>
            <a:off x="11987050" y="3002800"/>
            <a:ext cx="2856050" cy="2856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41"/>
        </a:solidFill>
      </p:bgPr>
    </p:bg>
    <p:spTree>
      <p:nvGrpSpPr>
        <p:cNvPr id="936" name="Shape 936"/>
        <p:cNvGrpSpPr/>
        <p:nvPr/>
      </p:nvGrpSpPr>
      <p:grpSpPr>
        <a:xfrm>
          <a:off x="0" y="0"/>
          <a:ext cx="0" cy="0"/>
          <a:chOff x="0" y="0"/>
          <a:chExt cx="0" cy="0"/>
        </a:xfrm>
      </p:grpSpPr>
      <p:grpSp>
        <p:nvGrpSpPr>
          <p:cNvPr id="937" name="Google Shape;937;p24"/>
          <p:cNvGrpSpPr/>
          <p:nvPr/>
        </p:nvGrpSpPr>
        <p:grpSpPr>
          <a:xfrm>
            <a:off x="0" y="-180825"/>
            <a:ext cx="18288000" cy="10467825"/>
            <a:chOff x="0" y="-241099"/>
            <a:chExt cx="24384000" cy="13957099"/>
          </a:xfrm>
        </p:grpSpPr>
        <p:grpSp>
          <p:nvGrpSpPr>
            <p:cNvPr id="938" name="Google Shape;938;p24"/>
            <p:cNvGrpSpPr/>
            <p:nvPr/>
          </p:nvGrpSpPr>
          <p:grpSpPr>
            <a:xfrm>
              <a:off x="0" y="-241099"/>
              <a:ext cx="24384000" cy="427529"/>
              <a:chOff x="0" y="-47625"/>
              <a:chExt cx="4816593" cy="84451"/>
            </a:xfrm>
          </p:grpSpPr>
          <p:sp>
            <p:nvSpPr>
              <p:cNvPr id="939" name="Google Shape;939;p2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940" name="Google Shape;940;p24"/>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1" name="Google Shape;941;p24"/>
            <p:cNvGrpSpPr/>
            <p:nvPr/>
          </p:nvGrpSpPr>
          <p:grpSpPr>
            <a:xfrm>
              <a:off x="0" y="13288471"/>
              <a:ext cx="24384000" cy="427529"/>
              <a:chOff x="0" y="-47625"/>
              <a:chExt cx="4816593" cy="84451"/>
            </a:xfrm>
          </p:grpSpPr>
          <p:sp>
            <p:nvSpPr>
              <p:cNvPr id="942" name="Google Shape;942;p2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943" name="Google Shape;943;p24"/>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44" name="Google Shape;944;p24"/>
          <p:cNvGrpSpPr/>
          <p:nvPr/>
        </p:nvGrpSpPr>
        <p:grpSpPr>
          <a:xfrm rot="-5400000">
            <a:off x="8711621" y="710621"/>
            <a:ext cx="18288000" cy="864758"/>
            <a:chOff x="0" y="-217203"/>
            <a:chExt cx="24384000" cy="1153011"/>
          </a:xfrm>
        </p:grpSpPr>
        <p:grpSp>
          <p:nvGrpSpPr>
            <p:cNvPr id="945" name="Google Shape;945;p24"/>
            <p:cNvGrpSpPr/>
            <p:nvPr/>
          </p:nvGrpSpPr>
          <p:grpSpPr>
            <a:xfrm>
              <a:off x="0" y="-217203"/>
              <a:ext cx="24384000" cy="1153011"/>
              <a:chOff x="0" y="-47625"/>
              <a:chExt cx="5346569" cy="252815"/>
            </a:xfrm>
          </p:grpSpPr>
          <p:sp>
            <p:nvSpPr>
              <p:cNvPr id="946" name="Google Shape;946;p24"/>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947" name="Google Shape;947;p24"/>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8" name="Google Shape;948;p24"/>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49" name="Google Shape;949;p24"/>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50" name="Google Shape;950;p24"/>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951" name="Google Shape;951;p24"/>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52" name="Google Shape;952;p24"/>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53" name="Google Shape;953;p24"/>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54" name="Google Shape;954;p24"/>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55" name="Google Shape;955;p24"/>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56" name="Google Shape;956;p24"/>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57" name="Google Shape;957;p24"/>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58" name="Google Shape;958;p24"/>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59" name="Google Shape;959;p24"/>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60" name="Google Shape;960;p24"/>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61" name="Google Shape;961;p24"/>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62" name="Google Shape;962;p24"/>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63" name="Google Shape;963;p24"/>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64" name="Google Shape;964;p24"/>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65" name="Google Shape;965;p24"/>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66" name="Google Shape;966;p24"/>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967" name="Google Shape;967;p24"/>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968" name="Google Shape;968;p24"/>
          <p:cNvSpPr txBox="1"/>
          <p:nvPr/>
        </p:nvSpPr>
        <p:spPr>
          <a:xfrm>
            <a:off x="1028700" y="1019175"/>
            <a:ext cx="7378075" cy="1181100"/>
          </a:xfrm>
          <a:prstGeom prst="rect">
            <a:avLst/>
          </a:prstGeom>
          <a:noFill/>
          <a:ln>
            <a:noFill/>
          </a:ln>
        </p:spPr>
        <p:txBody>
          <a:bodyPr anchorCtr="0" anchor="t" bIns="0" lIns="0" spcFirstLastPara="1" rIns="0" wrap="square" tIns="0">
            <a:spAutoFit/>
          </a:bodyPr>
          <a:lstStyle/>
          <a:p>
            <a:pPr indent="0" lvl="1" marL="0" marR="0" rtl="0" algn="l">
              <a:lnSpc>
                <a:spcPct val="119997"/>
              </a:lnSpc>
              <a:spcBef>
                <a:spcPts val="0"/>
              </a:spcBef>
              <a:spcAft>
                <a:spcPts val="0"/>
              </a:spcAft>
              <a:buNone/>
            </a:pPr>
            <a:r>
              <a:rPr b="0" i="0" lang="en-US" sz="7711" u="none" cap="none" strike="noStrike">
                <a:solidFill>
                  <a:srgbClr val="000000"/>
                </a:solidFill>
                <a:latin typeface="Archivo Black"/>
                <a:ea typeface="Archivo Black"/>
                <a:cs typeface="Archivo Black"/>
                <a:sym typeface="Archivo Black"/>
              </a:rPr>
              <a:t>OUR TEAM</a:t>
            </a:r>
            <a:endParaRPr/>
          </a:p>
        </p:txBody>
      </p:sp>
      <p:sp>
        <p:nvSpPr>
          <p:cNvPr id="969" name="Google Shape;969;p24"/>
          <p:cNvSpPr txBox="1"/>
          <p:nvPr/>
        </p:nvSpPr>
        <p:spPr>
          <a:xfrm>
            <a:off x="894986" y="2332313"/>
            <a:ext cx="16498027" cy="12038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Our team is a diverse group of individuals who come together with unique skills, talents, and backgrounds. We believe in collaboration, support, and respect for one another. Each team member brings something special to the table, contributing to our collective success. Together, we work towards common goals, inspire each other, and strive for excellence in everything we do. Our team is more than just a group of people - we are a family, united in our mission and dedicated to making a difference.</a:t>
            </a:r>
            <a:endParaRPr/>
          </a:p>
        </p:txBody>
      </p:sp>
      <p:pic>
        <p:nvPicPr>
          <p:cNvPr id="970" name="Google Shape;970;p24"/>
          <p:cNvPicPr preferRelativeResize="0"/>
          <p:nvPr/>
        </p:nvPicPr>
        <p:blipFill>
          <a:blip r:embed="rId4">
            <a:alphaModFix/>
          </a:blip>
          <a:stretch>
            <a:fillRect/>
          </a:stretch>
        </p:blipFill>
        <p:spPr>
          <a:xfrm>
            <a:off x="894975" y="4176828"/>
            <a:ext cx="3331050" cy="5405322"/>
          </a:xfrm>
          <a:prstGeom prst="rect">
            <a:avLst/>
          </a:prstGeom>
          <a:noFill/>
          <a:ln>
            <a:noFill/>
          </a:ln>
        </p:spPr>
      </p:pic>
      <p:pic>
        <p:nvPicPr>
          <p:cNvPr id="971" name="Google Shape;971;p24"/>
          <p:cNvPicPr preferRelativeResize="0"/>
          <p:nvPr/>
        </p:nvPicPr>
        <p:blipFill>
          <a:blip r:embed="rId5">
            <a:alphaModFix/>
          </a:blip>
          <a:stretch>
            <a:fillRect/>
          </a:stretch>
        </p:blipFill>
        <p:spPr>
          <a:xfrm>
            <a:off x="4717725" y="4177925"/>
            <a:ext cx="3331050" cy="5405313"/>
          </a:xfrm>
          <a:prstGeom prst="rect">
            <a:avLst/>
          </a:prstGeom>
          <a:noFill/>
          <a:ln>
            <a:noFill/>
          </a:ln>
        </p:spPr>
      </p:pic>
      <p:pic>
        <p:nvPicPr>
          <p:cNvPr id="972" name="Google Shape;972;p24"/>
          <p:cNvPicPr preferRelativeResize="0"/>
          <p:nvPr/>
        </p:nvPicPr>
        <p:blipFill>
          <a:blip r:embed="rId6">
            <a:alphaModFix/>
          </a:blip>
          <a:stretch>
            <a:fillRect/>
          </a:stretch>
        </p:blipFill>
        <p:spPr>
          <a:xfrm>
            <a:off x="8540475" y="4177925"/>
            <a:ext cx="3331050" cy="5405329"/>
          </a:xfrm>
          <a:prstGeom prst="rect">
            <a:avLst/>
          </a:prstGeom>
          <a:noFill/>
          <a:ln>
            <a:noFill/>
          </a:ln>
        </p:spPr>
      </p:pic>
      <p:pic>
        <p:nvPicPr>
          <p:cNvPr id="973" name="Google Shape;973;p24"/>
          <p:cNvPicPr preferRelativeResize="0"/>
          <p:nvPr/>
        </p:nvPicPr>
        <p:blipFill>
          <a:blip r:embed="rId7">
            <a:alphaModFix/>
          </a:blip>
          <a:stretch>
            <a:fillRect/>
          </a:stretch>
        </p:blipFill>
        <p:spPr>
          <a:xfrm>
            <a:off x="12363225" y="4177925"/>
            <a:ext cx="3331049" cy="5395443"/>
          </a:xfrm>
          <a:prstGeom prst="rect">
            <a:avLst/>
          </a:prstGeom>
          <a:noFill/>
          <a:ln>
            <a:noFill/>
          </a:ln>
        </p:spPr>
      </p:pic>
      <p:pic>
        <p:nvPicPr>
          <p:cNvPr id="974" name="Google Shape;974;p24"/>
          <p:cNvPicPr preferRelativeResize="0"/>
          <p:nvPr/>
        </p:nvPicPr>
        <p:blipFill>
          <a:blip r:embed="rId8">
            <a:alphaModFix/>
          </a:blip>
          <a:stretch>
            <a:fillRect/>
          </a:stretch>
        </p:blipFill>
        <p:spPr>
          <a:xfrm>
            <a:off x="15195071" y="4738671"/>
            <a:ext cx="1549075" cy="1473825"/>
          </a:xfrm>
          <a:prstGeom prst="rect">
            <a:avLst/>
          </a:prstGeom>
          <a:noFill/>
          <a:ln>
            <a:noFill/>
          </a:ln>
        </p:spPr>
      </p:pic>
      <p:pic>
        <p:nvPicPr>
          <p:cNvPr id="975" name="Google Shape;975;p24"/>
          <p:cNvPicPr preferRelativeResize="0"/>
          <p:nvPr/>
        </p:nvPicPr>
        <p:blipFill>
          <a:blip r:embed="rId9">
            <a:alphaModFix/>
          </a:blip>
          <a:stretch>
            <a:fillRect/>
          </a:stretch>
        </p:blipFill>
        <p:spPr>
          <a:xfrm>
            <a:off x="9144000" y="930560"/>
            <a:ext cx="7600149" cy="7600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79" name="Shape 979"/>
        <p:cNvGrpSpPr/>
        <p:nvPr/>
      </p:nvGrpSpPr>
      <p:grpSpPr>
        <a:xfrm>
          <a:off x="0" y="0"/>
          <a:ext cx="0" cy="0"/>
          <a:chOff x="0" y="0"/>
          <a:chExt cx="0" cy="0"/>
        </a:xfrm>
      </p:grpSpPr>
      <p:pic>
        <p:nvPicPr>
          <p:cNvPr id="980" name="Google Shape;980;p25"/>
          <p:cNvPicPr preferRelativeResize="0"/>
          <p:nvPr/>
        </p:nvPicPr>
        <p:blipFill>
          <a:blip r:embed="rId3">
            <a:alphaModFix/>
          </a:blip>
          <a:stretch>
            <a:fillRect/>
          </a:stretch>
        </p:blipFill>
        <p:spPr>
          <a:xfrm>
            <a:off x="374400" y="571375"/>
            <a:ext cx="3892800" cy="9279049"/>
          </a:xfrm>
          <a:prstGeom prst="rect">
            <a:avLst/>
          </a:prstGeom>
          <a:noFill/>
          <a:ln>
            <a:noFill/>
          </a:ln>
        </p:spPr>
      </p:pic>
      <p:pic>
        <p:nvPicPr>
          <p:cNvPr id="981" name="Google Shape;981;p25"/>
          <p:cNvPicPr preferRelativeResize="0"/>
          <p:nvPr/>
        </p:nvPicPr>
        <p:blipFill>
          <a:blip r:embed="rId4">
            <a:alphaModFix/>
          </a:blip>
          <a:stretch>
            <a:fillRect/>
          </a:stretch>
        </p:blipFill>
        <p:spPr>
          <a:xfrm>
            <a:off x="4404200" y="609375"/>
            <a:ext cx="3951226" cy="4355680"/>
          </a:xfrm>
          <a:prstGeom prst="rect">
            <a:avLst/>
          </a:prstGeom>
          <a:noFill/>
          <a:ln>
            <a:noFill/>
          </a:ln>
        </p:spPr>
      </p:pic>
      <p:pic>
        <p:nvPicPr>
          <p:cNvPr id="982" name="Google Shape;982;p25"/>
          <p:cNvPicPr preferRelativeResize="0"/>
          <p:nvPr/>
        </p:nvPicPr>
        <p:blipFill>
          <a:blip r:embed="rId5">
            <a:alphaModFix/>
          </a:blip>
          <a:stretch>
            <a:fillRect/>
          </a:stretch>
        </p:blipFill>
        <p:spPr>
          <a:xfrm>
            <a:off x="4404200" y="4984525"/>
            <a:ext cx="3951224" cy="4865899"/>
          </a:xfrm>
          <a:prstGeom prst="rect">
            <a:avLst/>
          </a:prstGeom>
          <a:noFill/>
          <a:ln>
            <a:noFill/>
          </a:ln>
        </p:spPr>
      </p:pic>
      <p:grpSp>
        <p:nvGrpSpPr>
          <p:cNvPr id="983" name="Google Shape;983;p25"/>
          <p:cNvGrpSpPr/>
          <p:nvPr/>
        </p:nvGrpSpPr>
        <p:grpSpPr>
          <a:xfrm>
            <a:off x="0" y="-180825"/>
            <a:ext cx="18288000" cy="10467825"/>
            <a:chOff x="0" y="-241099"/>
            <a:chExt cx="24384000" cy="13957099"/>
          </a:xfrm>
        </p:grpSpPr>
        <p:grpSp>
          <p:nvGrpSpPr>
            <p:cNvPr id="984" name="Google Shape;984;p25"/>
            <p:cNvGrpSpPr/>
            <p:nvPr/>
          </p:nvGrpSpPr>
          <p:grpSpPr>
            <a:xfrm>
              <a:off x="0" y="-241099"/>
              <a:ext cx="24384000" cy="427529"/>
              <a:chOff x="0" y="-47625"/>
              <a:chExt cx="4816593" cy="84451"/>
            </a:xfrm>
          </p:grpSpPr>
          <p:sp>
            <p:nvSpPr>
              <p:cNvPr id="985" name="Google Shape;985;p25"/>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986" name="Google Shape;986;p25"/>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7" name="Google Shape;987;p25"/>
            <p:cNvGrpSpPr/>
            <p:nvPr/>
          </p:nvGrpSpPr>
          <p:grpSpPr>
            <a:xfrm>
              <a:off x="0" y="13288471"/>
              <a:ext cx="24384000" cy="427529"/>
              <a:chOff x="0" y="-47625"/>
              <a:chExt cx="4816593" cy="84451"/>
            </a:xfrm>
          </p:grpSpPr>
          <p:sp>
            <p:nvSpPr>
              <p:cNvPr id="988" name="Google Shape;988;p25"/>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989" name="Google Shape;989;p25"/>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90" name="Google Shape;990;p25"/>
          <p:cNvSpPr txBox="1"/>
          <p:nvPr/>
        </p:nvSpPr>
        <p:spPr>
          <a:xfrm>
            <a:off x="9288852" y="1019175"/>
            <a:ext cx="6202863" cy="2352675"/>
          </a:xfrm>
          <a:prstGeom prst="rect">
            <a:avLst/>
          </a:prstGeom>
          <a:noFill/>
          <a:ln>
            <a:noFill/>
          </a:ln>
        </p:spPr>
        <p:txBody>
          <a:bodyPr anchorCtr="0" anchor="t" bIns="0" lIns="0" spcFirstLastPara="1" rIns="0" wrap="square" tIns="0">
            <a:spAutoFit/>
          </a:bodyPr>
          <a:lstStyle/>
          <a:p>
            <a:pPr indent="0" lvl="1"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OUR</a:t>
            </a:r>
            <a:endParaRPr/>
          </a:p>
          <a:p>
            <a:pPr indent="0" lvl="1"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HISTORY</a:t>
            </a:r>
            <a:endParaRPr/>
          </a:p>
        </p:txBody>
      </p:sp>
      <p:grpSp>
        <p:nvGrpSpPr>
          <p:cNvPr id="991" name="Google Shape;991;p25"/>
          <p:cNvGrpSpPr/>
          <p:nvPr/>
        </p:nvGrpSpPr>
        <p:grpSpPr>
          <a:xfrm rot="-5400000">
            <a:off x="8711621" y="710621"/>
            <a:ext cx="18288000" cy="864758"/>
            <a:chOff x="0" y="-217203"/>
            <a:chExt cx="24384000" cy="1153011"/>
          </a:xfrm>
        </p:grpSpPr>
        <p:grpSp>
          <p:nvGrpSpPr>
            <p:cNvPr id="992" name="Google Shape;992;p25"/>
            <p:cNvGrpSpPr/>
            <p:nvPr/>
          </p:nvGrpSpPr>
          <p:grpSpPr>
            <a:xfrm>
              <a:off x="0" y="-217203"/>
              <a:ext cx="24384000" cy="1153011"/>
              <a:chOff x="0" y="-47625"/>
              <a:chExt cx="5346569" cy="252815"/>
            </a:xfrm>
          </p:grpSpPr>
          <p:sp>
            <p:nvSpPr>
              <p:cNvPr id="993" name="Google Shape;993;p25"/>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994" name="Google Shape;994;p25"/>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5" name="Google Shape;995;p25"/>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996" name="Google Shape;996;p25"/>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97" name="Google Shape;997;p25"/>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6">
                <a:alphaModFix/>
              </a:blip>
              <a:stretch>
                <a:fillRect b="0" l="0" r="0" t="0"/>
              </a:stretch>
            </a:blipFill>
            <a:ln>
              <a:noFill/>
            </a:ln>
          </p:spPr>
        </p:sp>
        <p:sp>
          <p:nvSpPr>
            <p:cNvPr id="998" name="Google Shape;998;p25"/>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999" name="Google Shape;999;p25"/>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00" name="Google Shape;1000;p25"/>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01" name="Google Shape;1001;p25"/>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02" name="Google Shape;1002;p25"/>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03" name="Google Shape;1003;p25"/>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04" name="Google Shape;1004;p25"/>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05" name="Google Shape;1005;p25"/>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06" name="Google Shape;1006;p25"/>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07" name="Google Shape;1007;p25"/>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08" name="Google Shape;1008;p25"/>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09" name="Google Shape;1009;p25"/>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10" name="Google Shape;1010;p25"/>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11" name="Google Shape;1011;p25"/>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12" name="Google Shape;1012;p25"/>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13" name="Google Shape;1013;p25"/>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1014" name="Google Shape;1014;p25"/>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1015" name="Google Shape;1015;p25"/>
          <p:cNvSpPr txBox="1"/>
          <p:nvPr/>
        </p:nvSpPr>
        <p:spPr>
          <a:xfrm>
            <a:off x="9288852" y="3729798"/>
            <a:ext cx="6294791" cy="3642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Our history is a tapestry woven with threads of triumphs, challenges, and resilience. It is a narrative of civilizations rising and falling, of cultures blending and diverging, of individuals leaving their mark on the world. </a:t>
            </a:r>
            <a:endParaRPr/>
          </a:p>
          <a:p>
            <a:pPr indent="0" lvl="0" marL="0" marR="0" rtl="0" algn="l">
              <a:lnSpc>
                <a:spcPct val="140046"/>
              </a:lnSpc>
              <a:spcBef>
                <a:spcPts val="0"/>
              </a:spcBef>
              <a:spcAft>
                <a:spcPts val="0"/>
              </a:spcAft>
              <a:buNone/>
            </a:pPr>
            <a:r>
              <a:t/>
            </a:r>
            <a:endParaRPr b="0" i="0" sz="1728" u="none" cap="none" strike="noStrike">
              <a:solidFill>
                <a:srgbClr val="FFFFFF"/>
              </a:solidFill>
              <a:latin typeface="Arial"/>
              <a:ea typeface="Arial"/>
              <a:cs typeface="Arial"/>
              <a:sym typeface="Arial"/>
            </a:endParaRPr>
          </a:p>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From ancient civilizations shaping the course of humanity to modern innovations shaping the way we live, our history is a testament to the human spirit's enduring quest for progress and understanding. It is a story that continues to unfold with each passing moment, connecting us to our past and guiding us towards a future filled with promise and potential.</a:t>
            </a:r>
            <a:endParaRPr/>
          </a:p>
        </p:txBody>
      </p:sp>
      <p:pic>
        <p:nvPicPr>
          <p:cNvPr id="1016" name="Google Shape;1016;p25"/>
          <p:cNvPicPr preferRelativeResize="0"/>
          <p:nvPr/>
        </p:nvPicPr>
        <p:blipFill>
          <a:blip r:embed="rId7">
            <a:alphaModFix/>
          </a:blip>
          <a:stretch>
            <a:fillRect/>
          </a:stretch>
        </p:blipFill>
        <p:spPr>
          <a:xfrm>
            <a:off x="12365075" y="8215907"/>
            <a:ext cx="1504550" cy="1437269"/>
          </a:xfrm>
          <a:prstGeom prst="rect">
            <a:avLst/>
          </a:prstGeom>
          <a:noFill/>
          <a:ln>
            <a:noFill/>
          </a:ln>
        </p:spPr>
      </p:pic>
      <p:pic>
        <p:nvPicPr>
          <p:cNvPr id="1017" name="Google Shape;1017;p25"/>
          <p:cNvPicPr preferRelativeResize="0"/>
          <p:nvPr/>
        </p:nvPicPr>
        <p:blipFill>
          <a:blip r:embed="rId7">
            <a:alphaModFix/>
          </a:blip>
          <a:stretch>
            <a:fillRect/>
          </a:stretch>
        </p:blipFill>
        <p:spPr>
          <a:xfrm>
            <a:off x="14859025" y="609382"/>
            <a:ext cx="1504550" cy="14372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1" name="Shape 1021"/>
        <p:cNvGrpSpPr/>
        <p:nvPr/>
      </p:nvGrpSpPr>
      <p:grpSpPr>
        <a:xfrm>
          <a:off x="0" y="0"/>
          <a:ext cx="0" cy="0"/>
          <a:chOff x="0" y="0"/>
          <a:chExt cx="0" cy="0"/>
        </a:xfrm>
      </p:grpSpPr>
      <p:grpSp>
        <p:nvGrpSpPr>
          <p:cNvPr id="1022" name="Google Shape;1022;p26"/>
          <p:cNvGrpSpPr/>
          <p:nvPr/>
        </p:nvGrpSpPr>
        <p:grpSpPr>
          <a:xfrm>
            <a:off x="0" y="-180825"/>
            <a:ext cx="18288000" cy="10467825"/>
            <a:chOff x="0" y="-241099"/>
            <a:chExt cx="24384000" cy="13957099"/>
          </a:xfrm>
        </p:grpSpPr>
        <p:grpSp>
          <p:nvGrpSpPr>
            <p:cNvPr id="1023" name="Google Shape;1023;p26"/>
            <p:cNvGrpSpPr/>
            <p:nvPr/>
          </p:nvGrpSpPr>
          <p:grpSpPr>
            <a:xfrm>
              <a:off x="0" y="-241099"/>
              <a:ext cx="24384000" cy="427529"/>
              <a:chOff x="0" y="-47625"/>
              <a:chExt cx="4816593" cy="84451"/>
            </a:xfrm>
          </p:grpSpPr>
          <p:sp>
            <p:nvSpPr>
              <p:cNvPr id="1024" name="Google Shape;1024;p26"/>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025" name="Google Shape;1025;p26"/>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6" name="Google Shape;1026;p26"/>
            <p:cNvGrpSpPr/>
            <p:nvPr/>
          </p:nvGrpSpPr>
          <p:grpSpPr>
            <a:xfrm>
              <a:off x="0" y="13288471"/>
              <a:ext cx="24384000" cy="427529"/>
              <a:chOff x="0" y="-47625"/>
              <a:chExt cx="4816593" cy="84451"/>
            </a:xfrm>
          </p:grpSpPr>
          <p:sp>
            <p:nvSpPr>
              <p:cNvPr id="1027" name="Google Shape;1027;p26"/>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028" name="Google Shape;1028;p26"/>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029" name="Google Shape;1029;p26"/>
          <p:cNvCxnSpPr/>
          <p:nvPr/>
        </p:nvCxnSpPr>
        <p:spPr>
          <a:xfrm>
            <a:off x="1431154" y="4968453"/>
            <a:ext cx="11861434" cy="0"/>
          </a:xfrm>
          <a:prstGeom prst="straightConnector1">
            <a:avLst/>
          </a:prstGeom>
          <a:noFill/>
          <a:ln cap="flat" cmpd="sng" w="38100">
            <a:solidFill>
              <a:srgbClr val="FFFFFF"/>
            </a:solidFill>
            <a:prstDash val="solid"/>
            <a:round/>
            <a:headEnd len="sm" w="sm" type="none"/>
            <a:tailEnd len="sm" w="sm" type="none"/>
          </a:ln>
        </p:spPr>
      </p:cxnSp>
      <p:grpSp>
        <p:nvGrpSpPr>
          <p:cNvPr id="1030" name="Google Shape;1030;p26"/>
          <p:cNvGrpSpPr/>
          <p:nvPr/>
        </p:nvGrpSpPr>
        <p:grpSpPr>
          <a:xfrm>
            <a:off x="1028700" y="4432499"/>
            <a:ext cx="1110007" cy="1110007"/>
            <a:chOff x="0" y="0"/>
            <a:chExt cx="812800" cy="812800"/>
          </a:xfrm>
        </p:grpSpPr>
        <p:sp>
          <p:nvSpPr>
            <p:cNvPr id="1031" name="Google Shape;103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3" name="Google Shape;1033;p26"/>
          <p:cNvGrpSpPr/>
          <p:nvPr/>
        </p:nvGrpSpPr>
        <p:grpSpPr>
          <a:xfrm>
            <a:off x="4931662" y="4432499"/>
            <a:ext cx="1110007" cy="1110007"/>
            <a:chOff x="0" y="0"/>
            <a:chExt cx="812800" cy="812800"/>
          </a:xfrm>
        </p:grpSpPr>
        <p:sp>
          <p:nvSpPr>
            <p:cNvPr id="1034" name="Google Shape;103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6" name="Google Shape;1036;p26"/>
          <p:cNvSpPr txBox="1"/>
          <p:nvPr/>
        </p:nvSpPr>
        <p:spPr>
          <a:xfrm>
            <a:off x="1028700" y="1792674"/>
            <a:ext cx="8915930" cy="1181100"/>
          </a:xfrm>
          <a:prstGeom prst="rect">
            <a:avLst/>
          </a:prstGeom>
          <a:noFill/>
          <a:ln>
            <a:noFill/>
          </a:ln>
        </p:spPr>
        <p:txBody>
          <a:bodyPr anchorCtr="0" anchor="t" bIns="0" lIns="0" spcFirstLastPara="1" rIns="0" wrap="square" tIns="0">
            <a:spAutoFit/>
          </a:bodyPr>
          <a:lstStyle/>
          <a:p>
            <a:pPr indent="0" lvl="1"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OUR HISTORY</a:t>
            </a:r>
            <a:endParaRPr/>
          </a:p>
        </p:txBody>
      </p:sp>
      <p:sp>
        <p:nvSpPr>
          <p:cNvPr id="1037" name="Google Shape;1037;p26"/>
          <p:cNvSpPr txBox="1"/>
          <p:nvPr/>
        </p:nvSpPr>
        <p:spPr>
          <a:xfrm>
            <a:off x="1028700" y="6629122"/>
            <a:ext cx="3648574"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MAIN POINT</a:t>
            </a:r>
            <a:endParaRPr/>
          </a:p>
        </p:txBody>
      </p:sp>
      <p:sp>
        <p:nvSpPr>
          <p:cNvPr id="1038" name="Google Shape;1038;p26"/>
          <p:cNvSpPr txBox="1"/>
          <p:nvPr/>
        </p:nvSpPr>
        <p:spPr>
          <a:xfrm>
            <a:off x="4924156" y="6629122"/>
            <a:ext cx="3648574"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MAIN POINT</a:t>
            </a:r>
            <a:endParaRPr/>
          </a:p>
        </p:txBody>
      </p:sp>
      <p:sp>
        <p:nvSpPr>
          <p:cNvPr id="1039" name="Google Shape;1039;p26"/>
          <p:cNvSpPr txBox="1"/>
          <p:nvPr/>
        </p:nvSpPr>
        <p:spPr>
          <a:xfrm>
            <a:off x="1028700" y="7494563"/>
            <a:ext cx="2721985"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want to discuss. </a:t>
            </a:r>
            <a:endParaRPr/>
          </a:p>
        </p:txBody>
      </p:sp>
      <p:sp>
        <p:nvSpPr>
          <p:cNvPr id="1040" name="Google Shape;1040;p26"/>
          <p:cNvSpPr txBox="1"/>
          <p:nvPr/>
        </p:nvSpPr>
        <p:spPr>
          <a:xfrm>
            <a:off x="4924156" y="7494563"/>
            <a:ext cx="2721985"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want to discuss. </a:t>
            </a:r>
            <a:endParaRPr/>
          </a:p>
        </p:txBody>
      </p:sp>
      <p:sp>
        <p:nvSpPr>
          <p:cNvPr id="1041" name="Google Shape;1041;p26"/>
          <p:cNvSpPr txBox="1"/>
          <p:nvPr/>
        </p:nvSpPr>
        <p:spPr>
          <a:xfrm>
            <a:off x="8819612" y="6629122"/>
            <a:ext cx="3648574"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MAIN POINT</a:t>
            </a:r>
            <a:endParaRPr/>
          </a:p>
        </p:txBody>
      </p:sp>
      <p:sp>
        <p:nvSpPr>
          <p:cNvPr id="1042" name="Google Shape;1042;p26"/>
          <p:cNvSpPr txBox="1"/>
          <p:nvPr/>
        </p:nvSpPr>
        <p:spPr>
          <a:xfrm>
            <a:off x="8819612" y="7494563"/>
            <a:ext cx="2721985"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want to discuss. </a:t>
            </a:r>
            <a:endParaRPr/>
          </a:p>
        </p:txBody>
      </p:sp>
      <p:sp>
        <p:nvSpPr>
          <p:cNvPr id="1043" name="Google Shape;1043;p26"/>
          <p:cNvSpPr txBox="1"/>
          <p:nvPr/>
        </p:nvSpPr>
        <p:spPr>
          <a:xfrm>
            <a:off x="12715067" y="6629122"/>
            <a:ext cx="3648574"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MAIN POINT</a:t>
            </a:r>
            <a:endParaRPr/>
          </a:p>
        </p:txBody>
      </p:sp>
      <p:sp>
        <p:nvSpPr>
          <p:cNvPr id="1044" name="Google Shape;1044;p26"/>
          <p:cNvSpPr txBox="1"/>
          <p:nvPr/>
        </p:nvSpPr>
        <p:spPr>
          <a:xfrm>
            <a:off x="12715067" y="7494563"/>
            <a:ext cx="2721985"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want to discuss. </a:t>
            </a:r>
            <a:endParaRPr/>
          </a:p>
        </p:txBody>
      </p:sp>
      <p:grpSp>
        <p:nvGrpSpPr>
          <p:cNvPr id="1045" name="Google Shape;1045;p26"/>
          <p:cNvGrpSpPr/>
          <p:nvPr/>
        </p:nvGrpSpPr>
        <p:grpSpPr>
          <a:xfrm>
            <a:off x="8834623" y="4432499"/>
            <a:ext cx="1110007" cy="1110007"/>
            <a:chOff x="0" y="0"/>
            <a:chExt cx="812800" cy="812800"/>
          </a:xfrm>
        </p:grpSpPr>
        <p:sp>
          <p:nvSpPr>
            <p:cNvPr id="1046" name="Google Shape;104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8" name="Google Shape;1048;p26"/>
          <p:cNvGrpSpPr/>
          <p:nvPr/>
        </p:nvGrpSpPr>
        <p:grpSpPr>
          <a:xfrm>
            <a:off x="12737585" y="4432499"/>
            <a:ext cx="1110007" cy="1110007"/>
            <a:chOff x="0" y="0"/>
            <a:chExt cx="812800" cy="812800"/>
          </a:xfrm>
        </p:grpSpPr>
        <p:sp>
          <p:nvSpPr>
            <p:cNvPr id="1049" name="Google Shape;104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1" name="Google Shape;1051;p26"/>
          <p:cNvGrpSpPr/>
          <p:nvPr/>
        </p:nvGrpSpPr>
        <p:grpSpPr>
          <a:xfrm rot="-5400000">
            <a:off x="8711621" y="710621"/>
            <a:ext cx="18288000" cy="864758"/>
            <a:chOff x="0" y="-217203"/>
            <a:chExt cx="24384000" cy="1153011"/>
          </a:xfrm>
        </p:grpSpPr>
        <p:grpSp>
          <p:nvGrpSpPr>
            <p:cNvPr id="1052" name="Google Shape;1052;p26"/>
            <p:cNvGrpSpPr/>
            <p:nvPr/>
          </p:nvGrpSpPr>
          <p:grpSpPr>
            <a:xfrm>
              <a:off x="0" y="-217203"/>
              <a:ext cx="24384000" cy="1153011"/>
              <a:chOff x="0" y="-47625"/>
              <a:chExt cx="5346569" cy="252815"/>
            </a:xfrm>
          </p:grpSpPr>
          <p:sp>
            <p:nvSpPr>
              <p:cNvPr id="1053" name="Google Shape;1053;p26"/>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1054" name="Google Shape;1054;p26"/>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5" name="Google Shape;1055;p26"/>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56" name="Google Shape;1056;p26"/>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57" name="Google Shape;1057;p26"/>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1058" name="Google Shape;1058;p26"/>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59" name="Google Shape;1059;p26"/>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60" name="Google Shape;1060;p26"/>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61" name="Google Shape;1061;p26"/>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62" name="Google Shape;1062;p26"/>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63" name="Google Shape;1063;p26"/>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64" name="Google Shape;1064;p26"/>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65" name="Google Shape;1065;p26"/>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66" name="Google Shape;1066;p26"/>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67" name="Google Shape;1067;p26"/>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68" name="Google Shape;1068;p26"/>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69" name="Google Shape;1069;p26"/>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70" name="Google Shape;1070;p26"/>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71" name="Google Shape;1071;p26"/>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72" name="Google Shape;1072;p26"/>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073" name="Google Shape;1073;p26"/>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074" name="Google Shape;1074;p26"/>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pic>
        <p:nvPicPr>
          <p:cNvPr id="1075" name="Google Shape;1075;p26"/>
          <p:cNvPicPr preferRelativeResize="0"/>
          <p:nvPr/>
        </p:nvPicPr>
        <p:blipFill>
          <a:blip r:embed="rId4">
            <a:alphaModFix/>
          </a:blip>
          <a:stretch>
            <a:fillRect/>
          </a:stretch>
        </p:blipFill>
        <p:spPr>
          <a:xfrm>
            <a:off x="9771500" y="777211"/>
            <a:ext cx="7314999" cy="731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79" name="Shape 1079"/>
        <p:cNvGrpSpPr/>
        <p:nvPr/>
      </p:nvGrpSpPr>
      <p:grpSpPr>
        <a:xfrm>
          <a:off x="0" y="0"/>
          <a:ext cx="0" cy="0"/>
          <a:chOff x="0" y="0"/>
          <a:chExt cx="0" cy="0"/>
        </a:xfrm>
      </p:grpSpPr>
      <p:pic>
        <p:nvPicPr>
          <p:cNvPr id="1080" name="Google Shape;1080;p27"/>
          <p:cNvPicPr preferRelativeResize="0"/>
          <p:nvPr/>
        </p:nvPicPr>
        <p:blipFill>
          <a:blip r:embed="rId3">
            <a:alphaModFix/>
          </a:blip>
          <a:stretch>
            <a:fillRect/>
          </a:stretch>
        </p:blipFill>
        <p:spPr>
          <a:xfrm>
            <a:off x="1016" y="0"/>
            <a:ext cx="6855969" cy="10287001"/>
          </a:xfrm>
          <a:prstGeom prst="rect">
            <a:avLst/>
          </a:prstGeom>
          <a:noFill/>
          <a:ln>
            <a:noFill/>
          </a:ln>
        </p:spPr>
      </p:pic>
      <p:grpSp>
        <p:nvGrpSpPr>
          <p:cNvPr id="1081" name="Google Shape;1081;p27"/>
          <p:cNvGrpSpPr/>
          <p:nvPr/>
        </p:nvGrpSpPr>
        <p:grpSpPr>
          <a:xfrm>
            <a:off x="0" y="-180825"/>
            <a:ext cx="18288000" cy="10467825"/>
            <a:chOff x="0" y="-241099"/>
            <a:chExt cx="24384000" cy="13957099"/>
          </a:xfrm>
        </p:grpSpPr>
        <p:grpSp>
          <p:nvGrpSpPr>
            <p:cNvPr id="1082" name="Google Shape;1082;p27"/>
            <p:cNvGrpSpPr/>
            <p:nvPr/>
          </p:nvGrpSpPr>
          <p:grpSpPr>
            <a:xfrm>
              <a:off x="0" y="-241099"/>
              <a:ext cx="24384000" cy="427529"/>
              <a:chOff x="0" y="-47625"/>
              <a:chExt cx="4816593" cy="84451"/>
            </a:xfrm>
          </p:grpSpPr>
          <p:sp>
            <p:nvSpPr>
              <p:cNvPr id="1083" name="Google Shape;1083;p27"/>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084" name="Google Shape;1084;p27"/>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5" name="Google Shape;1085;p27"/>
            <p:cNvGrpSpPr/>
            <p:nvPr/>
          </p:nvGrpSpPr>
          <p:grpSpPr>
            <a:xfrm>
              <a:off x="0" y="13288471"/>
              <a:ext cx="24384000" cy="427529"/>
              <a:chOff x="0" y="-47625"/>
              <a:chExt cx="4816593" cy="84451"/>
            </a:xfrm>
          </p:grpSpPr>
          <p:sp>
            <p:nvSpPr>
              <p:cNvPr id="1086" name="Google Shape;1086;p27"/>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087" name="Google Shape;1087;p27"/>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88" name="Google Shape;1088;p27"/>
          <p:cNvSpPr txBox="1"/>
          <p:nvPr/>
        </p:nvSpPr>
        <p:spPr>
          <a:xfrm>
            <a:off x="7678202" y="2495822"/>
            <a:ext cx="9980238" cy="3075699"/>
          </a:xfrm>
          <a:prstGeom prst="rect">
            <a:avLst/>
          </a:prstGeom>
          <a:noFill/>
          <a:ln>
            <a:noFill/>
          </a:ln>
        </p:spPr>
        <p:txBody>
          <a:bodyPr anchorCtr="0" anchor="t" bIns="0" lIns="0" spcFirstLastPara="1" rIns="0" wrap="square" tIns="0">
            <a:spAutoFit/>
          </a:bodyPr>
          <a:lstStyle/>
          <a:p>
            <a:pPr indent="0" lvl="1" marL="0" marR="0" rtl="0" algn="l">
              <a:lnSpc>
                <a:spcPct val="120008"/>
              </a:lnSpc>
              <a:spcBef>
                <a:spcPts val="0"/>
              </a:spcBef>
              <a:spcAft>
                <a:spcPts val="0"/>
              </a:spcAft>
              <a:buNone/>
            </a:pPr>
            <a:r>
              <a:rPr b="0" i="0" lang="en-US" sz="6747" u="none" cap="none" strike="noStrike">
                <a:solidFill>
                  <a:srgbClr val="FFFFFF"/>
                </a:solidFill>
                <a:latin typeface="Archivo Black"/>
                <a:ea typeface="Archivo Black"/>
                <a:cs typeface="Archivo Black"/>
                <a:sym typeface="Archivo Black"/>
              </a:rPr>
              <a:t>WRITE AN ORIGINAL STATEMENT OR INSPIRING QUOTE</a:t>
            </a:r>
            <a:endParaRPr/>
          </a:p>
        </p:txBody>
      </p:sp>
      <p:pic>
        <p:nvPicPr>
          <p:cNvPr id="1089" name="Google Shape;1089;p27"/>
          <p:cNvPicPr preferRelativeResize="0"/>
          <p:nvPr/>
        </p:nvPicPr>
        <p:blipFill>
          <a:blip r:embed="rId4">
            <a:alphaModFix/>
          </a:blip>
          <a:stretch>
            <a:fillRect/>
          </a:stretch>
        </p:blipFill>
        <p:spPr>
          <a:xfrm>
            <a:off x="10103600" y="6321950"/>
            <a:ext cx="7315251" cy="731525"/>
          </a:xfrm>
          <a:prstGeom prst="rect">
            <a:avLst/>
          </a:prstGeom>
          <a:noFill/>
          <a:ln>
            <a:noFill/>
          </a:ln>
        </p:spPr>
      </p:pic>
      <p:pic>
        <p:nvPicPr>
          <p:cNvPr id="1090" name="Google Shape;1090;p27"/>
          <p:cNvPicPr preferRelativeResize="0"/>
          <p:nvPr/>
        </p:nvPicPr>
        <p:blipFill>
          <a:blip r:embed="rId5">
            <a:alphaModFix/>
          </a:blip>
          <a:stretch>
            <a:fillRect/>
          </a:stretch>
        </p:blipFill>
        <p:spPr>
          <a:xfrm>
            <a:off x="8391737" y="7820715"/>
            <a:ext cx="1504525" cy="1431435"/>
          </a:xfrm>
          <a:prstGeom prst="rect">
            <a:avLst/>
          </a:prstGeom>
          <a:noFill/>
          <a:ln>
            <a:noFill/>
          </a:ln>
        </p:spPr>
      </p:pic>
      <p:pic>
        <p:nvPicPr>
          <p:cNvPr id="1091" name="Google Shape;1091;p27"/>
          <p:cNvPicPr preferRelativeResize="0"/>
          <p:nvPr/>
        </p:nvPicPr>
        <p:blipFill>
          <a:blip r:embed="rId5">
            <a:alphaModFix/>
          </a:blip>
          <a:stretch>
            <a:fillRect/>
          </a:stretch>
        </p:blipFill>
        <p:spPr>
          <a:xfrm>
            <a:off x="16153937" y="650765"/>
            <a:ext cx="1504525" cy="14314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95" name="Shape 1095"/>
        <p:cNvGrpSpPr/>
        <p:nvPr/>
      </p:nvGrpSpPr>
      <p:grpSpPr>
        <a:xfrm>
          <a:off x="0" y="0"/>
          <a:ext cx="0" cy="0"/>
          <a:chOff x="0" y="0"/>
          <a:chExt cx="0" cy="0"/>
        </a:xfrm>
      </p:grpSpPr>
      <p:pic>
        <p:nvPicPr>
          <p:cNvPr id="1096" name="Google Shape;1096;p28"/>
          <p:cNvPicPr preferRelativeResize="0"/>
          <p:nvPr/>
        </p:nvPicPr>
        <p:blipFill>
          <a:blip r:embed="rId3">
            <a:alphaModFix/>
          </a:blip>
          <a:stretch>
            <a:fillRect/>
          </a:stretch>
        </p:blipFill>
        <p:spPr>
          <a:xfrm>
            <a:off x="10100924" y="0"/>
            <a:ext cx="8184504" cy="10287001"/>
          </a:xfrm>
          <a:prstGeom prst="rect">
            <a:avLst/>
          </a:prstGeom>
          <a:noFill/>
          <a:ln>
            <a:noFill/>
          </a:ln>
        </p:spPr>
      </p:pic>
      <p:grpSp>
        <p:nvGrpSpPr>
          <p:cNvPr id="1097" name="Google Shape;1097;p28"/>
          <p:cNvGrpSpPr/>
          <p:nvPr/>
        </p:nvGrpSpPr>
        <p:grpSpPr>
          <a:xfrm>
            <a:off x="0" y="-180825"/>
            <a:ext cx="18288000" cy="10467825"/>
            <a:chOff x="0" y="-241099"/>
            <a:chExt cx="24384000" cy="13957099"/>
          </a:xfrm>
        </p:grpSpPr>
        <p:grpSp>
          <p:nvGrpSpPr>
            <p:cNvPr id="1098" name="Google Shape;1098;p28"/>
            <p:cNvGrpSpPr/>
            <p:nvPr/>
          </p:nvGrpSpPr>
          <p:grpSpPr>
            <a:xfrm>
              <a:off x="0" y="-241099"/>
              <a:ext cx="24384000" cy="427529"/>
              <a:chOff x="0" y="-47625"/>
              <a:chExt cx="4816593" cy="84451"/>
            </a:xfrm>
          </p:grpSpPr>
          <p:sp>
            <p:nvSpPr>
              <p:cNvPr id="1099" name="Google Shape;1099;p28"/>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100" name="Google Shape;1100;p28"/>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28"/>
            <p:cNvGrpSpPr/>
            <p:nvPr/>
          </p:nvGrpSpPr>
          <p:grpSpPr>
            <a:xfrm>
              <a:off x="0" y="13288471"/>
              <a:ext cx="24384000" cy="427529"/>
              <a:chOff x="0" y="-47625"/>
              <a:chExt cx="4816593" cy="84451"/>
            </a:xfrm>
          </p:grpSpPr>
          <p:sp>
            <p:nvSpPr>
              <p:cNvPr id="1102" name="Google Shape;1102;p28"/>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103" name="Google Shape;1103;p28"/>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04" name="Google Shape;1104;p28"/>
          <p:cNvGrpSpPr/>
          <p:nvPr/>
        </p:nvGrpSpPr>
        <p:grpSpPr>
          <a:xfrm rot="-5400000">
            <a:off x="-8874523" y="710621"/>
            <a:ext cx="18288000" cy="864758"/>
            <a:chOff x="0" y="-217203"/>
            <a:chExt cx="24384000" cy="1153011"/>
          </a:xfrm>
        </p:grpSpPr>
        <p:grpSp>
          <p:nvGrpSpPr>
            <p:cNvPr id="1105" name="Google Shape;1105;p28"/>
            <p:cNvGrpSpPr/>
            <p:nvPr/>
          </p:nvGrpSpPr>
          <p:grpSpPr>
            <a:xfrm>
              <a:off x="0" y="-217203"/>
              <a:ext cx="24384000" cy="1153011"/>
              <a:chOff x="0" y="-47625"/>
              <a:chExt cx="5346569" cy="252815"/>
            </a:xfrm>
          </p:grpSpPr>
          <p:sp>
            <p:nvSpPr>
              <p:cNvPr id="1106" name="Google Shape;1106;p28"/>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1107" name="Google Shape;1107;p28"/>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8" name="Google Shape;1108;p28"/>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09" name="Google Shape;1109;p28"/>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10" name="Google Shape;1110;p28"/>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4">
                <a:alphaModFix/>
              </a:blip>
              <a:stretch>
                <a:fillRect b="0" l="0" r="0" t="0"/>
              </a:stretch>
            </a:blipFill>
            <a:ln>
              <a:noFill/>
            </a:ln>
          </p:spPr>
        </p:sp>
        <p:sp>
          <p:nvSpPr>
            <p:cNvPr id="1111" name="Google Shape;1111;p28"/>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12" name="Google Shape;1112;p28"/>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13" name="Google Shape;1113;p28"/>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14" name="Google Shape;1114;p28"/>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15" name="Google Shape;1115;p28"/>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16" name="Google Shape;1116;p28"/>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17" name="Google Shape;1117;p28"/>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18" name="Google Shape;1118;p28"/>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19" name="Google Shape;1119;p28"/>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20" name="Google Shape;1120;p28"/>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21" name="Google Shape;1121;p28"/>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22" name="Google Shape;1122;p28"/>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23" name="Google Shape;1123;p28"/>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24" name="Google Shape;1124;p28"/>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25" name="Google Shape;1125;p28"/>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26" name="Google Shape;1126;p28"/>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1127" name="Google Shape;1127;p28"/>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1128" name="Google Shape;1128;p28"/>
          <p:cNvSpPr txBox="1"/>
          <p:nvPr/>
        </p:nvSpPr>
        <p:spPr>
          <a:xfrm>
            <a:off x="1366382" y="1971961"/>
            <a:ext cx="8067453" cy="1019175"/>
          </a:xfrm>
          <a:prstGeom prst="rect">
            <a:avLst/>
          </a:prstGeom>
          <a:noFill/>
          <a:ln>
            <a:noFill/>
          </a:ln>
        </p:spPr>
        <p:txBody>
          <a:bodyPr anchorCtr="0" anchor="t" bIns="0" lIns="0" spcFirstLastPara="1" rIns="0" wrap="square" tIns="0">
            <a:spAutoFit/>
          </a:bodyPr>
          <a:lstStyle/>
          <a:p>
            <a:pPr indent="0" lvl="1" marL="0" marR="0" rtl="0" algn="l">
              <a:lnSpc>
                <a:spcPct val="120008"/>
              </a:lnSpc>
              <a:spcBef>
                <a:spcPts val="0"/>
              </a:spcBef>
              <a:spcAft>
                <a:spcPts val="0"/>
              </a:spcAft>
              <a:buNone/>
            </a:pPr>
            <a:r>
              <a:rPr b="0" i="0" lang="en-US" sz="6747" u="none" cap="none" strike="noStrike">
                <a:solidFill>
                  <a:srgbClr val="FFFFFF"/>
                </a:solidFill>
                <a:latin typeface="Archivo Black"/>
                <a:ea typeface="Archivo Black"/>
                <a:cs typeface="Archivo Black"/>
                <a:sym typeface="Archivo Black"/>
              </a:rPr>
              <a:t>THANK YOU!</a:t>
            </a:r>
            <a:endParaRPr/>
          </a:p>
        </p:txBody>
      </p:sp>
      <p:sp>
        <p:nvSpPr>
          <p:cNvPr id="1129" name="Google Shape;1129;p28"/>
          <p:cNvSpPr txBox="1"/>
          <p:nvPr/>
        </p:nvSpPr>
        <p:spPr>
          <a:xfrm>
            <a:off x="1366382" y="3562534"/>
            <a:ext cx="6194100" cy="393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Thank you for taking the time to learn about the transformative potential of Artificial Intelligence in Finance. We appreciate your attention and interest in how AI is revolutionizing the future of financial services.</a:t>
            </a:r>
            <a:endParaRPr/>
          </a:p>
          <a:p>
            <a:pPr indent="0" lvl="0" marL="0" marR="0" rtl="0" algn="l">
              <a:lnSpc>
                <a:spcPct val="115000"/>
              </a:lnSpc>
              <a:spcBef>
                <a:spcPts val="0"/>
              </a:spcBef>
              <a:spcAft>
                <a:spcPts val="0"/>
              </a:spcAft>
              <a:buNone/>
            </a:pPr>
            <a:r>
              <a:t/>
            </a:r>
            <a:endParaRPr b="0" i="0" sz="1728"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If you have any further questions, inquiries, or would like to explore potential collaborations, please don't hesitate to reach out to us. We're excited about the opportunities ahead and look forward to connecting with you.</a:t>
            </a:r>
            <a:endParaRPr/>
          </a:p>
          <a:p>
            <a:pPr indent="0" lvl="0" marL="0" marR="0" rtl="0" algn="l">
              <a:lnSpc>
                <a:spcPct val="115000"/>
              </a:lnSpc>
              <a:spcBef>
                <a:spcPts val="0"/>
              </a:spcBef>
              <a:spcAft>
                <a:spcPts val="0"/>
              </a:spcAft>
              <a:buNone/>
            </a:pPr>
            <a:r>
              <a:t/>
            </a:r>
            <a:endParaRPr b="0" i="0" sz="1728"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[Your Company Name] [Contact Information: Phone Number, Email Address, Website]</a:t>
            </a:r>
            <a:endParaRPr/>
          </a:p>
          <a:p>
            <a:pPr indent="0" lvl="0" marL="0" marR="0" rtl="0" algn="l">
              <a:lnSpc>
                <a:spcPct val="140046"/>
              </a:lnSpc>
              <a:spcBef>
                <a:spcPts val="0"/>
              </a:spcBef>
              <a:spcAft>
                <a:spcPts val="0"/>
              </a:spcAft>
              <a:buNone/>
            </a:pPr>
            <a:r>
              <a:t/>
            </a:r>
            <a:endParaRPr b="0" i="0" sz="1728" u="none" cap="none" strike="noStrike">
              <a:solidFill>
                <a:srgbClr val="FFFFFF"/>
              </a:solidFill>
              <a:latin typeface="Arial"/>
              <a:ea typeface="Arial"/>
              <a:cs typeface="Arial"/>
              <a:sym typeface="Arial"/>
            </a:endParaRPr>
          </a:p>
        </p:txBody>
      </p:sp>
      <p:pic>
        <p:nvPicPr>
          <p:cNvPr id="1130" name="Google Shape;1130;p28"/>
          <p:cNvPicPr preferRelativeResize="0"/>
          <p:nvPr/>
        </p:nvPicPr>
        <p:blipFill>
          <a:blip r:embed="rId5">
            <a:alphaModFix/>
          </a:blip>
          <a:stretch>
            <a:fillRect/>
          </a:stretch>
        </p:blipFill>
        <p:spPr>
          <a:xfrm>
            <a:off x="5792187" y="7948127"/>
            <a:ext cx="1504525" cy="1431435"/>
          </a:xfrm>
          <a:prstGeom prst="rect">
            <a:avLst/>
          </a:prstGeom>
          <a:noFill/>
          <a:ln>
            <a:noFill/>
          </a:ln>
        </p:spPr>
      </p:pic>
      <p:pic>
        <p:nvPicPr>
          <p:cNvPr id="1131" name="Google Shape;1131;p28"/>
          <p:cNvPicPr preferRelativeResize="0"/>
          <p:nvPr/>
        </p:nvPicPr>
        <p:blipFill>
          <a:blip r:embed="rId5">
            <a:alphaModFix/>
          </a:blip>
          <a:stretch>
            <a:fillRect/>
          </a:stretch>
        </p:blipFill>
        <p:spPr>
          <a:xfrm>
            <a:off x="7728362" y="427252"/>
            <a:ext cx="1504525" cy="1431435"/>
          </a:xfrm>
          <a:prstGeom prst="rect">
            <a:avLst/>
          </a:prstGeom>
          <a:noFill/>
          <a:ln>
            <a:noFill/>
          </a:ln>
        </p:spPr>
      </p:pic>
      <p:pic>
        <p:nvPicPr>
          <p:cNvPr id="1132" name="Google Shape;1132;p28"/>
          <p:cNvPicPr preferRelativeResize="0"/>
          <p:nvPr/>
        </p:nvPicPr>
        <p:blipFill>
          <a:blip r:embed="rId6">
            <a:alphaModFix/>
          </a:blip>
          <a:stretch>
            <a:fillRect/>
          </a:stretch>
        </p:blipFill>
        <p:spPr>
          <a:xfrm>
            <a:off x="1472400" y="8555800"/>
            <a:ext cx="2784745" cy="726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36" name="Shape 1136"/>
        <p:cNvGrpSpPr/>
        <p:nvPr/>
      </p:nvGrpSpPr>
      <p:grpSpPr>
        <a:xfrm>
          <a:off x="0" y="0"/>
          <a:ext cx="0" cy="0"/>
          <a:chOff x="0" y="0"/>
          <a:chExt cx="0" cy="0"/>
        </a:xfrm>
      </p:grpSpPr>
      <p:pic>
        <p:nvPicPr>
          <p:cNvPr id="1137" name="Google Shape;1137;p29"/>
          <p:cNvPicPr preferRelativeResize="0"/>
          <p:nvPr/>
        </p:nvPicPr>
        <p:blipFill>
          <a:blip r:embed="rId3">
            <a:alphaModFix/>
          </a:blip>
          <a:stretch>
            <a:fillRect/>
          </a:stretch>
        </p:blipFill>
        <p:spPr>
          <a:xfrm>
            <a:off x="10861550" y="1051500"/>
            <a:ext cx="6397749" cy="8233512"/>
          </a:xfrm>
          <a:prstGeom prst="rect">
            <a:avLst/>
          </a:prstGeom>
          <a:noFill/>
          <a:ln>
            <a:noFill/>
          </a:ln>
        </p:spPr>
      </p:pic>
      <p:grpSp>
        <p:nvGrpSpPr>
          <p:cNvPr id="1138" name="Google Shape;1138;p29"/>
          <p:cNvGrpSpPr/>
          <p:nvPr/>
        </p:nvGrpSpPr>
        <p:grpSpPr>
          <a:xfrm>
            <a:off x="0" y="-180825"/>
            <a:ext cx="18288000" cy="10467825"/>
            <a:chOff x="0" y="-241099"/>
            <a:chExt cx="24384000" cy="13957099"/>
          </a:xfrm>
        </p:grpSpPr>
        <p:grpSp>
          <p:nvGrpSpPr>
            <p:cNvPr id="1139" name="Google Shape;1139;p29"/>
            <p:cNvGrpSpPr/>
            <p:nvPr/>
          </p:nvGrpSpPr>
          <p:grpSpPr>
            <a:xfrm>
              <a:off x="0" y="-241099"/>
              <a:ext cx="24384000" cy="427529"/>
              <a:chOff x="0" y="-47625"/>
              <a:chExt cx="4816593" cy="84451"/>
            </a:xfrm>
          </p:grpSpPr>
          <p:sp>
            <p:nvSpPr>
              <p:cNvPr id="1140" name="Google Shape;1140;p29"/>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141" name="Google Shape;1141;p29"/>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29"/>
            <p:cNvGrpSpPr/>
            <p:nvPr/>
          </p:nvGrpSpPr>
          <p:grpSpPr>
            <a:xfrm>
              <a:off x="0" y="13288471"/>
              <a:ext cx="24384000" cy="427529"/>
              <a:chOff x="0" y="-47625"/>
              <a:chExt cx="4816593" cy="84451"/>
            </a:xfrm>
          </p:grpSpPr>
          <p:sp>
            <p:nvSpPr>
              <p:cNvPr id="1143" name="Google Shape;1143;p29"/>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144" name="Google Shape;1144;p29"/>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45" name="Google Shape;1145;p29"/>
          <p:cNvSpPr txBox="1"/>
          <p:nvPr/>
        </p:nvSpPr>
        <p:spPr>
          <a:xfrm>
            <a:off x="1028700" y="899100"/>
            <a:ext cx="5981416" cy="2038350"/>
          </a:xfrm>
          <a:prstGeom prst="rect">
            <a:avLst/>
          </a:prstGeom>
          <a:noFill/>
          <a:ln>
            <a:noFill/>
          </a:ln>
        </p:spPr>
        <p:txBody>
          <a:bodyPr anchorCtr="0" anchor="t" bIns="0" lIns="0" spcFirstLastPara="1" rIns="0" wrap="square" tIns="0">
            <a:spAutoFit/>
          </a:bodyPr>
          <a:lstStyle/>
          <a:p>
            <a:pPr indent="0" lvl="1" marL="0" marR="0" rtl="0" algn="l">
              <a:lnSpc>
                <a:spcPct val="120008"/>
              </a:lnSpc>
              <a:spcBef>
                <a:spcPts val="0"/>
              </a:spcBef>
              <a:spcAft>
                <a:spcPts val="0"/>
              </a:spcAft>
              <a:buNone/>
            </a:pPr>
            <a:r>
              <a:rPr b="0" i="0" lang="en-US" sz="6747" u="none" cap="none" strike="noStrike">
                <a:solidFill>
                  <a:srgbClr val="FFFFFF"/>
                </a:solidFill>
                <a:latin typeface="Archivo Black"/>
                <a:ea typeface="Archivo Black"/>
                <a:cs typeface="Archivo Black"/>
                <a:sym typeface="Archivo Black"/>
              </a:rPr>
              <a:t>RESOURCE </a:t>
            </a:r>
            <a:endParaRPr/>
          </a:p>
          <a:p>
            <a:pPr indent="0" lvl="1" marL="0" marR="0" rtl="0" algn="l">
              <a:lnSpc>
                <a:spcPct val="120008"/>
              </a:lnSpc>
              <a:spcBef>
                <a:spcPts val="0"/>
              </a:spcBef>
              <a:spcAft>
                <a:spcPts val="0"/>
              </a:spcAft>
              <a:buNone/>
            </a:pPr>
            <a:r>
              <a:rPr b="0" i="0" lang="en-US" sz="6747" u="none" cap="none" strike="noStrike">
                <a:solidFill>
                  <a:srgbClr val="FFFFFF"/>
                </a:solidFill>
                <a:latin typeface="Archivo Black"/>
                <a:ea typeface="Archivo Black"/>
                <a:cs typeface="Archivo Black"/>
                <a:sym typeface="Archivo Black"/>
              </a:rPr>
              <a:t>PAGE</a:t>
            </a:r>
            <a:endParaRPr/>
          </a:p>
        </p:txBody>
      </p:sp>
      <p:sp>
        <p:nvSpPr>
          <p:cNvPr id="1146" name="Google Shape;1146;p29"/>
          <p:cNvSpPr txBox="1"/>
          <p:nvPr/>
        </p:nvSpPr>
        <p:spPr>
          <a:xfrm>
            <a:off x="1028700" y="3971584"/>
            <a:ext cx="84768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1147" name="Google Shape;1147;p29"/>
          <p:cNvSpPr txBox="1"/>
          <p:nvPr/>
        </p:nvSpPr>
        <p:spPr>
          <a:xfrm>
            <a:off x="1028700" y="4552736"/>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Arial"/>
                <a:ea typeface="Arial"/>
                <a:cs typeface="Arial"/>
                <a:sym typeface="Arial"/>
              </a:rPr>
              <a:t>This presentation template uses the following free fonts:</a:t>
            </a:r>
            <a:endParaRPr/>
          </a:p>
        </p:txBody>
      </p:sp>
      <p:sp>
        <p:nvSpPr>
          <p:cNvPr id="1148" name="Google Shape;1148;p29"/>
          <p:cNvSpPr txBox="1"/>
          <p:nvPr/>
        </p:nvSpPr>
        <p:spPr>
          <a:xfrm>
            <a:off x="1028700" y="5781454"/>
            <a:ext cx="7927500" cy="1190700"/>
          </a:xfrm>
          <a:prstGeom prst="rect">
            <a:avLst/>
          </a:prstGeom>
          <a:noFill/>
          <a:ln>
            <a:noFill/>
          </a:ln>
        </p:spPr>
        <p:txBody>
          <a:bodyPr anchorCtr="0" anchor="t" bIns="0" lIns="0" spcFirstLastPara="1" rIns="0" wrap="square" tIns="0">
            <a:spAutoFit/>
          </a:bodyPr>
          <a:lstStyle/>
          <a:p>
            <a:pPr indent="-253084" lvl="1" marL="506169" marR="0" rtl="0" algn="l">
              <a:lnSpc>
                <a:spcPct val="115000"/>
              </a:lnSpc>
              <a:spcBef>
                <a:spcPts val="0"/>
              </a:spcBef>
              <a:spcAft>
                <a:spcPts val="0"/>
              </a:spcAft>
              <a:buClr>
                <a:srgbClr val="FFFFFF"/>
              </a:buClr>
              <a:buSzPts val="2344"/>
              <a:buFont typeface="Arial"/>
              <a:buAutoNum type="arabicPeriod"/>
            </a:pPr>
            <a:r>
              <a:rPr b="0" i="0" lang="en-US" sz="2344" u="none" cap="none" strike="noStrike">
                <a:solidFill>
                  <a:srgbClr val="FFFFFF"/>
                </a:solidFill>
                <a:latin typeface="Arial"/>
                <a:ea typeface="Arial"/>
                <a:cs typeface="Arial"/>
                <a:sym typeface="Arial"/>
              </a:rPr>
              <a:t>Titles: Archivo Black</a:t>
            </a:r>
            <a:endParaRPr/>
          </a:p>
          <a:p>
            <a:pPr indent="-253084" lvl="1" marL="506169" marR="0" rtl="0" algn="l">
              <a:lnSpc>
                <a:spcPct val="115000"/>
              </a:lnSpc>
              <a:spcBef>
                <a:spcPts val="0"/>
              </a:spcBef>
              <a:spcAft>
                <a:spcPts val="0"/>
              </a:spcAft>
              <a:buClr>
                <a:srgbClr val="FFFFFF"/>
              </a:buClr>
              <a:buSzPts val="2344"/>
              <a:buFont typeface="Arial"/>
              <a:buAutoNum type="arabicPeriod"/>
            </a:pPr>
            <a:r>
              <a:rPr b="0" i="0" lang="en-US" sz="2344" u="none" cap="none" strike="noStrike">
                <a:solidFill>
                  <a:srgbClr val="FFFFFF"/>
                </a:solidFill>
                <a:latin typeface="Arial"/>
                <a:ea typeface="Arial"/>
                <a:cs typeface="Arial"/>
                <a:sym typeface="Arial"/>
              </a:rPr>
              <a:t>Headers: Archivo Black</a:t>
            </a:r>
            <a:endParaRPr/>
          </a:p>
          <a:p>
            <a:pPr indent="-253084" lvl="1" marL="506169" marR="0" rtl="0" algn="l">
              <a:lnSpc>
                <a:spcPct val="115000"/>
              </a:lnSpc>
              <a:spcBef>
                <a:spcPts val="0"/>
              </a:spcBef>
              <a:spcAft>
                <a:spcPts val="0"/>
              </a:spcAft>
              <a:buClr>
                <a:srgbClr val="FFFFFF"/>
              </a:buClr>
              <a:buSzPts val="2344"/>
              <a:buFont typeface="Arial"/>
              <a:buAutoNum type="arabicPeriod"/>
            </a:pPr>
            <a:r>
              <a:rPr b="0" i="0" lang="en-US" sz="2344" u="none" cap="none" strike="noStrike">
                <a:solidFill>
                  <a:srgbClr val="FFFFFF"/>
                </a:solidFill>
                <a:latin typeface="Arial"/>
                <a:ea typeface="Arial"/>
                <a:cs typeface="Arial"/>
                <a:sym typeface="Arial"/>
              </a:rPr>
              <a:t>Body Copy: </a:t>
            </a:r>
            <a:r>
              <a:rPr lang="en-US" sz="2344">
                <a:solidFill>
                  <a:srgbClr val="FFFFFF"/>
                </a:solidFill>
              </a:rPr>
              <a:t>Arial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3" name="Shape 343"/>
        <p:cNvGrpSpPr/>
        <p:nvPr/>
      </p:nvGrpSpPr>
      <p:grpSpPr>
        <a:xfrm>
          <a:off x="0" y="0"/>
          <a:ext cx="0" cy="0"/>
          <a:chOff x="0" y="0"/>
          <a:chExt cx="0" cy="0"/>
        </a:xfrm>
      </p:grpSpPr>
      <p:pic>
        <p:nvPicPr>
          <p:cNvPr id="344" name="Google Shape;344;p12"/>
          <p:cNvPicPr preferRelativeResize="0"/>
          <p:nvPr/>
        </p:nvPicPr>
        <p:blipFill>
          <a:blip r:embed="rId3">
            <a:alphaModFix/>
          </a:blip>
          <a:stretch>
            <a:fillRect/>
          </a:stretch>
        </p:blipFill>
        <p:spPr>
          <a:xfrm>
            <a:off x="14221007" y="0"/>
            <a:ext cx="4613087" cy="10287002"/>
          </a:xfrm>
          <a:prstGeom prst="rect">
            <a:avLst/>
          </a:prstGeom>
          <a:noFill/>
          <a:ln>
            <a:noFill/>
          </a:ln>
        </p:spPr>
      </p:pic>
      <p:grpSp>
        <p:nvGrpSpPr>
          <p:cNvPr id="345" name="Google Shape;345;p12"/>
          <p:cNvGrpSpPr/>
          <p:nvPr/>
        </p:nvGrpSpPr>
        <p:grpSpPr>
          <a:xfrm>
            <a:off x="0" y="-180825"/>
            <a:ext cx="18288000" cy="10467825"/>
            <a:chOff x="0" y="-241099"/>
            <a:chExt cx="24384000" cy="13957099"/>
          </a:xfrm>
        </p:grpSpPr>
        <p:grpSp>
          <p:nvGrpSpPr>
            <p:cNvPr id="346" name="Google Shape;346;p12"/>
            <p:cNvGrpSpPr/>
            <p:nvPr/>
          </p:nvGrpSpPr>
          <p:grpSpPr>
            <a:xfrm>
              <a:off x="0" y="-241099"/>
              <a:ext cx="24384000" cy="427529"/>
              <a:chOff x="0" y="-47625"/>
              <a:chExt cx="4816593" cy="84451"/>
            </a:xfrm>
          </p:grpSpPr>
          <p:sp>
            <p:nvSpPr>
              <p:cNvPr id="347" name="Google Shape;347;p12"/>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348" name="Google Shape;348;p12"/>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2"/>
            <p:cNvGrpSpPr/>
            <p:nvPr/>
          </p:nvGrpSpPr>
          <p:grpSpPr>
            <a:xfrm>
              <a:off x="0" y="13288471"/>
              <a:ext cx="24384000" cy="427529"/>
              <a:chOff x="0" y="-47625"/>
              <a:chExt cx="4816593" cy="84451"/>
            </a:xfrm>
          </p:grpSpPr>
          <p:sp>
            <p:nvSpPr>
              <p:cNvPr id="350" name="Google Shape;350;p12"/>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351" name="Google Shape;351;p12"/>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2" name="Google Shape;352;p12"/>
          <p:cNvGrpSpPr/>
          <p:nvPr/>
        </p:nvGrpSpPr>
        <p:grpSpPr>
          <a:xfrm rot="-5400000">
            <a:off x="-8874523" y="710621"/>
            <a:ext cx="18288000" cy="864758"/>
            <a:chOff x="0" y="-217203"/>
            <a:chExt cx="24384000" cy="1153011"/>
          </a:xfrm>
        </p:grpSpPr>
        <p:grpSp>
          <p:nvGrpSpPr>
            <p:cNvPr id="353" name="Google Shape;353;p12"/>
            <p:cNvGrpSpPr/>
            <p:nvPr/>
          </p:nvGrpSpPr>
          <p:grpSpPr>
            <a:xfrm>
              <a:off x="0" y="-217203"/>
              <a:ext cx="24384000" cy="1153011"/>
              <a:chOff x="0" y="-47625"/>
              <a:chExt cx="5346569" cy="252815"/>
            </a:xfrm>
          </p:grpSpPr>
          <p:sp>
            <p:nvSpPr>
              <p:cNvPr id="354" name="Google Shape;354;p12"/>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355" name="Google Shape;355;p12"/>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12"/>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57" name="Google Shape;357;p12"/>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58" name="Google Shape;358;p12"/>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4">
                <a:alphaModFix/>
              </a:blip>
              <a:stretch>
                <a:fillRect b="0" l="0" r="0" t="0"/>
              </a:stretch>
            </a:blipFill>
            <a:ln>
              <a:noFill/>
            </a:ln>
          </p:spPr>
        </p:sp>
        <p:sp>
          <p:nvSpPr>
            <p:cNvPr id="359" name="Google Shape;359;p12"/>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60" name="Google Shape;360;p12"/>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61" name="Google Shape;361;p12"/>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62" name="Google Shape;362;p12"/>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63" name="Google Shape;363;p12"/>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64" name="Google Shape;364;p12"/>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65" name="Google Shape;365;p12"/>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66" name="Google Shape;366;p12"/>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67" name="Google Shape;367;p12"/>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68" name="Google Shape;368;p12"/>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69" name="Google Shape;369;p12"/>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70" name="Google Shape;370;p12"/>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71" name="Google Shape;371;p12"/>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72" name="Google Shape;372;p12"/>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73" name="Google Shape;373;p12"/>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374" name="Google Shape;374;p12"/>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375" name="Google Shape;375;p12"/>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grpSp>
        <p:nvGrpSpPr>
          <p:cNvPr id="376" name="Google Shape;376;p12"/>
          <p:cNvGrpSpPr/>
          <p:nvPr/>
        </p:nvGrpSpPr>
        <p:grpSpPr>
          <a:xfrm>
            <a:off x="7624694" y="4355986"/>
            <a:ext cx="1098790" cy="1098790"/>
            <a:chOff x="0" y="0"/>
            <a:chExt cx="812800" cy="812800"/>
          </a:xfrm>
        </p:grpSpPr>
        <p:sp>
          <p:nvSpPr>
            <p:cNvPr id="377" name="Google Shape;37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2"/>
            <p:cNvSpPr txBox="1"/>
            <p:nvPr/>
          </p:nvSpPr>
          <p:spPr>
            <a:xfrm>
              <a:off x="76200" y="28575"/>
              <a:ext cx="660400" cy="708025"/>
            </a:xfrm>
            <a:prstGeom prst="rect">
              <a:avLst/>
            </a:prstGeom>
            <a:noFill/>
            <a:ln>
              <a:noFill/>
            </a:ln>
          </p:spPr>
          <p:txBody>
            <a:bodyPr anchorCtr="0" anchor="ctr" bIns="31075" lIns="31075" spcFirstLastPara="1" rIns="31075" wrap="square" tIns="310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12"/>
          <p:cNvGrpSpPr/>
          <p:nvPr/>
        </p:nvGrpSpPr>
        <p:grpSpPr>
          <a:xfrm>
            <a:off x="7624694" y="7189043"/>
            <a:ext cx="1098790" cy="1098790"/>
            <a:chOff x="0" y="0"/>
            <a:chExt cx="812800" cy="812800"/>
          </a:xfrm>
        </p:grpSpPr>
        <p:sp>
          <p:nvSpPr>
            <p:cNvPr id="380" name="Google Shape;38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2"/>
            <p:cNvSpPr txBox="1"/>
            <p:nvPr/>
          </p:nvSpPr>
          <p:spPr>
            <a:xfrm>
              <a:off x="76200" y="28575"/>
              <a:ext cx="660400" cy="708025"/>
            </a:xfrm>
            <a:prstGeom prst="rect">
              <a:avLst/>
            </a:prstGeom>
            <a:noFill/>
            <a:ln>
              <a:noFill/>
            </a:ln>
          </p:spPr>
          <p:txBody>
            <a:bodyPr anchorCtr="0" anchor="ctr" bIns="31075" lIns="31075" spcFirstLastPara="1" rIns="31075" wrap="square" tIns="310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2"/>
          <p:cNvGrpSpPr/>
          <p:nvPr/>
        </p:nvGrpSpPr>
        <p:grpSpPr>
          <a:xfrm>
            <a:off x="1356784" y="4355986"/>
            <a:ext cx="1098790" cy="1098790"/>
            <a:chOff x="0" y="0"/>
            <a:chExt cx="812800" cy="812800"/>
          </a:xfrm>
        </p:grpSpPr>
        <p:sp>
          <p:nvSpPr>
            <p:cNvPr id="383" name="Google Shape;38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2"/>
            <p:cNvSpPr txBox="1"/>
            <p:nvPr/>
          </p:nvSpPr>
          <p:spPr>
            <a:xfrm>
              <a:off x="76200" y="28575"/>
              <a:ext cx="660400" cy="708025"/>
            </a:xfrm>
            <a:prstGeom prst="rect">
              <a:avLst/>
            </a:prstGeom>
            <a:noFill/>
            <a:ln>
              <a:noFill/>
            </a:ln>
          </p:spPr>
          <p:txBody>
            <a:bodyPr anchorCtr="0" anchor="ctr" bIns="31075" lIns="31075" spcFirstLastPara="1" rIns="31075" wrap="square" tIns="310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2"/>
          <p:cNvGrpSpPr/>
          <p:nvPr/>
        </p:nvGrpSpPr>
        <p:grpSpPr>
          <a:xfrm>
            <a:off x="1356784" y="7189043"/>
            <a:ext cx="1098790" cy="1098790"/>
            <a:chOff x="0" y="0"/>
            <a:chExt cx="812800" cy="812800"/>
          </a:xfrm>
        </p:grpSpPr>
        <p:sp>
          <p:nvSpPr>
            <p:cNvPr id="386" name="Google Shape;38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2"/>
            <p:cNvSpPr txBox="1"/>
            <p:nvPr/>
          </p:nvSpPr>
          <p:spPr>
            <a:xfrm>
              <a:off x="76200" y="28575"/>
              <a:ext cx="660400" cy="708025"/>
            </a:xfrm>
            <a:prstGeom prst="rect">
              <a:avLst/>
            </a:prstGeom>
            <a:noFill/>
            <a:ln>
              <a:noFill/>
            </a:ln>
          </p:spPr>
          <p:txBody>
            <a:bodyPr anchorCtr="0" anchor="ctr" bIns="31075" lIns="31075" spcFirstLastPara="1" rIns="31075" wrap="square" tIns="310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8" name="Google Shape;388;p12"/>
          <p:cNvSpPr/>
          <p:nvPr/>
        </p:nvSpPr>
        <p:spPr>
          <a:xfrm>
            <a:off x="7729847" y="4461139"/>
            <a:ext cx="888483" cy="888483"/>
          </a:xfrm>
          <a:custGeom>
            <a:rect b="b" l="l" r="r" t="t"/>
            <a:pathLst>
              <a:path extrusionOk="0" h="888483" w="888483">
                <a:moveTo>
                  <a:pt x="0" y="0"/>
                </a:moveTo>
                <a:lnTo>
                  <a:pt x="888483" y="0"/>
                </a:lnTo>
                <a:lnTo>
                  <a:pt x="888483" y="888483"/>
                </a:lnTo>
                <a:lnTo>
                  <a:pt x="0" y="888483"/>
                </a:lnTo>
                <a:lnTo>
                  <a:pt x="0" y="0"/>
                </a:lnTo>
                <a:close/>
              </a:path>
            </a:pathLst>
          </a:custGeom>
          <a:blipFill rotWithShape="1">
            <a:blip r:embed="rId5">
              <a:alphaModFix/>
            </a:blip>
            <a:stretch>
              <a:fillRect b="0" l="0" r="0" t="0"/>
            </a:stretch>
          </a:blipFill>
          <a:ln>
            <a:noFill/>
          </a:ln>
        </p:spPr>
      </p:sp>
      <p:sp>
        <p:nvSpPr>
          <p:cNvPr id="389" name="Google Shape;389;p12"/>
          <p:cNvSpPr/>
          <p:nvPr/>
        </p:nvSpPr>
        <p:spPr>
          <a:xfrm>
            <a:off x="7729847" y="7294196"/>
            <a:ext cx="888483" cy="888483"/>
          </a:xfrm>
          <a:custGeom>
            <a:rect b="b" l="l" r="r" t="t"/>
            <a:pathLst>
              <a:path extrusionOk="0" h="888483" w="888483">
                <a:moveTo>
                  <a:pt x="0" y="0"/>
                </a:moveTo>
                <a:lnTo>
                  <a:pt x="888483" y="0"/>
                </a:lnTo>
                <a:lnTo>
                  <a:pt x="888483" y="888483"/>
                </a:lnTo>
                <a:lnTo>
                  <a:pt x="0" y="888483"/>
                </a:lnTo>
                <a:lnTo>
                  <a:pt x="0" y="0"/>
                </a:lnTo>
                <a:close/>
              </a:path>
            </a:pathLst>
          </a:custGeom>
          <a:blipFill rotWithShape="1">
            <a:blip r:embed="rId5">
              <a:alphaModFix/>
            </a:blip>
            <a:stretch>
              <a:fillRect b="0" l="0" r="0" t="0"/>
            </a:stretch>
          </a:blipFill>
          <a:ln>
            <a:noFill/>
          </a:ln>
        </p:spPr>
      </p:sp>
      <p:sp>
        <p:nvSpPr>
          <p:cNvPr id="390" name="Google Shape;390;p12"/>
          <p:cNvSpPr/>
          <p:nvPr/>
        </p:nvSpPr>
        <p:spPr>
          <a:xfrm>
            <a:off x="1461937" y="4461139"/>
            <a:ext cx="888483" cy="888483"/>
          </a:xfrm>
          <a:custGeom>
            <a:rect b="b" l="l" r="r" t="t"/>
            <a:pathLst>
              <a:path extrusionOk="0" h="888483" w="888483">
                <a:moveTo>
                  <a:pt x="0" y="0"/>
                </a:moveTo>
                <a:lnTo>
                  <a:pt x="888483" y="0"/>
                </a:lnTo>
                <a:lnTo>
                  <a:pt x="888483" y="888483"/>
                </a:lnTo>
                <a:lnTo>
                  <a:pt x="0" y="888483"/>
                </a:lnTo>
                <a:lnTo>
                  <a:pt x="0" y="0"/>
                </a:lnTo>
                <a:close/>
              </a:path>
            </a:pathLst>
          </a:custGeom>
          <a:blipFill rotWithShape="1">
            <a:blip r:embed="rId5">
              <a:alphaModFix/>
            </a:blip>
            <a:stretch>
              <a:fillRect b="0" l="0" r="0" t="0"/>
            </a:stretch>
          </a:blipFill>
          <a:ln>
            <a:noFill/>
          </a:ln>
        </p:spPr>
      </p:sp>
      <p:sp>
        <p:nvSpPr>
          <p:cNvPr id="391" name="Google Shape;391;p12"/>
          <p:cNvSpPr/>
          <p:nvPr/>
        </p:nvSpPr>
        <p:spPr>
          <a:xfrm>
            <a:off x="1461937" y="7294196"/>
            <a:ext cx="888483" cy="888483"/>
          </a:xfrm>
          <a:custGeom>
            <a:rect b="b" l="l" r="r" t="t"/>
            <a:pathLst>
              <a:path extrusionOk="0" h="888483" w="888483">
                <a:moveTo>
                  <a:pt x="0" y="0"/>
                </a:moveTo>
                <a:lnTo>
                  <a:pt x="888483" y="0"/>
                </a:lnTo>
                <a:lnTo>
                  <a:pt x="888483" y="888483"/>
                </a:lnTo>
                <a:lnTo>
                  <a:pt x="0" y="888483"/>
                </a:lnTo>
                <a:lnTo>
                  <a:pt x="0" y="0"/>
                </a:lnTo>
                <a:close/>
              </a:path>
            </a:pathLst>
          </a:custGeom>
          <a:blipFill rotWithShape="1">
            <a:blip r:embed="rId5">
              <a:alphaModFix/>
            </a:blip>
            <a:stretch>
              <a:fillRect b="0" l="0" r="0" t="0"/>
            </a:stretch>
          </a:blipFill>
          <a:ln>
            <a:noFill/>
          </a:ln>
        </p:spPr>
      </p:sp>
      <p:sp>
        <p:nvSpPr>
          <p:cNvPr id="392" name="Google Shape;392;p12"/>
          <p:cNvSpPr txBox="1"/>
          <p:nvPr/>
        </p:nvSpPr>
        <p:spPr>
          <a:xfrm>
            <a:off x="2774748" y="5018140"/>
            <a:ext cx="3052543" cy="578529"/>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want to discuss. </a:t>
            </a:r>
            <a:endParaRPr/>
          </a:p>
        </p:txBody>
      </p:sp>
      <p:sp>
        <p:nvSpPr>
          <p:cNvPr id="393" name="Google Shape;393;p12"/>
          <p:cNvSpPr txBox="1"/>
          <p:nvPr/>
        </p:nvSpPr>
        <p:spPr>
          <a:xfrm>
            <a:off x="2774748" y="7850638"/>
            <a:ext cx="3052543" cy="578529"/>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want to discuss. </a:t>
            </a:r>
            <a:endParaRPr/>
          </a:p>
        </p:txBody>
      </p:sp>
      <p:sp>
        <p:nvSpPr>
          <p:cNvPr id="394" name="Google Shape;394;p12"/>
          <p:cNvSpPr txBox="1"/>
          <p:nvPr/>
        </p:nvSpPr>
        <p:spPr>
          <a:xfrm>
            <a:off x="9155898" y="5018699"/>
            <a:ext cx="3052543" cy="578529"/>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want to discuss. </a:t>
            </a:r>
            <a:endParaRPr/>
          </a:p>
        </p:txBody>
      </p:sp>
      <p:sp>
        <p:nvSpPr>
          <p:cNvPr id="395" name="Google Shape;395;p12"/>
          <p:cNvSpPr txBox="1"/>
          <p:nvPr/>
        </p:nvSpPr>
        <p:spPr>
          <a:xfrm>
            <a:off x="9155898" y="7851197"/>
            <a:ext cx="3052543" cy="578529"/>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want to discuss. </a:t>
            </a:r>
            <a:endParaRPr/>
          </a:p>
        </p:txBody>
      </p:sp>
      <p:sp>
        <p:nvSpPr>
          <p:cNvPr id="396" name="Google Shape;396;p12"/>
          <p:cNvSpPr txBox="1"/>
          <p:nvPr/>
        </p:nvSpPr>
        <p:spPr>
          <a:xfrm>
            <a:off x="2774748" y="4346461"/>
            <a:ext cx="4632725" cy="584277"/>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INTRODUCTION</a:t>
            </a:r>
            <a:endParaRPr/>
          </a:p>
        </p:txBody>
      </p:sp>
      <p:sp>
        <p:nvSpPr>
          <p:cNvPr id="397" name="Google Shape;397;p12"/>
          <p:cNvSpPr txBox="1"/>
          <p:nvPr/>
        </p:nvSpPr>
        <p:spPr>
          <a:xfrm>
            <a:off x="2774748" y="7178959"/>
            <a:ext cx="4632725" cy="584277"/>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OUR TEAM</a:t>
            </a:r>
            <a:endParaRPr/>
          </a:p>
        </p:txBody>
      </p:sp>
      <p:sp>
        <p:nvSpPr>
          <p:cNvPr id="398" name="Google Shape;398;p12"/>
          <p:cNvSpPr txBox="1"/>
          <p:nvPr/>
        </p:nvSpPr>
        <p:spPr>
          <a:xfrm>
            <a:off x="9155898" y="4347020"/>
            <a:ext cx="4632725" cy="584277"/>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OUR SERVICES</a:t>
            </a:r>
            <a:endParaRPr/>
          </a:p>
        </p:txBody>
      </p:sp>
      <p:sp>
        <p:nvSpPr>
          <p:cNvPr id="399" name="Google Shape;399;p12"/>
          <p:cNvSpPr txBox="1"/>
          <p:nvPr/>
        </p:nvSpPr>
        <p:spPr>
          <a:xfrm>
            <a:off x="9155898" y="7179518"/>
            <a:ext cx="4632725" cy="584277"/>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FFFFFF"/>
                </a:solidFill>
                <a:latin typeface="Archivo Black"/>
                <a:ea typeface="Archivo Black"/>
                <a:cs typeface="Archivo Black"/>
                <a:sym typeface="Archivo Black"/>
              </a:rPr>
              <a:t>PORTFOLIO</a:t>
            </a:r>
            <a:endParaRPr/>
          </a:p>
        </p:txBody>
      </p:sp>
      <p:sp>
        <p:nvSpPr>
          <p:cNvPr id="400" name="Google Shape;400;p12"/>
          <p:cNvSpPr txBox="1"/>
          <p:nvPr/>
        </p:nvSpPr>
        <p:spPr>
          <a:xfrm>
            <a:off x="1298556" y="1847749"/>
            <a:ext cx="12875829" cy="12564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190" u="none" cap="none" strike="noStrike">
                <a:solidFill>
                  <a:srgbClr val="FFFFFF"/>
                </a:solidFill>
                <a:latin typeface="Archivo Black"/>
                <a:ea typeface="Archivo Black"/>
                <a:cs typeface="Archivo Black"/>
                <a:sym typeface="Archivo Black"/>
              </a:rPr>
              <a:t>TABLE OF CONTENTS</a:t>
            </a:r>
            <a:endParaRPr/>
          </a:p>
        </p:txBody>
      </p:sp>
      <p:pic>
        <p:nvPicPr>
          <p:cNvPr id="401" name="Google Shape;401;p12"/>
          <p:cNvPicPr preferRelativeResize="0"/>
          <p:nvPr/>
        </p:nvPicPr>
        <p:blipFill>
          <a:blip r:embed="rId6">
            <a:alphaModFix/>
          </a:blip>
          <a:stretch>
            <a:fillRect/>
          </a:stretch>
        </p:blipFill>
        <p:spPr>
          <a:xfrm>
            <a:off x="1009650" y="695030"/>
            <a:ext cx="7315200" cy="731520"/>
          </a:xfrm>
          <a:prstGeom prst="rect">
            <a:avLst/>
          </a:prstGeom>
          <a:noFill/>
          <a:ln>
            <a:noFill/>
          </a:ln>
        </p:spPr>
      </p:pic>
      <p:pic>
        <p:nvPicPr>
          <p:cNvPr id="402" name="Google Shape;402;p12"/>
          <p:cNvPicPr preferRelativeResize="0"/>
          <p:nvPr/>
        </p:nvPicPr>
        <p:blipFill>
          <a:blip r:embed="rId7">
            <a:alphaModFix/>
          </a:blip>
          <a:stretch>
            <a:fillRect/>
          </a:stretch>
        </p:blipFill>
        <p:spPr>
          <a:xfrm>
            <a:off x="12208450" y="8183993"/>
            <a:ext cx="1580175" cy="15034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41"/>
        </a:solidFill>
      </p:bgPr>
    </p:bg>
    <p:spTree>
      <p:nvGrpSpPr>
        <p:cNvPr id="1152" name="Shape 1152"/>
        <p:cNvGrpSpPr/>
        <p:nvPr/>
      </p:nvGrpSpPr>
      <p:grpSpPr>
        <a:xfrm>
          <a:off x="0" y="0"/>
          <a:ext cx="0" cy="0"/>
          <a:chOff x="0" y="0"/>
          <a:chExt cx="0" cy="0"/>
        </a:xfrm>
      </p:grpSpPr>
      <p:grpSp>
        <p:nvGrpSpPr>
          <p:cNvPr id="1153" name="Google Shape;1153;p30"/>
          <p:cNvGrpSpPr/>
          <p:nvPr/>
        </p:nvGrpSpPr>
        <p:grpSpPr>
          <a:xfrm>
            <a:off x="0" y="-180825"/>
            <a:ext cx="18288000" cy="10467825"/>
            <a:chOff x="0" y="-241099"/>
            <a:chExt cx="24384000" cy="13957099"/>
          </a:xfrm>
        </p:grpSpPr>
        <p:grpSp>
          <p:nvGrpSpPr>
            <p:cNvPr id="1154" name="Google Shape;1154;p30"/>
            <p:cNvGrpSpPr/>
            <p:nvPr/>
          </p:nvGrpSpPr>
          <p:grpSpPr>
            <a:xfrm>
              <a:off x="0" y="-241099"/>
              <a:ext cx="24384000" cy="427529"/>
              <a:chOff x="0" y="-47625"/>
              <a:chExt cx="4816593" cy="84451"/>
            </a:xfrm>
          </p:grpSpPr>
          <p:sp>
            <p:nvSpPr>
              <p:cNvPr id="1155" name="Google Shape;1155;p30"/>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156" name="Google Shape;1156;p30"/>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30"/>
            <p:cNvGrpSpPr/>
            <p:nvPr/>
          </p:nvGrpSpPr>
          <p:grpSpPr>
            <a:xfrm>
              <a:off x="0" y="13288471"/>
              <a:ext cx="24384000" cy="427529"/>
              <a:chOff x="0" y="-47625"/>
              <a:chExt cx="4816593" cy="84451"/>
            </a:xfrm>
          </p:grpSpPr>
          <p:sp>
            <p:nvSpPr>
              <p:cNvPr id="1158" name="Google Shape;1158;p30"/>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1159" name="Google Shape;1159;p30"/>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60" name="Google Shape;1160;p30"/>
          <p:cNvSpPr txBox="1"/>
          <p:nvPr/>
        </p:nvSpPr>
        <p:spPr>
          <a:xfrm>
            <a:off x="5118100" y="1344726"/>
            <a:ext cx="7726128" cy="1181100"/>
          </a:xfrm>
          <a:prstGeom prst="rect">
            <a:avLst/>
          </a:prstGeom>
          <a:noFill/>
          <a:ln>
            <a:noFill/>
          </a:ln>
        </p:spPr>
        <p:txBody>
          <a:bodyPr anchorCtr="0" anchor="t" bIns="0" lIns="0" spcFirstLastPara="1" rIns="0" wrap="square" tIns="0">
            <a:spAutoFit/>
          </a:bodyPr>
          <a:lstStyle/>
          <a:p>
            <a:pPr indent="0" lvl="1" marL="0" marR="0" rtl="0" algn="ctr">
              <a:lnSpc>
                <a:spcPct val="119997"/>
              </a:lnSpc>
              <a:spcBef>
                <a:spcPts val="0"/>
              </a:spcBef>
              <a:spcAft>
                <a:spcPts val="0"/>
              </a:spcAft>
              <a:buNone/>
            </a:pPr>
            <a:r>
              <a:rPr b="0" i="0" lang="en-US" sz="7711" u="none" cap="none" strike="noStrike">
                <a:solidFill>
                  <a:srgbClr val="000000"/>
                </a:solidFill>
                <a:latin typeface="Archivo Black"/>
                <a:ea typeface="Archivo Black"/>
                <a:cs typeface="Archivo Black"/>
                <a:sym typeface="Archivo Black"/>
              </a:rPr>
              <a:t>CREDITS</a:t>
            </a:r>
            <a:endParaRPr/>
          </a:p>
        </p:txBody>
      </p:sp>
      <p:sp>
        <p:nvSpPr>
          <p:cNvPr id="1161" name="Google Shape;1161;p30"/>
          <p:cNvSpPr txBox="1"/>
          <p:nvPr/>
        </p:nvSpPr>
        <p:spPr>
          <a:xfrm>
            <a:off x="2980862" y="5338014"/>
            <a:ext cx="1181037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1162" name="Google Shape;1162;p30"/>
          <p:cNvSpPr txBox="1"/>
          <p:nvPr/>
        </p:nvSpPr>
        <p:spPr>
          <a:xfrm>
            <a:off x="2655189" y="6307659"/>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Pexels for the photos</a:t>
            </a:r>
            <a:endParaRPr/>
          </a:p>
        </p:txBody>
      </p:sp>
      <p:sp>
        <p:nvSpPr>
          <p:cNvPr id="1163" name="Google Shape;1163;p30"/>
          <p:cNvSpPr txBox="1"/>
          <p:nvPr/>
        </p:nvSpPr>
        <p:spPr>
          <a:xfrm>
            <a:off x="2980862" y="7751649"/>
            <a:ext cx="12651949" cy="1181100"/>
          </a:xfrm>
          <a:prstGeom prst="rect">
            <a:avLst/>
          </a:prstGeom>
          <a:noFill/>
          <a:ln>
            <a:noFill/>
          </a:ln>
        </p:spPr>
        <p:txBody>
          <a:bodyPr anchorCtr="0" anchor="t" bIns="0" lIns="0" spcFirstLastPara="1" rIns="0" wrap="square" tIns="0">
            <a:spAutoFit/>
          </a:bodyPr>
          <a:lstStyle/>
          <a:p>
            <a:pPr indent="0" lvl="1" marL="0" marR="0" rtl="0" algn="ctr">
              <a:lnSpc>
                <a:spcPct val="119997"/>
              </a:lnSpc>
              <a:spcBef>
                <a:spcPts val="0"/>
              </a:spcBef>
              <a:spcAft>
                <a:spcPts val="0"/>
              </a:spcAft>
              <a:buNone/>
            </a:pPr>
            <a:r>
              <a:rPr b="0" i="0" lang="en-US" sz="7711" u="none" cap="none" strike="noStrike">
                <a:solidFill>
                  <a:srgbClr val="000000"/>
                </a:solidFill>
                <a:latin typeface="Archivo Black"/>
                <a:ea typeface="Archivo Black"/>
                <a:cs typeface="Archivo Black"/>
                <a:sym typeface="Archivo Black"/>
              </a:rPr>
              <a:t>HAPPY DESIGNING! </a:t>
            </a:r>
            <a:endParaRPr/>
          </a:p>
        </p:txBody>
      </p:sp>
      <p:grpSp>
        <p:nvGrpSpPr>
          <p:cNvPr id="1164" name="Google Shape;1164;p30"/>
          <p:cNvGrpSpPr/>
          <p:nvPr/>
        </p:nvGrpSpPr>
        <p:grpSpPr>
          <a:xfrm rot="-5400000">
            <a:off x="-8874523" y="710621"/>
            <a:ext cx="18288000" cy="864758"/>
            <a:chOff x="0" y="-217203"/>
            <a:chExt cx="24384000" cy="1153011"/>
          </a:xfrm>
        </p:grpSpPr>
        <p:grpSp>
          <p:nvGrpSpPr>
            <p:cNvPr id="1165" name="Google Shape;1165;p30"/>
            <p:cNvGrpSpPr/>
            <p:nvPr/>
          </p:nvGrpSpPr>
          <p:grpSpPr>
            <a:xfrm>
              <a:off x="0" y="-217203"/>
              <a:ext cx="24384000" cy="1153011"/>
              <a:chOff x="0" y="-47625"/>
              <a:chExt cx="5346569" cy="252815"/>
            </a:xfrm>
          </p:grpSpPr>
          <p:sp>
            <p:nvSpPr>
              <p:cNvPr id="1166" name="Google Shape;1166;p30"/>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1167" name="Google Shape;1167;p30"/>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8" name="Google Shape;1168;p30"/>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69" name="Google Shape;1169;p30"/>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70" name="Google Shape;1170;p30"/>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1171" name="Google Shape;1171;p30"/>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72" name="Google Shape;1172;p30"/>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73" name="Google Shape;1173;p30"/>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74" name="Google Shape;1174;p30"/>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75" name="Google Shape;1175;p30"/>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76" name="Google Shape;1176;p30"/>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77" name="Google Shape;1177;p30"/>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78" name="Google Shape;1178;p30"/>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79" name="Google Shape;1179;p30"/>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80" name="Google Shape;1180;p30"/>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81" name="Google Shape;1181;p30"/>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82" name="Google Shape;1182;p30"/>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83" name="Google Shape;1183;p30"/>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84" name="Google Shape;1184;p30"/>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85" name="Google Shape;1185;p30"/>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1186" name="Google Shape;1186;p30"/>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1187" name="Google Shape;1187;p30"/>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pic>
        <p:nvPicPr>
          <p:cNvPr id="1188" name="Google Shape;1188;p30"/>
          <p:cNvPicPr preferRelativeResize="0"/>
          <p:nvPr/>
        </p:nvPicPr>
        <p:blipFill>
          <a:blip r:embed="rId4">
            <a:alphaModFix/>
          </a:blip>
          <a:stretch>
            <a:fillRect/>
          </a:stretch>
        </p:blipFill>
        <p:spPr>
          <a:xfrm>
            <a:off x="14791250" y="1148575"/>
            <a:ext cx="1504525" cy="1437523"/>
          </a:xfrm>
          <a:prstGeom prst="rect">
            <a:avLst/>
          </a:prstGeom>
          <a:noFill/>
          <a:ln>
            <a:noFill/>
          </a:ln>
        </p:spPr>
      </p:pic>
      <p:pic>
        <p:nvPicPr>
          <p:cNvPr id="1189" name="Google Shape;1189;p30"/>
          <p:cNvPicPr preferRelativeResize="0"/>
          <p:nvPr/>
        </p:nvPicPr>
        <p:blipFill>
          <a:blip r:embed="rId4">
            <a:alphaModFix/>
          </a:blip>
          <a:stretch>
            <a:fillRect/>
          </a:stretch>
        </p:blipFill>
        <p:spPr>
          <a:xfrm>
            <a:off x="1824471" y="6701303"/>
            <a:ext cx="1504525" cy="1437522"/>
          </a:xfrm>
          <a:prstGeom prst="rect">
            <a:avLst/>
          </a:prstGeom>
          <a:noFill/>
          <a:ln>
            <a:noFill/>
          </a:ln>
        </p:spPr>
      </p:pic>
      <p:pic>
        <p:nvPicPr>
          <p:cNvPr id="1190" name="Google Shape;1190;p30"/>
          <p:cNvPicPr preferRelativeResize="0"/>
          <p:nvPr/>
        </p:nvPicPr>
        <p:blipFill>
          <a:blip r:embed="rId5">
            <a:alphaModFix/>
          </a:blip>
          <a:stretch>
            <a:fillRect/>
          </a:stretch>
        </p:blipFill>
        <p:spPr>
          <a:xfrm>
            <a:off x="6266038" y="3043995"/>
            <a:ext cx="5755921" cy="143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6" name="Shape 406"/>
        <p:cNvGrpSpPr/>
        <p:nvPr/>
      </p:nvGrpSpPr>
      <p:grpSpPr>
        <a:xfrm>
          <a:off x="0" y="0"/>
          <a:ext cx="0" cy="0"/>
          <a:chOff x="0" y="0"/>
          <a:chExt cx="0" cy="0"/>
        </a:xfrm>
      </p:grpSpPr>
      <p:grpSp>
        <p:nvGrpSpPr>
          <p:cNvPr id="407" name="Google Shape;407;p13"/>
          <p:cNvGrpSpPr/>
          <p:nvPr/>
        </p:nvGrpSpPr>
        <p:grpSpPr>
          <a:xfrm>
            <a:off x="0" y="-180825"/>
            <a:ext cx="18288000" cy="10467825"/>
            <a:chOff x="0" y="-241099"/>
            <a:chExt cx="24384000" cy="13957099"/>
          </a:xfrm>
        </p:grpSpPr>
        <p:grpSp>
          <p:nvGrpSpPr>
            <p:cNvPr id="408" name="Google Shape;408;p13"/>
            <p:cNvGrpSpPr/>
            <p:nvPr/>
          </p:nvGrpSpPr>
          <p:grpSpPr>
            <a:xfrm>
              <a:off x="0" y="-241099"/>
              <a:ext cx="24384000" cy="427529"/>
              <a:chOff x="0" y="-47625"/>
              <a:chExt cx="4816593" cy="84451"/>
            </a:xfrm>
          </p:grpSpPr>
          <p:sp>
            <p:nvSpPr>
              <p:cNvPr id="409" name="Google Shape;409;p1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10" name="Google Shape;410;p13"/>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3"/>
            <p:cNvGrpSpPr/>
            <p:nvPr/>
          </p:nvGrpSpPr>
          <p:grpSpPr>
            <a:xfrm>
              <a:off x="0" y="13288471"/>
              <a:ext cx="24384000" cy="427529"/>
              <a:chOff x="0" y="-47625"/>
              <a:chExt cx="4816593" cy="84451"/>
            </a:xfrm>
          </p:grpSpPr>
          <p:sp>
            <p:nvSpPr>
              <p:cNvPr id="412" name="Google Shape;412;p1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13" name="Google Shape;413;p13"/>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4" name="Google Shape;414;p13"/>
          <p:cNvGrpSpPr/>
          <p:nvPr/>
        </p:nvGrpSpPr>
        <p:grpSpPr>
          <a:xfrm>
            <a:off x="0" y="-180825"/>
            <a:ext cx="18288000" cy="10467825"/>
            <a:chOff x="0" y="-241099"/>
            <a:chExt cx="24384000" cy="13957099"/>
          </a:xfrm>
        </p:grpSpPr>
        <p:grpSp>
          <p:nvGrpSpPr>
            <p:cNvPr id="415" name="Google Shape;415;p13"/>
            <p:cNvGrpSpPr/>
            <p:nvPr/>
          </p:nvGrpSpPr>
          <p:grpSpPr>
            <a:xfrm>
              <a:off x="0" y="-241099"/>
              <a:ext cx="24384000" cy="427529"/>
              <a:chOff x="0" y="-47625"/>
              <a:chExt cx="4816593" cy="84451"/>
            </a:xfrm>
          </p:grpSpPr>
          <p:sp>
            <p:nvSpPr>
              <p:cNvPr id="416" name="Google Shape;416;p1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17" name="Google Shape;417;p13"/>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3"/>
            <p:cNvGrpSpPr/>
            <p:nvPr/>
          </p:nvGrpSpPr>
          <p:grpSpPr>
            <a:xfrm>
              <a:off x="0" y="13288471"/>
              <a:ext cx="24384000" cy="427529"/>
              <a:chOff x="0" y="-47625"/>
              <a:chExt cx="4816593" cy="84451"/>
            </a:xfrm>
          </p:grpSpPr>
          <p:sp>
            <p:nvSpPr>
              <p:cNvPr id="419" name="Google Shape;419;p13"/>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20" name="Google Shape;420;p13"/>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1" name="Google Shape;421;p13"/>
          <p:cNvGrpSpPr/>
          <p:nvPr/>
        </p:nvGrpSpPr>
        <p:grpSpPr>
          <a:xfrm rot="-5400000">
            <a:off x="8711621" y="710621"/>
            <a:ext cx="18288000" cy="864758"/>
            <a:chOff x="0" y="-217203"/>
            <a:chExt cx="24384000" cy="1153011"/>
          </a:xfrm>
        </p:grpSpPr>
        <p:grpSp>
          <p:nvGrpSpPr>
            <p:cNvPr id="422" name="Google Shape;422;p13"/>
            <p:cNvGrpSpPr/>
            <p:nvPr/>
          </p:nvGrpSpPr>
          <p:grpSpPr>
            <a:xfrm>
              <a:off x="0" y="-217203"/>
              <a:ext cx="24384000" cy="1153011"/>
              <a:chOff x="0" y="-47625"/>
              <a:chExt cx="5346569" cy="252815"/>
            </a:xfrm>
          </p:grpSpPr>
          <p:sp>
            <p:nvSpPr>
              <p:cNvPr id="423" name="Google Shape;423;p13"/>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424" name="Google Shape;424;p13"/>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5" name="Google Shape;425;p13"/>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26" name="Google Shape;426;p13"/>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27" name="Google Shape;427;p13"/>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428" name="Google Shape;428;p13"/>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29" name="Google Shape;429;p13"/>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30" name="Google Shape;430;p13"/>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31" name="Google Shape;431;p13"/>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32" name="Google Shape;432;p13"/>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33" name="Google Shape;433;p13"/>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34" name="Google Shape;434;p13"/>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35" name="Google Shape;435;p13"/>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36" name="Google Shape;436;p13"/>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37" name="Google Shape;437;p13"/>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38" name="Google Shape;438;p13"/>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39" name="Google Shape;439;p13"/>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40" name="Google Shape;440;p13"/>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41" name="Google Shape;441;p13"/>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42" name="Google Shape;442;p13"/>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43" name="Google Shape;443;p13"/>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444" name="Google Shape;444;p13"/>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grpSp>
        <p:nvGrpSpPr>
          <p:cNvPr id="445" name="Google Shape;445;p13"/>
          <p:cNvGrpSpPr/>
          <p:nvPr/>
        </p:nvGrpSpPr>
        <p:grpSpPr>
          <a:xfrm>
            <a:off x="1028700" y="1143000"/>
            <a:ext cx="2046605" cy="2046605"/>
            <a:chOff x="0" y="0"/>
            <a:chExt cx="812800" cy="812800"/>
          </a:xfrm>
        </p:grpSpPr>
        <p:sp>
          <p:nvSpPr>
            <p:cNvPr id="446" name="Google Shape;44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3"/>
          <p:cNvGrpSpPr/>
          <p:nvPr/>
        </p:nvGrpSpPr>
        <p:grpSpPr>
          <a:xfrm>
            <a:off x="1152384" y="1266684"/>
            <a:ext cx="1799237" cy="1799237"/>
            <a:chOff x="0" y="0"/>
            <a:chExt cx="812800" cy="812800"/>
          </a:xfrm>
        </p:grpSpPr>
        <p:sp>
          <p:nvSpPr>
            <p:cNvPr id="449" name="Google Shape;44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13"/>
          <p:cNvSpPr txBox="1"/>
          <p:nvPr/>
        </p:nvSpPr>
        <p:spPr>
          <a:xfrm>
            <a:off x="3383012" y="1532890"/>
            <a:ext cx="9544234" cy="125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190" u="none" cap="none" strike="noStrike">
                <a:solidFill>
                  <a:srgbClr val="FFFFFF"/>
                </a:solidFill>
                <a:latin typeface="Archivo Black"/>
                <a:ea typeface="Archivo Black"/>
                <a:cs typeface="Archivo Black"/>
                <a:sym typeface="Archivo Black"/>
              </a:rPr>
              <a:t>INTRODUCTION</a:t>
            </a:r>
            <a:endParaRPr/>
          </a:p>
        </p:txBody>
      </p:sp>
      <p:sp>
        <p:nvSpPr>
          <p:cNvPr id="452" name="Google Shape;452;p13"/>
          <p:cNvSpPr txBox="1"/>
          <p:nvPr/>
        </p:nvSpPr>
        <p:spPr>
          <a:xfrm>
            <a:off x="1462518" y="1523365"/>
            <a:ext cx="1489103" cy="117774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605" u="none" cap="none" strike="noStrike">
                <a:solidFill>
                  <a:srgbClr val="000000"/>
                </a:solidFill>
                <a:latin typeface="Archivo Black"/>
                <a:ea typeface="Archivo Black"/>
                <a:cs typeface="Archivo Black"/>
                <a:sym typeface="Archivo Black"/>
              </a:rPr>
              <a:t>01</a:t>
            </a:r>
            <a:endParaRPr/>
          </a:p>
        </p:txBody>
      </p:sp>
      <p:sp>
        <p:nvSpPr>
          <p:cNvPr id="453" name="Google Shape;453;p13"/>
          <p:cNvSpPr txBox="1"/>
          <p:nvPr/>
        </p:nvSpPr>
        <p:spPr>
          <a:xfrm>
            <a:off x="3475450" y="3161025"/>
            <a:ext cx="6867300" cy="2712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Welcome to a journey of discovery and exploration. In this passage, we will delve into the depths of knowledge and uncover hidden gems of wisdom. Together, we will navigate through the realms of creativity and imagination, unlocking new ideas and perspectives along the way.</a:t>
            </a:r>
            <a:endParaRPr/>
          </a:p>
          <a:p>
            <a:pPr indent="0" lvl="0" marL="0" marR="0" rtl="0" algn="l">
              <a:lnSpc>
                <a:spcPct val="115000"/>
              </a:lnSpc>
              <a:spcBef>
                <a:spcPts val="0"/>
              </a:spcBef>
              <a:spcAft>
                <a:spcPts val="0"/>
              </a:spcAft>
              <a:buNone/>
            </a:pPr>
            <a:r>
              <a:t/>
            </a:r>
            <a:endParaRPr b="0" i="0" sz="1728"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1728" u="none" cap="none" strike="noStrike">
                <a:solidFill>
                  <a:srgbClr val="FFFFFF"/>
                </a:solidFill>
                <a:latin typeface="Arial"/>
                <a:ea typeface="Arial"/>
                <a:cs typeface="Arial"/>
                <a:sym typeface="Arial"/>
              </a:rPr>
              <a:t>Join me as we embark on this adventure, where words are our compass and thoughts are our guide. Let us embark on this literary odyssey with open minds and eager hearts, ready to embrace the wonders that await us.</a:t>
            </a:r>
            <a:endParaRPr/>
          </a:p>
        </p:txBody>
      </p:sp>
      <p:pic>
        <p:nvPicPr>
          <p:cNvPr id="454" name="Google Shape;454;p13"/>
          <p:cNvPicPr preferRelativeResize="0"/>
          <p:nvPr/>
        </p:nvPicPr>
        <p:blipFill>
          <a:blip r:embed="rId4">
            <a:alphaModFix/>
          </a:blip>
          <a:stretch>
            <a:fillRect/>
          </a:stretch>
        </p:blipFill>
        <p:spPr>
          <a:xfrm>
            <a:off x="-12200" y="6936747"/>
            <a:ext cx="10764675" cy="2322403"/>
          </a:xfrm>
          <a:prstGeom prst="rect">
            <a:avLst/>
          </a:prstGeom>
          <a:noFill/>
          <a:ln>
            <a:noFill/>
          </a:ln>
        </p:spPr>
      </p:pic>
      <p:pic>
        <p:nvPicPr>
          <p:cNvPr id="455" name="Google Shape;455;p13"/>
          <p:cNvPicPr preferRelativeResize="0"/>
          <p:nvPr/>
        </p:nvPicPr>
        <p:blipFill>
          <a:blip r:embed="rId5">
            <a:alphaModFix/>
          </a:blip>
          <a:stretch>
            <a:fillRect/>
          </a:stretch>
        </p:blipFill>
        <p:spPr>
          <a:xfrm>
            <a:off x="11283075" y="3458050"/>
            <a:ext cx="5675225" cy="5853536"/>
          </a:xfrm>
          <a:prstGeom prst="rect">
            <a:avLst/>
          </a:prstGeom>
          <a:noFill/>
          <a:ln>
            <a:noFill/>
          </a:ln>
        </p:spPr>
      </p:pic>
      <p:pic>
        <p:nvPicPr>
          <p:cNvPr id="456" name="Google Shape;456;p13"/>
          <p:cNvPicPr preferRelativeResize="0"/>
          <p:nvPr/>
        </p:nvPicPr>
        <p:blipFill>
          <a:blip r:embed="rId6">
            <a:alphaModFix/>
          </a:blip>
          <a:stretch>
            <a:fillRect/>
          </a:stretch>
        </p:blipFill>
        <p:spPr>
          <a:xfrm>
            <a:off x="795181" y="4434549"/>
            <a:ext cx="1321493" cy="1257300"/>
          </a:xfrm>
          <a:prstGeom prst="rect">
            <a:avLst/>
          </a:prstGeom>
          <a:noFill/>
          <a:ln>
            <a:noFill/>
          </a:ln>
        </p:spPr>
      </p:pic>
      <p:pic>
        <p:nvPicPr>
          <p:cNvPr id="457" name="Google Shape;457;p13"/>
          <p:cNvPicPr preferRelativeResize="0"/>
          <p:nvPr/>
        </p:nvPicPr>
        <p:blipFill>
          <a:blip r:embed="rId6">
            <a:alphaModFix/>
          </a:blip>
          <a:stretch>
            <a:fillRect/>
          </a:stretch>
        </p:blipFill>
        <p:spPr>
          <a:xfrm>
            <a:off x="14980570" y="907847"/>
            <a:ext cx="1321500" cy="12572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1" name="Shape 461"/>
        <p:cNvGrpSpPr/>
        <p:nvPr/>
      </p:nvGrpSpPr>
      <p:grpSpPr>
        <a:xfrm>
          <a:off x="0" y="0"/>
          <a:ext cx="0" cy="0"/>
          <a:chOff x="0" y="0"/>
          <a:chExt cx="0" cy="0"/>
        </a:xfrm>
      </p:grpSpPr>
      <p:pic>
        <p:nvPicPr>
          <p:cNvPr id="462" name="Google Shape;462;p14"/>
          <p:cNvPicPr preferRelativeResize="0"/>
          <p:nvPr/>
        </p:nvPicPr>
        <p:blipFill>
          <a:blip r:embed="rId3">
            <a:alphaModFix/>
          </a:blip>
          <a:stretch>
            <a:fillRect/>
          </a:stretch>
        </p:blipFill>
        <p:spPr>
          <a:xfrm>
            <a:off x="25" y="620277"/>
            <a:ext cx="18288000" cy="4947047"/>
          </a:xfrm>
          <a:prstGeom prst="rect">
            <a:avLst/>
          </a:prstGeom>
          <a:noFill/>
          <a:ln>
            <a:noFill/>
          </a:ln>
        </p:spPr>
      </p:pic>
      <p:grpSp>
        <p:nvGrpSpPr>
          <p:cNvPr id="463" name="Google Shape;463;p14"/>
          <p:cNvGrpSpPr/>
          <p:nvPr/>
        </p:nvGrpSpPr>
        <p:grpSpPr>
          <a:xfrm>
            <a:off x="0" y="-180825"/>
            <a:ext cx="18288000" cy="10467825"/>
            <a:chOff x="0" y="-241099"/>
            <a:chExt cx="24384000" cy="13957099"/>
          </a:xfrm>
        </p:grpSpPr>
        <p:grpSp>
          <p:nvGrpSpPr>
            <p:cNvPr id="464" name="Google Shape;464;p14"/>
            <p:cNvGrpSpPr/>
            <p:nvPr/>
          </p:nvGrpSpPr>
          <p:grpSpPr>
            <a:xfrm>
              <a:off x="0" y="-241099"/>
              <a:ext cx="24384000" cy="427529"/>
              <a:chOff x="0" y="-47625"/>
              <a:chExt cx="4816593" cy="84451"/>
            </a:xfrm>
          </p:grpSpPr>
          <p:sp>
            <p:nvSpPr>
              <p:cNvPr id="465" name="Google Shape;465;p1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66" name="Google Shape;466;p14"/>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4"/>
            <p:cNvGrpSpPr/>
            <p:nvPr/>
          </p:nvGrpSpPr>
          <p:grpSpPr>
            <a:xfrm>
              <a:off x="0" y="13288471"/>
              <a:ext cx="24384000" cy="427529"/>
              <a:chOff x="0" y="-47625"/>
              <a:chExt cx="4816593" cy="84451"/>
            </a:xfrm>
          </p:grpSpPr>
          <p:sp>
            <p:nvSpPr>
              <p:cNvPr id="468" name="Google Shape;468;p14"/>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469" name="Google Shape;469;p14"/>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0" name="Google Shape;470;p14"/>
          <p:cNvGrpSpPr/>
          <p:nvPr/>
        </p:nvGrpSpPr>
        <p:grpSpPr>
          <a:xfrm>
            <a:off x="0" y="-162902"/>
            <a:ext cx="18288000" cy="864758"/>
            <a:chOff x="0" y="-217203"/>
            <a:chExt cx="24384000" cy="1153011"/>
          </a:xfrm>
        </p:grpSpPr>
        <p:grpSp>
          <p:nvGrpSpPr>
            <p:cNvPr id="471" name="Google Shape;471;p14"/>
            <p:cNvGrpSpPr/>
            <p:nvPr/>
          </p:nvGrpSpPr>
          <p:grpSpPr>
            <a:xfrm>
              <a:off x="0" y="-217203"/>
              <a:ext cx="24384000" cy="1153011"/>
              <a:chOff x="0" y="-47625"/>
              <a:chExt cx="5346569" cy="252815"/>
            </a:xfrm>
          </p:grpSpPr>
          <p:sp>
            <p:nvSpPr>
              <p:cNvPr id="472" name="Google Shape;472;p14"/>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473" name="Google Shape;473;p14"/>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14"/>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75" name="Google Shape;475;p14"/>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76" name="Google Shape;476;p14"/>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4">
                <a:alphaModFix/>
              </a:blip>
              <a:stretch>
                <a:fillRect b="0" l="0" r="0" t="0"/>
              </a:stretch>
            </a:blipFill>
            <a:ln>
              <a:noFill/>
            </a:ln>
          </p:spPr>
        </p:sp>
        <p:sp>
          <p:nvSpPr>
            <p:cNvPr id="477" name="Google Shape;477;p14"/>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78" name="Google Shape;478;p14"/>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79" name="Google Shape;479;p14"/>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80" name="Google Shape;480;p14"/>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81" name="Google Shape;481;p14"/>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82" name="Google Shape;482;p14"/>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83" name="Google Shape;483;p14"/>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84" name="Google Shape;484;p14"/>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85" name="Google Shape;485;p14"/>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86" name="Google Shape;486;p14"/>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87" name="Google Shape;487;p14"/>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88" name="Google Shape;488;p14"/>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89" name="Google Shape;489;p14"/>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90" name="Google Shape;490;p14"/>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91" name="Google Shape;491;p14"/>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492" name="Google Shape;492;p14"/>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493" name="Google Shape;493;p14"/>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494" name="Google Shape;494;p14"/>
          <p:cNvSpPr txBox="1"/>
          <p:nvPr/>
        </p:nvSpPr>
        <p:spPr>
          <a:xfrm>
            <a:off x="1028700" y="6280487"/>
            <a:ext cx="16552547" cy="1184291"/>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WELCOME TO PRESENTATION</a:t>
            </a:r>
            <a:endParaRPr/>
          </a:p>
        </p:txBody>
      </p:sp>
      <p:sp>
        <p:nvSpPr>
          <p:cNvPr id="495" name="Google Shape;495;p14"/>
          <p:cNvSpPr txBox="1"/>
          <p:nvPr/>
        </p:nvSpPr>
        <p:spPr>
          <a:xfrm>
            <a:off x="1028700" y="7662336"/>
            <a:ext cx="15557326" cy="2894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I'm Rain, and I'll be sharing with you my beautiful ideas. Follow me at @reallygreatsite to learn more. </a:t>
            </a:r>
            <a:endParaRPr/>
          </a:p>
        </p:txBody>
      </p:sp>
      <p:pic>
        <p:nvPicPr>
          <p:cNvPr id="496" name="Google Shape;496;p14"/>
          <p:cNvPicPr preferRelativeResize="0"/>
          <p:nvPr/>
        </p:nvPicPr>
        <p:blipFill>
          <a:blip r:embed="rId5">
            <a:alphaModFix/>
          </a:blip>
          <a:stretch>
            <a:fillRect/>
          </a:stretch>
        </p:blipFill>
        <p:spPr>
          <a:xfrm>
            <a:off x="13206775" y="4170425"/>
            <a:ext cx="8647551" cy="864750"/>
          </a:xfrm>
          <a:prstGeom prst="rect">
            <a:avLst/>
          </a:prstGeom>
          <a:noFill/>
          <a:ln>
            <a:noFill/>
          </a:ln>
        </p:spPr>
      </p:pic>
      <p:pic>
        <p:nvPicPr>
          <p:cNvPr id="497" name="Google Shape;497;p14"/>
          <p:cNvPicPr preferRelativeResize="0"/>
          <p:nvPr/>
        </p:nvPicPr>
        <p:blipFill>
          <a:blip r:embed="rId5">
            <a:alphaModFix/>
          </a:blip>
          <a:stretch>
            <a:fillRect/>
          </a:stretch>
        </p:blipFill>
        <p:spPr>
          <a:xfrm>
            <a:off x="-3328500" y="8746600"/>
            <a:ext cx="8647551" cy="864750"/>
          </a:xfrm>
          <a:prstGeom prst="rect">
            <a:avLst/>
          </a:prstGeom>
          <a:noFill/>
          <a:ln>
            <a:noFill/>
          </a:ln>
        </p:spPr>
      </p:pic>
      <p:pic>
        <p:nvPicPr>
          <p:cNvPr id="498" name="Google Shape;498;p14"/>
          <p:cNvPicPr preferRelativeResize="0"/>
          <p:nvPr/>
        </p:nvPicPr>
        <p:blipFill>
          <a:blip r:embed="rId6">
            <a:alphaModFix/>
          </a:blip>
          <a:stretch>
            <a:fillRect/>
          </a:stretch>
        </p:blipFill>
        <p:spPr>
          <a:xfrm>
            <a:off x="15164402" y="7951802"/>
            <a:ext cx="1577125" cy="1500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41"/>
        </a:solidFill>
      </p:bgPr>
    </p:bg>
    <p:spTree>
      <p:nvGrpSpPr>
        <p:cNvPr id="502" name="Shape 502"/>
        <p:cNvGrpSpPr/>
        <p:nvPr/>
      </p:nvGrpSpPr>
      <p:grpSpPr>
        <a:xfrm>
          <a:off x="0" y="0"/>
          <a:ext cx="0" cy="0"/>
          <a:chOff x="0" y="0"/>
          <a:chExt cx="0" cy="0"/>
        </a:xfrm>
      </p:grpSpPr>
      <p:pic>
        <p:nvPicPr>
          <p:cNvPr id="503" name="Google Shape;503;p15"/>
          <p:cNvPicPr preferRelativeResize="0"/>
          <p:nvPr/>
        </p:nvPicPr>
        <p:blipFill>
          <a:blip r:embed="rId3">
            <a:alphaModFix/>
          </a:blip>
          <a:stretch>
            <a:fillRect/>
          </a:stretch>
        </p:blipFill>
        <p:spPr>
          <a:xfrm>
            <a:off x="12984250" y="5120838"/>
            <a:ext cx="4584124" cy="4540994"/>
          </a:xfrm>
          <a:prstGeom prst="rect">
            <a:avLst/>
          </a:prstGeom>
          <a:noFill/>
          <a:ln>
            <a:noFill/>
          </a:ln>
        </p:spPr>
      </p:pic>
      <p:pic>
        <p:nvPicPr>
          <p:cNvPr id="504" name="Google Shape;504;p15"/>
          <p:cNvPicPr preferRelativeResize="0"/>
          <p:nvPr/>
        </p:nvPicPr>
        <p:blipFill>
          <a:blip r:embed="rId4">
            <a:alphaModFix/>
          </a:blip>
          <a:stretch>
            <a:fillRect/>
          </a:stretch>
        </p:blipFill>
        <p:spPr>
          <a:xfrm>
            <a:off x="8045950" y="5143471"/>
            <a:ext cx="4538424" cy="4495724"/>
          </a:xfrm>
          <a:prstGeom prst="rect">
            <a:avLst/>
          </a:prstGeom>
          <a:noFill/>
          <a:ln>
            <a:noFill/>
          </a:ln>
        </p:spPr>
      </p:pic>
      <p:pic>
        <p:nvPicPr>
          <p:cNvPr id="505" name="Google Shape;505;p15"/>
          <p:cNvPicPr preferRelativeResize="0"/>
          <p:nvPr/>
        </p:nvPicPr>
        <p:blipFill>
          <a:blip r:embed="rId5">
            <a:alphaModFix/>
          </a:blip>
          <a:stretch>
            <a:fillRect/>
          </a:stretch>
        </p:blipFill>
        <p:spPr>
          <a:xfrm>
            <a:off x="8045961" y="2441008"/>
            <a:ext cx="9501112" cy="2299050"/>
          </a:xfrm>
          <a:prstGeom prst="rect">
            <a:avLst/>
          </a:prstGeom>
          <a:noFill/>
          <a:ln>
            <a:noFill/>
          </a:ln>
        </p:spPr>
      </p:pic>
      <p:grpSp>
        <p:nvGrpSpPr>
          <p:cNvPr id="506" name="Google Shape;506;p15"/>
          <p:cNvGrpSpPr/>
          <p:nvPr/>
        </p:nvGrpSpPr>
        <p:grpSpPr>
          <a:xfrm>
            <a:off x="0" y="-180825"/>
            <a:ext cx="18288000" cy="10467825"/>
            <a:chOff x="0" y="-241099"/>
            <a:chExt cx="24384000" cy="13957099"/>
          </a:xfrm>
        </p:grpSpPr>
        <p:grpSp>
          <p:nvGrpSpPr>
            <p:cNvPr id="507" name="Google Shape;507;p15"/>
            <p:cNvGrpSpPr/>
            <p:nvPr/>
          </p:nvGrpSpPr>
          <p:grpSpPr>
            <a:xfrm>
              <a:off x="0" y="-241099"/>
              <a:ext cx="24384000" cy="427529"/>
              <a:chOff x="0" y="-47625"/>
              <a:chExt cx="4816593" cy="84451"/>
            </a:xfrm>
          </p:grpSpPr>
          <p:sp>
            <p:nvSpPr>
              <p:cNvPr id="508" name="Google Shape;508;p15"/>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09" name="Google Shape;509;p15"/>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5"/>
            <p:cNvGrpSpPr/>
            <p:nvPr/>
          </p:nvGrpSpPr>
          <p:grpSpPr>
            <a:xfrm>
              <a:off x="0" y="13288471"/>
              <a:ext cx="24384000" cy="427529"/>
              <a:chOff x="0" y="-47625"/>
              <a:chExt cx="4816593" cy="84451"/>
            </a:xfrm>
          </p:grpSpPr>
          <p:sp>
            <p:nvSpPr>
              <p:cNvPr id="511" name="Google Shape;511;p15"/>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12" name="Google Shape;512;p15"/>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13" name="Google Shape;513;p15"/>
          <p:cNvSpPr txBox="1"/>
          <p:nvPr/>
        </p:nvSpPr>
        <p:spPr>
          <a:xfrm>
            <a:off x="1387990" y="856471"/>
            <a:ext cx="10166485" cy="11811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7711" u="none" cap="none" strike="noStrike">
                <a:solidFill>
                  <a:srgbClr val="000000"/>
                </a:solidFill>
                <a:latin typeface="Archivo Black"/>
                <a:ea typeface="Archivo Black"/>
                <a:cs typeface="Archivo Black"/>
                <a:sym typeface="Archivo Black"/>
              </a:rPr>
              <a:t>OUR COMPANY</a:t>
            </a:r>
            <a:endParaRPr/>
          </a:p>
        </p:txBody>
      </p:sp>
      <p:grpSp>
        <p:nvGrpSpPr>
          <p:cNvPr id="514" name="Google Shape;514;p15"/>
          <p:cNvGrpSpPr/>
          <p:nvPr/>
        </p:nvGrpSpPr>
        <p:grpSpPr>
          <a:xfrm rot="-5400000">
            <a:off x="-8874523" y="710621"/>
            <a:ext cx="18288000" cy="864758"/>
            <a:chOff x="0" y="-217203"/>
            <a:chExt cx="24384000" cy="1153011"/>
          </a:xfrm>
        </p:grpSpPr>
        <p:grpSp>
          <p:nvGrpSpPr>
            <p:cNvPr id="515" name="Google Shape;515;p15"/>
            <p:cNvGrpSpPr/>
            <p:nvPr/>
          </p:nvGrpSpPr>
          <p:grpSpPr>
            <a:xfrm>
              <a:off x="0" y="-217203"/>
              <a:ext cx="24384000" cy="1153011"/>
              <a:chOff x="0" y="-47625"/>
              <a:chExt cx="5346569" cy="252815"/>
            </a:xfrm>
          </p:grpSpPr>
          <p:sp>
            <p:nvSpPr>
              <p:cNvPr id="516" name="Google Shape;516;p15"/>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517" name="Google Shape;517;p15"/>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15"/>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19" name="Google Shape;519;p15"/>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20" name="Google Shape;520;p15"/>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6">
                <a:alphaModFix/>
              </a:blip>
              <a:stretch>
                <a:fillRect b="0" l="0" r="0" t="0"/>
              </a:stretch>
            </a:blipFill>
            <a:ln>
              <a:noFill/>
            </a:ln>
          </p:spPr>
        </p:sp>
        <p:sp>
          <p:nvSpPr>
            <p:cNvPr id="521" name="Google Shape;521;p15"/>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22" name="Google Shape;522;p15"/>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23" name="Google Shape;523;p15"/>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24" name="Google Shape;524;p15"/>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25" name="Google Shape;525;p15"/>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26" name="Google Shape;526;p15"/>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27" name="Google Shape;527;p15"/>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28" name="Google Shape;528;p15"/>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29" name="Google Shape;529;p15"/>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30" name="Google Shape;530;p15"/>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31" name="Google Shape;531;p15"/>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32" name="Google Shape;532;p15"/>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33" name="Google Shape;533;p15"/>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34" name="Google Shape;534;p15"/>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35" name="Google Shape;535;p15"/>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36" name="Google Shape;536;p15"/>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537" name="Google Shape;537;p15"/>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538" name="Google Shape;538;p15"/>
          <p:cNvSpPr txBox="1"/>
          <p:nvPr/>
        </p:nvSpPr>
        <p:spPr>
          <a:xfrm>
            <a:off x="1457762" y="6006564"/>
            <a:ext cx="4584125"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WHAT WE DO? </a:t>
            </a:r>
            <a:endParaRPr/>
          </a:p>
        </p:txBody>
      </p:sp>
      <p:sp>
        <p:nvSpPr>
          <p:cNvPr id="539" name="Google Shape;539;p15"/>
          <p:cNvSpPr txBox="1"/>
          <p:nvPr/>
        </p:nvSpPr>
        <p:spPr>
          <a:xfrm>
            <a:off x="1457762" y="2611836"/>
            <a:ext cx="4584125"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WHO WE ARE?</a:t>
            </a:r>
            <a:endParaRPr/>
          </a:p>
        </p:txBody>
      </p:sp>
      <p:sp>
        <p:nvSpPr>
          <p:cNvPr id="540" name="Google Shape;540;p15"/>
          <p:cNvSpPr txBox="1"/>
          <p:nvPr/>
        </p:nvSpPr>
        <p:spPr>
          <a:xfrm>
            <a:off x="1457762" y="3443270"/>
            <a:ext cx="5832300" cy="1813500"/>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We are a culmination of our experiences, beliefs, and values. We are the sum of our choices, actions, and dreams. We are complex beings, each with a unique story to tell and a distinct perspective to share. We are interconnected with the world around us, weaving our lives into the tapestry of humanity. </a:t>
            </a:r>
            <a:endParaRPr/>
          </a:p>
        </p:txBody>
      </p:sp>
      <p:sp>
        <p:nvSpPr>
          <p:cNvPr id="541" name="Google Shape;541;p15"/>
          <p:cNvSpPr txBox="1"/>
          <p:nvPr/>
        </p:nvSpPr>
        <p:spPr>
          <a:xfrm>
            <a:off x="1457762" y="6835239"/>
            <a:ext cx="5832183" cy="24230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We are constantly evolving, growing, and learning. We are who we choose to be, shaped by our past, present, and future. We are individuals, yet part of something greater than ourselves. We are the architects of our own destiny, capable of creating a life filled with purpose, love, and meaning. Who we are is a beautiful journey of self-discovery, waiting to unfold with each new day.</a:t>
            </a:r>
            <a:endParaRPr/>
          </a:p>
        </p:txBody>
      </p:sp>
      <p:pic>
        <p:nvPicPr>
          <p:cNvPr id="542" name="Google Shape;542;p15"/>
          <p:cNvPicPr preferRelativeResize="0"/>
          <p:nvPr/>
        </p:nvPicPr>
        <p:blipFill>
          <a:blip r:embed="rId7">
            <a:alphaModFix/>
          </a:blip>
          <a:stretch>
            <a:fillRect/>
          </a:stretch>
        </p:blipFill>
        <p:spPr>
          <a:xfrm flipH="1" rot="10800000">
            <a:off x="10567850" y="1002975"/>
            <a:ext cx="7356849" cy="735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6" name="Shape 546"/>
        <p:cNvGrpSpPr/>
        <p:nvPr/>
      </p:nvGrpSpPr>
      <p:grpSpPr>
        <a:xfrm>
          <a:off x="0" y="0"/>
          <a:ext cx="0" cy="0"/>
          <a:chOff x="0" y="0"/>
          <a:chExt cx="0" cy="0"/>
        </a:xfrm>
      </p:grpSpPr>
      <p:pic>
        <p:nvPicPr>
          <p:cNvPr id="547" name="Google Shape;547;p16"/>
          <p:cNvPicPr preferRelativeResize="0"/>
          <p:nvPr/>
        </p:nvPicPr>
        <p:blipFill>
          <a:blip r:embed="rId3">
            <a:alphaModFix/>
          </a:blip>
          <a:stretch>
            <a:fillRect/>
          </a:stretch>
        </p:blipFill>
        <p:spPr>
          <a:xfrm>
            <a:off x="13126232" y="-90412"/>
            <a:ext cx="5161761" cy="10287000"/>
          </a:xfrm>
          <a:prstGeom prst="rect">
            <a:avLst/>
          </a:prstGeom>
          <a:noFill/>
          <a:ln>
            <a:noFill/>
          </a:ln>
        </p:spPr>
      </p:pic>
      <p:grpSp>
        <p:nvGrpSpPr>
          <p:cNvPr id="548" name="Google Shape;548;p16"/>
          <p:cNvGrpSpPr/>
          <p:nvPr/>
        </p:nvGrpSpPr>
        <p:grpSpPr>
          <a:xfrm>
            <a:off x="0" y="-180825"/>
            <a:ext cx="18288000" cy="10467825"/>
            <a:chOff x="0" y="-241099"/>
            <a:chExt cx="24384000" cy="13957099"/>
          </a:xfrm>
        </p:grpSpPr>
        <p:grpSp>
          <p:nvGrpSpPr>
            <p:cNvPr id="549" name="Google Shape;549;p16"/>
            <p:cNvGrpSpPr/>
            <p:nvPr/>
          </p:nvGrpSpPr>
          <p:grpSpPr>
            <a:xfrm>
              <a:off x="0" y="-241099"/>
              <a:ext cx="24384000" cy="427529"/>
              <a:chOff x="0" y="-47625"/>
              <a:chExt cx="4816593" cy="84451"/>
            </a:xfrm>
          </p:grpSpPr>
          <p:sp>
            <p:nvSpPr>
              <p:cNvPr id="550" name="Google Shape;550;p16"/>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51" name="Google Shape;551;p16"/>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16"/>
            <p:cNvGrpSpPr/>
            <p:nvPr/>
          </p:nvGrpSpPr>
          <p:grpSpPr>
            <a:xfrm>
              <a:off x="0" y="13288471"/>
              <a:ext cx="24384000" cy="427529"/>
              <a:chOff x="0" y="-47625"/>
              <a:chExt cx="4816593" cy="84451"/>
            </a:xfrm>
          </p:grpSpPr>
          <p:sp>
            <p:nvSpPr>
              <p:cNvPr id="553" name="Google Shape;553;p16"/>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554" name="Google Shape;554;p16"/>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5" name="Google Shape;555;p16"/>
          <p:cNvGrpSpPr/>
          <p:nvPr/>
        </p:nvGrpSpPr>
        <p:grpSpPr>
          <a:xfrm rot="-5400000">
            <a:off x="-8874523" y="710621"/>
            <a:ext cx="18288000" cy="864758"/>
            <a:chOff x="0" y="-217203"/>
            <a:chExt cx="24384000" cy="1153011"/>
          </a:xfrm>
        </p:grpSpPr>
        <p:grpSp>
          <p:nvGrpSpPr>
            <p:cNvPr id="556" name="Google Shape;556;p16"/>
            <p:cNvGrpSpPr/>
            <p:nvPr/>
          </p:nvGrpSpPr>
          <p:grpSpPr>
            <a:xfrm>
              <a:off x="0" y="-217203"/>
              <a:ext cx="24384000" cy="1153011"/>
              <a:chOff x="0" y="-47625"/>
              <a:chExt cx="5346569" cy="252815"/>
            </a:xfrm>
          </p:grpSpPr>
          <p:sp>
            <p:nvSpPr>
              <p:cNvPr id="557" name="Google Shape;557;p16"/>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558" name="Google Shape;558;p16"/>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16"/>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60" name="Google Shape;560;p16"/>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61" name="Google Shape;561;p16"/>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4">
                <a:alphaModFix/>
              </a:blip>
              <a:stretch>
                <a:fillRect b="0" l="0" r="0" t="0"/>
              </a:stretch>
            </a:blipFill>
            <a:ln>
              <a:noFill/>
            </a:ln>
          </p:spPr>
        </p:sp>
        <p:sp>
          <p:nvSpPr>
            <p:cNvPr id="562" name="Google Shape;562;p16"/>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63" name="Google Shape;563;p16"/>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64" name="Google Shape;564;p16"/>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65" name="Google Shape;565;p16"/>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66" name="Google Shape;566;p16"/>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67" name="Google Shape;567;p16"/>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68" name="Google Shape;568;p16"/>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69" name="Google Shape;569;p16"/>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70" name="Google Shape;570;p16"/>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71" name="Google Shape;571;p16"/>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72" name="Google Shape;572;p16"/>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73" name="Google Shape;573;p16"/>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74" name="Google Shape;574;p16"/>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75" name="Google Shape;575;p16"/>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76" name="Google Shape;576;p16"/>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577" name="Google Shape;577;p16"/>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4">
                <a:alphaModFix/>
              </a:blip>
              <a:stretch>
                <a:fillRect b="0" l="0" r="0" t="0"/>
              </a:stretch>
            </a:blipFill>
            <a:ln>
              <a:noFill/>
            </a:ln>
          </p:spPr>
        </p:sp>
        <p:sp>
          <p:nvSpPr>
            <p:cNvPr id="578" name="Google Shape;578;p16"/>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grpSp>
        <p:nvGrpSpPr>
          <p:cNvPr id="579" name="Google Shape;579;p16"/>
          <p:cNvGrpSpPr/>
          <p:nvPr/>
        </p:nvGrpSpPr>
        <p:grpSpPr>
          <a:xfrm>
            <a:off x="1337739" y="2059099"/>
            <a:ext cx="5379877" cy="5987975"/>
            <a:chOff x="0" y="-47625"/>
            <a:chExt cx="1416922" cy="1577080"/>
          </a:xfrm>
        </p:grpSpPr>
        <p:sp>
          <p:nvSpPr>
            <p:cNvPr id="580" name="Google Shape;580;p16"/>
            <p:cNvSpPr/>
            <p:nvPr/>
          </p:nvSpPr>
          <p:spPr>
            <a:xfrm>
              <a:off x="0" y="0"/>
              <a:ext cx="1416922" cy="1529455"/>
            </a:xfrm>
            <a:custGeom>
              <a:rect b="b" l="l" r="r" t="t"/>
              <a:pathLst>
                <a:path extrusionOk="0" h="1529455" w="1416922">
                  <a:moveTo>
                    <a:pt x="0" y="0"/>
                  </a:moveTo>
                  <a:lnTo>
                    <a:pt x="1416922" y="0"/>
                  </a:lnTo>
                  <a:lnTo>
                    <a:pt x="1416922" y="1529455"/>
                  </a:lnTo>
                  <a:lnTo>
                    <a:pt x="0" y="1529455"/>
                  </a:lnTo>
                  <a:close/>
                </a:path>
              </a:pathLst>
            </a:custGeom>
            <a:solidFill>
              <a:srgbClr val="FFD941"/>
            </a:solidFill>
            <a:ln>
              <a:noFill/>
            </a:ln>
          </p:spPr>
        </p:sp>
        <p:sp>
          <p:nvSpPr>
            <p:cNvPr id="581" name="Google Shape;581;p16"/>
            <p:cNvSpPr txBox="1"/>
            <p:nvPr/>
          </p:nvSpPr>
          <p:spPr>
            <a:xfrm>
              <a:off x="0" y="-47625"/>
              <a:ext cx="1416922" cy="15770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6"/>
          <p:cNvGrpSpPr/>
          <p:nvPr/>
        </p:nvGrpSpPr>
        <p:grpSpPr>
          <a:xfrm>
            <a:off x="1495154" y="2211499"/>
            <a:ext cx="5065046" cy="5718120"/>
            <a:chOff x="0" y="-47625"/>
            <a:chExt cx="1334004" cy="1506007"/>
          </a:xfrm>
        </p:grpSpPr>
        <p:sp>
          <p:nvSpPr>
            <p:cNvPr id="583" name="Google Shape;583;p16"/>
            <p:cNvSpPr/>
            <p:nvPr/>
          </p:nvSpPr>
          <p:spPr>
            <a:xfrm>
              <a:off x="0" y="0"/>
              <a:ext cx="1334004" cy="1458382"/>
            </a:xfrm>
            <a:custGeom>
              <a:rect b="b" l="l" r="r" t="t"/>
              <a:pathLst>
                <a:path extrusionOk="0" h="1458382" w="1334004">
                  <a:moveTo>
                    <a:pt x="0" y="0"/>
                  </a:moveTo>
                  <a:lnTo>
                    <a:pt x="1334004" y="0"/>
                  </a:lnTo>
                  <a:lnTo>
                    <a:pt x="1334004" y="1458382"/>
                  </a:lnTo>
                  <a:lnTo>
                    <a:pt x="0" y="1458382"/>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584" name="Google Shape;584;p16"/>
            <p:cNvSpPr txBox="1"/>
            <p:nvPr/>
          </p:nvSpPr>
          <p:spPr>
            <a:xfrm>
              <a:off x="0" y="-47625"/>
              <a:ext cx="1334004" cy="15060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16"/>
          <p:cNvGrpSpPr/>
          <p:nvPr/>
        </p:nvGrpSpPr>
        <p:grpSpPr>
          <a:xfrm>
            <a:off x="7100372" y="2059099"/>
            <a:ext cx="5379877" cy="5987975"/>
            <a:chOff x="0" y="-47625"/>
            <a:chExt cx="1416922" cy="1577080"/>
          </a:xfrm>
        </p:grpSpPr>
        <p:sp>
          <p:nvSpPr>
            <p:cNvPr id="586" name="Google Shape;586;p16"/>
            <p:cNvSpPr/>
            <p:nvPr/>
          </p:nvSpPr>
          <p:spPr>
            <a:xfrm>
              <a:off x="0" y="0"/>
              <a:ext cx="1416922" cy="1529455"/>
            </a:xfrm>
            <a:custGeom>
              <a:rect b="b" l="l" r="r" t="t"/>
              <a:pathLst>
                <a:path extrusionOk="0" h="1529455" w="1416922">
                  <a:moveTo>
                    <a:pt x="0" y="0"/>
                  </a:moveTo>
                  <a:lnTo>
                    <a:pt x="1416922" y="0"/>
                  </a:lnTo>
                  <a:lnTo>
                    <a:pt x="1416922" y="1529455"/>
                  </a:lnTo>
                  <a:lnTo>
                    <a:pt x="0" y="1529455"/>
                  </a:lnTo>
                  <a:close/>
                </a:path>
              </a:pathLst>
            </a:custGeom>
            <a:solidFill>
              <a:srgbClr val="FFD941"/>
            </a:solidFill>
            <a:ln>
              <a:noFill/>
            </a:ln>
          </p:spPr>
        </p:sp>
        <p:sp>
          <p:nvSpPr>
            <p:cNvPr id="587" name="Google Shape;587;p16"/>
            <p:cNvSpPr txBox="1"/>
            <p:nvPr/>
          </p:nvSpPr>
          <p:spPr>
            <a:xfrm>
              <a:off x="0" y="-47625"/>
              <a:ext cx="1416922" cy="15770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16"/>
          <p:cNvGrpSpPr/>
          <p:nvPr/>
        </p:nvGrpSpPr>
        <p:grpSpPr>
          <a:xfrm>
            <a:off x="7252772" y="2211499"/>
            <a:ext cx="5065046" cy="5718120"/>
            <a:chOff x="0" y="-47625"/>
            <a:chExt cx="1334004" cy="1506007"/>
          </a:xfrm>
        </p:grpSpPr>
        <p:sp>
          <p:nvSpPr>
            <p:cNvPr id="589" name="Google Shape;589;p16"/>
            <p:cNvSpPr/>
            <p:nvPr/>
          </p:nvSpPr>
          <p:spPr>
            <a:xfrm>
              <a:off x="0" y="0"/>
              <a:ext cx="1334004" cy="1458382"/>
            </a:xfrm>
            <a:custGeom>
              <a:rect b="b" l="l" r="r" t="t"/>
              <a:pathLst>
                <a:path extrusionOk="0" h="1458382" w="1334004">
                  <a:moveTo>
                    <a:pt x="0" y="0"/>
                  </a:moveTo>
                  <a:lnTo>
                    <a:pt x="1334004" y="0"/>
                  </a:lnTo>
                  <a:lnTo>
                    <a:pt x="1334004" y="1458382"/>
                  </a:lnTo>
                  <a:lnTo>
                    <a:pt x="0" y="1458382"/>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590" name="Google Shape;590;p16"/>
            <p:cNvSpPr txBox="1"/>
            <p:nvPr/>
          </p:nvSpPr>
          <p:spPr>
            <a:xfrm>
              <a:off x="0" y="-47625"/>
              <a:ext cx="1334004" cy="15060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1" name="Google Shape;591;p16"/>
          <p:cNvSpPr txBox="1"/>
          <p:nvPr/>
        </p:nvSpPr>
        <p:spPr>
          <a:xfrm>
            <a:off x="3197817" y="2757782"/>
            <a:ext cx="2762596"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MISSION</a:t>
            </a:r>
            <a:endParaRPr/>
          </a:p>
        </p:txBody>
      </p:sp>
      <p:sp>
        <p:nvSpPr>
          <p:cNvPr id="592" name="Google Shape;592;p16"/>
          <p:cNvSpPr txBox="1"/>
          <p:nvPr/>
        </p:nvSpPr>
        <p:spPr>
          <a:xfrm>
            <a:off x="8915301" y="2809827"/>
            <a:ext cx="2200396" cy="581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VISION</a:t>
            </a:r>
            <a:endParaRPr/>
          </a:p>
        </p:txBody>
      </p:sp>
      <p:sp>
        <p:nvSpPr>
          <p:cNvPr id="593" name="Google Shape;593;p16"/>
          <p:cNvSpPr txBox="1"/>
          <p:nvPr/>
        </p:nvSpPr>
        <p:spPr>
          <a:xfrm>
            <a:off x="1958547" y="3703036"/>
            <a:ext cx="4269300" cy="392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Arimo"/>
                <a:ea typeface="Arimo"/>
                <a:cs typeface="Arimo"/>
                <a:sym typeface="Arimo"/>
              </a:rPr>
              <a:t>Embarking on a mission is akin to setting sail on a journey towards a specific goal or purpose. It requires determination, focus, and a clear vision of what you aim to achieve. Just like a captain guiding a ship through rough waters, staying resilient in the face of challenges is vital to reaching your destination. Your mission is unique to you, a reflection of your values, aspirations, and dreams. Embrace it wholeheartedly, for it is your compass in the vast ocean of possibilities. Let your mission be a beacon of light, guiding you through the darkest of times and leading you towards a brighter tomorrow.</a:t>
            </a:r>
            <a:endParaRPr/>
          </a:p>
        </p:txBody>
      </p:sp>
      <p:sp>
        <p:nvSpPr>
          <p:cNvPr id="594" name="Google Shape;594;p16"/>
          <p:cNvSpPr txBox="1"/>
          <p:nvPr/>
        </p:nvSpPr>
        <p:spPr>
          <a:xfrm>
            <a:off x="7655664" y="3687159"/>
            <a:ext cx="4269300" cy="392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Arimo"/>
                <a:ea typeface="Arimo"/>
                <a:cs typeface="Arimo"/>
                <a:sym typeface="Arimo"/>
              </a:rPr>
              <a:t>Embarking on a mission is akin to setting sail on a journey towards a specific goal or purpose. It requires determination, focus, and a clear vision of what you aim to achieve. Just like a captain guiding a ship through rough waters, staying resilient in the face of challenges is vital to reaching your destination. Your mission is unique to you, a reflection of your values, aspirations, and dreams. Embrace it wholeheartedly, for it is your compass in the vast ocean of possibilities. Let your mission be a beacon of light, guiding you through the darkest of times and leading you towards a brighter tomorrow.</a:t>
            </a:r>
            <a:endParaRPr/>
          </a:p>
        </p:txBody>
      </p:sp>
      <p:pic>
        <p:nvPicPr>
          <p:cNvPr id="595" name="Google Shape;595;p16"/>
          <p:cNvPicPr preferRelativeResize="0"/>
          <p:nvPr/>
        </p:nvPicPr>
        <p:blipFill>
          <a:blip r:embed="rId5">
            <a:alphaModFix/>
          </a:blip>
          <a:stretch>
            <a:fillRect/>
          </a:stretch>
        </p:blipFill>
        <p:spPr>
          <a:xfrm flipH="1" rot="10800000">
            <a:off x="9449400" y="8703124"/>
            <a:ext cx="7878000" cy="787800"/>
          </a:xfrm>
          <a:prstGeom prst="rect">
            <a:avLst/>
          </a:prstGeom>
          <a:noFill/>
          <a:ln>
            <a:noFill/>
          </a:ln>
        </p:spPr>
      </p:pic>
      <p:pic>
        <p:nvPicPr>
          <p:cNvPr id="596" name="Google Shape;596;p16"/>
          <p:cNvPicPr preferRelativeResize="0"/>
          <p:nvPr/>
        </p:nvPicPr>
        <p:blipFill>
          <a:blip r:embed="rId6">
            <a:alphaModFix/>
          </a:blip>
          <a:stretch>
            <a:fillRect/>
          </a:stretch>
        </p:blipFill>
        <p:spPr>
          <a:xfrm>
            <a:off x="1796626" y="8381315"/>
            <a:ext cx="1504525" cy="1431424"/>
          </a:xfrm>
          <a:prstGeom prst="rect">
            <a:avLst/>
          </a:prstGeom>
          <a:noFill/>
          <a:ln>
            <a:noFill/>
          </a:ln>
        </p:spPr>
      </p:pic>
      <p:pic>
        <p:nvPicPr>
          <p:cNvPr id="597" name="Google Shape;597;p16"/>
          <p:cNvPicPr preferRelativeResize="0"/>
          <p:nvPr/>
        </p:nvPicPr>
        <p:blipFill>
          <a:blip r:embed="rId6">
            <a:alphaModFix/>
          </a:blip>
          <a:stretch>
            <a:fillRect/>
          </a:stretch>
        </p:blipFill>
        <p:spPr>
          <a:xfrm>
            <a:off x="10975751" y="427252"/>
            <a:ext cx="1504525" cy="1431424"/>
          </a:xfrm>
          <a:prstGeom prst="rect">
            <a:avLst/>
          </a:prstGeom>
          <a:noFill/>
          <a:ln>
            <a:noFill/>
          </a:ln>
        </p:spPr>
      </p:pic>
      <p:pic>
        <p:nvPicPr>
          <p:cNvPr id="598" name="Google Shape;598;p16"/>
          <p:cNvPicPr preferRelativeResize="0"/>
          <p:nvPr/>
        </p:nvPicPr>
        <p:blipFill>
          <a:blip r:embed="rId7">
            <a:alphaModFix/>
          </a:blip>
          <a:stretch>
            <a:fillRect/>
          </a:stretch>
        </p:blipFill>
        <p:spPr>
          <a:xfrm>
            <a:off x="1958544" y="2605371"/>
            <a:ext cx="864750" cy="885841"/>
          </a:xfrm>
          <a:prstGeom prst="rect">
            <a:avLst/>
          </a:prstGeom>
          <a:noFill/>
          <a:ln>
            <a:noFill/>
          </a:ln>
        </p:spPr>
      </p:pic>
      <p:pic>
        <p:nvPicPr>
          <p:cNvPr id="599" name="Google Shape;599;p16"/>
          <p:cNvPicPr preferRelativeResize="0"/>
          <p:nvPr/>
        </p:nvPicPr>
        <p:blipFill>
          <a:blip r:embed="rId8">
            <a:alphaModFix/>
          </a:blip>
          <a:stretch>
            <a:fillRect/>
          </a:stretch>
        </p:blipFill>
        <p:spPr>
          <a:xfrm>
            <a:off x="7655675" y="2613650"/>
            <a:ext cx="1009900" cy="973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3" name="Shape 603"/>
        <p:cNvGrpSpPr/>
        <p:nvPr/>
      </p:nvGrpSpPr>
      <p:grpSpPr>
        <a:xfrm>
          <a:off x="0" y="0"/>
          <a:ext cx="0" cy="0"/>
          <a:chOff x="0" y="0"/>
          <a:chExt cx="0" cy="0"/>
        </a:xfrm>
      </p:grpSpPr>
      <p:grpSp>
        <p:nvGrpSpPr>
          <p:cNvPr id="604" name="Google Shape;604;p17"/>
          <p:cNvGrpSpPr/>
          <p:nvPr/>
        </p:nvGrpSpPr>
        <p:grpSpPr>
          <a:xfrm>
            <a:off x="0" y="-180825"/>
            <a:ext cx="18288000" cy="10467825"/>
            <a:chOff x="0" y="-241099"/>
            <a:chExt cx="24384000" cy="13957099"/>
          </a:xfrm>
        </p:grpSpPr>
        <p:grpSp>
          <p:nvGrpSpPr>
            <p:cNvPr id="605" name="Google Shape;605;p17"/>
            <p:cNvGrpSpPr/>
            <p:nvPr/>
          </p:nvGrpSpPr>
          <p:grpSpPr>
            <a:xfrm>
              <a:off x="0" y="-241099"/>
              <a:ext cx="24384000" cy="427529"/>
              <a:chOff x="0" y="-47625"/>
              <a:chExt cx="4816593" cy="84451"/>
            </a:xfrm>
          </p:grpSpPr>
          <p:sp>
            <p:nvSpPr>
              <p:cNvPr id="606" name="Google Shape;606;p17"/>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607" name="Google Shape;607;p17"/>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17"/>
            <p:cNvGrpSpPr/>
            <p:nvPr/>
          </p:nvGrpSpPr>
          <p:grpSpPr>
            <a:xfrm>
              <a:off x="0" y="13288471"/>
              <a:ext cx="24384000" cy="427529"/>
              <a:chOff x="0" y="-47625"/>
              <a:chExt cx="4816593" cy="84451"/>
            </a:xfrm>
          </p:grpSpPr>
          <p:sp>
            <p:nvSpPr>
              <p:cNvPr id="609" name="Google Shape;609;p17"/>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610" name="Google Shape;610;p17"/>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11" name="Google Shape;611;p17"/>
          <p:cNvSpPr txBox="1"/>
          <p:nvPr/>
        </p:nvSpPr>
        <p:spPr>
          <a:xfrm>
            <a:off x="8721836" y="2820838"/>
            <a:ext cx="8966513" cy="125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190" u="none" cap="none" strike="noStrike">
                <a:solidFill>
                  <a:srgbClr val="FFFFFF"/>
                </a:solidFill>
                <a:latin typeface="Archivo Black"/>
                <a:ea typeface="Archivo Black"/>
                <a:cs typeface="Archivo Black"/>
                <a:sym typeface="Archivo Black"/>
              </a:rPr>
              <a:t>OUR SERVICES</a:t>
            </a:r>
            <a:endParaRPr/>
          </a:p>
        </p:txBody>
      </p:sp>
      <p:sp>
        <p:nvSpPr>
          <p:cNvPr id="612" name="Google Shape;612;p17"/>
          <p:cNvSpPr txBox="1"/>
          <p:nvPr/>
        </p:nvSpPr>
        <p:spPr>
          <a:xfrm>
            <a:off x="8721836" y="4494933"/>
            <a:ext cx="7842130" cy="24230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At our company, we pride ourselves on offering a wide range of services to meet all your needs. From expert consultations to top-notch solutions, we are here to support you every step of the way. </a:t>
            </a:r>
            <a:endParaRPr/>
          </a:p>
          <a:p>
            <a:pPr indent="0" lvl="0" marL="0" marR="0" rtl="0" algn="l">
              <a:lnSpc>
                <a:spcPct val="140046"/>
              </a:lnSpc>
              <a:spcBef>
                <a:spcPts val="0"/>
              </a:spcBef>
              <a:spcAft>
                <a:spcPts val="0"/>
              </a:spcAft>
              <a:buNone/>
            </a:pPr>
            <a:r>
              <a:t/>
            </a:r>
            <a:endParaRPr b="0" i="0" sz="1728" u="none" cap="none" strike="noStrike">
              <a:solidFill>
                <a:srgbClr val="FFFFFF"/>
              </a:solidFill>
              <a:latin typeface="Arial"/>
              <a:ea typeface="Arial"/>
              <a:cs typeface="Arial"/>
              <a:sym typeface="Arial"/>
            </a:endParaRPr>
          </a:p>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Whether you require assistance with project management, creative design, technical support, or anything in between, our dedicated team is ready to help. Let us take care of the details so you can focus on what truly matters. With our services, success is just around the corner.</a:t>
            </a:r>
            <a:endParaRPr/>
          </a:p>
        </p:txBody>
      </p:sp>
      <p:grpSp>
        <p:nvGrpSpPr>
          <p:cNvPr id="613" name="Google Shape;613;p17"/>
          <p:cNvGrpSpPr/>
          <p:nvPr/>
        </p:nvGrpSpPr>
        <p:grpSpPr>
          <a:xfrm rot="-5400000">
            <a:off x="-8874523" y="710621"/>
            <a:ext cx="18288000" cy="864758"/>
            <a:chOff x="0" y="-217203"/>
            <a:chExt cx="24384000" cy="1153011"/>
          </a:xfrm>
        </p:grpSpPr>
        <p:grpSp>
          <p:nvGrpSpPr>
            <p:cNvPr id="614" name="Google Shape;614;p17"/>
            <p:cNvGrpSpPr/>
            <p:nvPr/>
          </p:nvGrpSpPr>
          <p:grpSpPr>
            <a:xfrm>
              <a:off x="0" y="-217203"/>
              <a:ext cx="24384000" cy="1153011"/>
              <a:chOff x="0" y="-47625"/>
              <a:chExt cx="5346569" cy="252815"/>
            </a:xfrm>
          </p:grpSpPr>
          <p:sp>
            <p:nvSpPr>
              <p:cNvPr id="615" name="Google Shape;615;p17"/>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616" name="Google Shape;616;p17"/>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17"/>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18" name="Google Shape;618;p17"/>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19" name="Google Shape;619;p17"/>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620" name="Google Shape;620;p17"/>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21" name="Google Shape;621;p17"/>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22" name="Google Shape;622;p17"/>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23" name="Google Shape;623;p17"/>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24" name="Google Shape;624;p17"/>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25" name="Google Shape;625;p17"/>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26" name="Google Shape;626;p17"/>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27" name="Google Shape;627;p17"/>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28" name="Google Shape;628;p17"/>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29" name="Google Shape;629;p17"/>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30" name="Google Shape;630;p17"/>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31" name="Google Shape;631;p17"/>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32" name="Google Shape;632;p17"/>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33" name="Google Shape;633;p17"/>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34" name="Google Shape;634;p17"/>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35" name="Google Shape;635;p17"/>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36" name="Google Shape;636;p17"/>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pic>
        <p:nvPicPr>
          <p:cNvPr id="637" name="Google Shape;637;p17"/>
          <p:cNvPicPr preferRelativeResize="0"/>
          <p:nvPr/>
        </p:nvPicPr>
        <p:blipFill>
          <a:blip r:embed="rId4">
            <a:alphaModFix/>
          </a:blip>
          <a:stretch>
            <a:fillRect/>
          </a:stretch>
        </p:blipFill>
        <p:spPr>
          <a:xfrm>
            <a:off x="1028700" y="732600"/>
            <a:ext cx="6807625" cy="4312725"/>
          </a:xfrm>
          <a:prstGeom prst="rect">
            <a:avLst/>
          </a:prstGeom>
          <a:noFill/>
          <a:ln>
            <a:noFill/>
          </a:ln>
        </p:spPr>
      </p:pic>
      <p:pic>
        <p:nvPicPr>
          <p:cNvPr id="638" name="Google Shape;638;p17"/>
          <p:cNvPicPr preferRelativeResize="0"/>
          <p:nvPr/>
        </p:nvPicPr>
        <p:blipFill>
          <a:blip r:embed="rId5">
            <a:alphaModFix/>
          </a:blip>
          <a:stretch>
            <a:fillRect/>
          </a:stretch>
        </p:blipFill>
        <p:spPr>
          <a:xfrm>
            <a:off x="1028700" y="5301125"/>
            <a:ext cx="6807636" cy="4312725"/>
          </a:xfrm>
          <a:prstGeom prst="rect">
            <a:avLst/>
          </a:prstGeom>
          <a:noFill/>
          <a:ln>
            <a:noFill/>
          </a:ln>
        </p:spPr>
      </p:pic>
      <p:pic>
        <p:nvPicPr>
          <p:cNvPr id="639" name="Google Shape;639;p17"/>
          <p:cNvPicPr preferRelativeResize="0"/>
          <p:nvPr/>
        </p:nvPicPr>
        <p:blipFill>
          <a:blip r:embed="rId6">
            <a:alphaModFix/>
          </a:blip>
          <a:stretch>
            <a:fillRect/>
          </a:stretch>
        </p:blipFill>
        <p:spPr>
          <a:xfrm>
            <a:off x="9368401" y="7811104"/>
            <a:ext cx="1506595" cy="1433400"/>
          </a:xfrm>
          <a:prstGeom prst="rect">
            <a:avLst/>
          </a:prstGeom>
          <a:noFill/>
          <a:ln>
            <a:noFill/>
          </a:ln>
        </p:spPr>
      </p:pic>
      <p:pic>
        <p:nvPicPr>
          <p:cNvPr id="640" name="Google Shape;640;p17"/>
          <p:cNvPicPr preferRelativeResize="0"/>
          <p:nvPr/>
        </p:nvPicPr>
        <p:blipFill>
          <a:blip r:embed="rId7">
            <a:alphaModFix/>
          </a:blip>
          <a:stretch>
            <a:fillRect/>
          </a:stretch>
        </p:blipFill>
        <p:spPr>
          <a:xfrm>
            <a:off x="10243150" y="1043525"/>
            <a:ext cx="7315251" cy="731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4" name="Shape 644"/>
        <p:cNvGrpSpPr/>
        <p:nvPr/>
      </p:nvGrpSpPr>
      <p:grpSpPr>
        <a:xfrm>
          <a:off x="0" y="0"/>
          <a:ext cx="0" cy="0"/>
          <a:chOff x="0" y="0"/>
          <a:chExt cx="0" cy="0"/>
        </a:xfrm>
      </p:grpSpPr>
      <p:grpSp>
        <p:nvGrpSpPr>
          <p:cNvPr id="645" name="Google Shape;645;p18"/>
          <p:cNvGrpSpPr/>
          <p:nvPr/>
        </p:nvGrpSpPr>
        <p:grpSpPr>
          <a:xfrm>
            <a:off x="8367426" y="3255352"/>
            <a:ext cx="6171638" cy="2234066"/>
            <a:chOff x="0" y="-241102"/>
            <a:chExt cx="8228851" cy="2978755"/>
          </a:xfrm>
        </p:grpSpPr>
        <p:grpSp>
          <p:nvGrpSpPr>
            <p:cNvPr id="646" name="Google Shape;646;p18"/>
            <p:cNvGrpSpPr/>
            <p:nvPr/>
          </p:nvGrpSpPr>
          <p:grpSpPr>
            <a:xfrm>
              <a:off x="0" y="-241102"/>
              <a:ext cx="8228851" cy="2978755"/>
              <a:chOff x="0" y="-47625"/>
              <a:chExt cx="1625452" cy="588396"/>
            </a:xfrm>
          </p:grpSpPr>
          <p:sp>
            <p:nvSpPr>
              <p:cNvPr id="647" name="Google Shape;647;p18"/>
              <p:cNvSpPr/>
              <p:nvPr/>
            </p:nvSpPr>
            <p:spPr>
              <a:xfrm>
                <a:off x="0" y="0"/>
                <a:ext cx="1625452" cy="540771"/>
              </a:xfrm>
              <a:custGeom>
                <a:rect b="b" l="l" r="r" t="t"/>
                <a:pathLst>
                  <a:path extrusionOk="0" h="540771" w="1625452">
                    <a:moveTo>
                      <a:pt x="0" y="0"/>
                    </a:moveTo>
                    <a:lnTo>
                      <a:pt x="1625452" y="0"/>
                    </a:lnTo>
                    <a:lnTo>
                      <a:pt x="1625452" y="540771"/>
                    </a:lnTo>
                    <a:lnTo>
                      <a:pt x="0" y="540771"/>
                    </a:lnTo>
                    <a:close/>
                  </a:path>
                </a:pathLst>
              </a:custGeom>
              <a:solidFill>
                <a:srgbClr val="FFD941"/>
              </a:solidFill>
              <a:ln>
                <a:noFill/>
              </a:ln>
            </p:spPr>
          </p:sp>
          <p:sp>
            <p:nvSpPr>
              <p:cNvPr id="648" name="Google Shape;648;p18"/>
              <p:cNvSpPr txBox="1"/>
              <p:nvPr/>
            </p:nvSpPr>
            <p:spPr>
              <a:xfrm>
                <a:off x="0" y="-47625"/>
                <a:ext cx="1625452" cy="5883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18"/>
            <p:cNvGrpSpPr/>
            <p:nvPr/>
          </p:nvGrpSpPr>
          <p:grpSpPr>
            <a:xfrm>
              <a:off x="111872" y="-113970"/>
              <a:ext cx="7986252" cy="2708900"/>
              <a:chOff x="0" y="-47625"/>
              <a:chExt cx="1577531" cy="535091"/>
            </a:xfrm>
          </p:grpSpPr>
          <p:sp>
            <p:nvSpPr>
              <p:cNvPr id="650" name="Google Shape;650;p18"/>
              <p:cNvSpPr/>
              <p:nvPr/>
            </p:nvSpPr>
            <p:spPr>
              <a:xfrm>
                <a:off x="0" y="0"/>
                <a:ext cx="1577531" cy="487466"/>
              </a:xfrm>
              <a:custGeom>
                <a:rect b="b" l="l" r="r" t="t"/>
                <a:pathLst>
                  <a:path extrusionOk="0" h="487466" w="1577531">
                    <a:moveTo>
                      <a:pt x="0" y="0"/>
                    </a:moveTo>
                    <a:lnTo>
                      <a:pt x="1577531" y="0"/>
                    </a:lnTo>
                    <a:lnTo>
                      <a:pt x="1577531" y="487466"/>
                    </a:lnTo>
                    <a:lnTo>
                      <a:pt x="0" y="4874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651" name="Google Shape;651;p18"/>
              <p:cNvSpPr txBox="1"/>
              <p:nvPr/>
            </p:nvSpPr>
            <p:spPr>
              <a:xfrm>
                <a:off x="0" y="-47625"/>
                <a:ext cx="1577531" cy="535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52" name="Google Shape;652;p18"/>
          <p:cNvGrpSpPr/>
          <p:nvPr/>
        </p:nvGrpSpPr>
        <p:grpSpPr>
          <a:xfrm>
            <a:off x="8367426" y="5964908"/>
            <a:ext cx="6171638" cy="2234066"/>
            <a:chOff x="0" y="-241102"/>
            <a:chExt cx="8228851" cy="2978755"/>
          </a:xfrm>
        </p:grpSpPr>
        <p:grpSp>
          <p:nvGrpSpPr>
            <p:cNvPr id="653" name="Google Shape;653;p18"/>
            <p:cNvGrpSpPr/>
            <p:nvPr/>
          </p:nvGrpSpPr>
          <p:grpSpPr>
            <a:xfrm>
              <a:off x="0" y="-241102"/>
              <a:ext cx="8228851" cy="2978755"/>
              <a:chOff x="0" y="-47625"/>
              <a:chExt cx="1625452" cy="588396"/>
            </a:xfrm>
          </p:grpSpPr>
          <p:sp>
            <p:nvSpPr>
              <p:cNvPr id="654" name="Google Shape;654;p18"/>
              <p:cNvSpPr/>
              <p:nvPr/>
            </p:nvSpPr>
            <p:spPr>
              <a:xfrm>
                <a:off x="0" y="0"/>
                <a:ext cx="1625452" cy="540771"/>
              </a:xfrm>
              <a:custGeom>
                <a:rect b="b" l="l" r="r" t="t"/>
                <a:pathLst>
                  <a:path extrusionOk="0" h="540771" w="1625452">
                    <a:moveTo>
                      <a:pt x="0" y="0"/>
                    </a:moveTo>
                    <a:lnTo>
                      <a:pt x="1625452" y="0"/>
                    </a:lnTo>
                    <a:lnTo>
                      <a:pt x="1625452" y="540771"/>
                    </a:lnTo>
                    <a:lnTo>
                      <a:pt x="0" y="540771"/>
                    </a:lnTo>
                    <a:close/>
                  </a:path>
                </a:pathLst>
              </a:custGeom>
              <a:solidFill>
                <a:srgbClr val="FFD941"/>
              </a:solidFill>
              <a:ln>
                <a:noFill/>
              </a:ln>
            </p:spPr>
          </p:sp>
          <p:sp>
            <p:nvSpPr>
              <p:cNvPr id="655" name="Google Shape;655;p18"/>
              <p:cNvSpPr txBox="1"/>
              <p:nvPr/>
            </p:nvSpPr>
            <p:spPr>
              <a:xfrm>
                <a:off x="0" y="-47625"/>
                <a:ext cx="1625452" cy="5883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18"/>
            <p:cNvGrpSpPr/>
            <p:nvPr/>
          </p:nvGrpSpPr>
          <p:grpSpPr>
            <a:xfrm>
              <a:off x="111872" y="-113970"/>
              <a:ext cx="7986252" cy="2708900"/>
              <a:chOff x="0" y="-47625"/>
              <a:chExt cx="1577531" cy="535091"/>
            </a:xfrm>
          </p:grpSpPr>
          <p:sp>
            <p:nvSpPr>
              <p:cNvPr id="657" name="Google Shape;657;p18"/>
              <p:cNvSpPr/>
              <p:nvPr/>
            </p:nvSpPr>
            <p:spPr>
              <a:xfrm>
                <a:off x="0" y="0"/>
                <a:ext cx="1577531" cy="487466"/>
              </a:xfrm>
              <a:custGeom>
                <a:rect b="b" l="l" r="r" t="t"/>
                <a:pathLst>
                  <a:path extrusionOk="0" h="487466" w="1577531">
                    <a:moveTo>
                      <a:pt x="0" y="0"/>
                    </a:moveTo>
                    <a:lnTo>
                      <a:pt x="1577531" y="0"/>
                    </a:lnTo>
                    <a:lnTo>
                      <a:pt x="1577531" y="487466"/>
                    </a:lnTo>
                    <a:lnTo>
                      <a:pt x="0" y="4874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658" name="Google Shape;658;p18"/>
              <p:cNvSpPr txBox="1"/>
              <p:nvPr/>
            </p:nvSpPr>
            <p:spPr>
              <a:xfrm>
                <a:off x="0" y="-47625"/>
                <a:ext cx="1577531" cy="535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59" name="Google Shape;659;p18"/>
          <p:cNvGrpSpPr/>
          <p:nvPr/>
        </p:nvGrpSpPr>
        <p:grpSpPr>
          <a:xfrm>
            <a:off x="1448822" y="3255352"/>
            <a:ext cx="6171638" cy="2234066"/>
            <a:chOff x="0" y="-241102"/>
            <a:chExt cx="8228851" cy="2978755"/>
          </a:xfrm>
        </p:grpSpPr>
        <p:grpSp>
          <p:nvGrpSpPr>
            <p:cNvPr id="660" name="Google Shape;660;p18"/>
            <p:cNvGrpSpPr/>
            <p:nvPr/>
          </p:nvGrpSpPr>
          <p:grpSpPr>
            <a:xfrm>
              <a:off x="0" y="-241102"/>
              <a:ext cx="8228851" cy="2978755"/>
              <a:chOff x="0" y="-47625"/>
              <a:chExt cx="1625452" cy="588396"/>
            </a:xfrm>
          </p:grpSpPr>
          <p:sp>
            <p:nvSpPr>
              <p:cNvPr id="661" name="Google Shape;661;p18"/>
              <p:cNvSpPr/>
              <p:nvPr/>
            </p:nvSpPr>
            <p:spPr>
              <a:xfrm>
                <a:off x="0" y="0"/>
                <a:ext cx="1625452" cy="540771"/>
              </a:xfrm>
              <a:custGeom>
                <a:rect b="b" l="l" r="r" t="t"/>
                <a:pathLst>
                  <a:path extrusionOk="0" h="540771" w="1625452">
                    <a:moveTo>
                      <a:pt x="0" y="0"/>
                    </a:moveTo>
                    <a:lnTo>
                      <a:pt x="1625452" y="0"/>
                    </a:lnTo>
                    <a:lnTo>
                      <a:pt x="1625452" y="540771"/>
                    </a:lnTo>
                    <a:lnTo>
                      <a:pt x="0" y="540771"/>
                    </a:lnTo>
                    <a:close/>
                  </a:path>
                </a:pathLst>
              </a:custGeom>
              <a:solidFill>
                <a:srgbClr val="FFD941"/>
              </a:solidFill>
              <a:ln>
                <a:noFill/>
              </a:ln>
            </p:spPr>
          </p:sp>
          <p:sp>
            <p:nvSpPr>
              <p:cNvPr id="662" name="Google Shape;662;p18"/>
              <p:cNvSpPr txBox="1"/>
              <p:nvPr/>
            </p:nvSpPr>
            <p:spPr>
              <a:xfrm>
                <a:off x="0" y="-47625"/>
                <a:ext cx="1625452" cy="5883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 name="Google Shape;663;p18"/>
            <p:cNvGrpSpPr/>
            <p:nvPr/>
          </p:nvGrpSpPr>
          <p:grpSpPr>
            <a:xfrm>
              <a:off x="111872" y="-113970"/>
              <a:ext cx="7986252" cy="2708900"/>
              <a:chOff x="0" y="-47625"/>
              <a:chExt cx="1577531" cy="535091"/>
            </a:xfrm>
          </p:grpSpPr>
          <p:sp>
            <p:nvSpPr>
              <p:cNvPr id="664" name="Google Shape;664;p18"/>
              <p:cNvSpPr/>
              <p:nvPr/>
            </p:nvSpPr>
            <p:spPr>
              <a:xfrm>
                <a:off x="0" y="0"/>
                <a:ext cx="1577531" cy="487466"/>
              </a:xfrm>
              <a:custGeom>
                <a:rect b="b" l="l" r="r" t="t"/>
                <a:pathLst>
                  <a:path extrusionOk="0" h="487466" w="1577531">
                    <a:moveTo>
                      <a:pt x="0" y="0"/>
                    </a:moveTo>
                    <a:lnTo>
                      <a:pt x="1577531" y="0"/>
                    </a:lnTo>
                    <a:lnTo>
                      <a:pt x="1577531" y="487466"/>
                    </a:lnTo>
                    <a:lnTo>
                      <a:pt x="0" y="4874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665" name="Google Shape;665;p18"/>
              <p:cNvSpPr txBox="1"/>
              <p:nvPr/>
            </p:nvSpPr>
            <p:spPr>
              <a:xfrm>
                <a:off x="0" y="-47625"/>
                <a:ext cx="1577531" cy="535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66" name="Google Shape;666;p18"/>
          <p:cNvGrpSpPr/>
          <p:nvPr/>
        </p:nvGrpSpPr>
        <p:grpSpPr>
          <a:xfrm>
            <a:off x="1448822" y="5964908"/>
            <a:ext cx="6171638" cy="2234066"/>
            <a:chOff x="0" y="-241102"/>
            <a:chExt cx="8228851" cy="2978755"/>
          </a:xfrm>
        </p:grpSpPr>
        <p:grpSp>
          <p:nvGrpSpPr>
            <p:cNvPr id="667" name="Google Shape;667;p18"/>
            <p:cNvGrpSpPr/>
            <p:nvPr/>
          </p:nvGrpSpPr>
          <p:grpSpPr>
            <a:xfrm>
              <a:off x="0" y="-241102"/>
              <a:ext cx="8228851" cy="2978755"/>
              <a:chOff x="0" y="-47625"/>
              <a:chExt cx="1625452" cy="588396"/>
            </a:xfrm>
          </p:grpSpPr>
          <p:sp>
            <p:nvSpPr>
              <p:cNvPr id="668" name="Google Shape;668;p18"/>
              <p:cNvSpPr/>
              <p:nvPr/>
            </p:nvSpPr>
            <p:spPr>
              <a:xfrm>
                <a:off x="0" y="0"/>
                <a:ext cx="1625452" cy="540771"/>
              </a:xfrm>
              <a:custGeom>
                <a:rect b="b" l="l" r="r" t="t"/>
                <a:pathLst>
                  <a:path extrusionOk="0" h="540771" w="1625452">
                    <a:moveTo>
                      <a:pt x="0" y="0"/>
                    </a:moveTo>
                    <a:lnTo>
                      <a:pt x="1625452" y="0"/>
                    </a:lnTo>
                    <a:lnTo>
                      <a:pt x="1625452" y="540771"/>
                    </a:lnTo>
                    <a:lnTo>
                      <a:pt x="0" y="540771"/>
                    </a:lnTo>
                    <a:close/>
                  </a:path>
                </a:pathLst>
              </a:custGeom>
              <a:solidFill>
                <a:srgbClr val="FFD941"/>
              </a:solidFill>
              <a:ln>
                <a:noFill/>
              </a:ln>
            </p:spPr>
          </p:sp>
          <p:sp>
            <p:nvSpPr>
              <p:cNvPr id="669" name="Google Shape;669;p18"/>
              <p:cNvSpPr txBox="1"/>
              <p:nvPr/>
            </p:nvSpPr>
            <p:spPr>
              <a:xfrm>
                <a:off x="0" y="-47625"/>
                <a:ext cx="1625452" cy="5883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18"/>
            <p:cNvGrpSpPr/>
            <p:nvPr/>
          </p:nvGrpSpPr>
          <p:grpSpPr>
            <a:xfrm>
              <a:off x="111872" y="-113970"/>
              <a:ext cx="7986252" cy="2708900"/>
              <a:chOff x="0" y="-47625"/>
              <a:chExt cx="1577531" cy="535091"/>
            </a:xfrm>
          </p:grpSpPr>
          <p:sp>
            <p:nvSpPr>
              <p:cNvPr id="671" name="Google Shape;671;p18"/>
              <p:cNvSpPr/>
              <p:nvPr/>
            </p:nvSpPr>
            <p:spPr>
              <a:xfrm>
                <a:off x="0" y="0"/>
                <a:ext cx="1577531" cy="487466"/>
              </a:xfrm>
              <a:custGeom>
                <a:rect b="b" l="l" r="r" t="t"/>
                <a:pathLst>
                  <a:path extrusionOk="0" h="487466" w="1577531">
                    <a:moveTo>
                      <a:pt x="0" y="0"/>
                    </a:moveTo>
                    <a:lnTo>
                      <a:pt x="1577531" y="0"/>
                    </a:lnTo>
                    <a:lnTo>
                      <a:pt x="1577531" y="487466"/>
                    </a:lnTo>
                    <a:lnTo>
                      <a:pt x="0" y="4874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672" name="Google Shape;672;p18"/>
              <p:cNvSpPr txBox="1"/>
              <p:nvPr/>
            </p:nvSpPr>
            <p:spPr>
              <a:xfrm>
                <a:off x="0" y="-47625"/>
                <a:ext cx="1577531" cy="535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3" name="Google Shape;673;p18"/>
          <p:cNvGrpSpPr/>
          <p:nvPr/>
        </p:nvGrpSpPr>
        <p:grpSpPr>
          <a:xfrm>
            <a:off x="-18910" y="-207638"/>
            <a:ext cx="18288000" cy="320646"/>
            <a:chOff x="0" y="-47625"/>
            <a:chExt cx="4816593" cy="84451"/>
          </a:xfrm>
        </p:grpSpPr>
        <p:sp>
          <p:nvSpPr>
            <p:cNvPr id="674" name="Google Shape;674;p18"/>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675" name="Google Shape;675;p18"/>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18"/>
          <p:cNvGrpSpPr/>
          <p:nvPr/>
        </p:nvGrpSpPr>
        <p:grpSpPr>
          <a:xfrm>
            <a:off x="-18910" y="9990951"/>
            <a:ext cx="18288000" cy="320646"/>
            <a:chOff x="0" y="-47625"/>
            <a:chExt cx="4816593" cy="84451"/>
          </a:xfrm>
        </p:grpSpPr>
        <p:sp>
          <p:nvSpPr>
            <p:cNvPr id="677" name="Google Shape;677;p18"/>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678" name="Google Shape;678;p18"/>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9" name="Google Shape;679;p18"/>
          <p:cNvSpPr txBox="1"/>
          <p:nvPr/>
        </p:nvSpPr>
        <p:spPr>
          <a:xfrm>
            <a:off x="1491159" y="1504912"/>
            <a:ext cx="11666603" cy="125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190" u="none" cap="none" strike="noStrike">
                <a:solidFill>
                  <a:srgbClr val="FFFFFF"/>
                </a:solidFill>
                <a:latin typeface="Archivo Black"/>
                <a:ea typeface="Archivo Black"/>
                <a:cs typeface="Archivo Black"/>
                <a:sym typeface="Archivo Black"/>
              </a:rPr>
              <a:t>WHAT WE OFFER</a:t>
            </a:r>
            <a:endParaRPr/>
          </a:p>
        </p:txBody>
      </p:sp>
      <p:sp>
        <p:nvSpPr>
          <p:cNvPr id="680" name="Google Shape;680;p18"/>
          <p:cNvSpPr txBox="1"/>
          <p:nvPr/>
        </p:nvSpPr>
        <p:spPr>
          <a:xfrm>
            <a:off x="3095721" y="3795923"/>
            <a:ext cx="3870752" cy="58356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SERVICE ONE</a:t>
            </a:r>
            <a:endParaRPr/>
          </a:p>
        </p:txBody>
      </p:sp>
      <p:sp>
        <p:nvSpPr>
          <p:cNvPr id="681" name="Google Shape;681;p18"/>
          <p:cNvSpPr txBox="1"/>
          <p:nvPr/>
        </p:nvSpPr>
        <p:spPr>
          <a:xfrm>
            <a:off x="10087836" y="3769109"/>
            <a:ext cx="4032753" cy="58356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SERVICE TWO</a:t>
            </a:r>
            <a:endParaRPr/>
          </a:p>
        </p:txBody>
      </p:sp>
      <p:sp>
        <p:nvSpPr>
          <p:cNvPr id="682" name="Google Shape;682;p18"/>
          <p:cNvSpPr txBox="1"/>
          <p:nvPr/>
        </p:nvSpPr>
        <p:spPr>
          <a:xfrm>
            <a:off x="3005572" y="6588789"/>
            <a:ext cx="4726518" cy="58356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SERVICE THREE</a:t>
            </a:r>
            <a:endParaRPr/>
          </a:p>
        </p:txBody>
      </p:sp>
      <p:sp>
        <p:nvSpPr>
          <p:cNvPr id="683" name="Google Shape;683;p18"/>
          <p:cNvSpPr txBox="1"/>
          <p:nvPr/>
        </p:nvSpPr>
        <p:spPr>
          <a:xfrm>
            <a:off x="9983169" y="6588789"/>
            <a:ext cx="4032753" cy="58356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3772" u="none" cap="none" strike="noStrike">
                <a:solidFill>
                  <a:srgbClr val="000000"/>
                </a:solidFill>
                <a:latin typeface="Archivo Black"/>
                <a:ea typeface="Archivo Black"/>
                <a:cs typeface="Archivo Black"/>
                <a:sym typeface="Archivo Black"/>
              </a:rPr>
              <a:t>SERVICE FOUR</a:t>
            </a:r>
            <a:endParaRPr/>
          </a:p>
        </p:txBody>
      </p:sp>
      <p:sp>
        <p:nvSpPr>
          <p:cNvPr id="684" name="Google Shape;684;p18"/>
          <p:cNvSpPr txBox="1"/>
          <p:nvPr/>
        </p:nvSpPr>
        <p:spPr>
          <a:xfrm>
            <a:off x="3095721" y="4549239"/>
            <a:ext cx="3870752"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want to discuss. </a:t>
            </a:r>
            <a:endParaRPr/>
          </a:p>
        </p:txBody>
      </p:sp>
      <p:sp>
        <p:nvSpPr>
          <p:cNvPr id="685" name="Google Shape;685;p18"/>
          <p:cNvSpPr txBox="1"/>
          <p:nvPr/>
        </p:nvSpPr>
        <p:spPr>
          <a:xfrm>
            <a:off x="10087836" y="4522425"/>
            <a:ext cx="3870752"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want to discuss. </a:t>
            </a:r>
            <a:endParaRPr/>
          </a:p>
        </p:txBody>
      </p:sp>
      <p:sp>
        <p:nvSpPr>
          <p:cNvPr id="686" name="Google Shape;686;p18"/>
          <p:cNvSpPr txBox="1"/>
          <p:nvPr/>
        </p:nvSpPr>
        <p:spPr>
          <a:xfrm>
            <a:off x="3041038" y="7238480"/>
            <a:ext cx="3980117"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want to discuss. </a:t>
            </a:r>
            <a:endParaRPr/>
          </a:p>
        </p:txBody>
      </p:sp>
      <p:sp>
        <p:nvSpPr>
          <p:cNvPr id="687" name="Google Shape;687;p18"/>
          <p:cNvSpPr txBox="1"/>
          <p:nvPr/>
        </p:nvSpPr>
        <p:spPr>
          <a:xfrm>
            <a:off x="10009487" y="7238480"/>
            <a:ext cx="3980117" cy="5942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Elaborate on what you </a:t>
            </a:r>
            <a:endParaRPr/>
          </a:p>
          <a:p>
            <a:pPr indent="0" lvl="0" marL="0" marR="0" rtl="0" algn="l">
              <a:lnSpc>
                <a:spcPct val="140046"/>
              </a:lnSpc>
              <a:spcBef>
                <a:spcPts val="0"/>
              </a:spcBef>
              <a:spcAft>
                <a:spcPts val="0"/>
              </a:spcAft>
              <a:buNone/>
            </a:pPr>
            <a:r>
              <a:rPr b="0" i="0" lang="en-US" sz="1728" u="none" cap="none" strike="noStrike">
                <a:solidFill>
                  <a:srgbClr val="000000"/>
                </a:solidFill>
                <a:latin typeface="Arial"/>
                <a:ea typeface="Arial"/>
                <a:cs typeface="Arial"/>
                <a:sym typeface="Arial"/>
              </a:rPr>
              <a:t>want to discuss. </a:t>
            </a:r>
            <a:endParaRPr/>
          </a:p>
        </p:txBody>
      </p:sp>
      <p:grpSp>
        <p:nvGrpSpPr>
          <p:cNvPr id="688" name="Google Shape;688;p18"/>
          <p:cNvGrpSpPr/>
          <p:nvPr/>
        </p:nvGrpSpPr>
        <p:grpSpPr>
          <a:xfrm rot="-5400000">
            <a:off x="-8874523" y="710621"/>
            <a:ext cx="18288000" cy="864758"/>
            <a:chOff x="0" y="-217203"/>
            <a:chExt cx="24384000" cy="1153011"/>
          </a:xfrm>
        </p:grpSpPr>
        <p:grpSp>
          <p:nvGrpSpPr>
            <p:cNvPr id="689" name="Google Shape;689;p18"/>
            <p:cNvGrpSpPr/>
            <p:nvPr/>
          </p:nvGrpSpPr>
          <p:grpSpPr>
            <a:xfrm>
              <a:off x="0" y="-217203"/>
              <a:ext cx="24384000" cy="1153011"/>
              <a:chOff x="0" y="-47625"/>
              <a:chExt cx="5346569" cy="252815"/>
            </a:xfrm>
          </p:grpSpPr>
          <p:sp>
            <p:nvSpPr>
              <p:cNvPr id="690" name="Google Shape;690;p18"/>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691" name="Google Shape;691;p18"/>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2" name="Google Shape;692;p18"/>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93" name="Google Shape;693;p18"/>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94" name="Google Shape;694;p18"/>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3">
                <a:alphaModFix/>
              </a:blip>
              <a:stretch>
                <a:fillRect b="0" l="0" r="0" t="0"/>
              </a:stretch>
            </a:blipFill>
            <a:ln>
              <a:noFill/>
            </a:ln>
          </p:spPr>
        </p:sp>
        <p:sp>
          <p:nvSpPr>
            <p:cNvPr id="695" name="Google Shape;695;p18"/>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96" name="Google Shape;696;p18"/>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97" name="Google Shape;697;p18"/>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698" name="Google Shape;698;p18"/>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699" name="Google Shape;699;p18"/>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00" name="Google Shape;700;p18"/>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701" name="Google Shape;701;p18"/>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02" name="Google Shape;702;p18"/>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703" name="Google Shape;703;p18"/>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04" name="Google Shape;704;p18"/>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705" name="Google Shape;705;p18"/>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06" name="Google Shape;706;p18"/>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707" name="Google Shape;707;p18"/>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08" name="Google Shape;708;p18"/>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709" name="Google Shape;709;p18"/>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10" name="Google Shape;710;p18"/>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3">
                <a:alphaModFix/>
              </a:blip>
              <a:stretch>
                <a:fillRect b="0" l="0" r="0" t="0"/>
              </a:stretch>
            </a:blipFill>
            <a:ln>
              <a:noFill/>
            </a:ln>
          </p:spPr>
        </p:sp>
        <p:sp>
          <p:nvSpPr>
            <p:cNvPr id="711" name="Google Shape;711;p18"/>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pic>
        <p:nvPicPr>
          <p:cNvPr id="712" name="Google Shape;712;p18"/>
          <p:cNvPicPr preferRelativeResize="0"/>
          <p:nvPr/>
        </p:nvPicPr>
        <p:blipFill>
          <a:blip r:embed="rId4">
            <a:alphaModFix/>
          </a:blip>
          <a:stretch>
            <a:fillRect/>
          </a:stretch>
        </p:blipFill>
        <p:spPr>
          <a:xfrm flipH="1" rot="10800000">
            <a:off x="15008275" y="1370295"/>
            <a:ext cx="7315251" cy="731525"/>
          </a:xfrm>
          <a:prstGeom prst="rect">
            <a:avLst/>
          </a:prstGeom>
          <a:noFill/>
          <a:ln>
            <a:noFill/>
          </a:ln>
        </p:spPr>
      </p:pic>
      <p:pic>
        <p:nvPicPr>
          <p:cNvPr id="713" name="Google Shape;713;p18"/>
          <p:cNvPicPr preferRelativeResize="0"/>
          <p:nvPr/>
        </p:nvPicPr>
        <p:blipFill>
          <a:blip r:embed="rId5">
            <a:alphaModFix/>
          </a:blip>
          <a:stretch>
            <a:fillRect/>
          </a:stretch>
        </p:blipFill>
        <p:spPr>
          <a:xfrm>
            <a:off x="12802971" y="968465"/>
            <a:ext cx="1504525" cy="1431431"/>
          </a:xfrm>
          <a:prstGeom prst="rect">
            <a:avLst/>
          </a:prstGeom>
          <a:noFill/>
          <a:ln>
            <a:noFill/>
          </a:ln>
        </p:spPr>
      </p:pic>
      <p:pic>
        <p:nvPicPr>
          <p:cNvPr id="714" name="Google Shape;714;p18"/>
          <p:cNvPicPr preferRelativeResize="0"/>
          <p:nvPr/>
        </p:nvPicPr>
        <p:blipFill>
          <a:blip r:embed="rId5">
            <a:alphaModFix/>
          </a:blip>
          <a:stretch>
            <a:fillRect/>
          </a:stretch>
        </p:blipFill>
        <p:spPr>
          <a:xfrm>
            <a:off x="16189999" y="7662023"/>
            <a:ext cx="1504525" cy="1431427"/>
          </a:xfrm>
          <a:prstGeom prst="rect">
            <a:avLst/>
          </a:prstGeom>
          <a:noFill/>
          <a:ln>
            <a:noFill/>
          </a:ln>
        </p:spPr>
      </p:pic>
      <p:pic>
        <p:nvPicPr>
          <p:cNvPr id="715" name="Google Shape;715;p18"/>
          <p:cNvPicPr preferRelativeResize="0"/>
          <p:nvPr/>
        </p:nvPicPr>
        <p:blipFill>
          <a:blip r:embed="rId6">
            <a:alphaModFix/>
          </a:blip>
          <a:stretch>
            <a:fillRect/>
          </a:stretch>
        </p:blipFill>
        <p:spPr>
          <a:xfrm>
            <a:off x="1698546" y="3787172"/>
            <a:ext cx="1193200" cy="1152752"/>
          </a:xfrm>
          <a:prstGeom prst="rect">
            <a:avLst/>
          </a:prstGeom>
          <a:noFill/>
          <a:ln>
            <a:noFill/>
          </a:ln>
        </p:spPr>
      </p:pic>
      <p:pic>
        <p:nvPicPr>
          <p:cNvPr id="716" name="Google Shape;716;p18"/>
          <p:cNvPicPr preferRelativeResize="0"/>
          <p:nvPr/>
        </p:nvPicPr>
        <p:blipFill>
          <a:blip r:embed="rId7">
            <a:alphaModFix/>
          </a:blip>
          <a:stretch>
            <a:fillRect/>
          </a:stretch>
        </p:blipFill>
        <p:spPr>
          <a:xfrm>
            <a:off x="8682245" y="3791175"/>
            <a:ext cx="1193200" cy="1144745"/>
          </a:xfrm>
          <a:prstGeom prst="rect">
            <a:avLst/>
          </a:prstGeom>
          <a:noFill/>
          <a:ln>
            <a:noFill/>
          </a:ln>
        </p:spPr>
      </p:pic>
      <p:pic>
        <p:nvPicPr>
          <p:cNvPr id="717" name="Google Shape;717;p18"/>
          <p:cNvPicPr preferRelativeResize="0"/>
          <p:nvPr/>
        </p:nvPicPr>
        <p:blipFill>
          <a:blip r:embed="rId8">
            <a:alphaModFix/>
          </a:blip>
          <a:stretch>
            <a:fillRect/>
          </a:stretch>
        </p:blipFill>
        <p:spPr>
          <a:xfrm>
            <a:off x="1698546" y="6588800"/>
            <a:ext cx="1193200" cy="1193200"/>
          </a:xfrm>
          <a:prstGeom prst="rect">
            <a:avLst/>
          </a:prstGeom>
          <a:noFill/>
          <a:ln>
            <a:noFill/>
          </a:ln>
        </p:spPr>
      </p:pic>
      <p:pic>
        <p:nvPicPr>
          <p:cNvPr id="718" name="Google Shape;718;p18"/>
          <p:cNvPicPr preferRelativeResize="0"/>
          <p:nvPr/>
        </p:nvPicPr>
        <p:blipFill>
          <a:blip r:embed="rId9">
            <a:alphaModFix/>
          </a:blip>
          <a:stretch>
            <a:fillRect/>
          </a:stretch>
        </p:blipFill>
        <p:spPr>
          <a:xfrm>
            <a:off x="8846474" y="6604476"/>
            <a:ext cx="864750" cy="11618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2" name="Shape 722"/>
        <p:cNvGrpSpPr/>
        <p:nvPr/>
      </p:nvGrpSpPr>
      <p:grpSpPr>
        <a:xfrm>
          <a:off x="0" y="0"/>
          <a:ext cx="0" cy="0"/>
          <a:chOff x="0" y="0"/>
          <a:chExt cx="0" cy="0"/>
        </a:xfrm>
      </p:grpSpPr>
      <p:pic>
        <p:nvPicPr>
          <p:cNvPr id="723" name="Google Shape;723;p19"/>
          <p:cNvPicPr preferRelativeResize="0"/>
          <p:nvPr/>
        </p:nvPicPr>
        <p:blipFill>
          <a:blip r:embed="rId3">
            <a:alphaModFix/>
          </a:blip>
          <a:stretch>
            <a:fillRect/>
          </a:stretch>
        </p:blipFill>
        <p:spPr>
          <a:xfrm>
            <a:off x="0" y="3259200"/>
            <a:ext cx="6034248" cy="7027800"/>
          </a:xfrm>
          <a:prstGeom prst="rect">
            <a:avLst/>
          </a:prstGeom>
          <a:noFill/>
          <a:ln>
            <a:noFill/>
          </a:ln>
        </p:spPr>
      </p:pic>
      <p:pic>
        <p:nvPicPr>
          <p:cNvPr id="724" name="Google Shape;724;p19"/>
          <p:cNvPicPr preferRelativeResize="0"/>
          <p:nvPr/>
        </p:nvPicPr>
        <p:blipFill>
          <a:blip r:embed="rId4">
            <a:alphaModFix/>
          </a:blip>
          <a:stretch>
            <a:fillRect/>
          </a:stretch>
        </p:blipFill>
        <p:spPr>
          <a:xfrm>
            <a:off x="6127750" y="3261248"/>
            <a:ext cx="6032501" cy="7025751"/>
          </a:xfrm>
          <a:prstGeom prst="rect">
            <a:avLst/>
          </a:prstGeom>
          <a:noFill/>
          <a:ln>
            <a:noFill/>
          </a:ln>
        </p:spPr>
      </p:pic>
      <p:pic>
        <p:nvPicPr>
          <p:cNvPr id="725" name="Google Shape;725;p19"/>
          <p:cNvPicPr preferRelativeResize="0"/>
          <p:nvPr/>
        </p:nvPicPr>
        <p:blipFill>
          <a:blip r:embed="rId5">
            <a:alphaModFix/>
          </a:blip>
          <a:stretch>
            <a:fillRect/>
          </a:stretch>
        </p:blipFill>
        <p:spPr>
          <a:xfrm>
            <a:off x="12321024" y="3259200"/>
            <a:ext cx="6032501" cy="7025762"/>
          </a:xfrm>
          <a:prstGeom prst="rect">
            <a:avLst/>
          </a:prstGeom>
          <a:noFill/>
          <a:ln>
            <a:noFill/>
          </a:ln>
        </p:spPr>
      </p:pic>
      <p:grpSp>
        <p:nvGrpSpPr>
          <p:cNvPr id="726" name="Google Shape;726;p19"/>
          <p:cNvGrpSpPr/>
          <p:nvPr/>
        </p:nvGrpSpPr>
        <p:grpSpPr>
          <a:xfrm>
            <a:off x="0" y="-180825"/>
            <a:ext cx="18288000" cy="10467825"/>
            <a:chOff x="0" y="-241099"/>
            <a:chExt cx="24384000" cy="13957099"/>
          </a:xfrm>
        </p:grpSpPr>
        <p:grpSp>
          <p:nvGrpSpPr>
            <p:cNvPr id="727" name="Google Shape;727;p19"/>
            <p:cNvGrpSpPr/>
            <p:nvPr/>
          </p:nvGrpSpPr>
          <p:grpSpPr>
            <a:xfrm>
              <a:off x="0" y="-241099"/>
              <a:ext cx="24384000" cy="427529"/>
              <a:chOff x="0" y="-47625"/>
              <a:chExt cx="4816593" cy="84451"/>
            </a:xfrm>
          </p:grpSpPr>
          <p:sp>
            <p:nvSpPr>
              <p:cNvPr id="728" name="Google Shape;728;p19"/>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729" name="Google Shape;729;p19"/>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19"/>
            <p:cNvGrpSpPr/>
            <p:nvPr/>
          </p:nvGrpSpPr>
          <p:grpSpPr>
            <a:xfrm>
              <a:off x="0" y="13288471"/>
              <a:ext cx="24384000" cy="427529"/>
              <a:chOff x="0" y="-47625"/>
              <a:chExt cx="4816593" cy="84451"/>
            </a:xfrm>
          </p:grpSpPr>
          <p:sp>
            <p:nvSpPr>
              <p:cNvPr id="731" name="Google Shape;731;p19"/>
              <p:cNvSpPr/>
              <p:nvPr/>
            </p:nvSpPr>
            <p:spPr>
              <a:xfrm>
                <a:off x="0" y="0"/>
                <a:ext cx="4816592" cy="36826"/>
              </a:xfrm>
              <a:custGeom>
                <a:rect b="b" l="l" r="r" t="t"/>
                <a:pathLst>
                  <a:path extrusionOk="0" h="36826" w="4816592">
                    <a:moveTo>
                      <a:pt x="0" y="0"/>
                    </a:moveTo>
                    <a:lnTo>
                      <a:pt x="4816592" y="0"/>
                    </a:lnTo>
                    <a:lnTo>
                      <a:pt x="4816592" y="36826"/>
                    </a:lnTo>
                    <a:lnTo>
                      <a:pt x="0" y="36826"/>
                    </a:lnTo>
                    <a:close/>
                  </a:path>
                </a:pathLst>
              </a:custGeom>
              <a:solidFill>
                <a:srgbClr val="FFFFFF"/>
              </a:solidFill>
              <a:ln>
                <a:noFill/>
              </a:ln>
            </p:spPr>
          </p:sp>
          <p:sp>
            <p:nvSpPr>
              <p:cNvPr id="732" name="Google Shape;732;p19"/>
              <p:cNvSpPr txBox="1"/>
              <p:nvPr/>
            </p:nvSpPr>
            <p:spPr>
              <a:xfrm>
                <a:off x="0" y="-47625"/>
                <a:ext cx="4816593" cy="84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33" name="Google Shape;733;p19"/>
          <p:cNvGrpSpPr/>
          <p:nvPr/>
        </p:nvGrpSpPr>
        <p:grpSpPr>
          <a:xfrm>
            <a:off x="0" y="-162902"/>
            <a:ext cx="18288000" cy="864758"/>
            <a:chOff x="0" y="-217203"/>
            <a:chExt cx="24384000" cy="1153011"/>
          </a:xfrm>
        </p:grpSpPr>
        <p:grpSp>
          <p:nvGrpSpPr>
            <p:cNvPr id="734" name="Google Shape;734;p19"/>
            <p:cNvGrpSpPr/>
            <p:nvPr/>
          </p:nvGrpSpPr>
          <p:grpSpPr>
            <a:xfrm>
              <a:off x="0" y="-217203"/>
              <a:ext cx="24384000" cy="1153011"/>
              <a:chOff x="0" y="-47625"/>
              <a:chExt cx="5346569" cy="252815"/>
            </a:xfrm>
          </p:grpSpPr>
          <p:sp>
            <p:nvSpPr>
              <p:cNvPr id="735" name="Google Shape;735;p19"/>
              <p:cNvSpPr/>
              <p:nvPr/>
            </p:nvSpPr>
            <p:spPr>
              <a:xfrm>
                <a:off x="0" y="0"/>
                <a:ext cx="5346569" cy="205190"/>
              </a:xfrm>
              <a:custGeom>
                <a:rect b="b" l="l" r="r" t="t"/>
                <a:pathLst>
                  <a:path extrusionOk="0" h="205190" w="5346569">
                    <a:moveTo>
                      <a:pt x="0" y="0"/>
                    </a:moveTo>
                    <a:lnTo>
                      <a:pt x="5346569" y="0"/>
                    </a:lnTo>
                    <a:lnTo>
                      <a:pt x="5346569" y="205190"/>
                    </a:lnTo>
                    <a:lnTo>
                      <a:pt x="0" y="205190"/>
                    </a:lnTo>
                    <a:close/>
                  </a:path>
                </a:pathLst>
              </a:custGeom>
              <a:solidFill>
                <a:srgbClr val="FFFFFF"/>
              </a:solidFill>
              <a:ln>
                <a:noFill/>
              </a:ln>
            </p:spPr>
          </p:sp>
          <p:sp>
            <p:nvSpPr>
              <p:cNvPr id="736" name="Google Shape;736;p19"/>
              <p:cNvSpPr txBox="1"/>
              <p:nvPr/>
            </p:nvSpPr>
            <p:spPr>
              <a:xfrm>
                <a:off x="0" y="-47625"/>
                <a:ext cx="5346569" cy="252815"/>
              </a:xfrm>
              <a:prstGeom prst="rect">
                <a:avLst/>
              </a:prstGeom>
              <a:noFill/>
              <a:ln>
                <a:noFill/>
              </a:ln>
            </p:spPr>
            <p:txBody>
              <a:bodyPr anchorCtr="0" anchor="ctr" bIns="50200" lIns="50200" spcFirstLastPara="1" rIns="50200" wrap="square" tIns="502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7" name="Google Shape;737;p19"/>
            <p:cNvSpPr/>
            <p:nvPr/>
          </p:nvSpPr>
          <p:spPr>
            <a:xfrm>
              <a:off x="95674"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38" name="Google Shape;738;p19"/>
            <p:cNvSpPr txBox="1"/>
            <p:nvPr/>
          </p:nvSpPr>
          <p:spPr>
            <a:xfrm>
              <a:off x="71986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39" name="Google Shape;739;p19"/>
            <p:cNvSpPr/>
            <p:nvPr/>
          </p:nvSpPr>
          <p:spPr>
            <a:xfrm>
              <a:off x="2543484" y="203610"/>
              <a:ext cx="528589" cy="528589"/>
            </a:xfrm>
            <a:custGeom>
              <a:rect b="b" l="l" r="r" t="t"/>
              <a:pathLst>
                <a:path extrusionOk="0" h="528589" w="528589">
                  <a:moveTo>
                    <a:pt x="0" y="0"/>
                  </a:moveTo>
                  <a:lnTo>
                    <a:pt x="528590" y="0"/>
                  </a:lnTo>
                  <a:lnTo>
                    <a:pt x="528590" y="528589"/>
                  </a:lnTo>
                  <a:lnTo>
                    <a:pt x="0" y="528589"/>
                  </a:lnTo>
                  <a:lnTo>
                    <a:pt x="0" y="0"/>
                  </a:lnTo>
                  <a:close/>
                </a:path>
              </a:pathLst>
            </a:custGeom>
            <a:blipFill rotWithShape="1">
              <a:blip r:embed="rId6">
                <a:alphaModFix/>
              </a:blip>
              <a:stretch>
                <a:fillRect b="0" l="0" r="0" t="0"/>
              </a:stretch>
            </a:blipFill>
            <a:ln>
              <a:noFill/>
            </a:ln>
          </p:spPr>
        </p:sp>
        <p:sp>
          <p:nvSpPr>
            <p:cNvPr id="740" name="Google Shape;740;p19"/>
            <p:cNvSpPr txBox="1"/>
            <p:nvPr/>
          </p:nvSpPr>
          <p:spPr>
            <a:xfrm>
              <a:off x="3167677"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41" name="Google Shape;741;p19"/>
            <p:cNvSpPr/>
            <p:nvPr/>
          </p:nvSpPr>
          <p:spPr>
            <a:xfrm>
              <a:off x="4989290"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42" name="Google Shape;742;p19"/>
            <p:cNvSpPr txBox="1"/>
            <p:nvPr/>
          </p:nvSpPr>
          <p:spPr>
            <a:xfrm>
              <a:off x="5613482"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43" name="Google Shape;743;p19"/>
            <p:cNvSpPr/>
            <p:nvPr/>
          </p:nvSpPr>
          <p:spPr>
            <a:xfrm>
              <a:off x="7435095"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44" name="Google Shape;744;p19"/>
            <p:cNvSpPr txBox="1"/>
            <p:nvPr/>
          </p:nvSpPr>
          <p:spPr>
            <a:xfrm>
              <a:off x="8059288"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45" name="Google Shape;745;p19"/>
            <p:cNvSpPr/>
            <p:nvPr/>
          </p:nvSpPr>
          <p:spPr>
            <a:xfrm>
              <a:off x="9880901"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46" name="Google Shape;746;p19"/>
            <p:cNvSpPr txBox="1"/>
            <p:nvPr/>
          </p:nvSpPr>
          <p:spPr>
            <a:xfrm>
              <a:off x="10505093"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47" name="Google Shape;747;p19"/>
            <p:cNvSpPr/>
            <p:nvPr/>
          </p:nvSpPr>
          <p:spPr>
            <a:xfrm>
              <a:off x="12326706"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48" name="Google Shape;748;p19"/>
            <p:cNvSpPr txBox="1"/>
            <p:nvPr/>
          </p:nvSpPr>
          <p:spPr>
            <a:xfrm>
              <a:off x="1295089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49" name="Google Shape;749;p19"/>
            <p:cNvSpPr/>
            <p:nvPr/>
          </p:nvSpPr>
          <p:spPr>
            <a:xfrm>
              <a:off x="14772512"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50" name="Google Shape;750;p19"/>
            <p:cNvSpPr txBox="1"/>
            <p:nvPr/>
          </p:nvSpPr>
          <p:spPr>
            <a:xfrm>
              <a:off x="15396704"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51" name="Google Shape;751;p19"/>
            <p:cNvSpPr/>
            <p:nvPr/>
          </p:nvSpPr>
          <p:spPr>
            <a:xfrm>
              <a:off x="17220497"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52" name="Google Shape;752;p19"/>
            <p:cNvSpPr txBox="1"/>
            <p:nvPr/>
          </p:nvSpPr>
          <p:spPr>
            <a:xfrm>
              <a:off x="17844689"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53" name="Google Shape;753;p19"/>
            <p:cNvSpPr/>
            <p:nvPr/>
          </p:nvSpPr>
          <p:spPr>
            <a:xfrm>
              <a:off x="19668483"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54" name="Google Shape;754;p19"/>
            <p:cNvSpPr txBox="1"/>
            <p:nvPr/>
          </p:nvSpPr>
          <p:spPr>
            <a:xfrm>
              <a:off x="20292675"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sp>
          <p:nvSpPr>
            <p:cNvPr id="755" name="Google Shape;755;p19"/>
            <p:cNvSpPr/>
            <p:nvPr/>
          </p:nvSpPr>
          <p:spPr>
            <a:xfrm>
              <a:off x="22116468" y="203610"/>
              <a:ext cx="528589" cy="528589"/>
            </a:xfrm>
            <a:custGeom>
              <a:rect b="b" l="l" r="r" t="t"/>
              <a:pathLst>
                <a:path extrusionOk="0" h="528589" w="528589">
                  <a:moveTo>
                    <a:pt x="0" y="0"/>
                  </a:moveTo>
                  <a:lnTo>
                    <a:pt x="528589" y="0"/>
                  </a:lnTo>
                  <a:lnTo>
                    <a:pt x="528589" y="528589"/>
                  </a:lnTo>
                  <a:lnTo>
                    <a:pt x="0" y="528589"/>
                  </a:lnTo>
                  <a:lnTo>
                    <a:pt x="0" y="0"/>
                  </a:lnTo>
                  <a:close/>
                </a:path>
              </a:pathLst>
            </a:custGeom>
            <a:blipFill rotWithShape="1">
              <a:blip r:embed="rId6">
                <a:alphaModFix/>
              </a:blip>
              <a:stretch>
                <a:fillRect b="0" l="0" r="0" t="0"/>
              </a:stretch>
            </a:blipFill>
            <a:ln>
              <a:noFill/>
            </a:ln>
          </p:spPr>
        </p:sp>
        <p:sp>
          <p:nvSpPr>
            <p:cNvPr id="756" name="Google Shape;756;p19"/>
            <p:cNvSpPr txBox="1"/>
            <p:nvPr/>
          </p:nvSpPr>
          <p:spPr>
            <a:xfrm>
              <a:off x="22740660" y="323262"/>
              <a:ext cx="1547666" cy="279759"/>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b="0" i="0" lang="en-US" sz="1329" u="none" cap="none" strike="noStrike">
                  <a:solidFill>
                    <a:srgbClr val="000000"/>
                  </a:solidFill>
                  <a:latin typeface="Archivo Black"/>
                  <a:ea typeface="Archivo Black"/>
                  <a:cs typeface="Archivo Black"/>
                  <a:sym typeface="Archivo Black"/>
                </a:rPr>
                <a:t>LOGO NAME</a:t>
              </a:r>
              <a:endParaRPr/>
            </a:p>
          </p:txBody>
        </p:sp>
      </p:grpSp>
      <p:sp>
        <p:nvSpPr>
          <p:cNvPr id="757" name="Google Shape;757;p19"/>
          <p:cNvSpPr txBox="1"/>
          <p:nvPr/>
        </p:nvSpPr>
        <p:spPr>
          <a:xfrm>
            <a:off x="1028700" y="1177122"/>
            <a:ext cx="10082389" cy="11811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7711" u="none" cap="none" strike="noStrike">
                <a:solidFill>
                  <a:srgbClr val="FFFFFF"/>
                </a:solidFill>
                <a:latin typeface="Archivo Black"/>
                <a:ea typeface="Archivo Black"/>
                <a:cs typeface="Archivo Black"/>
                <a:sym typeface="Archivo Black"/>
              </a:rPr>
              <a:t>GALLERY IMAGE</a:t>
            </a:r>
            <a:endParaRPr/>
          </a:p>
        </p:txBody>
      </p:sp>
      <p:sp>
        <p:nvSpPr>
          <p:cNvPr id="758" name="Google Shape;758;p19"/>
          <p:cNvSpPr txBox="1"/>
          <p:nvPr/>
        </p:nvSpPr>
        <p:spPr>
          <a:xfrm>
            <a:off x="1028700" y="2484957"/>
            <a:ext cx="13054070" cy="289461"/>
          </a:xfrm>
          <a:prstGeom prst="rect">
            <a:avLst/>
          </a:prstGeom>
          <a:noFill/>
          <a:ln>
            <a:noFill/>
          </a:ln>
        </p:spPr>
        <p:txBody>
          <a:bodyPr anchorCtr="0" anchor="t" bIns="0" lIns="0" spcFirstLastPara="1" rIns="0" wrap="square" tIns="0">
            <a:spAutoFit/>
          </a:bodyPr>
          <a:lstStyle/>
          <a:p>
            <a:pPr indent="0" lvl="0" marL="0" marR="0" rtl="0" algn="l">
              <a:lnSpc>
                <a:spcPct val="140046"/>
              </a:lnSpc>
              <a:spcBef>
                <a:spcPts val="0"/>
              </a:spcBef>
              <a:spcAft>
                <a:spcPts val="0"/>
              </a:spcAft>
              <a:buNone/>
            </a:pPr>
            <a:r>
              <a:rPr b="0" i="0" lang="en-US" sz="1728" u="none" cap="none" strike="noStrike">
                <a:solidFill>
                  <a:srgbClr val="FFFFFF"/>
                </a:solidFill>
                <a:latin typeface="Arial"/>
                <a:ea typeface="Arial"/>
                <a:cs typeface="Arial"/>
                <a:sym typeface="Arial"/>
              </a:rPr>
              <a:t>What can you say about your projects? Share it here!</a:t>
            </a:r>
            <a:endParaRPr/>
          </a:p>
        </p:txBody>
      </p:sp>
      <p:pic>
        <p:nvPicPr>
          <p:cNvPr id="759" name="Google Shape;759;p19"/>
          <p:cNvPicPr preferRelativeResize="0"/>
          <p:nvPr/>
        </p:nvPicPr>
        <p:blipFill>
          <a:blip r:embed="rId7">
            <a:alphaModFix/>
          </a:blip>
          <a:stretch>
            <a:fillRect/>
          </a:stretch>
        </p:blipFill>
        <p:spPr>
          <a:xfrm>
            <a:off x="15728870" y="1342994"/>
            <a:ext cx="1504525" cy="1431431"/>
          </a:xfrm>
          <a:prstGeom prst="rect">
            <a:avLst/>
          </a:prstGeom>
          <a:noFill/>
          <a:ln>
            <a:noFill/>
          </a:ln>
        </p:spPr>
      </p:pic>
      <p:pic>
        <p:nvPicPr>
          <p:cNvPr id="760" name="Google Shape;760;p19"/>
          <p:cNvPicPr preferRelativeResize="0"/>
          <p:nvPr/>
        </p:nvPicPr>
        <p:blipFill>
          <a:blip r:embed="rId7">
            <a:alphaModFix/>
          </a:blip>
          <a:stretch>
            <a:fillRect/>
          </a:stretch>
        </p:blipFill>
        <p:spPr>
          <a:xfrm>
            <a:off x="5317633" y="5245869"/>
            <a:ext cx="1504525" cy="14314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igital Animation Agency Presentation">
  <a:themeElements>
    <a:clrScheme name="Office">
      <a:dk1>
        <a:srgbClr val="000000"/>
      </a:dk1>
      <a:lt1>
        <a:srgbClr val="FFFFFF"/>
      </a:lt1>
      <a:dk2>
        <a:srgbClr val="FFD941"/>
      </a:dk2>
      <a:lt2>
        <a:srgbClr val="888888"/>
      </a:lt2>
      <a:accent1>
        <a:srgbClr val="FFFFFF"/>
      </a:accent1>
      <a:accent2>
        <a:srgbClr val="FFD941"/>
      </a:accent2>
      <a:accent3>
        <a:srgbClr val="888888"/>
      </a:accent3>
      <a:accent4>
        <a:srgbClr val="FFFFFF"/>
      </a:accent4>
      <a:accent5>
        <a:srgbClr val="FFD941"/>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