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Roboto Slab"/>
      <p:regular r:id="rId25"/>
      <p:bold r:id="rId26"/>
    </p:embeddedFont>
    <p:embeddedFont>
      <p:font typeface="Rubik"/>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Slab-bold.fntdata"/><Relationship Id="rId25" Type="http://schemas.openxmlformats.org/officeDocument/2006/relationships/font" Target="fonts/RobotoSlab-regular.fntdata"/><Relationship Id="rId28" Type="http://schemas.openxmlformats.org/officeDocument/2006/relationships/font" Target="fonts/Rubik-bold.fntdata"/><Relationship Id="rId27" Type="http://schemas.openxmlformats.org/officeDocument/2006/relationships/font" Target="fonts/Rubik-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ubik-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Rubik-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432950" y="1310600"/>
            <a:ext cx="154221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943600" y="472557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2" name="Google Shape;12;p3"/>
          <p:cNvPicPr preferRelativeResize="0"/>
          <p:nvPr/>
        </p:nvPicPr>
        <p:blipFill>
          <a:blip r:embed="rId2">
            <a:alphaModFix/>
          </a:blip>
          <a:stretch>
            <a:fillRect/>
          </a:stretch>
        </p:blipFill>
        <p:spPr>
          <a:xfrm>
            <a:off x="442025" y="213900"/>
            <a:ext cx="1449525" cy="2996493"/>
          </a:xfrm>
          <a:prstGeom prst="rect">
            <a:avLst/>
          </a:prstGeom>
          <a:noFill/>
          <a:ln>
            <a:noFill/>
          </a:ln>
        </p:spPr>
      </p:pic>
      <p:pic>
        <p:nvPicPr>
          <p:cNvPr id="13" name="Google Shape;13;p3"/>
          <p:cNvPicPr preferRelativeResize="0"/>
          <p:nvPr/>
        </p:nvPicPr>
        <p:blipFill>
          <a:blip r:embed="rId3">
            <a:alphaModFix/>
          </a:blip>
          <a:stretch>
            <a:fillRect/>
          </a:stretch>
        </p:blipFill>
        <p:spPr>
          <a:xfrm>
            <a:off x="16320250" y="7756795"/>
            <a:ext cx="1878100" cy="177443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 name="Shape 14"/>
        <p:cNvGrpSpPr/>
        <p:nvPr/>
      </p:nvGrpSpPr>
      <p:grpSpPr>
        <a:xfrm>
          <a:off x="0" y="0"/>
          <a:ext cx="0" cy="0"/>
          <a:chOff x="0" y="0"/>
          <a:chExt cx="0" cy="0"/>
        </a:xfrm>
      </p:grpSpPr>
      <p:sp>
        <p:nvSpPr>
          <p:cNvPr id="15" name="Google Shape;15;p4"/>
          <p:cNvSpPr txBox="1"/>
          <p:nvPr>
            <p:ph type="title"/>
          </p:nvPr>
        </p:nvSpPr>
        <p:spPr>
          <a:xfrm>
            <a:off x="2304450" y="1270175"/>
            <a:ext cx="136791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4"/>
          <p:cNvSpPr txBox="1"/>
          <p:nvPr>
            <p:ph idx="1" type="body"/>
          </p:nvPr>
        </p:nvSpPr>
        <p:spPr>
          <a:xfrm>
            <a:off x="5278600" y="40987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7" name="Google Shape;17;p4"/>
          <p:cNvPicPr preferRelativeResize="0"/>
          <p:nvPr/>
        </p:nvPicPr>
        <p:blipFill>
          <a:blip r:embed="rId2">
            <a:alphaModFix/>
          </a:blip>
          <a:stretch>
            <a:fillRect/>
          </a:stretch>
        </p:blipFill>
        <p:spPr>
          <a:xfrm>
            <a:off x="623375" y="4515625"/>
            <a:ext cx="2020600" cy="19135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5"/>
          <p:cNvSpPr txBox="1"/>
          <p:nvPr>
            <p:ph type="title"/>
          </p:nvPr>
        </p:nvSpPr>
        <p:spPr>
          <a:xfrm>
            <a:off x="1890449" y="516075"/>
            <a:ext cx="145071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9000"/>
              <a:buFont typeface="Calibri"/>
              <a:buNone/>
              <a:defRPr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 name="Google Shape;20;p5"/>
          <p:cNvSpPr txBox="1"/>
          <p:nvPr>
            <p:ph idx="1" type="body"/>
          </p:nvPr>
        </p:nvSpPr>
        <p:spPr>
          <a:xfrm>
            <a:off x="4919088" y="66350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pic>
        <p:nvPicPr>
          <p:cNvPr id="21" name="Google Shape;21;p5"/>
          <p:cNvPicPr preferRelativeResize="0"/>
          <p:nvPr/>
        </p:nvPicPr>
        <p:blipFill>
          <a:blip r:embed="rId2">
            <a:alphaModFix/>
          </a:blip>
          <a:stretch>
            <a:fillRect/>
          </a:stretch>
        </p:blipFill>
        <p:spPr>
          <a:xfrm>
            <a:off x="11565038" y="7528800"/>
            <a:ext cx="2289053" cy="2162586"/>
          </a:xfrm>
          <a:prstGeom prst="rect">
            <a:avLst/>
          </a:prstGeom>
          <a:noFill/>
          <a:ln>
            <a:noFill/>
          </a:ln>
        </p:spPr>
      </p:pic>
      <p:pic>
        <p:nvPicPr>
          <p:cNvPr id="22" name="Google Shape;22;p5"/>
          <p:cNvPicPr preferRelativeResize="0"/>
          <p:nvPr/>
        </p:nvPicPr>
        <p:blipFill>
          <a:blip r:embed="rId3">
            <a:alphaModFix/>
          </a:blip>
          <a:stretch>
            <a:fillRect/>
          </a:stretch>
        </p:blipFill>
        <p:spPr>
          <a:xfrm>
            <a:off x="-1282000" y="1402300"/>
            <a:ext cx="3442150" cy="14922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 name="Shape 23"/>
        <p:cNvGrpSpPr/>
        <p:nvPr/>
      </p:nvGrpSpPr>
      <p:grpSpPr>
        <a:xfrm>
          <a:off x="0" y="0"/>
          <a:ext cx="0" cy="0"/>
          <a:chOff x="0" y="0"/>
          <a:chExt cx="0" cy="0"/>
        </a:xfrm>
      </p:grpSpPr>
      <p:sp>
        <p:nvSpPr>
          <p:cNvPr id="24" name="Google Shape;24;p6"/>
          <p:cNvSpPr txBox="1"/>
          <p:nvPr>
            <p:ph type="title"/>
          </p:nvPr>
        </p:nvSpPr>
        <p:spPr>
          <a:xfrm>
            <a:off x="2304450" y="1270175"/>
            <a:ext cx="136791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6"/>
          <p:cNvSpPr txBox="1"/>
          <p:nvPr>
            <p:ph idx="1" type="body"/>
          </p:nvPr>
        </p:nvSpPr>
        <p:spPr>
          <a:xfrm>
            <a:off x="3583450" y="4098750"/>
            <a:ext cx="5811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26" name="Google Shape;26;p6"/>
          <p:cNvSpPr txBox="1"/>
          <p:nvPr>
            <p:ph idx="2" type="body"/>
          </p:nvPr>
        </p:nvSpPr>
        <p:spPr>
          <a:xfrm>
            <a:off x="9614056" y="4098750"/>
            <a:ext cx="5811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pic>
        <p:nvPicPr>
          <p:cNvPr id="27" name="Google Shape;27;p6"/>
          <p:cNvPicPr preferRelativeResize="0"/>
          <p:nvPr/>
        </p:nvPicPr>
        <p:blipFill>
          <a:blip r:embed="rId2">
            <a:alphaModFix/>
          </a:blip>
          <a:stretch>
            <a:fillRect/>
          </a:stretch>
        </p:blipFill>
        <p:spPr>
          <a:xfrm>
            <a:off x="558175" y="1019175"/>
            <a:ext cx="1640605" cy="3391500"/>
          </a:xfrm>
          <a:prstGeom prst="rect">
            <a:avLst/>
          </a:prstGeom>
          <a:noFill/>
          <a:ln>
            <a:noFill/>
          </a:ln>
        </p:spPr>
      </p:pic>
      <p:pic>
        <p:nvPicPr>
          <p:cNvPr id="28" name="Google Shape;28;p6"/>
          <p:cNvPicPr preferRelativeResize="0"/>
          <p:nvPr/>
        </p:nvPicPr>
        <p:blipFill>
          <a:blip r:embed="rId3">
            <a:alphaModFix/>
          </a:blip>
          <a:stretch>
            <a:fillRect/>
          </a:stretch>
        </p:blipFill>
        <p:spPr>
          <a:xfrm>
            <a:off x="15600650" y="7804728"/>
            <a:ext cx="2059450" cy="195074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 name="Shape 29"/>
        <p:cNvGrpSpPr/>
        <p:nvPr/>
      </p:nvGrpSpPr>
      <p:grpSpPr>
        <a:xfrm>
          <a:off x="0" y="0"/>
          <a:ext cx="0" cy="0"/>
          <a:chOff x="0" y="0"/>
          <a:chExt cx="0" cy="0"/>
        </a:xfrm>
      </p:grpSpPr>
      <p:sp>
        <p:nvSpPr>
          <p:cNvPr id="30" name="Google Shape;30;p7"/>
          <p:cNvSpPr txBox="1"/>
          <p:nvPr>
            <p:ph type="title"/>
          </p:nvPr>
        </p:nvSpPr>
        <p:spPr>
          <a:xfrm>
            <a:off x="2304450" y="1270175"/>
            <a:ext cx="136791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7"/>
          <p:cNvSpPr txBox="1"/>
          <p:nvPr>
            <p:ph idx="1" type="body"/>
          </p:nvPr>
        </p:nvSpPr>
        <p:spPr>
          <a:xfrm>
            <a:off x="3120075" y="4260075"/>
            <a:ext cx="59145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32" name="Google Shape;32;p7"/>
          <p:cNvSpPr txBox="1"/>
          <p:nvPr>
            <p:ph idx="2" type="body"/>
          </p:nvPr>
        </p:nvSpPr>
        <p:spPr>
          <a:xfrm>
            <a:off x="9250899" y="4260075"/>
            <a:ext cx="5916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pic>
        <p:nvPicPr>
          <p:cNvPr id="33" name="Google Shape;33;p7"/>
          <p:cNvPicPr preferRelativeResize="0"/>
          <p:nvPr/>
        </p:nvPicPr>
        <p:blipFill>
          <a:blip r:embed="rId2">
            <a:alphaModFix/>
          </a:blip>
          <a:stretch>
            <a:fillRect/>
          </a:stretch>
        </p:blipFill>
        <p:spPr>
          <a:xfrm>
            <a:off x="9530150" y="8022025"/>
            <a:ext cx="2008150" cy="1896575"/>
          </a:xfrm>
          <a:prstGeom prst="rect">
            <a:avLst/>
          </a:prstGeom>
          <a:noFill/>
          <a:ln>
            <a:noFill/>
          </a:ln>
        </p:spPr>
      </p:pic>
      <p:pic>
        <p:nvPicPr>
          <p:cNvPr id="34" name="Google Shape;34;p7"/>
          <p:cNvPicPr preferRelativeResize="0"/>
          <p:nvPr/>
        </p:nvPicPr>
        <p:blipFill>
          <a:blip r:embed="rId3">
            <a:alphaModFix/>
          </a:blip>
          <a:stretch>
            <a:fillRect/>
          </a:stretch>
        </p:blipFill>
        <p:spPr>
          <a:xfrm>
            <a:off x="570571" y="-1000641"/>
            <a:ext cx="1617375" cy="33644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8"/>
          <p:cNvSpPr txBox="1"/>
          <p:nvPr>
            <p:ph type="title"/>
          </p:nvPr>
        </p:nvSpPr>
        <p:spPr>
          <a:xfrm>
            <a:off x="2304450" y="1270175"/>
            <a:ext cx="136791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7" name="Google Shape;37;p8"/>
          <p:cNvPicPr preferRelativeResize="0"/>
          <p:nvPr/>
        </p:nvPicPr>
        <p:blipFill>
          <a:blip r:embed="rId2">
            <a:alphaModFix/>
          </a:blip>
          <a:stretch>
            <a:fillRect/>
          </a:stretch>
        </p:blipFill>
        <p:spPr>
          <a:xfrm>
            <a:off x="2545500" y="5969662"/>
            <a:ext cx="1673975" cy="1582660"/>
          </a:xfrm>
          <a:prstGeom prst="rect">
            <a:avLst/>
          </a:prstGeom>
          <a:noFill/>
          <a:ln>
            <a:noFill/>
          </a:ln>
        </p:spPr>
      </p:pic>
      <p:pic>
        <p:nvPicPr>
          <p:cNvPr id="38" name="Google Shape;38;p8"/>
          <p:cNvPicPr preferRelativeResize="0"/>
          <p:nvPr/>
        </p:nvPicPr>
        <p:blipFill>
          <a:blip r:embed="rId3">
            <a:alphaModFix/>
          </a:blip>
          <a:stretch>
            <a:fillRect/>
          </a:stretch>
        </p:blipFill>
        <p:spPr>
          <a:xfrm>
            <a:off x="17101402" y="213900"/>
            <a:ext cx="1673975" cy="346051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9" name="Shape 39"/>
        <p:cNvGrpSpPr/>
        <p:nvPr/>
      </p:nvGrpSpPr>
      <p:grpSpPr>
        <a:xfrm>
          <a:off x="0" y="0"/>
          <a:ext cx="0" cy="0"/>
          <a:chOff x="0" y="0"/>
          <a:chExt cx="0" cy="0"/>
        </a:xfrm>
      </p:grpSpPr>
      <p:sp>
        <p:nvSpPr>
          <p:cNvPr id="40" name="Google Shape;40;p9"/>
          <p:cNvSpPr txBox="1"/>
          <p:nvPr>
            <p:ph type="title"/>
          </p:nvPr>
        </p:nvSpPr>
        <p:spPr>
          <a:xfrm>
            <a:off x="1119300" y="1873250"/>
            <a:ext cx="160494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a:lvl1pPr>
            <a:lvl2pPr lvl="1" algn="ctr">
              <a:spcBef>
                <a:spcPts val="0"/>
              </a:spcBef>
              <a:spcAft>
                <a:spcPts val="0"/>
              </a:spcAft>
              <a:buSzPts val="9000"/>
              <a:buFont typeface="Rubik"/>
              <a:buNone/>
              <a:defRPr sz="9000">
                <a:latin typeface="Rubik"/>
                <a:ea typeface="Rubik"/>
                <a:cs typeface="Rubik"/>
                <a:sym typeface="Rubik"/>
              </a:defRPr>
            </a:lvl2pPr>
            <a:lvl3pPr lvl="2" algn="ctr">
              <a:spcBef>
                <a:spcPts val="0"/>
              </a:spcBef>
              <a:spcAft>
                <a:spcPts val="0"/>
              </a:spcAft>
              <a:buSzPts val="9000"/>
              <a:buFont typeface="Rubik"/>
              <a:buNone/>
              <a:defRPr sz="9000">
                <a:latin typeface="Rubik"/>
                <a:ea typeface="Rubik"/>
                <a:cs typeface="Rubik"/>
                <a:sym typeface="Rubik"/>
              </a:defRPr>
            </a:lvl3pPr>
            <a:lvl4pPr lvl="3" algn="ctr">
              <a:spcBef>
                <a:spcPts val="0"/>
              </a:spcBef>
              <a:spcAft>
                <a:spcPts val="0"/>
              </a:spcAft>
              <a:buSzPts val="9000"/>
              <a:buFont typeface="Rubik"/>
              <a:buNone/>
              <a:defRPr sz="9000">
                <a:latin typeface="Rubik"/>
                <a:ea typeface="Rubik"/>
                <a:cs typeface="Rubik"/>
                <a:sym typeface="Rubik"/>
              </a:defRPr>
            </a:lvl4pPr>
            <a:lvl5pPr lvl="4" algn="ctr">
              <a:spcBef>
                <a:spcPts val="0"/>
              </a:spcBef>
              <a:spcAft>
                <a:spcPts val="0"/>
              </a:spcAft>
              <a:buSzPts val="9000"/>
              <a:buFont typeface="Rubik"/>
              <a:buNone/>
              <a:defRPr sz="9000">
                <a:latin typeface="Rubik"/>
                <a:ea typeface="Rubik"/>
                <a:cs typeface="Rubik"/>
                <a:sym typeface="Rubik"/>
              </a:defRPr>
            </a:lvl5pPr>
            <a:lvl6pPr lvl="5" algn="ctr">
              <a:spcBef>
                <a:spcPts val="0"/>
              </a:spcBef>
              <a:spcAft>
                <a:spcPts val="0"/>
              </a:spcAft>
              <a:buSzPts val="9000"/>
              <a:buFont typeface="Rubik"/>
              <a:buNone/>
              <a:defRPr sz="9000">
                <a:latin typeface="Rubik"/>
                <a:ea typeface="Rubik"/>
                <a:cs typeface="Rubik"/>
                <a:sym typeface="Rubik"/>
              </a:defRPr>
            </a:lvl6pPr>
            <a:lvl7pPr lvl="6" algn="ctr">
              <a:spcBef>
                <a:spcPts val="0"/>
              </a:spcBef>
              <a:spcAft>
                <a:spcPts val="0"/>
              </a:spcAft>
              <a:buSzPts val="9000"/>
              <a:buFont typeface="Rubik"/>
              <a:buNone/>
              <a:defRPr sz="9000">
                <a:latin typeface="Rubik"/>
                <a:ea typeface="Rubik"/>
                <a:cs typeface="Rubik"/>
                <a:sym typeface="Rubik"/>
              </a:defRPr>
            </a:lvl7pPr>
            <a:lvl8pPr lvl="7" algn="ctr">
              <a:spcBef>
                <a:spcPts val="0"/>
              </a:spcBef>
              <a:spcAft>
                <a:spcPts val="0"/>
              </a:spcAft>
              <a:buSzPts val="9000"/>
              <a:buFont typeface="Rubik"/>
              <a:buNone/>
              <a:defRPr sz="9000">
                <a:latin typeface="Rubik"/>
                <a:ea typeface="Rubik"/>
                <a:cs typeface="Rubik"/>
                <a:sym typeface="Rubik"/>
              </a:defRPr>
            </a:lvl8pPr>
            <a:lvl9pPr lvl="8" algn="ctr">
              <a:spcBef>
                <a:spcPts val="0"/>
              </a:spcBef>
              <a:spcAft>
                <a:spcPts val="0"/>
              </a:spcAft>
              <a:buSzPts val="9000"/>
              <a:buFont typeface="Rubik"/>
              <a:buNone/>
              <a:defRPr sz="9000">
                <a:latin typeface="Rubik"/>
                <a:ea typeface="Rubik"/>
                <a:cs typeface="Rubik"/>
                <a:sym typeface="Rubik"/>
              </a:defRPr>
            </a:lvl9pPr>
          </a:lstStyle>
          <a:p/>
        </p:txBody>
      </p:sp>
      <p:sp>
        <p:nvSpPr>
          <p:cNvPr id="41" name="Google Shape;41;p9"/>
          <p:cNvSpPr txBox="1"/>
          <p:nvPr>
            <p:ph idx="1" type="body"/>
          </p:nvPr>
        </p:nvSpPr>
        <p:spPr>
          <a:xfrm>
            <a:off x="8664600" y="4057300"/>
            <a:ext cx="7291500" cy="45306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42" name="Google Shape;42;p9"/>
          <p:cNvSpPr txBox="1"/>
          <p:nvPr>
            <p:ph idx="2" type="body"/>
          </p:nvPr>
        </p:nvSpPr>
        <p:spPr>
          <a:xfrm>
            <a:off x="2331900" y="4057300"/>
            <a:ext cx="63327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pic>
        <p:nvPicPr>
          <p:cNvPr id="43" name="Google Shape;43;p9"/>
          <p:cNvPicPr preferRelativeResize="0"/>
          <p:nvPr/>
        </p:nvPicPr>
        <p:blipFill>
          <a:blip r:embed="rId2">
            <a:alphaModFix/>
          </a:blip>
          <a:stretch>
            <a:fillRect/>
          </a:stretch>
        </p:blipFill>
        <p:spPr>
          <a:xfrm>
            <a:off x="871650" y="1984600"/>
            <a:ext cx="1630600" cy="1545097"/>
          </a:xfrm>
          <a:prstGeom prst="rect">
            <a:avLst/>
          </a:prstGeom>
          <a:noFill/>
          <a:ln>
            <a:noFill/>
          </a:ln>
        </p:spPr>
      </p:pic>
      <p:pic>
        <p:nvPicPr>
          <p:cNvPr id="44" name="Google Shape;44;p9"/>
          <p:cNvPicPr preferRelativeResize="0"/>
          <p:nvPr/>
        </p:nvPicPr>
        <p:blipFill>
          <a:blip r:embed="rId2">
            <a:alphaModFix/>
          </a:blip>
          <a:stretch>
            <a:fillRect/>
          </a:stretch>
        </p:blipFill>
        <p:spPr>
          <a:xfrm>
            <a:off x="14086394" y="8641000"/>
            <a:ext cx="1628331" cy="15429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5" name="Shape 45"/>
        <p:cNvGrpSpPr/>
        <p:nvPr/>
      </p:nvGrpSpPr>
      <p:grpSpPr>
        <a:xfrm>
          <a:off x="0" y="0"/>
          <a:ext cx="0" cy="0"/>
          <a:chOff x="0" y="0"/>
          <a:chExt cx="0" cy="0"/>
        </a:xfrm>
      </p:grpSpPr>
      <p:sp>
        <p:nvSpPr>
          <p:cNvPr id="46" name="Google Shape;46;p10"/>
          <p:cNvSpPr txBox="1"/>
          <p:nvPr>
            <p:ph type="title"/>
          </p:nvPr>
        </p:nvSpPr>
        <p:spPr>
          <a:xfrm>
            <a:off x="1722450" y="2806025"/>
            <a:ext cx="148431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Font typeface="Calibri"/>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 name="Google Shape;47;p10"/>
          <p:cNvSpPr/>
          <p:nvPr>
            <p:ph idx="2" type="pic"/>
          </p:nvPr>
        </p:nvSpPr>
        <p:spPr>
          <a:xfrm>
            <a:off x="11471738" y="4484700"/>
            <a:ext cx="5486400" cy="4114800"/>
          </a:xfrm>
          <a:prstGeom prst="rect">
            <a:avLst/>
          </a:prstGeom>
          <a:noFill/>
          <a:ln>
            <a:noFill/>
          </a:ln>
        </p:spPr>
      </p:sp>
      <p:sp>
        <p:nvSpPr>
          <p:cNvPr id="48" name="Google Shape;48;p10"/>
          <p:cNvSpPr txBox="1"/>
          <p:nvPr>
            <p:ph idx="1" type="body"/>
          </p:nvPr>
        </p:nvSpPr>
        <p:spPr>
          <a:xfrm>
            <a:off x="1722438"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pic>
        <p:nvPicPr>
          <p:cNvPr id="49" name="Google Shape;49;p10"/>
          <p:cNvPicPr preferRelativeResize="0"/>
          <p:nvPr/>
        </p:nvPicPr>
        <p:blipFill>
          <a:blip r:embed="rId2">
            <a:alphaModFix/>
          </a:blip>
          <a:stretch>
            <a:fillRect/>
          </a:stretch>
        </p:blipFill>
        <p:spPr>
          <a:xfrm>
            <a:off x="15335151" y="3372725"/>
            <a:ext cx="2201150" cy="20849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304450" y="1270175"/>
            <a:ext cx="136791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2"/>
              </a:buClr>
              <a:buSzPts val="9000"/>
              <a:buFont typeface="Rubik"/>
              <a:buNone/>
              <a:defRPr i="0" sz="9000" u="none" cap="none" strike="noStrike">
                <a:solidFill>
                  <a:schemeClr val="dk2"/>
                </a:solidFill>
                <a:latin typeface="Rubik"/>
                <a:ea typeface="Rubik"/>
                <a:cs typeface="Rubik"/>
                <a:sym typeface="Rubi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278600" y="409875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Rubik"/>
              <a:buChar char="•"/>
              <a:defRPr i="0" sz="2400" u="none" cap="none" strike="noStrike">
                <a:solidFill>
                  <a:schemeClr val="dk1"/>
                </a:solidFill>
                <a:latin typeface="Rubik"/>
                <a:ea typeface="Rubik"/>
                <a:cs typeface="Rubik"/>
                <a:sym typeface="Rubik"/>
              </a:defRPr>
            </a:lvl1pPr>
            <a:lvl2pPr indent="-381000" lvl="1" marL="914400" marR="0" rtl="0" algn="l">
              <a:spcBef>
                <a:spcPts val="560"/>
              </a:spcBef>
              <a:spcAft>
                <a:spcPts val="0"/>
              </a:spcAft>
              <a:buClr>
                <a:schemeClr val="dk1"/>
              </a:buClr>
              <a:buSzPts val="2400"/>
              <a:buFont typeface="Rubik"/>
              <a:buChar char="–"/>
              <a:defRPr i="0" sz="2400" u="none" cap="none" strike="noStrike">
                <a:solidFill>
                  <a:schemeClr val="dk1"/>
                </a:solidFill>
                <a:latin typeface="Rubik"/>
                <a:ea typeface="Rubik"/>
                <a:cs typeface="Rubik"/>
                <a:sym typeface="Rubik"/>
              </a:defRPr>
            </a:lvl2pPr>
            <a:lvl3pPr indent="-381000" lvl="2" marL="1371600" marR="0" rtl="0" algn="l">
              <a:spcBef>
                <a:spcPts val="480"/>
              </a:spcBef>
              <a:spcAft>
                <a:spcPts val="0"/>
              </a:spcAft>
              <a:buClr>
                <a:schemeClr val="dk1"/>
              </a:buClr>
              <a:buSzPts val="2400"/>
              <a:buFont typeface="Rubik"/>
              <a:buChar char="•"/>
              <a:defRPr i="0" sz="2400" u="none" cap="none" strike="noStrike">
                <a:solidFill>
                  <a:schemeClr val="dk1"/>
                </a:solidFill>
                <a:latin typeface="Rubik"/>
                <a:ea typeface="Rubik"/>
                <a:cs typeface="Rubik"/>
                <a:sym typeface="Rubik"/>
              </a:defRPr>
            </a:lvl3pPr>
            <a:lvl4pPr indent="-381000" lvl="3" marL="1828800" marR="0" rtl="0" algn="l">
              <a:spcBef>
                <a:spcPts val="400"/>
              </a:spcBef>
              <a:spcAft>
                <a:spcPts val="0"/>
              </a:spcAft>
              <a:buClr>
                <a:schemeClr val="dk1"/>
              </a:buClr>
              <a:buSzPts val="2400"/>
              <a:buFont typeface="Rubik"/>
              <a:buChar char="–"/>
              <a:defRPr i="0" sz="2400" u="none" cap="none" strike="noStrike">
                <a:solidFill>
                  <a:schemeClr val="dk1"/>
                </a:solidFill>
                <a:latin typeface="Rubik"/>
                <a:ea typeface="Rubik"/>
                <a:cs typeface="Rubik"/>
                <a:sym typeface="Rubik"/>
              </a:defRPr>
            </a:lvl4pPr>
            <a:lvl5pPr indent="-381000" lvl="4" marL="2286000" marR="0" rtl="0" algn="l">
              <a:spcBef>
                <a:spcPts val="400"/>
              </a:spcBef>
              <a:spcAft>
                <a:spcPts val="0"/>
              </a:spcAft>
              <a:buClr>
                <a:schemeClr val="dk1"/>
              </a:buClr>
              <a:buSzPts val="2400"/>
              <a:buFont typeface="Rubik"/>
              <a:buChar char="»"/>
              <a:defRPr i="0" sz="2400" u="none" cap="none" strike="noStrike">
                <a:solidFill>
                  <a:schemeClr val="dk1"/>
                </a:solidFill>
                <a:latin typeface="Rubik"/>
                <a:ea typeface="Rubik"/>
                <a:cs typeface="Rubik"/>
                <a:sym typeface="Rubik"/>
              </a:defRPr>
            </a:lvl5pPr>
            <a:lvl6pPr indent="-381000" lvl="5" marL="2743200" marR="0" rtl="0" algn="l">
              <a:spcBef>
                <a:spcPts val="400"/>
              </a:spcBef>
              <a:spcAft>
                <a:spcPts val="0"/>
              </a:spcAft>
              <a:buClr>
                <a:schemeClr val="dk1"/>
              </a:buClr>
              <a:buSzPts val="2400"/>
              <a:buFont typeface="Rubik"/>
              <a:buChar char="•"/>
              <a:defRPr i="0" sz="2400" u="none" cap="none" strike="noStrike">
                <a:solidFill>
                  <a:schemeClr val="dk1"/>
                </a:solidFill>
                <a:latin typeface="Rubik"/>
                <a:ea typeface="Rubik"/>
                <a:cs typeface="Rubik"/>
                <a:sym typeface="Rubik"/>
              </a:defRPr>
            </a:lvl6pPr>
            <a:lvl7pPr indent="-381000" lvl="6" marL="3200400" marR="0" rtl="0" algn="l">
              <a:spcBef>
                <a:spcPts val="400"/>
              </a:spcBef>
              <a:spcAft>
                <a:spcPts val="0"/>
              </a:spcAft>
              <a:buClr>
                <a:schemeClr val="dk1"/>
              </a:buClr>
              <a:buSzPts val="2400"/>
              <a:buFont typeface="Rubik"/>
              <a:buChar char="•"/>
              <a:defRPr i="0" sz="2400" u="none" cap="none" strike="noStrike">
                <a:solidFill>
                  <a:schemeClr val="dk1"/>
                </a:solidFill>
                <a:latin typeface="Rubik"/>
                <a:ea typeface="Rubik"/>
                <a:cs typeface="Rubik"/>
                <a:sym typeface="Rubik"/>
              </a:defRPr>
            </a:lvl7pPr>
            <a:lvl8pPr indent="-381000" lvl="7" marL="3657600" marR="0" rtl="0" algn="l">
              <a:spcBef>
                <a:spcPts val="400"/>
              </a:spcBef>
              <a:spcAft>
                <a:spcPts val="0"/>
              </a:spcAft>
              <a:buClr>
                <a:schemeClr val="dk1"/>
              </a:buClr>
              <a:buSzPts val="2400"/>
              <a:buFont typeface="Rubik"/>
              <a:buChar char="•"/>
              <a:defRPr i="0" sz="2400" u="none" cap="none" strike="noStrike">
                <a:solidFill>
                  <a:schemeClr val="dk1"/>
                </a:solidFill>
                <a:latin typeface="Rubik"/>
                <a:ea typeface="Rubik"/>
                <a:cs typeface="Rubik"/>
                <a:sym typeface="Rubik"/>
              </a:defRPr>
            </a:lvl8pPr>
            <a:lvl9pPr indent="-381000" lvl="8" marL="4114800" marR="0" rtl="0" algn="l">
              <a:spcBef>
                <a:spcPts val="400"/>
              </a:spcBef>
              <a:spcAft>
                <a:spcPts val="0"/>
              </a:spcAft>
              <a:buClr>
                <a:schemeClr val="dk1"/>
              </a:buClr>
              <a:buSzPts val="2400"/>
              <a:buFont typeface="Rubik"/>
              <a:buChar char="•"/>
              <a:defRPr i="0" sz="2400" u="none" cap="none" strike="noStrike">
                <a:solidFill>
                  <a:schemeClr val="dk1"/>
                </a:solidFill>
                <a:latin typeface="Rubik"/>
                <a:ea typeface="Rubik"/>
                <a:cs typeface="Rubik"/>
                <a:sym typeface="Rubi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26.png"/><Relationship Id="rId5" Type="http://schemas.openxmlformats.org/officeDocument/2006/relationships/image" Target="../media/image42.png"/><Relationship Id="rId6"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5.png"/><Relationship Id="rId4" Type="http://schemas.openxmlformats.org/officeDocument/2006/relationships/image" Target="../media/image25.png"/><Relationship Id="rId5"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38.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9.png"/><Relationship Id="rId8"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7.png"/><Relationship Id="rId4" Type="http://schemas.openxmlformats.org/officeDocument/2006/relationships/image" Target="../media/image45.png"/><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1.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8.png"/><Relationship Id="rId4" Type="http://schemas.openxmlformats.org/officeDocument/2006/relationships/image" Target="../media/image46.png"/><Relationship Id="rId5" Type="http://schemas.openxmlformats.org/officeDocument/2006/relationships/image" Target="../media/image58.png"/><Relationship Id="rId6" Type="http://schemas.openxmlformats.org/officeDocument/2006/relationships/image" Target="../media/image53.png"/><Relationship Id="rId7" Type="http://schemas.openxmlformats.org/officeDocument/2006/relationships/image" Target="../media/image47.png"/><Relationship Id="rId8" Type="http://schemas.openxmlformats.org/officeDocument/2006/relationships/image" Target="../media/image6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2.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image" Target="../media/image27.png"/><Relationship Id="rId5"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9.png"/><Relationship Id="rId4" Type="http://schemas.openxmlformats.org/officeDocument/2006/relationships/image" Target="../media/image54.png"/><Relationship Id="rId5"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17.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35.png"/><Relationship Id="rId5"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11.pn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0.png"/><Relationship Id="rId4" Type="http://schemas.openxmlformats.org/officeDocument/2006/relationships/image" Target="../media/image39.png"/><Relationship Id="rId5" Type="http://schemas.openxmlformats.org/officeDocument/2006/relationships/image" Target="../media/image30.png"/><Relationship Id="rId6" Type="http://schemas.openxmlformats.org/officeDocument/2006/relationships/image" Target="../media/image16.png"/><Relationship Id="rId7"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53" name="Shape 53"/>
        <p:cNvGrpSpPr/>
        <p:nvPr/>
      </p:nvGrpSpPr>
      <p:grpSpPr>
        <a:xfrm>
          <a:off x="0" y="0"/>
          <a:ext cx="0" cy="0"/>
          <a:chOff x="0" y="0"/>
          <a:chExt cx="0" cy="0"/>
        </a:xfrm>
      </p:grpSpPr>
      <p:grpSp>
        <p:nvGrpSpPr>
          <p:cNvPr id="54" name="Google Shape;54;p11"/>
          <p:cNvGrpSpPr/>
          <p:nvPr/>
        </p:nvGrpSpPr>
        <p:grpSpPr>
          <a:xfrm>
            <a:off x="-1251834" y="1293370"/>
            <a:ext cx="19861271" cy="6148960"/>
            <a:chOff x="0" y="-38100"/>
            <a:chExt cx="5230952" cy="1619479"/>
          </a:xfrm>
        </p:grpSpPr>
        <p:sp>
          <p:nvSpPr>
            <p:cNvPr id="55" name="Google Shape;55;p11"/>
            <p:cNvSpPr/>
            <p:nvPr/>
          </p:nvSpPr>
          <p:spPr>
            <a:xfrm>
              <a:off x="0" y="0"/>
              <a:ext cx="5230952" cy="1581379"/>
            </a:xfrm>
            <a:custGeom>
              <a:rect b="b" l="l" r="r" t="t"/>
              <a:pathLst>
                <a:path extrusionOk="0" h="1581379" w="5230952">
                  <a:moveTo>
                    <a:pt x="0" y="0"/>
                  </a:moveTo>
                  <a:lnTo>
                    <a:pt x="5230952" y="0"/>
                  </a:lnTo>
                  <a:lnTo>
                    <a:pt x="5230952" y="1581379"/>
                  </a:lnTo>
                  <a:lnTo>
                    <a:pt x="0" y="1581379"/>
                  </a:lnTo>
                  <a:close/>
                </a:path>
              </a:pathLst>
            </a:custGeom>
            <a:solidFill>
              <a:srgbClr val="D6D6D6"/>
            </a:solidFill>
            <a:ln>
              <a:noFill/>
            </a:ln>
          </p:spPr>
        </p:sp>
        <p:sp>
          <p:nvSpPr>
            <p:cNvPr id="56" name="Google Shape;56;p11"/>
            <p:cNvSpPr txBox="1"/>
            <p:nvPr/>
          </p:nvSpPr>
          <p:spPr>
            <a:xfrm>
              <a:off x="0" y="-38100"/>
              <a:ext cx="5230952" cy="16194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7" name="Google Shape;57;p11"/>
          <p:cNvPicPr preferRelativeResize="0"/>
          <p:nvPr/>
        </p:nvPicPr>
        <p:blipFill>
          <a:blip r:embed="rId3">
            <a:alphaModFix/>
          </a:blip>
          <a:stretch>
            <a:fillRect/>
          </a:stretch>
        </p:blipFill>
        <p:spPr>
          <a:xfrm>
            <a:off x="8517878" y="175988"/>
            <a:ext cx="9692460" cy="10632152"/>
          </a:xfrm>
          <a:prstGeom prst="rect">
            <a:avLst/>
          </a:prstGeom>
          <a:noFill/>
          <a:ln>
            <a:noFill/>
          </a:ln>
        </p:spPr>
      </p:pic>
      <p:sp>
        <p:nvSpPr>
          <p:cNvPr id="58" name="Google Shape;58;p11"/>
          <p:cNvSpPr txBox="1"/>
          <p:nvPr/>
        </p:nvSpPr>
        <p:spPr>
          <a:xfrm>
            <a:off x="1610610" y="2067181"/>
            <a:ext cx="8817300" cy="4601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2456" u="none" cap="none" strike="noStrike">
                <a:solidFill>
                  <a:srgbClr val="D61818"/>
                </a:solidFill>
                <a:latin typeface="Rubik"/>
                <a:ea typeface="Rubik"/>
                <a:cs typeface="Rubik"/>
                <a:sym typeface="Rubik"/>
              </a:rPr>
              <a:t>Search Engine Consulting</a:t>
            </a:r>
            <a:endParaRPr/>
          </a:p>
        </p:txBody>
      </p:sp>
      <p:grpSp>
        <p:nvGrpSpPr>
          <p:cNvPr id="59" name="Google Shape;59;p11"/>
          <p:cNvGrpSpPr/>
          <p:nvPr/>
        </p:nvGrpSpPr>
        <p:grpSpPr>
          <a:xfrm>
            <a:off x="-342893" y="6855557"/>
            <a:ext cx="1861228" cy="1203443"/>
            <a:chOff x="0" y="-38100"/>
            <a:chExt cx="490200" cy="316956"/>
          </a:xfrm>
        </p:grpSpPr>
        <p:sp>
          <p:nvSpPr>
            <p:cNvPr id="60" name="Google Shape;60;p11"/>
            <p:cNvSpPr/>
            <p:nvPr/>
          </p:nvSpPr>
          <p:spPr>
            <a:xfrm>
              <a:off x="0" y="0"/>
              <a:ext cx="490200" cy="278856"/>
            </a:xfrm>
            <a:custGeom>
              <a:rect b="b" l="l" r="r" t="t"/>
              <a:pathLst>
                <a:path extrusionOk="0" h="278856" w="490200">
                  <a:moveTo>
                    <a:pt x="0" y="0"/>
                  </a:moveTo>
                  <a:lnTo>
                    <a:pt x="490200" y="0"/>
                  </a:lnTo>
                  <a:lnTo>
                    <a:pt x="490200" y="278856"/>
                  </a:lnTo>
                  <a:lnTo>
                    <a:pt x="0" y="278856"/>
                  </a:lnTo>
                  <a:close/>
                </a:path>
              </a:pathLst>
            </a:custGeom>
            <a:solidFill>
              <a:srgbClr val="4563A6"/>
            </a:solidFill>
            <a:ln>
              <a:noFill/>
            </a:ln>
          </p:spPr>
        </p:sp>
        <p:sp>
          <p:nvSpPr>
            <p:cNvPr id="61" name="Google Shape;61;p11"/>
            <p:cNvSpPr txBox="1"/>
            <p:nvPr/>
          </p:nvSpPr>
          <p:spPr>
            <a:xfrm>
              <a:off x="0" y="-38100"/>
              <a:ext cx="490200" cy="31695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 name="Google Shape;62;p11"/>
          <p:cNvGrpSpPr/>
          <p:nvPr/>
        </p:nvGrpSpPr>
        <p:grpSpPr>
          <a:xfrm>
            <a:off x="16771553" y="42288"/>
            <a:ext cx="1280281" cy="1173361"/>
            <a:chOff x="0" y="-38100"/>
            <a:chExt cx="337193" cy="309033"/>
          </a:xfrm>
        </p:grpSpPr>
        <p:sp>
          <p:nvSpPr>
            <p:cNvPr id="63" name="Google Shape;63;p11"/>
            <p:cNvSpPr/>
            <p:nvPr/>
          </p:nvSpPr>
          <p:spPr>
            <a:xfrm>
              <a:off x="0" y="0"/>
              <a:ext cx="337193" cy="270933"/>
            </a:xfrm>
            <a:custGeom>
              <a:rect b="b" l="l" r="r" t="t"/>
              <a:pathLst>
                <a:path extrusionOk="0" h="270933" w="337193">
                  <a:moveTo>
                    <a:pt x="0" y="0"/>
                  </a:moveTo>
                  <a:lnTo>
                    <a:pt x="337193" y="0"/>
                  </a:lnTo>
                  <a:lnTo>
                    <a:pt x="337193" y="270933"/>
                  </a:lnTo>
                  <a:lnTo>
                    <a:pt x="0" y="270933"/>
                  </a:lnTo>
                  <a:close/>
                </a:path>
              </a:pathLst>
            </a:custGeom>
            <a:solidFill>
              <a:srgbClr val="4563A6"/>
            </a:solidFill>
            <a:ln>
              <a:noFill/>
            </a:ln>
          </p:spPr>
        </p:sp>
        <p:sp>
          <p:nvSpPr>
            <p:cNvPr id="64" name="Google Shape;64;p11"/>
            <p:cNvSpPr txBox="1"/>
            <p:nvPr/>
          </p:nvSpPr>
          <p:spPr>
            <a:xfrm>
              <a:off x="0" y="-38100"/>
              <a:ext cx="3371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5" name="Google Shape;65;p11"/>
          <p:cNvPicPr preferRelativeResize="0"/>
          <p:nvPr/>
        </p:nvPicPr>
        <p:blipFill>
          <a:blip r:embed="rId4">
            <a:alphaModFix/>
          </a:blip>
          <a:stretch>
            <a:fillRect/>
          </a:stretch>
        </p:blipFill>
        <p:spPr>
          <a:xfrm>
            <a:off x="-1328450" y="953000"/>
            <a:ext cx="3689199" cy="1602250"/>
          </a:xfrm>
          <a:prstGeom prst="rect">
            <a:avLst/>
          </a:prstGeom>
          <a:noFill/>
          <a:ln>
            <a:noFill/>
          </a:ln>
        </p:spPr>
      </p:pic>
      <p:pic>
        <p:nvPicPr>
          <p:cNvPr id="66" name="Google Shape;66;p11"/>
          <p:cNvPicPr preferRelativeResize="0"/>
          <p:nvPr/>
        </p:nvPicPr>
        <p:blipFill>
          <a:blip r:embed="rId5">
            <a:alphaModFix/>
          </a:blip>
          <a:stretch>
            <a:fillRect/>
          </a:stretch>
        </p:blipFill>
        <p:spPr>
          <a:xfrm>
            <a:off x="3418125" y="8172519"/>
            <a:ext cx="3853576" cy="3646256"/>
          </a:xfrm>
          <a:prstGeom prst="rect">
            <a:avLst/>
          </a:prstGeom>
          <a:noFill/>
          <a:ln>
            <a:noFill/>
          </a:ln>
        </p:spPr>
      </p:pic>
      <p:pic>
        <p:nvPicPr>
          <p:cNvPr id="67" name="Google Shape;67;p11"/>
          <p:cNvPicPr preferRelativeResize="0"/>
          <p:nvPr/>
        </p:nvPicPr>
        <p:blipFill>
          <a:blip r:embed="rId6">
            <a:alphaModFix/>
          </a:blip>
          <a:stretch>
            <a:fillRect/>
          </a:stretch>
        </p:blipFill>
        <p:spPr>
          <a:xfrm>
            <a:off x="16338750" y="8059000"/>
            <a:ext cx="1585050" cy="14996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257" name="Shape 257"/>
        <p:cNvGrpSpPr/>
        <p:nvPr/>
      </p:nvGrpSpPr>
      <p:grpSpPr>
        <a:xfrm>
          <a:off x="0" y="0"/>
          <a:ext cx="0" cy="0"/>
          <a:chOff x="0" y="0"/>
          <a:chExt cx="0" cy="0"/>
        </a:xfrm>
      </p:grpSpPr>
      <p:grpSp>
        <p:nvGrpSpPr>
          <p:cNvPr id="258" name="Google Shape;258;p20"/>
          <p:cNvGrpSpPr/>
          <p:nvPr/>
        </p:nvGrpSpPr>
        <p:grpSpPr>
          <a:xfrm>
            <a:off x="0" y="4064526"/>
            <a:ext cx="18288000" cy="5193774"/>
            <a:chOff x="0" y="-38100"/>
            <a:chExt cx="4816593" cy="1367907"/>
          </a:xfrm>
        </p:grpSpPr>
        <p:sp>
          <p:nvSpPr>
            <p:cNvPr id="259" name="Google Shape;259;p20"/>
            <p:cNvSpPr/>
            <p:nvPr/>
          </p:nvSpPr>
          <p:spPr>
            <a:xfrm>
              <a:off x="0" y="0"/>
              <a:ext cx="4816592" cy="1329807"/>
            </a:xfrm>
            <a:custGeom>
              <a:rect b="b" l="l" r="r" t="t"/>
              <a:pathLst>
                <a:path extrusionOk="0" h="1329807" w="4816592">
                  <a:moveTo>
                    <a:pt x="0" y="0"/>
                  </a:moveTo>
                  <a:lnTo>
                    <a:pt x="4816592" y="0"/>
                  </a:lnTo>
                  <a:lnTo>
                    <a:pt x="4816592" y="1329807"/>
                  </a:lnTo>
                  <a:lnTo>
                    <a:pt x="0" y="1329807"/>
                  </a:lnTo>
                  <a:close/>
                </a:path>
              </a:pathLst>
            </a:custGeom>
            <a:solidFill>
              <a:srgbClr val="D6D6D6"/>
            </a:solidFill>
            <a:ln>
              <a:noFill/>
            </a:ln>
          </p:spPr>
        </p:sp>
        <p:sp>
          <p:nvSpPr>
            <p:cNvPr id="260" name="Google Shape;260;p20"/>
            <p:cNvSpPr txBox="1"/>
            <p:nvPr/>
          </p:nvSpPr>
          <p:spPr>
            <a:xfrm>
              <a:off x="0" y="-38100"/>
              <a:ext cx="4816593" cy="13679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1" name="Google Shape;261;p20"/>
          <p:cNvSpPr txBox="1"/>
          <p:nvPr/>
        </p:nvSpPr>
        <p:spPr>
          <a:xfrm>
            <a:off x="2551579" y="7008600"/>
            <a:ext cx="299769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Elaborate on the featured statistic.</a:t>
            </a:r>
            <a:endParaRPr/>
          </a:p>
        </p:txBody>
      </p:sp>
      <p:sp>
        <p:nvSpPr>
          <p:cNvPr id="262" name="Google Shape;262;p20"/>
          <p:cNvSpPr txBox="1"/>
          <p:nvPr/>
        </p:nvSpPr>
        <p:spPr>
          <a:xfrm>
            <a:off x="486221" y="1009650"/>
            <a:ext cx="17315558" cy="1238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2E4F99"/>
                </a:solidFill>
                <a:latin typeface="Rubik"/>
                <a:ea typeface="Rubik"/>
                <a:cs typeface="Rubik"/>
                <a:sym typeface="Rubik"/>
              </a:rPr>
              <a:t>Strategic Perspectives </a:t>
            </a:r>
            <a:endParaRPr/>
          </a:p>
        </p:txBody>
      </p:sp>
      <p:sp>
        <p:nvSpPr>
          <p:cNvPr id="263" name="Google Shape;263;p20"/>
          <p:cNvSpPr txBox="1"/>
          <p:nvPr/>
        </p:nvSpPr>
        <p:spPr>
          <a:xfrm>
            <a:off x="2982803" y="2556998"/>
            <a:ext cx="12322393"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Elaborate on the featured statistic</a:t>
            </a:r>
            <a:endParaRPr/>
          </a:p>
        </p:txBody>
      </p:sp>
      <p:sp>
        <p:nvSpPr>
          <p:cNvPr id="264" name="Google Shape;264;p20"/>
          <p:cNvSpPr txBox="1"/>
          <p:nvPr/>
        </p:nvSpPr>
        <p:spPr>
          <a:xfrm>
            <a:off x="7588477" y="7008600"/>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Elaborate on the featured statistic.</a:t>
            </a:r>
            <a:endParaRPr/>
          </a:p>
        </p:txBody>
      </p:sp>
      <p:sp>
        <p:nvSpPr>
          <p:cNvPr id="265" name="Google Shape;265;p20"/>
          <p:cNvSpPr txBox="1"/>
          <p:nvPr/>
        </p:nvSpPr>
        <p:spPr>
          <a:xfrm>
            <a:off x="2551579" y="5617950"/>
            <a:ext cx="1343994" cy="771525"/>
          </a:xfrm>
          <a:prstGeom prst="rect">
            <a:avLst/>
          </a:prstGeom>
          <a:noFill/>
          <a:ln>
            <a:noFill/>
          </a:ln>
        </p:spPr>
        <p:txBody>
          <a:bodyPr anchorCtr="0" anchor="t" bIns="0" lIns="0" spcFirstLastPara="1" rIns="0" wrap="square" tIns="0">
            <a:spAutoFit/>
          </a:bodyPr>
          <a:lstStyle/>
          <a:p>
            <a:pPr indent="0" lvl="0" marL="0" marR="0" rtl="0" algn="l">
              <a:lnSpc>
                <a:spcPct val="139977"/>
              </a:lnSpc>
              <a:spcBef>
                <a:spcPts val="0"/>
              </a:spcBef>
              <a:spcAft>
                <a:spcPts val="0"/>
              </a:spcAft>
              <a:buNone/>
            </a:pPr>
            <a:r>
              <a:rPr b="1" i="0" lang="en-US" sz="4500" u="none" cap="none" strike="noStrike">
                <a:solidFill>
                  <a:srgbClr val="2E4F99"/>
                </a:solidFill>
                <a:latin typeface="Rubik"/>
                <a:ea typeface="Rubik"/>
                <a:cs typeface="Rubik"/>
                <a:sym typeface="Rubik"/>
              </a:rPr>
              <a:t>67%</a:t>
            </a:r>
            <a:endParaRPr/>
          </a:p>
        </p:txBody>
      </p:sp>
      <p:sp>
        <p:nvSpPr>
          <p:cNvPr id="266" name="Google Shape;266;p20"/>
          <p:cNvSpPr txBox="1"/>
          <p:nvPr/>
        </p:nvSpPr>
        <p:spPr>
          <a:xfrm>
            <a:off x="7588477" y="5617950"/>
            <a:ext cx="1769439" cy="771525"/>
          </a:xfrm>
          <a:prstGeom prst="rect">
            <a:avLst/>
          </a:prstGeom>
          <a:noFill/>
          <a:ln>
            <a:noFill/>
          </a:ln>
        </p:spPr>
        <p:txBody>
          <a:bodyPr anchorCtr="0" anchor="t" bIns="0" lIns="0" spcFirstLastPara="1" rIns="0" wrap="square" tIns="0">
            <a:spAutoFit/>
          </a:bodyPr>
          <a:lstStyle/>
          <a:p>
            <a:pPr indent="0" lvl="0" marL="0" marR="0" rtl="0" algn="l">
              <a:lnSpc>
                <a:spcPct val="139977"/>
              </a:lnSpc>
              <a:spcBef>
                <a:spcPts val="0"/>
              </a:spcBef>
              <a:spcAft>
                <a:spcPts val="0"/>
              </a:spcAft>
              <a:buNone/>
            </a:pPr>
            <a:r>
              <a:rPr b="1" i="0" lang="en-US" sz="4500" u="none" cap="none" strike="noStrike">
                <a:solidFill>
                  <a:srgbClr val="2E4F99"/>
                </a:solidFill>
                <a:latin typeface="Rubik"/>
                <a:ea typeface="Rubik"/>
                <a:cs typeface="Rubik"/>
                <a:sym typeface="Rubik"/>
              </a:rPr>
              <a:t>35%</a:t>
            </a:r>
            <a:endParaRPr/>
          </a:p>
        </p:txBody>
      </p:sp>
      <p:sp>
        <p:nvSpPr>
          <p:cNvPr id="267" name="Google Shape;267;p20"/>
          <p:cNvSpPr txBox="1"/>
          <p:nvPr/>
        </p:nvSpPr>
        <p:spPr>
          <a:xfrm>
            <a:off x="12944121" y="7008600"/>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Elaborate on the featured statistic.</a:t>
            </a:r>
            <a:endParaRPr/>
          </a:p>
        </p:txBody>
      </p:sp>
      <p:sp>
        <p:nvSpPr>
          <p:cNvPr id="268" name="Google Shape;268;p20"/>
          <p:cNvSpPr txBox="1"/>
          <p:nvPr/>
        </p:nvSpPr>
        <p:spPr>
          <a:xfrm>
            <a:off x="12944121" y="5617950"/>
            <a:ext cx="1769439" cy="771525"/>
          </a:xfrm>
          <a:prstGeom prst="rect">
            <a:avLst/>
          </a:prstGeom>
          <a:noFill/>
          <a:ln>
            <a:noFill/>
          </a:ln>
        </p:spPr>
        <p:txBody>
          <a:bodyPr anchorCtr="0" anchor="t" bIns="0" lIns="0" spcFirstLastPara="1" rIns="0" wrap="square" tIns="0">
            <a:spAutoFit/>
          </a:bodyPr>
          <a:lstStyle/>
          <a:p>
            <a:pPr indent="0" lvl="0" marL="0" marR="0" rtl="0" algn="l">
              <a:lnSpc>
                <a:spcPct val="139977"/>
              </a:lnSpc>
              <a:spcBef>
                <a:spcPts val="0"/>
              </a:spcBef>
              <a:spcAft>
                <a:spcPts val="0"/>
              </a:spcAft>
              <a:buNone/>
            </a:pPr>
            <a:r>
              <a:rPr b="1" i="0" lang="en-US" sz="4500" u="none" cap="none" strike="noStrike">
                <a:solidFill>
                  <a:srgbClr val="2E4F99"/>
                </a:solidFill>
                <a:latin typeface="Rubik"/>
                <a:ea typeface="Rubik"/>
                <a:cs typeface="Rubik"/>
                <a:sym typeface="Rubik"/>
              </a:rPr>
              <a:t>59%</a:t>
            </a:r>
            <a:endParaRPr/>
          </a:p>
        </p:txBody>
      </p:sp>
      <p:pic>
        <p:nvPicPr>
          <p:cNvPr id="269" name="Google Shape;269;p20"/>
          <p:cNvPicPr preferRelativeResize="0"/>
          <p:nvPr/>
        </p:nvPicPr>
        <p:blipFill rotWithShape="1">
          <a:blip r:embed="rId3">
            <a:alphaModFix/>
          </a:blip>
          <a:srcRect b="0" l="0" r="0" t="0"/>
          <a:stretch/>
        </p:blipFill>
        <p:spPr>
          <a:xfrm rot="-5400000">
            <a:off x="-159607" y="5969728"/>
            <a:ext cx="3693110" cy="1231036"/>
          </a:xfrm>
          <a:prstGeom prst="rect">
            <a:avLst/>
          </a:prstGeom>
          <a:noFill/>
          <a:ln>
            <a:noFill/>
          </a:ln>
        </p:spPr>
      </p:pic>
      <p:pic>
        <p:nvPicPr>
          <p:cNvPr id="270" name="Google Shape;270;p20"/>
          <p:cNvPicPr preferRelativeResize="0"/>
          <p:nvPr/>
        </p:nvPicPr>
        <p:blipFill rotWithShape="1">
          <a:blip r:embed="rId4">
            <a:alphaModFix/>
          </a:blip>
          <a:srcRect b="0" l="0" r="0" t="0"/>
          <a:stretch/>
        </p:blipFill>
        <p:spPr>
          <a:xfrm rot="-5400000">
            <a:off x="4881713" y="5969728"/>
            <a:ext cx="3693110" cy="1231036"/>
          </a:xfrm>
          <a:prstGeom prst="rect">
            <a:avLst/>
          </a:prstGeom>
          <a:noFill/>
          <a:ln>
            <a:noFill/>
          </a:ln>
        </p:spPr>
      </p:pic>
      <p:pic>
        <p:nvPicPr>
          <p:cNvPr id="271" name="Google Shape;271;p20"/>
          <p:cNvPicPr preferRelativeResize="0"/>
          <p:nvPr/>
        </p:nvPicPr>
        <p:blipFill rotWithShape="1">
          <a:blip r:embed="rId5">
            <a:alphaModFix/>
          </a:blip>
          <a:srcRect b="0" l="0" r="0" t="0"/>
          <a:stretch/>
        </p:blipFill>
        <p:spPr>
          <a:xfrm rot="-5400000">
            <a:off x="9923032" y="5969728"/>
            <a:ext cx="3693110" cy="1231036"/>
          </a:xfrm>
          <a:prstGeom prst="rect">
            <a:avLst/>
          </a:prstGeom>
          <a:noFill/>
          <a:ln>
            <a:noFill/>
          </a:ln>
        </p:spPr>
      </p:pic>
      <p:grpSp>
        <p:nvGrpSpPr>
          <p:cNvPr id="272" name="Google Shape;272;p20"/>
          <p:cNvGrpSpPr/>
          <p:nvPr/>
        </p:nvGrpSpPr>
        <p:grpSpPr>
          <a:xfrm>
            <a:off x="15111095" y="8457510"/>
            <a:ext cx="3407643" cy="1043074"/>
            <a:chOff x="0" y="-38100"/>
            <a:chExt cx="897486" cy="274719"/>
          </a:xfrm>
        </p:grpSpPr>
        <p:sp>
          <p:nvSpPr>
            <p:cNvPr id="273" name="Google Shape;273;p20"/>
            <p:cNvSpPr/>
            <p:nvPr/>
          </p:nvSpPr>
          <p:spPr>
            <a:xfrm>
              <a:off x="0" y="0"/>
              <a:ext cx="897486" cy="236619"/>
            </a:xfrm>
            <a:custGeom>
              <a:rect b="b" l="l" r="r" t="t"/>
              <a:pathLst>
                <a:path extrusionOk="0" h="236619" w="897486">
                  <a:moveTo>
                    <a:pt x="0" y="0"/>
                  </a:moveTo>
                  <a:lnTo>
                    <a:pt x="897486" y="0"/>
                  </a:lnTo>
                  <a:lnTo>
                    <a:pt x="897486" y="236619"/>
                  </a:lnTo>
                  <a:lnTo>
                    <a:pt x="0" y="236619"/>
                  </a:lnTo>
                  <a:close/>
                </a:path>
              </a:pathLst>
            </a:custGeom>
            <a:solidFill>
              <a:srgbClr val="4563A6"/>
            </a:solidFill>
            <a:ln>
              <a:noFill/>
            </a:ln>
          </p:spPr>
        </p:sp>
        <p:sp>
          <p:nvSpPr>
            <p:cNvPr id="274" name="Google Shape;274;p20"/>
            <p:cNvSpPr txBox="1"/>
            <p:nvPr/>
          </p:nvSpPr>
          <p:spPr>
            <a:xfrm>
              <a:off x="0" y="-38100"/>
              <a:ext cx="897486" cy="2747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20"/>
          <p:cNvGrpSpPr/>
          <p:nvPr/>
        </p:nvGrpSpPr>
        <p:grpSpPr>
          <a:xfrm>
            <a:off x="498075" y="1299179"/>
            <a:ext cx="1061250" cy="1276869"/>
            <a:chOff x="0" y="-38100"/>
            <a:chExt cx="279506" cy="336295"/>
          </a:xfrm>
        </p:grpSpPr>
        <p:sp>
          <p:nvSpPr>
            <p:cNvPr id="276" name="Google Shape;276;p20"/>
            <p:cNvSpPr/>
            <p:nvPr/>
          </p:nvSpPr>
          <p:spPr>
            <a:xfrm>
              <a:off x="0" y="0"/>
              <a:ext cx="279506" cy="298195"/>
            </a:xfrm>
            <a:custGeom>
              <a:rect b="b" l="l" r="r" t="t"/>
              <a:pathLst>
                <a:path extrusionOk="0" h="298195" w="279506">
                  <a:moveTo>
                    <a:pt x="0" y="0"/>
                  </a:moveTo>
                  <a:lnTo>
                    <a:pt x="279506" y="0"/>
                  </a:lnTo>
                  <a:lnTo>
                    <a:pt x="279506" y="298195"/>
                  </a:lnTo>
                  <a:lnTo>
                    <a:pt x="0" y="298195"/>
                  </a:lnTo>
                  <a:close/>
                </a:path>
              </a:pathLst>
            </a:custGeom>
            <a:solidFill>
              <a:srgbClr val="4563A6"/>
            </a:solidFill>
            <a:ln>
              <a:noFill/>
            </a:ln>
          </p:spPr>
        </p:sp>
        <p:sp>
          <p:nvSpPr>
            <p:cNvPr id="277" name="Google Shape;277;p20"/>
            <p:cNvSpPr txBox="1"/>
            <p:nvPr/>
          </p:nvSpPr>
          <p:spPr>
            <a:xfrm>
              <a:off x="0" y="-38100"/>
              <a:ext cx="279506" cy="3362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20"/>
          <p:cNvGrpSpPr/>
          <p:nvPr/>
        </p:nvGrpSpPr>
        <p:grpSpPr>
          <a:xfrm>
            <a:off x="15952375" y="2791432"/>
            <a:ext cx="1061250" cy="1983859"/>
            <a:chOff x="0" y="-38100"/>
            <a:chExt cx="279506" cy="522498"/>
          </a:xfrm>
        </p:grpSpPr>
        <p:sp>
          <p:nvSpPr>
            <p:cNvPr id="279" name="Google Shape;279;p20"/>
            <p:cNvSpPr/>
            <p:nvPr/>
          </p:nvSpPr>
          <p:spPr>
            <a:xfrm>
              <a:off x="0" y="0"/>
              <a:ext cx="279506" cy="484398"/>
            </a:xfrm>
            <a:custGeom>
              <a:rect b="b" l="l" r="r" t="t"/>
              <a:pathLst>
                <a:path extrusionOk="0" h="484398" w="279506">
                  <a:moveTo>
                    <a:pt x="0" y="0"/>
                  </a:moveTo>
                  <a:lnTo>
                    <a:pt x="279506" y="0"/>
                  </a:lnTo>
                  <a:lnTo>
                    <a:pt x="279506" y="484398"/>
                  </a:lnTo>
                  <a:lnTo>
                    <a:pt x="0" y="484398"/>
                  </a:lnTo>
                  <a:close/>
                </a:path>
              </a:pathLst>
            </a:custGeom>
            <a:solidFill>
              <a:srgbClr val="D61818"/>
            </a:solidFill>
            <a:ln>
              <a:noFill/>
            </a:ln>
          </p:spPr>
        </p:sp>
        <p:sp>
          <p:nvSpPr>
            <p:cNvPr id="280" name="Google Shape;280;p20"/>
            <p:cNvSpPr txBox="1"/>
            <p:nvPr/>
          </p:nvSpPr>
          <p:spPr>
            <a:xfrm>
              <a:off x="0" y="-38100"/>
              <a:ext cx="279506" cy="5224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1" name="Google Shape;281;p20"/>
          <p:cNvPicPr preferRelativeResize="0"/>
          <p:nvPr/>
        </p:nvPicPr>
        <p:blipFill>
          <a:blip r:embed="rId6">
            <a:alphaModFix/>
          </a:blip>
          <a:stretch>
            <a:fillRect/>
          </a:stretch>
        </p:blipFill>
        <p:spPr>
          <a:xfrm>
            <a:off x="871650" y="1984600"/>
            <a:ext cx="1630600" cy="1545097"/>
          </a:xfrm>
          <a:prstGeom prst="rect">
            <a:avLst/>
          </a:prstGeom>
          <a:noFill/>
          <a:ln>
            <a:noFill/>
          </a:ln>
        </p:spPr>
      </p:pic>
      <p:pic>
        <p:nvPicPr>
          <p:cNvPr id="282" name="Google Shape;282;p20"/>
          <p:cNvPicPr preferRelativeResize="0"/>
          <p:nvPr/>
        </p:nvPicPr>
        <p:blipFill>
          <a:blip r:embed="rId6">
            <a:alphaModFix/>
          </a:blip>
          <a:stretch>
            <a:fillRect/>
          </a:stretch>
        </p:blipFill>
        <p:spPr>
          <a:xfrm>
            <a:off x="14086394" y="8641000"/>
            <a:ext cx="1628331" cy="1542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286" name="Shape 286"/>
        <p:cNvGrpSpPr/>
        <p:nvPr/>
      </p:nvGrpSpPr>
      <p:grpSpPr>
        <a:xfrm>
          <a:off x="0" y="0"/>
          <a:ext cx="0" cy="0"/>
          <a:chOff x="0" y="0"/>
          <a:chExt cx="0" cy="0"/>
        </a:xfrm>
      </p:grpSpPr>
      <p:grpSp>
        <p:nvGrpSpPr>
          <p:cNvPr id="287" name="Google Shape;287;p21"/>
          <p:cNvGrpSpPr/>
          <p:nvPr/>
        </p:nvGrpSpPr>
        <p:grpSpPr>
          <a:xfrm>
            <a:off x="4953545" y="7627067"/>
            <a:ext cx="9371367" cy="1957316"/>
            <a:chOff x="0" y="-38100"/>
            <a:chExt cx="2468179" cy="515507"/>
          </a:xfrm>
        </p:grpSpPr>
        <p:sp>
          <p:nvSpPr>
            <p:cNvPr id="288" name="Google Shape;288;p21"/>
            <p:cNvSpPr/>
            <p:nvPr/>
          </p:nvSpPr>
          <p:spPr>
            <a:xfrm>
              <a:off x="0" y="0"/>
              <a:ext cx="2468179" cy="477407"/>
            </a:xfrm>
            <a:custGeom>
              <a:rect b="b" l="l" r="r" t="t"/>
              <a:pathLst>
                <a:path extrusionOk="0" h="477407" w="2468179">
                  <a:moveTo>
                    <a:pt x="0" y="0"/>
                  </a:moveTo>
                  <a:lnTo>
                    <a:pt x="2468179" y="0"/>
                  </a:lnTo>
                  <a:lnTo>
                    <a:pt x="2468179" y="477407"/>
                  </a:lnTo>
                  <a:lnTo>
                    <a:pt x="0" y="477407"/>
                  </a:lnTo>
                  <a:close/>
                </a:path>
              </a:pathLst>
            </a:custGeom>
            <a:solidFill>
              <a:srgbClr val="4563A6"/>
            </a:solidFill>
            <a:ln>
              <a:noFill/>
            </a:ln>
          </p:spPr>
        </p:sp>
        <p:sp>
          <p:nvSpPr>
            <p:cNvPr id="289" name="Google Shape;289;p21"/>
            <p:cNvSpPr txBox="1"/>
            <p:nvPr/>
          </p:nvSpPr>
          <p:spPr>
            <a:xfrm>
              <a:off x="0" y="-38100"/>
              <a:ext cx="2468179" cy="5155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0" name="Google Shape;290;p21"/>
          <p:cNvPicPr preferRelativeResize="0"/>
          <p:nvPr/>
        </p:nvPicPr>
        <p:blipFill>
          <a:blip r:embed="rId3">
            <a:alphaModFix/>
          </a:blip>
          <a:stretch>
            <a:fillRect/>
          </a:stretch>
        </p:blipFill>
        <p:spPr>
          <a:xfrm>
            <a:off x="-26" y="3428999"/>
            <a:ext cx="10277845" cy="6858001"/>
          </a:xfrm>
          <a:prstGeom prst="rect">
            <a:avLst/>
          </a:prstGeom>
          <a:noFill/>
          <a:ln>
            <a:noFill/>
          </a:ln>
        </p:spPr>
      </p:pic>
      <p:grpSp>
        <p:nvGrpSpPr>
          <p:cNvPr id="291" name="Google Shape;291;p21"/>
          <p:cNvGrpSpPr/>
          <p:nvPr/>
        </p:nvGrpSpPr>
        <p:grpSpPr>
          <a:xfrm>
            <a:off x="5926525" y="-144650"/>
            <a:ext cx="12361523" cy="4547331"/>
            <a:chOff x="0" y="-38100"/>
            <a:chExt cx="3331049" cy="1197643"/>
          </a:xfrm>
        </p:grpSpPr>
        <p:sp>
          <p:nvSpPr>
            <p:cNvPr id="292" name="Google Shape;292;p21"/>
            <p:cNvSpPr/>
            <p:nvPr/>
          </p:nvSpPr>
          <p:spPr>
            <a:xfrm>
              <a:off x="0" y="0"/>
              <a:ext cx="3331049" cy="1159543"/>
            </a:xfrm>
            <a:custGeom>
              <a:rect b="b" l="l" r="r" t="t"/>
              <a:pathLst>
                <a:path extrusionOk="0" h="1159543" w="3331049">
                  <a:moveTo>
                    <a:pt x="0" y="0"/>
                  </a:moveTo>
                  <a:lnTo>
                    <a:pt x="3331049" y="0"/>
                  </a:lnTo>
                  <a:lnTo>
                    <a:pt x="3331049" y="1159543"/>
                  </a:lnTo>
                  <a:lnTo>
                    <a:pt x="0" y="1159543"/>
                  </a:lnTo>
                  <a:close/>
                </a:path>
              </a:pathLst>
            </a:custGeom>
            <a:solidFill>
              <a:srgbClr val="D6D6D6"/>
            </a:solidFill>
            <a:ln>
              <a:noFill/>
            </a:ln>
          </p:spPr>
        </p:sp>
        <p:sp>
          <p:nvSpPr>
            <p:cNvPr id="293" name="Google Shape;293;p21"/>
            <p:cNvSpPr txBox="1"/>
            <p:nvPr/>
          </p:nvSpPr>
          <p:spPr>
            <a:xfrm>
              <a:off x="0" y="-38100"/>
              <a:ext cx="3331049" cy="119764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4" name="Google Shape;294;p21"/>
          <p:cNvSpPr txBox="1"/>
          <p:nvPr/>
        </p:nvSpPr>
        <p:spPr>
          <a:xfrm>
            <a:off x="6386300" y="811600"/>
            <a:ext cx="113328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2E4F99"/>
                </a:solidFill>
                <a:latin typeface="Rubik"/>
                <a:ea typeface="Rubik"/>
                <a:cs typeface="Rubik"/>
                <a:sym typeface="Rubik"/>
              </a:rPr>
              <a:t>A picture is worth a thousand words</a:t>
            </a:r>
            <a:endParaRPr/>
          </a:p>
        </p:txBody>
      </p:sp>
      <p:grpSp>
        <p:nvGrpSpPr>
          <p:cNvPr id="295" name="Google Shape;295;p21"/>
          <p:cNvGrpSpPr/>
          <p:nvPr/>
        </p:nvGrpSpPr>
        <p:grpSpPr>
          <a:xfrm>
            <a:off x="16728675" y="5589314"/>
            <a:ext cx="1559325" cy="1276869"/>
            <a:chOff x="0" y="-38100"/>
            <a:chExt cx="410686" cy="336295"/>
          </a:xfrm>
        </p:grpSpPr>
        <p:sp>
          <p:nvSpPr>
            <p:cNvPr id="296" name="Google Shape;296;p21"/>
            <p:cNvSpPr/>
            <p:nvPr/>
          </p:nvSpPr>
          <p:spPr>
            <a:xfrm>
              <a:off x="0" y="0"/>
              <a:ext cx="410686" cy="298195"/>
            </a:xfrm>
            <a:custGeom>
              <a:rect b="b" l="l" r="r" t="t"/>
              <a:pathLst>
                <a:path extrusionOk="0" h="298195" w="410686">
                  <a:moveTo>
                    <a:pt x="0" y="0"/>
                  </a:moveTo>
                  <a:lnTo>
                    <a:pt x="410686" y="0"/>
                  </a:lnTo>
                  <a:lnTo>
                    <a:pt x="410686" y="298195"/>
                  </a:lnTo>
                  <a:lnTo>
                    <a:pt x="0" y="298195"/>
                  </a:lnTo>
                  <a:close/>
                </a:path>
              </a:pathLst>
            </a:custGeom>
            <a:solidFill>
              <a:srgbClr val="D61818"/>
            </a:solidFill>
            <a:ln>
              <a:noFill/>
            </a:ln>
          </p:spPr>
        </p:sp>
        <p:sp>
          <p:nvSpPr>
            <p:cNvPr id="297" name="Google Shape;297;p21"/>
            <p:cNvSpPr txBox="1"/>
            <p:nvPr/>
          </p:nvSpPr>
          <p:spPr>
            <a:xfrm>
              <a:off x="0" y="-38100"/>
              <a:ext cx="410686" cy="3362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8" name="Google Shape;298;p21"/>
          <p:cNvPicPr preferRelativeResize="0"/>
          <p:nvPr/>
        </p:nvPicPr>
        <p:blipFill>
          <a:blip r:embed="rId4">
            <a:alphaModFix/>
          </a:blip>
          <a:stretch>
            <a:fillRect/>
          </a:stretch>
        </p:blipFill>
        <p:spPr>
          <a:xfrm>
            <a:off x="9512925" y="5937400"/>
            <a:ext cx="2908911" cy="2752725"/>
          </a:xfrm>
          <a:prstGeom prst="rect">
            <a:avLst/>
          </a:prstGeom>
          <a:noFill/>
          <a:ln>
            <a:noFill/>
          </a:ln>
        </p:spPr>
      </p:pic>
      <p:pic>
        <p:nvPicPr>
          <p:cNvPr id="299" name="Google Shape;299;p21"/>
          <p:cNvPicPr preferRelativeResize="0"/>
          <p:nvPr/>
        </p:nvPicPr>
        <p:blipFill>
          <a:blip r:embed="rId5">
            <a:alphaModFix/>
          </a:blip>
          <a:stretch>
            <a:fillRect/>
          </a:stretch>
        </p:blipFill>
        <p:spPr>
          <a:xfrm>
            <a:off x="1006925" y="897292"/>
            <a:ext cx="1449525" cy="299649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303" name="Shape 303"/>
        <p:cNvGrpSpPr/>
        <p:nvPr/>
      </p:nvGrpSpPr>
      <p:grpSpPr>
        <a:xfrm>
          <a:off x="0" y="0"/>
          <a:ext cx="0" cy="0"/>
          <a:chOff x="0" y="0"/>
          <a:chExt cx="0" cy="0"/>
        </a:xfrm>
      </p:grpSpPr>
      <p:grpSp>
        <p:nvGrpSpPr>
          <p:cNvPr id="304" name="Google Shape;304;p22"/>
          <p:cNvGrpSpPr/>
          <p:nvPr/>
        </p:nvGrpSpPr>
        <p:grpSpPr>
          <a:xfrm>
            <a:off x="-293204" y="3688182"/>
            <a:ext cx="18874409" cy="2455468"/>
            <a:chOff x="0" y="-38100"/>
            <a:chExt cx="4971038" cy="646708"/>
          </a:xfrm>
        </p:grpSpPr>
        <p:sp>
          <p:nvSpPr>
            <p:cNvPr id="305" name="Google Shape;305;p22"/>
            <p:cNvSpPr/>
            <p:nvPr/>
          </p:nvSpPr>
          <p:spPr>
            <a:xfrm>
              <a:off x="0" y="0"/>
              <a:ext cx="4971038" cy="608608"/>
            </a:xfrm>
            <a:custGeom>
              <a:rect b="b" l="l" r="r" t="t"/>
              <a:pathLst>
                <a:path extrusionOk="0" h="608608" w="4971038">
                  <a:moveTo>
                    <a:pt x="0" y="0"/>
                  </a:moveTo>
                  <a:lnTo>
                    <a:pt x="4971038" y="0"/>
                  </a:lnTo>
                  <a:lnTo>
                    <a:pt x="4971038" y="608608"/>
                  </a:lnTo>
                  <a:lnTo>
                    <a:pt x="0" y="608608"/>
                  </a:lnTo>
                  <a:close/>
                </a:path>
              </a:pathLst>
            </a:custGeom>
            <a:solidFill>
              <a:srgbClr val="4563A6"/>
            </a:solidFill>
            <a:ln>
              <a:noFill/>
            </a:ln>
          </p:spPr>
        </p:sp>
        <p:sp>
          <p:nvSpPr>
            <p:cNvPr id="306" name="Google Shape;306;p22"/>
            <p:cNvSpPr txBox="1"/>
            <p:nvPr/>
          </p:nvSpPr>
          <p:spPr>
            <a:xfrm>
              <a:off x="0" y="-38100"/>
              <a:ext cx="4971038" cy="64670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7" name="Google Shape;307;p22"/>
          <p:cNvSpPr txBox="1"/>
          <p:nvPr/>
        </p:nvSpPr>
        <p:spPr>
          <a:xfrm>
            <a:off x="7450789" y="6600850"/>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E4F99"/>
                </a:solidFill>
                <a:latin typeface="Rubik"/>
                <a:ea typeface="Rubik"/>
                <a:cs typeface="Rubik"/>
                <a:sym typeface="Rubik"/>
              </a:rPr>
              <a:t>Name</a:t>
            </a:r>
            <a:endParaRPr/>
          </a:p>
        </p:txBody>
      </p:sp>
      <p:sp>
        <p:nvSpPr>
          <p:cNvPr id="308" name="Google Shape;308;p22"/>
          <p:cNvSpPr txBox="1"/>
          <p:nvPr/>
        </p:nvSpPr>
        <p:spPr>
          <a:xfrm>
            <a:off x="7450789" y="7567152"/>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Elaborate on what you want to discuss. </a:t>
            </a:r>
            <a:endParaRPr/>
          </a:p>
        </p:txBody>
      </p:sp>
      <p:sp>
        <p:nvSpPr>
          <p:cNvPr id="309" name="Google Shape;309;p22"/>
          <p:cNvSpPr txBox="1"/>
          <p:nvPr/>
        </p:nvSpPr>
        <p:spPr>
          <a:xfrm>
            <a:off x="12960093" y="6600850"/>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E4F99"/>
                </a:solidFill>
                <a:latin typeface="Rubik"/>
                <a:ea typeface="Rubik"/>
                <a:cs typeface="Rubik"/>
                <a:sym typeface="Rubik"/>
              </a:rPr>
              <a:t>Name</a:t>
            </a:r>
            <a:endParaRPr/>
          </a:p>
        </p:txBody>
      </p:sp>
      <p:sp>
        <p:nvSpPr>
          <p:cNvPr id="310" name="Google Shape;310;p22"/>
          <p:cNvSpPr txBox="1"/>
          <p:nvPr/>
        </p:nvSpPr>
        <p:spPr>
          <a:xfrm>
            <a:off x="12960093" y="7567152"/>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Elaborate on what you want to discuss. </a:t>
            </a:r>
            <a:endParaRPr/>
          </a:p>
        </p:txBody>
      </p:sp>
      <p:sp>
        <p:nvSpPr>
          <p:cNvPr id="311" name="Google Shape;311;p22"/>
          <p:cNvSpPr txBox="1"/>
          <p:nvPr/>
        </p:nvSpPr>
        <p:spPr>
          <a:xfrm>
            <a:off x="4324803" y="1019175"/>
            <a:ext cx="963839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E4F99"/>
                </a:solidFill>
                <a:latin typeface="Rubik"/>
                <a:ea typeface="Rubik"/>
                <a:cs typeface="Rubik"/>
                <a:sym typeface="Rubik"/>
              </a:rPr>
              <a:t>Our Team</a:t>
            </a:r>
            <a:endParaRPr/>
          </a:p>
        </p:txBody>
      </p:sp>
      <p:sp>
        <p:nvSpPr>
          <p:cNvPr id="312" name="Google Shape;312;p22"/>
          <p:cNvSpPr txBox="1"/>
          <p:nvPr/>
        </p:nvSpPr>
        <p:spPr>
          <a:xfrm>
            <a:off x="2074341" y="6600850"/>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E4F99"/>
                </a:solidFill>
                <a:latin typeface="Rubik"/>
                <a:ea typeface="Rubik"/>
                <a:cs typeface="Rubik"/>
                <a:sym typeface="Rubik"/>
              </a:rPr>
              <a:t>Name</a:t>
            </a:r>
            <a:endParaRPr/>
          </a:p>
        </p:txBody>
      </p:sp>
      <p:sp>
        <p:nvSpPr>
          <p:cNvPr id="313" name="Google Shape;313;p22"/>
          <p:cNvSpPr txBox="1"/>
          <p:nvPr/>
        </p:nvSpPr>
        <p:spPr>
          <a:xfrm>
            <a:off x="2074341" y="7567152"/>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Elaborate on what you want to discuss. </a:t>
            </a:r>
            <a:endParaRPr/>
          </a:p>
        </p:txBody>
      </p:sp>
      <p:grpSp>
        <p:nvGrpSpPr>
          <p:cNvPr id="314" name="Google Shape;314;p22"/>
          <p:cNvGrpSpPr/>
          <p:nvPr/>
        </p:nvGrpSpPr>
        <p:grpSpPr>
          <a:xfrm>
            <a:off x="16603047" y="8567498"/>
            <a:ext cx="1061250" cy="1276869"/>
            <a:chOff x="0" y="-38100"/>
            <a:chExt cx="279506" cy="336295"/>
          </a:xfrm>
        </p:grpSpPr>
        <p:sp>
          <p:nvSpPr>
            <p:cNvPr id="315" name="Google Shape;315;p22"/>
            <p:cNvSpPr/>
            <p:nvPr/>
          </p:nvSpPr>
          <p:spPr>
            <a:xfrm>
              <a:off x="0" y="0"/>
              <a:ext cx="279506" cy="298195"/>
            </a:xfrm>
            <a:custGeom>
              <a:rect b="b" l="l" r="r" t="t"/>
              <a:pathLst>
                <a:path extrusionOk="0" h="298195" w="279506">
                  <a:moveTo>
                    <a:pt x="0" y="0"/>
                  </a:moveTo>
                  <a:lnTo>
                    <a:pt x="279506" y="0"/>
                  </a:lnTo>
                  <a:lnTo>
                    <a:pt x="279506" y="298195"/>
                  </a:lnTo>
                  <a:lnTo>
                    <a:pt x="0" y="298195"/>
                  </a:lnTo>
                  <a:close/>
                </a:path>
              </a:pathLst>
            </a:custGeom>
            <a:solidFill>
              <a:srgbClr val="D61818"/>
            </a:solidFill>
            <a:ln>
              <a:noFill/>
            </a:ln>
          </p:spPr>
        </p:sp>
        <p:sp>
          <p:nvSpPr>
            <p:cNvPr id="316" name="Google Shape;316;p22"/>
            <p:cNvSpPr txBox="1"/>
            <p:nvPr/>
          </p:nvSpPr>
          <p:spPr>
            <a:xfrm>
              <a:off x="0" y="-38100"/>
              <a:ext cx="279506" cy="3362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22"/>
          <p:cNvGrpSpPr/>
          <p:nvPr/>
        </p:nvGrpSpPr>
        <p:grpSpPr>
          <a:xfrm>
            <a:off x="-530625" y="5571631"/>
            <a:ext cx="1938515" cy="999376"/>
            <a:chOff x="0" y="-38100"/>
            <a:chExt cx="510555" cy="263210"/>
          </a:xfrm>
        </p:grpSpPr>
        <p:sp>
          <p:nvSpPr>
            <p:cNvPr id="318" name="Google Shape;318;p22"/>
            <p:cNvSpPr/>
            <p:nvPr/>
          </p:nvSpPr>
          <p:spPr>
            <a:xfrm>
              <a:off x="0" y="0"/>
              <a:ext cx="510555" cy="225110"/>
            </a:xfrm>
            <a:custGeom>
              <a:rect b="b" l="l" r="r" t="t"/>
              <a:pathLst>
                <a:path extrusionOk="0" h="225110" w="510555">
                  <a:moveTo>
                    <a:pt x="0" y="0"/>
                  </a:moveTo>
                  <a:lnTo>
                    <a:pt x="510555" y="0"/>
                  </a:lnTo>
                  <a:lnTo>
                    <a:pt x="510555" y="225110"/>
                  </a:lnTo>
                  <a:lnTo>
                    <a:pt x="0" y="225110"/>
                  </a:lnTo>
                  <a:close/>
                </a:path>
              </a:pathLst>
            </a:custGeom>
            <a:solidFill>
              <a:srgbClr val="D61818"/>
            </a:solidFill>
            <a:ln>
              <a:noFill/>
            </a:ln>
          </p:spPr>
        </p:sp>
        <p:sp>
          <p:nvSpPr>
            <p:cNvPr id="319" name="Google Shape;319;p22"/>
            <p:cNvSpPr txBox="1"/>
            <p:nvPr/>
          </p:nvSpPr>
          <p:spPr>
            <a:xfrm>
              <a:off x="0" y="-38100"/>
              <a:ext cx="510555" cy="2632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0" name="Google Shape;320;p22"/>
          <p:cNvPicPr preferRelativeResize="0"/>
          <p:nvPr/>
        </p:nvPicPr>
        <p:blipFill>
          <a:blip r:embed="rId3">
            <a:alphaModFix/>
          </a:blip>
          <a:stretch>
            <a:fillRect/>
          </a:stretch>
        </p:blipFill>
        <p:spPr>
          <a:xfrm>
            <a:off x="2074350" y="2819150"/>
            <a:ext cx="3306075" cy="3336524"/>
          </a:xfrm>
          <a:prstGeom prst="rect">
            <a:avLst/>
          </a:prstGeom>
          <a:noFill/>
          <a:ln>
            <a:noFill/>
          </a:ln>
        </p:spPr>
      </p:pic>
      <p:pic>
        <p:nvPicPr>
          <p:cNvPr id="321" name="Google Shape;321;p22"/>
          <p:cNvPicPr preferRelativeResize="0"/>
          <p:nvPr/>
        </p:nvPicPr>
        <p:blipFill>
          <a:blip r:embed="rId4">
            <a:alphaModFix/>
          </a:blip>
          <a:stretch>
            <a:fillRect/>
          </a:stretch>
        </p:blipFill>
        <p:spPr>
          <a:xfrm>
            <a:off x="7450799" y="2819150"/>
            <a:ext cx="3306075" cy="3336509"/>
          </a:xfrm>
          <a:prstGeom prst="rect">
            <a:avLst/>
          </a:prstGeom>
          <a:noFill/>
          <a:ln>
            <a:noFill/>
          </a:ln>
        </p:spPr>
      </p:pic>
      <p:pic>
        <p:nvPicPr>
          <p:cNvPr id="322" name="Google Shape;322;p22"/>
          <p:cNvPicPr preferRelativeResize="0"/>
          <p:nvPr/>
        </p:nvPicPr>
        <p:blipFill>
          <a:blip r:embed="rId5">
            <a:alphaModFix/>
          </a:blip>
          <a:stretch>
            <a:fillRect/>
          </a:stretch>
        </p:blipFill>
        <p:spPr>
          <a:xfrm>
            <a:off x="12960100" y="2819150"/>
            <a:ext cx="3306075" cy="3342648"/>
          </a:xfrm>
          <a:prstGeom prst="rect">
            <a:avLst/>
          </a:prstGeom>
          <a:noFill/>
          <a:ln>
            <a:noFill/>
          </a:ln>
        </p:spPr>
      </p:pic>
      <p:pic>
        <p:nvPicPr>
          <p:cNvPr id="323" name="Google Shape;323;p22"/>
          <p:cNvPicPr preferRelativeResize="0"/>
          <p:nvPr/>
        </p:nvPicPr>
        <p:blipFill>
          <a:blip r:embed="rId6">
            <a:alphaModFix/>
          </a:blip>
          <a:stretch>
            <a:fillRect/>
          </a:stretch>
        </p:blipFill>
        <p:spPr>
          <a:xfrm>
            <a:off x="15979350" y="1198900"/>
            <a:ext cx="2599544" cy="2455500"/>
          </a:xfrm>
          <a:prstGeom prst="rect">
            <a:avLst/>
          </a:prstGeom>
          <a:noFill/>
          <a:ln>
            <a:noFill/>
          </a:ln>
        </p:spPr>
      </p:pic>
      <p:pic>
        <p:nvPicPr>
          <p:cNvPr id="324" name="Google Shape;324;p22"/>
          <p:cNvPicPr preferRelativeResize="0"/>
          <p:nvPr/>
        </p:nvPicPr>
        <p:blipFill>
          <a:blip r:embed="rId7">
            <a:alphaModFix/>
          </a:blip>
          <a:stretch>
            <a:fillRect/>
          </a:stretch>
        </p:blipFill>
        <p:spPr>
          <a:xfrm>
            <a:off x="859122" y="234498"/>
            <a:ext cx="1449525" cy="2996493"/>
          </a:xfrm>
          <a:prstGeom prst="rect">
            <a:avLst/>
          </a:prstGeom>
          <a:noFill/>
          <a:ln>
            <a:noFill/>
          </a:ln>
        </p:spPr>
      </p:pic>
      <p:pic>
        <p:nvPicPr>
          <p:cNvPr id="325" name="Google Shape;325;p22"/>
          <p:cNvPicPr preferRelativeResize="0"/>
          <p:nvPr/>
        </p:nvPicPr>
        <p:blipFill>
          <a:blip r:embed="rId8">
            <a:alphaModFix/>
          </a:blip>
          <a:stretch>
            <a:fillRect/>
          </a:stretch>
        </p:blipFill>
        <p:spPr>
          <a:xfrm>
            <a:off x="5877788" y="8567500"/>
            <a:ext cx="1348214" cy="1276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329" name="Shape 329"/>
        <p:cNvGrpSpPr/>
        <p:nvPr/>
      </p:nvGrpSpPr>
      <p:grpSpPr>
        <a:xfrm>
          <a:off x="0" y="0"/>
          <a:ext cx="0" cy="0"/>
          <a:chOff x="0" y="0"/>
          <a:chExt cx="0" cy="0"/>
        </a:xfrm>
      </p:grpSpPr>
      <p:grpSp>
        <p:nvGrpSpPr>
          <p:cNvPr id="330" name="Google Shape;330;p23"/>
          <p:cNvGrpSpPr/>
          <p:nvPr/>
        </p:nvGrpSpPr>
        <p:grpSpPr>
          <a:xfrm>
            <a:off x="601654" y="884039"/>
            <a:ext cx="17972450" cy="3079450"/>
            <a:chOff x="0" y="-38100"/>
            <a:chExt cx="4733485" cy="811048"/>
          </a:xfrm>
        </p:grpSpPr>
        <p:sp>
          <p:nvSpPr>
            <p:cNvPr id="331" name="Google Shape;331;p23"/>
            <p:cNvSpPr/>
            <p:nvPr/>
          </p:nvSpPr>
          <p:spPr>
            <a:xfrm>
              <a:off x="0" y="0"/>
              <a:ext cx="4733485" cy="772948"/>
            </a:xfrm>
            <a:custGeom>
              <a:rect b="b" l="l" r="r" t="t"/>
              <a:pathLst>
                <a:path extrusionOk="0" h="772948" w="4733485">
                  <a:moveTo>
                    <a:pt x="0" y="0"/>
                  </a:moveTo>
                  <a:lnTo>
                    <a:pt x="4733485" y="0"/>
                  </a:lnTo>
                  <a:lnTo>
                    <a:pt x="4733485" y="772948"/>
                  </a:lnTo>
                  <a:lnTo>
                    <a:pt x="0" y="772948"/>
                  </a:lnTo>
                  <a:close/>
                </a:path>
              </a:pathLst>
            </a:custGeom>
            <a:solidFill>
              <a:srgbClr val="D6D6D6"/>
            </a:solidFill>
            <a:ln>
              <a:noFill/>
            </a:ln>
          </p:spPr>
        </p:sp>
        <p:sp>
          <p:nvSpPr>
            <p:cNvPr id="332" name="Google Shape;332;p23"/>
            <p:cNvSpPr txBox="1"/>
            <p:nvPr/>
          </p:nvSpPr>
          <p:spPr>
            <a:xfrm>
              <a:off x="0" y="-38100"/>
              <a:ext cx="4733485" cy="81104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3" name="Google Shape;333;p23"/>
          <p:cNvPicPr preferRelativeResize="0"/>
          <p:nvPr/>
        </p:nvPicPr>
        <p:blipFill>
          <a:blip r:embed="rId3">
            <a:alphaModFix/>
          </a:blip>
          <a:stretch>
            <a:fillRect/>
          </a:stretch>
        </p:blipFill>
        <p:spPr>
          <a:xfrm>
            <a:off x="9144000" y="2120600"/>
            <a:ext cx="8289326" cy="7293149"/>
          </a:xfrm>
          <a:prstGeom prst="rect">
            <a:avLst/>
          </a:prstGeom>
          <a:noFill/>
          <a:ln>
            <a:noFill/>
          </a:ln>
        </p:spPr>
      </p:pic>
      <p:sp>
        <p:nvSpPr>
          <p:cNvPr id="334" name="Google Shape;334;p23"/>
          <p:cNvSpPr txBox="1"/>
          <p:nvPr/>
        </p:nvSpPr>
        <p:spPr>
          <a:xfrm>
            <a:off x="1028688" y="5370560"/>
            <a:ext cx="7378200" cy="1539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2E4F99"/>
                </a:solidFill>
                <a:latin typeface="Rubik"/>
                <a:ea typeface="Rubik"/>
                <a:cs typeface="Rubik"/>
                <a:sym typeface="Rubik"/>
              </a:rPr>
              <a:t>About Us</a:t>
            </a:r>
            <a:endParaRPr/>
          </a:p>
        </p:txBody>
      </p:sp>
      <p:sp>
        <p:nvSpPr>
          <p:cNvPr id="335" name="Google Shape;335;p23"/>
          <p:cNvSpPr txBox="1"/>
          <p:nvPr/>
        </p:nvSpPr>
        <p:spPr>
          <a:xfrm>
            <a:off x="1028698" y="6986312"/>
            <a:ext cx="5721000" cy="369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Elaborate on what you want to discuss. </a:t>
            </a:r>
            <a:endParaRPr/>
          </a:p>
        </p:txBody>
      </p:sp>
      <p:sp>
        <p:nvSpPr>
          <p:cNvPr id="336" name="Google Shape;336;p23"/>
          <p:cNvSpPr txBox="1"/>
          <p:nvPr/>
        </p:nvSpPr>
        <p:spPr>
          <a:xfrm>
            <a:off x="1028700" y="647700"/>
            <a:ext cx="1689140" cy="34258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0" u="none" cap="none" strike="noStrike">
                <a:solidFill>
                  <a:srgbClr val="2E4F99"/>
                </a:solidFill>
                <a:latin typeface="Rubik"/>
                <a:ea typeface="Rubik"/>
                <a:cs typeface="Rubik"/>
                <a:sym typeface="Rubik"/>
              </a:rPr>
              <a:t>3</a:t>
            </a:r>
            <a:endParaRPr/>
          </a:p>
        </p:txBody>
      </p:sp>
      <p:grpSp>
        <p:nvGrpSpPr>
          <p:cNvPr id="337" name="Google Shape;337;p23"/>
          <p:cNvGrpSpPr/>
          <p:nvPr/>
        </p:nvGrpSpPr>
        <p:grpSpPr>
          <a:xfrm>
            <a:off x="16716056" y="6860701"/>
            <a:ext cx="1086489" cy="3902905"/>
            <a:chOff x="0" y="-38100"/>
            <a:chExt cx="286153" cy="1027926"/>
          </a:xfrm>
        </p:grpSpPr>
        <p:sp>
          <p:nvSpPr>
            <p:cNvPr id="338" name="Google Shape;338;p23"/>
            <p:cNvSpPr/>
            <p:nvPr/>
          </p:nvSpPr>
          <p:spPr>
            <a:xfrm>
              <a:off x="0" y="0"/>
              <a:ext cx="286153" cy="989826"/>
            </a:xfrm>
            <a:custGeom>
              <a:rect b="b" l="l" r="r" t="t"/>
              <a:pathLst>
                <a:path extrusionOk="0" h="989826" w="286153">
                  <a:moveTo>
                    <a:pt x="0" y="0"/>
                  </a:moveTo>
                  <a:lnTo>
                    <a:pt x="286153" y="0"/>
                  </a:lnTo>
                  <a:lnTo>
                    <a:pt x="286153" y="989826"/>
                  </a:lnTo>
                  <a:lnTo>
                    <a:pt x="0" y="989826"/>
                  </a:lnTo>
                  <a:close/>
                </a:path>
              </a:pathLst>
            </a:custGeom>
            <a:solidFill>
              <a:srgbClr val="4563A6"/>
            </a:solidFill>
            <a:ln>
              <a:noFill/>
            </a:ln>
          </p:spPr>
        </p:sp>
        <p:sp>
          <p:nvSpPr>
            <p:cNvPr id="339" name="Google Shape;339;p23"/>
            <p:cNvSpPr txBox="1"/>
            <p:nvPr/>
          </p:nvSpPr>
          <p:spPr>
            <a:xfrm>
              <a:off x="0" y="-38100"/>
              <a:ext cx="286153" cy="102792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23"/>
          <p:cNvGrpSpPr/>
          <p:nvPr/>
        </p:nvGrpSpPr>
        <p:grpSpPr>
          <a:xfrm>
            <a:off x="16972462" y="1437984"/>
            <a:ext cx="1601641" cy="1319268"/>
            <a:chOff x="0" y="-38100"/>
            <a:chExt cx="421831" cy="347462"/>
          </a:xfrm>
        </p:grpSpPr>
        <p:sp>
          <p:nvSpPr>
            <p:cNvPr id="341" name="Google Shape;341;p23"/>
            <p:cNvSpPr/>
            <p:nvPr/>
          </p:nvSpPr>
          <p:spPr>
            <a:xfrm>
              <a:off x="0" y="0"/>
              <a:ext cx="421831" cy="309362"/>
            </a:xfrm>
            <a:custGeom>
              <a:rect b="b" l="l" r="r" t="t"/>
              <a:pathLst>
                <a:path extrusionOk="0" h="309362" w="421831">
                  <a:moveTo>
                    <a:pt x="0" y="0"/>
                  </a:moveTo>
                  <a:lnTo>
                    <a:pt x="421831" y="0"/>
                  </a:lnTo>
                  <a:lnTo>
                    <a:pt x="421831" y="309362"/>
                  </a:lnTo>
                  <a:lnTo>
                    <a:pt x="0" y="309362"/>
                  </a:lnTo>
                  <a:close/>
                </a:path>
              </a:pathLst>
            </a:custGeom>
            <a:solidFill>
              <a:srgbClr val="D61818"/>
            </a:solidFill>
            <a:ln>
              <a:noFill/>
            </a:ln>
          </p:spPr>
        </p:sp>
        <p:sp>
          <p:nvSpPr>
            <p:cNvPr id="342" name="Google Shape;342;p23"/>
            <p:cNvSpPr txBox="1"/>
            <p:nvPr/>
          </p:nvSpPr>
          <p:spPr>
            <a:xfrm>
              <a:off x="0" y="-38100"/>
              <a:ext cx="421831" cy="34746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3" name="Google Shape;343;p23"/>
          <p:cNvPicPr preferRelativeResize="0"/>
          <p:nvPr/>
        </p:nvPicPr>
        <p:blipFill>
          <a:blip r:embed="rId4">
            <a:alphaModFix/>
          </a:blip>
          <a:stretch>
            <a:fillRect/>
          </a:stretch>
        </p:blipFill>
        <p:spPr>
          <a:xfrm>
            <a:off x="-1423850" y="8191575"/>
            <a:ext cx="3625457" cy="3425825"/>
          </a:xfrm>
          <a:prstGeom prst="rect">
            <a:avLst/>
          </a:prstGeom>
          <a:noFill/>
          <a:ln>
            <a:noFill/>
          </a:ln>
        </p:spPr>
      </p:pic>
      <p:pic>
        <p:nvPicPr>
          <p:cNvPr id="344" name="Google Shape;344;p23"/>
          <p:cNvPicPr preferRelativeResize="0"/>
          <p:nvPr/>
        </p:nvPicPr>
        <p:blipFill>
          <a:blip r:embed="rId5">
            <a:alphaModFix/>
          </a:blip>
          <a:stretch>
            <a:fillRect/>
          </a:stretch>
        </p:blipFill>
        <p:spPr>
          <a:xfrm>
            <a:off x="6962032" y="274244"/>
            <a:ext cx="2765264" cy="261679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348" name="Shape 348"/>
        <p:cNvGrpSpPr/>
        <p:nvPr/>
      </p:nvGrpSpPr>
      <p:grpSpPr>
        <a:xfrm>
          <a:off x="0" y="0"/>
          <a:ext cx="0" cy="0"/>
          <a:chOff x="0" y="0"/>
          <a:chExt cx="0" cy="0"/>
        </a:xfrm>
      </p:grpSpPr>
      <p:grpSp>
        <p:nvGrpSpPr>
          <p:cNvPr id="349" name="Google Shape;349;p24"/>
          <p:cNvGrpSpPr/>
          <p:nvPr/>
        </p:nvGrpSpPr>
        <p:grpSpPr>
          <a:xfrm>
            <a:off x="-383674" y="3083279"/>
            <a:ext cx="18671674" cy="5332439"/>
            <a:chOff x="0" y="-38100"/>
            <a:chExt cx="4917643" cy="1404428"/>
          </a:xfrm>
        </p:grpSpPr>
        <p:sp>
          <p:nvSpPr>
            <p:cNvPr id="350" name="Google Shape;350;p24"/>
            <p:cNvSpPr/>
            <p:nvPr/>
          </p:nvSpPr>
          <p:spPr>
            <a:xfrm>
              <a:off x="0" y="0"/>
              <a:ext cx="4917642" cy="1366328"/>
            </a:xfrm>
            <a:custGeom>
              <a:rect b="b" l="l" r="r" t="t"/>
              <a:pathLst>
                <a:path extrusionOk="0" h="1366328" w="4917642">
                  <a:moveTo>
                    <a:pt x="0" y="0"/>
                  </a:moveTo>
                  <a:lnTo>
                    <a:pt x="4917642" y="0"/>
                  </a:lnTo>
                  <a:lnTo>
                    <a:pt x="4917642" y="1366328"/>
                  </a:lnTo>
                  <a:lnTo>
                    <a:pt x="0" y="1366328"/>
                  </a:lnTo>
                  <a:close/>
                </a:path>
              </a:pathLst>
            </a:custGeom>
            <a:solidFill>
              <a:srgbClr val="D6D6D6"/>
            </a:solidFill>
            <a:ln>
              <a:noFill/>
            </a:ln>
          </p:spPr>
        </p:sp>
        <p:sp>
          <p:nvSpPr>
            <p:cNvPr id="351" name="Google Shape;351;p24"/>
            <p:cNvSpPr txBox="1"/>
            <p:nvPr/>
          </p:nvSpPr>
          <p:spPr>
            <a:xfrm>
              <a:off x="0" y="-38100"/>
              <a:ext cx="4917643" cy="14044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2" name="Google Shape;352;p24"/>
          <p:cNvPicPr preferRelativeResize="0"/>
          <p:nvPr/>
        </p:nvPicPr>
        <p:blipFill>
          <a:blip r:embed="rId3">
            <a:alphaModFix/>
          </a:blip>
          <a:stretch>
            <a:fillRect/>
          </a:stretch>
        </p:blipFill>
        <p:spPr>
          <a:xfrm>
            <a:off x="11872775" y="2700700"/>
            <a:ext cx="6415224" cy="7652475"/>
          </a:xfrm>
          <a:prstGeom prst="rect">
            <a:avLst/>
          </a:prstGeom>
          <a:noFill/>
          <a:ln>
            <a:noFill/>
          </a:ln>
        </p:spPr>
      </p:pic>
      <p:sp>
        <p:nvSpPr>
          <p:cNvPr id="353" name="Google Shape;353;p24"/>
          <p:cNvSpPr txBox="1"/>
          <p:nvPr/>
        </p:nvSpPr>
        <p:spPr>
          <a:xfrm>
            <a:off x="3376085" y="1037303"/>
            <a:ext cx="1153583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E4F99"/>
                </a:solidFill>
                <a:latin typeface="Rubik"/>
                <a:ea typeface="Rubik"/>
                <a:cs typeface="Rubik"/>
                <a:sym typeface="Rubik"/>
              </a:rPr>
              <a:t>Impact Of The Risks</a:t>
            </a:r>
            <a:endParaRPr/>
          </a:p>
        </p:txBody>
      </p:sp>
      <p:sp>
        <p:nvSpPr>
          <p:cNvPr id="354" name="Google Shape;354;p24"/>
          <p:cNvSpPr txBox="1"/>
          <p:nvPr/>
        </p:nvSpPr>
        <p:spPr>
          <a:xfrm>
            <a:off x="3376085" y="3977288"/>
            <a:ext cx="7288168" cy="287945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Presentations are communication tools that can be used as demonstrations, lectures, speeches, reports, and more. It is mostly presented before an audience.Presentations are communication tools that can be used as demonstrations, lectures, speeches, reports, and more. It is mostly presented before an audience.  </a:t>
            </a:r>
            <a:endParaRPr/>
          </a:p>
        </p:txBody>
      </p:sp>
      <p:grpSp>
        <p:nvGrpSpPr>
          <p:cNvPr id="355" name="Google Shape;355;p24"/>
          <p:cNvGrpSpPr/>
          <p:nvPr/>
        </p:nvGrpSpPr>
        <p:grpSpPr>
          <a:xfrm>
            <a:off x="16937276" y="884039"/>
            <a:ext cx="871192" cy="2924117"/>
            <a:chOff x="0" y="-38100"/>
            <a:chExt cx="229450" cy="770138"/>
          </a:xfrm>
        </p:grpSpPr>
        <p:sp>
          <p:nvSpPr>
            <p:cNvPr id="356" name="Google Shape;356;p24"/>
            <p:cNvSpPr/>
            <p:nvPr/>
          </p:nvSpPr>
          <p:spPr>
            <a:xfrm>
              <a:off x="0" y="0"/>
              <a:ext cx="229450" cy="732038"/>
            </a:xfrm>
            <a:custGeom>
              <a:rect b="b" l="l" r="r" t="t"/>
              <a:pathLst>
                <a:path extrusionOk="0" h="732038" w="229450">
                  <a:moveTo>
                    <a:pt x="0" y="0"/>
                  </a:moveTo>
                  <a:lnTo>
                    <a:pt x="229450" y="0"/>
                  </a:lnTo>
                  <a:lnTo>
                    <a:pt x="229450" y="732038"/>
                  </a:lnTo>
                  <a:lnTo>
                    <a:pt x="0" y="732038"/>
                  </a:lnTo>
                  <a:close/>
                </a:path>
              </a:pathLst>
            </a:custGeom>
            <a:solidFill>
              <a:srgbClr val="D61818"/>
            </a:solidFill>
            <a:ln>
              <a:noFill/>
            </a:ln>
          </p:spPr>
        </p:sp>
        <p:sp>
          <p:nvSpPr>
            <p:cNvPr id="357" name="Google Shape;357;p24"/>
            <p:cNvSpPr txBox="1"/>
            <p:nvPr/>
          </p:nvSpPr>
          <p:spPr>
            <a:xfrm>
              <a:off x="0" y="-38100"/>
              <a:ext cx="229450" cy="7701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8" name="Google Shape;358;p24"/>
          <p:cNvPicPr preferRelativeResize="0"/>
          <p:nvPr/>
        </p:nvPicPr>
        <p:blipFill>
          <a:blip r:embed="rId4">
            <a:alphaModFix/>
          </a:blip>
          <a:stretch>
            <a:fillRect/>
          </a:stretch>
        </p:blipFill>
        <p:spPr>
          <a:xfrm>
            <a:off x="274851" y="2192088"/>
            <a:ext cx="2078463" cy="1968775"/>
          </a:xfrm>
          <a:prstGeom prst="rect">
            <a:avLst/>
          </a:prstGeom>
          <a:noFill/>
          <a:ln>
            <a:noFill/>
          </a:ln>
        </p:spPr>
      </p:pic>
      <p:pic>
        <p:nvPicPr>
          <p:cNvPr id="359" name="Google Shape;359;p24"/>
          <p:cNvPicPr preferRelativeResize="0"/>
          <p:nvPr/>
        </p:nvPicPr>
        <p:blipFill>
          <a:blip r:embed="rId4">
            <a:alphaModFix/>
          </a:blip>
          <a:stretch>
            <a:fillRect/>
          </a:stretch>
        </p:blipFill>
        <p:spPr>
          <a:xfrm>
            <a:off x="10664252" y="7947850"/>
            <a:ext cx="2080625" cy="197082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363" name="Shape 363"/>
        <p:cNvGrpSpPr/>
        <p:nvPr/>
      </p:nvGrpSpPr>
      <p:grpSpPr>
        <a:xfrm>
          <a:off x="0" y="0"/>
          <a:ext cx="0" cy="0"/>
          <a:chOff x="0" y="0"/>
          <a:chExt cx="0" cy="0"/>
        </a:xfrm>
      </p:grpSpPr>
      <p:sp>
        <p:nvSpPr>
          <p:cNvPr id="364" name="Google Shape;364;p25"/>
          <p:cNvSpPr/>
          <p:nvPr/>
        </p:nvSpPr>
        <p:spPr>
          <a:xfrm>
            <a:off x="2534354" y="6008478"/>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563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5"/>
          <p:cNvSpPr/>
          <p:nvPr/>
        </p:nvSpPr>
        <p:spPr>
          <a:xfrm>
            <a:off x="6823326" y="6008478"/>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563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5"/>
          <p:cNvSpPr/>
          <p:nvPr/>
        </p:nvSpPr>
        <p:spPr>
          <a:xfrm>
            <a:off x="11110110" y="604344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563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7" name="Google Shape;367;p25"/>
          <p:cNvCxnSpPr/>
          <p:nvPr/>
        </p:nvCxnSpPr>
        <p:spPr>
          <a:xfrm flipH="1" rot="10800000">
            <a:off x="258011" y="6186203"/>
            <a:ext cx="6565318" cy="34047"/>
          </a:xfrm>
          <a:prstGeom prst="straightConnector1">
            <a:avLst/>
          </a:prstGeom>
          <a:noFill/>
          <a:ln cap="flat" cmpd="sng" w="47625">
            <a:solidFill>
              <a:srgbClr val="4563A6"/>
            </a:solidFill>
            <a:prstDash val="solid"/>
            <a:round/>
            <a:headEnd len="sm" w="sm" type="none"/>
            <a:tailEnd len="sm" w="sm" type="none"/>
          </a:ln>
        </p:spPr>
      </p:cxnSp>
      <p:cxnSp>
        <p:nvCxnSpPr>
          <p:cNvPr id="368" name="Google Shape;368;p25"/>
          <p:cNvCxnSpPr/>
          <p:nvPr/>
        </p:nvCxnSpPr>
        <p:spPr>
          <a:xfrm>
            <a:off x="7176936" y="6186728"/>
            <a:ext cx="3933179" cy="32080"/>
          </a:xfrm>
          <a:prstGeom prst="straightConnector1">
            <a:avLst/>
          </a:prstGeom>
          <a:noFill/>
          <a:ln cap="flat" cmpd="sng" w="47625">
            <a:solidFill>
              <a:srgbClr val="4563A6"/>
            </a:solidFill>
            <a:prstDash val="solid"/>
            <a:round/>
            <a:headEnd len="sm" w="sm" type="none"/>
            <a:tailEnd len="sm" w="sm" type="none"/>
          </a:ln>
        </p:spPr>
      </p:cxnSp>
      <p:sp>
        <p:nvSpPr>
          <p:cNvPr id="369" name="Google Shape;369;p25"/>
          <p:cNvSpPr/>
          <p:nvPr/>
        </p:nvSpPr>
        <p:spPr>
          <a:xfrm>
            <a:off x="15627635" y="6046328"/>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563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0" name="Google Shape;370;p25"/>
          <p:cNvCxnSpPr/>
          <p:nvPr/>
        </p:nvCxnSpPr>
        <p:spPr>
          <a:xfrm>
            <a:off x="11463725" y="6220446"/>
            <a:ext cx="2430651" cy="2689"/>
          </a:xfrm>
          <a:prstGeom prst="straightConnector1">
            <a:avLst/>
          </a:prstGeom>
          <a:noFill/>
          <a:ln cap="flat" cmpd="sng" w="47625">
            <a:solidFill>
              <a:srgbClr val="4563A6"/>
            </a:solidFill>
            <a:prstDash val="solid"/>
            <a:round/>
            <a:headEnd len="sm" w="sm" type="none"/>
            <a:tailEnd len="sm" w="sm" type="none"/>
          </a:ln>
        </p:spPr>
      </p:cxnSp>
      <p:cxnSp>
        <p:nvCxnSpPr>
          <p:cNvPr id="371" name="Google Shape;371;p25"/>
          <p:cNvCxnSpPr/>
          <p:nvPr/>
        </p:nvCxnSpPr>
        <p:spPr>
          <a:xfrm>
            <a:off x="13522510" y="6222818"/>
            <a:ext cx="4181366" cy="0"/>
          </a:xfrm>
          <a:prstGeom prst="straightConnector1">
            <a:avLst/>
          </a:prstGeom>
          <a:noFill/>
          <a:ln cap="flat" cmpd="sng" w="47625">
            <a:solidFill>
              <a:srgbClr val="4563A6"/>
            </a:solidFill>
            <a:prstDash val="solid"/>
            <a:round/>
            <a:headEnd len="sm" w="sm" type="none"/>
            <a:tailEnd len="sm" w="sm" type="none"/>
          </a:ln>
        </p:spPr>
      </p:cxnSp>
      <p:grpSp>
        <p:nvGrpSpPr>
          <p:cNvPr id="372" name="Google Shape;372;p25"/>
          <p:cNvGrpSpPr/>
          <p:nvPr/>
        </p:nvGrpSpPr>
        <p:grpSpPr>
          <a:xfrm>
            <a:off x="1647498" y="4623915"/>
            <a:ext cx="2127328" cy="2276906"/>
            <a:chOff x="0" y="-57150"/>
            <a:chExt cx="812800" cy="869950"/>
          </a:xfrm>
        </p:grpSpPr>
        <p:sp>
          <p:nvSpPr>
            <p:cNvPr id="373" name="Google Shape;373;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4563A6"/>
            </a:solidFill>
            <a:ln>
              <a:noFill/>
            </a:ln>
          </p:spPr>
        </p:sp>
        <p:sp>
          <p:nvSpPr>
            <p:cNvPr id="374" name="Google Shape;374;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25"/>
          <p:cNvGrpSpPr/>
          <p:nvPr/>
        </p:nvGrpSpPr>
        <p:grpSpPr>
          <a:xfrm>
            <a:off x="6011925" y="4623915"/>
            <a:ext cx="2127328" cy="2276906"/>
            <a:chOff x="0" y="-57150"/>
            <a:chExt cx="812800" cy="869950"/>
          </a:xfrm>
        </p:grpSpPr>
        <p:sp>
          <p:nvSpPr>
            <p:cNvPr id="376" name="Google Shape;376;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4563A6"/>
            </a:solidFill>
            <a:ln>
              <a:noFill/>
            </a:ln>
          </p:spPr>
        </p:sp>
        <p:sp>
          <p:nvSpPr>
            <p:cNvPr id="377" name="Google Shape;377;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25"/>
          <p:cNvGrpSpPr/>
          <p:nvPr/>
        </p:nvGrpSpPr>
        <p:grpSpPr>
          <a:xfrm>
            <a:off x="10376352" y="4623915"/>
            <a:ext cx="2127328" cy="2276906"/>
            <a:chOff x="0" y="-57150"/>
            <a:chExt cx="812800" cy="869950"/>
          </a:xfrm>
        </p:grpSpPr>
        <p:sp>
          <p:nvSpPr>
            <p:cNvPr id="379" name="Google Shape;379;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4563A6"/>
            </a:solidFill>
            <a:ln>
              <a:noFill/>
            </a:ln>
          </p:spPr>
        </p:sp>
        <p:sp>
          <p:nvSpPr>
            <p:cNvPr id="380" name="Google Shape;380;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25"/>
          <p:cNvGrpSpPr/>
          <p:nvPr/>
        </p:nvGrpSpPr>
        <p:grpSpPr>
          <a:xfrm>
            <a:off x="14740779" y="4623915"/>
            <a:ext cx="2127328" cy="2276906"/>
            <a:chOff x="0" y="-57150"/>
            <a:chExt cx="812800" cy="869950"/>
          </a:xfrm>
        </p:grpSpPr>
        <p:sp>
          <p:nvSpPr>
            <p:cNvPr id="382" name="Google Shape;382;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4563A6"/>
            </a:solidFill>
            <a:ln>
              <a:noFill/>
            </a:ln>
          </p:spPr>
        </p:sp>
        <p:sp>
          <p:nvSpPr>
            <p:cNvPr id="383" name="Google Shape;383;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4" name="Google Shape;384;p25"/>
          <p:cNvSpPr txBox="1"/>
          <p:nvPr/>
        </p:nvSpPr>
        <p:spPr>
          <a:xfrm>
            <a:off x="1028700" y="1019175"/>
            <a:ext cx="16230600" cy="2752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E4F99"/>
                </a:solidFill>
                <a:latin typeface="Rubik"/>
                <a:ea typeface="Rubik"/>
                <a:cs typeface="Rubik"/>
                <a:sym typeface="Rubik"/>
              </a:rPr>
              <a:t>A Timeline Always </a:t>
            </a:r>
            <a:endParaRPr/>
          </a:p>
          <a:p>
            <a:pPr indent="0" lvl="0" marL="0" marR="0" rtl="0" algn="ctr">
              <a:lnSpc>
                <a:spcPct val="120000"/>
              </a:lnSpc>
              <a:spcBef>
                <a:spcPts val="0"/>
              </a:spcBef>
              <a:spcAft>
                <a:spcPts val="0"/>
              </a:spcAft>
              <a:buNone/>
            </a:pPr>
            <a:r>
              <a:rPr b="1" i="0" lang="en-US" sz="9000" u="none" cap="none" strike="noStrike">
                <a:solidFill>
                  <a:srgbClr val="2E4F99"/>
                </a:solidFill>
                <a:latin typeface="Rubik"/>
                <a:ea typeface="Rubik"/>
                <a:cs typeface="Rubik"/>
                <a:sym typeface="Rubik"/>
              </a:rPr>
              <a:t>Works Well</a:t>
            </a:r>
            <a:endParaRPr/>
          </a:p>
        </p:txBody>
      </p:sp>
      <p:sp>
        <p:nvSpPr>
          <p:cNvPr id="385" name="Google Shape;385;p25"/>
          <p:cNvSpPr txBox="1"/>
          <p:nvPr/>
        </p:nvSpPr>
        <p:spPr>
          <a:xfrm>
            <a:off x="1028700" y="7435443"/>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2E4F99"/>
                </a:solidFill>
                <a:latin typeface="Rubik"/>
                <a:ea typeface="Rubik"/>
                <a:cs typeface="Rubik"/>
                <a:sym typeface="Rubik"/>
              </a:rPr>
              <a:t>Add a main point</a:t>
            </a:r>
            <a:endParaRPr/>
          </a:p>
        </p:txBody>
      </p:sp>
      <p:sp>
        <p:nvSpPr>
          <p:cNvPr id="386" name="Google Shape;386;p25"/>
          <p:cNvSpPr txBox="1"/>
          <p:nvPr/>
        </p:nvSpPr>
        <p:spPr>
          <a:xfrm>
            <a:off x="1028700" y="8289150"/>
            <a:ext cx="33649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Roboto Slab"/>
                <a:ea typeface="Roboto Slab"/>
                <a:cs typeface="Roboto Slab"/>
                <a:sym typeface="Roboto Slab"/>
              </a:rPr>
              <a:t>Elaborate on what you want to discuss. </a:t>
            </a:r>
            <a:endParaRPr/>
          </a:p>
        </p:txBody>
      </p:sp>
      <p:sp>
        <p:nvSpPr>
          <p:cNvPr id="387" name="Google Shape;387;p25"/>
          <p:cNvSpPr txBox="1"/>
          <p:nvPr/>
        </p:nvSpPr>
        <p:spPr>
          <a:xfrm>
            <a:off x="5393127" y="7435443"/>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2E4F99"/>
                </a:solidFill>
                <a:latin typeface="Rubik"/>
                <a:ea typeface="Rubik"/>
                <a:cs typeface="Rubik"/>
                <a:sym typeface="Rubik"/>
              </a:rPr>
              <a:t>Add a main point</a:t>
            </a:r>
            <a:endParaRPr/>
          </a:p>
        </p:txBody>
      </p:sp>
      <p:sp>
        <p:nvSpPr>
          <p:cNvPr id="388" name="Google Shape;388;p25"/>
          <p:cNvSpPr txBox="1"/>
          <p:nvPr/>
        </p:nvSpPr>
        <p:spPr>
          <a:xfrm>
            <a:off x="5393127" y="8289150"/>
            <a:ext cx="33649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Roboto Slab"/>
                <a:ea typeface="Roboto Slab"/>
                <a:cs typeface="Roboto Slab"/>
                <a:sym typeface="Roboto Slab"/>
              </a:rPr>
              <a:t>Elaborate on what you want to discuss. </a:t>
            </a:r>
            <a:endParaRPr/>
          </a:p>
        </p:txBody>
      </p:sp>
      <p:sp>
        <p:nvSpPr>
          <p:cNvPr id="389" name="Google Shape;389;p25"/>
          <p:cNvSpPr txBox="1"/>
          <p:nvPr/>
        </p:nvSpPr>
        <p:spPr>
          <a:xfrm>
            <a:off x="14121981" y="7435443"/>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2E4F99"/>
                </a:solidFill>
                <a:latin typeface="Rubik"/>
                <a:ea typeface="Rubik"/>
                <a:cs typeface="Rubik"/>
                <a:sym typeface="Rubik"/>
              </a:rPr>
              <a:t>Add a main point</a:t>
            </a:r>
            <a:endParaRPr/>
          </a:p>
        </p:txBody>
      </p:sp>
      <p:sp>
        <p:nvSpPr>
          <p:cNvPr id="390" name="Google Shape;390;p25"/>
          <p:cNvSpPr txBox="1"/>
          <p:nvPr/>
        </p:nvSpPr>
        <p:spPr>
          <a:xfrm>
            <a:off x="14121981" y="8289150"/>
            <a:ext cx="33649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Roboto Slab"/>
                <a:ea typeface="Roboto Slab"/>
                <a:cs typeface="Roboto Slab"/>
                <a:sym typeface="Roboto Slab"/>
              </a:rPr>
              <a:t>Elaborate on what you want to discuss. </a:t>
            </a:r>
            <a:endParaRPr/>
          </a:p>
        </p:txBody>
      </p:sp>
      <p:sp>
        <p:nvSpPr>
          <p:cNvPr id="391" name="Google Shape;391;p25"/>
          <p:cNvSpPr txBox="1"/>
          <p:nvPr/>
        </p:nvSpPr>
        <p:spPr>
          <a:xfrm>
            <a:off x="9757554" y="7435443"/>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2E4F99"/>
                </a:solidFill>
                <a:latin typeface="Rubik"/>
                <a:ea typeface="Rubik"/>
                <a:cs typeface="Rubik"/>
                <a:sym typeface="Rubik"/>
              </a:rPr>
              <a:t>Add a main point</a:t>
            </a:r>
            <a:endParaRPr/>
          </a:p>
        </p:txBody>
      </p:sp>
      <p:sp>
        <p:nvSpPr>
          <p:cNvPr id="392" name="Google Shape;392;p25"/>
          <p:cNvSpPr txBox="1"/>
          <p:nvPr/>
        </p:nvSpPr>
        <p:spPr>
          <a:xfrm>
            <a:off x="9757554" y="8289150"/>
            <a:ext cx="33649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Roboto Slab"/>
                <a:ea typeface="Roboto Slab"/>
                <a:cs typeface="Roboto Slab"/>
                <a:sym typeface="Roboto Slab"/>
              </a:rPr>
              <a:t>Elaborate on what you want to discuss. </a:t>
            </a:r>
            <a:endParaRPr/>
          </a:p>
        </p:txBody>
      </p:sp>
      <p:grpSp>
        <p:nvGrpSpPr>
          <p:cNvPr id="393" name="Google Shape;393;p25"/>
          <p:cNvGrpSpPr/>
          <p:nvPr/>
        </p:nvGrpSpPr>
        <p:grpSpPr>
          <a:xfrm>
            <a:off x="16868107" y="-380833"/>
            <a:ext cx="835768" cy="2251990"/>
            <a:chOff x="0" y="-38100"/>
            <a:chExt cx="220120" cy="593117"/>
          </a:xfrm>
        </p:grpSpPr>
        <p:sp>
          <p:nvSpPr>
            <p:cNvPr id="394" name="Google Shape;394;p25"/>
            <p:cNvSpPr/>
            <p:nvPr/>
          </p:nvSpPr>
          <p:spPr>
            <a:xfrm>
              <a:off x="0" y="0"/>
              <a:ext cx="220120" cy="555017"/>
            </a:xfrm>
            <a:custGeom>
              <a:rect b="b" l="l" r="r" t="t"/>
              <a:pathLst>
                <a:path extrusionOk="0" h="555017" w="220120">
                  <a:moveTo>
                    <a:pt x="0" y="0"/>
                  </a:moveTo>
                  <a:lnTo>
                    <a:pt x="220120" y="0"/>
                  </a:lnTo>
                  <a:lnTo>
                    <a:pt x="220120" y="555017"/>
                  </a:lnTo>
                  <a:lnTo>
                    <a:pt x="0" y="555017"/>
                  </a:lnTo>
                  <a:close/>
                </a:path>
              </a:pathLst>
            </a:custGeom>
            <a:solidFill>
              <a:srgbClr val="D61818"/>
            </a:solidFill>
            <a:ln>
              <a:noFill/>
            </a:ln>
          </p:spPr>
        </p:sp>
        <p:sp>
          <p:nvSpPr>
            <p:cNvPr id="395" name="Google Shape;395;p25"/>
            <p:cNvSpPr txBox="1"/>
            <p:nvPr/>
          </p:nvSpPr>
          <p:spPr>
            <a:xfrm>
              <a:off x="0" y="-38100"/>
              <a:ext cx="220120" cy="5931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25"/>
          <p:cNvGrpSpPr/>
          <p:nvPr/>
        </p:nvGrpSpPr>
        <p:grpSpPr>
          <a:xfrm>
            <a:off x="-1347114" y="2255639"/>
            <a:ext cx="2694228" cy="1167608"/>
            <a:chOff x="0" y="-38100"/>
            <a:chExt cx="709591" cy="307518"/>
          </a:xfrm>
        </p:grpSpPr>
        <p:sp>
          <p:nvSpPr>
            <p:cNvPr id="397" name="Google Shape;397;p25"/>
            <p:cNvSpPr/>
            <p:nvPr/>
          </p:nvSpPr>
          <p:spPr>
            <a:xfrm>
              <a:off x="0" y="0"/>
              <a:ext cx="709591" cy="269418"/>
            </a:xfrm>
            <a:custGeom>
              <a:rect b="b" l="l" r="r" t="t"/>
              <a:pathLst>
                <a:path extrusionOk="0" h="269418" w="709591">
                  <a:moveTo>
                    <a:pt x="0" y="0"/>
                  </a:moveTo>
                  <a:lnTo>
                    <a:pt x="709591" y="0"/>
                  </a:lnTo>
                  <a:lnTo>
                    <a:pt x="709591" y="269418"/>
                  </a:lnTo>
                  <a:lnTo>
                    <a:pt x="0" y="269418"/>
                  </a:lnTo>
                  <a:close/>
                </a:path>
              </a:pathLst>
            </a:custGeom>
            <a:solidFill>
              <a:srgbClr val="D61818"/>
            </a:solidFill>
            <a:ln>
              <a:noFill/>
            </a:ln>
          </p:spPr>
        </p:sp>
        <p:sp>
          <p:nvSpPr>
            <p:cNvPr id="398" name="Google Shape;398;p25"/>
            <p:cNvSpPr txBox="1"/>
            <p:nvPr/>
          </p:nvSpPr>
          <p:spPr>
            <a:xfrm>
              <a:off x="0" y="-38100"/>
              <a:ext cx="709591" cy="3075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9" name="Google Shape;399;p25"/>
          <p:cNvPicPr preferRelativeResize="0"/>
          <p:nvPr/>
        </p:nvPicPr>
        <p:blipFill>
          <a:blip r:embed="rId3">
            <a:alphaModFix/>
          </a:blip>
          <a:stretch>
            <a:fillRect/>
          </a:stretch>
        </p:blipFill>
        <p:spPr>
          <a:xfrm>
            <a:off x="2056395" y="5105721"/>
            <a:ext cx="1318600" cy="1313304"/>
          </a:xfrm>
          <a:prstGeom prst="rect">
            <a:avLst/>
          </a:prstGeom>
          <a:noFill/>
          <a:ln>
            <a:noFill/>
          </a:ln>
        </p:spPr>
      </p:pic>
      <p:pic>
        <p:nvPicPr>
          <p:cNvPr id="400" name="Google Shape;400;p25"/>
          <p:cNvPicPr preferRelativeResize="0"/>
          <p:nvPr/>
        </p:nvPicPr>
        <p:blipFill>
          <a:blip r:embed="rId4">
            <a:alphaModFix/>
          </a:blip>
          <a:stretch>
            <a:fillRect/>
          </a:stretch>
        </p:blipFill>
        <p:spPr>
          <a:xfrm>
            <a:off x="6416288" y="5189575"/>
            <a:ext cx="1318600" cy="1323388"/>
          </a:xfrm>
          <a:prstGeom prst="rect">
            <a:avLst/>
          </a:prstGeom>
          <a:noFill/>
          <a:ln>
            <a:noFill/>
          </a:ln>
        </p:spPr>
      </p:pic>
      <p:pic>
        <p:nvPicPr>
          <p:cNvPr id="401" name="Google Shape;401;p25"/>
          <p:cNvPicPr preferRelativeResize="0"/>
          <p:nvPr/>
        </p:nvPicPr>
        <p:blipFill>
          <a:blip r:embed="rId5">
            <a:alphaModFix/>
          </a:blip>
          <a:stretch>
            <a:fillRect/>
          </a:stretch>
        </p:blipFill>
        <p:spPr>
          <a:xfrm>
            <a:off x="10693350" y="5131450"/>
            <a:ext cx="1493350" cy="1493350"/>
          </a:xfrm>
          <a:prstGeom prst="rect">
            <a:avLst/>
          </a:prstGeom>
          <a:noFill/>
          <a:ln>
            <a:noFill/>
          </a:ln>
        </p:spPr>
      </p:pic>
      <p:pic>
        <p:nvPicPr>
          <p:cNvPr id="402" name="Google Shape;402;p25"/>
          <p:cNvPicPr preferRelativeResize="0"/>
          <p:nvPr/>
        </p:nvPicPr>
        <p:blipFill>
          <a:blip r:embed="rId6">
            <a:alphaModFix/>
          </a:blip>
          <a:stretch>
            <a:fillRect/>
          </a:stretch>
        </p:blipFill>
        <p:spPr>
          <a:xfrm>
            <a:off x="15068950" y="5107594"/>
            <a:ext cx="1493350" cy="1487343"/>
          </a:xfrm>
          <a:prstGeom prst="rect">
            <a:avLst/>
          </a:prstGeom>
          <a:noFill/>
          <a:ln>
            <a:noFill/>
          </a:ln>
        </p:spPr>
      </p:pic>
      <p:pic>
        <p:nvPicPr>
          <p:cNvPr id="403" name="Google Shape;403;p25"/>
          <p:cNvPicPr preferRelativeResize="0"/>
          <p:nvPr/>
        </p:nvPicPr>
        <p:blipFill>
          <a:blip r:embed="rId7">
            <a:alphaModFix/>
          </a:blip>
          <a:stretch>
            <a:fillRect/>
          </a:stretch>
        </p:blipFill>
        <p:spPr>
          <a:xfrm>
            <a:off x="2051858" y="619721"/>
            <a:ext cx="1318600" cy="1251449"/>
          </a:xfrm>
          <a:prstGeom prst="rect">
            <a:avLst/>
          </a:prstGeom>
          <a:noFill/>
          <a:ln>
            <a:noFill/>
          </a:ln>
        </p:spPr>
      </p:pic>
      <p:pic>
        <p:nvPicPr>
          <p:cNvPr id="404" name="Google Shape;404;p25"/>
          <p:cNvPicPr preferRelativeResize="0"/>
          <p:nvPr/>
        </p:nvPicPr>
        <p:blipFill>
          <a:blip r:embed="rId8">
            <a:alphaModFix/>
          </a:blip>
          <a:stretch>
            <a:fillRect/>
          </a:stretch>
        </p:blipFill>
        <p:spPr>
          <a:xfrm>
            <a:off x="12503696" y="9472418"/>
            <a:ext cx="2215125" cy="209918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408" name="Shape 408"/>
        <p:cNvGrpSpPr/>
        <p:nvPr/>
      </p:nvGrpSpPr>
      <p:grpSpPr>
        <a:xfrm>
          <a:off x="0" y="0"/>
          <a:ext cx="0" cy="0"/>
          <a:chOff x="0" y="0"/>
          <a:chExt cx="0" cy="0"/>
        </a:xfrm>
      </p:grpSpPr>
      <p:grpSp>
        <p:nvGrpSpPr>
          <p:cNvPr id="409" name="Google Shape;409;p26"/>
          <p:cNvGrpSpPr/>
          <p:nvPr/>
        </p:nvGrpSpPr>
        <p:grpSpPr>
          <a:xfrm>
            <a:off x="1414311" y="1521351"/>
            <a:ext cx="15459379" cy="5848960"/>
            <a:chOff x="0" y="-38100"/>
            <a:chExt cx="4071606" cy="1540467"/>
          </a:xfrm>
        </p:grpSpPr>
        <p:sp>
          <p:nvSpPr>
            <p:cNvPr id="410" name="Google Shape;410;p26"/>
            <p:cNvSpPr/>
            <p:nvPr/>
          </p:nvSpPr>
          <p:spPr>
            <a:xfrm>
              <a:off x="0" y="0"/>
              <a:ext cx="4071606" cy="1502367"/>
            </a:xfrm>
            <a:custGeom>
              <a:rect b="b" l="l" r="r" t="t"/>
              <a:pathLst>
                <a:path extrusionOk="0" h="1502367" w="4071606">
                  <a:moveTo>
                    <a:pt x="0" y="0"/>
                  </a:moveTo>
                  <a:lnTo>
                    <a:pt x="4071606" y="0"/>
                  </a:lnTo>
                  <a:lnTo>
                    <a:pt x="4071606" y="1502367"/>
                  </a:lnTo>
                  <a:lnTo>
                    <a:pt x="0" y="1502367"/>
                  </a:lnTo>
                  <a:close/>
                </a:path>
              </a:pathLst>
            </a:custGeom>
            <a:solidFill>
              <a:srgbClr val="D6D6D6"/>
            </a:solidFill>
            <a:ln>
              <a:noFill/>
            </a:ln>
          </p:spPr>
        </p:sp>
        <p:sp>
          <p:nvSpPr>
            <p:cNvPr id="411" name="Google Shape;411;p26"/>
            <p:cNvSpPr txBox="1"/>
            <p:nvPr/>
          </p:nvSpPr>
          <p:spPr>
            <a:xfrm>
              <a:off x="0" y="-38100"/>
              <a:ext cx="4071606" cy="15404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2" name="Google Shape;412;p26"/>
          <p:cNvSpPr txBox="1"/>
          <p:nvPr/>
        </p:nvSpPr>
        <p:spPr>
          <a:xfrm>
            <a:off x="3333388" y="2367893"/>
            <a:ext cx="119118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2E4F99"/>
                </a:solidFill>
                <a:latin typeface="Rubik"/>
                <a:ea typeface="Rubik"/>
                <a:cs typeface="Rubik"/>
                <a:sym typeface="Rubik"/>
              </a:rPr>
              <a:t>Write an original statement or inspiring quote</a:t>
            </a:r>
            <a:endParaRPr/>
          </a:p>
        </p:txBody>
      </p:sp>
      <p:grpSp>
        <p:nvGrpSpPr>
          <p:cNvPr id="413" name="Google Shape;413;p26"/>
          <p:cNvGrpSpPr/>
          <p:nvPr/>
        </p:nvGrpSpPr>
        <p:grpSpPr>
          <a:xfrm>
            <a:off x="3891066" y="7734437"/>
            <a:ext cx="10254749" cy="886551"/>
            <a:chOff x="0" y="-38100"/>
            <a:chExt cx="2700839" cy="233495"/>
          </a:xfrm>
        </p:grpSpPr>
        <p:sp>
          <p:nvSpPr>
            <p:cNvPr id="414" name="Google Shape;414;p26"/>
            <p:cNvSpPr/>
            <p:nvPr/>
          </p:nvSpPr>
          <p:spPr>
            <a:xfrm>
              <a:off x="0" y="0"/>
              <a:ext cx="2700839" cy="195395"/>
            </a:xfrm>
            <a:custGeom>
              <a:rect b="b" l="l" r="r" t="t"/>
              <a:pathLst>
                <a:path extrusionOk="0" h="195395" w="2700839">
                  <a:moveTo>
                    <a:pt x="0" y="0"/>
                  </a:moveTo>
                  <a:lnTo>
                    <a:pt x="2700839" y="0"/>
                  </a:lnTo>
                  <a:lnTo>
                    <a:pt x="2700839" y="195395"/>
                  </a:lnTo>
                  <a:lnTo>
                    <a:pt x="0" y="195395"/>
                  </a:lnTo>
                  <a:close/>
                </a:path>
              </a:pathLst>
            </a:custGeom>
            <a:solidFill>
              <a:srgbClr val="4563A6"/>
            </a:solidFill>
            <a:ln>
              <a:noFill/>
            </a:ln>
          </p:spPr>
        </p:sp>
        <p:sp>
          <p:nvSpPr>
            <p:cNvPr id="415" name="Google Shape;415;p26"/>
            <p:cNvSpPr txBox="1"/>
            <p:nvPr/>
          </p:nvSpPr>
          <p:spPr>
            <a:xfrm>
              <a:off x="0" y="-38100"/>
              <a:ext cx="2700839" cy="2334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6" name="Google Shape;416;p26"/>
          <p:cNvSpPr txBox="1"/>
          <p:nvPr/>
        </p:nvSpPr>
        <p:spPr>
          <a:xfrm>
            <a:off x="5392102" y="8032873"/>
            <a:ext cx="8136057"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E6E6E6"/>
                </a:solidFill>
                <a:latin typeface="Roboto Slab"/>
                <a:ea typeface="Roboto Slab"/>
                <a:cs typeface="Roboto Slab"/>
                <a:sym typeface="Roboto Slab"/>
              </a:rPr>
              <a:t>— Include a credit, citation, or supporting message</a:t>
            </a:r>
            <a:endParaRPr/>
          </a:p>
        </p:txBody>
      </p:sp>
      <p:grpSp>
        <p:nvGrpSpPr>
          <p:cNvPr id="417" name="Google Shape;417;p26"/>
          <p:cNvGrpSpPr/>
          <p:nvPr/>
        </p:nvGrpSpPr>
        <p:grpSpPr>
          <a:xfrm>
            <a:off x="16603047" y="8567498"/>
            <a:ext cx="1061250" cy="1276869"/>
            <a:chOff x="0" y="-38100"/>
            <a:chExt cx="279506" cy="336295"/>
          </a:xfrm>
        </p:grpSpPr>
        <p:sp>
          <p:nvSpPr>
            <p:cNvPr id="418" name="Google Shape;418;p26"/>
            <p:cNvSpPr/>
            <p:nvPr/>
          </p:nvSpPr>
          <p:spPr>
            <a:xfrm>
              <a:off x="0" y="0"/>
              <a:ext cx="279506" cy="298195"/>
            </a:xfrm>
            <a:custGeom>
              <a:rect b="b" l="l" r="r" t="t"/>
              <a:pathLst>
                <a:path extrusionOk="0" h="298195" w="279506">
                  <a:moveTo>
                    <a:pt x="0" y="0"/>
                  </a:moveTo>
                  <a:lnTo>
                    <a:pt x="279506" y="0"/>
                  </a:lnTo>
                  <a:lnTo>
                    <a:pt x="279506" y="298195"/>
                  </a:lnTo>
                  <a:lnTo>
                    <a:pt x="0" y="298195"/>
                  </a:lnTo>
                  <a:close/>
                </a:path>
              </a:pathLst>
            </a:custGeom>
            <a:solidFill>
              <a:srgbClr val="D61818"/>
            </a:solidFill>
            <a:ln>
              <a:noFill/>
            </a:ln>
          </p:spPr>
        </p:sp>
        <p:sp>
          <p:nvSpPr>
            <p:cNvPr id="419" name="Google Shape;419;p26"/>
            <p:cNvSpPr txBox="1"/>
            <p:nvPr/>
          </p:nvSpPr>
          <p:spPr>
            <a:xfrm>
              <a:off x="0" y="-38100"/>
              <a:ext cx="279506" cy="3362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26"/>
          <p:cNvGrpSpPr/>
          <p:nvPr/>
        </p:nvGrpSpPr>
        <p:grpSpPr>
          <a:xfrm>
            <a:off x="883686" y="-478830"/>
            <a:ext cx="1061250" cy="2639738"/>
            <a:chOff x="0" y="-38100"/>
            <a:chExt cx="279506" cy="695240"/>
          </a:xfrm>
        </p:grpSpPr>
        <p:sp>
          <p:nvSpPr>
            <p:cNvPr id="421" name="Google Shape;421;p26"/>
            <p:cNvSpPr/>
            <p:nvPr/>
          </p:nvSpPr>
          <p:spPr>
            <a:xfrm>
              <a:off x="0" y="0"/>
              <a:ext cx="279506" cy="657140"/>
            </a:xfrm>
            <a:custGeom>
              <a:rect b="b" l="l" r="r" t="t"/>
              <a:pathLst>
                <a:path extrusionOk="0" h="657140" w="279506">
                  <a:moveTo>
                    <a:pt x="0" y="0"/>
                  </a:moveTo>
                  <a:lnTo>
                    <a:pt x="279506" y="0"/>
                  </a:lnTo>
                  <a:lnTo>
                    <a:pt x="279506" y="657140"/>
                  </a:lnTo>
                  <a:lnTo>
                    <a:pt x="0" y="657140"/>
                  </a:lnTo>
                  <a:close/>
                </a:path>
              </a:pathLst>
            </a:custGeom>
            <a:solidFill>
              <a:srgbClr val="D61818"/>
            </a:solidFill>
            <a:ln>
              <a:noFill/>
            </a:ln>
          </p:spPr>
        </p:sp>
        <p:sp>
          <p:nvSpPr>
            <p:cNvPr id="422" name="Google Shape;422;p26"/>
            <p:cNvSpPr txBox="1"/>
            <p:nvPr/>
          </p:nvSpPr>
          <p:spPr>
            <a:xfrm>
              <a:off x="0" y="-38100"/>
              <a:ext cx="279506" cy="69524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3" name="Google Shape;423;p26"/>
          <p:cNvPicPr preferRelativeResize="0"/>
          <p:nvPr/>
        </p:nvPicPr>
        <p:blipFill>
          <a:blip r:embed="rId3">
            <a:alphaModFix/>
          </a:blip>
          <a:stretch>
            <a:fillRect/>
          </a:stretch>
        </p:blipFill>
        <p:spPr>
          <a:xfrm>
            <a:off x="569807" y="7370340"/>
            <a:ext cx="2152365" cy="2037572"/>
          </a:xfrm>
          <a:prstGeom prst="rect">
            <a:avLst/>
          </a:prstGeom>
          <a:noFill/>
          <a:ln>
            <a:noFill/>
          </a:ln>
        </p:spPr>
      </p:pic>
      <p:pic>
        <p:nvPicPr>
          <p:cNvPr id="424" name="Google Shape;424;p26"/>
          <p:cNvPicPr preferRelativeResize="0"/>
          <p:nvPr/>
        </p:nvPicPr>
        <p:blipFill>
          <a:blip r:embed="rId4">
            <a:alphaModFix/>
          </a:blip>
          <a:stretch>
            <a:fillRect/>
          </a:stretch>
        </p:blipFill>
        <p:spPr>
          <a:xfrm>
            <a:off x="16334399" y="5862150"/>
            <a:ext cx="1598550" cy="1508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428" name="Shape 428"/>
        <p:cNvGrpSpPr/>
        <p:nvPr/>
      </p:nvGrpSpPr>
      <p:grpSpPr>
        <a:xfrm>
          <a:off x="0" y="0"/>
          <a:ext cx="0" cy="0"/>
          <a:chOff x="0" y="0"/>
          <a:chExt cx="0" cy="0"/>
        </a:xfrm>
      </p:grpSpPr>
      <p:grpSp>
        <p:nvGrpSpPr>
          <p:cNvPr id="429" name="Google Shape;429;p27"/>
          <p:cNvGrpSpPr/>
          <p:nvPr/>
        </p:nvGrpSpPr>
        <p:grpSpPr>
          <a:xfrm>
            <a:off x="-383674" y="2479846"/>
            <a:ext cx="18671674" cy="5848960"/>
            <a:chOff x="0" y="-38100"/>
            <a:chExt cx="4917643" cy="1540467"/>
          </a:xfrm>
        </p:grpSpPr>
        <p:sp>
          <p:nvSpPr>
            <p:cNvPr id="430" name="Google Shape;430;p27"/>
            <p:cNvSpPr/>
            <p:nvPr/>
          </p:nvSpPr>
          <p:spPr>
            <a:xfrm>
              <a:off x="0" y="0"/>
              <a:ext cx="4917642" cy="1502367"/>
            </a:xfrm>
            <a:custGeom>
              <a:rect b="b" l="l" r="r" t="t"/>
              <a:pathLst>
                <a:path extrusionOk="0" h="1502367" w="4917642">
                  <a:moveTo>
                    <a:pt x="0" y="0"/>
                  </a:moveTo>
                  <a:lnTo>
                    <a:pt x="4917642" y="0"/>
                  </a:lnTo>
                  <a:lnTo>
                    <a:pt x="4917642" y="1502367"/>
                  </a:lnTo>
                  <a:lnTo>
                    <a:pt x="0" y="1502367"/>
                  </a:lnTo>
                  <a:close/>
                </a:path>
              </a:pathLst>
            </a:custGeom>
            <a:solidFill>
              <a:srgbClr val="D6D6D6"/>
            </a:solidFill>
            <a:ln>
              <a:noFill/>
            </a:ln>
          </p:spPr>
        </p:sp>
        <p:sp>
          <p:nvSpPr>
            <p:cNvPr id="431" name="Google Shape;431;p27"/>
            <p:cNvSpPr txBox="1"/>
            <p:nvPr/>
          </p:nvSpPr>
          <p:spPr>
            <a:xfrm>
              <a:off x="0" y="-38100"/>
              <a:ext cx="4917643" cy="15404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32" name="Google Shape;432;p27"/>
          <p:cNvPicPr preferRelativeResize="0"/>
          <p:nvPr/>
        </p:nvPicPr>
        <p:blipFill>
          <a:blip r:embed="rId3">
            <a:alphaModFix/>
          </a:blip>
          <a:stretch>
            <a:fillRect/>
          </a:stretch>
        </p:blipFill>
        <p:spPr>
          <a:xfrm>
            <a:off x="11203976" y="2095501"/>
            <a:ext cx="6527275" cy="7532000"/>
          </a:xfrm>
          <a:prstGeom prst="rect">
            <a:avLst/>
          </a:prstGeom>
          <a:noFill/>
          <a:ln>
            <a:noFill/>
          </a:ln>
        </p:spPr>
      </p:pic>
      <p:sp>
        <p:nvSpPr>
          <p:cNvPr id="433" name="Google Shape;433;p27"/>
          <p:cNvSpPr txBox="1"/>
          <p:nvPr/>
        </p:nvSpPr>
        <p:spPr>
          <a:xfrm>
            <a:off x="2058835" y="3459282"/>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123 Anywhere St., Any City,ST 12345</a:t>
            </a:r>
            <a:endParaRPr/>
          </a:p>
        </p:txBody>
      </p:sp>
      <p:sp>
        <p:nvSpPr>
          <p:cNvPr id="434" name="Google Shape;434;p27"/>
          <p:cNvSpPr txBox="1"/>
          <p:nvPr/>
        </p:nvSpPr>
        <p:spPr>
          <a:xfrm>
            <a:off x="2058835" y="4384904"/>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123-456-7890</a:t>
            </a:r>
            <a:endParaRPr/>
          </a:p>
        </p:txBody>
      </p:sp>
      <p:sp>
        <p:nvSpPr>
          <p:cNvPr id="435" name="Google Shape;435;p27"/>
          <p:cNvSpPr txBox="1"/>
          <p:nvPr/>
        </p:nvSpPr>
        <p:spPr>
          <a:xfrm>
            <a:off x="2058835" y="5273463"/>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hello@reallygreatsite.com</a:t>
            </a:r>
            <a:endParaRPr/>
          </a:p>
        </p:txBody>
      </p:sp>
      <p:sp>
        <p:nvSpPr>
          <p:cNvPr id="436" name="Google Shape;436;p27"/>
          <p:cNvSpPr txBox="1"/>
          <p:nvPr/>
        </p:nvSpPr>
        <p:spPr>
          <a:xfrm>
            <a:off x="2058835" y="7055109"/>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reallygreatsite.com</a:t>
            </a:r>
            <a:endParaRPr/>
          </a:p>
        </p:txBody>
      </p:sp>
      <p:sp>
        <p:nvSpPr>
          <p:cNvPr id="437" name="Google Shape;437;p27"/>
          <p:cNvSpPr txBox="1"/>
          <p:nvPr/>
        </p:nvSpPr>
        <p:spPr>
          <a:xfrm>
            <a:off x="2058835" y="6150808"/>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@reallygreatsite</a:t>
            </a:r>
            <a:endParaRPr/>
          </a:p>
        </p:txBody>
      </p:sp>
      <p:sp>
        <p:nvSpPr>
          <p:cNvPr id="438" name="Google Shape;438;p27"/>
          <p:cNvSpPr txBox="1"/>
          <p:nvPr/>
        </p:nvSpPr>
        <p:spPr>
          <a:xfrm>
            <a:off x="1028700" y="886504"/>
            <a:ext cx="8464769"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2E4F99"/>
                </a:solidFill>
                <a:latin typeface="Rubik"/>
                <a:ea typeface="Rubik"/>
                <a:cs typeface="Rubik"/>
                <a:sym typeface="Rubik"/>
              </a:rPr>
              <a:t>Contact Us</a:t>
            </a:r>
            <a:endParaRPr/>
          </a:p>
        </p:txBody>
      </p:sp>
      <p:grpSp>
        <p:nvGrpSpPr>
          <p:cNvPr id="439" name="Google Shape;439;p27"/>
          <p:cNvGrpSpPr/>
          <p:nvPr/>
        </p:nvGrpSpPr>
        <p:grpSpPr>
          <a:xfrm>
            <a:off x="8194039" y="7551566"/>
            <a:ext cx="3559073" cy="1409818"/>
            <a:chOff x="0" y="-38100"/>
            <a:chExt cx="937369" cy="371310"/>
          </a:xfrm>
        </p:grpSpPr>
        <p:sp>
          <p:nvSpPr>
            <p:cNvPr id="440" name="Google Shape;440;p27"/>
            <p:cNvSpPr/>
            <p:nvPr/>
          </p:nvSpPr>
          <p:spPr>
            <a:xfrm>
              <a:off x="0" y="0"/>
              <a:ext cx="937369" cy="333210"/>
            </a:xfrm>
            <a:custGeom>
              <a:rect b="b" l="l" r="r" t="t"/>
              <a:pathLst>
                <a:path extrusionOk="0" h="333210" w="937369">
                  <a:moveTo>
                    <a:pt x="0" y="0"/>
                  </a:moveTo>
                  <a:lnTo>
                    <a:pt x="937369" y="0"/>
                  </a:lnTo>
                  <a:lnTo>
                    <a:pt x="937369" y="333210"/>
                  </a:lnTo>
                  <a:lnTo>
                    <a:pt x="0" y="333210"/>
                  </a:lnTo>
                  <a:close/>
                </a:path>
              </a:pathLst>
            </a:custGeom>
            <a:solidFill>
              <a:srgbClr val="D61818"/>
            </a:solidFill>
            <a:ln>
              <a:noFill/>
            </a:ln>
          </p:spPr>
        </p:sp>
        <p:sp>
          <p:nvSpPr>
            <p:cNvPr id="441" name="Google Shape;441;p27"/>
            <p:cNvSpPr txBox="1"/>
            <p:nvPr/>
          </p:nvSpPr>
          <p:spPr>
            <a:xfrm>
              <a:off x="0" y="-38100"/>
              <a:ext cx="937369" cy="3713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27"/>
          <p:cNvGrpSpPr/>
          <p:nvPr/>
        </p:nvGrpSpPr>
        <p:grpSpPr>
          <a:xfrm>
            <a:off x="15799399" y="-144661"/>
            <a:ext cx="1779537" cy="2438518"/>
            <a:chOff x="0" y="-38100"/>
            <a:chExt cx="468685" cy="642243"/>
          </a:xfrm>
        </p:grpSpPr>
        <p:sp>
          <p:nvSpPr>
            <p:cNvPr id="443" name="Google Shape;443;p27"/>
            <p:cNvSpPr/>
            <p:nvPr/>
          </p:nvSpPr>
          <p:spPr>
            <a:xfrm>
              <a:off x="0" y="0"/>
              <a:ext cx="468685" cy="604143"/>
            </a:xfrm>
            <a:custGeom>
              <a:rect b="b" l="l" r="r" t="t"/>
              <a:pathLst>
                <a:path extrusionOk="0" h="604143" w="468685">
                  <a:moveTo>
                    <a:pt x="0" y="0"/>
                  </a:moveTo>
                  <a:lnTo>
                    <a:pt x="468685" y="0"/>
                  </a:lnTo>
                  <a:lnTo>
                    <a:pt x="468685" y="604143"/>
                  </a:lnTo>
                  <a:lnTo>
                    <a:pt x="0" y="604143"/>
                  </a:lnTo>
                  <a:close/>
                </a:path>
              </a:pathLst>
            </a:custGeom>
            <a:solidFill>
              <a:srgbClr val="4563A6"/>
            </a:solidFill>
            <a:ln>
              <a:noFill/>
            </a:ln>
          </p:spPr>
        </p:sp>
        <p:sp>
          <p:nvSpPr>
            <p:cNvPr id="444" name="Google Shape;444;p27"/>
            <p:cNvSpPr txBox="1"/>
            <p:nvPr/>
          </p:nvSpPr>
          <p:spPr>
            <a:xfrm>
              <a:off x="0" y="-38100"/>
              <a:ext cx="468685" cy="64224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45" name="Google Shape;445;p27"/>
          <p:cNvPicPr preferRelativeResize="0"/>
          <p:nvPr/>
        </p:nvPicPr>
        <p:blipFill>
          <a:blip r:embed="rId4">
            <a:alphaModFix/>
          </a:blip>
          <a:stretch>
            <a:fillRect/>
          </a:stretch>
        </p:blipFill>
        <p:spPr>
          <a:xfrm>
            <a:off x="14279676" y="886500"/>
            <a:ext cx="2201150" cy="2084975"/>
          </a:xfrm>
          <a:prstGeom prst="rect">
            <a:avLst/>
          </a:prstGeom>
          <a:noFill/>
          <a:ln>
            <a:noFill/>
          </a:ln>
        </p:spPr>
      </p:pic>
      <p:pic>
        <p:nvPicPr>
          <p:cNvPr id="446" name="Google Shape;446;p27"/>
          <p:cNvPicPr preferRelativeResize="0"/>
          <p:nvPr/>
        </p:nvPicPr>
        <p:blipFill>
          <a:blip r:embed="rId5">
            <a:alphaModFix/>
          </a:blip>
          <a:stretch>
            <a:fillRect/>
          </a:stretch>
        </p:blipFill>
        <p:spPr>
          <a:xfrm flipH="1">
            <a:off x="1594379" y="3528282"/>
            <a:ext cx="308750" cy="388661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450" name="Shape 450"/>
        <p:cNvGrpSpPr/>
        <p:nvPr/>
      </p:nvGrpSpPr>
      <p:grpSpPr>
        <a:xfrm>
          <a:off x="0" y="0"/>
          <a:ext cx="0" cy="0"/>
          <a:chOff x="0" y="0"/>
          <a:chExt cx="0" cy="0"/>
        </a:xfrm>
      </p:grpSpPr>
      <p:pic>
        <p:nvPicPr>
          <p:cNvPr id="451" name="Google Shape;451;p28"/>
          <p:cNvPicPr preferRelativeResize="0"/>
          <p:nvPr/>
        </p:nvPicPr>
        <p:blipFill>
          <a:blip r:embed="rId3">
            <a:alphaModFix/>
          </a:blip>
          <a:stretch>
            <a:fillRect/>
          </a:stretch>
        </p:blipFill>
        <p:spPr>
          <a:xfrm>
            <a:off x="8647125" y="3145584"/>
            <a:ext cx="7237851" cy="5550240"/>
          </a:xfrm>
          <a:prstGeom prst="rect">
            <a:avLst/>
          </a:prstGeom>
          <a:noFill/>
          <a:ln>
            <a:noFill/>
          </a:ln>
        </p:spPr>
      </p:pic>
      <p:sp>
        <p:nvSpPr>
          <p:cNvPr id="452" name="Google Shape;452;p28"/>
          <p:cNvSpPr txBox="1"/>
          <p:nvPr/>
        </p:nvSpPr>
        <p:spPr>
          <a:xfrm>
            <a:off x="1181123" y="802474"/>
            <a:ext cx="10926559"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2E4F99"/>
                </a:solidFill>
                <a:latin typeface="Rubik"/>
                <a:ea typeface="Rubik"/>
                <a:cs typeface="Rubik"/>
                <a:sym typeface="Rubik"/>
              </a:rPr>
              <a:t>Resource Page</a:t>
            </a:r>
            <a:endParaRPr/>
          </a:p>
        </p:txBody>
      </p:sp>
      <p:sp>
        <p:nvSpPr>
          <p:cNvPr id="453" name="Google Shape;453;p28"/>
          <p:cNvSpPr txBox="1"/>
          <p:nvPr/>
        </p:nvSpPr>
        <p:spPr>
          <a:xfrm>
            <a:off x="1181123" y="2602699"/>
            <a:ext cx="50592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Slab"/>
              <a:ea typeface="Roboto Slab"/>
              <a:cs typeface="Roboto Slab"/>
              <a:sym typeface="Roboto Slab"/>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Slab"/>
              <a:ea typeface="Roboto Slab"/>
              <a:cs typeface="Roboto Slab"/>
              <a:sym typeface="Roboto Slab"/>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Slab"/>
              <a:ea typeface="Roboto Slab"/>
              <a:cs typeface="Roboto Slab"/>
              <a:sym typeface="Roboto Slab"/>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Slab"/>
              <a:ea typeface="Roboto Slab"/>
              <a:cs typeface="Roboto Slab"/>
              <a:sym typeface="Roboto Slab"/>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Slab"/>
              <a:ea typeface="Roboto Slab"/>
              <a:cs typeface="Roboto Slab"/>
              <a:sym typeface="Roboto Slab"/>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Slab"/>
              <a:ea typeface="Roboto Slab"/>
              <a:cs typeface="Roboto Slab"/>
              <a:sym typeface="Roboto Slab"/>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Slab"/>
              <a:ea typeface="Roboto Slab"/>
              <a:cs typeface="Roboto Slab"/>
              <a:sym typeface="Roboto Slab"/>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Slab"/>
              <a:ea typeface="Roboto Slab"/>
              <a:cs typeface="Roboto Slab"/>
              <a:sym typeface="Roboto Slab"/>
            </a:endParaRPr>
          </a:p>
          <a:p>
            <a:pPr indent="0" lvl="0" marL="0" marR="0" rtl="0" algn="l">
              <a:lnSpc>
                <a:spcPct val="115000"/>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Slab"/>
              <a:ea typeface="Roboto Slab"/>
              <a:cs typeface="Roboto Slab"/>
              <a:sym typeface="Roboto Slab"/>
            </a:endParaRPr>
          </a:p>
          <a:p>
            <a:pPr indent="0" lvl="0" marL="0" marR="0" rtl="0" algn="l">
              <a:lnSpc>
                <a:spcPct val="115000"/>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Don't forget to delete this page before presenting. </a:t>
            </a:r>
            <a:endParaRPr/>
          </a:p>
        </p:txBody>
      </p:sp>
      <p:sp>
        <p:nvSpPr>
          <p:cNvPr id="454" name="Google Shape;454;p28"/>
          <p:cNvSpPr txBox="1"/>
          <p:nvPr/>
        </p:nvSpPr>
        <p:spPr>
          <a:xfrm>
            <a:off x="1185015" y="3753536"/>
            <a:ext cx="46767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This presentation template uses the following free fonts:</a:t>
            </a:r>
            <a:endParaRPr/>
          </a:p>
        </p:txBody>
      </p:sp>
      <p:sp>
        <p:nvSpPr>
          <p:cNvPr id="455" name="Google Shape;455;p28"/>
          <p:cNvSpPr txBox="1"/>
          <p:nvPr/>
        </p:nvSpPr>
        <p:spPr>
          <a:xfrm>
            <a:off x="1181123" y="4899177"/>
            <a:ext cx="5059200" cy="12192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000000"/>
              </a:buClr>
              <a:buSzPts val="2400"/>
              <a:buFont typeface="Roboto Slab"/>
              <a:buAutoNum type="arabicPeriod"/>
            </a:pPr>
            <a:r>
              <a:rPr b="0" i="0" lang="en-US" sz="2400" u="none" cap="none" strike="noStrike">
                <a:solidFill>
                  <a:srgbClr val="000000"/>
                </a:solidFill>
                <a:latin typeface="Roboto Slab"/>
                <a:ea typeface="Roboto Slab"/>
                <a:cs typeface="Roboto Slab"/>
                <a:sym typeface="Roboto Slab"/>
              </a:rPr>
              <a:t>Titles: Rubik</a:t>
            </a:r>
            <a:endParaRPr/>
          </a:p>
          <a:p>
            <a:pPr indent="-259079" lvl="1" marL="518160" marR="0" rtl="0" algn="l">
              <a:lnSpc>
                <a:spcPct val="115000"/>
              </a:lnSpc>
              <a:spcBef>
                <a:spcPts val="0"/>
              </a:spcBef>
              <a:spcAft>
                <a:spcPts val="0"/>
              </a:spcAft>
              <a:buClr>
                <a:srgbClr val="000000"/>
              </a:buClr>
              <a:buSzPts val="2400"/>
              <a:buFont typeface="Roboto Slab"/>
              <a:buAutoNum type="arabicPeriod"/>
            </a:pPr>
            <a:r>
              <a:rPr b="0" i="0" lang="en-US" sz="2400" u="none" cap="none" strike="noStrike">
                <a:solidFill>
                  <a:srgbClr val="000000"/>
                </a:solidFill>
                <a:latin typeface="Roboto Slab"/>
                <a:ea typeface="Roboto Slab"/>
                <a:cs typeface="Roboto Slab"/>
                <a:sym typeface="Roboto Slab"/>
              </a:rPr>
              <a:t>Headers: Rubik</a:t>
            </a:r>
            <a:endParaRPr/>
          </a:p>
          <a:p>
            <a:pPr indent="-259079" lvl="1" marL="518160" marR="0" rtl="0" algn="l">
              <a:lnSpc>
                <a:spcPct val="115000"/>
              </a:lnSpc>
              <a:spcBef>
                <a:spcPts val="0"/>
              </a:spcBef>
              <a:spcAft>
                <a:spcPts val="0"/>
              </a:spcAft>
              <a:buClr>
                <a:srgbClr val="000000"/>
              </a:buClr>
              <a:buSzPts val="2400"/>
              <a:buFont typeface="Roboto Slab"/>
              <a:buAutoNum type="arabicPeriod"/>
            </a:pPr>
            <a:r>
              <a:rPr b="0" i="0" lang="en-US" sz="2400" u="none" cap="none" strike="noStrike">
                <a:solidFill>
                  <a:srgbClr val="000000"/>
                </a:solidFill>
                <a:latin typeface="Roboto Slab"/>
                <a:ea typeface="Roboto Slab"/>
                <a:cs typeface="Roboto Slab"/>
                <a:sym typeface="Roboto Slab"/>
              </a:rPr>
              <a:t>Body Copy: Roboto Slab</a:t>
            </a:r>
            <a:endParaRPr/>
          </a:p>
        </p:txBody>
      </p:sp>
      <p:grpSp>
        <p:nvGrpSpPr>
          <p:cNvPr id="456" name="Google Shape;456;p28"/>
          <p:cNvGrpSpPr/>
          <p:nvPr/>
        </p:nvGrpSpPr>
        <p:grpSpPr>
          <a:xfrm>
            <a:off x="-353841" y="8840845"/>
            <a:ext cx="1382541" cy="1167608"/>
            <a:chOff x="0" y="-38100"/>
            <a:chExt cx="364126" cy="307518"/>
          </a:xfrm>
        </p:grpSpPr>
        <p:sp>
          <p:nvSpPr>
            <p:cNvPr id="457" name="Google Shape;457;p28"/>
            <p:cNvSpPr/>
            <p:nvPr/>
          </p:nvSpPr>
          <p:spPr>
            <a:xfrm>
              <a:off x="0" y="0"/>
              <a:ext cx="364126" cy="269418"/>
            </a:xfrm>
            <a:custGeom>
              <a:rect b="b" l="l" r="r" t="t"/>
              <a:pathLst>
                <a:path extrusionOk="0" h="269418" w="364126">
                  <a:moveTo>
                    <a:pt x="0" y="0"/>
                  </a:moveTo>
                  <a:lnTo>
                    <a:pt x="364126" y="0"/>
                  </a:lnTo>
                  <a:lnTo>
                    <a:pt x="364126" y="269418"/>
                  </a:lnTo>
                  <a:lnTo>
                    <a:pt x="0" y="269418"/>
                  </a:lnTo>
                  <a:close/>
                </a:path>
              </a:pathLst>
            </a:custGeom>
            <a:solidFill>
              <a:srgbClr val="D61818"/>
            </a:solidFill>
            <a:ln>
              <a:noFill/>
            </a:ln>
          </p:spPr>
        </p:sp>
        <p:sp>
          <p:nvSpPr>
            <p:cNvPr id="458" name="Google Shape;458;p28"/>
            <p:cNvSpPr txBox="1"/>
            <p:nvPr/>
          </p:nvSpPr>
          <p:spPr>
            <a:xfrm>
              <a:off x="0" y="-38100"/>
              <a:ext cx="364126" cy="3075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9" name="Google Shape;459;p28"/>
          <p:cNvGrpSpPr/>
          <p:nvPr/>
        </p:nvGrpSpPr>
        <p:grpSpPr>
          <a:xfrm>
            <a:off x="13389489" y="317935"/>
            <a:ext cx="1061250" cy="1276869"/>
            <a:chOff x="0" y="-38100"/>
            <a:chExt cx="279506" cy="336295"/>
          </a:xfrm>
        </p:grpSpPr>
        <p:sp>
          <p:nvSpPr>
            <p:cNvPr id="460" name="Google Shape;460;p28"/>
            <p:cNvSpPr/>
            <p:nvPr/>
          </p:nvSpPr>
          <p:spPr>
            <a:xfrm>
              <a:off x="0" y="0"/>
              <a:ext cx="279506" cy="298195"/>
            </a:xfrm>
            <a:custGeom>
              <a:rect b="b" l="l" r="r" t="t"/>
              <a:pathLst>
                <a:path extrusionOk="0" h="298195" w="279506">
                  <a:moveTo>
                    <a:pt x="0" y="0"/>
                  </a:moveTo>
                  <a:lnTo>
                    <a:pt x="279506" y="0"/>
                  </a:lnTo>
                  <a:lnTo>
                    <a:pt x="279506" y="298195"/>
                  </a:lnTo>
                  <a:lnTo>
                    <a:pt x="0" y="298195"/>
                  </a:lnTo>
                  <a:close/>
                </a:path>
              </a:pathLst>
            </a:custGeom>
            <a:solidFill>
              <a:srgbClr val="4563A6"/>
            </a:solidFill>
            <a:ln>
              <a:noFill/>
            </a:ln>
          </p:spPr>
        </p:sp>
        <p:sp>
          <p:nvSpPr>
            <p:cNvPr id="461" name="Google Shape;461;p28"/>
            <p:cNvSpPr txBox="1"/>
            <p:nvPr/>
          </p:nvSpPr>
          <p:spPr>
            <a:xfrm>
              <a:off x="0" y="-38100"/>
              <a:ext cx="279506" cy="3362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2" name="Google Shape;462;p28"/>
          <p:cNvPicPr preferRelativeResize="0"/>
          <p:nvPr/>
        </p:nvPicPr>
        <p:blipFill>
          <a:blip r:embed="rId4">
            <a:alphaModFix/>
          </a:blip>
          <a:stretch>
            <a:fillRect/>
          </a:stretch>
        </p:blipFill>
        <p:spPr>
          <a:xfrm>
            <a:off x="6446600" y="8695825"/>
            <a:ext cx="1318575" cy="1247684"/>
          </a:xfrm>
          <a:prstGeom prst="rect">
            <a:avLst/>
          </a:prstGeom>
          <a:noFill/>
          <a:ln>
            <a:noFill/>
          </a:ln>
        </p:spPr>
      </p:pic>
      <p:pic>
        <p:nvPicPr>
          <p:cNvPr id="463" name="Google Shape;463;p28"/>
          <p:cNvPicPr preferRelativeResize="0"/>
          <p:nvPr/>
        </p:nvPicPr>
        <p:blipFill>
          <a:blip r:embed="rId4">
            <a:alphaModFix/>
          </a:blip>
          <a:stretch>
            <a:fillRect/>
          </a:stretch>
        </p:blipFill>
        <p:spPr>
          <a:xfrm>
            <a:off x="16021025" y="869200"/>
            <a:ext cx="1318575" cy="124768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467" name="Shape 467"/>
        <p:cNvGrpSpPr/>
        <p:nvPr/>
      </p:nvGrpSpPr>
      <p:grpSpPr>
        <a:xfrm>
          <a:off x="0" y="0"/>
          <a:ext cx="0" cy="0"/>
          <a:chOff x="0" y="0"/>
          <a:chExt cx="0" cy="0"/>
        </a:xfrm>
      </p:grpSpPr>
      <p:sp>
        <p:nvSpPr>
          <p:cNvPr id="468" name="Google Shape;468;p29"/>
          <p:cNvSpPr txBox="1"/>
          <p:nvPr/>
        </p:nvSpPr>
        <p:spPr>
          <a:xfrm>
            <a:off x="5280936" y="1195181"/>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E4F99"/>
                </a:solidFill>
                <a:latin typeface="Rubik"/>
                <a:ea typeface="Rubik"/>
                <a:cs typeface="Rubik"/>
                <a:sym typeface="Rubik"/>
              </a:rPr>
              <a:t>Credits</a:t>
            </a:r>
            <a:endParaRPr/>
          </a:p>
        </p:txBody>
      </p:sp>
      <p:sp>
        <p:nvSpPr>
          <p:cNvPr id="469" name="Google Shape;469;p29"/>
          <p:cNvSpPr txBox="1"/>
          <p:nvPr/>
        </p:nvSpPr>
        <p:spPr>
          <a:xfrm>
            <a:off x="3238810" y="4910043"/>
            <a:ext cx="11810379" cy="140271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Rubik"/>
                <a:ea typeface="Rubik"/>
                <a:cs typeface="Rubik"/>
                <a:sym typeface="Rubik"/>
              </a:rPr>
              <a:t>This presentation template is free for everyone to use thanks to the following:</a:t>
            </a:r>
            <a:endParaRPr/>
          </a:p>
        </p:txBody>
      </p:sp>
      <p:sp>
        <p:nvSpPr>
          <p:cNvPr id="470" name="Google Shape;470;p29"/>
          <p:cNvSpPr txBox="1"/>
          <p:nvPr/>
        </p:nvSpPr>
        <p:spPr>
          <a:xfrm>
            <a:off x="2818025" y="6960458"/>
            <a:ext cx="12651949"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Pexels for the photos</a:t>
            </a:r>
            <a:endParaRPr/>
          </a:p>
        </p:txBody>
      </p:sp>
      <p:grpSp>
        <p:nvGrpSpPr>
          <p:cNvPr id="471" name="Google Shape;471;p29"/>
          <p:cNvGrpSpPr/>
          <p:nvPr/>
        </p:nvGrpSpPr>
        <p:grpSpPr>
          <a:xfrm>
            <a:off x="0" y="7989423"/>
            <a:ext cx="18671674" cy="1474909"/>
            <a:chOff x="0" y="-38100"/>
            <a:chExt cx="4917643" cy="388453"/>
          </a:xfrm>
        </p:grpSpPr>
        <p:sp>
          <p:nvSpPr>
            <p:cNvPr id="472" name="Google Shape;472;p29"/>
            <p:cNvSpPr/>
            <p:nvPr/>
          </p:nvSpPr>
          <p:spPr>
            <a:xfrm>
              <a:off x="0" y="0"/>
              <a:ext cx="4917642" cy="350353"/>
            </a:xfrm>
            <a:custGeom>
              <a:rect b="b" l="l" r="r" t="t"/>
              <a:pathLst>
                <a:path extrusionOk="0" h="350353" w="4917642">
                  <a:moveTo>
                    <a:pt x="0" y="0"/>
                  </a:moveTo>
                  <a:lnTo>
                    <a:pt x="4917642" y="0"/>
                  </a:lnTo>
                  <a:lnTo>
                    <a:pt x="4917642" y="350353"/>
                  </a:lnTo>
                  <a:lnTo>
                    <a:pt x="0" y="350353"/>
                  </a:lnTo>
                  <a:close/>
                </a:path>
              </a:pathLst>
            </a:custGeom>
            <a:solidFill>
              <a:srgbClr val="D6D6D6"/>
            </a:solidFill>
            <a:ln>
              <a:noFill/>
            </a:ln>
          </p:spPr>
        </p:sp>
        <p:sp>
          <p:nvSpPr>
            <p:cNvPr id="473" name="Google Shape;473;p29"/>
            <p:cNvSpPr txBox="1"/>
            <p:nvPr/>
          </p:nvSpPr>
          <p:spPr>
            <a:xfrm>
              <a:off x="0" y="-38100"/>
              <a:ext cx="4917643" cy="3884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4" name="Google Shape;474;p29"/>
          <p:cNvSpPr txBox="1"/>
          <p:nvPr/>
        </p:nvSpPr>
        <p:spPr>
          <a:xfrm>
            <a:off x="2818025" y="8413445"/>
            <a:ext cx="12651949" cy="723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499" u="none" cap="none" strike="noStrike">
                <a:solidFill>
                  <a:srgbClr val="4563A6"/>
                </a:solidFill>
                <a:latin typeface="Rubik"/>
                <a:ea typeface="Rubik"/>
                <a:cs typeface="Rubik"/>
                <a:sym typeface="Rubik"/>
              </a:rPr>
              <a:t>Happy designing! </a:t>
            </a:r>
            <a:endParaRPr/>
          </a:p>
        </p:txBody>
      </p:sp>
      <p:grpSp>
        <p:nvGrpSpPr>
          <p:cNvPr id="475" name="Google Shape;475;p29"/>
          <p:cNvGrpSpPr/>
          <p:nvPr/>
        </p:nvGrpSpPr>
        <p:grpSpPr>
          <a:xfrm>
            <a:off x="-865270" y="7242517"/>
            <a:ext cx="2694228" cy="1167608"/>
            <a:chOff x="0" y="-38100"/>
            <a:chExt cx="709591" cy="307518"/>
          </a:xfrm>
        </p:grpSpPr>
        <p:sp>
          <p:nvSpPr>
            <p:cNvPr id="476" name="Google Shape;476;p29"/>
            <p:cNvSpPr/>
            <p:nvPr/>
          </p:nvSpPr>
          <p:spPr>
            <a:xfrm>
              <a:off x="0" y="0"/>
              <a:ext cx="709591" cy="269418"/>
            </a:xfrm>
            <a:custGeom>
              <a:rect b="b" l="l" r="r" t="t"/>
              <a:pathLst>
                <a:path extrusionOk="0" h="269418" w="709591">
                  <a:moveTo>
                    <a:pt x="0" y="0"/>
                  </a:moveTo>
                  <a:lnTo>
                    <a:pt x="709591" y="0"/>
                  </a:lnTo>
                  <a:lnTo>
                    <a:pt x="709591" y="269418"/>
                  </a:lnTo>
                  <a:lnTo>
                    <a:pt x="0" y="269418"/>
                  </a:lnTo>
                  <a:close/>
                </a:path>
              </a:pathLst>
            </a:custGeom>
            <a:solidFill>
              <a:srgbClr val="D61818"/>
            </a:solidFill>
            <a:ln>
              <a:noFill/>
            </a:ln>
          </p:spPr>
        </p:sp>
        <p:sp>
          <p:nvSpPr>
            <p:cNvPr id="477" name="Google Shape;477;p29"/>
            <p:cNvSpPr txBox="1"/>
            <p:nvPr/>
          </p:nvSpPr>
          <p:spPr>
            <a:xfrm>
              <a:off x="0" y="-38100"/>
              <a:ext cx="709591" cy="3075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29"/>
          <p:cNvGrpSpPr/>
          <p:nvPr/>
        </p:nvGrpSpPr>
        <p:grpSpPr>
          <a:xfrm>
            <a:off x="16728675" y="240901"/>
            <a:ext cx="1061250" cy="1276869"/>
            <a:chOff x="0" y="-38100"/>
            <a:chExt cx="279506" cy="336295"/>
          </a:xfrm>
        </p:grpSpPr>
        <p:sp>
          <p:nvSpPr>
            <p:cNvPr id="479" name="Google Shape;479;p29"/>
            <p:cNvSpPr/>
            <p:nvPr/>
          </p:nvSpPr>
          <p:spPr>
            <a:xfrm>
              <a:off x="0" y="0"/>
              <a:ext cx="279506" cy="298195"/>
            </a:xfrm>
            <a:custGeom>
              <a:rect b="b" l="l" r="r" t="t"/>
              <a:pathLst>
                <a:path extrusionOk="0" h="298195" w="279506">
                  <a:moveTo>
                    <a:pt x="0" y="0"/>
                  </a:moveTo>
                  <a:lnTo>
                    <a:pt x="279506" y="0"/>
                  </a:lnTo>
                  <a:lnTo>
                    <a:pt x="279506" y="298195"/>
                  </a:lnTo>
                  <a:lnTo>
                    <a:pt x="0" y="298195"/>
                  </a:lnTo>
                  <a:close/>
                </a:path>
              </a:pathLst>
            </a:custGeom>
            <a:solidFill>
              <a:srgbClr val="4563A6"/>
            </a:solidFill>
            <a:ln>
              <a:noFill/>
            </a:ln>
          </p:spPr>
        </p:sp>
        <p:sp>
          <p:nvSpPr>
            <p:cNvPr id="480" name="Google Shape;480;p29"/>
            <p:cNvSpPr txBox="1"/>
            <p:nvPr/>
          </p:nvSpPr>
          <p:spPr>
            <a:xfrm>
              <a:off x="0" y="-38100"/>
              <a:ext cx="279506" cy="3362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1" name="Google Shape;481;p29"/>
          <p:cNvPicPr preferRelativeResize="0"/>
          <p:nvPr/>
        </p:nvPicPr>
        <p:blipFill>
          <a:blip r:embed="rId3">
            <a:alphaModFix/>
          </a:blip>
          <a:stretch>
            <a:fillRect/>
          </a:stretch>
        </p:blipFill>
        <p:spPr>
          <a:xfrm>
            <a:off x="6131250" y="2755963"/>
            <a:ext cx="6025501" cy="1506386"/>
          </a:xfrm>
          <a:prstGeom prst="rect">
            <a:avLst/>
          </a:prstGeom>
          <a:noFill/>
          <a:ln>
            <a:noFill/>
          </a:ln>
        </p:spPr>
      </p:pic>
      <p:pic>
        <p:nvPicPr>
          <p:cNvPr id="482" name="Google Shape;482;p29"/>
          <p:cNvPicPr preferRelativeResize="0"/>
          <p:nvPr/>
        </p:nvPicPr>
        <p:blipFill>
          <a:blip r:embed="rId4">
            <a:alphaModFix/>
          </a:blip>
          <a:stretch>
            <a:fillRect/>
          </a:stretch>
        </p:blipFill>
        <p:spPr>
          <a:xfrm>
            <a:off x="15548125" y="6960446"/>
            <a:ext cx="2058800" cy="1945370"/>
          </a:xfrm>
          <a:prstGeom prst="rect">
            <a:avLst/>
          </a:prstGeom>
          <a:noFill/>
          <a:ln>
            <a:noFill/>
          </a:ln>
        </p:spPr>
      </p:pic>
      <p:pic>
        <p:nvPicPr>
          <p:cNvPr id="483" name="Google Shape;483;p29"/>
          <p:cNvPicPr preferRelativeResize="0"/>
          <p:nvPr/>
        </p:nvPicPr>
        <p:blipFill>
          <a:blip r:embed="rId5">
            <a:alphaModFix/>
          </a:blip>
          <a:stretch>
            <a:fillRect/>
          </a:stretch>
        </p:blipFill>
        <p:spPr>
          <a:xfrm>
            <a:off x="1314096" y="1703125"/>
            <a:ext cx="1318575" cy="12514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71" name="Shape 71"/>
        <p:cNvGrpSpPr/>
        <p:nvPr/>
      </p:nvGrpSpPr>
      <p:grpSpPr>
        <a:xfrm>
          <a:off x="0" y="0"/>
          <a:ext cx="0" cy="0"/>
          <a:chOff x="0" y="0"/>
          <a:chExt cx="0" cy="0"/>
        </a:xfrm>
      </p:grpSpPr>
      <p:sp>
        <p:nvSpPr>
          <p:cNvPr id="72" name="Google Shape;72;p12"/>
          <p:cNvSpPr txBox="1"/>
          <p:nvPr/>
        </p:nvSpPr>
        <p:spPr>
          <a:xfrm>
            <a:off x="890224" y="1019175"/>
            <a:ext cx="1650755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E4F99"/>
                </a:solidFill>
                <a:latin typeface="Rubik"/>
                <a:ea typeface="Rubik"/>
                <a:cs typeface="Rubik"/>
                <a:sym typeface="Rubik"/>
              </a:rPr>
              <a:t>Table Of Contents</a:t>
            </a:r>
            <a:endParaRPr/>
          </a:p>
        </p:txBody>
      </p:sp>
      <p:grpSp>
        <p:nvGrpSpPr>
          <p:cNvPr id="73" name="Google Shape;73;p12"/>
          <p:cNvGrpSpPr/>
          <p:nvPr/>
        </p:nvGrpSpPr>
        <p:grpSpPr>
          <a:xfrm>
            <a:off x="2132655" y="3457332"/>
            <a:ext cx="3834954" cy="6815525"/>
            <a:chOff x="0" y="-38100"/>
            <a:chExt cx="1010029" cy="1795035"/>
          </a:xfrm>
        </p:grpSpPr>
        <p:sp>
          <p:nvSpPr>
            <p:cNvPr id="74" name="Google Shape;74;p12"/>
            <p:cNvSpPr/>
            <p:nvPr/>
          </p:nvSpPr>
          <p:spPr>
            <a:xfrm>
              <a:off x="0" y="0"/>
              <a:ext cx="1010029" cy="1756935"/>
            </a:xfrm>
            <a:custGeom>
              <a:rect b="b" l="l" r="r" t="t"/>
              <a:pathLst>
                <a:path extrusionOk="0" h="1756935" w="1010029">
                  <a:moveTo>
                    <a:pt x="0" y="0"/>
                  </a:moveTo>
                  <a:lnTo>
                    <a:pt x="1010029" y="0"/>
                  </a:lnTo>
                  <a:lnTo>
                    <a:pt x="1010029" y="1756935"/>
                  </a:lnTo>
                  <a:lnTo>
                    <a:pt x="0" y="1756935"/>
                  </a:lnTo>
                  <a:close/>
                </a:path>
              </a:pathLst>
            </a:custGeom>
            <a:solidFill>
              <a:srgbClr val="4563A6"/>
            </a:solidFill>
            <a:ln>
              <a:noFill/>
            </a:ln>
          </p:spPr>
        </p:sp>
        <p:sp>
          <p:nvSpPr>
            <p:cNvPr id="75" name="Google Shape;75;p12"/>
            <p:cNvSpPr txBox="1"/>
            <p:nvPr/>
          </p:nvSpPr>
          <p:spPr>
            <a:xfrm>
              <a:off x="0" y="-38100"/>
              <a:ext cx="1010029" cy="17950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 name="Google Shape;76;p12"/>
          <p:cNvGrpSpPr/>
          <p:nvPr/>
        </p:nvGrpSpPr>
        <p:grpSpPr>
          <a:xfrm>
            <a:off x="7182151" y="3457332"/>
            <a:ext cx="3834954" cy="6815525"/>
            <a:chOff x="0" y="-38100"/>
            <a:chExt cx="1010029" cy="1795035"/>
          </a:xfrm>
        </p:grpSpPr>
        <p:sp>
          <p:nvSpPr>
            <p:cNvPr id="77" name="Google Shape;77;p12"/>
            <p:cNvSpPr/>
            <p:nvPr/>
          </p:nvSpPr>
          <p:spPr>
            <a:xfrm>
              <a:off x="0" y="0"/>
              <a:ext cx="1010029" cy="1756935"/>
            </a:xfrm>
            <a:custGeom>
              <a:rect b="b" l="l" r="r" t="t"/>
              <a:pathLst>
                <a:path extrusionOk="0" h="1756935" w="1010029">
                  <a:moveTo>
                    <a:pt x="0" y="0"/>
                  </a:moveTo>
                  <a:lnTo>
                    <a:pt x="1010029" y="0"/>
                  </a:lnTo>
                  <a:lnTo>
                    <a:pt x="1010029" y="1756935"/>
                  </a:lnTo>
                  <a:lnTo>
                    <a:pt x="0" y="1756935"/>
                  </a:lnTo>
                  <a:close/>
                </a:path>
              </a:pathLst>
            </a:custGeom>
            <a:solidFill>
              <a:srgbClr val="4563A6"/>
            </a:solidFill>
            <a:ln>
              <a:noFill/>
            </a:ln>
          </p:spPr>
        </p:sp>
        <p:sp>
          <p:nvSpPr>
            <p:cNvPr id="78" name="Google Shape;78;p12"/>
            <p:cNvSpPr txBox="1"/>
            <p:nvPr/>
          </p:nvSpPr>
          <p:spPr>
            <a:xfrm>
              <a:off x="0" y="-38100"/>
              <a:ext cx="1010029" cy="17950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 name="Google Shape;79;p12"/>
          <p:cNvGrpSpPr/>
          <p:nvPr/>
        </p:nvGrpSpPr>
        <p:grpSpPr>
          <a:xfrm>
            <a:off x="12231648" y="3457332"/>
            <a:ext cx="3834954" cy="6815525"/>
            <a:chOff x="0" y="-38100"/>
            <a:chExt cx="1010029" cy="1795035"/>
          </a:xfrm>
        </p:grpSpPr>
        <p:sp>
          <p:nvSpPr>
            <p:cNvPr id="80" name="Google Shape;80;p12"/>
            <p:cNvSpPr/>
            <p:nvPr/>
          </p:nvSpPr>
          <p:spPr>
            <a:xfrm>
              <a:off x="0" y="0"/>
              <a:ext cx="1010029" cy="1756935"/>
            </a:xfrm>
            <a:custGeom>
              <a:rect b="b" l="l" r="r" t="t"/>
              <a:pathLst>
                <a:path extrusionOk="0" h="1756935" w="1010029">
                  <a:moveTo>
                    <a:pt x="0" y="0"/>
                  </a:moveTo>
                  <a:lnTo>
                    <a:pt x="1010029" y="0"/>
                  </a:lnTo>
                  <a:lnTo>
                    <a:pt x="1010029" y="1756935"/>
                  </a:lnTo>
                  <a:lnTo>
                    <a:pt x="0" y="1756935"/>
                  </a:lnTo>
                  <a:close/>
                </a:path>
              </a:pathLst>
            </a:custGeom>
            <a:solidFill>
              <a:srgbClr val="4563A6"/>
            </a:solidFill>
            <a:ln>
              <a:noFill/>
            </a:ln>
          </p:spPr>
        </p:sp>
        <p:sp>
          <p:nvSpPr>
            <p:cNvPr id="81" name="Google Shape;81;p12"/>
            <p:cNvSpPr txBox="1"/>
            <p:nvPr/>
          </p:nvSpPr>
          <p:spPr>
            <a:xfrm>
              <a:off x="0" y="-38100"/>
              <a:ext cx="1010029" cy="17950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 name="Google Shape;82;p12"/>
          <p:cNvGrpSpPr/>
          <p:nvPr/>
        </p:nvGrpSpPr>
        <p:grpSpPr>
          <a:xfrm>
            <a:off x="-397013" y="6001245"/>
            <a:ext cx="19083316" cy="2525097"/>
            <a:chOff x="0" y="-38100"/>
            <a:chExt cx="5026059" cy="665046"/>
          </a:xfrm>
        </p:grpSpPr>
        <p:sp>
          <p:nvSpPr>
            <p:cNvPr id="83" name="Google Shape;83;p12"/>
            <p:cNvSpPr/>
            <p:nvPr/>
          </p:nvSpPr>
          <p:spPr>
            <a:xfrm>
              <a:off x="0" y="0"/>
              <a:ext cx="5026059" cy="626946"/>
            </a:xfrm>
            <a:custGeom>
              <a:rect b="b" l="l" r="r" t="t"/>
              <a:pathLst>
                <a:path extrusionOk="0" h="626946" w="5026059">
                  <a:moveTo>
                    <a:pt x="0" y="0"/>
                  </a:moveTo>
                  <a:lnTo>
                    <a:pt x="5026059" y="0"/>
                  </a:lnTo>
                  <a:lnTo>
                    <a:pt x="5026059" y="626946"/>
                  </a:lnTo>
                  <a:lnTo>
                    <a:pt x="0" y="626946"/>
                  </a:lnTo>
                  <a:close/>
                </a:path>
              </a:pathLst>
            </a:custGeom>
            <a:solidFill>
              <a:srgbClr val="D6D6D6"/>
            </a:solidFill>
            <a:ln>
              <a:noFill/>
            </a:ln>
          </p:spPr>
        </p:sp>
        <p:sp>
          <p:nvSpPr>
            <p:cNvPr id="84" name="Google Shape;84;p12"/>
            <p:cNvSpPr txBox="1"/>
            <p:nvPr/>
          </p:nvSpPr>
          <p:spPr>
            <a:xfrm>
              <a:off x="0" y="-38100"/>
              <a:ext cx="5026059" cy="66504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 name="Google Shape;85;p12"/>
          <p:cNvSpPr txBox="1"/>
          <p:nvPr/>
        </p:nvSpPr>
        <p:spPr>
          <a:xfrm>
            <a:off x="7446591" y="6365248"/>
            <a:ext cx="3306074"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4563A6"/>
                </a:solidFill>
                <a:latin typeface="Rubik"/>
                <a:ea typeface="Rubik"/>
                <a:cs typeface="Rubik"/>
                <a:sym typeface="Rubik"/>
              </a:rPr>
              <a:t>Our Projects</a:t>
            </a:r>
            <a:endParaRPr/>
          </a:p>
        </p:txBody>
      </p:sp>
      <p:sp>
        <p:nvSpPr>
          <p:cNvPr id="86" name="Google Shape;86;p12"/>
          <p:cNvSpPr txBox="1"/>
          <p:nvPr/>
        </p:nvSpPr>
        <p:spPr>
          <a:xfrm>
            <a:off x="7446591" y="7292442"/>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Elaborate on what you want to discuss. </a:t>
            </a:r>
            <a:endParaRPr/>
          </a:p>
        </p:txBody>
      </p:sp>
      <p:sp>
        <p:nvSpPr>
          <p:cNvPr id="87" name="Google Shape;87;p12"/>
          <p:cNvSpPr txBox="1"/>
          <p:nvPr/>
        </p:nvSpPr>
        <p:spPr>
          <a:xfrm>
            <a:off x="2397095" y="6381217"/>
            <a:ext cx="3306074"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4563A6"/>
                </a:solidFill>
                <a:latin typeface="Rubik"/>
                <a:ea typeface="Rubik"/>
                <a:cs typeface="Rubik"/>
                <a:sym typeface="Rubik"/>
              </a:rPr>
              <a:t>Introduction</a:t>
            </a:r>
            <a:endParaRPr/>
          </a:p>
        </p:txBody>
      </p:sp>
      <p:sp>
        <p:nvSpPr>
          <p:cNvPr id="88" name="Google Shape;88;p12"/>
          <p:cNvSpPr txBox="1"/>
          <p:nvPr/>
        </p:nvSpPr>
        <p:spPr>
          <a:xfrm>
            <a:off x="2397095" y="7308411"/>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Elaborate on what you want to discuss. </a:t>
            </a:r>
            <a:endParaRPr/>
          </a:p>
        </p:txBody>
      </p:sp>
      <p:sp>
        <p:nvSpPr>
          <p:cNvPr id="89" name="Google Shape;89;p12"/>
          <p:cNvSpPr txBox="1"/>
          <p:nvPr/>
        </p:nvSpPr>
        <p:spPr>
          <a:xfrm>
            <a:off x="12251886" y="6370830"/>
            <a:ext cx="3794478"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4563A6"/>
                </a:solidFill>
                <a:latin typeface="Rubik"/>
                <a:ea typeface="Rubik"/>
                <a:cs typeface="Rubik"/>
                <a:sym typeface="Rubik"/>
              </a:rPr>
              <a:t>About Us</a:t>
            </a:r>
            <a:endParaRPr/>
          </a:p>
        </p:txBody>
      </p:sp>
      <p:sp>
        <p:nvSpPr>
          <p:cNvPr id="90" name="Google Shape;90;p12"/>
          <p:cNvSpPr txBox="1"/>
          <p:nvPr/>
        </p:nvSpPr>
        <p:spPr>
          <a:xfrm>
            <a:off x="12496088" y="7298024"/>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Elaborate on what you want to discuss. </a:t>
            </a:r>
            <a:endParaRPr/>
          </a:p>
        </p:txBody>
      </p:sp>
      <p:sp>
        <p:nvSpPr>
          <p:cNvPr id="91" name="Google Shape;91;p12"/>
          <p:cNvSpPr txBox="1"/>
          <p:nvPr/>
        </p:nvSpPr>
        <p:spPr>
          <a:xfrm>
            <a:off x="3619191" y="3787661"/>
            <a:ext cx="861900" cy="20727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13464" u="none" cap="none" strike="noStrike">
                <a:solidFill>
                  <a:srgbClr val="E6E6E6"/>
                </a:solidFill>
                <a:latin typeface="Rubik"/>
                <a:ea typeface="Rubik"/>
                <a:cs typeface="Rubik"/>
                <a:sym typeface="Rubik"/>
              </a:rPr>
              <a:t>1</a:t>
            </a:r>
            <a:endParaRPr/>
          </a:p>
        </p:txBody>
      </p:sp>
      <p:sp>
        <p:nvSpPr>
          <p:cNvPr id="92" name="Google Shape;92;p12"/>
          <p:cNvSpPr txBox="1"/>
          <p:nvPr/>
        </p:nvSpPr>
        <p:spPr>
          <a:xfrm>
            <a:off x="8537237" y="3773518"/>
            <a:ext cx="1124700" cy="2078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3500" u="none" cap="none" strike="noStrike">
                <a:solidFill>
                  <a:srgbClr val="E6E6E6"/>
                </a:solidFill>
                <a:latin typeface="Rubik"/>
                <a:ea typeface="Rubik"/>
                <a:cs typeface="Rubik"/>
                <a:sym typeface="Rubik"/>
              </a:rPr>
              <a:t>2</a:t>
            </a:r>
            <a:endParaRPr/>
          </a:p>
        </p:txBody>
      </p:sp>
      <p:sp>
        <p:nvSpPr>
          <p:cNvPr id="93" name="Google Shape;93;p12"/>
          <p:cNvSpPr txBox="1"/>
          <p:nvPr/>
        </p:nvSpPr>
        <p:spPr>
          <a:xfrm>
            <a:off x="13579053" y="3789486"/>
            <a:ext cx="1140000" cy="2078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3500" u="none" cap="none" strike="noStrike">
                <a:solidFill>
                  <a:srgbClr val="E6E6E6"/>
                </a:solidFill>
                <a:latin typeface="Rubik"/>
                <a:ea typeface="Rubik"/>
                <a:cs typeface="Rubik"/>
                <a:sym typeface="Rubik"/>
              </a:rPr>
              <a:t>3</a:t>
            </a:r>
            <a:endParaRPr/>
          </a:p>
        </p:txBody>
      </p:sp>
      <p:grpSp>
        <p:nvGrpSpPr>
          <p:cNvPr id="94" name="Google Shape;94;p12"/>
          <p:cNvGrpSpPr/>
          <p:nvPr/>
        </p:nvGrpSpPr>
        <p:grpSpPr>
          <a:xfrm>
            <a:off x="16812261" y="-372969"/>
            <a:ext cx="894078" cy="2087469"/>
            <a:chOff x="0" y="-38100"/>
            <a:chExt cx="235477" cy="549786"/>
          </a:xfrm>
        </p:grpSpPr>
        <p:sp>
          <p:nvSpPr>
            <p:cNvPr id="95" name="Google Shape;95;p12"/>
            <p:cNvSpPr/>
            <p:nvPr/>
          </p:nvSpPr>
          <p:spPr>
            <a:xfrm>
              <a:off x="0" y="0"/>
              <a:ext cx="235477" cy="511686"/>
            </a:xfrm>
            <a:custGeom>
              <a:rect b="b" l="l" r="r" t="t"/>
              <a:pathLst>
                <a:path extrusionOk="0" h="511686" w="235477">
                  <a:moveTo>
                    <a:pt x="0" y="0"/>
                  </a:moveTo>
                  <a:lnTo>
                    <a:pt x="235477" y="0"/>
                  </a:lnTo>
                  <a:lnTo>
                    <a:pt x="235477" y="511686"/>
                  </a:lnTo>
                  <a:lnTo>
                    <a:pt x="0" y="511686"/>
                  </a:lnTo>
                  <a:close/>
                </a:path>
              </a:pathLst>
            </a:custGeom>
            <a:solidFill>
              <a:srgbClr val="D61818"/>
            </a:solidFill>
            <a:ln>
              <a:noFill/>
            </a:ln>
          </p:spPr>
        </p:sp>
        <p:sp>
          <p:nvSpPr>
            <p:cNvPr id="96" name="Google Shape;96;p12"/>
            <p:cNvSpPr txBox="1"/>
            <p:nvPr/>
          </p:nvSpPr>
          <p:spPr>
            <a:xfrm>
              <a:off x="0" y="-38100"/>
              <a:ext cx="235477" cy="54978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 name="Google Shape;97;p12"/>
          <p:cNvGrpSpPr/>
          <p:nvPr/>
        </p:nvGrpSpPr>
        <p:grpSpPr>
          <a:xfrm>
            <a:off x="-1698036" y="8828036"/>
            <a:ext cx="2726736" cy="1029097"/>
            <a:chOff x="0" y="-38100"/>
            <a:chExt cx="718153" cy="271038"/>
          </a:xfrm>
        </p:grpSpPr>
        <p:sp>
          <p:nvSpPr>
            <p:cNvPr id="98" name="Google Shape;98;p12"/>
            <p:cNvSpPr/>
            <p:nvPr/>
          </p:nvSpPr>
          <p:spPr>
            <a:xfrm>
              <a:off x="0" y="0"/>
              <a:ext cx="718153" cy="232938"/>
            </a:xfrm>
            <a:custGeom>
              <a:rect b="b" l="l" r="r" t="t"/>
              <a:pathLst>
                <a:path extrusionOk="0" h="232938" w="718153">
                  <a:moveTo>
                    <a:pt x="0" y="0"/>
                  </a:moveTo>
                  <a:lnTo>
                    <a:pt x="718153" y="0"/>
                  </a:lnTo>
                  <a:lnTo>
                    <a:pt x="718153" y="232938"/>
                  </a:lnTo>
                  <a:lnTo>
                    <a:pt x="0" y="232938"/>
                  </a:lnTo>
                  <a:close/>
                </a:path>
              </a:pathLst>
            </a:custGeom>
            <a:solidFill>
              <a:srgbClr val="D61818"/>
            </a:solidFill>
            <a:ln>
              <a:noFill/>
            </a:ln>
          </p:spPr>
        </p:sp>
        <p:sp>
          <p:nvSpPr>
            <p:cNvPr id="99" name="Google Shape;99;p12"/>
            <p:cNvSpPr txBox="1"/>
            <p:nvPr/>
          </p:nvSpPr>
          <p:spPr>
            <a:xfrm>
              <a:off x="0" y="-38100"/>
              <a:ext cx="718153" cy="2710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0" name="Google Shape;100;p12"/>
          <p:cNvPicPr preferRelativeResize="0"/>
          <p:nvPr/>
        </p:nvPicPr>
        <p:blipFill>
          <a:blip r:embed="rId3">
            <a:alphaModFix/>
          </a:blip>
          <a:stretch>
            <a:fillRect/>
          </a:stretch>
        </p:blipFill>
        <p:spPr>
          <a:xfrm>
            <a:off x="442025" y="213900"/>
            <a:ext cx="1449525" cy="2996493"/>
          </a:xfrm>
          <a:prstGeom prst="rect">
            <a:avLst/>
          </a:prstGeom>
          <a:noFill/>
          <a:ln>
            <a:noFill/>
          </a:ln>
        </p:spPr>
      </p:pic>
      <p:pic>
        <p:nvPicPr>
          <p:cNvPr id="101" name="Google Shape;101;p12"/>
          <p:cNvPicPr preferRelativeResize="0"/>
          <p:nvPr/>
        </p:nvPicPr>
        <p:blipFill>
          <a:blip r:embed="rId4">
            <a:alphaModFix/>
          </a:blip>
          <a:stretch>
            <a:fillRect/>
          </a:stretch>
        </p:blipFill>
        <p:spPr>
          <a:xfrm>
            <a:off x="16320250" y="7756795"/>
            <a:ext cx="1878100" cy="177443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105" name="Shape 105"/>
        <p:cNvGrpSpPr/>
        <p:nvPr/>
      </p:nvGrpSpPr>
      <p:grpSpPr>
        <a:xfrm>
          <a:off x="0" y="0"/>
          <a:ext cx="0" cy="0"/>
          <a:chOff x="0" y="0"/>
          <a:chExt cx="0" cy="0"/>
        </a:xfrm>
      </p:grpSpPr>
      <p:grpSp>
        <p:nvGrpSpPr>
          <p:cNvPr id="106" name="Google Shape;106;p13"/>
          <p:cNvGrpSpPr/>
          <p:nvPr/>
        </p:nvGrpSpPr>
        <p:grpSpPr>
          <a:xfrm>
            <a:off x="-250331" y="6158527"/>
            <a:ext cx="18761171" cy="2538267"/>
            <a:chOff x="0" y="-38100"/>
            <a:chExt cx="4941214" cy="668515"/>
          </a:xfrm>
        </p:grpSpPr>
        <p:sp>
          <p:nvSpPr>
            <p:cNvPr id="107" name="Google Shape;107;p13"/>
            <p:cNvSpPr/>
            <p:nvPr/>
          </p:nvSpPr>
          <p:spPr>
            <a:xfrm>
              <a:off x="0" y="0"/>
              <a:ext cx="4941214" cy="630415"/>
            </a:xfrm>
            <a:custGeom>
              <a:rect b="b" l="l" r="r" t="t"/>
              <a:pathLst>
                <a:path extrusionOk="0" h="630415" w="4941214">
                  <a:moveTo>
                    <a:pt x="0" y="0"/>
                  </a:moveTo>
                  <a:lnTo>
                    <a:pt x="4941214" y="0"/>
                  </a:lnTo>
                  <a:lnTo>
                    <a:pt x="4941214" y="630415"/>
                  </a:lnTo>
                  <a:lnTo>
                    <a:pt x="0" y="630415"/>
                  </a:lnTo>
                  <a:close/>
                </a:path>
              </a:pathLst>
            </a:custGeom>
            <a:solidFill>
              <a:srgbClr val="D6D6D6"/>
            </a:solidFill>
            <a:ln>
              <a:noFill/>
            </a:ln>
          </p:spPr>
        </p:sp>
        <p:sp>
          <p:nvSpPr>
            <p:cNvPr id="108" name="Google Shape;108;p13"/>
            <p:cNvSpPr txBox="1"/>
            <p:nvPr/>
          </p:nvSpPr>
          <p:spPr>
            <a:xfrm>
              <a:off x="0" y="-38100"/>
              <a:ext cx="4941214" cy="6685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9" name="Google Shape;109;p13"/>
          <p:cNvPicPr preferRelativeResize="0"/>
          <p:nvPr/>
        </p:nvPicPr>
        <p:blipFill>
          <a:blip r:embed="rId3">
            <a:alphaModFix/>
          </a:blip>
          <a:stretch>
            <a:fillRect/>
          </a:stretch>
        </p:blipFill>
        <p:spPr>
          <a:xfrm>
            <a:off x="2089770" y="3501142"/>
            <a:ext cx="5794074" cy="6251020"/>
          </a:xfrm>
          <a:prstGeom prst="rect">
            <a:avLst/>
          </a:prstGeom>
          <a:noFill/>
          <a:ln>
            <a:noFill/>
          </a:ln>
        </p:spPr>
      </p:pic>
      <p:sp>
        <p:nvSpPr>
          <p:cNvPr id="110" name="Google Shape;110;p13"/>
          <p:cNvSpPr txBox="1"/>
          <p:nvPr/>
        </p:nvSpPr>
        <p:spPr>
          <a:xfrm>
            <a:off x="1771837" y="1019175"/>
            <a:ext cx="14744326"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E4F99"/>
                </a:solidFill>
                <a:latin typeface="Rubik"/>
                <a:ea typeface="Rubik"/>
                <a:cs typeface="Rubik"/>
                <a:sym typeface="Rubik"/>
              </a:rPr>
              <a:t>Welcome To Presentation</a:t>
            </a:r>
            <a:endParaRPr/>
          </a:p>
        </p:txBody>
      </p:sp>
      <p:sp>
        <p:nvSpPr>
          <p:cNvPr id="111" name="Google Shape;111;p13"/>
          <p:cNvSpPr txBox="1"/>
          <p:nvPr/>
        </p:nvSpPr>
        <p:spPr>
          <a:xfrm>
            <a:off x="9548068" y="4075750"/>
            <a:ext cx="6968100" cy="1810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I'm Rain, and I'll be sharing with you my beautiful ideas. Elaborate on what you want to discuss. Elaborate on what you want to discuss. Elaborate on what you want to discuss. </a:t>
            </a:r>
            <a:endParaRPr/>
          </a:p>
        </p:txBody>
      </p:sp>
      <p:sp>
        <p:nvSpPr>
          <p:cNvPr id="112" name="Google Shape;112;p13"/>
          <p:cNvSpPr txBox="1"/>
          <p:nvPr/>
        </p:nvSpPr>
        <p:spPr>
          <a:xfrm>
            <a:off x="9802742" y="7282821"/>
            <a:ext cx="64587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Follow me at </a:t>
            </a:r>
            <a:r>
              <a:rPr b="0" i="0" lang="en-US" sz="2400" u="none" cap="none" strike="noStrike">
                <a:solidFill>
                  <a:srgbClr val="D61818"/>
                </a:solidFill>
                <a:latin typeface="Roboto Slab"/>
                <a:ea typeface="Roboto Slab"/>
                <a:cs typeface="Roboto Slab"/>
                <a:sym typeface="Roboto Slab"/>
              </a:rPr>
              <a:t>@reallygreatsite</a:t>
            </a:r>
            <a:r>
              <a:rPr b="0" i="0" lang="en-US" sz="2400" u="none" cap="none" strike="noStrike">
                <a:solidFill>
                  <a:srgbClr val="000000"/>
                </a:solidFill>
                <a:latin typeface="Roboto Slab"/>
                <a:ea typeface="Roboto Slab"/>
                <a:cs typeface="Roboto Slab"/>
                <a:sym typeface="Roboto Slab"/>
              </a:rPr>
              <a:t> to learn more. </a:t>
            </a:r>
            <a:endParaRPr/>
          </a:p>
        </p:txBody>
      </p:sp>
      <p:grpSp>
        <p:nvGrpSpPr>
          <p:cNvPr id="113" name="Google Shape;113;p13"/>
          <p:cNvGrpSpPr/>
          <p:nvPr/>
        </p:nvGrpSpPr>
        <p:grpSpPr>
          <a:xfrm>
            <a:off x="0" y="8552133"/>
            <a:ext cx="4110745" cy="1471089"/>
            <a:chOff x="0" y="-38100"/>
            <a:chExt cx="1082665" cy="387447"/>
          </a:xfrm>
        </p:grpSpPr>
        <p:sp>
          <p:nvSpPr>
            <p:cNvPr id="114" name="Google Shape;114;p13"/>
            <p:cNvSpPr/>
            <p:nvPr/>
          </p:nvSpPr>
          <p:spPr>
            <a:xfrm>
              <a:off x="0" y="0"/>
              <a:ext cx="1082665" cy="349347"/>
            </a:xfrm>
            <a:custGeom>
              <a:rect b="b" l="l" r="r" t="t"/>
              <a:pathLst>
                <a:path extrusionOk="0" h="349347" w="1082665">
                  <a:moveTo>
                    <a:pt x="0" y="0"/>
                  </a:moveTo>
                  <a:lnTo>
                    <a:pt x="1082665" y="0"/>
                  </a:lnTo>
                  <a:lnTo>
                    <a:pt x="1082665" y="349347"/>
                  </a:lnTo>
                  <a:lnTo>
                    <a:pt x="0" y="349347"/>
                  </a:lnTo>
                  <a:close/>
                </a:path>
              </a:pathLst>
            </a:custGeom>
            <a:solidFill>
              <a:srgbClr val="4563A6"/>
            </a:solidFill>
            <a:ln>
              <a:noFill/>
            </a:ln>
          </p:spPr>
        </p:sp>
        <p:sp>
          <p:nvSpPr>
            <p:cNvPr id="115" name="Google Shape;115;p13"/>
            <p:cNvSpPr txBox="1"/>
            <p:nvPr/>
          </p:nvSpPr>
          <p:spPr>
            <a:xfrm>
              <a:off x="0" y="-38100"/>
              <a:ext cx="1082665" cy="3874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13"/>
          <p:cNvGrpSpPr/>
          <p:nvPr/>
        </p:nvGrpSpPr>
        <p:grpSpPr>
          <a:xfrm>
            <a:off x="17004626" y="8330911"/>
            <a:ext cx="894078" cy="1029097"/>
            <a:chOff x="0" y="-38100"/>
            <a:chExt cx="235477" cy="271038"/>
          </a:xfrm>
        </p:grpSpPr>
        <p:sp>
          <p:nvSpPr>
            <p:cNvPr id="117" name="Google Shape;117;p13"/>
            <p:cNvSpPr/>
            <p:nvPr/>
          </p:nvSpPr>
          <p:spPr>
            <a:xfrm>
              <a:off x="0" y="0"/>
              <a:ext cx="235477" cy="232938"/>
            </a:xfrm>
            <a:custGeom>
              <a:rect b="b" l="l" r="r" t="t"/>
              <a:pathLst>
                <a:path extrusionOk="0" h="232938" w="235477">
                  <a:moveTo>
                    <a:pt x="0" y="0"/>
                  </a:moveTo>
                  <a:lnTo>
                    <a:pt x="235477" y="0"/>
                  </a:lnTo>
                  <a:lnTo>
                    <a:pt x="235477" y="232938"/>
                  </a:lnTo>
                  <a:lnTo>
                    <a:pt x="0" y="232938"/>
                  </a:lnTo>
                  <a:close/>
                </a:path>
              </a:pathLst>
            </a:custGeom>
            <a:solidFill>
              <a:srgbClr val="D61818"/>
            </a:solidFill>
            <a:ln>
              <a:noFill/>
            </a:ln>
          </p:spPr>
        </p:sp>
        <p:sp>
          <p:nvSpPr>
            <p:cNvPr id="118" name="Google Shape;118;p13"/>
            <p:cNvSpPr txBox="1"/>
            <p:nvPr/>
          </p:nvSpPr>
          <p:spPr>
            <a:xfrm>
              <a:off x="0" y="-38100"/>
              <a:ext cx="235477" cy="2710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13"/>
          <p:cNvGrpSpPr/>
          <p:nvPr/>
        </p:nvGrpSpPr>
        <p:grpSpPr>
          <a:xfrm>
            <a:off x="1608334" y="3065703"/>
            <a:ext cx="894078" cy="1518232"/>
            <a:chOff x="0" y="-38100"/>
            <a:chExt cx="235477" cy="399864"/>
          </a:xfrm>
        </p:grpSpPr>
        <p:sp>
          <p:nvSpPr>
            <p:cNvPr id="120" name="Google Shape;120;p13"/>
            <p:cNvSpPr/>
            <p:nvPr/>
          </p:nvSpPr>
          <p:spPr>
            <a:xfrm>
              <a:off x="0" y="0"/>
              <a:ext cx="235477" cy="361764"/>
            </a:xfrm>
            <a:custGeom>
              <a:rect b="b" l="l" r="r" t="t"/>
              <a:pathLst>
                <a:path extrusionOk="0" h="361764" w="235477">
                  <a:moveTo>
                    <a:pt x="0" y="0"/>
                  </a:moveTo>
                  <a:lnTo>
                    <a:pt x="235477" y="0"/>
                  </a:lnTo>
                  <a:lnTo>
                    <a:pt x="235477" y="361764"/>
                  </a:lnTo>
                  <a:lnTo>
                    <a:pt x="0" y="361764"/>
                  </a:lnTo>
                  <a:close/>
                </a:path>
              </a:pathLst>
            </a:custGeom>
            <a:solidFill>
              <a:srgbClr val="D61818"/>
            </a:solidFill>
            <a:ln>
              <a:noFill/>
            </a:ln>
          </p:spPr>
        </p:sp>
        <p:sp>
          <p:nvSpPr>
            <p:cNvPr id="121" name="Google Shape;121;p13"/>
            <p:cNvSpPr txBox="1"/>
            <p:nvPr/>
          </p:nvSpPr>
          <p:spPr>
            <a:xfrm>
              <a:off x="0" y="-38100"/>
              <a:ext cx="235477" cy="39986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2" name="Google Shape;122;p13"/>
          <p:cNvPicPr preferRelativeResize="0"/>
          <p:nvPr/>
        </p:nvPicPr>
        <p:blipFill>
          <a:blip r:embed="rId4">
            <a:alphaModFix/>
          </a:blip>
          <a:stretch>
            <a:fillRect/>
          </a:stretch>
        </p:blipFill>
        <p:spPr>
          <a:xfrm>
            <a:off x="7084925" y="2868050"/>
            <a:ext cx="2020600" cy="1913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126" name="Shape 126"/>
        <p:cNvGrpSpPr/>
        <p:nvPr/>
      </p:nvGrpSpPr>
      <p:grpSpPr>
        <a:xfrm>
          <a:off x="0" y="0"/>
          <a:ext cx="0" cy="0"/>
          <a:chOff x="0" y="0"/>
          <a:chExt cx="0" cy="0"/>
        </a:xfrm>
      </p:grpSpPr>
      <p:grpSp>
        <p:nvGrpSpPr>
          <p:cNvPr id="127" name="Google Shape;127;p14"/>
          <p:cNvGrpSpPr/>
          <p:nvPr/>
        </p:nvGrpSpPr>
        <p:grpSpPr>
          <a:xfrm>
            <a:off x="9993737" y="8160595"/>
            <a:ext cx="8294263" cy="2432761"/>
            <a:chOff x="0" y="-38100"/>
            <a:chExt cx="2184497" cy="640727"/>
          </a:xfrm>
        </p:grpSpPr>
        <p:sp>
          <p:nvSpPr>
            <p:cNvPr id="128" name="Google Shape;128;p14"/>
            <p:cNvSpPr/>
            <p:nvPr/>
          </p:nvSpPr>
          <p:spPr>
            <a:xfrm>
              <a:off x="0" y="0"/>
              <a:ext cx="2184497" cy="602627"/>
            </a:xfrm>
            <a:custGeom>
              <a:rect b="b" l="l" r="r" t="t"/>
              <a:pathLst>
                <a:path extrusionOk="0" h="602627" w="2184497">
                  <a:moveTo>
                    <a:pt x="0" y="0"/>
                  </a:moveTo>
                  <a:lnTo>
                    <a:pt x="2184497" y="0"/>
                  </a:lnTo>
                  <a:lnTo>
                    <a:pt x="2184497" y="602627"/>
                  </a:lnTo>
                  <a:lnTo>
                    <a:pt x="0" y="602627"/>
                  </a:lnTo>
                  <a:close/>
                </a:path>
              </a:pathLst>
            </a:custGeom>
            <a:solidFill>
              <a:srgbClr val="D6D6D6"/>
            </a:solidFill>
            <a:ln>
              <a:noFill/>
            </a:ln>
          </p:spPr>
        </p:sp>
        <p:sp>
          <p:nvSpPr>
            <p:cNvPr id="129" name="Google Shape;129;p14"/>
            <p:cNvSpPr txBox="1"/>
            <p:nvPr/>
          </p:nvSpPr>
          <p:spPr>
            <a:xfrm>
              <a:off x="0" y="-38100"/>
              <a:ext cx="2184497" cy="64072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0" name="Google Shape;130;p14"/>
          <p:cNvPicPr preferRelativeResize="0"/>
          <p:nvPr/>
        </p:nvPicPr>
        <p:blipFill>
          <a:blip r:embed="rId3">
            <a:alphaModFix/>
          </a:blip>
          <a:stretch>
            <a:fillRect/>
          </a:stretch>
        </p:blipFill>
        <p:spPr>
          <a:xfrm>
            <a:off x="11854950" y="1407650"/>
            <a:ext cx="5182251" cy="7767249"/>
          </a:xfrm>
          <a:prstGeom prst="rect">
            <a:avLst/>
          </a:prstGeom>
          <a:noFill/>
          <a:ln>
            <a:noFill/>
          </a:ln>
        </p:spPr>
      </p:pic>
      <p:grpSp>
        <p:nvGrpSpPr>
          <p:cNvPr id="131" name="Google Shape;131;p14"/>
          <p:cNvGrpSpPr/>
          <p:nvPr/>
        </p:nvGrpSpPr>
        <p:grpSpPr>
          <a:xfrm>
            <a:off x="16124520" y="8160595"/>
            <a:ext cx="1292650" cy="1288711"/>
            <a:chOff x="0" y="-38100"/>
            <a:chExt cx="340451" cy="339414"/>
          </a:xfrm>
        </p:grpSpPr>
        <p:sp>
          <p:nvSpPr>
            <p:cNvPr id="132" name="Google Shape;132;p14"/>
            <p:cNvSpPr/>
            <p:nvPr/>
          </p:nvSpPr>
          <p:spPr>
            <a:xfrm>
              <a:off x="0" y="0"/>
              <a:ext cx="340451" cy="301314"/>
            </a:xfrm>
            <a:custGeom>
              <a:rect b="b" l="l" r="r" t="t"/>
              <a:pathLst>
                <a:path extrusionOk="0" h="301314" w="340451">
                  <a:moveTo>
                    <a:pt x="0" y="0"/>
                  </a:moveTo>
                  <a:lnTo>
                    <a:pt x="340451" y="0"/>
                  </a:lnTo>
                  <a:lnTo>
                    <a:pt x="340451" y="301314"/>
                  </a:lnTo>
                  <a:lnTo>
                    <a:pt x="0" y="301314"/>
                  </a:lnTo>
                  <a:close/>
                </a:path>
              </a:pathLst>
            </a:custGeom>
            <a:solidFill>
              <a:srgbClr val="D61818"/>
            </a:solidFill>
            <a:ln>
              <a:noFill/>
            </a:ln>
          </p:spPr>
        </p:sp>
        <p:sp>
          <p:nvSpPr>
            <p:cNvPr id="133" name="Google Shape;133;p14"/>
            <p:cNvSpPr txBox="1"/>
            <p:nvPr/>
          </p:nvSpPr>
          <p:spPr>
            <a:xfrm>
              <a:off x="0" y="-38100"/>
              <a:ext cx="340451" cy="33941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4" name="Google Shape;134;p14"/>
          <p:cNvSpPr txBox="1"/>
          <p:nvPr/>
        </p:nvSpPr>
        <p:spPr>
          <a:xfrm>
            <a:off x="2286701" y="5643324"/>
            <a:ext cx="8226701" cy="1524000"/>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1" i="0" lang="en-US" sz="9999" u="none" cap="none" strike="noStrike">
                <a:solidFill>
                  <a:srgbClr val="2E4F99"/>
                </a:solidFill>
                <a:latin typeface="Rubik"/>
                <a:ea typeface="Rubik"/>
                <a:cs typeface="Rubik"/>
                <a:sym typeface="Rubik"/>
              </a:rPr>
              <a:t>Introduction</a:t>
            </a:r>
            <a:endParaRPr/>
          </a:p>
        </p:txBody>
      </p:sp>
      <p:sp>
        <p:nvSpPr>
          <p:cNvPr id="135" name="Google Shape;135;p14"/>
          <p:cNvSpPr txBox="1"/>
          <p:nvPr/>
        </p:nvSpPr>
        <p:spPr>
          <a:xfrm>
            <a:off x="3374541" y="7434862"/>
            <a:ext cx="6051000" cy="369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Elaborate on what you want to discuss. </a:t>
            </a:r>
            <a:endParaRPr/>
          </a:p>
        </p:txBody>
      </p:sp>
      <p:grpSp>
        <p:nvGrpSpPr>
          <p:cNvPr id="136" name="Google Shape;136;p14"/>
          <p:cNvGrpSpPr/>
          <p:nvPr/>
        </p:nvGrpSpPr>
        <p:grpSpPr>
          <a:xfrm>
            <a:off x="567879" y="-397192"/>
            <a:ext cx="2716693" cy="5276015"/>
            <a:chOff x="0" y="-38100"/>
            <a:chExt cx="715508" cy="1389568"/>
          </a:xfrm>
        </p:grpSpPr>
        <p:sp>
          <p:nvSpPr>
            <p:cNvPr id="137" name="Google Shape;137;p14"/>
            <p:cNvSpPr/>
            <p:nvPr/>
          </p:nvSpPr>
          <p:spPr>
            <a:xfrm>
              <a:off x="0" y="0"/>
              <a:ext cx="715508" cy="1351468"/>
            </a:xfrm>
            <a:custGeom>
              <a:rect b="b" l="l" r="r" t="t"/>
              <a:pathLst>
                <a:path extrusionOk="0" h="1351468" w="715508">
                  <a:moveTo>
                    <a:pt x="0" y="0"/>
                  </a:moveTo>
                  <a:lnTo>
                    <a:pt x="715508" y="0"/>
                  </a:lnTo>
                  <a:lnTo>
                    <a:pt x="715508" y="1351468"/>
                  </a:lnTo>
                  <a:lnTo>
                    <a:pt x="0" y="1351468"/>
                  </a:lnTo>
                  <a:close/>
                </a:path>
              </a:pathLst>
            </a:custGeom>
            <a:solidFill>
              <a:srgbClr val="D6D6D6"/>
            </a:solidFill>
            <a:ln>
              <a:noFill/>
            </a:ln>
          </p:spPr>
        </p:sp>
        <p:sp>
          <p:nvSpPr>
            <p:cNvPr id="138" name="Google Shape;138;p14"/>
            <p:cNvSpPr txBox="1"/>
            <p:nvPr/>
          </p:nvSpPr>
          <p:spPr>
            <a:xfrm>
              <a:off x="0" y="-38100"/>
              <a:ext cx="715508" cy="138956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9" name="Google Shape;139;p14"/>
          <p:cNvSpPr txBox="1"/>
          <p:nvPr/>
        </p:nvSpPr>
        <p:spPr>
          <a:xfrm>
            <a:off x="1028700" y="647700"/>
            <a:ext cx="1280160" cy="342582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0000" u="none" cap="none" strike="noStrike">
                <a:solidFill>
                  <a:srgbClr val="2E4F99"/>
                </a:solidFill>
                <a:latin typeface="Rubik"/>
                <a:ea typeface="Rubik"/>
                <a:cs typeface="Rubik"/>
                <a:sym typeface="Rubik"/>
              </a:rPr>
              <a:t>1</a:t>
            </a:r>
            <a:endParaRPr/>
          </a:p>
        </p:txBody>
      </p:sp>
      <p:pic>
        <p:nvPicPr>
          <p:cNvPr id="140" name="Google Shape;140;p14"/>
          <p:cNvPicPr preferRelativeResize="0"/>
          <p:nvPr/>
        </p:nvPicPr>
        <p:blipFill>
          <a:blip r:embed="rId4">
            <a:alphaModFix/>
          </a:blip>
          <a:stretch>
            <a:fillRect/>
          </a:stretch>
        </p:blipFill>
        <p:spPr>
          <a:xfrm>
            <a:off x="8685548" y="408225"/>
            <a:ext cx="4033675" cy="3810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144" name="Shape 144"/>
        <p:cNvGrpSpPr/>
        <p:nvPr/>
      </p:nvGrpSpPr>
      <p:grpSpPr>
        <a:xfrm>
          <a:off x="0" y="0"/>
          <a:ext cx="0" cy="0"/>
          <a:chOff x="0" y="0"/>
          <a:chExt cx="0" cy="0"/>
        </a:xfrm>
      </p:grpSpPr>
      <p:grpSp>
        <p:nvGrpSpPr>
          <p:cNvPr id="145" name="Google Shape;145;p15"/>
          <p:cNvGrpSpPr/>
          <p:nvPr/>
        </p:nvGrpSpPr>
        <p:grpSpPr>
          <a:xfrm>
            <a:off x="-254674" y="4711520"/>
            <a:ext cx="18874409" cy="3313444"/>
            <a:chOff x="0" y="-38100"/>
            <a:chExt cx="4971038" cy="872677"/>
          </a:xfrm>
        </p:grpSpPr>
        <p:sp>
          <p:nvSpPr>
            <p:cNvPr id="146" name="Google Shape;146;p15"/>
            <p:cNvSpPr/>
            <p:nvPr/>
          </p:nvSpPr>
          <p:spPr>
            <a:xfrm>
              <a:off x="0" y="0"/>
              <a:ext cx="4971038" cy="834576"/>
            </a:xfrm>
            <a:custGeom>
              <a:rect b="b" l="l" r="r" t="t"/>
              <a:pathLst>
                <a:path extrusionOk="0" h="834576" w="4971038">
                  <a:moveTo>
                    <a:pt x="0" y="0"/>
                  </a:moveTo>
                  <a:lnTo>
                    <a:pt x="4971038" y="0"/>
                  </a:lnTo>
                  <a:lnTo>
                    <a:pt x="4971038" y="834576"/>
                  </a:lnTo>
                  <a:lnTo>
                    <a:pt x="0" y="834576"/>
                  </a:lnTo>
                  <a:close/>
                </a:path>
              </a:pathLst>
            </a:custGeom>
            <a:solidFill>
              <a:srgbClr val="4563A6"/>
            </a:solidFill>
            <a:ln>
              <a:noFill/>
            </a:ln>
          </p:spPr>
        </p:sp>
        <p:sp>
          <p:nvSpPr>
            <p:cNvPr id="147" name="Google Shape;147;p15"/>
            <p:cNvSpPr txBox="1"/>
            <p:nvPr/>
          </p:nvSpPr>
          <p:spPr>
            <a:xfrm>
              <a:off x="0" y="-38100"/>
              <a:ext cx="4971038" cy="87267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8" name="Google Shape;148;p15"/>
          <p:cNvPicPr preferRelativeResize="0"/>
          <p:nvPr/>
        </p:nvPicPr>
        <p:blipFill>
          <a:blip r:embed="rId3">
            <a:alphaModFix/>
          </a:blip>
          <a:stretch>
            <a:fillRect/>
          </a:stretch>
        </p:blipFill>
        <p:spPr>
          <a:xfrm>
            <a:off x="11064725" y="2841325"/>
            <a:ext cx="4584125" cy="6481214"/>
          </a:xfrm>
          <a:prstGeom prst="rect">
            <a:avLst/>
          </a:prstGeom>
          <a:noFill/>
          <a:ln>
            <a:noFill/>
          </a:ln>
        </p:spPr>
      </p:pic>
      <p:grpSp>
        <p:nvGrpSpPr>
          <p:cNvPr id="149" name="Google Shape;149;p15"/>
          <p:cNvGrpSpPr/>
          <p:nvPr/>
        </p:nvGrpSpPr>
        <p:grpSpPr>
          <a:xfrm>
            <a:off x="1335537" y="2467387"/>
            <a:ext cx="7256391" cy="6955372"/>
            <a:chOff x="0" y="-38100"/>
            <a:chExt cx="1911148" cy="1831867"/>
          </a:xfrm>
        </p:grpSpPr>
        <p:sp>
          <p:nvSpPr>
            <p:cNvPr id="150" name="Google Shape;150;p15"/>
            <p:cNvSpPr/>
            <p:nvPr/>
          </p:nvSpPr>
          <p:spPr>
            <a:xfrm>
              <a:off x="0" y="0"/>
              <a:ext cx="1911148" cy="1793767"/>
            </a:xfrm>
            <a:custGeom>
              <a:rect b="b" l="l" r="r" t="t"/>
              <a:pathLst>
                <a:path extrusionOk="0" h="1793767" w="1911148">
                  <a:moveTo>
                    <a:pt x="0" y="0"/>
                  </a:moveTo>
                  <a:lnTo>
                    <a:pt x="1911148" y="0"/>
                  </a:lnTo>
                  <a:lnTo>
                    <a:pt x="1911148" y="1793767"/>
                  </a:lnTo>
                  <a:lnTo>
                    <a:pt x="0" y="1793767"/>
                  </a:lnTo>
                  <a:close/>
                </a:path>
              </a:pathLst>
            </a:custGeom>
            <a:solidFill>
              <a:srgbClr val="D6D6D6"/>
            </a:solidFill>
            <a:ln>
              <a:noFill/>
            </a:ln>
          </p:spPr>
        </p:sp>
        <p:sp>
          <p:nvSpPr>
            <p:cNvPr id="151" name="Google Shape;151;p15"/>
            <p:cNvSpPr txBox="1"/>
            <p:nvPr/>
          </p:nvSpPr>
          <p:spPr>
            <a:xfrm>
              <a:off x="0" y="-38100"/>
              <a:ext cx="1911148" cy="18318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2" name="Google Shape;152;p15"/>
          <p:cNvSpPr txBox="1"/>
          <p:nvPr/>
        </p:nvSpPr>
        <p:spPr>
          <a:xfrm>
            <a:off x="2671670" y="6557920"/>
            <a:ext cx="4584125"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E4F99"/>
                </a:solidFill>
                <a:latin typeface="Rubik"/>
                <a:ea typeface="Rubik"/>
                <a:cs typeface="Rubik"/>
                <a:sym typeface="Rubik"/>
              </a:rPr>
              <a:t>What we do? </a:t>
            </a:r>
            <a:endParaRPr/>
          </a:p>
        </p:txBody>
      </p:sp>
      <p:sp>
        <p:nvSpPr>
          <p:cNvPr id="153" name="Google Shape;153;p15"/>
          <p:cNvSpPr txBox="1"/>
          <p:nvPr/>
        </p:nvSpPr>
        <p:spPr>
          <a:xfrm>
            <a:off x="2671670" y="3489473"/>
            <a:ext cx="4584125"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E4F99"/>
                </a:solidFill>
                <a:latin typeface="Rubik"/>
                <a:ea typeface="Rubik"/>
                <a:cs typeface="Rubik"/>
                <a:sym typeface="Rubik"/>
              </a:rPr>
              <a:t>Who we are?</a:t>
            </a:r>
            <a:endParaRPr/>
          </a:p>
        </p:txBody>
      </p:sp>
      <p:sp>
        <p:nvSpPr>
          <p:cNvPr id="154" name="Google Shape;154;p15"/>
          <p:cNvSpPr txBox="1"/>
          <p:nvPr/>
        </p:nvSpPr>
        <p:spPr>
          <a:xfrm>
            <a:off x="2987123" y="4429461"/>
            <a:ext cx="3953218"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Roboto Slab"/>
                <a:ea typeface="Roboto Slab"/>
                <a:cs typeface="Roboto Slab"/>
                <a:sym typeface="Roboto Slab"/>
              </a:rPr>
              <a:t>Briefly elaborate on what you want to discuss. </a:t>
            </a:r>
            <a:endParaRPr/>
          </a:p>
        </p:txBody>
      </p:sp>
      <p:sp>
        <p:nvSpPr>
          <p:cNvPr id="155" name="Google Shape;155;p15"/>
          <p:cNvSpPr txBox="1"/>
          <p:nvPr/>
        </p:nvSpPr>
        <p:spPr>
          <a:xfrm>
            <a:off x="2987123" y="7598243"/>
            <a:ext cx="3953218"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Roboto Slab"/>
                <a:ea typeface="Roboto Slab"/>
                <a:cs typeface="Roboto Slab"/>
                <a:sym typeface="Roboto Slab"/>
              </a:rPr>
              <a:t>Briefly elaborate on what you want to discuss. </a:t>
            </a:r>
            <a:endParaRPr/>
          </a:p>
        </p:txBody>
      </p:sp>
      <p:sp>
        <p:nvSpPr>
          <p:cNvPr id="156" name="Google Shape;156;p15"/>
          <p:cNvSpPr txBox="1"/>
          <p:nvPr/>
        </p:nvSpPr>
        <p:spPr>
          <a:xfrm>
            <a:off x="8898765" y="1019175"/>
            <a:ext cx="836053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E4F99"/>
                </a:solidFill>
                <a:latin typeface="Rubik"/>
                <a:ea typeface="Rubik"/>
                <a:cs typeface="Rubik"/>
                <a:sym typeface="Rubik"/>
              </a:rPr>
              <a:t>Our Company</a:t>
            </a:r>
            <a:endParaRPr/>
          </a:p>
        </p:txBody>
      </p:sp>
      <p:grpSp>
        <p:nvGrpSpPr>
          <p:cNvPr id="157" name="Google Shape;157;p15"/>
          <p:cNvGrpSpPr/>
          <p:nvPr/>
        </p:nvGrpSpPr>
        <p:grpSpPr>
          <a:xfrm>
            <a:off x="859923" y="3878212"/>
            <a:ext cx="894078" cy="1868326"/>
            <a:chOff x="0" y="-38100"/>
            <a:chExt cx="235477" cy="492069"/>
          </a:xfrm>
        </p:grpSpPr>
        <p:sp>
          <p:nvSpPr>
            <p:cNvPr id="158" name="Google Shape;158;p15"/>
            <p:cNvSpPr/>
            <p:nvPr/>
          </p:nvSpPr>
          <p:spPr>
            <a:xfrm>
              <a:off x="0" y="0"/>
              <a:ext cx="235477" cy="453969"/>
            </a:xfrm>
            <a:custGeom>
              <a:rect b="b" l="l" r="r" t="t"/>
              <a:pathLst>
                <a:path extrusionOk="0" h="453969" w="235477">
                  <a:moveTo>
                    <a:pt x="0" y="0"/>
                  </a:moveTo>
                  <a:lnTo>
                    <a:pt x="235477" y="0"/>
                  </a:lnTo>
                  <a:lnTo>
                    <a:pt x="235477" y="453969"/>
                  </a:lnTo>
                  <a:lnTo>
                    <a:pt x="0" y="453969"/>
                  </a:lnTo>
                  <a:close/>
                </a:path>
              </a:pathLst>
            </a:custGeom>
            <a:solidFill>
              <a:srgbClr val="D61818"/>
            </a:solidFill>
            <a:ln>
              <a:noFill/>
            </a:ln>
          </p:spPr>
        </p:sp>
        <p:sp>
          <p:nvSpPr>
            <p:cNvPr id="159" name="Google Shape;159;p15"/>
            <p:cNvSpPr txBox="1"/>
            <p:nvPr/>
          </p:nvSpPr>
          <p:spPr>
            <a:xfrm>
              <a:off x="0" y="-38100"/>
              <a:ext cx="235477" cy="4920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15"/>
          <p:cNvGrpSpPr/>
          <p:nvPr/>
        </p:nvGrpSpPr>
        <p:grpSpPr>
          <a:xfrm>
            <a:off x="15111073" y="8550936"/>
            <a:ext cx="894078" cy="1140434"/>
            <a:chOff x="0" y="-38100"/>
            <a:chExt cx="235477" cy="300361"/>
          </a:xfrm>
        </p:grpSpPr>
        <p:sp>
          <p:nvSpPr>
            <p:cNvPr id="161" name="Google Shape;161;p15"/>
            <p:cNvSpPr/>
            <p:nvPr/>
          </p:nvSpPr>
          <p:spPr>
            <a:xfrm>
              <a:off x="0" y="0"/>
              <a:ext cx="235477" cy="262261"/>
            </a:xfrm>
            <a:custGeom>
              <a:rect b="b" l="l" r="r" t="t"/>
              <a:pathLst>
                <a:path extrusionOk="0" h="262261" w="235477">
                  <a:moveTo>
                    <a:pt x="0" y="0"/>
                  </a:moveTo>
                  <a:lnTo>
                    <a:pt x="235477" y="0"/>
                  </a:lnTo>
                  <a:lnTo>
                    <a:pt x="235477" y="262261"/>
                  </a:lnTo>
                  <a:lnTo>
                    <a:pt x="0" y="262261"/>
                  </a:lnTo>
                  <a:close/>
                </a:path>
              </a:pathLst>
            </a:custGeom>
            <a:solidFill>
              <a:srgbClr val="D61818"/>
            </a:solidFill>
            <a:ln>
              <a:noFill/>
            </a:ln>
          </p:spPr>
        </p:sp>
        <p:sp>
          <p:nvSpPr>
            <p:cNvPr id="162" name="Google Shape;162;p15"/>
            <p:cNvSpPr txBox="1"/>
            <p:nvPr/>
          </p:nvSpPr>
          <p:spPr>
            <a:xfrm>
              <a:off x="0" y="-38100"/>
              <a:ext cx="235477" cy="30036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3" name="Google Shape;163;p15"/>
          <p:cNvPicPr preferRelativeResize="0"/>
          <p:nvPr/>
        </p:nvPicPr>
        <p:blipFill>
          <a:blip r:embed="rId4">
            <a:alphaModFix/>
          </a:blip>
          <a:stretch>
            <a:fillRect/>
          </a:stretch>
        </p:blipFill>
        <p:spPr>
          <a:xfrm>
            <a:off x="7858013" y="7598250"/>
            <a:ext cx="2289053" cy="2162586"/>
          </a:xfrm>
          <a:prstGeom prst="rect">
            <a:avLst/>
          </a:prstGeom>
          <a:noFill/>
          <a:ln>
            <a:noFill/>
          </a:ln>
        </p:spPr>
      </p:pic>
      <p:pic>
        <p:nvPicPr>
          <p:cNvPr id="164" name="Google Shape;164;p15"/>
          <p:cNvPicPr preferRelativeResize="0"/>
          <p:nvPr/>
        </p:nvPicPr>
        <p:blipFill>
          <a:blip r:embed="rId5">
            <a:alphaModFix/>
          </a:blip>
          <a:stretch>
            <a:fillRect/>
          </a:stretch>
        </p:blipFill>
        <p:spPr>
          <a:xfrm>
            <a:off x="-664175" y="475550"/>
            <a:ext cx="3442150" cy="1492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168" name="Shape 168"/>
        <p:cNvGrpSpPr/>
        <p:nvPr/>
      </p:nvGrpSpPr>
      <p:grpSpPr>
        <a:xfrm>
          <a:off x="0" y="0"/>
          <a:ext cx="0" cy="0"/>
          <a:chOff x="0" y="0"/>
          <a:chExt cx="0" cy="0"/>
        </a:xfrm>
      </p:grpSpPr>
      <p:grpSp>
        <p:nvGrpSpPr>
          <p:cNvPr id="169" name="Google Shape;169;p16"/>
          <p:cNvGrpSpPr/>
          <p:nvPr/>
        </p:nvGrpSpPr>
        <p:grpSpPr>
          <a:xfrm>
            <a:off x="-620354" y="3746573"/>
            <a:ext cx="8716223" cy="2747937"/>
            <a:chOff x="0" y="-38100"/>
            <a:chExt cx="2295631" cy="723736"/>
          </a:xfrm>
        </p:grpSpPr>
        <p:sp>
          <p:nvSpPr>
            <p:cNvPr id="170" name="Google Shape;170;p16"/>
            <p:cNvSpPr/>
            <p:nvPr/>
          </p:nvSpPr>
          <p:spPr>
            <a:xfrm>
              <a:off x="0" y="0"/>
              <a:ext cx="2295631" cy="685636"/>
            </a:xfrm>
            <a:custGeom>
              <a:rect b="b" l="l" r="r" t="t"/>
              <a:pathLst>
                <a:path extrusionOk="0" h="685636" w="2295631">
                  <a:moveTo>
                    <a:pt x="0" y="0"/>
                  </a:moveTo>
                  <a:lnTo>
                    <a:pt x="2295631" y="0"/>
                  </a:lnTo>
                  <a:lnTo>
                    <a:pt x="2295631" y="685636"/>
                  </a:lnTo>
                  <a:lnTo>
                    <a:pt x="0" y="685636"/>
                  </a:lnTo>
                  <a:close/>
                </a:path>
              </a:pathLst>
            </a:custGeom>
            <a:solidFill>
              <a:srgbClr val="4563A6"/>
            </a:solidFill>
            <a:ln>
              <a:noFill/>
            </a:ln>
          </p:spPr>
        </p:sp>
        <p:sp>
          <p:nvSpPr>
            <p:cNvPr id="171" name="Google Shape;171;p16"/>
            <p:cNvSpPr txBox="1"/>
            <p:nvPr/>
          </p:nvSpPr>
          <p:spPr>
            <a:xfrm>
              <a:off x="0" y="-38100"/>
              <a:ext cx="2295631" cy="7237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 name="Google Shape;172;p16"/>
          <p:cNvGrpSpPr/>
          <p:nvPr/>
        </p:nvGrpSpPr>
        <p:grpSpPr>
          <a:xfrm>
            <a:off x="10270553" y="3746573"/>
            <a:ext cx="8637802" cy="2747937"/>
            <a:chOff x="0" y="-38100"/>
            <a:chExt cx="2274977" cy="723736"/>
          </a:xfrm>
        </p:grpSpPr>
        <p:sp>
          <p:nvSpPr>
            <p:cNvPr id="173" name="Google Shape;173;p16"/>
            <p:cNvSpPr/>
            <p:nvPr/>
          </p:nvSpPr>
          <p:spPr>
            <a:xfrm>
              <a:off x="0" y="0"/>
              <a:ext cx="2274976" cy="685636"/>
            </a:xfrm>
            <a:custGeom>
              <a:rect b="b" l="l" r="r" t="t"/>
              <a:pathLst>
                <a:path extrusionOk="0" h="685636" w="2274976">
                  <a:moveTo>
                    <a:pt x="0" y="0"/>
                  </a:moveTo>
                  <a:lnTo>
                    <a:pt x="2274976" y="0"/>
                  </a:lnTo>
                  <a:lnTo>
                    <a:pt x="2274976" y="685636"/>
                  </a:lnTo>
                  <a:lnTo>
                    <a:pt x="0" y="685636"/>
                  </a:lnTo>
                  <a:close/>
                </a:path>
              </a:pathLst>
            </a:custGeom>
            <a:solidFill>
              <a:srgbClr val="D6D6D6"/>
            </a:solidFill>
            <a:ln>
              <a:noFill/>
            </a:ln>
          </p:spPr>
        </p:sp>
        <p:sp>
          <p:nvSpPr>
            <p:cNvPr id="174" name="Google Shape;174;p16"/>
            <p:cNvSpPr txBox="1"/>
            <p:nvPr/>
          </p:nvSpPr>
          <p:spPr>
            <a:xfrm>
              <a:off x="0" y="-38100"/>
              <a:ext cx="2274977" cy="7237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 name="Google Shape;175;p16"/>
          <p:cNvSpPr txBox="1"/>
          <p:nvPr/>
        </p:nvSpPr>
        <p:spPr>
          <a:xfrm>
            <a:off x="3108212" y="6773962"/>
            <a:ext cx="4584125" cy="533400"/>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3499" u="none" cap="none" strike="noStrike">
                <a:solidFill>
                  <a:srgbClr val="2E4F99"/>
                </a:solidFill>
                <a:latin typeface="Rubik"/>
                <a:ea typeface="Rubik"/>
                <a:cs typeface="Rubik"/>
                <a:sym typeface="Rubik"/>
              </a:rPr>
              <a:t>Mission</a:t>
            </a:r>
            <a:endParaRPr/>
          </a:p>
        </p:txBody>
      </p:sp>
      <p:sp>
        <p:nvSpPr>
          <p:cNvPr id="176" name="Google Shape;176;p16"/>
          <p:cNvSpPr txBox="1"/>
          <p:nvPr/>
        </p:nvSpPr>
        <p:spPr>
          <a:xfrm>
            <a:off x="3108212" y="7548130"/>
            <a:ext cx="4584125" cy="815340"/>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US" sz="2399" u="none" cap="none" strike="noStrike">
                <a:solidFill>
                  <a:srgbClr val="000000"/>
                </a:solidFill>
                <a:latin typeface="Roboto Slab"/>
                <a:ea typeface="Roboto Slab"/>
                <a:cs typeface="Roboto Slab"/>
                <a:sym typeface="Roboto Slab"/>
              </a:rPr>
              <a:t>Enter your grand vision statement!</a:t>
            </a:r>
            <a:endParaRPr/>
          </a:p>
        </p:txBody>
      </p:sp>
      <p:sp>
        <p:nvSpPr>
          <p:cNvPr id="177" name="Google Shape;177;p16"/>
          <p:cNvSpPr txBox="1"/>
          <p:nvPr/>
        </p:nvSpPr>
        <p:spPr>
          <a:xfrm>
            <a:off x="10784859" y="6773962"/>
            <a:ext cx="4584125"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2E4F99"/>
                </a:solidFill>
                <a:latin typeface="Rubik"/>
                <a:ea typeface="Rubik"/>
                <a:cs typeface="Rubik"/>
                <a:sym typeface="Rubik"/>
              </a:rPr>
              <a:t>Vision</a:t>
            </a:r>
            <a:endParaRPr/>
          </a:p>
        </p:txBody>
      </p:sp>
      <p:sp>
        <p:nvSpPr>
          <p:cNvPr id="178" name="Google Shape;178;p16"/>
          <p:cNvSpPr txBox="1"/>
          <p:nvPr/>
        </p:nvSpPr>
        <p:spPr>
          <a:xfrm>
            <a:off x="10784859" y="7548130"/>
            <a:ext cx="458412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Roboto Slab"/>
                <a:ea typeface="Roboto Slab"/>
                <a:cs typeface="Roboto Slab"/>
                <a:sym typeface="Roboto Slab"/>
              </a:rPr>
              <a:t>Enter your grand vision statement!</a:t>
            </a:r>
            <a:endParaRPr/>
          </a:p>
        </p:txBody>
      </p:sp>
      <p:sp>
        <p:nvSpPr>
          <p:cNvPr id="179" name="Google Shape;179;p16"/>
          <p:cNvSpPr txBox="1"/>
          <p:nvPr/>
        </p:nvSpPr>
        <p:spPr>
          <a:xfrm>
            <a:off x="3121472" y="1019175"/>
            <a:ext cx="12045057"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E4F99"/>
                </a:solidFill>
                <a:latin typeface="Rubik"/>
                <a:ea typeface="Rubik"/>
                <a:cs typeface="Rubik"/>
                <a:sym typeface="Rubik"/>
              </a:rPr>
              <a:t>Mission And Vision</a:t>
            </a:r>
            <a:endParaRPr/>
          </a:p>
        </p:txBody>
      </p:sp>
      <p:grpSp>
        <p:nvGrpSpPr>
          <p:cNvPr id="180" name="Google Shape;180;p16"/>
          <p:cNvGrpSpPr/>
          <p:nvPr/>
        </p:nvGrpSpPr>
        <p:grpSpPr>
          <a:xfrm>
            <a:off x="16445464" y="2976016"/>
            <a:ext cx="2264357" cy="1101488"/>
            <a:chOff x="0" y="-38100"/>
            <a:chExt cx="596374" cy="290104"/>
          </a:xfrm>
        </p:grpSpPr>
        <p:sp>
          <p:nvSpPr>
            <p:cNvPr id="181" name="Google Shape;181;p16"/>
            <p:cNvSpPr/>
            <p:nvPr/>
          </p:nvSpPr>
          <p:spPr>
            <a:xfrm>
              <a:off x="0" y="0"/>
              <a:ext cx="596374" cy="252004"/>
            </a:xfrm>
            <a:custGeom>
              <a:rect b="b" l="l" r="r" t="t"/>
              <a:pathLst>
                <a:path extrusionOk="0" h="252004" w="596374">
                  <a:moveTo>
                    <a:pt x="0" y="0"/>
                  </a:moveTo>
                  <a:lnTo>
                    <a:pt x="596374" y="0"/>
                  </a:lnTo>
                  <a:lnTo>
                    <a:pt x="596374" y="252004"/>
                  </a:lnTo>
                  <a:lnTo>
                    <a:pt x="0" y="252004"/>
                  </a:lnTo>
                  <a:close/>
                </a:path>
              </a:pathLst>
            </a:custGeom>
            <a:solidFill>
              <a:srgbClr val="4563A6"/>
            </a:solidFill>
            <a:ln>
              <a:noFill/>
            </a:ln>
          </p:spPr>
        </p:sp>
        <p:sp>
          <p:nvSpPr>
            <p:cNvPr id="182" name="Google Shape;182;p16"/>
            <p:cNvSpPr txBox="1"/>
            <p:nvPr/>
          </p:nvSpPr>
          <p:spPr>
            <a:xfrm>
              <a:off x="0" y="-38100"/>
              <a:ext cx="596374" cy="290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16"/>
          <p:cNvGrpSpPr/>
          <p:nvPr/>
        </p:nvGrpSpPr>
        <p:grpSpPr>
          <a:xfrm>
            <a:off x="1304704" y="7804716"/>
            <a:ext cx="894078" cy="3391495"/>
            <a:chOff x="0" y="-38100"/>
            <a:chExt cx="235477" cy="893233"/>
          </a:xfrm>
        </p:grpSpPr>
        <p:sp>
          <p:nvSpPr>
            <p:cNvPr id="184" name="Google Shape;184;p16"/>
            <p:cNvSpPr/>
            <p:nvPr/>
          </p:nvSpPr>
          <p:spPr>
            <a:xfrm>
              <a:off x="0" y="0"/>
              <a:ext cx="235477" cy="855133"/>
            </a:xfrm>
            <a:custGeom>
              <a:rect b="b" l="l" r="r" t="t"/>
              <a:pathLst>
                <a:path extrusionOk="0" h="855133" w="235477">
                  <a:moveTo>
                    <a:pt x="0" y="0"/>
                  </a:moveTo>
                  <a:lnTo>
                    <a:pt x="235477" y="0"/>
                  </a:lnTo>
                  <a:lnTo>
                    <a:pt x="235477" y="855133"/>
                  </a:lnTo>
                  <a:lnTo>
                    <a:pt x="0" y="855133"/>
                  </a:lnTo>
                  <a:close/>
                </a:path>
              </a:pathLst>
            </a:custGeom>
            <a:solidFill>
              <a:srgbClr val="D61818"/>
            </a:solidFill>
            <a:ln>
              <a:noFill/>
            </a:ln>
          </p:spPr>
        </p:sp>
        <p:sp>
          <p:nvSpPr>
            <p:cNvPr id="185" name="Google Shape;185;p16"/>
            <p:cNvSpPr txBox="1"/>
            <p:nvPr/>
          </p:nvSpPr>
          <p:spPr>
            <a:xfrm>
              <a:off x="0" y="-38100"/>
              <a:ext cx="235477" cy="8932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6" name="Google Shape;186;p16"/>
          <p:cNvPicPr preferRelativeResize="0"/>
          <p:nvPr/>
        </p:nvPicPr>
        <p:blipFill>
          <a:blip r:embed="rId3">
            <a:alphaModFix/>
          </a:blip>
          <a:stretch>
            <a:fillRect/>
          </a:stretch>
        </p:blipFill>
        <p:spPr>
          <a:xfrm>
            <a:off x="558175" y="1019175"/>
            <a:ext cx="1640605" cy="3391500"/>
          </a:xfrm>
          <a:prstGeom prst="rect">
            <a:avLst/>
          </a:prstGeom>
          <a:noFill/>
          <a:ln>
            <a:noFill/>
          </a:ln>
        </p:spPr>
      </p:pic>
      <p:pic>
        <p:nvPicPr>
          <p:cNvPr id="187" name="Google Shape;187;p16"/>
          <p:cNvPicPr preferRelativeResize="0"/>
          <p:nvPr/>
        </p:nvPicPr>
        <p:blipFill>
          <a:blip r:embed="rId4">
            <a:alphaModFix/>
          </a:blip>
          <a:stretch>
            <a:fillRect/>
          </a:stretch>
        </p:blipFill>
        <p:spPr>
          <a:xfrm>
            <a:off x="15600650" y="7804728"/>
            <a:ext cx="2059450" cy="1950744"/>
          </a:xfrm>
          <a:prstGeom prst="rect">
            <a:avLst/>
          </a:prstGeom>
          <a:noFill/>
          <a:ln>
            <a:noFill/>
          </a:ln>
        </p:spPr>
      </p:pic>
      <p:pic>
        <p:nvPicPr>
          <p:cNvPr id="188" name="Google Shape;188;p16"/>
          <p:cNvPicPr preferRelativeResize="0"/>
          <p:nvPr/>
        </p:nvPicPr>
        <p:blipFill>
          <a:blip r:embed="rId5">
            <a:alphaModFix/>
          </a:blip>
          <a:stretch>
            <a:fillRect/>
          </a:stretch>
        </p:blipFill>
        <p:spPr>
          <a:xfrm>
            <a:off x="5541028" y="4168124"/>
            <a:ext cx="1950750" cy="1950750"/>
          </a:xfrm>
          <a:prstGeom prst="rect">
            <a:avLst/>
          </a:prstGeom>
          <a:noFill/>
          <a:ln>
            <a:noFill/>
          </a:ln>
        </p:spPr>
      </p:pic>
      <p:pic>
        <p:nvPicPr>
          <p:cNvPr id="189" name="Google Shape;189;p16"/>
          <p:cNvPicPr preferRelativeResize="0"/>
          <p:nvPr/>
        </p:nvPicPr>
        <p:blipFill>
          <a:blip r:embed="rId6">
            <a:alphaModFix/>
          </a:blip>
          <a:stretch>
            <a:fillRect/>
          </a:stretch>
        </p:blipFill>
        <p:spPr>
          <a:xfrm>
            <a:off x="10834022" y="4410675"/>
            <a:ext cx="1706028" cy="1711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193" name="Shape 193"/>
        <p:cNvGrpSpPr/>
        <p:nvPr/>
      </p:nvGrpSpPr>
      <p:grpSpPr>
        <a:xfrm>
          <a:off x="0" y="0"/>
          <a:ext cx="0" cy="0"/>
          <a:chOff x="0" y="0"/>
          <a:chExt cx="0" cy="0"/>
        </a:xfrm>
      </p:grpSpPr>
      <p:grpSp>
        <p:nvGrpSpPr>
          <p:cNvPr id="194" name="Google Shape;194;p17"/>
          <p:cNvGrpSpPr/>
          <p:nvPr/>
        </p:nvGrpSpPr>
        <p:grpSpPr>
          <a:xfrm>
            <a:off x="-894578" y="7452045"/>
            <a:ext cx="10038578" cy="3079450"/>
            <a:chOff x="0" y="-38100"/>
            <a:chExt cx="2643905" cy="811048"/>
          </a:xfrm>
        </p:grpSpPr>
        <p:sp>
          <p:nvSpPr>
            <p:cNvPr id="195" name="Google Shape;195;p17"/>
            <p:cNvSpPr/>
            <p:nvPr/>
          </p:nvSpPr>
          <p:spPr>
            <a:xfrm>
              <a:off x="0" y="0"/>
              <a:ext cx="2643905" cy="772948"/>
            </a:xfrm>
            <a:custGeom>
              <a:rect b="b" l="l" r="r" t="t"/>
              <a:pathLst>
                <a:path extrusionOk="0" h="772948" w="2643905">
                  <a:moveTo>
                    <a:pt x="0" y="0"/>
                  </a:moveTo>
                  <a:lnTo>
                    <a:pt x="2643905" y="0"/>
                  </a:lnTo>
                  <a:lnTo>
                    <a:pt x="2643905" y="772948"/>
                  </a:lnTo>
                  <a:lnTo>
                    <a:pt x="0" y="772948"/>
                  </a:lnTo>
                  <a:close/>
                </a:path>
              </a:pathLst>
            </a:custGeom>
            <a:solidFill>
              <a:srgbClr val="D6D6D6"/>
            </a:solidFill>
            <a:ln>
              <a:noFill/>
            </a:ln>
          </p:spPr>
        </p:sp>
        <p:sp>
          <p:nvSpPr>
            <p:cNvPr id="196" name="Google Shape;196;p17"/>
            <p:cNvSpPr txBox="1"/>
            <p:nvPr/>
          </p:nvSpPr>
          <p:spPr>
            <a:xfrm>
              <a:off x="0" y="-38100"/>
              <a:ext cx="2643905" cy="81104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7"/>
          <p:cNvGrpSpPr/>
          <p:nvPr/>
        </p:nvGrpSpPr>
        <p:grpSpPr>
          <a:xfrm>
            <a:off x="11103270" y="884039"/>
            <a:ext cx="7619172" cy="2874205"/>
            <a:chOff x="0" y="-38100"/>
            <a:chExt cx="2006696" cy="756992"/>
          </a:xfrm>
        </p:grpSpPr>
        <p:sp>
          <p:nvSpPr>
            <p:cNvPr id="198" name="Google Shape;198;p17"/>
            <p:cNvSpPr/>
            <p:nvPr/>
          </p:nvSpPr>
          <p:spPr>
            <a:xfrm>
              <a:off x="0" y="0"/>
              <a:ext cx="2006696" cy="718892"/>
            </a:xfrm>
            <a:custGeom>
              <a:rect b="b" l="l" r="r" t="t"/>
              <a:pathLst>
                <a:path extrusionOk="0" h="718892" w="2006696">
                  <a:moveTo>
                    <a:pt x="0" y="0"/>
                  </a:moveTo>
                  <a:lnTo>
                    <a:pt x="2006696" y="0"/>
                  </a:lnTo>
                  <a:lnTo>
                    <a:pt x="2006696" y="718892"/>
                  </a:lnTo>
                  <a:lnTo>
                    <a:pt x="0" y="718892"/>
                  </a:lnTo>
                  <a:close/>
                </a:path>
              </a:pathLst>
            </a:custGeom>
            <a:solidFill>
              <a:srgbClr val="D6D6D6"/>
            </a:solidFill>
            <a:ln>
              <a:noFill/>
            </a:ln>
          </p:spPr>
        </p:sp>
        <p:sp>
          <p:nvSpPr>
            <p:cNvPr id="199" name="Google Shape;199;p17"/>
            <p:cNvSpPr txBox="1"/>
            <p:nvPr/>
          </p:nvSpPr>
          <p:spPr>
            <a:xfrm>
              <a:off x="0" y="-38100"/>
              <a:ext cx="2006696" cy="7569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0" name="Google Shape;200;p17"/>
          <p:cNvSpPr txBox="1"/>
          <p:nvPr/>
        </p:nvSpPr>
        <p:spPr>
          <a:xfrm>
            <a:off x="9144000" y="4424781"/>
            <a:ext cx="8486495" cy="1524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2E4F99"/>
                </a:solidFill>
                <a:latin typeface="Rubik"/>
                <a:ea typeface="Rubik"/>
                <a:cs typeface="Rubik"/>
                <a:sym typeface="Rubik"/>
              </a:rPr>
              <a:t>Our Projects</a:t>
            </a:r>
            <a:endParaRPr/>
          </a:p>
        </p:txBody>
      </p:sp>
      <p:sp>
        <p:nvSpPr>
          <p:cNvPr id="201" name="Google Shape;201;p17"/>
          <p:cNvSpPr txBox="1"/>
          <p:nvPr/>
        </p:nvSpPr>
        <p:spPr>
          <a:xfrm>
            <a:off x="10143150" y="6244056"/>
            <a:ext cx="6142200" cy="369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Elaborate on what you want to discuss. </a:t>
            </a:r>
            <a:endParaRPr/>
          </a:p>
        </p:txBody>
      </p:sp>
      <p:sp>
        <p:nvSpPr>
          <p:cNvPr id="202" name="Google Shape;202;p17"/>
          <p:cNvSpPr txBox="1"/>
          <p:nvPr/>
        </p:nvSpPr>
        <p:spPr>
          <a:xfrm>
            <a:off x="15593020" y="490060"/>
            <a:ext cx="1666280" cy="34258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0" u="none" cap="none" strike="noStrike">
                <a:solidFill>
                  <a:srgbClr val="2E4F99"/>
                </a:solidFill>
                <a:latin typeface="Rubik"/>
                <a:ea typeface="Rubik"/>
                <a:cs typeface="Rubik"/>
                <a:sym typeface="Rubik"/>
              </a:rPr>
              <a:t>2</a:t>
            </a:r>
            <a:endParaRPr/>
          </a:p>
        </p:txBody>
      </p:sp>
      <p:grpSp>
        <p:nvGrpSpPr>
          <p:cNvPr id="203" name="Google Shape;203;p17"/>
          <p:cNvGrpSpPr/>
          <p:nvPr/>
        </p:nvGrpSpPr>
        <p:grpSpPr>
          <a:xfrm>
            <a:off x="15609797" y="7739772"/>
            <a:ext cx="3112644" cy="1324328"/>
            <a:chOff x="0" y="-38100"/>
            <a:chExt cx="819791" cy="348794"/>
          </a:xfrm>
        </p:grpSpPr>
        <p:sp>
          <p:nvSpPr>
            <p:cNvPr id="204" name="Google Shape;204;p17"/>
            <p:cNvSpPr/>
            <p:nvPr/>
          </p:nvSpPr>
          <p:spPr>
            <a:xfrm>
              <a:off x="0" y="0"/>
              <a:ext cx="819791" cy="310694"/>
            </a:xfrm>
            <a:custGeom>
              <a:rect b="b" l="l" r="r" t="t"/>
              <a:pathLst>
                <a:path extrusionOk="0" h="310694" w="819791">
                  <a:moveTo>
                    <a:pt x="0" y="0"/>
                  </a:moveTo>
                  <a:lnTo>
                    <a:pt x="819791" y="0"/>
                  </a:lnTo>
                  <a:lnTo>
                    <a:pt x="819791" y="310694"/>
                  </a:lnTo>
                  <a:lnTo>
                    <a:pt x="0" y="310694"/>
                  </a:lnTo>
                  <a:close/>
                </a:path>
              </a:pathLst>
            </a:custGeom>
            <a:solidFill>
              <a:srgbClr val="4563A6"/>
            </a:solidFill>
            <a:ln>
              <a:noFill/>
            </a:ln>
          </p:spPr>
        </p:sp>
        <p:sp>
          <p:nvSpPr>
            <p:cNvPr id="205" name="Google Shape;205;p17"/>
            <p:cNvSpPr txBox="1"/>
            <p:nvPr/>
          </p:nvSpPr>
          <p:spPr>
            <a:xfrm>
              <a:off x="0" y="-38100"/>
              <a:ext cx="819791" cy="3487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6" name="Google Shape;206;p17"/>
          <p:cNvPicPr preferRelativeResize="0"/>
          <p:nvPr/>
        </p:nvPicPr>
        <p:blipFill>
          <a:blip r:embed="rId3">
            <a:alphaModFix/>
          </a:blip>
          <a:stretch>
            <a:fillRect/>
          </a:stretch>
        </p:blipFill>
        <p:spPr>
          <a:xfrm>
            <a:off x="10274485" y="768074"/>
            <a:ext cx="1395141" cy="1324325"/>
          </a:xfrm>
          <a:prstGeom prst="rect">
            <a:avLst/>
          </a:prstGeom>
          <a:noFill/>
          <a:ln>
            <a:noFill/>
          </a:ln>
        </p:spPr>
      </p:pic>
      <p:pic>
        <p:nvPicPr>
          <p:cNvPr id="207" name="Google Shape;207;p17"/>
          <p:cNvPicPr preferRelativeResize="0"/>
          <p:nvPr/>
        </p:nvPicPr>
        <p:blipFill>
          <a:blip r:embed="rId4">
            <a:alphaModFix/>
          </a:blip>
          <a:stretch>
            <a:fillRect/>
          </a:stretch>
        </p:blipFill>
        <p:spPr>
          <a:xfrm>
            <a:off x="1999124" y="2393475"/>
            <a:ext cx="6142050" cy="7413053"/>
          </a:xfrm>
          <a:prstGeom prst="rect">
            <a:avLst/>
          </a:prstGeom>
          <a:noFill/>
          <a:ln>
            <a:noFill/>
          </a:ln>
        </p:spPr>
      </p:pic>
      <p:grpSp>
        <p:nvGrpSpPr>
          <p:cNvPr id="208" name="Google Shape;208;p17"/>
          <p:cNvGrpSpPr/>
          <p:nvPr/>
        </p:nvGrpSpPr>
        <p:grpSpPr>
          <a:xfrm>
            <a:off x="1455886" y="7933972"/>
            <a:ext cx="1086489" cy="1324328"/>
            <a:chOff x="0" y="-38100"/>
            <a:chExt cx="286153" cy="348794"/>
          </a:xfrm>
        </p:grpSpPr>
        <p:sp>
          <p:nvSpPr>
            <p:cNvPr id="209" name="Google Shape;209;p17"/>
            <p:cNvSpPr/>
            <p:nvPr/>
          </p:nvSpPr>
          <p:spPr>
            <a:xfrm>
              <a:off x="0" y="0"/>
              <a:ext cx="286153" cy="310694"/>
            </a:xfrm>
            <a:custGeom>
              <a:rect b="b" l="l" r="r" t="t"/>
              <a:pathLst>
                <a:path extrusionOk="0" h="310694" w="286153">
                  <a:moveTo>
                    <a:pt x="0" y="0"/>
                  </a:moveTo>
                  <a:lnTo>
                    <a:pt x="286153" y="0"/>
                  </a:lnTo>
                  <a:lnTo>
                    <a:pt x="286153" y="310694"/>
                  </a:lnTo>
                  <a:lnTo>
                    <a:pt x="0" y="310694"/>
                  </a:lnTo>
                  <a:close/>
                </a:path>
              </a:pathLst>
            </a:custGeom>
            <a:solidFill>
              <a:srgbClr val="D61818"/>
            </a:solidFill>
            <a:ln>
              <a:noFill/>
            </a:ln>
          </p:spPr>
        </p:sp>
        <p:sp>
          <p:nvSpPr>
            <p:cNvPr id="210" name="Google Shape;210;p17"/>
            <p:cNvSpPr txBox="1"/>
            <p:nvPr/>
          </p:nvSpPr>
          <p:spPr>
            <a:xfrm>
              <a:off x="0" y="-38100"/>
              <a:ext cx="286153" cy="3487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1" name="Google Shape;211;p17"/>
          <p:cNvPicPr preferRelativeResize="0"/>
          <p:nvPr/>
        </p:nvPicPr>
        <p:blipFill>
          <a:blip r:embed="rId5">
            <a:alphaModFix/>
          </a:blip>
          <a:stretch>
            <a:fillRect/>
          </a:stretch>
        </p:blipFill>
        <p:spPr>
          <a:xfrm>
            <a:off x="441696" y="1004365"/>
            <a:ext cx="2100675" cy="19849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215" name="Shape 215"/>
        <p:cNvGrpSpPr/>
        <p:nvPr/>
      </p:nvGrpSpPr>
      <p:grpSpPr>
        <a:xfrm>
          <a:off x="0" y="0"/>
          <a:ext cx="0" cy="0"/>
          <a:chOff x="0" y="0"/>
          <a:chExt cx="0" cy="0"/>
        </a:xfrm>
      </p:grpSpPr>
      <p:grpSp>
        <p:nvGrpSpPr>
          <p:cNvPr id="216" name="Google Shape;216;p18"/>
          <p:cNvGrpSpPr/>
          <p:nvPr/>
        </p:nvGrpSpPr>
        <p:grpSpPr>
          <a:xfrm>
            <a:off x="14055171" y="542548"/>
            <a:ext cx="4869515" cy="2199244"/>
            <a:chOff x="0" y="-38100"/>
            <a:chExt cx="1282506" cy="579225"/>
          </a:xfrm>
        </p:grpSpPr>
        <p:sp>
          <p:nvSpPr>
            <p:cNvPr id="217" name="Google Shape;217;p18"/>
            <p:cNvSpPr/>
            <p:nvPr/>
          </p:nvSpPr>
          <p:spPr>
            <a:xfrm>
              <a:off x="0" y="0"/>
              <a:ext cx="1282506" cy="541125"/>
            </a:xfrm>
            <a:custGeom>
              <a:rect b="b" l="l" r="r" t="t"/>
              <a:pathLst>
                <a:path extrusionOk="0" h="541125" w="1282506">
                  <a:moveTo>
                    <a:pt x="0" y="0"/>
                  </a:moveTo>
                  <a:lnTo>
                    <a:pt x="1282506" y="0"/>
                  </a:lnTo>
                  <a:lnTo>
                    <a:pt x="1282506" y="541125"/>
                  </a:lnTo>
                  <a:lnTo>
                    <a:pt x="0" y="541125"/>
                  </a:lnTo>
                  <a:close/>
                </a:path>
              </a:pathLst>
            </a:custGeom>
            <a:solidFill>
              <a:srgbClr val="D61818"/>
            </a:solidFill>
            <a:ln>
              <a:noFill/>
            </a:ln>
          </p:spPr>
        </p:sp>
        <p:sp>
          <p:nvSpPr>
            <p:cNvPr id="218" name="Google Shape;218;p18"/>
            <p:cNvSpPr txBox="1"/>
            <p:nvPr/>
          </p:nvSpPr>
          <p:spPr>
            <a:xfrm>
              <a:off x="0" y="-38100"/>
              <a:ext cx="1282506" cy="5792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9" name="Google Shape;219;p18"/>
          <p:cNvSpPr txBox="1"/>
          <p:nvPr/>
        </p:nvSpPr>
        <p:spPr>
          <a:xfrm>
            <a:off x="1750317" y="1019175"/>
            <a:ext cx="9821217"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E4F99"/>
                </a:solidFill>
                <a:latin typeface="Rubik"/>
                <a:ea typeface="Rubik"/>
                <a:cs typeface="Rubik"/>
                <a:sym typeface="Rubik"/>
              </a:rPr>
              <a:t>Our Benefits</a:t>
            </a:r>
            <a:endParaRPr/>
          </a:p>
        </p:txBody>
      </p:sp>
      <p:grpSp>
        <p:nvGrpSpPr>
          <p:cNvPr id="220" name="Google Shape;220;p18"/>
          <p:cNvGrpSpPr/>
          <p:nvPr/>
        </p:nvGrpSpPr>
        <p:grpSpPr>
          <a:xfrm>
            <a:off x="1750317" y="2976736"/>
            <a:ext cx="4074771" cy="6446023"/>
            <a:chOff x="0" y="-38100"/>
            <a:chExt cx="1073191" cy="1697718"/>
          </a:xfrm>
        </p:grpSpPr>
        <p:sp>
          <p:nvSpPr>
            <p:cNvPr id="221" name="Google Shape;221;p18"/>
            <p:cNvSpPr/>
            <p:nvPr/>
          </p:nvSpPr>
          <p:spPr>
            <a:xfrm>
              <a:off x="0" y="0"/>
              <a:ext cx="1073191" cy="1659618"/>
            </a:xfrm>
            <a:custGeom>
              <a:rect b="b" l="l" r="r" t="t"/>
              <a:pathLst>
                <a:path extrusionOk="0" h="1659618" w="1073191">
                  <a:moveTo>
                    <a:pt x="0" y="0"/>
                  </a:moveTo>
                  <a:lnTo>
                    <a:pt x="1073191" y="0"/>
                  </a:lnTo>
                  <a:lnTo>
                    <a:pt x="1073191" y="1659618"/>
                  </a:lnTo>
                  <a:lnTo>
                    <a:pt x="0" y="1659618"/>
                  </a:lnTo>
                  <a:close/>
                </a:path>
              </a:pathLst>
            </a:custGeom>
            <a:solidFill>
              <a:srgbClr val="D6D6D6"/>
            </a:solidFill>
            <a:ln>
              <a:noFill/>
            </a:ln>
          </p:spPr>
        </p:sp>
        <p:sp>
          <p:nvSpPr>
            <p:cNvPr id="222" name="Google Shape;222;p18"/>
            <p:cNvSpPr txBox="1"/>
            <p:nvPr/>
          </p:nvSpPr>
          <p:spPr>
            <a:xfrm>
              <a:off x="0" y="-38100"/>
              <a:ext cx="1073191" cy="16977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3" name="Google Shape;223;p18"/>
          <p:cNvSpPr txBox="1"/>
          <p:nvPr/>
        </p:nvSpPr>
        <p:spPr>
          <a:xfrm>
            <a:off x="2050048" y="3675155"/>
            <a:ext cx="3450068"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E4F99"/>
                </a:solidFill>
                <a:latin typeface="Rubik"/>
                <a:ea typeface="Rubik"/>
                <a:cs typeface="Rubik"/>
                <a:sym typeface="Rubik"/>
              </a:rPr>
              <a:t>One</a:t>
            </a:r>
            <a:endParaRPr/>
          </a:p>
        </p:txBody>
      </p:sp>
      <p:grpSp>
        <p:nvGrpSpPr>
          <p:cNvPr id="224" name="Google Shape;224;p18"/>
          <p:cNvGrpSpPr/>
          <p:nvPr/>
        </p:nvGrpSpPr>
        <p:grpSpPr>
          <a:xfrm>
            <a:off x="6457473" y="2976736"/>
            <a:ext cx="4074771" cy="6446023"/>
            <a:chOff x="0" y="-38100"/>
            <a:chExt cx="1073191" cy="1697718"/>
          </a:xfrm>
        </p:grpSpPr>
        <p:sp>
          <p:nvSpPr>
            <p:cNvPr id="225" name="Google Shape;225;p18"/>
            <p:cNvSpPr/>
            <p:nvPr/>
          </p:nvSpPr>
          <p:spPr>
            <a:xfrm>
              <a:off x="0" y="0"/>
              <a:ext cx="1073191" cy="1659618"/>
            </a:xfrm>
            <a:custGeom>
              <a:rect b="b" l="l" r="r" t="t"/>
              <a:pathLst>
                <a:path extrusionOk="0" h="1659618" w="1073191">
                  <a:moveTo>
                    <a:pt x="0" y="0"/>
                  </a:moveTo>
                  <a:lnTo>
                    <a:pt x="1073191" y="0"/>
                  </a:lnTo>
                  <a:lnTo>
                    <a:pt x="1073191" y="1659618"/>
                  </a:lnTo>
                  <a:lnTo>
                    <a:pt x="0" y="1659618"/>
                  </a:lnTo>
                  <a:close/>
                </a:path>
              </a:pathLst>
            </a:custGeom>
            <a:solidFill>
              <a:srgbClr val="D6D6D6"/>
            </a:solidFill>
            <a:ln>
              <a:noFill/>
            </a:ln>
          </p:spPr>
        </p:sp>
        <p:sp>
          <p:nvSpPr>
            <p:cNvPr id="226" name="Google Shape;226;p18"/>
            <p:cNvSpPr txBox="1"/>
            <p:nvPr/>
          </p:nvSpPr>
          <p:spPr>
            <a:xfrm>
              <a:off x="0" y="-38100"/>
              <a:ext cx="1073191" cy="16977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7" name="Google Shape;227;p18"/>
          <p:cNvSpPr txBox="1"/>
          <p:nvPr/>
        </p:nvSpPr>
        <p:spPr>
          <a:xfrm>
            <a:off x="6697627" y="3675155"/>
            <a:ext cx="3594462"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E4F99"/>
                </a:solidFill>
                <a:latin typeface="Rubik"/>
                <a:ea typeface="Rubik"/>
                <a:cs typeface="Rubik"/>
                <a:sym typeface="Rubik"/>
              </a:rPr>
              <a:t>Two</a:t>
            </a:r>
            <a:endParaRPr/>
          </a:p>
        </p:txBody>
      </p:sp>
      <p:sp>
        <p:nvSpPr>
          <p:cNvPr id="228" name="Google Shape;228;p18"/>
          <p:cNvSpPr txBox="1"/>
          <p:nvPr/>
        </p:nvSpPr>
        <p:spPr>
          <a:xfrm>
            <a:off x="2050048" y="6590325"/>
            <a:ext cx="3450068"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E4F99"/>
                </a:solidFill>
                <a:latin typeface="Rubik"/>
                <a:ea typeface="Rubik"/>
                <a:cs typeface="Rubik"/>
                <a:sym typeface="Rubik"/>
              </a:rPr>
              <a:t>Three</a:t>
            </a:r>
            <a:endParaRPr/>
          </a:p>
        </p:txBody>
      </p:sp>
      <p:sp>
        <p:nvSpPr>
          <p:cNvPr id="229" name="Google Shape;229;p18"/>
          <p:cNvSpPr txBox="1"/>
          <p:nvPr/>
        </p:nvSpPr>
        <p:spPr>
          <a:xfrm>
            <a:off x="6697627" y="6590325"/>
            <a:ext cx="3594462"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E4F99"/>
                </a:solidFill>
                <a:latin typeface="Rubik"/>
                <a:ea typeface="Rubik"/>
                <a:cs typeface="Rubik"/>
                <a:sym typeface="Rubik"/>
              </a:rPr>
              <a:t>Four</a:t>
            </a:r>
            <a:endParaRPr/>
          </a:p>
        </p:txBody>
      </p:sp>
      <p:sp>
        <p:nvSpPr>
          <p:cNvPr id="230" name="Google Shape;230;p18"/>
          <p:cNvSpPr txBox="1"/>
          <p:nvPr/>
        </p:nvSpPr>
        <p:spPr>
          <a:xfrm>
            <a:off x="2050048" y="4541591"/>
            <a:ext cx="345006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Elaborate on what you want to discuss. </a:t>
            </a:r>
            <a:endParaRPr/>
          </a:p>
        </p:txBody>
      </p:sp>
      <p:sp>
        <p:nvSpPr>
          <p:cNvPr id="231" name="Google Shape;231;p18"/>
          <p:cNvSpPr txBox="1"/>
          <p:nvPr/>
        </p:nvSpPr>
        <p:spPr>
          <a:xfrm>
            <a:off x="6769824" y="4541591"/>
            <a:ext cx="345006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Elaborate on what you want to discuss. </a:t>
            </a:r>
            <a:endParaRPr/>
          </a:p>
        </p:txBody>
      </p:sp>
      <p:sp>
        <p:nvSpPr>
          <p:cNvPr id="232" name="Google Shape;232;p18"/>
          <p:cNvSpPr txBox="1"/>
          <p:nvPr/>
        </p:nvSpPr>
        <p:spPr>
          <a:xfrm>
            <a:off x="2001308" y="7534787"/>
            <a:ext cx="354754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Elaborate on what you want to discuss. </a:t>
            </a:r>
            <a:endParaRPr/>
          </a:p>
        </p:txBody>
      </p:sp>
      <p:sp>
        <p:nvSpPr>
          <p:cNvPr id="233" name="Google Shape;233;p18"/>
          <p:cNvSpPr txBox="1"/>
          <p:nvPr/>
        </p:nvSpPr>
        <p:spPr>
          <a:xfrm>
            <a:off x="6721085" y="7534787"/>
            <a:ext cx="354754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Elaborate on what you want to discuss. </a:t>
            </a:r>
            <a:endParaRPr/>
          </a:p>
        </p:txBody>
      </p:sp>
      <p:pic>
        <p:nvPicPr>
          <p:cNvPr id="234" name="Google Shape;234;p18"/>
          <p:cNvPicPr preferRelativeResize="0"/>
          <p:nvPr/>
        </p:nvPicPr>
        <p:blipFill>
          <a:blip r:embed="rId3">
            <a:alphaModFix/>
          </a:blip>
          <a:stretch>
            <a:fillRect/>
          </a:stretch>
        </p:blipFill>
        <p:spPr>
          <a:xfrm>
            <a:off x="12046650" y="2107900"/>
            <a:ext cx="5232226" cy="7845302"/>
          </a:xfrm>
          <a:prstGeom prst="rect">
            <a:avLst/>
          </a:prstGeom>
          <a:noFill/>
          <a:ln>
            <a:noFill/>
          </a:ln>
        </p:spPr>
      </p:pic>
      <p:pic>
        <p:nvPicPr>
          <p:cNvPr id="235" name="Google Shape;235;p18"/>
          <p:cNvPicPr preferRelativeResize="0"/>
          <p:nvPr/>
        </p:nvPicPr>
        <p:blipFill>
          <a:blip r:embed="rId4">
            <a:alphaModFix/>
          </a:blip>
          <a:stretch>
            <a:fillRect/>
          </a:stretch>
        </p:blipFill>
        <p:spPr>
          <a:xfrm>
            <a:off x="10292099" y="8072325"/>
            <a:ext cx="2172950" cy="2052225"/>
          </a:xfrm>
          <a:prstGeom prst="rect">
            <a:avLst/>
          </a:prstGeom>
          <a:noFill/>
          <a:ln>
            <a:noFill/>
          </a:ln>
        </p:spPr>
      </p:pic>
      <p:pic>
        <p:nvPicPr>
          <p:cNvPr id="236" name="Google Shape;236;p18"/>
          <p:cNvPicPr preferRelativeResize="0"/>
          <p:nvPr/>
        </p:nvPicPr>
        <p:blipFill>
          <a:blip r:embed="rId5">
            <a:alphaModFix/>
          </a:blip>
          <a:stretch>
            <a:fillRect/>
          </a:stretch>
        </p:blipFill>
        <p:spPr>
          <a:xfrm>
            <a:off x="570571" y="-1000641"/>
            <a:ext cx="1617375" cy="336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240" name="Shape 240"/>
        <p:cNvGrpSpPr/>
        <p:nvPr/>
      </p:nvGrpSpPr>
      <p:grpSpPr>
        <a:xfrm>
          <a:off x="0" y="0"/>
          <a:ext cx="0" cy="0"/>
          <a:chOff x="0" y="0"/>
          <a:chExt cx="0" cy="0"/>
        </a:xfrm>
      </p:grpSpPr>
      <p:pic>
        <p:nvPicPr>
          <p:cNvPr id="241" name="Google Shape;241;p19"/>
          <p:cNvPicPr preferRelativeResize="0"/>
          <p:nvPr/>
        </p:nvPicPr>
        <p:blipFill>
          <a:blip r:embed="rId3">
            <a:alphaModFix/>
          </a:blip>
          <a:stretch>
            <a:fillRect/>
          </a:stretch>
        </p:blipFill>
        <p:spPr>
          <a:xfrm>
            <a:off x="-573025" y="-1772150"/>
            <a:ext cx="6756551" cy="12059151"/>
          </a:xfrm>
          <a:prstGeom prst="rect">
            <a:avLst/>
          </a:prstGeom>
          <a:noFill/>
          <a:ln>
            <a:noFill/>
          </a:ln>
        </p:spPr>
      </p:pic>
      <p:grpSp>
        <p:nvGrpSpPr>
          <p:cNvPr id="242" name="Google Shape;242;p19"/>
          <p:cNvGrpSpPr/>
          <p:nvPr/>
        </p:nvGrpSpPr>
        <p:grpSpPr>
          <a:xfrm>
            <a:off x="10533535" y="7959010"/>
            <a:ext cx="8175296" cy="2699998"/>
            <a:chOff x="0" y="-38100"/>
            <a:chExt cx="2153164" cy="711111"/>
          </a:xfrm>
        </p:grpSpPr>
        <p:sp>
          <p:nvSpPr>
            <p:cNvPr id="243" name="Google Shape;243;p19"/>
            <p:cNvSpPr/>
            <p:nvPr/>
          </p:nvSpPr>
          <p:spPr>
            <a:xfrm>
              <a:off x="0" y="0"/>
              <a:ext cx="2153164" cy="673011"/>
            </a:xfrm>
            <a:custGeom>
              <a:rect b="b" l="l" r="r" t="t"/>
              <a:pathLst>
                <a:path extrusionOk="0" h="673011" w="2153164">
                  <a:moveTo>
                    <a:pt x="0" y="0"/>
                  </a:moveTo>
                  <a:lnTo>
                    <a:pt x="2153164" y="0"/>
                  </a:lnTo>
                  <a:lnTo>
                    <a:pt x="2153164" y="673011"/>
                  </a:lnTo>
                  <a:lnTo>
                    <a:pt x="0" y="673011"/>
                  </a:lnTo>
                  <a:close/>
                </a:path>
              </a:pathLst>
            </a:custGeom>
            <a:solidFill>
              <a:srgbClr val="4563A6"/>
            </a:solidFill>
            <a:ln>
              <a:noFill/>
            </a:ln>
          </p:spPr>
        </p:sp>
        <p:sp>
          <p:nvSpPr>
            <p:cNvPr id="244" name="Google Shape;244;p19"/>
            <p:cNvSpPr txBox="1"/>
            <p:nvPr/>
          </p:nvSpPr>
          <p:spPr>
            <a:xfrm>
              <a:off x="0" y="-38100"/>
              <a:ext cx="2153164" cy="7111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5" name="Google Shape;245;p19"/>
          <p:cNvSpPr txBox="1"/>
          <p:nvPr/>
        </p:nvSpPr>
        <p:spPr>
          <a:xfrm>
            <a:off x="7855633" y="2789668"/>
            <a:ext cx="9403667"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Roboto Slab"/>
                <a:ea typeface="Roboto Slab"/>
                <a:cs typeface="Roboto Slab"/>
                <a:sym typeface="Roboto Slab"/>
              </a:rPr>
              <a:t>What can you say about your projects? Share it here!</a:t>
            </a:r>
            <a:endParaRPr/>
          </a:p>
        </p:txBody>
      </p:sp>
      <p:sp>
        <p:nvSpPr>
          <p:cNvPr id="246" name="Google Shape;246;p19"/>
          <p:cNvSpPr txBox="1"/>
          <p:nvPr/>
        </p:nvSpPr>
        <p:spPr>
          <a:xfrm>
            <a:off x="7855633" y="1166889"/>
            <a:ext cx="7327621"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2E4F99"/>
                </a:solidFill>
                <a:latin typeface="Rubik"/>
                <a:ea typeface="Rubik"/>
                <a:cs typeface="Rubik"/>
                <a:sym typeface="Rubik"/>
              </a:rPr>
              <a:t>Portfolio</a:t>
            </a:r>
            <a:endParaRPr/>
          </a:p>
        </p:txBody>
      </p:sp>
      <p:grpSp>
        <p:nvGrpSpPr>
          <p:cNvPr id="247" name="Google Shape;247;p19"/>
          <p:cNvGrpSpPr/>
          <p:nvPr/>
        </p:nvGrpSpPr>
        <p:grpSpPr>
          <a:xfrm>
            <a:off x="5582393" y="-452839"/>
            <a:ext cx="1179243" cy="3113844"/>
            <a:chOff x="0" y="-38100"/>
            <a:chExt cx="310583" cy="820107"/>
          </a:xfrm>
        </p:grpSpPr>
        <p:sp>
          <p:nvSpPr>
            <p:cNvPr id="248" name="Google Shape;248;p19"/>
            <p:cNvSpPr/>
            <p:nvPr/>
          </p:nvSpPr>
          <p:spPr>
            <a:xfrm>
              <a:off x="0" y="0"/>
              <a:ext cx="310583" cy="782007"/>
            </a:xfrm>
            <a:custGeom>
              <a:rect b="b" l="l" r="r" t="t"/>
              <a:pathLst>
                <a:path extrusionOk="0" h="782007" w="310583">
                  <a:moveTo>
                    <a:pt x="0" y="0"/>
                  </a:moveTo>
                  <a:lnTo>
                    <a:pt x="310583" y="0"/>
                  </a:lnTo>
                  <a:lnTo>
                    <a:pt x="310583" y="782007"/>
                  </a:lnTo>
                  <a:lnTo>
                    <a:pt x="0" y="782007"/>
                  </a:lnTo>
                  <a:close/>
                </a:path>
              </a:pathLst>
            </a:custGeom>
            <a:solidFill>
              <a:srgbClr val="D61818"/>
            </a:solidFill>
            <a:ln>
              <a:noFill/>
            </a:ln>
          </p:spPr>
        </p:sp>
        <p:sp>
          <p:nvSpPr>
            <p:cNvPr id="249" name="Google Shape;249;p19"/>
            <p:cNvSpPr txBox="1"/>
            <p:nvPr/>
          </p:nvSpPr>
          <p:spPr>
            <a:xfrm>
              <a:off x="0" y="-38100"/>
              <a:ext cx="310583" cy="8201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0" name="Google Shape;250;p19"/>
          <p:cNvPicPr preferRelativeResize="0"/>
          <p:nvPr/>
        </p:nvPicPr>
        <p:blipFill>
          <a:blip r:embed="rId4">
            <a:alphaModFix/>
          </a:blip>
          <a:stretch>
            <a:fillRect/>
          </a:stretch>
        </p:blipFill>
        <p:spPr>
          <a:xfrm>
            <a:off x="5076650" y="5825449"/>
            <a:ext cx="5913299" cy="3938131"/>
          </a:xfrm>
          <a:prstGeom prst="rect">
            <a:avLst/>
          </a:prstGeom>
          <a:noFill/>
          <a:ln>
            <a:noFill/>
          </a:ln>
        </p:spPr>
      </p:pic>
      <p:pic>
        <p:nvPicPr>
          <p:cNvPr id="251" name="Google Shape;251;p19"/>
          <p:cNvPicPr preferRelativeResize="0"/>
          <p:nvPr/>
        </p:nvPicPr>
        <p:blipFill>
          <a:blip r:embed="rId5">
            <a:alphaModFix/>
          </a:blip>
          <a:stretch>
            <a:fillRect/>
          </a:stretch>
        </p:blipFill>
        <p:spPr>
          <a:xfrm>
            <a:off x="11696175" y="5825467"/>
            <a:ext cx="5913299" cy="3938108"/>
          </a:xfrm>
          <a:prstGeom prst="rect">
            <a:avLst/>
          </a:prstGeom>
          <a:noFill/>
          <a:ln>
            <a:noFill/>
          </a:ln>
        </p:spPr>
      </p:pic>
      <p:pic>
        <p:nvPicPr>
          <p:cNvPr id="252" name="Google Shape;252;p19"/>
          <p:cNvPicPr preferRelativeResize="0"/>
          <p:nvPr/>
        </p:nvPicPr>
        <p:blipFill>
          <a:blip r:embed="rId6">
            <a:alphaModFix/>
          </a:blip>
          <a:stretch>
            <a:fillRect/>
          </a:stretch>
        </p:blipFill>
        <p:spPr>
          <a:xfrm>
            <a:off x="9315975" y="4939937"/>
            <a:ext cx="1673975" cy="1582660"/>
          </a:xfrm>
          <a:prstGeom prst="rect">
            <a:avLst/>
          </a:prstGeom>
          <a:noFill/>
          <a:ln>
            <a:noFill/>
          </a:ln>
        </p:spPr>
      </p:pic>
      <p:pic>
        <p:nvPicPr>
          <p:cNvPr id="253" name="Google Shape;253;p19"/>
          <p:cNvPicPr preferRelativeResize="0"/>
          <p:nvPr/>
        </p:nvPicPr>
        <p:blipFill>
          <a:blip r:embed="rId7">
            <a:alphaModFix/>
          </a:blip>
          <a:stretch>
            <a:fillRect/>
          </a:stretch>
        </p:blipFill>
        <p:spPr>
          <a:xfrm>
            <a:off x="17101402" y="213900"/>
            <a:ext cx="1673975" cy="346051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earch Engine Consulting Presentation">
  <a:themeElements>
    <a:clrScheme name="Office">
      <a:dk1>
        <a:srgbClr val="000000"/>
      </a:dk1>
      <a:lt1>
        <a:srgbClr val="FFFFFF"/>
      </a:lt1>
      <a:dk2>
        <a:srgbClr val="2E4F99"/>
      </a:dk2>
      <a:lt2>
        <a:srgbClr val="4563A6"/>
      </a:lt2>
      <a:accent1>
        <a:srgbClr val="D61818"/>
      </a:accent1>
      <a:accent2>
        <a:srgbClr val="E6E6E6"/>
      </a:accent2>
      <a:accent3>
        <a:srgbClr val="D6D6D6"/>
      </a:accent3>
      <a:accent4>
        <a:srgbClr val="888888"/>
      </a:accent4>
      <a:accent5>
        <a:srgbClr val="2E4F99"/>
      </a:accent5>
      <a:accent6>
        <a:srgbClr val="4563A6"/>
      </a:accent6>
      <a:hlink>
        <a:srgbClr val="D6181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